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6" r:id="rId2"/>
    <p:sldMasterId id="2147483708" r:id="rId3"/>
    <p:sldMasterId id="2147483720" r:id="rId4"/>
    <p:sldMasterId id="2147483732" r:id="rId5"/>
    <p:sldMasterId id="2147483744" r:id="rId6"/>
  </p:sldMasterIdLst>
  <p:notesMasterIdLst>
    <p:notesMasterId r:id="rId49"/>
  </p:notesMasterIdLst>
  <p:sldIdLst>
    <p:sldId id="270" r:id="rId7"/>
    <p:sldId id="264" r:id="rId8"/>
    <p:sldId id="269" r:id="rId9"/>
    <p:sldId id="271" r:id="rId10"/>
    <p:sldId id="276" r:id="rId11"/>
    <p:sldId id="279" r:id="rId12"/>
    <p:sldId id="281" r:id="rId13"/>
    <p:sldId id="280" r:id="rId14"/>
    <p:sldId id="282" r:id="rId15"/>
    <p:sldId id="283" r:id="rId16"/>
    <p:sldId id="284" r:id="rId17"/>
    <p:sldId id="277" r:id="rId18"/>
    <p:sldId id="285" r:id="rId19"/>
    <p:sldId id="311" r:id="rId20"/>
    <p:sldId id="288" r:id="rId21"/>
    <p:sldId id="296" r:id="rId22"/>
    <p:sldId id="297" r:id="rId23"/>
    <p:sldId id="298" r:id="rId24"/>
    <p:sldId id="289" r:id="rId25"/>
    <p:sldId id="290" r:id="rId26"/>
    <p:sldId id="278" r:id="rId27"/>
    <p:sldId id="274" r:id="rId28"/>
    <p:sldId id="292" r:id="rId29"/>
    <p:sldId id="293" r:id="rId30"/>
    <p:sldId id="299" r:id="rId31"/>
    <p:sldId id="301" r:id="rId32"/>
    <p:sldId id="300" r:id="rId33"/>
    <p:sldId id="312" r:id="rId34"/>
    <p:sldId id="313" r:id="rId35"/>
    <p:sldId id="302" r:id="rId36"/>
    <p:sldId id="305" r:id="rId37"/>
    <p:sldId id="307" r:id="rId38"/>
    <p:sldId id="294" r:id="rId39"/>
    <p:sldId id="295" r:id="rId40"/>
    <p:sldId id="304" r:id="rId41"/>
    <p:sldId id="308" r:id="rId42"/>
    <p:sldId id="309" r:id="rId43"/>
    <p:sldId id="291" r:id="rId44"/>
    <p:sldId id="310" r:id="rId45"/>
    <p:sldId id="268" r:id="rId46"/>
    <p:sldId id="314" r:id="rId47"/>
    <p:sldId id="315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438" userDrawn="1">
          <p15:clr>
            <a:srgbClr val="A4A3A4"/>
          </p15:clr>
        </p15:guide>
        <p15:guide id="4" pos="7219" userDrawn="1">
          <p15:clr>
            <a:srgbClr val="A4A3A4"/>
          </p15:clr>
        </p15:guide>
        <p15:guide id="5" pos="3795" userDrawn="1">
          <p15:clr>
            <a:srgbClr val="A4A3A4"/>
          </p15:clr>
        </p15:guide>
        <p15:guide id="6" pos="2434" userDrawn="1">
          <p15:clr>
            <a:srgbClr val="A4A3A4"/>
          </p15:clr>
        </p15:guide>
        <p15:guide id="7" orient="horz" pos="300" userDrawn="1">
          <p15:clr>
            <a:srgbClr val="A4A3A4"/>
          </p15:clr>
        </p15:guide>
        <p15:guide id="8" orient="horz" pos="21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胡贝侨" initials="胡贝侨" lastIdx="1" clrIdx="0">
    <p:extLst>
      <p:ext uri="{19B8F6BF-5375-455C-9EA6-DF929625EA0E}">
        <p15:presenceInfo xmlns:p15="http://schemas.microsoft.com/office/powerpoint/2012/main" userId="f448bed1ef05bae8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39C12"/>
    <a:srgbClr val="F1C40F"/>
    <a:srgbClr val="34495E"/>
    <a:srgbClr val="2980B9"/>
    <a:srgbClr val="3498DB"/>
    <a:srgbClr val="717272"/>
    <a:srgbClr val="8E8F8F"/>
    <a:srgbClr val="7F7F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 autoAdjust="0"/>
    <p:restoredTop sz="87410" autoAdjust="0"/>
  </p:normalViewPr>
  <p:slideViewPr>
    <p:cSldViewPr snapToGrid="0" showGuides="1">
      <p:cViewPr>
        <p:scale>
          <a:sx n="50" d="100"/>
          <a:sy n="50" d="100"/>
        </p:scale>
        <p:origin x="1284" y="888"/>
      </p:cViewPr>
      <p:guideLst>
        <p:guide pos="438"/>
        <p:guide pos="7219"/>
        <p:guide pos="3795"/>
        <p:guide pos="2434"/>
        <p:guide orient="horz" pos="300"/>
        <p:guide orient="horz" pos="216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commentAuthors" Target="commentAuthor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8" Type="http://schemas.openxmlformats.org/officeDocument/2006/relationships/slide" Target="slides/slide2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EF1FBF-6DEE-4B02-8AC8-12B30EA6181E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C27A81-E221-43BB-BD18-ABF4B123B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449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大家好，我是胡贝侨，来自</a:t>
            </a:r>
            <a:r>
              <a:rPr lang="zh-CN" altLang="en-US" baseline="0" dirty="0"/>
              <a:t> </a:t>
            </a:r>
            <a:r>
              <a:rPr lang="en-US" altLang="zh-CN" baseline="0" dirty="0"/>
              <a:t>12010113 </a:t>
            </a:r>
            <a:r>
              <a:rPr lang="zh-CN" altLang="en-US" baseline="0" dirty="0"/>
              <a:t>班。今天想与大家分享我的一些故事。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D039D-A7BC-4D5B-90C4-02035C4F1AC9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845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感谢这个班集体，让我的大学变成了我们的大学。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3723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其实，不管身处哪个团体，能让大家在自己的牵头下感到幸福，是一件很有意义的事。感谢</a:t>
            </a:r>
            <a:r>
              <a:rPr lang="en-US" altLang="zh-CN" baseline="0" dirty="0"/>
              <a:t> 12010113 </a:t>
            </a:r>
            <a:r>
              <a:rPr lang="zh-CN" altLang="en-US" baseline="0" dirty="0"/>
              <a:t>班的每一位同学。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61452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我也是一名 </a:t>
            </a:r>
            <a:r>
              <a:rPr lang="en-US" altLang="zh-CN" dirty="0"/>
              <a:t>PPT</a:t>
            </a:r>
            <a:r>
              <a:rPr lang="en-US" altLang="zh-CN" baseline="0" dirty="0"/>
              <a:t> </a:t>
            </a:r>
            <a:r>
              <a:rPr lang="zh-CN" altLang="en-US" baseline="0" dirty="0"/>
              <a:t>爱好者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47630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这是我为班级做的第一个 </a:t>
            </a:r>
            <a:r>
              <a:rPr lang="en-US" altLang="zh-CN" dirty="0"/>
              <a:t>PPT </a:t>
            </a:r>
            <a:r>
              <a:rPr lang="zh-CN" altLang="en-US" dirty="0"/>
              <a:t>，当时我们做了个很好的团日活动，评比需要</a:t>
            </a:r>
            <a:r>
              <a:rPr lang="zh-CN" altLang="en-US" baseline="0" dirty="0"/>
              <a:t> </a:t>
            </a:r>
            <a:r>
              <a:rPr lang="en-US" altLang="zh-CN" baseline="0" dirty="0"/>
              <a:t>PPT </a:t>
            </a:r>
            <a:r>
              <a:rPr lang="zh-CN" altLang="en-US" baseline="0" dirty="0"/>
              <a:t>，没人做于是我就上了。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261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当时求助了社团里的学长，让我完成了这些修改，结果“机三秒杀了全场”</a:t>
            </a:r>
            <a:r>
              <a:rPr lang="en-US" altLang="zh-CN" dirty="0"/>
              <a:t>……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6905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我当然就兴趣大增，开始捣鼓。感谢互联网，让我不断的学习成长。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7285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这些是我的一些作品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2410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涉及到许多方面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754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也帮助学校、学院制作了一批</a:t>
            </a:r>
            <a:r>
              <a:rPr lang="zh-CN" altLang="en-US" baseline="0" dirty="0"/>
              <a:t> </a:t>
            </a:r>
            <a:r>
              <a:rPr lang="en-US" altLang="zh-CN" baseline="0" dirty="0"/>
              <a:t>PPT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3641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现在，我是中国</a:t>
            </a:r>
            <a:r>
              <a:rPr lang="zh-CN" altLang="en-US" baseline="0" dirty="0"/>
              <a:t> </a:t>
            </a:r>
            <a:r>
              <a:rPr lang="en-US" altLang="zh-CN" baseline="0" dirty="0"/>
              <a:t>PPT </a:t>
            </a:r>
            <a:r>
              <a:rPr lang="zh-CN" altLang="en-US" baseline="0" dirty="0"/>
              <a:t>最有影响力人物</a:t>
            </a:r>
            <a:r>
              <a:rPr lang="en-US" altLang="zh-CN" baseline="0" dirty="0"/>
              <a:t>@</a:t>
            </a:r>
            <a:r>
              <a:rPr lang="zh-CN" altLang="en-US" baseline="0" dirty="0"/>
              <a:t>秋叶 老师核心圈成员，与他合作开发的课程不久将在网易云课堂上线。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7103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aseline="0" dirty="0"/>
              <a:t>故事的主题是：在未知中寻找可以抵达的未来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9584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PPT</a:t>
            </a:r>
            <a:r>
              <a:rPr lang="en-US" altLang="zh-CN" baseline="0" dirty="0"/>
              <a:t> </a:t>
            </a:r>
            <a:r>
              <a:rPr lang="zh-CN" altLang="en-US" baseline="0" dirty="0"/>
              <a:t>锻炼了我的逻辑思维，提升了我的审丑能力，也让我开始关注用户体验。知道了自学一门技能从入门到精通的方法。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83722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在社交平台，我表现的更多的是</a:t>
            </a:r>
            <a:r>
              <a:rPr lang="zh-CN" altLang="en-US" baseline="0" dirty="0"/>
              <a:t>一名 </a:t>
            </a:r>
            <a:r>
              <a:rPr lang="en-US" altLang="zh-CN" baseline="0" dirty="0" err="1"/>
              <a:t>Smartisan</a:t>
            </a:r>
            <a:r>
              <a:rPr lang="en-US" altLang="zh-CN" baseline="0" dirty="0"/>
              <a:t> </a:t>
            </a:r>
            <a:r>
              <a:rPr lang="zh-CN" altLang="en-US" baseline="0" dirty="0"/>
              <a:t>支持者。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7914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其实我是两年前才知道的锤子科技。一年前，我就决定一定要去了。但看到招聘条件就傻眼了。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9404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去年 </a:t>
            </a:r>
            <a:r>
              <a:rPr lang="en-US" altLang="zh-CN" dirty="0"/>
              <a:t>5 </a:t>
            </a:r>
            <a:r>
              <a:rPr lang="zh-CN" altLang="en-US" dirty="0"/>
              <a:t>月 </a:t>
            </a:r>
            <a:r>
              <a:rPr lang="en-US" altLang="zh-CN" dirty="0"/>
              <a:t>20 </a:t>
            </a:r>
            <a:r>
              <a:rPr lang="zh-CN" altLang="en-US" dirty="0"/>
              <a:t>日，我在国家会议中心参加了</a:t>
            </a:r>
            <a:r>
              <a:rPr lang="en-US" altLang="zh-CN" baseline="0" dirty="0"/>
              <a:t> </a:t>
            </a:r>
            <a:r>
              <a:rPr lang="en-US" altLang="zh-CN" baseline="0" dirty="0" err="1"/>
              <a:t>Smartisan</a:t>
            </a:r>
            <a:r>
              <a:rPr lang="en-US" altLang="zh-CN" baseline="0" dirty="0"/>
              <a:t> T1 </a:t>
            </a:r>
            <a:r>
              <a:rPr lang="zh-CN" altLang="en-US" baseline="0" dirty="0"/>
              <a:t>发布会。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7474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去年 </a:t>
            </a:r>
            <a:r>
              <a:rPr lang="en-US" altLang="zh-CN" dirty="0"/>
              <a:t>7 </a:t>
            </a:r>
            <a:r>
              <a:rPr lang="zh-CN" altLang="en-US" dirty="0"/>
              <a:t>月 </a:t>
            </a:r>
            <a:r>
              <a:rPr lang="en-US" altLang="zh-CN" dirty="0"/>
              <a:t>13 </a:t>
            </a:r>
            <a:r>
              <a:rPr lang="zh-CN" altLang="en-US" dirty="0"/>
              <a:t>日，最终等到了期待已久的</a:t>
            </a:r>
            <a:r>
              <a:rPr lang="zh-CN" altLang="en-US" baseline="0" dirty="0"/>
              <a:t> </a:t>
            </a:r>
            <a:r>
              <a:rPr lang="en-US" altLang="zh-CN" baseline="0" dirty="0" err="1"/>
              <a:t>Smartisan</a:t>
            </a:r>
            <a:r>
              <a:rPr lang="en-US" altLang="zh-CN" baseline="0" dirty="0"/>
              <a:t> T1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0624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真的很棒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0763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很美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78359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用过之后觉得特别棒，尤其是她那美观、易用和人性化的系统。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1993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可当时无数人根本没有用过就在无脑黑，所以我决定做点什么。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941017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aseline="0" dirty="0"/>
              <a:t>一周后，我制作完成了 </a:t>
            </a:r>
            <a:r>
              <a:rPr lang="en-US" altLang="zh-CN" baseline="0" dirty="0" err="1"/>
              <a:t>Smartisan</a:t>
            </a:r>
            <a:r>
              <a:rPr lang="en-US" altLang="zh-CN" baseline="0" dirty="0"/>
              <a:t> OS </a:t>
            </a:r>
            <a:r>
              <a:rPr lang="zh-CN" altLang="en-US" baseline="0" dirty="0"/>
              <a:t>的介绍，详细的说明了到底好在哪里。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664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今天是我大学生活的第</a:t>
            </a:r>
            <a:r>
              <a:rPr lang="zh-CN" altLang="en-US" baseline="0" dirty="0"/>
              <a:t> </a:t>
            </a:r>
            <a:r>
              <a:rPr lang="en-US" altLang="zh-CN" baseline="0" dirty="0"/>
              <a:t>963 </a:t>
            </a:r>
            <a:r>
              <a:rPr lang="zh-CN" altLang="en-US" baseline="0" dirty="0"/>
              <a:t>天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29550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发上微博后不久就爆炸了。连续被锤子科技</a:t>
            </a:r>
            <a:r>
              <a:rPr lang="zh-CN" altLang="en-US" baseline="0" dirty="0"/>
              <a:t> </a:t>
            </a:r>
            <a:r>
              <a:rPr lang="en-US" altLang="zh-CN" baseline="0" dirty="0"/>
              <a:t>CEO </a:t>
            </a:r>
            <a:r>
              <a:rPr lang="zh-CN" altLang="en-US" baseline="0" dirty="0"/>
              <a:t>罗永浩先生两次转发。一下就火了。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43184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之后我又自己组织了</a:t>
            </a:r>
            <a:r>
              <a:rPr lang="zh-CN" altLang="en-US" baseline="0" dirty="0"/>
              <a:t> </a:t>
            </a:r>
            <a:r>
              <a:rPr lang="en-US" altLang="zh-CN" baseline="0" dirty="0" err="1"/>
              <a:t>Smartisan</a:t>
            </a:r>
            <a:r>
              <a:rPr lang="en-US" altLang="zh-CN" baseline="0" dirty="0"/>
              <a:t> T1 </a:t>
            </a:r>
            <a:r>
              <a:rPr lang="zh-CN" altLang="en-US" baseline="0" dirty="0"/>
              <a:t>线下交流活动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0267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这是在咱们下沙的活动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47050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去年</a:t>
            </a:r>
            <a:r>
              <a:rPr lang="zh-CN" altLang="en-US" baseline="0" dirty="0"/>
              <a:t> </a:t>
            </a:r>
            <a:r>
              <a:rPr lang="en-US" altLang="zh-CN" baseline="0" dirty="0"/>
              <a:t>10 </a:t>
            </a:r>
            <a:r>
              <a:rPr lang="zh-CN" altLang="en-US" baseline="0" dirty="0"/>
              <a:t>月 </a:t>
            </a:r>
            <a:r>
              <a:rPr lang="en-US" altLang="zh-CN" baseline="0" dirty="0"/>
              <a:t>24 </a:t>
            </a:r>
            <a:r>
              <a:rPr lang="zh-CN" altLang="en-US" baseline="0" dirty="0"/>
              <a:t>日，我正式成为了锤子科技官方论坛的版主。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14952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去年 </a:t>
            </a:r>
            <a:r>
              <a:rPr lang="en-US" altLang="zh-CN" dirty="0"/>
              <a:t>12 </a:t>
            </a:r>
            <a:r>
              <a:rPr lang="zh-CN" altLang="en-US" dirty="0"/>
              <a:t>月 </a:t>
            </a:r>
            <a:r>
              <a:rPr lang="en-US" altLang="zh-CN" dirty="0"/>
              <a:t>6</a:t>
            </a:r>
            <a:r>
              <a:rPr lang="en-US" altLang="zh-CN" baseline="0" dirty="0"/>
              <a:t> </a:t>
            </a:r>
            <a:r>
              <a:rPr lang="zh-CN" altLang="en-US" baseline="0" dirty="0"/>
              <a:t>日，我又到了国家会议中心，这次是志愿者了。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932734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一路上，我在不断的学习、改进，希望更多的人能够正视锤子科技。而不是无脑黑。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70614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在上个月，基本确定了这个暑假到锤子科技实习的事宜。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39997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大概就是这样，在未知中寻找可以抵达的未来。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6336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我想把这个班长做好，途中却意外迷上了 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 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；借助于 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 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，我让更多人知道了 </a:t>
            </a:r>
            <a:r>
              <a:rPr lang="en-US" altLang="zh-CN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Smartisan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T1 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的美好，也找到了未来前进的方向！</a:t>
            </a:r>
            <a:r>
              <a:rPr lang="zh-CN" altLang="en-US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39081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最后欢迎大家访问的个人主页以及新浪微博，谢谢大家。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033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在过去的 </a:t>
            </a:r>
            <a:r>
              <a:rPr lang="en-US" altLang="zh-CN" dirty="0"/>
              <a:t>963 </a:t>
            </a:r>
            <a:r>
              <a:rPr lang="zh-CN" altLang="en-US" dirty="0"/>
              <a:t>天里，我有许许多多的标签。其中这</a:t>
            </a:r>
            <a:r>
              <a:rPr lang="zh-CN" altLang="en-US" baseline="0" dirty="0"/>
              <a:t> </a:t>
            </a:r>
            <a:r>
              <a:rPr lang="en-US" altLang="zh-CN" baseline="0" dirty="0"/>
              <a:t>3 </a:t>
            </a:r>
            <a:r>
              <a:rPr lang="zh-CN" altLang="en-US" baseline="0" dirty="0"/>
              <a:t>个大致能够概括我的大学生活。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67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其实这才是重点</a:t>
            </a:r>
            <a:r>
              <a:rPr lang="en-US" altLang="zh-CN" dirty="0"/>
              <a:t>……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45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首先，我一直是 </a:t>
            </a:r>
            <a:r>
              <a:rPr lang="en-US" altLang="zh-CN" dirty="0"/>
              <a:t>12010113</a:t>
            </a:r>
            <a:r>
              <a:rPr lang="en-US" altLang="zh-CN" baseline="0" dirty="0"/>
              <a:t> </a:t>
            </a:r>
            <a:r>
              <a:rPr lang="zh-CN" altLang="en-US" baseline="0" dirty="0"/>
              <a:t>班班长。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434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我们构建了高效透明的信息矩阵。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5128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也有与众不同的班级文化。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D039D-A7BC-4D5B-90C4-02035C4F1AC9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2216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比如这个</a:t>
            </a:r>
            <a:r>
              <a:rPr lang="en-US" altLang="zh-CN" dirty="0"/>
              <a:t>《</a:t>
            </a:r>
            <a:r>
              <a:rPr lang="zh-CN" altLang="en-US" dirty="0"/>
              <a:t>班级历程总结</a:t>
            </a:r>
            <a:r>
              <a:rPr lang="en-US" altLang="zh-CN" dirty="0"/>
              <a:t>》</a:t>
            </a:r>
            <a:r>
              <a:rPr lang="zh-CN" altLang="en-US" dirty="0"/>
              <a:t>，详细记录</a:t>
            </a:r>
            <a:r>
              <a:rPr lang="zh-CN" altLang="en-US" baseline="0" dirty="0"/>
              <a:t>了我们的</a:t>
            </a:r>
            <a:r>
              <a:rPr lang="zh-CN" altLang="en-US" dirty="0"/>
              <a:t>大学生活。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8110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这三年，我们充满温暖与激情。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27A81-E221-43BB-BD18-ABF4B123BAC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519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8F5F7-BFDD-4C5C-9272-9FAB1207C085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B9A27-63C2-47EB-807D-CCF39CBE5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6092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38A9D-47B9-4B6F-9140-A9C540002C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A15BC-9866-4AC6-AD39-F9FF368C02A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194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D8F5F7-BFDD-4C5C-9272-9FAB1207C085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B9A27-63C2-47EB-807D-CCF39CBE5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790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701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4947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142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4D1AB-8EC4-4186-A2D6-93E8F8E4C5E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81F46-0C83-481B-AC70-03A2B40645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984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4D1AB-8EC4-4186-A2D6-93E8F8E4C5E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681F46-0C83-481B-AC70-03A2B40645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798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4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38A9D-47B9-4B6F-9140-A9C540002C1E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3A15BC-9866-4AC6-AD39-F9FF368C02AB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9702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8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D8F5F7-BFDD-4C5C-9272-9FAB1207C085}" type="datetimeFigureOut">
              <a:rPr lang="zh-CN" altLang="en-US" smtClean="0"/>
              <a:t>2023/8/22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5B9A27-63C2-47EB-807D-CCF39CBE5D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365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692218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  <a:sym typeface="Gill Sans" charset="0"/>
        </a:defRPr>
      </a:lvl1pPr>
      <a:lvl2pPr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2pPr>
      <a:lvl3pPr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3pPr>
      <a:lvl4pPr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4pPr>
      <a:lvl5pPr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5pPr>
      <a:lvl6pPr marL="2286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6pPr>
      <a:lvl7pPr marL="4572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7pPr>
      <a:lvl8pPr marL="6858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8pPr>
      <a:lvl9pPr marL="9144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Gill Sans" charset="0"/>
          <a:ea typeface="Heiti SC Light" charset="0"/>
          <a:cs typeface="Heiti SC Light" charset="0"/>
          <a:sym typeface="Gill Sans" charset="0"/>
        </a:defRPr>
      </a:lvl9pPr>
    </p:titleStyle>
    <p:bodyStyle>
      <a:lvl1pPr marL="558800" indent="-400050" algn="l" rtl="0" fontAlgn="base">
        <a:spcBef>
          <a:spcPts val="2600"/>
        </a:spcBef>
        <a:spcAft>
          <a:spcPct val="0"/>
        </a:spcAft>
        <a:buSzPct val="171000"/>
        <a:buFont typeface="Gill Sans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1pPr>
      <a:lvl2pPr marL="781050" indent="-400050" algn="l" rtl="0" fontAlgn="base">
        <a:spcBef>
          <a:spcPts val="2600"/>
        </a:spcBef>
        <a:spcAft>
          <a:spcPct val="0"/>
        </a:spcAft>
        <a:buSzPct val="171000"/>
        <a:buFont typeface="Gill Sans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2pPr>
      <a:lvl3pPr marL="1003300" indent="-400050" algn="l" rtl="0" fontAlgn="base">
        <a:spcBef>
          <a:spcPts val="2600"/>
        </a:spcBef>
        <a:spcAft>
          <a:spcPct val="0"/>
        </a:spcAft>
        <a:buSzPct val="171000"/>
        <a:buFont typeface="Gill Sans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3pPr>
      <a:lvl4pPr marL="1225550" indent="-400050" algn="l" rtl="0" fontAlgn="base">
        <a:spcBef>
          <a:spcPts val="2600"/>
        </a:spcBef>
        <a:spcAft>
          <a:spcPct val="0"/>
        </a:spcAft>
        <a:buSzPct val="171000"/>
        <a:buFont typeface="Gill Sans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4pPr>
      <a:lvl5pPr marL="1447800" indent="-400050" algn="l" rtl="0" fontAlgn="base">
        <a:spcBef>
          <a:spcPts val="2600"/>
        </a:spcBef>
        <a:spcAft>
          <a:spcPct val="0"/>
        </a:spcAft>
        <a:buSzPct val="171000"/>
        <a:buFont typeface="Gill Sans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5pPr>
      <a:lvl6pPr marL="12573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00" indent="-114300" algn="l" defTabSz="45720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algn="l" defTabSz="45720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8C11F-2F94-416B-91A1-D323F2AEF59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D23A5-1B50-456C-B4DC-AB3619AEBBB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1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4D1AB-8EC4-4186-A2D6-93E8F8E4C5E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681F46-0C83-481B-AC70-03A2B4064541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224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1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600201"/>
            <a:ext cx="10972801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529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38A9D-47B9-4B6F-9140-A9C540002C1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2023/8/22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3A15BC-9866-4AC6-AD39-F9FF368C02A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2235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microsoft.com/office/2007/relationships/hdphoto" Target="../media/hdphoto5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microsoft.com/office/2007/relationships/hdphoto" Target="../media/hdphoto2.wdp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Relationship Id="rId4" Type="http://schemas.microsoft.com/office/2007/relationships/hdphoto" Target="../media/hdphoto6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8.png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jpeg"/><Relationship Id="rId11" Type="http://schemas.openxmlformats.org/officeDocument/2006/relationships/image" Target="../media/image66.jpeg"/><Relationship Id="rId5" Type="http://schemas.openxmlformats.org/officeDocument/2006/relationships/image" Target="../media/image60.jpeg"/><Relationship Id="rId10" Type="http://schemas.openxmlformats.org/officeDocument/2006/relationships/image" Target="../media/image65.jpeg"/><Relationship Id="rId4" Type="http://schemas.openxmlformats.org/officeDocument/2006/relationships/image" Target="../media/image59.jpeg"/><Relationship Id="rId9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jpeg"/><Relationship Id="rId13" Type="http://schemas.openxmlformats.org/officeDocument/2006/relationships/image" Target="../media/image87.jpeg"/><Relationship Id="rId18" Type="http://schemas.openxmlformats.org/officeDocument/2006/relationships/image" Target="../media/image92.jpeg"/><Relationship Id="rId3" Type="http://schemas.openxmlformats.org/officeDocument/2006/relationships/image" Target="../media/image77.jpeg"/><Relationship Id="rId21" Type="http://schemas.openxmlformats.org/officeDocument/2006/relationships/image" Target="../media/image95.jpeg"/><Relationship Id="rId7" Type="http://schemas.openxmlformats.org/officeDocument/2006/relationships/image" Target="../media/image81.jpeg"/><Relationship Id="rId12" Type="http://schemas.openxmlformats.org/officeDocument/2006/relationships/image" Target="../media/image86.jpeg"/><Relationship Id="rId17" Type="http://schemas.openxmlformats.org/officeDocument/2006/relationships/image" Target="../media/image91.jpeg"/><Relationship Id="rId2" Type="http://schemas.openxmlformats.org/officeDocument/2006/relationships/notesSlide" Target="../notesSlides/notesSlide35.xml"/><Relationship Id="rId16" Type="http://schemas.openxmlformats.org/officeDocument/2006/relationships/image" Target="../media/image90.jpeg"/><Relationship Id="rId20" Type="http://schemas.openxmlformats.org/officeDocument/2006/relationships/image" Target="../media/image94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0.jpeg"/><Relationship Id="rId11" Type="http://schemas.openxmlformats.org/officeDocument/2006/relationships/image" Target="../media/image85.jpeg"/><Relationship Id="rId5" Type="http://schemas.openxmlformats.org/officeDocument/2006/relationships/image" Target="../media/image79.jpeg"/><Relationship Id="rId15" Type="http://schemas.openxmlformats.org/officeDocument/2006/relationships/image" Target="../media/image89.jpeg"/><Relationship Id="rId10" Type="http://schemas.openxmlformats.org/officeDocument/2006/relationships/image" Target="../media/image84.jpeg"/><Relationship Id="rId19" Type="http://schemas.openxmlformats.org/officeDocument/2006/relationships/image" Target="../media/image93.jpeg"/><Relationship Id="rId4" Type="http://schemas.openxmlformats.org/officeDocument/2006/relationships/image" Target="../media/image78.jpeg"/><Relationship Id="rId9" Type="http://schemas.openxmlformats.org/officeDocument/2006/relationships/image" Target="../media/image83.jpeg"/><Relationship Id="rId14" Type="http://schemas.openxmlformats.org/officeDocument/2006/relationships/image" Target="../media/image88.jpeg"/><Relationship Id="rId22" Type="http://schemas.openxmlformats.org/officeDocument/2006/relationships/image" Target="../media/image9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weibo.com/2647134550/profile?topnav=1&amp;wvr=6" TargetMode="External"/><Relationship Id="rId7" Type="http://schemas.openxmlformats.org/officeDocument/2006/relationships/image" Target="../media/image104.png"/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3.png"/><Relationship Id="rId5" Type="http://schemas.openxmlformats.org/officeDocument/2006/relationships/image" Target="../media/image102.png"/><Relationship Id="rId4" Type="http://schemas.openxmlformats.org/officeDocument/2006/relationships/hyperlink" Target="http://hubeiqiao.com/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568582" y="-2035283"/>
            <a:ext cx="7850165" cy="10286799"/>
            <a:chOff x="3442287" y="262285"/>
            <a:chExt cx="4895297" cy="6414763"/>
          </a:xfrm>
        </p:grpSpPr>
        <p:sp>
          <p:nvSpPr>
            <p:cNvPr id="5" name="任意多边形 4"/>
            <p:cNvSpPr/>
            <p:nvPr/>
          </p:nvSpPr>
          <p:spPr>
            <a:xfrm>
              <a:off x="3442287" y="275663"/>
              <a:ext cx="4895297" cy="6401385"/>
            </a:xfrm>
            <a:custGeom>
              <a:avLst/>
              <a:gdLst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19200 w 1228725"/>
                <a:gd name="connsiteY26" fmla="*/ 933481 h 1705006"/>
                <a:gd name="connsiteX27" fmla="*/ 1209675 w 1228725"/>
                <a:gd name="connsiteY27" fmla="*/ 904906 h 1705006"/>
                <a:gd name="connsiteX28" fmla="*/ 1200150 w 1228725"/>
                <a:gd name="connsiteY28" fmla="*/ 857281 h 1705006"/>
                <a:gd name="connsiteX29" fmla="*/ 1152525 w 1228725"/>
                <a:gd name="connsiteY29" fmla="*/ 847756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19200 w 1228725"/>
                <a:gd name="connsiteY26" fmla="*/ 933481 h 1705006"/>
                <a:gd name="connsiteX27" fmla="*/ 1209675 w 1228725"/>
                <a:gd name="connsiteY27" fmla="*/ 904906 h 1705006"/>
                <a:gd name="connsiteX28" fmla="*/ 1200150 w 1228725"/>
                <a:gd name="connsiteY28" fmla="*/ 857281 h 1705006"/>
                <a:gd name="connsiteX29" fmla="*/ 1138238 w 1228725"/>
                <a:gd name="connsiteY29" fmla="*/ 890618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19200 w 1228725"/>
                <a:gd name="connsiteY26" fmla="*/ 933481 h 1705006"/>
                <a:gd name="connsiteX27" fmla="*/ 1209675 w 1228725"/>
                <a:gd name="connsiteY27" fmla="*/ 904906 h 1705006"/>
                <a:gd name="connsiteX28" fmla="*/ 1193006 w 1228725"/>
                <a:gd name="connsiteY28" fmla="*/ 902525 h 1705006"/>
                <a:gd name="connsiteX29" fmla="*/ 1138238 w 1228725"/>
                <a:gd name="connsiteY29" fmla="*/ 890618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04912 w 1228725"/>
                <a:gd name="connsiteY26" fmla="*/ 990631 h 1705006"/>
                <a:gd name="connsiteX27" fmla="*/ 1209675 w 1228725"/>
                <a:gd name="connsiteY27" fmla="*/ 904906 h 1705006"/>
                <a:gd name="connsiteX28" fmla="*/ 1193006 w 1228725"/>
                <a:gd name="connsiteY28" fmla="*/ 902525 h 1705006"/>
                <a:gd name="connsiteX29" fmla="*/ 1138238 w 1228725"/>
                <a:gd name="connsiteY29" fmla="*/ 890618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04912 w 1228725"/>
                <a:gd name="connsiteY26" fmla="*/ 990631 h 1705006"/>
                <a:gd name="connsiteX27" fmla="*/ 1209675 w 1228725"/>
                <a:gd name="connsiteY27" fmla="*/ 904906 h 1705006"/>
                <a:gd name="connsiteX28" fmla="*/ 1200150 w 1228725"/>
                <a:gd name="connsiteY28" fmla="*/ 928719 h 1705006"/>
                <a:gd name="connsiteX29" fmla="*/ 1138238 w 1228725"/>
                <a:gd name="connsiteY29" fmla="*/ 890618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8725"/>
                <a:gd name="connsiteY0" fmla="*/ 1276381 h 1705006"/>
                <a:gd name="connsiteX1" fmla="*/ 171450 w 1228725"/>
                <a:gd name="connsiteY1" fmla="*/ 1276381 h 1705006"/>
                <a:gd name="connsiteX2" fmla="*/ 257175 w 1228725"/>
                <a:gd name="connsiteY2" fmla="*/ 1371631 h 1705006"/>
                <a:gd name="connsiteX3" fmla="*/ 266700 w 1228725"/>
                <a:gd name="connsiteY3" fmla="*/ 1400206 h 1705006"/>
                <a:gd name="connsiteX4" fmla="*/ 304800 w 1228725"/>
                <a:gd name="connsiteY4" fmla="*/ 1466881 h 1705006"/>
                <a:gd name="connsiteX5" fmla="*/ 314325 w 1228725"/>
                <a:gd name="connsiteY5" fmla="*/ 1495456 h 1705006"/>
                <a:gd name="connsiteX6" fmla="*/ 352425 w 1228725"/>
                <a:gd name="connsiteY6" fmla="*/ 1562131 h 1705006"/>
                <a:gd name="connsiteX7" fmla="*/ 381000 w 1228725"/>
                <a:gd name="connsiteY7" fmla="*/ 1581181 h 1705006"/>
                <a:gd name="connsiteX8" fmla="*/ 428625 w 1228725"/>
                <a:gd name="connsiteY8" fmla="*/ 1619281 h 1705006"/>
                <a:gd name="connsiteX9" fmla="*/ 457200 w 1228725"/>
                <a:gd name="connsiteY9" fmla="*/ 1638331 h 1705006"/>
                <a:gd name="connsiteX10" fmla="*/ 514350 w 1228725"/>
                <a:gd name="connsiteY10" fmla="*/ 1657381 h 1705006"/>
                <a:gd name="connsiteX11" fmla="*/ 571500 w 1228725"/>
                <a:gd name="connsiteY11" fmla="*/ 1676431 h 1705006"/>
                <a:gd name="connsiteX12" fmla="*/ 600075 w 1228725"/>
                <a:gd name="connsiteY12" fmla="*/ 1685956 h 1705006"/>
                <a:gd name="connsiteX13" fmla="*/ 638175 w 1228725"/>
                <a:gd name="connsiteY13" fmla="*/ 1705006 h 1705006"/>
                <a:gd name="connsiteX14" fmla="*/ 847725 w 1228725"/>
                <a:gd name="connsiteY14" fmla="*/ 1695481 h 1705006"/>
                <a:gd name="connsiteX15" fmla="*/ 914400 w 1228725"/>
                <a:gd name="connsiteY15" fmla="*/ 1619281 h 1705006"/>
                <a:gd name="connsiteX16" fmla="*/ 942975 w 1228725"/>
                <a:gd name="connsiteY16" fmla="*/ 1590706 h 1705006"/>
                <a:gd name="connsiteX17" fmla="*/ 1009650 w 1228725"/>
                <a:gd name="connsiteY17" fmla="*/ 1504981 h 1705006"/>
                <a:gd name="connsiteX18" fmla="*/ 1028700 w 1228725"/>
                <a:gd name="connsiteY18" fmla="*/ 1438306 h 1705006"/>
                <a:gd name="connsiteX19" fmla="*/ 1038225 w 1228725"/>
                <a:gd name="connsiteY19" fmla="*/ 1371631 h 1705006"/>
                <a:gd name="connsiteX20" fmla="*/ 1047750 w 1228725"/>
                <a:gd name="connsiteY20" fmla="*/ 1324006 h 1705006"/>
                <a:gd name="connsiteX21" fmla="*/ 1104900 w 1228725"/>
                <a:gd name="connsiteY21" fmla="*/ 1276381 h 1705006"/>
                <a:gd name="connsiteX22" fmla="*/ 1152525 w 1228725"/>
                <a:gd name="connsiteY22" fmla="*/ 1219231 h 1705006"/>
                <a:gd name="connsiteX23" fmla="*/ 1181100 w 1228725"/>
                <a:gd name="connsiteY23" fmla="*/ 1200181 h 1705006"/>
                <a:gd name="connsiteX24" fmla="*/ 1200150 w 1228725"/>
                <a:gd name="connsiteY24" fmla="*/ 1171606 h 1705006"/>
                <a:gd name="connsiteX25" fmla="*/ 1228725 w 1228725"/>
                <a:gd name="connsiteY25" fmla="*/ 1066831 h 1705006"/>
                <a:gd name="connsiteX26" fmla="*/ 1204912 w 1228725"/>
                <a:gd name="connsiteY26" fmla="*/ 990631 h 1705006"/>
                <a:gd name="connsiteX27" fmla="*/ 1188244 w 1228725"/>
                <a:gd name="connsiteY27" fmla="*/ 1002538 h 1705006"/>
                <a:gd name="connsiteX28" fmla="*/ 1200150 w 1228725"/>
                <a:gd name="connsiteY28" fmla="*/ 928719 h 1705006"/>
                <a:gd name="connsiteX29" fmla="*/ 1138238 w 1228725"/>
                <a:gd name="connsiteY29" fmla="*/ 890618 h 1705006"/>
                <a:gd name="connsiteX30" fmla="*/ 1190625 w 1228725"/>
                <a:gd name="connsiteY30" fmla="*/ 723931 h 1705006"/>
                <a:gd name="connsiteX31" fmla="*/ 1200150 w 1228725"/>
                <a:gd name="connsiteY31" fmla="*/ 695356 h 1705006"/>
                <a:gd name="connsiteX32" fmla="*/ 1219200 w 1228725"/>
                <a:gd name="connsiteY32" fmla="*/ 666781 h 1705006"/>
                <a:gd name="connsiteX33" fmla="*/ 1209675 w 1228725"/>
                <a:gd name="connsiteY33" fmla="*/ 552481 h 1705006"/>
                <a:gd name="connsiteX34" fmla="*/ 1181100 w 1228725"/>
                <a:gd name="connsiteY34" fmla="*/ 495331 h 1705006"/>
                <a:gd name="connsiteX35" fmla="*/ 1171575 w 1228725"/>
                <a:gd name="connsiteY35" fmla="*/ 466756 h 1705006"/>
                <a:gd name="connsiteX36" fmla="*/ 1152525 w 1228725"/>
                <a:gd name="connsiteY36" fmla="*/ 438181 h 1705006"/>
                <a:gd name="connsiteX37" fmla="*/ 1133475 w 1228725"/>
                <a:gd name="connsiteY37" fmla="*/ 400081 h 1705006"/>
                <a:gd name="connsiteX38" fmla="*/ 1114425 w 1228725"/>
                <a:gd name="connsiteY38" fmla="*/ 371506 h 1705006"/>
                <a:gd name="connsiteX39" fmla="*/ 1104900 w 1228725"/>
                <a:gd name="connsiteY39" fmla="*/ 342931 h 1705006"/>
                <a:gd name="connsiteX40" fmla="*/ 1066800 w 1228725"/>
                <a:gd name="connsiteY40" fmla="*/ 285781 h 1705006"/>
                <a:gd name="connsiteX41" fmla="*/ 1038225 w 1228725"/>
                <a:gd name="connsiteY41" fmla="*/ 228631 h 1705006"/>
                <a:gd name="connsiteX42" fmla="*/ 1028700 w 1228725"/>
                <a:gd name="connsiteY42" fmla="*/ 200056 h 1705006"/>
                <a:gd name="connsiteX43" fmla="*/ 990600 w 1228725"/>
                <a:gd name="connsiteY43" fmla="*/ 142906 h 1705006"/>
                <a:gd name="connsiteX44" fmla="*/ 942975 w 1228725"/>
                <a:gd name="connsiteY44" fmla="*/ 85756 h 1705006"/>
                <a:gd name="connsiteX45" fmla="*/ 885825 w 1228725"/>
                <a:gd name="connsiteY45" fmla="*/ 47656 h 1705006"/>
                <a:gd name="connsiteX46" fmla="*/ 828675 w 1228725"/>
                <a:gd name="connsiteY46" fmla="*/ 28606 h 1705006"/>
                <a:gd name="connsiteX47" fmla="*/ 581025 w 1228725"/>
                <a:gd name="connsiteY47" fmla="*/ 9556 h 1705006"/>
                <a:gd name="connsiteX48" fmla="*/ 485775 w 1228725"/>
                <a:gd name="connsiteY48" fmla="*/ 31 h 1705006"/>
                <a:gd name="connsiteX49" fmla="*/ 371475 w 1228725"/>
                <a:gd name="connsiteY49" fmla="*/ 28606 h 1705006"/>
                <a:gd name="connsiteX50" fmla="*/ 285750 w 1228725"/>
                <a:gd name="connsiteY50" fmla="*/ 114331 h 1705006"/>
                <a:gd name="connsiteX51" fmla="*/ 257175 w 1228725"/>
                <a:gd name="connsiteY51" fmla="*/ 142906 h 1705006"/>
                <a:gd name="connsiteX52" fmla="*/ 228600 w 1228725"/>
                <a:gd name="connsiteY52" fmla="*/ 200056 h 1705006"/>
                <a:gd name="connsiteX53" fmla="*/ 200025 w 1228725"/>
                <a:gd name="connsiteY53" fmla="*/ 219106 h 1705006"/>
                <a:gd name="connsiteX54" fmla="*/ 133350 w 1228725"/>
                <a:gd name="connsiteY54" fmla="*/ 314356 h 1705006"/>
                <a:gd name="connsiteX55" fmla="*/ 104775 w 1228725"/>
                <a:gd name="connsiteY55" fmla="*/ 333406 h 1705006"/>
                <a:gd name="connsiteX56" fmla="*/ 76200 w 1228725"/>
                <a:gd name="connsiteY56" fmla="*/ 361981 h 1705006"/>
                <a:gd name="connsiteX57" fmla="*/ 47625 w 1228725"/>
                <a:gd name="connsiteY57" fmla="*/ 419131 h 1705006"/>
                <a:gd name="connsiteX58" fmla="*/ 38100 w 1228725"/>
                <a:gd name="connsiteY58" fmla="*/ 447706 h 1705006"/>
                <a:gd name="connsiteX59" fmla="*/ 19050 w 1228725"/>
                <a:gd name="connsiteY59" fmla="*/ 476281 h 1705006"/>
                <a:gd name="connsiteX60" fmla="*/ 0 w 1228725"/>
                <a:gd name="connsiteY60" fmla="*/ 533431 h 1705006"/>
                <a:gd name="connsiteX61" fmla="*/ 38100 w 1228725"/>
                <a:gd name="connsiteY61" fmla="*/ 666781 h 1705006"/>
                <a:gd name="connsiteX62" fmla="*/ 66675 w 1228725"/>
                <a:gd name="connsiteY62" fmla="*/ 695356 h 1705006"/>
                <a:gd name="connsiteX63" fmla="*/ 85725 w 1228725"/>
                <a:gd name="connsiteY63" fmla="*/ 809656 h 1705006"/>
                <a:gd name="connsiteX64" fmla="*/ 76200 w 1228725"/>
                <a:gd name="connsiteY64" fmla="*/ 895381 h 1705006"/>
                <a:gd name="connsiteX65" fmla="*/ 9525 w 1228725"/>
                <a:gd name="connsiteY65" fmla="*/ 904906 h 1705006"/>
                <a:gd name="connsiteX66" fmla="*/ 47625 w 1228725"/>
                <a:gd name="connsiteY66" fmla="*/ 962056 h 1705006"/>
                <a:gd name="connsiteX67" fmla="*/ 66675 w 1228725"/>
                <a:gd name="connsiteY67" fmla="*/ 1019206 h 1705006"/>
                <a:gd name="connsiteX68" fmla="*/ 104775 w 1228725"/>
                <a:gd name="connsiteY68" fmla="*/ 1076356 h 1705006"/>
                <a:gd name="connsiteX69" fmla="*/ 133350 w 1228725"/>
                <a:gd name="connsiteY69" fmla="*/ 1133506 h 1705006"/>
                <a:gd name="connsiteX70" fmla="*/ 142875 w 1228725"/>
                <a:gd name="connsiteY70" fmla="*/ 1162081 h 1705006"/>
                <a:gd name="connsiteX71" fmla="*/ 161925 w 1228725"/>
                <a:gd name="connsiteY71" fmla="*/ 1200181 h 1705006"/>
                <a:gd name="connsiteX72" fmla="*/ 180975 w 1228725"/>
                <a:gd name="connsiteY72" fmla="*/ 1266856 h 1705006"/>
                <a:gd name="connsiteX73" fmla="*/ 171450 w 1228725"/>
                <a:gd name="connsiteY73" fmla="*/ 1276381 h 1705006"/>
                <a:gd name="connsiteX0" fmla="*/ 171450 w 1229131"/>
                <a:gd name="connsiteY0" fmla="*/ 1276381 h 1705006"/>
                <a:gd name="connsiteX1" fmla="*/ 171450 w 1229131"/>
                <a:gd name="connsiteY1" fmla="*/ 1276381 h 1705006"/>
                <a:gd name="connsiteX2" fmla="*/ 257175 w 1229131"/>
                <a:gd name="connsiteY2" fmla="*/ 1371631 h 1705006"/>
                <a:gd name="connsiteX3" fmla="*/ 266700 w 1229131"/>
                <a:gd name="connsiteY3" fmla="*/ 1400206 h 1705006"/>
                <a:gd name="connsiteX4" fmla="*/ 304800 w 1229131"/>
                <a:gd name="connsiteY4" fmla="*/ 1466881 h 1705006"/>
                <a:gd name="connsiteX5" fmla="*/ 314325 w 1229131"/>
                <a:gd name="connsiteY5" fmla="*/ 1495456 h 1705006"/>
                <a:gd name="connsiteX6" fmla="*/ 352425 w 1229131"/>
                <a:gd name="connsiteY6" fmla="*/ 1562131 h 1705006"/>
                <a:gd name="connsiteX7" fmla="*/ 381000 w 1229131"/>
                <a:gd name="connsiteY7" fmla="*/ 1581181 h 1705006"/>
                <a:gd name="connsiteX8" fmla="*/ 428625 w 1229131"/>
                <a:gd name="connsiteY8" fmla="*/ 1619281 h 1705006"/>
                <a:gd name="connsiteX9" fmla="*/ 457200 w 1229131"/>
                <a:gd name="connsiteY9" fmla="*/ 1638331 h 1705006"/>
                <a:gd name="connsiteX10" fmla="*/ 514350 w 1229131"/>
                <a:gd name="connsiteY10" fmla="*/ 1657381 h 1705006"/>
                <a:gd name="connsiteX11" fmla="*/ 571500 w 1229131"/>
                <a:gd name="connsiteY11" fmla="*/ 1676431 h 1705006"/>
                <a:gd name="connsiteX12" fmla="*/ 600075 w 1229131"/>
                <a:gd name="connsiteY12" fmla="*/ 1685956 h 1705006"/>
                <a:gd name="connsiteX13" fmla="*/ 638175 w 1229131"/>
                <a:gd name="connsiteY13" fmla="*/ 1705006 h 1705006"/>
                <a:gd name="connsiteX14" fmla="*/ 847725 w 1229131"/>
                <a:gd name="connsiteY14" fmla="*/ 1695481 h 1705006"/>
                <a:gd name="connsiteX15" fmla="*/ 914400 w 1229131"/>
                <a:gd name="connsiteY15" fmla="*/ 1619281 h 1705006"/>
                <a:gd name="connsiteX16" fmla="*/ 942975 w 1229131"/>
                <a:gd name="connsiteY16" fmla="*/ 1590706 h 1705006"/>
                <a:gd name="connsiteX17" fmla="*/ 1009650 w 1229131"/>
                <a:gd name="connsiteY17" fmla="*/ 1504981 h 1705006"/>
                <a:gd name="connsiteX18" fmla="*/ 1028700 w 1229131"/>
                <a:gd name="connsiteY18" fmla="*/ 1438306 h 1705006"/>
                <a:gd name="connsiteX19" fmla="*/ 1038225 w 1229131"/>
                <a:gd name="connsiteY19" fmla="*/ 1371631 h 1705006"/>
                <a:gd name="connsiteX20" fmla="*/ 1047750 w 1229131"/>
                <a:gd name="connsiteY20" fmla="*/ 1324006 h 1705006"/>
                <a:gd name="connsiteX21" fmla="*/ 1104900 w 1229131"/>
                <a:gd name="connsiteY21" fmla="*/ 1276381 h 1705006"/>
                <a:gd name="connsiteX22" fmla="*/ 1152525 w 1229131"/>
                <a:gd name="connsiteY22" fmla="*/ 1219231 h 1705006"/>
                <a:gd name="connsiteX23" fmla="*/ 1181100 w 1229131"/>
                <a:gd name="connsiteY23" fmla="*/ 1200181 h 1705006"/>
                <a:gd name="connsiteX24" fmla="*/ 1200150 w 1229131"/>
                <a:gd name="connsiteY24" fmla="*/ 1171606 h 1705006"/>
                <a:gd name="connsiteX25" fmla="*/ 1228725 w 1229131"/>
                <a:gd name="connsiteY25" fmla="*/ 1066831 h 1705006"/>
                <a:gd name="connsiteX26" fmla="*/ 1207294 w 1229131"/>
                <a:gd name="connsiteY26" fmla="*/ 1123981 h 1705006"/>
                <a:gd name="connsiteX27" fmla="*/ 1204912 w 1229131"/>
                <a:gd name="connsiteY27" fmla="*/ 990631 h 1705006"/>
                <a:gd name="connsiteX28" fmla="*/ 1188244 w 1229131"/>
                <a:gd name="connsiteY28" fmla="*/ 1002538 h 1705006"/>
                <a:gd name="connsiteX29" fmla="*/ 1200150 w 1229131"/>
                <a:gd name="connsiteY29" fmla="*/ 928719 h 1705006"/>
                <a:gd name="connsiteX30" fmla="*/ 1138238 w 1229131"/>
                <a:gd name="connsiteY30" fmla="*/ 890618 h 1705006"/>
                <a:gd name="connsiteX31" fmla="*/ 1190625 w 1229131"/>
                <a:gd name="connsiteY31" fmla="*/ 723931 h 1705006"/>
                <a:gd name="connsiteX32" fmla="*/ 1200150 w 1229131"/>
                <a:gd name="connsiteY32" fmla="*/ 695356 h 1705006"/>
                <a:gd name="connsiteX33" fmla="*/ 1219200 w 1229131"/>
                <a:gd name="connsiteY33" fmla="*/ 666781 h 1705006"/>
                <a:gd name="connsiteX34" fmla="*/ 1209675 w 1229131"/>
                <a:gd name="connsiteY34" fmla="*/ 552481 h 1705006"/>
                <a:gd name="connsiteX35" fmla="*/ 1181100 w 1229131"/>
                <a:gd name="connsiteY35" fmla="*/ 495331 h 1705006"/>
                <a:gd name="connsiteX36" fmla="*/ 1171575 w 1229131"/>
                <a:gd name="connsiteY36" fmla="*/ 466756 h 1705006"/>
                <a:gd name="connsiteX37" fmla="*/ 1152525 w 1229131"/>
                <a:gd name="connsiteY37" fmla="*/ 438181 h 1705006"/>
                <a:gd name="connsiteX38" fmla="*/ 1133475 w 1229131"/>
                <a:gd name="connsiteY38" fmla="*/ 400081 h 1705006"/>
                <a:gd name="connsiteX39" fmla="*/ 1114425 w 1229131"/>
                <a:gd name="connsiteY39" fmla="*/ 371506 h 1705006"/>
                <a:gd name="connsiteX40" fmla="*/ 1104900 w 1229131"/>
                <a:gd name="connsiteY40" fmla="*/ 342931 h 1705006"/>
                <a:gd name="connsiteX41" fmla="*/ 1066800 w 1229131"/>
                <a:gd name="connsiteY41" fmla="*/ 285781 h 1705006"/>
                <a:gd name="connsiteX42" fmla="*/ 1038225 w 1229131"/>
                <a:gd name="connsiteY42" fmla="*/ 228631 h 1705006"/>
                <a:gd name="connsiteX43" fmla="*/ 1028700 w 1229131"/>
                <a:gd name="connsiteY43" fmla="*/ 200056 h 1705006"/>
                <a:gd name="connsiteX44" fmla="*/ 990600 w 1229131"/>
                <a:gd name="connsiteY44" fmla="*/ 142906 h 1705006"/>
                <a:gd name="connsiteX45" fmla="*/ 942975 w 1229131"/>
                <a:gd name="connsiteY45" fmla="*/ 85756 h 1705006"/>
                <a:gd name="connsiteX46" fmla="*/ 885825 w 1229131"/>
                <a:gd name="connsiteY46" fmla="*/ 47656 h 1705006"/>
                <a:gd name="connsiteX47" fmla="*/ 828675 w 1229131"/>
                <a:gd name="connsiteY47" fmla="*/ 28606 h 1705006"/>
                <a:gd name="connsiteX48" fmla="*/ 581025 w 1229131"/>
                <a:gd name="connsiteY48" fmla="*/ 9556 h 1705006"/>
                <a:gd name="connsiteX49" fmla="*/ 485775 w 1229131"/>
                <a:gd name="connsiteY49" fmla="*/ 31 h 1705006"/>
                <a:gd name="connsiteX50" fmla="*/ 371475 w 1229131"/>
                <a:gd name="connsiteY50" fmla="*/ 28606 h 1705006"/>
                <a:gd name="connsiteX51" fmla="*/ 285750 w 1229131"/>
                <a:gd name="connsiteY51" fmla="*/ 114331 h 1705006"/>
                <a:gd name="connsiteX52" fmla="*/ 257175 w 1229131"/>
                <a:gd name="connsiteY52" fmla="*/ 142906 h 1705006"/>
                <a:gd name="connsiteX53" fmla="*/ 228600 w 1229131"/>
                <a:gd name="connsiteY53" fmla="*/ 200056 h 1705006"/>
                <a:gd name="connsiteX54" fmla="*/ 200025 w 1229131"/>
                <a:gd name="connsiteY54" fmla="*/ 219106 h 1705006"/>
                <a:gd name="connsiteX55" fmla="*/ 133350 w 1229131"/>
                <a:gd name="connsiteY55" fmla="*/ 314356 h 1705006"/>
                <a:gd name="connsiteX56" fmla="*/ 104775 w 1229131"/>
                <a:gd name="connsiteY56" fmla="*/ 333406 h 1705006"/>
                <a:gd name="connsiteX57" fmla="*/ 76200 w 1229131"/>
                <a:gd name="connsiteY57" fmla="*/ 361981 h 1705006"/>
                <a:gd name="connsiteX58" fmla="*/ 47625 w 1229131"/>
                <a:gd name="connsiteY58" fmla="*/ 419131 h 1705006"/>
                <a:gd name="connsiteX59" fmla="*/ 38100 w 1229131"/>
                <a:gd name="connsiteY59" fmla="*/ 447706 h 1705006"/>
                <a:gd name="connsiteX60" fmla="*/ 19050 w 1229131"/>
                <a:gd name="connsiteY60" fmla="*/ 476281 h 1705006"/>
                <a:gd name="connsiteX61" fmla="*/ 0 w 1229131"/>
                <a:gd name="connsiteY61" fmla="*/ 533431 h 1705006"/>
                <a:gd name="connsiteX62" fmla="*/ 38100 w 1229131"/>
                <a:gd name="connsiteY62" fmla="*/ 666781 h 1705006"/>
                <a:gd name="connsiteX63" fmla="*/ 66675 w 1229131"/>
                <a:gd name="connsiteY63" fmla="*/ 695356 h 1705006"/>
                <a:gd name="connsiteX64" fmla="*/ 85725 w 1229131"/>
                <a:gd name="connsiteY64" fmla="*/ 809656 h 1705006"/>
                <a:gd name="connsiteX65" fmla="*/ 76200 w 1229131"/>
                <a:gd name="connsiteY65" fmla="*/ 895381 h 1705006"/>
                <a:gd name="connsiteX66" fmla="*/ 9525 w 1229131"/>
                <a:gd name="connsiteY66" fmla="*/ 904906 h 1705006"/>
                <a:gd name="connsiteX67" fmla="*/ 47625 w 1229131"/>
                <a:gd name="connsiteY67" fmla="*/ 962056 h 1705006"/>
                <a:gd name="connsiteX68" fmla="*/ 66675 w 1229131"/>
                <a:gd name="connsiteY68" fmla="*/ 1019206 h 1705006"/>
                <a:gd name="connsiteX69" fmla="*/ 104775 w 1229131"/>
                <a:gd name="connsiteY69" fmla="*/ 1076356 h 1705006"/>
                <a:gd name="connsiteX70" fmla="*/ 133350 w 1229131"/>
                <a:gd name="connsiteY70" fmla="*/ 1133506 h 1705006"/>
                <a:gd name="connsiteX71" fmla="*/ 142875 w 1229131"/>
                <a:gd name="connsiteY71" fmla="*/ 1162081 h 1705006"/>
                <a:gd name="connsiteX72" fmla="*/ 161925 w 1229131"/>
                <a:gd name="connsiteY72" fmla="*/ 1200181 h 1705006"/>
                <a:gd name="connsiteX73" fmla="*/ 180975 w 1229131"/>
                <a:gd name="connsiteY73" fmla="*/ 1266856 h 1705006"/>
                <a:gd name="connsiteX74" fmla="*/ 171450 w 1229131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207294 w 1219200"/>
                <a:gd name="connsiteY26" fmla="*/ 1123981 h 1705006"/>
                <a:gd name="connsiteX27" fmla="*/ 1204912 w 1219200"/>
                <a:gd name="connsiteY27" fmla="*/ 990631 h 1705006"/>
                <a:gd name="connsiteX28" fmla="*/ 1188244 w 1219200"/>
                <a:gd name="connsiteY28" fmla="*/ 1002538 h 1705006"/>
                <a:gd name="connsiteX29" fmla="*/ 1200150 w 1219200"/>
                <a:gd name="connsiteY29" fmla="*/ 928719 h 1705006"/>
                <a:gd name="connsiteX30" fmla="*/ 1138238 w 1219200"/>
                <a:gd name="connsiteY30" fmla="*/ 890618 h 1705006"/>
                <a:gd name="connsiteX31" fmla="*/ 1190625 w 1219200"/>
                <a:gd name="connsiteY31" fmla="*/ 723931 h 1705006"/>
                <a:gd name="connsiteX32" fmla="*/ 1200150 w 1219200"/>
                <a:gd name="connsiteY32" fmla="*/ 695356 h 1705006"/>
                <a:gd name="connsiteX33" fmla="*/ 1219200 w 1219200"/>
                <a:gd name="connsiteY33" fmla="*/ 666781 h 1705006"/>
                <a:gd name="connsiteX34" fmla="*/ 1209675 w 1219200"/>
                <a:gd name="connsiteY34" fmla="*/ 552481 h 1705006"/>
                <a:gd name="connsiteX35" fmla="*/ 1181100 w 1219200"/>
                <a:gd name="connsiteY35" fmla="*/ 495331 h 1705006"/>
                <a:gd name="connsiteX36" fmla="*/ 1171575 w 1219200"/>
                <a:gd name="connsiteY36" fmla="*/ 466756 h 1705006"/>
                <a:gd name="connsiteX37" fmla="*/ 1152525 w 1219200"/>
                <a:gd name="connsiteY37" fmla="*/ 438181 h 1705006"/>
                <a:gd name="connsiteX38" fmla="*/ 1133475 w 1219200"/>
                <a:gd name="connsiteY38" fmla="*/ 400081 h 1705006"/>
                <a:gd name="connsiteX39" fmla="*/ 1114425 w 1219200"/>
                <a:gd name="connsiteY39" fmla="*/ 371506 h 1705006"/>
                <a:gd name="connsiteX40" fmla="*/ 1104900 w 1219200"/>
                <a:gd name="connsiteY40" fmla="*/ 342931 h 1705006"/>
                <a:gd name="connsiteX41" fmla="*/ 1066800 w 1219200"/>
                <a:gd name="connsiteY41" fmla="*/ 285781 h 1705006"/>
                <a:gd name="connsiteX42" fmla="*/ 1038225 w 1219200"/>
                <a:gd name="connsiteY42" fmla="*/ 228631 h 1705006"/>
                <a:gd name="connsiteX43" fmla="*/ 1028700 w 1219200"/>
                <a:gd name="connsiteY43" fmla="*/ 200056 h 1705006"/>
                <a:gd name="connsiteX44" fmla="*/ 990600 w 1219200"/>
                <a:gd name="connsiteY44" fmla="*/ 142906 h 1705006"/>
                <a:gd name="connsiteX45" fmla="*/ 942975 w 1219200"/>
                <a:gd name="connsiteY45" fmla="*/ 85756 h 1705006"/>
                <a:gd name="connsiteX46" fmla="*/ 885825 w 1219200"/>
                <a:gd name="connsiteY46" fmla="*/ 47656 h 1705006"/>
                <a:gd name="connsiteX47" fmla="*/ 828675 w 1219200"/>
                <a:gd name="connsiteY47" fmla="*/ 28606 h 1705006"/>
                <a:gd name="connsiteX48" fmla="*/ 581025 w 1219200"/>
                <a:gd name="connsiteY48" fmla="*/ 9556 h 1705006"/>
                <a:gd name="connsiteX49" fmla="*/ 485775 w 1219200"/>
                <a:gd name="connsiteY49" fmla="*/ 31 h 1705006"/>
                <a:gd name="connsiteX50" fmla="*/ 371475 w 1219200"/>
                <a:gd name="connsiteY50" fmla="*/ 28606 h 1705006"/>
                <a:gd name="connsiteX51" fmla="*/ 285750 w 1219200"/>
                <a:gd name="connsiteY51" fmla="*/ 114331 h 1705006"/>
                <a:gd name="connsiteX52" fmla="*/ 257175 w 1219200"/>
                <a:gd name="connsiteY52" fmla="*/ 142906 h 1705006"/>
                <a:gd name="connsiteX53" fmla="*/ 228600 w 1219200"/>
                <a:gd name="connsiteY53" fmla="*/ 200056 h 1705006"/>
                <a:gd name="connsiteX54" fmla="*/ 200025 w 1219200"/>
                <a:gd name="connsiteY54" fmla="*/ 219106 h 1705006"/>
                <a:gd name="connsiteX55" fmla="*/ 133350 w 1219200"/>
                <a:gd name="connsiteY55" fmla="*/ 314356 h 1705006"/>
                <a:gd name="connsiteX56" fmla="*/ 104775 w 1219200"/>
                <a:gd name="connsiteY56" fmla="*/ 333406 h 1705006"/>
                <a:gd name="connsiteX57" fmla="*/ 76200 w 1219200"/>
                <a:gd name="connsiteY57" fmla="*/ 361981 h 1705006"/>
                <a:gd name="connsiteX58" fmla="*/ 47625 w 1219200"/>
                <a:gd name="connsiteY58" fmla="*/ 419131 h 1705006"/>
                <a:gd name="connsiteX59" fmla="*/ 38100 w 1219200"/>
                <a:gd name="connsiteY59" fmla="*/ 447706 h 1705006"/>
                <a:gd name="connsiteX60" fmla="*/ 19050 w 1219200"/>
                <a:gd name="connsiteY60" fmla="*/ 476281 h 1705006"/>
                <a:gd name="connsiteX61" fmla="*/ 0 w 1219200"/>
                <a:gd name="connsiteY61" fmla="*/ 533431 h 1705006"/>
                <a:gd name="connsiteX62" fmla="*/ 38100 w 1219200"/>
                <a:gd name="connsiteY62" fmla="*/ 666781 h 1705006"/>
                <a:gd name="connsiteX63" fmla="*/ 66675 w 1219200"/>
                <a:gd name="connsiteY63" fmla="*/ 695356 h 1705006"/>
                <a:gd name="connsiteX64" fmla="*/ 85725 w 1219200"/>
                <a:gd name="connsiteY64" fmla="*/ 809656 h 1705006"/>
                <a:gd name="connsiteX65" fmla="*/ 76200 w 1219200"/>
                <a:gd name="connsiteY65" fmla="*/ 895381 h 1705006"/>
                <a:gd name="connsiteX66" fmla="*/ 9525 w 1219200"/>
                <a:gd name="connsiteY66" fmla="*/ 904906 h 1705006"/>
                <a:gd name="connsiteX67" fmla="*/ 47625 w 1219200"/>
                <a:gd name="connsiteY67" fmla="*/ 962056 h 1705006"/>
                <a:gd name="connsiteX68" fmla="*/ 66675 w 1219200"/>
                <a:gd name="connsiteY68" fmla="*/ 1019206 h 1705006"/>
                <a:gd name="connsiteX69" fmla="*/ 104775 w 1219200"/>
                <a:gd name="connsiteY69" fmla="*/ 1076356 h 1705006"/>
                <a:gd name="connsiteX70" fmla="*/ 133350 w 1219200"/>
                <a:gd name="connsiteY70" fmla="*/ 1133506 h 1705006"/>
                <a:gd name="connsiteX71" fmla="*/ 142875 w 1219200"/>
                <a:gd name="connsiteY71" fmla="*/ 1162081 h 1705006"/>
                <a:gd name="connsiteX72" fmla="*/ 161925 w 1219200"/>
                <a:gd name="connsiteY72" fmla="*/ 1200181 h 1705006"/>
                <a:gd name="connsiteX73" fmla="*/ 180975 w 1219200"/>
                <a:gd name="connsiteY73" fmla="*/ 1266856 h 1705006"/>
                <a:gd name="connsiteX74" fmla="*/ 171450 w 1219200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204912 w 1219200"/>
                <a:gd name="connsiteY27" fmla="*/ 990631 h 1705006"/>
                <a:gd name="connsiteX28" fmla="*/ 1188244 w 1219200"/>
                <a:gd name="connsiteY28" fmla="*/ 1002538 h 1705006"/>
                <a:gd name="connsiteX29" fmla="*/ 1200150 w 1219200"/>
                <a:gd name="connsiteY29" fmla="*/ 928719 h 1705006"/>
                <a:gd name="connsiteX30" fmla="*/ 1138238 w 1219200"/>
                <a:gd name="connsiteY30" fmla="*/ 890618 h 1705006"/>
                <a:gd name="connsiteX31" fmla="*/ 1190625 w 1219200"/>
                <a:gd name="connsiteY31" fmla="*/ 723931 h 1705006"/>
                <a:gd name="connsiteX32" fmla="*/ 1200150 w 1219200"/>
                <a:gd name="connsiteY32" fmla="*/ 695356 h 1705006"/>
                <a:gd name="connsiteX33" fmla="*/ 1219200 w 1219200"/>
                <a:gd name="connsiteY33" fmla="*/ 666781 h 1705006"/>
                <a:gd name="connsiteX34" fmla="*/ 1209675 w 1219200"/>
                <a:gd name="connsiteY34" fmla="*/ 552481 h 1705006"/>
                <a:gd name="connsiteX35" fmla="*/ 1181100 w 1219200"/>
                <a:gd name="connsiteY35" fmla="*/ 495331 h 1705006"/>
                <a:gd name="connsiteX36" fmla="*/ 1171575 w 1219200"/>
                <a:gd name="connsiteY36" fmla="*/ 466756 h 1705006"/>
                <a:gd name="connsiteX37" fmla="*/ 1152525 w 1219200"/>
                <a:gd name="connsiteY37" fmla="*/ 438181 h 1705006"/>
                <a:gd name="connsiteX38" fmla="*/ 1133475 w 1219200"/>
                <a:gd name="connsiteY38" fmla="*/ 400081 h 1705006"/>
                <a:gd name="connsiteX39" fmla="*/ 1114425 w 1219200"/>
                <a:gd name="connsiteY39" fmla="*/ 371506 h 1705006"/>
                <a:gd name="connsiteX40" fmla="*/ 1104900 w 1219200"/>
                <a:gd name="connsiteY40" fmla="*/ 342931 h 1705006"/>
                <a:gd name="connsiteX41" fmla="*/ 1066800 w 1219200"/>
                <a:gd name="connsiteY41" fmla="*/ 285781 h 1705006"/>
                <a:gd name="connsiteX42" fmla="*/ 1038225 w 1219200"/>
                <a:gd name="connsiteY42" fmla="*/ 228631 h 1705006"/>
                <a:gd name="connsiteX43" fmla="*/ 1028700 w 1219200"/>
                <a:gd name="connsiteY43" fmla="*/ 200056 h 1705006"/>
                <a:gd name="connsiteX44" fmla="*/ 990600 w 1219200"/>
                <a:gd name="connsiteY44" fmla="*/ 142906 h 1705006"/>
                <a:gd name="connsiteX45" fmla="*/ 942975 w 1219200"/>
                <a:gd name="connsiteY45" fmla="*/ 85756 h 1705006"/>
                <a:gd name="connsiteX46" fmla="*/ 885825 w 1219200"/>
                <a:gd name="connsiteY46" fmla="*/ 47656 h 1705006"/>
                <a:gd name="connsiteX47" fmla="*/ 828675 w 1219200"/>
                <a:gd name="connsiteY47" fmla="*/ 28606 h 1705006"/>
                <a:gd name="connsiteX48" fmla="*/ 581025 w 1219200"/>
                <a:gd name="connsiteY48" fmla="*/ 9556 h 1705006"/>
                <a:gd name="connsiteX49" fmla="*/ 485775 w 1219200"/>
                <a:gd name="connsiteY49" fmla="*/ 31 h 1705006"/>
                <a:gd name="connsiteX50" fmla="*/ 371475 w 1219200"/>
                <a:gd name="connsiteY50" fmla="*/ 28606 h 1705006"/>
                <a:gd name="connsiteX51" fmla="*/ 285750 w 1219200"/>
                <a:gd name="connsiteY51" fmla="*/ 114331 h 1705006"/>
                <a:gd name="connsiteX52" fmla="*/ 257175 w 1219200"/>
                <a:gd name="connsiteY52" fmla="*/ 142906 h 1705006"/>
                <a:gd name="connsiteX53" fmla="*/ 228600 w 1219200"/>
                <a:gd name="connsiteY53" fmla="*/ 200056 h 1705006"/>
                <a:gd name="connsiteX54" fmla="*/ 200025 w 1219200"/>
                <a:gd name="connsiteY54" fmla="*/ 219106 h 1705006"/>
                <a:gd name="connsiteX55" fmla="*/ 133350 w 1219200"/>
                <a:gd name="connsiteY55" fmla="*/ 314356 h 1705006"/>
                <a:gd name="connsiteX56" fmla="*/ 104775 w 1219200"/>
                <a:gd name="connsiteY56" fmla="*/ 333406 h 1705006"/>
                <a:gd name="connsiteX57" fmla="*/ 76200 w 1219200"/>
                <a:gd name="connsiteY57" fmla="*/ 361981 h 1705006"/>
                <a:gd name="connsiteX58" fmla="*/ 47625 w 1219200"/>
                <a:gd name="connsiteY58" fmla="*/ 419131 h 1705006"/>
                <a:gd name="connsiteX59" fmla="*/ 38100 w 1219200"/>
                <a:gd name="connsiteY59" fmla="*/ 447706 h 1705006"/>
                <a:gd name="connsiteX60" fmla="*/ 19050 w 1219200"/>
                <a:gd name="connsiteY60" fmla="*/ 476281 h 1705006"/>
                <a:gd name="connsiteX61" fmla="*/ 0 w 1219200"/>
                <a:gd name="connsiteY61" fmla="*/ 533431 h 1705006"/>
                <a:gd name="connsiteX62" fmla="*/ 38100 w 1219200"/>
                <a:gd name="connsiteY62" fmla="*/ 666781 h 1705006"/>
                <a:gd name="connsiteX63" fmla="*/ 66675 w 1219200"/>
                <a:gd name="connsiteY63" fmla="*/ 695356 h 1705006"/>
                <a:gd name="connsiteX64" fmla="*/ 85725 w 1219200"/>
                <a:gd name="connsiteY64" fmla="*/ 809656 h 1705006"/>
                <a:gd name="connsiteX65" fmla="*/ 76200 w 1219200"/>
                <a:gd name="connsiteY65" fmla="*/ 895381 h 1705006"/>
                <a:gd name="connsiteX66" fmla="*/ 9525 w 1219200"/>
                <a:gd name="connsiteY66" fmla="*/ 904906 h 1705006"/>
                <a:gd name="connsiteX67" fmla="*/ 47625 w 1219200"/>
                <a:gd name="connsiteY67" fmla="*/ 962056 h 1705006"/>
                <a:gd name="connsiteX68" fmla="*/ 66675 w 1219200"/>
                <a:gd name="connsiteY68" fmla="*/ 1019206 h 1705006"/>
                <a:gd name="connsiteX69" fmla="*/ 104775 w 1219200"/>
                <a:gd name="connsiteY69" fmla="*/ 1076356 h 1705006"/>
                <a:gd name="connsiteX70" fmla="*/ 133350 w 1219200"/>
                <a:gd name="connsiteY70" fmla="*/ 1133506 h 1705006"/>
                <a:gd name="connsiteX71" fmla="*/ 142875 w 1219200"/>
                <a:gd name="connsiteY71" fmla="*/ 1162081 h 1705006"/>
                <a:gd name="connsiteX72" fmla="*/ 161925 w 1219200"/>
                <a:gd name="connsiteY72" fmla="*/ 1200181 h 1705006"/>
                <a:gd name="connsiteX73" fmla="*/ 180975 w 1219200"/>
                <a:gd name="connsiteY73" fmla="*/ 1266856 h 1705006"/>
                <a:gd name="connsiteX74" fmla="*/ 171450 w 1219200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200150 w 1219200"/>
                <a:gd name="connsiteY27" fmla="*/ 1050162 h 1705006"/>
                <a:gd name="connsiteX28" fmla="*/ 1188244 w 1219200"/>
                <a:gd name="connsiteY28" fmla="*/ 1002538 h 1705006"/>
                <a:gd name="connsiteX29" fmla="*/ 1200150 w 1219200"/>
                <a:gd name="connsiteY29" fmla="*/ 928719 h 1705006"/>
                <a:gd name="connsiteX30" fmla="*/ 1138238 w 1219200"/>
                <a:gd name="connsiteY30" fmla="*/ 890618 h 1705006"/>
                <a:gd name="connsiteX31" fmla="*/ 1190625 w 1219200"/>
                <a:gd name="connsiteY31" fmla="*/ 723931 h 1705006"/>
                <a:gd name="connsiteX32" fmla="*/ 1200150 w 1219200"/>
                <a:gd name="connsiteY32" fmla="*/ 695356 h 1705006"/>
                <a:gd name="connsiteX33" fmla="*/ 1219200 w 1219200"/>
                <a:gd name="connsiteY33" fmla="*/ 666781 h 1705006"/>
                <a:gd name="connsiteX34" fmla="*/ 1209675 w 1219200"/>
                <a:gd name="connsiteY34" fmla="*/ 552481 h 1705006"/>
                <a:gd name="connsiteX35" fmla="*/ 1181100 w 1219200"/>
                <a:gd name="connsiteY35" fmla="*/ 495331 h 1705006"/>
                <a:gd name="connsiteX36" fmla="*/ 1171575 w 1219200"/>
                <a:gd name="connsiteY36" fmla="*/ 466756 h 1705006"/>
                <a:gd name="connsiteX37" fmla="*/ 1152525 w 1219200"/>
                <a:gd name="connsiteY37" fmla="*/ 438181 h 1705006"/>
                <a:gd name="connsiteX38" fmla="*/ 1133475 w 1219200"/>
                <a:gd name="connsiteY38" fmla="*/ 400081 h 1705006"/>
                <a:gd name="connsiteX39" fmla="*/ 1114425 w 1219200"/>
                <a:gd name="connsiteY39" fmla="*/ 371506 h 1705006"/>
                <a:gd name="connsiteX40" fmla="*/ 1104900 w 1219200"/>
                <a:gd name="connsiteY40" fmla="*/ 342931 h 1705006"/>
                <a:gd name="connsiteX41" fmla="*/ 1066800 w 1219200"/>
                <a:gd name="connsiteY41" fmla="*/ 285781 h 1705006"/>
                <a:gd name="connsiteX42" fmla="*/ 1038225 w 1219200"/>
                <a:gd name="connsiteY42" fmla="*/ 228631 h 1705006"/>
                <a:gd name="connsiteX43" fmla="*/ 1028700 w 1219200"/>
                <a:gd name="connsiteY43" fmla="*/ 200056 h 1705006"/>
                <a:gd name="connsiteX44" fmla="*/ 990600 w 1219200"/>
                <a:gd name="connsiteY44" fmla="*/ 142906 h 1705006"/>
                <a:gd name="connsiteX45" fmla="*/ 942975 w 1219200"/>
                <a:gd name="connsiteY45" fmla="*/ 85756 h 1705006"/>
                <a:gd name="connsiteX46" fmla="*/ 885825 w 1219200"/>
                <a:gd name="connsiteY46" fmla="*/ 47656 h 1705006"/>
                <a:gd name="connsiteX47" fmla="*/ 828675 w 1219200"/>
                <a:gd name="connsiteY47" fmla="*/ 28606 h 1705006"/>
                <a:gd name="connsiteX48" fmla="*/ 581025 w 1219200"/>
                <a:gd name="connsiteY48" fmla="*/ 9556 h 1705006"/>
                <a:gd name="connsiteX49" fmla="*/ 485775 w 1219200"/>
                <a:gd name="connsiteY49" fmla="*/ 31 h 1705006"/>
                <a:gd name="connsiteX50" fmla="*/ 371475 w 1219200"/>
                <a:gd name="connsiteY50" fmla="*/ 28606 h 1705006"/>
                <a:gd name="connsiteX51" fmla="*/ 285750 w 1219200"/>
                <a:gd name="connsiteY51" fmla="*/ 114331 h 1705006"/>
                <a:gd name="connsiteX52" fmla="*/ 257175 w 1219200"/>
                <a:gd name="connsiteY52" fmla="*/ 142906 h 1705006"/>
                <a:gd name="connsiteX53" fmla="*/ 228600 w 1219200"/>
                <a:gd name="connsiteY53" fmla="*/ 200056 h 1705006"/>
                <a:gd name="connsiteX54" fmla="*/ 200025 w 1219200"/>
                <a:gd name="connsiteY54" fmla="*/ 219106 h 1705006"/>
                <a:gd name="connsiteX55" fmla="*/ 133350 w 1219200"/>
                <a:gd name="connsiteY55" fmla="*/ 314356 h 1705006"/>
                <a:gd name="connsiteX56" fmla="*/ 104775 w 1219200"/>
                <a:gd name="connsiteY56" fmla="*/ 333406 h 1705006"/>
                <a:gd name="connsiteX57" fmla="*/ 76200 w 1219200"/>
                <a:gd name="connsiteY57" fmla="*/ 361981 h 1705006"/>
                <a:gd name="connsiteX58" fmla="*/ 47625 w 1219200"/>
                <a:gd name="connsiteY58" fmla="*/ 419131 h 1705006"/>
                <a:gd name="connsiteX59" fmla="*/ 38100 w 1219200"/>
                <a:gd name="connsiteY59" fmla="*/ 447706 h 1705006"/>
                <a:gd name="connsiteX60" fmla="*/ 19050 w 1219200"/>
                <a:gd name="connsiteY60" fmla="*/ 476281 h 1705006"/>
                <a:gd name="connsiteX61" fmla="*/ 0 w 1219200"/>
                <a:gd name="connsiteY61" fmla="*/ 533431 h 1705006"/>
                <a:gd name="connsiteX62" fmla="*/ 38100 w 1219200"/>
                <a:gd name="connsiteY62" fmla="*/ 666781 h 1705006"/>
                <a:gd name="connsiteX63" fmla="*/ 66675 w 1219200"/>
                <a:gd name="connsiteY63" fmla="*/ 695356 h 1705006"/>
                <a:gd name="connsiteX64" fmla="*/ 85725 w 1219200"/>
                <a:gd name="connsiteY64" fmla="*/ 809656 h 1705006"/>
                <a:gd name="connsiteX65" fmla="*/ 76200 w 1219200"/>
                <a:gd name="connsiteY65" fmla="*/ 895381 h 1705006"/>
                <a:gd name="connsiteX66" fmla="*/ 9525 w 1219200"/>
                <a:gd name="connsiteY66" fmla="*/ 904906 h 1705006"/>
                <a:gd name="connsiteX67" fmla="*/ 47625 w 1219200"/>
                <a:gd name="connsiteY67" fmla="*/ 962056 h 1705006"/>
                <a:gd name="connsiteX68" fmla="*/ 66675 w 1219200"/>
                <a:gd name="connsiteY68" fmla="*/ 1019206 h 1705006"/>
                <a:gd name="connsiteX69" fmla="*/ 104775 w 1219200"/>
                <a:gd name="connsiteY69" fmla="*/ 1076356 h 1705006"/>
                <a:gd name="connsiteX70" fmla="*/ 133350 w 1219200"/>
                <a:gd name="connsiteY70" fmla="*/ 1133506 h 1705006"/>
                <a:gd name="connsiteX71" fmla="*/ 142875 w 1219200"/>
                <a:gd name="connsiteY71" fmla="*/ 1162081 h 1705006"/>
                <a:gd name="connsiteX72" fmla="*/ 161925 w 1219200"/>
                <a:gd name="connsiteY72" fmla="*/ 1200181 h 1705006"/>
                <a:gd name="connsiteX73" fmla="*/ 180975 w 1219200"/>
                <a:gd name="connsiteY73" fmla="*/ 1266856 h 1705006"/>
                <a:gd name="connsiteX74" fmla="*/ 171450 w 1219200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200150 w 1219200"/>
                <a:gd name="connsiteY27" fmla="*/ 1050162 h 1705006"/>
                <a:gd name="connsiteX28" fmla="*/ 1188244 w 1219200"/>
                <a:gd name="connsiteY28" fmla="*/ 1002538 h 1705006"/>
                <a:gd name="connsiteX29" fmla="*/ 1200150 w 1219200"/>
                <a:gd name="connsiteY29" fmla="*/ 928719 h 1705006"/>
                <a:gd name="connsiteX30" fmla="*/ 1138238 w 1219200"/>
                <a:gd name="connsiteY30" fmla="*/ 890618 h 1705006"/>
                <a:gd name="connsiteX31" fmla="*/ 1190625 w 1219200"/>
                <a:gd name="connsiteY31" fmla="*/ 723931 h 1705006"/>
                <a:gd name="connsiteX32" fmla="*/ 1200150 w 1219200"/>
                <a:gd name="connsiteY32" fmla="*/ 695356 h 1705006"/>
                <a:gd name="connsiteX33" fmla="*/ 1219200 w 1219200"/>
                <a:gd name="connsiteY33" fmla="*/ 666781 h 1705006"/>
                <a:gd name="connsiteX34" fmla="*/ 1209675 w 1219200"/>
                <a:gd name="connsiteY34" fmla="*/ 552481 h 1705006"/>
                <a:gd name="connsiteX35" fmla="*/ 1181100 w 1219200"/>
                <a:gd name="connsiteY35" fmla="*/ 495331 h 1705006"/>
                <a:gd name="connsiteX36" fmla="*/ 1171575 w 1219200"/>
                <a:gd name="connsiteY36" fmla="*/ 466756 h 1705006"/>
                <a:gd name="connsiteX37" fmla="*/ 1152525 w 1219200"/>
                <a:gd name="connsiteY37" fmla="*/ 438181 h 1705006"/>
                <a:gd name="connsiteX38" fmla="*/ 1133475 w 1219200"/>
                <a:gd name="connsiteY38" fmla="*/ 400081 h 1705006"/>
                <a:gd name="connsiteX39" fmla="*/ 1114425 w 1219200"/>
                <a:gd name="connsiteY39" fmla="*/ 371506 h 1705006"/>
                <a:gd name="connsiteX40" fmla="*/ 1104900 w 1219200"/>
                <a:gd name="connsiteY40" fmla="*/ 342931 h 1705006"/>
                <a:gd name="connsiteX41" fmla="*/ 1066800 w 1219200"/>
                <a:gd name="connsiteY41" fmla="*/ 285781 h 1705006"/>
                <a:gd name="connsiteX42" fmla="*/ 1038225 w 1219200"/>
                <a:gd name="connsiteY42" fmla="*/ 228631 h 1705006"/>
                <a:gd name="connsiteX43" fmla="*/ 1028700 w 1219200"/>
                <a:gd name="connsiteY43" fmla="*/ 200056 h 1705006"/>
                <a:gd name="connsiteX44" fmla="*/ 990600 w 1219200"/>
                <a:gd name="connsiteY44" fmla="*/ 142906 h 1705006"/>
                <a:gd name="connsiteX45" fmla="*/ 942975 w 1219200"/>
                <a:gd name="connsiteY45" fmla="*/ 85756 h 1705006"/>
                <a:gd name="connsiteX46" fmla="*/ 885825 w 1219200"/>
                <a:gd name="connsiteY46" fmla="*/ 47656 h 1705006"/>
                <a:gd name="connsiteX47" fmla="*/ 828675 w 1219200"/>
                <a:gd name="connsiteY47" fmla="*/ 28606 h 1705006"/>
                <a:gd name="connsiteX48" fmla="*/ 581025 w 1219200"/>
                <a:gd name="connsiteY48" fmla="*/ 9556 h 1705006"/>
                <a:gd name="connsiteX49" fmla="*/ 485775 w 1219200"/>
                <a:gd name="connsiteY49" fmla="*/ 31 h 1705006"/>
                <a:gd name="connsiteX50" fmla="*/ 371475 w 1219200"/>
                <a:gd name="connsiteY50" fmla="*/ 28606 h 1705006"/>
                <a:gd name="connsiteX51" fmla="*/ 285750 w 1219200"/>
                <a:gd name="connsiteY51" fmla="*/ 114331 h 1705006"/>
                <a:gd name="connsiteX52" fmla="*/ 257175 w 1219200"/>
                <a:gd name="connsiteY52" fmla="*/ 142906 h 1705006"/>
                <a:gd name="connsiteX53" fmla="*/ 228600 w 1219200"/>
                <a:gd name="connsiteY53" fmla="*/ 200056 h 1705006"/>
                <a:gd name="connsiteX54" fmla="*/ 200025 w 1219200"/>
                <a:gd name="connsiteY54" fmla="*/ 219106 h 1705006"/>
                <a:gd name="connsiteX55" fmla="*/ 133350 w 1219200"/>
                <a:gd name="connsiteY55" fmla="*/ 314356 h 1705006"/>
                <a:gd name="connsiteX56" fmla="*/ 104775 w 1219200"/>
                <a:gd name="connsiteY56" fmla="*/ 333406 h 1705006"/>
                <a:gd name="connsiteX57" fmla="*/ 76200 w 1219200"/>
                <a:gd name="connsiteY57" fmla="*/ 361981 h 1705006"/>
                <a:gd name="connsiteX58" fmla="*/ 47625 w 1219200"/>
                <a:gd name="connsiteY58" fmla="*/ 419131 h 1705006"/>
                <a:gd name="connsiteX59" fmla="*/ 38100 w 1219200"/>
                <a:gd name="connsiteY59" fmla="*/ 447706 h 1705006"/>
                <a:gd name="connsiteX60" fmla="*/ 19050 w 1219200"/>
                <a:gd name="connsiteY60" fmla="*/ 476281 h 1705006"/>
                <a:gd name="connsiteX61" fmla="*/ 0 w 1219200"/>
                <a:gd name="connsiteY61" fmla="*/ 533431 h 1705006"/>
                <a:gd name="connsiteX62" fmla="*/ 38100 w 1219200"/>
                <a:gd name="connsiteY62" fmla="*/ 666781 h 1705006"/>
                <a:gd name="connsiteX63" fmla="*/ 66675 w 1219200"/>
                <a:gd name="connsiteY63" fmla="*/ 695356 h 1705006"/>
                <a:gd name="connsiteX64" fmla="*/ 85725 w 1219200"/>
                <a:gd name="connsiteY64" fmla="*/ 809656 h 1705006"/>
                <a:gd name="connsiteX65" fmla="*/ 76200 w 1219200"/>
                <a:gd name="connsiteY65" fmla="*/ 895381 h 1705006"/>
                <a:gd name="connsiteX66" fmla="*/ 9525 w 1219200"/>
                <a:gd name="connsiteY66" fmla="*/ 904906 h 1705006"/>
                <a:gd name="connsiteX67" fmla="*/ 47625 w 1219200"/>
                <a:gd name="connsiteY67" fmla="*/ 962056 h 1705006"/>
                <a:gd name="connsiteX68" fmla="*/ 66675 w 1219200"/>
                <a:gd name="connsiteY68" fmla="*/ 1019206 h 1705006"/>
                <a:gd name="connsiteX69" fmla="*/ 104775 w 1219200"/>
                <a:gd name="connsiteY69" fmla="*/ 1076356 h 1705006"/>
                <a:gd name="connsiteX70" fmla="*/ 133350 w 1219200"/>
                <a:gd name="connsiteY70" fmla="*/ 1133506 h 1705006"/>
                <a:gd name="connsiteX71" fmla="*/ 142875 w 1219200"/>
                <a:gd name="connsiteY71" fmla="*/ 1162081 h 1705006"/>
                <a:gd name="connsiteX72" fmla="*/ 161925 w 1219200"/>
                <a:gd name="connsiteY72" fmla="*/ 1200181 h 1705006"/>
                <a:gd name="connsiteX73" fmla="*/ 180975 w 1219200"/>
                <a:gd name="connsiteY73" fmla="*/ 1266856 h 1705006"/>
                <a:gd name="connsiteX74" fmla="*/ 171450 w 1219200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200150 w 1219200"/>
                <a:gd name="connsiteY28" fmla="*/ 1050162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81100 w 1219200"/>
                <a:gd name="connsiteY23" fmla="*/ 1200181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02519 w 1219200"/>
                <a:gd name="connsiteY23" fmla="*/ 1250188 h 1705006"/>
                <a:gd name="connsiteX24" fmla="*/ 1200150 w 1219200"/>
                <a:gd name="connsiteY24" fmla="*/ 1171606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02519 w 1219200"/>
                <a:gd name="connsiteY23" fmla="*/ 1250188 h 1705006"/>
                <a:gd name="connsiteX24" fmla="*/ 1100138 w 1219200"/>
                <a:gd name="connsiteY24" fmla="*/ 1204944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02519 w 1219200"/>
                <a:gd name="connsiteY23" fmla="*/ 1250188 h 1705006"/>
                <a:gd name="connsiteX24" fmla="*/ 1126332 w 1219200"/>
                <a:gd name="connsiteY24" fmla="*/ 1223994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52525 w 1219200"/>
                <a:gd name="connsiteY22" fmla="*/ 1219231 h 1705006"/>
                <a:gd name="connsiteX23" fmla="*/ 1102519 w 1219200"/>
                <a:gd name="connsiteY23" fmla="*/ 1250188 h 1705006"/>
                <a:gd name="connsiteX24" fmla="*/ 1140620 w 1219200"/>
                <a:gd name="connsiteY24" fmla="*/ 1231138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23950 w 1219200"/>
                <a:gd name="connsiteY22" fmla="*/ 1226375 h 1705006"/>
                <a:gd name="connsiteX23" fmla="*/ 1102519 w 1219200"/>
                <a:gd name="connsiteY23" fmla="*/ 1250188 h 1705006"/>
                <a:gd name="connsiteX24" fmla="*/ 1140620 w 1219200"/>
                <a:gd name="connsiteY24" fmla="*/ 1231138 h 1705006"/>
                <a:gd name="connsiteX25" fmla="*/ 1147762 w 1219200"/>
                <a:gd name="connsiteY25" fmla="*/ 1178750 h 1705006"/>
                <a:gd name="connsiteX26" fmla="*/ 1140619 w 1219200"/>
                <a:gd name="connsiteY26" fmla="*/ 1138269 h 1705006"/>
                <a:gd name="connsiteX27" fmla="*/ 1162050 w 1219200"/>
                <a:gd name="connsiteY27" fmla="*/ 1121600 h 1705006"/>
                <a:gd name="connsiteX28" fmla="*/ 1173956 w 1219200"/>
                <a:gd name="connsiteY28" fmla="*/ 1078737 h 1705006"/>
                <a:gd name="connsiteX29" fmla="*/ 1188244 w 1219200"/>
                <a:gd name="connsiteY29" fmla="*/ 1002538 h 1705006"/>
                <a:gd name="connsiteX30" fmla="*/ 1200150 w 1219200"/>
                <a:gd name="connsiteY30" fmla="*/ 928719 h 1705006"/>
                <a:gd name="connsiteX31" fmla="*/ 1138238 w 1219200"/>
                <a:gd name="connsiteY31" fmla="*/ 890618 h 1705006"/>
                <a:gd name="connsiteX32" fmla="*/ 1190625 w 1219200"/>
                <a:gd name="connsiteY32" fmla="*/ 723931 h 1705006"/>
                <a:gd name="connsiteX33" fmla="*/ 1200150 w 1219200"/>
                <a:gd name="connsiteY33" fmla="*/ 695356 h 1705006"/>
                <a:gd name="connsiteX34" fmla="*/ 1219200 w 1219200"/>
                <a:gd name="connsiteY34" fmla="*/ 666781 h 1705006"/>
                <a:gd name="connsiteX35" fmla="*/ 1209675 w 1219200"/>
                <a:gd name="connsiteY35" fmla="*/ 552481 h 1705006"/>
                <a:gd name="connsiteX36" fmla="*/ 1181100 w 1219200"/>
                <a:gd name="connsiteY36" fmla="*/ 495331 h 1705006"/>
                <a:gd name="connsiteX37" fmla="*/ 1171575 w 1219200"/>
                <a:gd name="connsiteY37" fmla="*/ 466756 h 1705006"/>
                <a:gd name="connsiteX38" fmla="*/ 1152525 w 1219200"/>
                <a:gd name="connsiteY38" fmla="*/ 438181 h 1705006"/>
                <a:gd name="connsiteX39" fmla="*/ 1133475 w 1219200"/>
                <a:gd name="connsiteY39" fmla="*/ 400081 h 1705006"/>
                <a:gd name="connsiteX40" fmla="*/ 1114425 w 1219200"/>
                <a:gd name="connsiteY40" fmla="*/ 371506 h 1705006"/>
                <a:gd name="connsiteX41" fmla="*/ 1104900 w 1219200"/>
                <a:gd name="connsiteY41" fmla="*/ 342931 h 1705006"/>
                <a:gd name="connsiteX42" fmla="*/ 1066800 w 1219200"/>
                <a:gd name="connsiteY42" fmla="*/ 285781 h 1705006"/>
                <a:gd name="connsiteX43" fmla="*/ 1038225 w 1219200"/>
                <a:gd name="connsiteY43" fmla="*/ 228631 h 1705006"/>
                <a:gd name="connsiteX44" fmla="*/ 1028700 w 1219200"/>
                <a:gd name="connsiteY44" fmla="*/ 200056 h 1705006"/>
                <a:gd name="connsiteX45" fmla="*/ 990600 w 1219200"/>
                <a:gd name="connsiteY45" fmla="*/ 142906 h 1705006"/>
                <a:gd name="connsiteX46" fmla="*/ 942975 w 1219200"/>
                <a:gd name="connsiteY46" fmla="*/ 85756 h 1705006"/>
                <a:gd name="connsiteX47" fmla="*/ 885825 w 1219200"/>
                <a:gd name="connsiteY47" fmla="*/ 47656 h 1705006"/>
                <a:gd name="connsiteX48" fmla="*/ 828675 w 1219200"/>
                <a:gd name="connsiteY48" fmla="*/ 28606 h 1705006"/>
                <a:gd name="connsiteX49" fmla="*/ 581025 w 1219200"/>
                <a:gd name="connsiteY49" fmla="*/ 9556 h 1705006"/>
                <a:gd name="connsiteX50" fmla="*/ 485775 w 1219200"/>
                <a:gd name="connsiteY50" fmla="*/ 31 h 1705006"/>
                <a:gd name="connsiteX51" fmla="*/ 371475 w 1219200"/>
                <a:gd name="connsiteY51" fmla="*/ 28606 h 1705006"/>
                <a:gd name="connsiteX52" fmla="*/ 285750 w 1219200"/>
                <a:gd name="connsiteY52" fmla="*/ 114331 h 1705006"/>
                <a:gd name="connsiteX53" fmla="*/ 257175 w 1219200"/>
                <a:gd name="connsiteY53" fmla="*/ 142906 h 1705006"/>
                <a:gd name="connsiteX54" fmla="*/ 228600 w 1219200"/>
                <a:gd name="connsiteY54" fmla="*/ 200056 h 1705006"/>
                <a:gd name="connsiteX55" fmla="*/ 200025 w 1219200"/>
                <a:gd name="connsiteY55" fmla="*/ 219106 h 1705006"/>
                <a:gd name="connsiteX56" fmla="*/ 133350 w 1219200"/>
                <a:gd name="connsiteY56" fmla="*/ 314356 h 1705006"/>
                <a:gd name="connsiteX57" fmla="*/ 104775 w 1219200"/>
                <a:gd name="connsiteY57" fmla="*/ 333406 h 1705006"/>
                <a:gd name="connsiteX58" fmla="*/ 76200 w 1219200"/>
                <a:gd name="connsiteY58" fmla="*/ 361981 h 1705006"/>
                <a:gd name="connsiteX59" fmla="*/ 47625 w 1219200"/>
                <a:gd name="connsiteY59" fmla="*/ 419131 h 1705006"/>
                <a:gd name="connsiteX60" fmla="*/ 38100 w 1219200"/>
                <a:gd name="connsiteY60" fmla="*/ 447706 h 1705006"/>
                <a:gd name="connsiteX61" fmla="*/ 19050 w 1219200"/>
                <a:gd name="connsiteY61" fmla="*/ 476281 h 1705006"/>
                <a:gd name="connsiteX62" fmla="*/ 0 w 1219200"/>
                <a:gd name="connsiteY62" fmla="*/ 533431 h 1705006"/>
                <a:gd name="connsiteX63" fmla="*/ 38100 w 1219200"/>
                <a:gd name="connsiteY63" fmla="*/ 666781 h 1705006"/>
                <a:gd name="connsiteX64" fmla="*/ 66675 w 1219200"/>
                <a:gd name="connsiteY64" fmla="*/ 695356 h 1705006"/>
                <a:gd name="connsiteX65" fmla="*/ 85725 w 1219200"/>
                <a:gd name="connsiteY65" fmla="*/ 809656 h 1705006"/>
                <a:gd name="connsiteX66" fmla="*/ 76200 w 1219200"/>
                <a:gd name="connsiteY66" fmla="*/ 895381 h 1705006"/>
                <a:gd name="connsiteX67" fmla="*/ 9525 w 1219200"/>
                <a:gd name="connsiteY67" fmla="*/ 904906 h 1705006"/>
                <a:gd name="connsiteX68" fmla="*/ 47625 w 1219200"/>
                <a:gd name="connsiteY68" fmla="*/ 962056 h 1705006"/>
                <a:gd name="connsiteX69" fmla="*/ 66675 w 1219200"/>
                <a:gd name="connsiteY69" fmla="*/ 1019206 h 1705006"/>
                <a:gd name="connsiteX70" fmla="*/ 104775 w 1219200"/>
                <a:gd name="connsiteY70" fmla="*/ 1076356 h 1705006"/>
                <a:gd name="connsiteX71" fmla="*/ 133350 w 1219200"/>
                <a:gd name="connsiteY71" fmla="*/ 1133506 h 1705006"/>
                <a:gd name="connsiteX72" fmla="*/ 142875 w 1219200"/>
                <a:gd name="connsiteY72" fmla="*/ 1162081 h 1705006"/>
                <a:gd name="connsiteX73" fmla="*/ 161925 w 1219200"/>
                <a:gd name="connsiteY73" fmla="*/ 1200181 h 1705006"/>
                <a:gd name="connsiteX74" fmla="*/ 180975 w 1219200"/>
                <a:gd name="connsiteY74" fmla="*/ 1266856 h 1705006"/>
                <a:gd name="connsiteX75" fmla="*/ 171450 w 1219200"/>
                <a:gd name="connsiteY75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04900 w 1219200"/>
                <a:gd name="connsiteY21" fmla="*/ 1276381 h 1705006"/>
                <a:gd name="connsiteX22" fmla="*/ 1123950 w 1219200"/>
                <a:gd name="connsiteY22" fmla="*/ 1226375 h 1705006"/>
                <a:gd name="connsiteX23" fmla="*/ 1102519 w 1219200"/>
                <a:gd name="connsiteY23" fmla="*/ 1250188 h 1705006"/>
                <a:gd name="connsiteX24" fmla="*/ 1147762 w 1219200"/>
                <a:gd name="connsiteY24" fmla="*/ 1178750 h 1705006"/>
                <a:gd name="connsiteX25" fmla="*/ 1140619 w 1219200"/>
                <a:gd name="connsiteY25" fmla="*/ 1138269 h 1705006"/>
                <a:gd name="connsiteX26" fmla="*/ 1162050 w 1219200"/>
                <a:gd name="connsiteY26" fmla="*/ 1121600 h 1705006"/>
                <a:gd name="connsiteX27" fmla="*/ 1173956 w 1219200"/>
                <a:gd name="connsiteY27" fmla="*/ 1078737 h 1705006"/>
                <a:gd name="connsiteX28" fmla="*/ 1188244 w 1219200"/>
                <a:gd name="connsiteY28" fmla="*/ 1002538 h 1705006"/>
                <a:gd name="connsiteX29" fmla="*/ 1200150 w 1219200"/>
                <a:gd name="connsiteY29" fmla="*/ 928719 h 1705006"/>
                <a:gd name="connsiteX30" fmla="*/ 1138238 w 1219200"/>
                <a:gd name="connsiteY30" fmla="*/ 890618 h 1705006"/>
                <a:gd name="connsiteX31" fmla="*/ 1190625 w 1219200"/>
                <a:gd name="connsiteY31" fmla="*/ 723931 h 1705006"/>
                <a:gd name="connsiteX32" fmla="*/ 1200150 w 1219200"/>
                <a:gd name="connsiteY32" fmla="*/ 695356 h 1705006"/>
                <a:gd name="connsiteX33" fmla="*/ 1219200 w 1219200"/>
                <a:gd name="connsiteY33" fmla="*/ 666781 h 1705006"/>
                <a:gd name="connsiteX34" fmla="*/ 1209675 w 1219200"/>
                <a:gd name="connsiteY34" fmla="*/ 552481 h 1705006"/>
                <a:gd name="connsiteX35" fmla="*/ 1181100 w 1219200"/>
                <a:gd name="connsiteY35" fmla="*/ 495331 h 1705006"/>
                <a:gd name="connsiteX36" fmla="*/ 1171575 w 1219200"/>
                <a:gd name="connsiteY36" fmla="*/ 466756 h 1705006"/>
                <a:gd name="connsiteX37" fmla="*/ 1152525 w 1219200"/>
                <a:gd name="connsiteY37" fmla="*/ 438181 h 1705006"/>
                <a:gd name="connsiteX38" fmla="*/ 1133475 w 1219200"/>
                <a:gd name="connsiteY38" fmla="*/ 400081 h 1705006"/>
                <a:gd name="connsiteX39" fmla="*/ 1114425 w 1219200"/>
                <a:gd name="connsiteY39" fmla="*/ 371506 h 1705006"/>
                <a:gd name="connsiteX40" fmla="*/ 1104900 w 1219200"/>
                <a:gd name="connsiteY40" fmla="*/ 342931 h 1705006"/>
                <a:gd name="connsiteX41" fmla="*/ 1066800 w 1219200"/>
                <a:gd name="connsiteY41" fmla="*/ 285781 h 1705006"/>
                <a:gd name="connsiteX42" fmla="*/ 1038225 w 1219200"/>
                <a:gd name="connsiteY42" fmla="*/ 228631 h 1705006"/>
                <a:gd name="connsiteX43" fmla="*/ 1028700 w 1219200"/>
                <a:gd name="connsiteY43" fmla="*/ 200056 h 1705006"/>
                <a:gd name="connsiteX44" fmla="*/ 990600 w 1219200"/>
                <a:gd name="connsiteY44" fmla="*/ 142906 h 1705006"/>
                <a:gd name="connsiteX45" fmla="*/ 942975 w 1219200"/>
                <a:gd name="connsiteY45" fmla="*/ 85756 h 1705006"/>
                <a:gd name="connsiteX46" fmla="*/ 885825 w 1219200"/>
                <a:gd name="connsiteY46" fmla="*/ 47656 h 1705006"/>
                <a:gd name="connsiteX47" fmla="*/ 828675 w 1219200"/>
                <a:gd name="connsiteY47" fmla="*/ 28606 h 1705006"/>
                <a:gd name="connsiteX48" fmla="*/ 581025 w 1219200"/>
                <a:gd name="connsiteY48" fmla="*/ 9556 h 1705006"/>
                <a:gd name="connsiteX49" fmla="*/ 485775 w 1219200"/>
                <a:gd name="connsiteY49" fmla="*/ 31 h 1705006"/>
                <a:gd name="connsiteX50" fmla="*/ 371475 w 1219200"/>
                <a:gd name="connsiteY50" fmla="*/ 28606 h 1705006"/>
                <a:gd name="connsiteX51" fmla="*/ 285750 w 1219200"/>
                <a:gd name="connsiteY51" fmla="*/ 114331 h 1705006"/>
                <a:gd name="connsiteX52" fmla="*/ 257175 w 1219200"/>
                <a:gd name="connsiteY52" fmla="*/ 142906 h 1705006"/>
                <a:gd name="connsiteX53" fmla="*/ 228600 w 1219200"/>
                <a:gd name="connsiteY53" fmla="*/ 200056 h 1705006"/>
                <a:gd name="connsiteX54" fmla="*/ 200025 w 1219200"/>
                <a:gd name="connsiteY54" fmla="*/ 219106 h 1705006"/>
                <a:gd name="connsiteX55" fmla="*/ 133350 w 1219200"/>
                <a:gd name="connsiteY55" fmla="*/ 314356 h 1705006"/>
                <a:gd name="connsiteX56" fmla="*/ 104775 w 1219200"/>
                <a:gd name="connsiteY56" fmla="*/ 333406 h 1705006"/>
                <a:gd name="connsiteX57" fmla="*/ 76200 w 1219200"/>
                <a:gd name="connsiteY57" fmla="*/ 361981 h 1705006"/>
                <a:gd name="connsiteX58" fmla="*/ 47625 w 1219200"/>
                <a:gd name="connsiteY58" fmla="*/ 419131 h 1705006"/>
                <a:gd name="connsiteX59" fmla="*/ 38100 w 1219200"/>
                <a:gd name="connsiteY59" fmla="*/ 447706 h 1705006"/>
                <a:gd name="connsiteX60" fmla="*/ 19050 w 1219200"/>
                <a:gd name="connsiteY60" fmla="*/ 476281 h 1705006"/>
                <a:gd name="connsiteX61" fmla="*/ 0 w 1219200"/>
                <a:gd name="connsiteY61" fmla="*/ 533431 h 1705006"/>
                <a:gd name="connsiteX62" fmla="*/ 38100 w 1219200"/>
                <a:gd name="connsiteY62" fmla="*/ 666781 h 1705006"/>
                <a:gd name="connsiteX63" fmla="*/ 66675 w 1219200"/>
                <a:gd name="connsiteY63" fmla="*/ 695356 h 1705006"/>
                <a:gd name="connsiteX64" fmla="*/ 85725 w 1219200"/>
                <a:gd name="connsiteY64" fmla="*/ 809656 h 1705006"/>
                <a:gd name="connsiteX65" fmla="*/ 76200 w 1219200"/>
                <a:gd name="connsiteY65" fmla="*/ 895381 h 1705006"/>
                <a:gd name="connsiteX66" fmla="*/ 9525 w 1219200"/>
                <a:gd name="connsiteY66" fmla="*/ 904906 h 1705006"/>
                <a:gd name="connsiteX67" fmla="*/ 47625 w 1219200"/>
                <a:gd name="connsiteY67" fmla="*/ 962056 h 1705006"/>
                <a:gd name="connsiteX68" fmla="*/ 66675 w 1219200"/>
                <a:gd name="connsiteY68" fmla="*/ 1019206 h 1705006"/>
                <a:gd name="connsiteX69" fmla="*/ 104775 w 1219200"/>
                <a:gd name="connsiteY69" fmla="*/ 1076356 h 1705006"/>
                <a:gd name="connsiteX70" fmla="*/ 133350 w 1219200"/>
                <a:gd name="connsiteY70" fmla="*/ 1133506 h 1705006"/>
                <a:gd name="connsiteX71" fmla="*/ 142875 w 1219200"/>
                <a:gd name="connsiteY71" fmla="*/ 1162081 h 1705006"/>
                <a:gd name="connsiteX72" fmla="*/ 161925 w 1219200"/>
                <a:gd name="connsiteY72" fmla="*/ 1200181 h 1705006"/>
                <a:gd name="connsiteX73" fmla="*/ 180975 w 1219200"/>
                <a:gd name="connsiteY73" fmla="*/ 1266856 h 1705006"/>
                <a:gd name="connsiteX74" fmla="*/ 171450 w 1219200"/>
                <a:gd name="connsiteY74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23950 w 1219200"/>
                <a:gd name="connsiteY21" fmla="*/ 1226375 h 1705006"/>
                <a:gd name="connsiteX22" fmla="*/ 1102519 w 1219200"/>
                <a:gd name="connsiteY22" fmla="*/ 1250188 h 1705006"/>
                <a:gd name="connsiteX23" fmla="*/ 1147762 w 1219200"/>
                <a:gd name="connsiteY23" fmla="*/ 1178750 h 1705006"/>
                <a:gd name="connsiteX24" fmla="*/ 1140619 w 1219200"/>
                <a:gd name="connsiteY24" fmla="*/ 1138269 h 1705006"/>
                <a:gd name="connsiteX25" fmla="*/ 1162050 w 1219200"/>
                <a:gd name="connsiteY25" fmla="*/ 1121600 h 1705006"/>
                <a:gd name="connsiteX26" fmla="*/ 1173956 w 1219200"/>
                <a:gd name="connsiteY26" fmla="*/ 1078737 h 1705006"/>
                <a:gd name="connsiteX27" fmla="*/ 1188244 w 1219200"/>
                <a:gd name="connsiteY27" fmla="*/ 1002538 h 1705006"/>
                <a:gd name="connsiteX28" fmla="*/ 1200150 w 1219200"/>
                <a:gd name="connsiteY28" fmla="*/ 928719 h 1705006"/>
                <a:gd name="connsiteX29" fmla="*/ 1138238 w 1219200"/>
                <a:gd name="connsiteY29" fmla="*/ 890618 h 1705006"/>
                <a:gd name="connsiteX30" fmla="*/ 1190625 w 1219200"/>
                <a:gd name="connsiteY30" fmla="*/ 723931 h 1705006"/>
                <a:gd name="connsiteX31" fmla="*/ 1200150 w 1219200"/>
                <a:gd name="connsiteY31" fmla="*/ 695356 h 1705006"/>
                <a:gd name="connsiteX32" fmla="*/ 1219200 w 1219200"/>
                <a:gd name="connsiteY32" fmla="*/ 666781 h 1705006"/>
                <a:gd name="connsiteX33" fmla="*/ 1209675 w 1219200"/>
                <a:gd name="connsiteY33" fmla="*/ 552481 h 1705006"/>
                <a:gd name="connsiteX34" fmla="*/ 1181100 w 1219200"/>
                <a:gd name="connsiteY34" fmla="*/ 495331 h 1705006"/>
                <a:gd name="connsiteX35" fmla="*/ 1171575 w 1219200"/>
                <a:gd name="connsiteY35" fmla="*/ 466756 h 1705006"/>
                <a:gd name="connsiteX36" fmla="*/ 1152525 w 1219200"/>
                <a:gd name="connsiteY36" fmla="*/ 438181 h 1705006"/>
                <a:gd name="connsiteX37" fmla="*/ 1133475 w 1219200"/>
                <a:gd name="connsiteY37" fmla="*/ 400081 h 1705006"/>
                <a:gd name="connsiteX38" fmla="*/ 1114425 w 1219200"/>
                <a:gd name="connsiteY38" fmla="*/ 371506 h 1705006"/>
                <a:gd name="connsiteX39" fmla="*/ 1104900 w 1219200"/>
                <a:gd name="connsiteY39" fmla="*/ 342931 h 1705006"/>
                <a:gd name="connsiteX40" fmla="*/ 1066800 w 1219200"/>
                <a:gd name="connsiteY40" fmla="*/ 285781 h 1705006"/>
                <a:gd name="connsiteX41" fmla="*/ 1038225 w 1219200"/>
                <a:gd name="connsiteY41" fmla="*/ 228631 h 1705006"/>
                <a:gd name="connsiteX42" fmla="*/ 1028700 w 1219200"/>
                <a:gd name="connsiteY42" fmla="*/ 200056 h 1705006"/>
                <a:gd name="connsiteX43" fmla="*/ 990600 w 1219200"/>
                <a:gd name="connsiteY43" fmla="*/ 142906 h 1705006"/>
                <a:gd name="connsiteX44" fmla="*/ 942975 w 1219200"/>
                <a:gd name="connsiteY44" fmla="*/ 85756 h 1705006"/>
                <a:gd name="connsiteX45" fmla="*/ 885825 w 1219200"/>
                <a:gd name="connsiteY45" fmla="*/ 47656 h 1705006"/>
                <a:gd name="connsiteX46" fmla="*/ 828675 w 1219200"/>
                <a:gd name="connsiteY46" fmla="*/ 28606 h 1705006"/>
                <a:gd name="connsiteX47" fmla="*/ 581025 w 1219200"/>
                <a:gd name="connsiteY47" fmla="*/ 9556 h 1705006"/>
                <a:gd name="connsiteX48" fmla="*/ 485775 w 1219200"/>
                <a:gd name="connsiteY48" fmla="*/ 31 h 1705006"/>
                <a:gd name="connsiteX49" fmla="*/ 371475 w 1219200"/>
                <a:gd name="connsiteY49" fmla="*/ 28606 h 1705006"/>
                <a:gd name="connsiteX50" fmla="*/ 285750 w 1219200"/>
                <a:gd name="connsiteY50" fmla="*/ 114331 h 1705006"/>
                <a:gd name="connsiteX51" fmla="*/ 257175 w 1219200"/>
                <a:gd name="connsiteY51" fmla="*/ 142906 h 1705006"/>
                <a:gd name="connsiteX52" fmla="*/ 228600 w 1219200"/>
                <a:gd name="connsiteY52" fmla="*/ 200056 h 1705006"/>
                <a:gd name="connsiteX53" fmla="*/ 200025 w 1219200"/>
                <a:gd name="connsiteY53" fmla="*/ 219106 h 1705006"/>
                <a:gd name="connsiteX54" fmla="*/ 133350 w 1219200"/>
                <a:gd name="connsiteY54" fmla="*/ 314356 h 1705006"/>
                <a:gd name="connsiteX55" fmla="*/ 104775 w 1219200"/>
                <a:gd name="connsiteY55" fmla="*/ 333406 h 1705006"/>
                <a:gd name="connsiteX56" fmla="*/ 76200 w 1219200"/>
                <a:gd name="connsiteY56" fmla="*/ 361981 h 1705006"/>
                <a:gd name="connsiteX57" fmla="*/ 47625 w 1219200"/>
                <a:gd name="connsiteY57" fmla="*/ 419131 h 1705006"/>
                <a:gd name="connsiteX58" fmla="*/ 38100 w 1219200"/>
                <a:gd name="connsiteY58" fmla="*/ 447706 h 1705006"/>
                <a:gd name="connsiteX59" fmla="*/ 19050 w 1219200"/>
                <a:gd name="connsiteY59" fmla="*/ 476281 h 1705006"/>
                <a:gd name="connsiteX60" fmla="*/ 0 w 1219200"/>
                <a:gd name="connsiteY60" fmla="*/ 533431 h 1705006"/>
                <a:gd name="connsiteX61" fmla="*/ 38100 w 1219200"/>
                <a:gd name="connsiteY61" fmla="*/ 666781 h 1705006"/>
                <a:gd name="connsiteX62" fmla="*/ 66675 w 1219200"/>
                <a:gd name="connsiteY62" fmla="*/ 695356 h 1705006"/>
                <a:gd name="connsiteX63" fmla="*/ 85725 w 1219200"/>
                <a:gd name="connsiteY63" fmla="*/ 809656 h 1705006"/>
                <a:gd name="connsiteX64" fmla="*/ 76200 w 1219200"/>
                <a:gd name="connsiteY64" fmla="*/ 895381 h 1705006"/>
                <a:gd name="connsiteX65" fmla="*/ 9525 w 1219200"/>
                <a:gd name="connsiteY65" fmla="*/ 904906 h 1705006"/>
                <a:gd name="connsiteX66" fmla="*/ 47625 w 1219200"/>
                <a:gd name="connsiteY66" fmla="*/ 962056 h 1705006"/>
                <a:gd name="connsiteX67" fmla="*/ 66675 w 1219200"/>
                <a:gd name="connsiteY67" fmla="*/ 1019206 h 1705006"/>
                <a:gd name="connsiteX68" fmla="*/ 104775 w 1219200"/>
                <a:gd name="connsiteY68" fmla="*/ 1076356 h 1705006"/>
                <a:gd name="connsiteX69" fmla="*/ 133350 w 1219200"/>
                <a:gd name="connsiteY69" fmla="*/ 1133506 h 1705006"/>
                <a:gd name="connsiteX70" fmla="*/ 142875 w 1219200"/>
                <a:gd name="connsiteY70" fmla="*/ 1162081 h 1705006"/>
                <a:gd name="connsiteX71" fmla="*/ 161925 w 1219200"/>
                <a:gd name="connsiteY71" fmla="*/ 1200181 h 1705006"/>
                <a:gd name="connsiteX72" fmla="*/ 180975 w 1219200"/>
                <a:gd name="connsiteY72" fmla="*/ 1266856 h 1705006"/>
                <a:gd name="connsiteX73" fmla="*/ 171450 w 1219200"/>
                <a:gd name="connsiteY73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23950 w 1219200"/>
                <a:gd name="connsiteY21" fmla="*/ 1226375 h 1705006"/>
                <a:gd name="connsiteX22" fmla="*/ 1102519 w 1219200"/>
                <a:gd name="connsiteY22" fmla="*/ 1250188 h 1705006"/>
                <a:gd name="connsiteX23" fmla="*/ 1147762 w 1219200"/>
                <a:gd name="connsiteY23" fmla="*/ 1178750 h 1705006"/>
                <a:gd name="connsiteX24" fmla="*/ 1157288 w 1219200"/>
                <a:gd name="connsiteY24" fmla="*/ 1143031 h 1705006"/>
                <a:gd name="connsiteX25" fmla="*/ 1162050 w 1219200"/>
                <a:gd name="connsiteY25" fmla="*/ 1121600 h 1705006"/>
                <a:gd name="connsiteX26" fmla="*/ 1173956 w 1219200"/>
                <a:gd name="connsiteY26" fmla="*/ 1078737 h 1705006"/>
                <a:gd name="connsiteX27" fmla="*/ 1188244 w 1219200"/>
                <a:gd name="connsiteY27" fmla="*/ 1002538 h 1705006"/>
                <a:gd name="connsiteX28" fmla="*/ 1200150 w 1219200"/>
                <a:gd name="connsiteY28" fmla="*/ 928719 h 1705006"/>
                <a:gd name="connsiteX29" fmla="*/ 1138238 w 1219200"/>
                <a:gd name="connsiteY29" fmla="*/ 890618 h 1705006"/>
                <a:gd name="connsiteX30" fmla="*/ 1190625 w 1219200"/>
                <a:gd name="connsiteY30" fmla="*/ 723931 h 1705006"/>
                <a:gd name="connsiteX31" fmla="*/ 1200150 w 1219200"/>
                <a:gd name="connsiteY31" fmla="*/ 695356 h 1705006"/>
                <a:gd name="connsiteX32" fmla="*/ 1219200 w 1219200"/>
                <a:gd name="connsiteY32" fmla="*/ 666781 h 1705006"/>
                <a:gd name="connsiteX33" fmla="*/ 1209675 w 1219200"/>
                <a:gd name="connsiteY33" fmla="*/ 552481 h 1705006"/>
                <a:gd name="connsiteX34" fmla="*/ 1181100 w 1219200"/>
                <a:gd name="connsiteY34" fmla="*/ 495331 h 1705006"/>
                <a:gd name="connsiteX35" fmla="*/ 1171575 w 1219200"/>
                <a:gd name="connsiteY35" fmla="*/ 466756 h 1705006"/>
                <a:gd name="connsiteX36" fmla="*/ 1152525 w 1219200"/>
                <a:gd name="connsiteY36" fmla="*/ 438181 h 1705006"/>
                <a:gd name="connsiteX37" fmla="*/ 1133475 w 1219200"/>
                <a:gd name="connsiteY37" fmla="*/ 400081 h 1705006"/>
                <a:gd name="connsiteX38" fmla="*/ 1114425 w 1219200"/>
                <a:gd name="connsiteY38" fmla="*/ 371506 h 1705006"/>
                <a:gd name="connsiteX39" fmla="*/ 1104900 w 1219200"/>
                <a:gd name="connsiteY39" fmla="*/ 342931 h 1705006"/>
                <a:gd name="connsiteX40" fmla="*/ 1066800 w 1219200"/>
                <a:gd name="connsiteY40" fmla="*/ 285781 h 1705006"/>
                <a:gd name="connsiteX41" fmla="*/ 1038225 w 1219200"/>
                <a:gd name="connsiteY41" fmla="*/ 228631 h 1705006"/>
                <a:gd name="connsiteX42" fmla="*/ 1028700 w 1219200"/>
                <a:gd name="connsiteY42" fmla="*/ 200056 h 1705006"/>
                <a:gd name="connsiteX43" fmla="*/ 990600 w 1219200"/>
                <a:gd name="connsiteY43" fmla="*/ 142906 h 1705006"/>
                <a:gd name="connsiteX44" fmla="*/ 942975 w 1219200"/>
                <a:gd name="connsiteY44" fmla="*/ 85756 h 1705006"/>
                <a:gd name="connsiteX45" fmla="*/ 885825 w 1219200"/>
                <a:gd name="connsiteY45" fmla="*/ 47656 h 1705006"/>
                <a:gd name="connsiteX46" fmla="*/ 828675 w 1219200"/>
                <a:gd name="connsiteY46" fmla="*/ 28606 h 1705006"/>
                <a:gd name="connsiteX47" fmla="*/ 581025 w 1219200"/>
                <a:gd name="connsiteY47" fmla="*/ 9556 h 1705006"/>
                <a:gd name="connsiteX48" fmla="*/ 485775 w 1219200"/>
                <a:gd name="connsiteY48" fmla="*/ 31 h 1705006"/>
                <a:gd name="connsiteX49" fmla="*/ 371475 w 1219200"/>
                <a:gd name="connsiteY49" fmla="*/ 28606 h 1705006"/>
                <a:gd name="connsiteX50" fmla="*/ 285750 w 1219200"/>
                <a:gd name="connsiteY50" fmla="*/ 114331 h 1705006"/>
                <a:gd name="connsiteX51" fmla="*/ 257175 w 1219200"/>
                <a:gd name="connsiteY51" fmla="*/ 142906 h 1705006"/>
                <a:gd name="connsiteX52" fmla="*/ 228600 w 1219200"/>
                <a:gd name="connsiteY52" fmla="*/ 200056 h 1705006"/>
                <a:gd name="connsiteX53" fmla="*/ 200025 w 1219200"/>
                <a:gd name="connsiteY53" fmla="*/ 219106 h 1705006"/>
                <a:gd name="connsiteX54" fmla="*/ 133350 w 1219200"/>
                <a:gd name="connsiteY54" fmla="*/ 314356 h 1705006"/>
                <a:gd name="connsiteX55" fmla="*/ 104775 w 1219200"/>
                <a:gd name="connsiteY55" fmla="*/ 333406 h 1705006"/>
                <a:gd name="connsiteX56" fmla="*/ 76200 w 1219200"/>
                <a:gd name="connsiteY56" fmla="*/ 361981 h 1705006"/>
                <a:gd name="connsiteX57" fmla="*/ 47625 w 1219200"/>
                <a:gd name="connsiteY57" fmla="*/ 419131 h 1705006"/>
                <a:gd name="connsiteX58" fmla="*/ 38100 w 1219200"/>
                <a:gd name="connsiteY58" fmla="*/ 447706 h 1705006"/>
                <a:gd name="connsiteX59" fmla="*/ 19050 w 1219200"/>
                <a:gd name="connsiteY59" fmla="*/ 476281 h 1705006"/>
                <a:gd name="connsiteX60" fmla="*/ 0 w 1219200"/>
                <a:gd name="connsiteY60" fmla="*/ 533431 h 1705006"/>
                <a:gd name="connsiteX61" fmla="*/ 38100 w 1219200"/>
                <a:gd name="connsiteY61" fmla="*/ 666781 h 1705006"/>
                <a:gd name="connsiteX62" fmla="*/ 66675 w 1219200"/>
                <a:gd name="connsiteY62" fmla="*/ 695356 h 1705006"/>
                <a:gd name="connsiteX63" fmla="*/ 85725 w 1219200"/>
                <a:gd name="connsiteY63" fmla="*/ 809656 h 1705006"/>
                <a:gd name="connsiteX64" fmla="*/ 76200 w 1219200"/>
                <a:gd name="connsiteY64" fmla="*/ 895381 h 1705006"/>
                <a:gd name="connsiteX65" fmla="*/ 9525 w 1219200"/>
                <a:gd name="connsiteY65" fmla="*/ 904906 h 1705006"/>
                <a:gd name="connsiteX66" fmla="*/ 47625 w 1219200"/>
                <a:gd name="connsiteY66" fmla="*/ 962056 h 1705006"/>
                <a:gd name="connsiteX67" fmla="*/ 66675 w 1219200"/>
                <a:gd name="connsiteY67" fmla="*/ 1019206 h 1705006"/>
                <a:gd name="connsiteX68" fmla="*/ 104775 w 1219200"/>
                <a:gd name="connsiteY68" fmla="*/ 1076356 h 1705006"/>
                <a:gd name="connsiteX69" fmla="*/ 133350 w 1219200"/>
                <a:gd name="connsiteY69" fmla="*/ 1133506 h 1705006"/>
                <a:gd name="connsiteX70" fmla="*/ 142875 w 1219200"/>
                <a:gd name="connsiteY70" fmla="*/ 1162081 h 1705006"/>
                <a:gd name="connsiteX71" fmla="*/ 161925 w 1219200"/>
                <a:gd name="connsiteY71" fmla="*/ 1200181 h 1705006"/>
                <a:gd name="connsiteX72" fmla="*/ 180975 w 1219200"/>
                <a:gd name="connsiteY72" fmla="*/ 1266856 h 1705006"/>
                <a:gd name="connsiteX73" fmla="*/ 171450 w 1219200"/>
                <a:gd name="connsiteY73" fmla="*/ 1276381 h 1705006"/>
                <a:gd name="connsiteX0" fmla="*/ 171450 w 1219200"/>
                <a:gd name="connsiteY0" fmla="*/ 1276381 h 1705006"/>
                <a:gd name="connsiteX1" fmla="*/ 171450 w 1219200"/>
                <a:gd name="connsiteY1" fmla="*/ 1276381 h 1705006"/>
                <a:gd name="connsiteX2" fmla="*/ 257175 w 1219200"/>
                <a:gd name="connsiteY2" fmla="*/ 1371631 h 1705006"/>
                <a:gd name="connsiteX3" fmla="*/ 266700 w 1219200"/>
                <a:gd name="connsiteY3" fmla="*/ 1400206 h 1705006"/>
                <a:gd name="connsiteX4" fmla="*/ 304800 w 1219200"/>
                <a:gd name="connsiteY4" fmla="*/ 1466881 h 1705006"/>
                <a:gd name="connsiteX5" fmla="*/ 314325 w 1219200"/>
                <a:gd name="connsiteY5" fmla="*/ 1495456 h 1705006"/>
                <a:gd name="connsiteX6" fmla="*/ 352425 w 1219200"/>
                <a:gd name="connsiteY6" fmla="*/ 1562131 h 1705006"/>
                <a:gd name="connsiteX7" fmla="*/ 381000 w 1219200"/>
                <a:gd name="connsiteY7" fmla="*/ 1581181 h 1705006"/>
                <a:gd name="connsiteX8" fmla="*/ 428625 w 1219200"/>
                <a:gd name="connsiteY8" fmla="*/ 1619281 h 1705006"/>
                <a:gd name="connsiteX9" fmla="*/ 457200 w 1219200"/>
                <a:gd name="connsiteY9" fmla="*/ 1638331 h 1705006"/>
                <a:gd name="connsiteX10" fmla="*/ 514350 w 1219200"/>
                <a:gd name="connsiteY10" fmla="*/ 1657381 h 1705006"/>
                <a:gd name="connsiteX11" fmla="*/ 571500 w 1219200"/>
                <a:gd name="connsiteY11" fmla="*/ 1676431 h 1705006"/>
                <a:gd name="connsiteX12" fmla="*/ 600075 w 1219200"/>
                <a:gd name="connsiteY12" fmla="*/ 1685956 h 1705006"/>
                <a:gd name="connsiteX13" fmla="*/ 638175 w 1219200"/>
                <a:gd name="connsiteY13" fmla="*/ 1705006 h 1705006"/>
                <a:gd name="connsiteX14" fmla="*/ 847725 w 1219200"/>
                <a:gd name="connsiteY14" fmla="*/ 1695481 h 1705006"/>
                <a:gd name="connsiteX15" fmla="*/ 914400 w 1219200"/>
                <a:gd name="connsiteY15" fmla="*/ 1619281 h 1705006"/>
                <a:gd name="connsiteX16" fmla="*/ 942975 w 1219200"/>
                <a:gd name="connsiteY16" fmla="*/ 1590706 h 1705006"/>
                <a:gd name="connsiteX17" fmla="*/ 1009650 w 1219200"/>
                <a:gd name="connsiteY17" fmla="*/ 1504981 h 1705006"/>
                <a:gd name="connsiteX18" fmla="*/ 1028700 w 1219200"/>
                <a:gd name="connsiteY18" fmla="*/ 1438306 h 1705006"/>
                <a:gd name="connsiteX19" fmla="*/ 1038225 w 1219200"/>
                <a:gd name="connsiteY19" fmla="*/ 1371631 h 1705006"/>
                <a:gd name="connsiteX20" fmla="*/ 1047750 w 1219200"/>
                <a:gd name="connsiteY20" fmla="*/ 1324006 h 1705006"/>
                <a:gd name="connsiteX21" fmla="*/ 1123950 w 1219200"/>
                <a:gd name="connsiteY21" fmla="*/ 1226375 h 1705006"/>
                <a:gd name="connsiteX22" fmla="*/ 1102519 w 1219200"/>
                <a:gd name="connsiteY22" fmla="*/ 1250188 h 1705006"/>
                <a:gd name="connsiteX23" fmla="*/ 1147762 w 1219200"/>
                <a:gd name="connsiteY23" fmla="*/ 1178750 h 1705006"/>
                <a:gd name="connsiteX24" fmla="*/ 1157288 w 1219200"/>
                <a:gd name="connsiteY24" fmla="*/ 1143031 h 1705006"/>
                <a:gd name="connsiteX25" fmla="*/ 1162050 w 1219200"/>
                <a:gd name="connsiteY25" fmla="*/ 1121600 h 1705006"/>
                <a:gd name="connsiteX26" fmla="*/ 1173956 w 1219200"/>
                <a:gd name="connsiteY26" fmla="*/ 1078737 h 1705006"/>
                <a:gd name="connsiteX27" fmla="*/ 1188244 w 1219200"/>
                <a:gd name="connsiteY27" fmla="*/ 1002538 h 1705006"/>
                <a:gd name="connsiteX28" fmla="*/ 1200150 w 1219200"/>
                <a:gd name="connsiteY28" fmla="*/ 928719 h 1705006"/>
                <a:gd name="connsiteX29" fmla="*/ 1138238 w 1219200"/>
                <a:gd name="connsiteY29" fmla="*/ 890618 h 1705006"/>
                <a:gd name="connsiteX30" fmla="*/ 1178719 w 1219200"/>
                <a:gd name="connsiteY30" fmla="*/ 719169 h 1705006"/>
                <a:gd name="connsiteX31" fmla="*/ 1200150 w 1219200"/>
                <a:gd name="connsiteY31" fmla="*/ 695356 h 1705006"/>
                <a:gd name="connsiteX32" fmla="*/ 1219200 w 1219200"/>
                <a:gd name="connsiteY32" fmla="*/ 666781 h 1705006"/>
                <a:gd name="connsiteX33" fmla="*/ 1209675 w 1219200"/>
                <a:gd name="connsiteY33" fmla="*/ 552481 h 1705006"/>
                <a:gd name="connsiteX34" fmla="*/ 1181100 w 1219200"/>
                <a:gd name="connsiteY34" fmla="*/ 495331 h 1705006"/>
                <a:gd name="connsiteX35" fmla="*/ 1171575 w 1219200"/>
                <a:gd name="connsiteY35" fmla="*/ 466756 h 1705006"/>
                <a:gd name="connsiteX36" fmla="*/ 1152525 w 1219200"/>
                <a:gd name="connsiteY36" fmla="*/ 438181 h 1705006"/>
                <a:gd name="connsiteX37" fmla="*/ 1133475 w 1219200"/>
                <a:gd name="connsiteY37" fmla="*/ 400081 h 1705006"/>
                <a:gd name="connsiteX38" fmla="*/ 1114425 w 1219200"/>
                <a:gd name="connsiteY38" fmla="*/ 371506 h 1705006"/>
                <a:gd name="connsiteX39" fmla="*/ 1104900 w 1219200"/>
                <a:gd name="connsiteY39" fmla="*/ 342931 h 1705006"/>
                <a:gd name="connsiteX40" fmla="*/ 1066800 w 1219200"/>
                <a:gd name="connsiteY40" fmla="*/ 285781 h 1705006"/>
                <a:gd name="connsiteX41" fmla="*/ 1038225 w 1219200"/>
                <a:gd name="connsiteY41" fmla="*/ 228631 h 1705006"/>
                <a:gd name="connsiteX42" fmla="*/ 1028700 w 1219200"/>
                <a:gd name="connsiteY42" fmla="*/ 200056 h 1705006"/>
                <a:gd name="connsiteX43" fmla="*/ 990600 w 1219200"/>
                <a:gd name="connsiteY43" fmla="*/ 142906 h 1705006"/>
                <a:gd name="connsiteX44" fmla="*/ 942975 w 1219200"/>
                <a:gd name="connsiteY44" fmla="*/ 85756 h 1705006"/>
                <a:gd name="connsiteX45" fmla="*/ 885825 w 1219200"/>
                <a:gd name="connsiteY45" fmla="*/ 47656 h 1705006"/>
                <a:gd name="connsiteX46" fmla="*/ 828675 w 1219200"/>
                <a:gd name="connsiteY46" fmla="*/ 28606 h 1705006"/>
                <a:gd name="connsiteX47" fmla="*/ 581025 w 1219200"/>
                <a:gd name="connsiteY47" fmla="*/ 9556 h 1705006"/>
                <a:gd name="connsiteX48" fmla="*/ 485775 w 1219200"/>
                <a:gd name="connsiteY48" fmla="*/ 31 h 1705006"/>
                <a:gd name="connsiteX49" fmla="*/ 371475 w 1219200"/>
                <a:gd name="connsiteY49" fmla="*/ 28606 h 1705006"/>
                <a:gd name="connsiteX50" fmla="*/ 285750 w 1219200"/>
                <a:gd name="connsiteY50" fmla="*/ 114331 h 1705006"/>
                <a:gd name="connsiteX51" fmla="*/ 257175 w 1219200"/>
                <a:gd name="connsiteY51" fmla="*/ 142906 h 1705006"/>
                <a:gd name="connsiteX52" fmla="*/ 228600 w 1219200"/>
                <a:gd name="connsiteY52" fmla="*/ 200056 h 1705006"/>
                <a:gd name="connsiteX53" fmla="*/ 200025 w 1219200"/>
                <a:gd name="connsiteY53" fmla="*/ 219106 h 1705006"/>
                <a:gd name="connsiteX54" fmla="*/ 133350 w 1219200"/>
                <a:gd name="connsiteY54" fmla="*/ 314356 h 1705006"/>
                <a:gd name="connsiteX55" fmla="*/ 104775 w 1219200"/>
                <a:gd name="connsiteY55" fmla="*/ 333406 h 1705006"/>
                <a:gd name="connsiteX56" fmla="*/ 76200 w 1219200"/>
                <a:gd name="connsiteY56" fmla="*/ 361981 h 1705006"/>
                <a:gd name="connsiteX57" fmla="*/ 47625 w 1219200"/>
                <a:gd name="connsiteY57" fmla="*/ 419131 h 1705006"/>
                <a:gd name="connsiteX58" fmla="*/ 38100 w 1219200"/>
                <a:gd name="connsiteY58" fmla="*/ 447706 h 1705006"/>
                <a:gd name="connsiteX59" fmla="*/ 19050 w 1219200"/>
                <a:gd name="connsiteY59" fmla="*/ 476281 h 1705006"/>
                <a:gd name="connsiteX60" fmla="*/ 0 w 1219200"/>
                <a:gd name="connsiteY60" fmla="*/ 533431 h 1705006"/>
                <a:gd name="connsiteX61" fmla="*/ 38100 w 1219200"/>
                <a:gd name="connsiteY61" fmla="*/ 666781 h 1705006"/>
                <a:gd name="connsiteX62" fmla="*/ 66675 w 1219200"/>
                <a:gd name="connsiteY62" fmla="*/ 695356 h 1705006"/>
                <a:gd name="connsiteX63" fmla="*/ 85725 w 1219200"/>
                <a:gd name="connsiteY63" fmla="*/ 809656 h 1705006"/>
                <a:gd name="connsiteX64" fmla="*/ 76200 w 1219200"/>
                <a:gd name="connsiteY64" fmla="*/ 895381 h 1705006"/>
                <a:gd name="connsiteX65" fmla="*/ 9525 w 1219200"/>
                <a:gd name="connsiteY65" fmla="*/ 904906 h 1705006"/>
                <a:gd name="connsiteX66" fmla="*/ 47625 w 1219200"/>
                <a:gd name="connsiteY66" fmla="*/ 962056 h 1705006"/>
                <a:gd name="connsiteX67" fmla="*/ 66675 w 1219200"/>
                <a:gd name="connsiteY67" fmla="*/ 1019206 h 1705006"/>
                <a:gd name="connsiteX68" fmla="*/ 104775 w 1219200"/>
                <a:gd name="connsiteY68" fmla="*/ 1076356 h 1705006"/>
                <a:gd name="connsiteX69" fmla="*/ 133350 w 1219200"/>
                <a:gd name="connsiteY69" fmla="*/ 1133506 h 1705006"/>
                <a:gd name="connsiteX70" fmla="*/ 142875 w 1219200"/>
                <a:gd name="connsiteY70" fmla="*/ 1162081 h 1705006"/>
                <a:gd name="connsiteX71" fmla="*/ 161925 w 1219200"/>
                <a:gd name="connsiteY71" fmla="*/ 1200181 h 1705006"/>
                <a:gd name="connsiteX72" fmla="*/ 180975 w 1219200"/>
                <a:gd name="connsiteY72" fmla="*/ 1266856 h 1705006"/>
                <a:gd name="connsiteX73" fmla="*/ 171450 w 1219200"/>
                <a:gd name="connsiteY73" fmla="*/ 1276381 h 1705006"/>
                <a:gd name="connsiteX0" fmla="*/ 171450 w 1209691"/>
                <a:gd name="connsiteY0" fmla="*/ 1276381 h 1705006"/>
                <a:gd name="connsiteX1" fmla="*/ 171450 w 1209691"/>
                <a:gd name="connsiteY1" fmla="*/ 1276381 h 1705006"/>
                <a:gd name="connsiteX2" fmla="*/ 257175 w 1209691"/>
                <a:gd name="connsiteY2" fmla="*/ 1371631 h 1705006"/>
                <a:gd name="connsiteX3" fmla="*/ 266700 w 1209691"/>
                <a:gd name="connsiteY3" fmla="*/ 1400206 h 1705006"/>
                <a:gd name="connsiteX4" fmla="*/ 304800 w 1209691"/>
                <a:gd name="connsiteY4" fmla="*/ 1466881 h 1705006"/>
                <a:gd name="connsiteX5" fmla="*/ 314325 w 1209691"/>
                <a:gd name="connsiteY5" fmla="*/ 1495456 h 1705006"/>
                <a:gd name="connsiteX6" fmla="*/ 352425 w 1209691"/>
                <a:gd name="connsiteY6" fmla="*/ 1562131 h 1705006"/>
                <a:gd name="connsiteX7" fmla="*/ 381000 w 1209691"/>
                <a:gd name="connsiteY7" fmla="*/ 1581181 h 1705006"/>
                <a:gd name="connsiteX8" fmla="*/ 428625 w 1209691"/>
                <a:gd name="connsiteY8" fmla="*/ 1619281 h 1705006"/>
                <a:gd name="connsiteX9" fmla="*/ 457200 w 1209691"/>
                <a:gd name="connsiteY9" fmla="*/ 1638331 h 1705006"/>
                <a:gd name="connsiteX10" fmla="*/ 514350 w 1209691"/>
                <a:gd name="connsiteY10" fmla="*/ 1657381 h 1705006"/>
                <a:gd name="connsiteX11" fmla="*/ 571500 w 1209691"/>
                <a:gd name="connsiteY11" fmla="*/ 1676431 h 1705006"/>
                <a:gd name="connsiteX12" fmla="*/ 600075 w 1209691"/>
                <a:gd name="connsiteY12" fmla="*/ 1685956 h 1705006"/>
                <a:gd name="connsiteX13" fmla="*/ 638175 w 1209691"/>
                <a:gd name="connsiteY13" fmla="*/ 1705006 h 1705006"/>
                <a:gd name="connsiteX14" fmla="*/ 847725 w 1209691"/>
                <a:gd name="connsiteY14" fmla="*/ 1695481 h 1705006"/>
                <a:gd name="connsiteX15" fmla="*/ 914400 w 1209691"/>
                <a:gd name="connsiteY15" fmla="*/ 1619281 h 1705006"/>
                <a:gd name="connsiteX16" fmla="*/ 942975 w 1209691"/>
                <a:gd name="connsiteY16" fmla="*/ 1590706 h 1705006"/>
                <a:gd name="connsiteX17" fmla="*/ 1009650 w 1209691"/>
                <a:gd name="connsiteY17" fmla="*/ 1504981 h 1705006"/>
                <a:gd name="connsiteX18" fmla="*/ 1028700 w 1209691"/>
                <a:gd name="connsiteY18" fmla="*/ 1438306 h 1705006"/>
                <a:gd name="connsiteX19" fmla="*/ 1038225 w 1209691"/>
                <a:gd name="connsiteY19" fmla="*/ 1371631 h 1705006"/>
                <a:gd name="connsiteX20" fmla="*/ 1047750 w 1209691"/>
                <a:gd name="connsiteY20" fmla="*/ 1324006 h 1705006"/>
                <a:gd name="connsiteX21" fmla="*/ 1123950 w 1209691"/>
                <a:gd name="connsiteY21" fmla="*/ 1226375 h 1705006"/>
                <a:gd name="connsiteX22" fmla="*/ 1102519 w 1209691"/>
                <a:gd name="connsiteY22" fmla="*/ 1250188 h 1705006"/>
                <a:gd name="connsiteX23" fmla="*/ 1147762 w 1209691"/>
                <a:gd name="connsiteY23" fmla="*/ 1178750 h 1705006"/>
                <a:gd name="connsiteX24" fmla="*/ 1157288 w 1209691"/>
                <a:gd name="connsiteY24" fmla="*/ 1143031 h 1705006"/>
                <a:gd name="connsiteX25" fmla="*/ 1162050 w 1209691"/>
                <a:gd name="connsiteY25" fmla="*/ 1121600 h 1705006"/>
                <a:gd name="connsiteX26" fmla="*/ 1173956 w 1209691"/>
                <a:gd name="connsiteY26" fmla="*/ 1078737 h 1705006"/>
                <a:gd name="connsiteX27" fmla="*/ 1188244 w 1209691"/>
                <a:gd name="connsiteY27" fmla="*/ 1002538 h 1705006"/>
                <a:gd name="connsiteX28" fmla="*/ 1200150 w 1209691"/>
                <a:gd name="connsiteY28" fmla="*/ 928719 h 1705006"/>
                <a:gd name="connsiteX29" fmla="*/ 1138238 w 1209691"/>
                <a:gd name="connsiteY29" fmla="*/ 890618 h 1705006"/>
                <a:gd name="connsiteX30" fmla="*/ 1178719 w 1209691"/>
                <a:gd name="connsiteY30" fmla="*/ 719169 h 1705006"/>
                <a:gd name="connsiteX31" fmla="*/ 1200150 w 1209691"/>
                <a:gd name="connsiteY31" fmla="*/ 695356 h 1705006"/>
                <a:gd name="connsiteX32" fmla="*/ 1185863 w 1209691"/>
                <a:gd name="connsiteY32" fmla="*/ 659638 h 1705006"/>
                <a:gd name="connsiteX33" fmla="*/ 1209675 w 1209691"/>
                <a:gd name="connsiteY33" fmla="*/ 552481 h 1705006"/>
                <a:gd name="connsiteX34" fmla="*/ 1181100 w 1209691"/>
                <a:gd name="connsiteY34" fmla="*/ 495331 h 1705006"/>
                <a:gd name="connsiteX35" fmla="*/ 1171575 w 1209691"/>
                <a:gd name="connsiteY35" fmla="*/ 466756 h 1705006"/>
                <a:gd name="connsiteX36" fmla="*/ 1152525 w 1209691"/>
                <a:gd name="connsiteY36" fmla="*/ 438181 h 1705006"/>
                <a:gd name="connsiteX37" fmla="*/ 1133475 w 1209691"/>
                <a:gd name="connsiteY37" fmla="*/ 400081 h 1705006"/>
                <a:gd name="connsiteX38" fmla="*/ 1114425 w 1209691"/>
                <a:gd name="connsiteY38" fmla="*/ 371506 h 1705006"/>
                <a:gd name="connsiteX39" fmla="*/ 1104900 w 1209691"/>
                <a:gd name="connsiteY39" fmla="*/ 342931 h 1705006"/>
                <a:gd name="connsiteX40" fmla="*/ 1066800 w 1209691"/>
                <a:gd name="connsiteY40" fmla="*/ 285781 h 1705006"/>
                <a:gd name="connsiteX41" fmla="*/ 1038225 w 1209691"/>
                <a:gd name="connsiteY41" fmla="*/ 228631 h 1705006"/>
                <a:gd name="connsiteX42" fmla="*/ 1028700 w 1209691"/>
                <a:gd name="connsiteY42" fmla="*/ 200056 h 1705006"/>
                <a:gd name="connsiteX43" fmla="*/ 990600 w 1209691"/>
                <a:gd name="connsiteY43" fmla="*/ 142906 h 1705006"/>
                <a:gd name="connsiteX44" fmla="*/ 942975 w 1209691"/>
                <a:gd name="connsiteY44" fmla="*/ 85756 h 1705006"/>
                <a:gd name="connsiteX45" fmla="*/ 885825 w 1209691"/>
                <a:gd name="connsiteY45" fmla="*/ 47656 h 1705006"/>
                <a:gd name="connsiteX46" fmla="*/ 828675 w 1209691"/>
                <a:gd name="connsiteY46" fmla="*/ 28606 h 1705006"/>
                <a:gd name="connsiteX47" fmla="*/ 581025 w 1209691"/>
                <a:gd name="connsiteY47" fmla="*/ 9556 h 1705006"/>
                <a:gd name="connsiteX48" fmla="*/ 485775 w 1209691"/>
                <a:gd name="connsiteY48" fmla="*/ 31 h 1705006"/>
                <a:gd name="connsiteX49" fmla="*/ 371475 w 1209691"/>
                <a:gd name="connsiteY49" fmla="*/ 28606 h 1705006"/>
                <a:gd name="connsiteX50" fmla="*/ 285750 w 1209691"/>
                <a:gd name="connsiteY50" fmla="*/ 114331 h 1705006"/>
                <a:gd name="connsiteX51" fmla="*/ 257175 w 1209691"/>
                <a:gd name="connsiteY51" fmla="*/ 142906 h 1705006"/>
                <a:gd name="connsiteX52" fmla="*/ 228600 w 1209691"/>
                <a:gd name="connsiteY52" fmla="*/ 200056 h 1705006"/>
                <a:gd name="connsiteX53" fmla="*/ 200025 w 1209691"/>
                <a:gd name="connsiteY53" fmla="*/ 219106 h 1705006"/>
                <a:gd name="connsiteX54" fmla="*/ 133350 w 1209691"/>
                <a:gd name="connsiteY54" fmla="*/ 314356 h 1705006"/>
                <a:gd name="connsiteX55" fmla="*/ 104775 w 1209691"/>
                <a:gd name="connsiteY55" fmla="*/ 333406 h 1705006"/>
                <a:gd name="connsiteX56" fmla="*/ 76200 w 1209691"/>
                <a:gd name="connsiteY56" fmla="*/ 361981 h 1705006"/>
                <a:gd name="connsiteX57" fmla="*/ 47625 w 1209691"/>
                <a:gd name="connsiteY57" fmla="*/ 419131 h 1705006"/>
                <a:gd name="connsiteX58" fmla="*/ 38100 w 1209691"/>
                <a:gd name="connsiteY58" fmla="*/ 447706 h 1705006"/>
                <a:gd name="connsiteX59" fmla="*/ 19050 w 1209691"/>
                <a:gd name="connsiteY59" fmla="*/ 476281 h 1705006"/>
                <a:gd name="connsiteX60" fmla="*/ 0 w 1209691"/>
                <a:gd name="connsiteY60" fmla="*/ 533431 h 1705006"/>
                <a:gd name="connsiteX61" fmla="*/ 38100 w 1209691"/>
                <a:gd name="connsiteY61" fmla="*/ 666781 h 1705006"/>
                <a:gd name="connsiteX62" fmla="*/ 66675 w 1209691"/>
                <a:gd name="connsiteY62" fmla="*/ 695356 h 1705006"/>
                <a:gd name="connsiteX63" fmla="*/ 85725 w 1209691"/>
                <a:gd name="connsiteY63" fmla="*/ 809656 h 1705006"/>
                <a:gd name="connsiteX64" fmla="*/ 76200 w 1209691"/>
                <a:gd name="connsiteY64" fmla="*/ 895381 h 1705006"/>
                <a:gd name="connsiteX65" fmla="*/ 9525 w 1209691"/>
                <a:gd name="connsiteY65" fmla="*/ 904906 h 1705006"/>
                <a:gd name="connsiteX66" fmla="*/ 47625 w 1209691"/>
                <a:gd name="connsiteY66" fmla="*/ 962056 h 1705006"/>
                <a:gd name="connsiteX67" fmla="*/ 66675 w 1209691"/>
                <a:gd name="connsiteY67" fmla="*/ 1019206 h 1705006"/>
                <a:gd name="connsiteX68" fmla="*/ 104775 w 1209691"/>
                <a:gd name="connsiteY68" fmla="*/ 1076356 h 1705006"/>
                <a:gd name="connsiteX69" fmla="*/ 133350 w 1209691"/>
                <a:gd name="connsiteY69" fmla="*/ 1133506 h 1705006"/>
                <a:gd name="connsiteX70" fmla="*/ 142875 w 1209691"/>
                <a:gd name="connsiteY70" fmla="*/ 1162081 h 1705006"/>
                <a:gd name="connsiteX71" fmla="*/ 161925 w 1209691"/>
                <a:gd name="connsiteY71" fmla="*/ 1200181 h 1705006"/>
                <a:gd name="connsiteX72" fmla="*/ 180975 w 1209691"/>
                <a:gd name="connsiteY72" fmla="*/ 1266856 h 1705006"/>
                <a:gd name="connsiteX73" fmla="*/ 171450 w 1209691"/>
                <a:gd name="connsiteY73" fmla="*/ 1276381 h 1705006"/>
                <a:gd name="connsiteX0" fmla="*/ 171450 w 1209698"/>
                <a:gd name="connsiteY0" fmla="*/ 1276381 h 1705006"/>
                <a:gd name="connsiteX1" fmla="*/ 171450 w 1209698"/>
                <a:gd name="connsiteY1" fmla="*/ 1276381 h 1705006"/>
                <a:gd name="connsiteX2" fmla="*/ 257175 w 1209698"/>
                <a:gd name="connsiteY2" fmla="*/ 1371631 h 1705006"/>
                <a:gd name="connsiteX3" fmla="*/ 266700 w 1209698"/>
                <a:gd name="connsiteY3" fmla="*/ 1400206 h 1705006"/>
                <a:gd name="connsiteX4" fmla="*/ 304800 w 1209698"/>
                <a:gd name="connsiteY4" fmla="*/ 1466881 h 1705006"/>
                <a:gd name="connsiteX5" fmla="*/ 314325 w 1209698"/>
                <a:gd name="connsiteY5" fmla="*/ 1495456 h 1705006"/>
                <a:gd name="connsiteX6" fmla="*/ 352425 w 1209698"/>
                <a:gd name="connsiteY6" fmla="*/ 1562131 h 1705006"/>
                <a:gd name="connsiteX7" fmla="*/ 381000 w 1209698"/>
                <a:gd name="connsiteY7" fmla="*/ 1581181 h 1705006"/>
                <a:gd name="connsiteX8" fmla="*/ 428625 w 1209698"/>
                <a:gd name="connsiteY8" fmla="*/ 1619281 h 1705006"/>
                <a:gd name="connsiteX9" fmla="*/ 457200 w 1209698"/>
                <a:gd name="connsiteY9" fmla="*/ 1638331 h 1705006"/>
                <a:gd name="connsiteX10" fmla="*/ 514350 w 1209698"/>
                <a:gd name="connsiteY10" fmla="*/ 1657381 h 1705006"/>
                <a:gd name="connsiteX11" fmla="*/ 571500 w 1209698"/>
                <a:gd name="connsiteY11" fmla="*/ 1676431 h 1705006"/>
                <a:gd name="connsiteX12" fmla="*/ 600075 w 1209698"/>
                <a:gd name="connsiteY12" fmla="*/ 1685956 h 1705006"/>
                <a:gd name="connsiteX13" fmla="*/ 638175 w 1209698"/>
                <a:gd name="connsiteY13" fmla="*/ 1705006 h 1705006"/>
                <a:gd name="connsiteX14" fmla="*/ 847725 w 1209698"/>
                <a:gd name="connsiteY14" fmla="*/ 1695481 h 1705006"/>
                <a:gd name="connsiteX15" fmla="*/ 914400 w 1209698"/>
                <a:gd name="connsiteY15" fmla="*/ 1619281 h 1705006"/>
                <a:gd name="connsiteX16" fmla="*/ 942975 w 1209698"/>
                <a:gd name="connsiteY16" fmla="*/ 1590706 h 1705006"/>
                <a:gd name="connsiteX17" fmla="*/ 1009650 w 1209698"/>
                <a:gd name="connsiteY17" fmla="*/ 1504981 h 1705006"/>
                <a:gd name="connsiteX18" fmla="*/ 1028700 w 1209698"/>
                <a:gd name="connsiteY18" fmla="*/ 1438306 h 1705006"/>
                <a:gd name="connsiteX19" fmla="*/ 1038225 w 1209698"/>
                <a:gd name="connsiteY19" fmla="*/ 1371631 h 1705006"/>
                <a:gd name="connsiteX20" fmla="*/ 1047750 w 1209698"/>
                <a:gd name="connsiteY20" fmla="*/ 1324006 h 1705006"/>
                <a:gd name="connsiteX21" fmla="*/ 1123950 w 1209698"/>
                <a:gd name="connsiteY21" fmla="*/ 1226375 h 1705006"/>
                <a:gd name="connsiteX22" fmla="*/ 1102519 w 1209698"/>
                <a:gd name="connsiteY22" fmla="*/ 1250188 h 1705006"/>
                <a:gd name="connsiteX23" fmla="*/ 1147762 w 1209698"/>
                <a:gd name="connsiteY23" fmla="*/ 1178750 h 1705006"/>
                <a:gd name="connsiteX24" fmla="*/ 1157288 w 1209698"/>
                <a:gd name="connsiteY24" fmla="*/ 1143031 h 1705006"/>
                <a:gd name="connsiteX25" fmla="*/ 1162050 w 1209698"/>
                <a:gd name="connsiteY25" fmla="*/ 1121600 h 1705006"/>
                <a:gd name="connsiteX26" fmla="*/ 1173956 w 1209698"/>
                <a:gd name="connsiteY26" fmla="*/ 1078737 h 1705006"/>
                <a:gd name="connsiteX27" fmla="*/ 1188244 w 1209698"/>
                <a:gd name="connsiteY27" fmla="*/ 1002538 h 1705006"/>
                <a:gd name="connsiteX28" fmla="*/ 1200150 w 1209698"/>
                <a:gd name="connsiteY28" fmla="*/ 928719 h 1705006"/>
                <a:gd name="connsiteX29" fmla="*/ 1138238 w 1209698"/>
                <a:gd name="connsiteY29" fmla="*/ 890618 h 1705006"/>
                <a:gd name="connsiteX30" fmla="*/ 1178719 w 1209698"/>
                <a:gd name="connsiteY30" fmla="*/ 719169 h 1705006"/>
                <a:gd name="connsiteX31" fmla="*/ 1185863 w 1209698"/>
                <a:gd name="connsiteY31" fmla="*/ 659638 h 1705006"/>
                <a:gd name="connsiteX32" fmla="*/ 1209675 w 1209698"/>
                <a:gd name="connsiteY32" fmla="*/ 552481 h 1705006"/>
                <a:gd name="connsiteX33" fmla="*/ 1181100 w 1209698"/>
                <a:gd name="connsiteY33" fmla="*/ 495331 h 1705006"/>
                <a:gd name="connsiteX34" fmla="*/ 1171575 w 1209698"/>
                <a:gd name="connsiteY34" fmla="*/ 466756 h 1705006"/>
                <a:gd name="connsiteX35" fmla="*/ 1152525 w 1209698"/>
                <a:gd name="connsiteY35" fmla="*/ 438181 h 1705006"/>
                <a:gd name="connsiteX36" fmla="*/ 1133475 w 1209698"/>
                <a:gd name="connsiteY36" fmla="*/ 400081 h 1705006"/>
                <a:gd name="connsiteX37" fmla="*/ 1114425 w 1209698"/>
                <a:gd name="connsiteY37" fmla="*/ 371506 h 1705006"/>
                <a:gd name="connsiteX38" fmla="*/ 1104900 w 1209698"/>
                <a:gd name="connsiteY38" fmla="*/ 342931 h 1705006"/>
                <a:gd name="connsiteX39" fmla="*/ 1066800 w 1209698"/>
                <a:gd name="connsiteY39" fmla="*/ 285781 h 1705006"/>
                <a:gd name="connsiteX40" fmla="*/ 1038225 w 1209698"/>
                <a:gd name="connsiteY40" fmla="*/ 228631 h 1705006"/>
                <a:gd name="connsiteX41" fmla="*/ 1028700 w 1209698"/>
                <a:gd name="connsiteY41" fmla="*/ 200056 h 1705006"/>
                <a:gd name="connsiteX42" fmla="*/ 990600 w 1209698"/>
                <a:gd name="connsiteY42" fmla="*/ 142906 h 1705006"/>
                <a:gd name="connsiteX43" fmla="*/ 942975 w 1209698"/>
                <a:gd name="connsiteY43" fmla="*/ 85756 h 1705006"/>
                <a:gd name="connsiteX44" fmla="*/ 885825 w 1209698"/>
                <a:gd name="connsiteY44" fmla="*/ 47656 h 1705006"/>
                <a:gd name="connsiteX45" fmla="*/ 828675 w 1209698"/>
                <a:gd name="connsiteY45" fmla="*/ 28606 h 1705006"/>
                <a:gd name="connsiteX46" fmla="*/ 581025 w 1209698"/>
                <a:gd name="connsiteY46" fmla="*/ 9556 h 1705006"/>
                <a:gd name="connsiteX47" fmla="*/ 485775 w 1209698"/>
                <a:gd name="connsiteY47" fmla="*/ 31 h 1705006"/>
                <a:gd name="connsiteX48" fmla="*/ 371475 w 1209698"/>
                <a:gd name="connsiteY48" fmla="*/ 28606 h 1705006"/>
                <a:gd name="connsiteX49" fmla="*/ 285750 w 1209698"/>
                <a:gd name="connsiteY49" fmla="*/ 114331 h 1705006"/>
                <a:gd name="connsiteX50" fmla="*/ 257175 w 1209698"/>
                <a:gd name="connsiteY50" fmla="*/ 142906 h 1705006"/>
                <a:gd name="connsiteX51" fmla="*/ 228600 w 1209698"/>
                <a:gd name="connsiteY51" fmla="*/ 200056 h 1705006"/>
                <a:gd name="connsiteX52" fmla="*/ 200025 w 1209698"/>
                <a:gd name="connsiteY52" fmla="*/ 219106 h 1705006"/>
                <a:gd name="connsiteX53" fmla="*/ 133350 w 1209698"/>
                <a:gd name="connsiteY53" fmla="*/ 314356 h 1705006"/>
                <a:gd name="connsiteX54" fmla="*/ 104775 w 1209698"/>
                <a:gd name="connsiteY54" fmla="*/ 333406 h 1705006"/>
                <a:gd name="connsiteX55" fmla="*/ 76200 w 1209698"/>
                <a:gd name="connsiteY55" fmla="*/ 361981 h 1705006"/>
                <a:gd name="connsiteX56" fmla="*/ 47625 w 1209698"/>
                <a:gd name="connsiteY56" fmla="*/ 419131 h 1705006"/>
                <a:gd name="connsiteX57" fmla="*/ 38100 w 1209698"/>
                <a:gd name="connsiteY57" fmla="*/ 447706 h 1705006"/>
                <a:gd name="connsiteX58" fmla="*/ 19050 w 1209698"/>
                <a:gd name="connsiteY58" fmla="*/ 476281 h 1705006"/>
                <a:gd name="connsiteX59" fmla="*/ 0 w 1209698"/>
                <a:gd name="connsiteY59" fmla="*/ 533431 h 1705006"/>
                <a:gd name="connsiteX60" fmla="*/ 38100 w 1209698"/>
                <a:gd name="connsiteY60" fmla="*/ 666781 h 1705006"/>
                <a:gd name="connsiteX61" fmla="*/ 66675 w 1209698"/>
                <a:gd name="connsiteY61" fmla="*/ 695356 h 1705006"/>
                <a:gd name="connsiteX62" fmla="*/ 85725 w 1209698"/>
                <a:gd name="connsiteY62" fmla="*/ 809656 h 1705006"/>
                <a:gd name="connsiteX63" fmla="*/ 76200 w 1209698"/>
                <a:gd name="connsiteY63" fmla="*/ 895381 h 1705006"/>
                <a:gd name="connsiteX64" fmla="*/ 9525 w 1209698"/>
                <a:gd name="connsiteY64" fmla="*/ 904906 h 1705006"/>
                <a:gd name="connsiteX65" fmla="*/ 47625 w 1209698"/>
                <a:gd name="connsiteY65" fmla="*/ 962056 h 1705006"/>
                <a:gd name="connsiteX66" fmla="*/ 66675 w 1209698"/>
                <a:gd name="connsiteY66" fmla="*/ 1019206 h 1705006"/>
                <a:gd name="connsiteX67" fmla="*/ 104775 w 1209698"/>
                <a:gd name="connsiteY67" fmla="*/ 1076356 h 1705006"/>
                <a:gd name="connsiteX68" fmla="*/ 133350 w 1209698"/>
                <a:gd name="connsiteY68" fmla="*/ 1133506 h 1705006"/>
                <a:gd name="connsiteX69" fmla="*/ 142875 w 1209698"/>
                <a:gd name="connsiteY69" fmla="*/ 1162081 h 1705006"/>
                <a:gd name="connsiteX70" fmla="*/ 161925 w 1209698"/>
                <a:gd name="connsiteY70" fmla="*/ 1200181 h 1705006"/>
                <a:gd name="connsiteX71" fmla="*/ 180975 w 1209698"/>
                <a:gd name="connsiteY71" fmla="*/ 1266856 h 1705006"/>
                <a:gd name="connsiteX72" fmla="*/ 171450 w 1209698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81100 w 1202531"/>
                <a:gd name="connsiteY33" fmla="*/ 495331 h 1705006"/>
                <a:gd name="connsiteX34" fmla="*/ 1171575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0 w 1202531"/>
                <a:gd name="connsiteY39" fmla="*/ 285781 h 1705006"/>
                <a:gd name="connsiteX40" fmla="*/ 1038225 w 1202531"/>
                <a:gd name="connsiteY40" fmla="*/ 228631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71575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0 w 1202531"/>
                <a:gd name="connsiteY39" fmla="*/ 285781 h 1705006"/>
                <a:gd name="connsiteX40" fmla="*/ 1038225 w 1202531"/>
                <a:gd name="connsiteY40" fmla="*/ 228631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0 w 1202531"/>
                <a:gd name="connsiteY39" fmla="*/ 285781 h 1705006"/>
                <a:gd name="connsiteX40" fmla="*/ 1038225 w 1202531"/>
                <a:gd name="connsiteY40" fmla="*/ 228631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0 w 1202531"/>
                <a:gd name="connsiteY39" fmla="*/ 285781 h 1705006"/>
                <a:gd name="connsiteX40" fmla="*/ 1038225 w 1202531"/>
                <a:gd name="connsiteY40" fmla="*/ 228631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2039 w 1202531"/>
                <a:gd name="connsiteY39" fmla="*/ 307212 h 1705006"/>
                <a:gd name="connsiteX40" fmla="*/ 1066800 w 1202531"/>
                <a:gd name="connsiteY40" fmla="*/ 285781 h 1705006"/>
                <a:gd name="connsiteX41" fmla="*/ 1038225 w 1202531"/>
                <a:gd name="connsiteY41" fmla="*/ 228631 h 1705006"/>
                <a:gd name="connsiteX42" fmla="*/ 1028700 w 1202531"/>
                <a:gd name="connsiteY42" fmla="*/ 200056 h 1705006"/>
                <a:gd name="connsiteX43" fmla="*/ 990600 w 1202531"/>
                <a:gd name="connsiteY43" fmla="*/ 142906 h 1705006"/>
                <a:gd name="connsiteX44" fmla="*/ 942975 w 1202531"/>
                <a:gd name="connsiteY44" fmla="*/ 85756 h 1705006"/>
                <a:gd name="connsiteX45" fmla="*/ 885825 w 1202531"/>
                <a:gd name="connsiteY45" fmla="*/ 47656 h 1705006"/>
                <a:gd name="connsiteX46" fmla="*/ 828675 w 1202531"/>
                <a:gd name="connsiteY46" fmla="*/ 28606 h 1705006"/>
                <a:gd name="connsiteX47" fmla="*/ 581025 w 1202531"/>
                <a:gd name="connsiteY47" fmla="*/ 9556 h 1705006"/>
                <a:gd name="connsiteX48" fmla="*/ 485775 w 1202531"/>
                <a:gd name="connsiteY48" fmla="*/ 31 h 1705006"/>
                <a:gd name="connsiteX49" fmla="*/ 371475 w 1202531"/>
                <a:gd name="connsiteY49" fmla="*/ 28606 h 1705006"/>
                <a:gd name="connsiteX50" fmla="*/ 285750 w 1202531"/>
                <a:gd name="connsiteY50" fmla="*/ 114331 h 1705006"/>
                <a:gd name="connsiteX51" fmla="*/ 257175 w 1202531"/>
                <a:gd name="connsiteY51" fmla="*/ 142906 h 1705006"/>
                <a:gd name="connsiteX52" fmla="*/ 228600 w 1202531"/>
                <a:gd name="connsiteY52" fmla="*/ 200056 h 1705006"/>
                <a:gd name="connsiteX53" fmla="*/ 200025 w 1202531"/>
                <a:gd name="connsiteY53" fmla="*/ 219106 h 1705006"/>
                <a:gd name="connsiteX54" fmla="*/ 133350 w 1202531"/>
                <a:gd name="connsiteY54" fmla="*/ 314356 h 1705006"/>
                <a:gd name="connsiteX55" fmla="*/ 104775 w 1202531"/>
                <a:gd name="connsiteY55" fmla="*/ 333406 h 1705006"/>
                <a:gd name="connsiteX56" fmla="*/ 76200 w 1202531"/>
                <a:gd name="connsiteY56" fmla="*/ 361981 h 1705006"/>
                <a:gd name="connsiteX57" fmla="*/ 47625 w 1202531"/>
                <a:gd name="connsiteY57" fmla="*/ 419131 h 1705006"/>
                <a:gd name="connsiteX58" fmla="*/ 38100 w 1202531"/>
                <a:gd name="connsiteY58" fmla="*/ 447706 h 1705006"/>
                <a:gd name="connsiteX59" fmla="*/ 19050 w 1202531"/>
                <a:gd name="connsiteY59" fmla="*/ 476281 h 1705006"/>
                <a:gd name="connsiteX60" fmla="*/ 0 w 1202531"/>
                <a:gd name="connsiteY60" fmla="*/ 533431 h 1705006"/>
                <a:gd name="connsiteX61" fmla="*/ 38100 w 1202531"/>
                <a:gd name="connsiteY61" fmla="*/ 666781 h 1705006"/>
                <a:gd name="connsiteX62" fmla="*/ 66675 w 1202531"/>
                <a:gd name="connsiteY62" fmla="*/ 695356 h 1705006"/>
                <a:gd name="connsiteX63" fmla="*/ 85725 w 1202531"/>
                <a:gd name="connsiteY63" fmla="*/ 809656 h 1705006"/>
                <a:gd name="connsiteX64" fmla="*/ 76200 w 1202531"/>
                <a:gd name="connsiteY64" fmla="*/ 895381 h 1705006"/>
                <a:gd name="connsiteX65" fmla="*/ 9525 w 1202531"/>
                <a:gd name="connsiteY65" fmla="*/ 904906 h 1705006"/>
                <a:gd name="connsiteX66" fmla="*/ 47625 w 1202531"/>
                <a:gd name="connsiteY66" fmla="*/ 962056 h 1705006"/>
                <a:gd name="connsiteX67" fmla="*/ 66675 w 1202531"/>
                <a:gd name="connsiteY67" fmla="*/ 1019206 h 1705006"/>
                <a:gd name="connsiteX68" fmla="*/ 104775 w 1202531"/>
                <a:gd name="connsiteY68" fmla="*/ 1076356 h 1705006"/>
                <a:gd name="connsiteX69" fmla="*/ 133350 w 1202531"/>
                <a:gd name="connsiteY69" fmla="*/ 1133506 h 1705006"/>
                <a:gd name="connsiteX70" fmla="*/ 142875 w 1202531"/>
                <a:gd name="connsiteY70" fmla="*/ 1162081 h 1705006"/>
                <a:gd name="connsiteX71" fmla="*/ 161925 w 1202531"/>
                <a:gd name="connsiteY71" fmla="*/ 1200181 h 1705006"/>
                <a:gd name="connsiteX72" fmla="*/ 180975 w 1202531"/>
                <a:gd name="connsiteY72" fmla="*/ 1266856 h 1705006"/>
                <a:gd name="connsiteX73" fmla="*/ 171450 w 1202531"/>
                <a:gd name="connsiteY73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2039 w 1202531"/>
                <a:gd name="connsiteY39" fmla="*/ 307212 h 1705006"/>
                <a:gd name="connsiteX40" fmla="*/ 1066800 w 1202531"/>
                <a:gd name="connsiteY40" fmla="*/ 285781 h 1705006"/>
                <a:gd name="connsiteX41" fmla="*/ 1019175 w 1202531"/>
                <a:gd name="connsiteY41" fmla="*/ 233393 h 1705006"/>
                <a:gd name="connsiteX42" fmla="*/ 1028700 w 1202531"/>
                <a:gd name="connsiteY42" fmla="*/ 200056 h 1705006"/>
                <a:gd name="connsiteX43" fmla="*/ 990600 w 1202531"/>
                <a:gd name="connsiteY43" fmla="*/ 142906 h 1705006"/>
                <a:gd name="connsiteX44" fmla="*/ 942975 w 1202531"/>
                <a:gd name="connsiteY44" fmla="*/ 85756 h 1705006"/>
                <a:gd name="connsiteX45" fmla="*/ 885825 w 1202531"/>
                <a:gd name="connsiteY45" fmla="*/ 47656 h 1705006"/>
                <a:gd name="connsiteX46" fmla="*/ 828675 w 1202531"/>
                <a:gd name="connsiteY46" fmla="*/ 28606 h 1705006"/>
                <a:gd name="connsiteX47" fmla="*/ 581025 w 1202531"/>
                <a:gd name="connsiteY47" fmla="*/ 9556 h 1705006"/>
                <a:gd name="connsiteX48" fmla="*/ 485775 w 1202531"/>
                <a:gd name="connsiteY48" fmla="*/ 31 h 1705006"/>
                <a:gd name="connsiteX49" fmla="*/ 371475 w 1202531"/>
                <a:gd name="connsiteY49" fmla="*/ 28606 h 1705006"/>
                <a:gd name="connsiteX50" fmla="*/ 285750 w 1202531"/>
                <a:gd name="connsiteY50" fmla="*/ 114331 h 1705006"/>
                <a:gd name="connsiteX51" fmla="*/ 257175 w 1202531"/>
                <a:gd name="connsiteY51" fmla="*/ 142906 h 1705006"/>
                <a:gd name="connsiteX52" fmla="*/ 228600 w 1202531"/>
                <a:gd name="connsiteY52" fmla="*/ 200056 h 1705006"/>
                <a:gd name="connsiteX53" fmla="*/ 200025 w 1202531"/>
                <a:gd name="connsiteY53" fmla="*/ 219106 h 1705006"/>
                <a:gd name="connsiteX54" fmla="*/ 133350 w 1202531"/>
                <a:gd name="connsiteY54" fmla="*/ 314356 h 1705006"/>
                <a:gd name="connsiteX55" fmla="*/ 104775 w 1202531"/>
                <a:gd name="connsiteY55" fmla="*/ 333406 h 1705006"/>
                <a:gd name="connsiteX56" fmla="*/ 76200 w 1202531"/>
                <a:gd name="connsiteY56" fmla="*/ 361981 h 1705006"/>
                <a:gd name="connsiteX57" fmla="*/ 47625 w 1202531"/>
                <a:gd name="connsiteY57" fmla="*/ 419131 h 1705006"/>
                <a:gd name="connsiteX58" fmla="*/ 38100 w 1202531"/>
                <a:gd name="connsiteY58" fmla="*/ 447706 h 1705006"/>
                <a:gd name="connsiteX59" fmla="*/ 19050 w 1202531"/>
                <a:gd name="connsiteY59" fmla="*/ 476281 h 1705006"/>
                <a:gd name="connsiteX60" fmla="*/ 0 w 1202531"/>
                <a:gd name="connsiteY60" fmla="*/ 533431 h 1705006"/>
                <a:gd name="connsiteX61" fmla="*/ 38100 w 1202531"/>
                <a:gd name="connsiteY61" fmla="*/ 666781 h 1705006"/>
                <a:gd name="connsiteX62" fmla="*/ 66675 w 1202531"/>
                <a:gd name="connsiteY62" fmla="*/ 695356 h 1705006"/>
                <a:gd name="connsiteX63" fmla="*/ 85725 w 1202531"/>
                <a:gd name="connsiteY63" fmla="*/ 809656 h 1705006"/>
                <a:gd name="connsiteX64" fmla="*/ 76200 w 1202531"/>
                <a:gd name="connsiteY64" fmla="*/ 895381 h 1705006"/>
                <a:gd name="connsiteX65" fmla="*/ 9525 w 1202531"/>
                <a:gd name="connsiteY65" fmla="*/ 904906 h 1705006"/>
                <a:gd name="connsiteX66" fmla="*/ 47625 w 1202531"/>
                <a:gd name="connsiteY66" fmla="*/ 962056 h 1705006"/>
                <a:gd name="connsiteX67" fmla="*/ 66675 w 1202531"/>
                <a:gd name="connsiteY67" fmla="*/ 1019206 h 1705006"/>
                <a:gd name="connsiteX68" fmla="*/ 104775 w 1202531"/>
                <a:gd name="connsiteY68" fmla="*/ 1076356 h 1705006"/>
                <a:gd name="connsiteX69" fmla="*/ 133350 w 1202531"/>
                <a:gd name="connsiteY69" fmla="*/ 1133506 h 1705006"/>
                <a:gd name="connsiteX70" fmla="*/ 142875 w 1202531"/>
                <a:gd name="connsiteY70" fmla="*/ 1162081 h 1705006"/>
                <a:gd name="connsiteX71" fmla="*/ 161925 w 1202531"/>
                <a:gd name="connsiteY71" fmla="*/ 1200181 h 1705006"/>
                <a:gd name="connsiteX72" fmla="*/ 180975 w 1202531"/>
                <a:gd name="connsiteY72" fmla="*/ 1266856 h 1705006"/>
                <a:gd name="connsiteX73" fmla="*/ 171450 w 1202531"/>
                <a:gd name="connsiteY73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2039 w 1202531"/>
                <a:gd name="connsiteY39" fmla="*/ 307212 h 1705006"/>
                <a:gd name="connsiteX40" fmla="*/ 1057275 w 1202531"/>
                <a:gd name="connsiteY40" fmla="*/ 288162 h 1705006"/>
                <a:gd name="connsiteX41" fmla="*/ 1019175 w 1202531"/>
                <a:gd name="connsiteY41" fmla="*/ 233393 h 1705006"/>
                <a:gd name="connsiteX42" fmla="*/ 1028700 w 1202531"/>
                <a:gd name="connsiteY42" fmla="*/ 200056 h 1705006"/>
                <a:gd name="connsiteX43" fmla="*/ 990600 w 1202531"/>
                <a:gd name="connsiteY43" fmla="*/ 142906 h 1705006"/>
                <a:gd name="connsiteX44" fmla="*/ 942975 w 1202531"/>
                <a:gd name="connsiteY44" fmla="*/ 85756 h 1705006"/>
                <a:gd name="connsiteX45" fmla="*/ 885825 w 1202531"/>
                <a:gd name="connsiteY45" fmla="*/ 47656 h 1705006"/>
                <a:gd name="connsiteX46" fmla="*/ 828675 w 1202531"/>
                <a:gd name="connsiteY46" fmla="*/ 28606 h 1705006"/>
                <a:gd name="connsiteX47" fmla="*/ 581025 w 1202531"/>
                <a:gd name="connsiteY47" fmla="*/ 9556 h 1705006"/>
                <a:gd name="connsiteX48" fmla="*/ 485775 w 1202531"/>
                <a:gd name="connsiteY48" fmla="*/ 31 h 1705006"/>
                <a:gd name="connsiteX49" fmla="*/ 371475 w 1202531"/>
                <a:gd name="connsiteY49" fmla="*/ 28606 h 1705006"/>
                <a:gd name="connsiteX50" fmla="*/ 285750 w 1202531"/>
                <a:gd name="connsiteY50" fmla="*/ 114331 h 1705006"/>
                <a:gd name="connsiteX51" fmla="*/ 257175 w 1202531"/>
                <a:gd name="connsiteY51" fmla="*/ 142906 h 1705006"/>
                <a:gd name="connsiteX52" fmla="*/ 228600 w 1202531"/>
                <a:gd name="connsiteY52" fmla="*/ 200056 h 1705006"/>
                <a:gd name="connsiteX53" fmla="*/ 200025 w 1202531"/>
                <a:gd name="connsiteY53" fmla="*/ 219106 h 1705006"/>
                <a:gd name="connsiteX54" fmla="*/ 133350 w 1202531"/>
                <a:gd name="connsiteY54" fmla="*/ 314356 h 1705006"/>
                <a:gd name="connsiteX55" fmla="*/ 104775 w 1202531"/>
                <a:gd name="connsiteY55" fmla="*/ 333406 h 1705006"/>
                <a:gd name="connsiteX56" fmla="*/ 76200 w 1202531"/>
                <a:gd name="connsiteY56" fmla="*/ 361981 h 1705006"/>
                <a:gd name="connsiteX57" fmla="*/ 47625 w 1202531"/>
                <a:gd name="connsiteY57" fmla="*/ 419131 h 1705006"/>
                <a:gd name="connsiteX58" fmla="*/ 38100 w 1202531"/>
                <a:gd name="connsiteY58" fmla="*/ 447706 h 1705006"/>
                <a:gd name="connsiteX59" fmla="*/ 19050 w 1202531"/>
                <a:gd name="connsiteY59" fmla="*/ 476281 h 1705006"/>
                <a:gd name="connsiteX60" fmla="*/ 0 w 1202531"/>
                <a:gd name="connsiteY60" fmla="*/ 533431 h 1705006"/>
                <a:gd name="connsiteX61" fmla="*/ 38100 w 1202531"/>
                <a:gd name="connsiteY61" fmla="*/ 666781 h 1705006"/>
                <a:gd name="connsiteX62" fmla="*/ 66675 w 1202531"/>
                <a:gd name="connsiteY62" fmla="*/ 695356 h 1705006"/>
                <a:gd name="connsiteX63" fmla="*/ 85725 w 1202531"/>
                <a:gd name="connsiteY63" fmla="*/ 809656 h 1705006"/>
                <a:gd name="connsiteX64" fmla="*/ 76200 w 1202531"/>
                <a:gd name="connsiteY64" fmla="*/ 895381 h 1705006"/>
                <a:gd name="connsiteX65" fmla="*/ 9525 w 1202531"/>
                <a:gd name="connsiteY65" fmla="*/ 904906 h 1705006"/>
                <a:gd name="connsiteX66" fmla="*/ 47625 w 1202531"/>
                <a:gd name="connsiteY66" fmla="*/ 962056 h 1705006"/>
                <a:gd name="connsiteX67" fmla="*/ 66675 w 1202531"/>
                <a:gd name="connsiteY67" fmla="*/ 1019206 h 1705006"/>
                <a:gd name="connsiteX68" fmla="*/ 104775 w 1202531"/>
                <a:gd name="connsiteY68" fmla="*/ 1076356 h 1705006"/>
                <a:gd name="connsiteX69" fmla="*/ 133350 w 1202531"/>
                <a:gd name="connsiteY69" fmla="*/ 1133506 h 1705006"/>
                <a:gd name="connsiteX70" fmla="*/ 142875 w 1202531"/>
                <a:gd name="connsiteY70" fmla="*/ 1162081 h 1705006"/>
                <a:gd name="connsiteX71" fmla="*/ 161925 w 1202531"/>
                <a:gd name="connsiteY71" fmla="*/ 1200181 h 1705006"/>
                <a:gd name="connsiteX72" fmla="*/ 180975 w 1202531"/>
                <a:gd name="connsiteY72" fmla="*/ 1266856 h 1705006"/>
                <a:gd name="connsiteX73" fmla="*/ 171450 w 1202531"/>
                <a:gd name="connsiteY73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2039 w 1202531"/>
                <a:gd name="connsiteY39" fmla="*/ 307212 h 1705006"/>
                <a:gd name="connsiteX40" fmla="*/ 1019175 w 1202531"/>
                <a:gd name="connsiteY40" fmla="*/ 233393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81089 w 1202531"/>
                <a:gd name="connsiteY39" fmla="*/ 292925 h 1705006"/>
                <a:gd name="connsiteX40" fmla="*/ 1019175 w 1202531"/>
                <a:gd name="connsiteY40" fmla="*/ 233393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81089 w 1202531"/>
                <a:gd name="connsiteY39" fmla="*/ 292925 h 1705006"/>
                <a:gd name="connsiteX40" fmla="*/ 1019175 w 1202531"/>
                <a:gd name="connsiteY40" fmla="*/ 233393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1028700 w 1202531"/>
                <a:gd name="connsiteY41" fmla="*/ 200056 h 1705006"/>
                <a:gd name="connsiteX42" fmla="*/ 990600 w 1202531"/>
                <a:gd name="connsiteY42" fmla="*/ 142906 h 1705006"/>
                <a:gd name="connsiteX43" fmla="*/ 942975 w 1202531"/>
                <a:gd name="connsiteY43" fmla="*/ 85756 h 1705006"/>
                <a:gd name="connsiteX44" fmla="*/ 885825 w 1202531"/>
                <a:gd name="connsiteY44" fmla="*/ 47656 h 1705006"/>
                <a:gd name="connsiteX45" fmla="*/ 828675 w 1202531"/>
                <a:gd name="connsiteY45" fmla="*/ 28606 h 1705006"/>
                <a:gd name="connsiteX46" fmla="*/ 581025 w 1202531"/>
                <a:gd name="connsiteY46" fmla="*/ 9556 h 1705006"/>
                <a:gd name="connsiteX47" fmla="*/ 485775 w 1202531"/>
                <a:gd name="connsiteY47" fmla="*/ 31 h 1705006"/>
                <a:gd name="connsiteX48" fmla="*/ 371475 w 1202531"/>
                <a:gd name="connsiteY48" fmla="*/ 28606 h 1705006"/>
                <a:gd name="connsiteX49" fmla="*/ 285750 w 1202531"/>
                <a:gd name="connsiteY49" fmla="*/ 114331 h 1705006"/>
                <a:gd name="connsiteX50" fmla="*/ 257175 w 1202531"/>
                <a:gd name="connsiteY50" fmla="*/ 142906 h 1705006"/>
                <a:gd name="connsiteX51" fmla="*/ 228600 w 1202531"/>
                <a:gd name="connsiteY51" fmla="*/ 200056 h 1705006"/>
                <a:gd name="connsiteX52" fmla="*/ 200025 w 1202531"/>
                <a:gd name="connsiteY52" fmla="*/ 219106 h 1705006"/>
                <a:gd name="connsiteX53" fmla="*/ 133350 w 1202531"/>
                <a:gd name="connsiteY53" fmla="*/ 314356 h 1705006"/>
                <a:gd name="connsiteX54" fmla="*/ 104775 w 1202531"/>
                <a:gd name="connsiteY54" fmla="*/ 333406 h 1705006"/>
                <a:gd name="connsiteX55" fmla="*/ 76200 w 1202531"/>
                <a:gd name="connsiteY55" fmla="*/ 361981 h 1705006"/>
                <a:gd name="connsiteX56" fmla="*/ 47625 w 1202531"/>
                <a:gd name="connsiteY56" fmla="*/ 419131 h 1705006"/>
                <a:gd name="connsiteX57" fmla="*/ 38100 w 1202531"/>
                <a:gd name="connsiteY57" fmla="*/ 447706 h 1705006"/>
                <a:gd name="connsiteX58" fmla="*/ 19050 w 1202531"/>
                <a:gd name="connsiteY58" fmla="*/ 476281 h 1705006"/>
                <a:gd name="connsiteX59" fmla="*/ 0 w 1202531"/>
                <a:gd name="connsiteY59" fmla="*/ 533431 h 1705006"/>
                <a:gd name="connsiteX60" fmla="*/ 38100 w 1202531"/>
                <a:gd name="connsiteY60" fmla="*/ 666781 h 1705006"/>
                <a:gd name="connsiteX61" fmla="*/ 66675 w 1202531"/>
                <a:gd name="connsiteY61" fmla="*/ 695356 h 1705006"/>
                <a:gd name="connsiteX62" fmla="*/ 85725 w 1202531"/>
                <a:gd name="connsiteY62" fmla="*/ 809656 h 1705006"/>
                <a:gd name="connsiteX63" fmla="*/ 76200 w 1202531"/>
                <a:gd name="connsiteY63" fmla="*/ 895381 h 1705006"/>
                <a:gd name="connsiteX64" fmla="*/ 9525 w 1202531"/>
                <a:gd name="connsiteY64" fmla="*/ 904906 h 1705006"/>
                <a:gd name="connsiteX65" fmla="*/ 47625 w 1202531"/>
                <a:gd name="connsiteY65" fmla="*/ 962056 h 1705006"/>
                <a:gd name="connsiteX66" fmla="*/ 66675 w 1202531"/>
                <a:gd name="connsiteY66" fmla="*/ 1019206 h 1705006"/>
                <a:gd name="connsiteX67" fmla="*/ 104775 w 1202531"/>
                <a:gd name="connsiteY67" fmla="*/ 1076356 h 1705006"/>
                <a:gd name="connsiteX68" fmla="*/ 133350 w 1202531"/>
                <a:gd name="connsiteY68" fmla="*/ 1133506 h 1705006"/>
                <a:gd name="connsiteX69" fmla="*/ 142875 w 1202531"/>
                <a:gd name="connsiteY69" fmla="*/ 1162081 h 1705006"/>
                <a:gd name="connsiteX70" fmla="*/ 161925 w 1202531"/>
                <a:gd name="connsiteY70" fmla="*/ 1200181 h 1705006"/>
                <a:gd name="connsiteX71" fmla="*/ 180975 w 1202531"/>
                <a:gd name="connsiteY71" fmla="*/ 1266856 h 1705006"/>
                <a:gd name="connsiteX72" fmla="*/ 171450 w 1202531"/>
                <a:gd name="connsiteY72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990600 w 1202531"/>
                <a:gd name="connsiteY41" fmla="*/ 142906 h 1705006"/>
                <a:gd name="connsiteX42" fmla="*/ 942975 w 1202531"/>
                <a:gd name="connsiteY42" fmla="*/ 85756 h 1705006"/>
                <a:gd name="connsiteX43" fmla="*/ 885825 w 1202531"/>
                <a:gd name="connsiteY43" fmla="*/ 47656 h 1705006"/>
                <a:gd name="connsiteX44" fmla="*/ 828675 w 1202531"/>
                <a:gd name="connsiteY44" fmla="*/ 28606 h 1705006"/>
                <a:gd name="connsiteX45" fmla="*/ 581025 w 1202531"/>
                <a:gd name="connsiteY45" fmla="*/ 9556 h 1705006"/>
                <a:gd name="connsiteX46" fmla="*/ 485775 w 1202531"/>
                <a:gd name="connsiteY46" fmla="*/ 31 h 1705006"/>
                <a:gd name="connsiteX47" fmla="*/ 371475 w 1202531"/>
                <a:gd name="connsiteY47" fmla="*/ 28606 h 1705006"/>
                <a:gd name="connsiteX48" fmla="*/ 285750 w 1202531"/>
                <a:gd name="connsiteY48" fmla="*/ 114331 h 1705006"/>
                <a:gd name="connsiteX49" fmla="*/ 257175 w 1202531"/>
                <a:gd name="connsiteY49" fmla="*/ 142906 h 1705006"/>
                <a:gd name="connsiteX50" fmla="*/ 228600 w 1202531"/>
                <a:gd name="connsiteY50" fmla="*/ 200056 h 1705006"/>
                <a:gd name="connsiteX51" fmla="*/ 200025 w 1202531"/>
                <a:gd name="connsiteY51" fmla="*/ 219106 h 1705006"/>
                <a:gd name="connsiteX52" fmla="*/ 133350 w 1202531"/>
                <a:gd name="connsiteY52" fmla="*/ 314356 h 1705006"/>
                <a:gd name="connsiteX53" fmla="*/ 104775 w 1202531"/>
                <a:gd name="connsiteY53" fmla="*/ 333406 h 1705006"/>
                <a:gd name="connsiteX54" fmla="*/ 76200 w 1202531"/>
                <a:gd name="connsiteY54" fmla="*/ 361981 h 1705006"/>
                <a:gd name="connsiteX55" fmla="*/ 47625 w 1202531"/>
                <a:gd name="connsiteY55" fmla="*/ 419131 h 1705006"/>
                <a:gd name="connsiteX56" fmla="*/ 38100 w 1202531"/>
                <a:gd name="connsiteY56" fmla="*/ 447706 h 1705006"/>
                <a:gd name="connsiteX57" fmla="*/ 19050 w 1202531"/>
                <a:gd name="connsiteY57" fmla="*/ 476281 h 1705006"/>
                <a:gd name="connsiteX58" fmla="*/ 0 w 1202531"/>
                <a:gd name="connsiteY58" fmla="*/ 533431 h 1705006"/>
                <a:gd name="connsiteX59" fmla="*/ 38100 w 1202531"/>
                <a:gd name="connsiteY59" fmla="*/ 666781 h 1705006"/>
                <a:gd name="connsiteX60" fmla="*/ 66675 w 1202531"/>
                <a:gd name="connsiteY60" fmla="*/ 695356 h 1705006"/>
                <a:gd name="connsiteX61" fmla="*/ 85725 w 1202531"/>
                <a:gd name="connsiteY61" fmla="*/ 809656 h 1705006"/>
                <a:gd name="connsiteX62" fmla="*/ 76200 w 1202531"/>
                <a:gd name="connsiteY62" fmla="*/ 895381 h 1705006"/>
                <a:gd name="connsiteX63" fmla="*/ 9525 w 1202531"/>
                <a:gd name="connsiteY63" fmla="*/ 904906 h 1705006"/>
                <a:gd name="connsiteX64" fmla="*/ 47625 w 1202531"/>
                <a:gd name="connsiteY64" fmla="*/ 962056 h 1705006"/>
                <a:gd name="connsiteX65" fmla="*/ 66675 w 1202531"/>
                <a:gd name="connsiteY65" fmla="*/ 1019206 h 1705006"/>
                <a:gd name="connsiteX66" fmla="*/ 104775 w 1202531"/>
                <a:gd name="connsiteY66" fmla="*/ 1076356 h 1705006"/>
                <a:gd name="connsiteX67" fmla="*/ 133350 w 1202531"/>
                <a:gd name="connsiteY67" fmla="*/ 1133506 h 1705006"/>
                <a:gd name="connsiteX68" fmla="*/ 142875 w 1202531"/>
                <a:gd name="connsiteY68" fmla="*/ 1162081 h 1705006"/>
                <a:gd name="connsiteX69" fmla="*/ 161925 w 1202531"/>
                <a:gd name="connsiteY69" fmla="*/ 1200181 h 1705006"/>
                <a:gd name="connsiteX70" fmla="*/ 180975 w 1202531"/>
                <a:gd name="connsiteY70" fmla="*/ 1266856 h 1705006"/>
                <a:gd name="connsiteX71" fmla="*/ 171450 w 1202531"/>
                <a:gd name="connsiteY71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942975 w 1202531"/>
                <a:gd name="connsiteY41" fmla="*/ 85756 h 1705006"/>
                <a:gd name="connsiteX42" fmla="*/ 885825 w 1202531"/>
                <a:gd name="connsiteY42" fmla="*/ 47656 h 1705006"/>
                <a:gd name="connsiteX43" fmla="*/ 828675 w 1202531"/>
                <a:gd name="connsiteY43" fmla="*/ 28606 h 1705006"/>
                <a:gd name="connsiteX44" fmla="*/ 581025 w 1202531"/>
                <a:gd name="connsiteY44" fmla="*/ 9556 h 1705006"/>
                <a:gd name="connsiteX45" fmla="*/ 485775 w 1202531"/>
                <a:gd name="connsiteY45" fmla="*/ 31 h 1705006"/>
                <a:gd name="connsiteX46" fmla="*/ 371475 w 1202531"/>
                <a:gd name="connsiteY46" fmla="*/ 28606 h 1705006"/>
                <a:gd name="connsiteX47" fmla="*/ 285750 w 1202531"/>
                <a:gd name="connsiteY47" fmla="*/ 114331 h 1705006"/>
                <a:gd name="connsiteX48" fmla="*/ 257175 w 1202531"/>
                <a:gd name="connsiteY48" fmla="*/ 142906 h 1705006"/>
                <a:gd name="connsiteX49" fmla="*/ 228600 w 1202531"/>
                <a:gd name="connsiteY49" fmla="*/ 200056 h 1705006"/>
                <a:gd name="connsiteX50" fmla="*/ 200025 w 1202531"/>
                <a:gd name="connsiteY50" fmla="*/ 219106 h 1705006"/>
                <a:gd name="connsiteX51" fmla="*/ 133350 w 1202531"/>
                <a:gd name="connsiteY51" fmla="*/ 314356 h 1705006"/>
                <a:gd name="connsiteX52" fmla="*/ 104775 w 1202531"/>
                <a:gd name="connsiteY52" fmla="*/ 333406 h 1705006"/>
                <a:gd name="connsiteX53" fmla="*/ 76200 w 1202531"/>
                <a:gd name="connsiteY53" fmla="*/ 361981 h 1705006"/>
                <a:gd name="connsiteX54" fmla="*/ 47625 w 1202531"/>
                <a:gd name="connsiteY54" fmla="*/ 419131 h 1705006"/>
                <a:gd name="connsiteX55" fmla="*/ 38100 w 1202531"/>
                <a:gd name="connsiteY55" fmla="*/ 447706 h 1705006"/>
                <a:gd name="connsiteX56" fmla="*/ 19050 w 1202531"/>
                <a:gd name="connsiteY56" fmla="*/ 476281 h 1705006"/>
                <a:gd name="connsiteX57" fmla="*/ 0 w 1202531"/>
                <a:gd name="connsiteY57" fmla="*/ 533431 h 1705006"/>
                <a:gd name="connsiteX58" fmla="*/ 38100 w 1202531"/>
                <a:gd name="connsiteY58" fmla="*/ 666781 h 1705006"/>
                <a:gd name="connsiteX59" fmla="*/ 66675 w 1202531"/>
                <a:gd name="connsiteY59" fmla="*/ 695356 h 1705006"/>
                <a:gd name="connsiteX60" fmla="*/ 85725 w 1202531"/>
                <a:gd name="connsiteY60" fmla="*/ 809656 h 1705006"/>
                <a:gd name="connsiteX61" fmla="*/ 76200 w 1202531"/>
                <a:gd name="connsiteY61" fmla="*/ 895381 h 1705006"/>
                <a:gd name="connsiteX62" fmla="*/ 9525 w 1202531"/>
                <a:gd name="connsiteY62" fmla="*/ 904906 h 1705006"/>
                <a:gd name="connsiteX63" fmla="*/ 47625 w 1202531"/>
                <a:gd name="connsiteY63" fmla="*/ 962056 h 1705006"/>
                <a:gd name="connsiteX64" fmla="*/ 66675 w 1202531"/>
                <a:gd name="connsiteY64" fmla="*/ 1019206 h 1705006"/>
                <a:gd name="connsiteX65" fmla="*/ 104775 w 1202531"/>
                <a:gd name="connsiteY65" fmla="*/ 1076356 h 1705006"/>
                <a:gd name="connsiteX66" fmla="*/ 133350 w 1202531"/>
                <a:gd name="connsiteY66" fmla="*/ 1133506 h 1705006"/>
                <a:gd name="connsiteX67" fmla="*/ 142875 w 1202531"/>
                <a:gd name="connsiteY67" fmla="*/ 1162081 h 1705006"/>
                <a:gd name="connsiteX68" fmla="*/ 161925 w 1202531"/>
                <a:gd name="connsiteY68" fmla="*/ 1200181 h 1705006"/>
                <a:gd name="connsiteX69" fmla="*/ 180975 w 1202531"/>
                <a:gd name="connsiteY69" fmla="*/ 1266856 h 1705006"/>
                <a:gd name="connsiteX70" fmla="*/ 171450 w 1202531"/>
                <a:gd name="connsiteY70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885825 w 1202531"/>
                <a:gd name="connsiteY41" fmla="*/ 47656 h 1705006"/>
                <a:gd name="connsiteX42" fmla="*/ 828675 w 1202531"/>
                <a:gd name="connsiteY42" fmla="*/ 28606 h 1705006"/>
                <a:gd name="connsiteX43" fmla="*/ 581025 w 1202531"/>
                <a:gd name="connsiteY43" fmla="*/ 9556 h 1705006"/>
                <a:gd name="connsiteX44" fmla="*/ 485775 w 1202531"/>
                <a:gd name="connsiteY44" fmla="*/ 31 h 1705006"/>
                <a:gd name="connsiteX45" fmla="*/ 371475 w 1202531"/>
                <a:gd name="connsiteY45" fmla="*/ 28606 h 1705006"/>
                <a:gd name="connsiteX46" fmla="*/ 285750 w 1202531"/>
                <a:gd name="connsiteY46" fmla="*/ 114331 h 1705006"/>
                <a:gd name="connsiteX47" fmla="*/ 257175 w 1202531"/>
                <a:gd name="connsiteY47" fmla="*/ 142906 h 1705006"/>
                <a:gd name="connsiteX48" fmla="*/ 228600 w 1202531"/>
                <a:gd name="connsiteY48" fmla="*/ 200056 h 1705006"/>
                <a:gd name="connsiteX49" fmla="*/ 200025 w 1202531"/>
                <a:gd name="connsiteY49" fmla="*/ 219106 h 1705006"/>
                <a:gd name="connsiteX50" fmla="*/ 133350 w 1202531"/>
                <a:gd name="connsiteY50" fmla="*/ 314356 h 1705006"/>
                <a:gd name="connsiteX51" fmla="*/ 104775 w 1202531"/>
                <a:gd name="connsiteY51" fmla="*/ 333406 h 1705006"/>
                <a:gd name="connsiteX52" fmla="*/ 76200 w 1202531"/>
                <a:gd name="connsiteY52" fmla="*/ 361981 h 1705006"/>
                <a:gd name="connsiteX53" fmla="*/ 47625 w 1202531"/>
                <a:gd name="connsiteY53" fmla="*/ 419131 h 1705006"/>
                <a:gd name="connsiteX54" fmla="*/ 38100 w 1202531"/>
                <a:gd name="connsiteY54" fmla="*/ 447706 h 1705006"/>
                <a:gd name="connsiteX55" fmla="*/ 19050 w 1202531"/>
                <a:gd name="connsiteY55" fmla="*/ 476281 h 1705006"/>
                <a:gd name="connsiteX56" fmla="*/ 0 w 1202531"/>
                <a:gd name="connsiteY56" fmla="*/ 533431 h 1705006"/>
                <a:gd name="connsiteX57" fmla="*/ 38100 w 1202531"/>
                <a:gd name="connsiteY57" fmla="*/ 666781 h 1705006"/>
                <a:gd name="connsiteX58" fmla="*/ 66675 w 1202531"/>
                <a:gd name="connsiteY58" fmla="*/ 695356 h 1705006"/>
                <a:gd name="connsiteX59" fmla="*/ 85725 w 1202531"/>
                <a:gd name="connsiteY59" fmla="*/ 809656 h 1705006"/>
                <a:gd name="connsiteX60" fmla="*/ 76200 w 1202531"/>
                <a:gd name="connsiteY60" fmla="*/ 895381 h 1705006"/>
                <a:gd name="connsiteX61" fmla="*/ 9525 w 1202531"/>
                <a:gd name="connsiteY61" fmla="*/ 904906 h 1705006"/>
                <a:gd name="connsiteX62" fmla="*/ 47625 w 1202531"/>
                <a:gd name="connsiteY62" fmla="*/ 962056 h 1705006"/>
                <a:gd name="connsiteX63" fmla="*/ 66675 w 1202531"/>
                <a:gd name="connsiteY63" fmla="*/ 1019206 h 1705006"/>
                <a:gd name="connsiteX64" fmla="*/ 104775 w 1202531"/>
                <a:gd name="connsiteY64" fmla="*/ 1076356 h 1705006"/>
                <a:gd name="connsiteX65" fmla="*/ 133350 w 1202531"/>
                <a:gd name="connsiteY65" fmla="*/ 1133506 h 1705006"/>
                <a:gd name="connsiteX66" fmla="*/ 142875 w 1202531"/>
                <a:gd name="connsiteY66" fmla="*/ 1162081 h 1705006"/>
                <a:gd name="connsiteX67" fmla="*/ 161925 w 1202531"/>
                <a:gd name="connsiteY67" fmla="*/ 1200181 h 1705006"/>
                <a:gd name="connsiteX68" fmla="*/ 180975 w 1202531"/>
                <a:gd name="connsiteY68" fmla="*/ 1266856 h 1705006"/>
                <a:gd name="connsiteX69" fmla="*/ 171450 w 1202531"/>
                <a:gd name="connsiteY69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857250 w 1202531"/>
                <a:gd name="connsiteY41" fmla="*/ 66706 h 1705006"/>
                <a:gd name="connsiteX42" fmla="*/ 828675 w 1202531"/>
                <a:gd name="connsiteY42" fmla="*/ 28606 h 1705006"/>
                <a:gd name="connsiteX43" fmla="*/ 581025 w 1202531"/>
                <a:gd name="connsiteY43" fmla="*/ 9556 h 1705006"/>
                <a:gd name="connsiteX44" fmla="*/ 485775 w 1202531"/>
                <a:gd name="connsiteY44" fmla="*/ 31 h 1705006"/>
                <a:gd name="connsiteX45" fmla="*/ 371475 w 1202531"/>
                <a:gd name="connsiteY45" fmla="*/ 28606 h 1705006"/>
                <a:gd name="connsiteX46" fmla="*/ 285750 w 1202531"/>
                <a:gd name="connsiteY46" fmla="*/ 114331 h 1705006"/>
                <a:gd name="connsiteX47" fmla="*/ 257175 w 1202531"/>
                <a:gd name="connsiteY47" fmla="*/ 142906 h 1705006"/>
                <a:gd name="connsiteX48" fmla="*/ 228600 w 1202531"/>
                <a:gd name="connsiteY48" fmla="*/ 200056 h 1705006"/>
                <a:gd name="connsiteX49" fmla="*/ 200025 w 1202531"/>
                <a:gd name="connsiteY49" fmla="*/ 219106 h 1705006"/>
                <a:gd name="connsiteX50" fmla="*/ 133350 w 1202531"/>
                <a:gd name="connsiteY50" fmla="*/ 314356 h 1705006"/>
                <a:gd name="connsiteX51" fmla="*/ 104775 w 1202531"/>
                <a:gd name="connsiteY51" fmla="*/ 333406 h 1705006"/>
                <a:gd name="connsiteX52" fmla="*/ 76200 w 1202531"/>
                <a:gd name="connsiteY52" fmla="*/ 361981 h 1705006"/>
                <a:gd name="connsiteX53" fmla="*/ 47625 w 1202531"/>
                <a:gd name="connsiteY53" fmla="*/ 419131 h 1705006"/>
                <a:gd name="connsiteX54" fmla="*/ 38100 w 1202531"/>
                <a:gd name="connsiteY54" fmla="*/ 447706 h 1705006"/>
                <a:gd name="connsiteX55" fmla="*/ 19050 w 1202531"/>
                <a:gd name="connsiteY55" fmla="*/ 476281 h 1705006"/>
                <a:gd name="connsiteX56" fmla="*/ 0 w 1202531"/>
                <a:gd name="connsiteY56" fmla="*/ 533431 h 1705006"/>
                <a:gd name="connsiteX57" fmla="*/ 38100 w 1202531"/>
                <a:gd name="connsiteY57" fmla="*/ 666781 h 1705006"/>
                <a:gd name="connsiteX58" fmla="*/ 66675 w 1202531"/>
                <a:gd name="connsiteY58" fmla="*/ 695356 h 1705006"/>
                <a:gd name="connsiteX59" fmla="*/ 85725 w 1202531"/>
                <a:gd name="connsiteY59" fmla="*/ 809656 h 1705006"/>
                <a:gd name="connsiteX60" fmla="*/ 76200 w 1202531"/>
                <a:gd name="connsiteY60" fmla="*/ 895381 h 1705006"/>
                <a:gd name="connsiteX61" fmla="*/ 9525 w 1202531"/>
                <a:gd name="connsiteY61" fmla="*/ 904906 h 1705006"/>
                <a:gd name="connsiteX62" fmla="*/ 47625 w 1202531"/>
                <a:gd name="connsiteY62" fmla="*/ 962056 h 1705006"/>
                <a:gd name="connsiteX63" fmla="*/ 66675 w 1202531"/>
                <a:gd name="connsiteY63" fmla="*/ 1019206 h 1705006"/>
                <a:gd name="connsiteX64" fmla="*/ 104775 w 1202531"/>
                <a:gd name="connsiteY64" fmla="*/ 1076356 h 1705006"/>
                <a:gd name="connsiteX65" fmla="*/ 133350 w 1202531"/>
                <a:gd name="connsiteY65" fmla="*/ 1133506 h 1705006"/>
                <a:gd name="connsiteX66" fmla="*/ 142875 w 1202531"/>
                <a:gd name="connsiteY66" fmla="*/ 1162081 h 1705006"/>
                <a:gd name="connsiteX67" fmla="*/ 161925 w 1202531"/>
                <a:gd name="connsiteY67" fmla="*/ 1200181 h 1705006"/>
                <a:gd name="connsiteX68" fmla="*/ 180975 w 1202531"/>
                <a:gd name="connsiteY68" fmla="*/ 1266856 h 1705006"/>
                <a:gd name="connsiteX69" fmla="*/ 171450 w 1202531"/>
                <a:gd name="connsiteY69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852487 w 1202531"/>
                <a:gd name="connsiteY41" fmla="*/ 80993 h 1705006"/>
                <a:gd name="connsiteX42" fmla="*/ 828675 w 1202531"/>
                <a:gd name="connsiteY42" fmla="*/ 28606 h 1705006"/>
                <a:gd name="connsiteX43" fmla="*/ 581025 w 1202531"/>
                <a:gd name="connsiteY43" fmla="*/ 9556 h 1705006"/>
                <a:gd name="connsiteX44" fmla="*/ 485775 w 1202531"/>
                <a:gd name="connsiteY44" fmla="*/ 31 h 1705006"/>
                <a:gd name="connsiteX45" fmla="*/ 371475 w 1202531"/>
                <a:gd name="connsiteY45" fmla="*/ 28606 h 1705006"/>
                <a:gd name="connsiteX46" fmla="*/ 285750 w 1202531"/>
                <a:gd name="connsiteY46" fmla="*/ 114331 h 1705006"/>
                <a:gd name="connsiteX47" fmla="*/ 257175 w 1202531"/>
                <a:gd name="connsiteY47" fmla="*/ 142906 h 1705006"/>
                <a:gd name="connsiteX48" fmla="*/ 228600 w 1202531"/>
                <a:gd name="connsiteY48" fmla="*/ 200056 h 1705006"/>
                <a:gd name="connsiteX49" fmla="*/ 200025 w 1202531"/>
                <a:gd name="connsiteY49" fmla="*/ 219106 h 1705006"/>
                <a:gd name="connsiteX50" fmla="*/ 133350 w 1202531"/>
                <a:gd name="connsiteY50" fmla="*/ 314356 h 1705006"/>
                <a:gd name="connsiteX51" fmla="*/ 104775 w 1202531"/>
                <a:gd name="connsiteY51" fmla="*/ 333406 h 1705006"/>
                <a:gd name="connsiteX52" fmla="*/ 76200 w 1202531"/>
                <a:gd name="connsiteY52" fmla="*/ 361981 h 1705006"/>
                <a:gd name="connsiteX53" fmla="*/ 47625 w 1202531"/>
                <a:gd name="connsiteY53" fmla="*/ 419131 h 1705006"/>
                <a:gd name="connsiteX54" fmla="*/ 38100 w 1202531"/>
                <a:gd name="connsiteY54" fmla="*/ 447706 h 1705006"/>
                <a:gd name="connsiteX55" fmla="*/ 19050 w 1202531"/>
                <a:gd name="connsiteY55" fmla="*/ 476281 h 1705006"/>
                <a:gd name="connsiteX56" fmla="*/ 0 w 1202531"/>
                <a:gd name="connsiteY56" fmla="*/ 533431 h 1705006"/>
                <a:gd name="connsiteX57" fmla="*/ 38100 w 1202531"/>
                <a:gd name="connsiteY57" fmla="*/ 666781 h 1705006"/>
                <a:gd name="connsiteX58" fmla="*/ 66675 w 1202531"/>
                <a:gd name="connsiteY58" fmla="*/ 695356 h 1705006"/>
                <a:gd name="connsiteX59" fmla="*/ 85725 w 1202531"/>
                <a:gd name="connsiteY59" fmla="*/ 809656 h 1705006"/>
                <a:gd name="connsiteX60" fmla="*/ 76200 w 1202531"/>
                <a:gd name="connsiteY60" fmla="*/ 895381 h 1705006"/>
                <a:gd name="connsiteX61" fmla="*/ 9525 w 1202531"/>
                <a:gd name="connsiteY61" fmla="*/ 904906 h 1705006"/>
                <a:gd name="connsiteX62" fmla="*/ 47625 w 1202531"/>
                <a:gd name="connsiteY62" fmla="*/ 962056 h 1705006"/>
                <a:gd name="connsiteX63" fmla="*/ 66675 w 1202531"/>
                <a:gd name="connsiteY63" fmla="*/ 1019206 h 1705006"/>
                <a:gd name="connsiteX64" fmla="*/ 104775 w 1202531"/>
                <a:gd name="connsiteY64" fmla="*/ 1076356 h 1705006"/>
                <a:gd name="connsiteX65" fmla="*/ 133350 w 1202531"/>
                <a:gd name="connsiteY65" fmla="*/ 1133506 h 1705006"/>
                <a:gd name="connsiteX66" fmla="*/ 142875 w 1202531"/>
                <a:gd name="connsiteY66" fmla="*/ 1162081 h 1705006"/>
                <a:gd name="connsiteX67" fmla="*/ 161925 w 1202531"/>
                <a:gd name="connsiteY67" fmla="*/ 1200181 h 1705006"/>
                <a:gd name="connsiteX68" fmla="*/ 180975 w 1202531"/>
                <a:gd name="connsiteY68" fmla="*/ 1266856 h 1705006"/>
                <a:gd name="connsiteX69" fmla="*/ 171450 w 1202531"/>
                <a:gd name="connsiteY69" fmla="*/ 1276381 h 1705006"/>
                <a:gd name="connsiteX0" fmla="*/ 171450 w 1202531"/>
                <a:gd name="connsiteY0" fmla="*/ 1276381 h 1705006"/>
                <a:gd name="connsiteX1" fmla="*/ 171450 w 1202531"/>
                <a:gd name="connsiteY1" fmla="*/ 1276381 h 1705006"/>
                <a:gd name="connsiteX2" fmla="*/ 257175 w 1202531"/>
                <a:gd name="connsiteY2" fmla="*/ 1371631 h 1705006"/>
                <a:gd name="connsiteX3" fmla="*/ 266700 w 1202531"/>
                <a:gd name="connsiteY3" fmla="*/ 1400206 h 1705006"/>
                <a:gd name="connsiteX4" fmla="*/ 304800 w 1202531"/>
                <a:gd name="connsiteY4" fmla="*/ 1466881 h 1705006"/>
                <a:gd name="connsiteX5" fmla="*/ 314325 w 1202531"/>
                <a:gd name="connsiteY5" fmla="*/ 1495456 h 1705006"/>
                <a:gd name="connsiteX6" fmla="*/ 352425 w 1202531"/>
                <a:gd name="connsiteY6" fmla="*/ 1562131 h 1705006"/>
                <a:gd name="connsiteX7" fmla="*/ 381000 w 1202531"/>
                <a:gd name="connsiteY7" fmla="*/ 1581181 h 1705006"/>
                <a:gd name="connsiteX8" fmla="*/ 428625 w 1202531"/>
                <a:gd name="connsiteY8" fmla="*/ 1619281 h 1705006"/>
                <a:gd name="connsiteX9" fmla="*/ 457200 w 1202531"/>
                <a:gd name="connsiteY9" fmla="*/ 1638331 h 1705006"/>
                <a:gd name="connsiteX10" fmla="*/ 514350 w 1202531"/>
                <a:gd name="connsiteY10" fmla="*/ 1657381 h 1705006"/>
                <a:gd name="connsiteX11" fmla="*/ 571500 w 1202531"/>
                <a:gd name="connsiteY11" fmla="*/ 1676431 h 1705006"/>
                <a:gd name="connsiteX12" fmla="*/ 600075 w 1202531"/>
                <a:gd name="connsiteY12" fmla="*/ 1685956 h 1705006"/>
                <a:gd name="connsiteX13" fmla="*/ 638175 w 1202531"/>
                <a:gd name="connsiteY13" fmla="*/ 1705006 h 1705006"/>
                <a:gd name="connsiteX14" fmla="*/ 847725 w 1202531"/>
                <a:gd name="connsiteY14" fmla="*/ 1695481 h 1705006"/>
                <a:gd name="connsiteX15" fmla="*/ 914400 w 1202531"/>
                <a:gd name="connsiteY15" fmla="*/ 1619281 h 1705006"/>
                <a:gd name="connsiteX16" fmla="*/ 942975 w 1202531"/>
                <a:gd name="connsiteY16" fmla="*/ 1590706 h 1705006"/>
                <a:gd name="connsiteX17" fmla="*/ 1009650 w 1202531"/>
                <a:gd name="connsiteY17" fmla="*/ 1504981 h 1705006"/>
                <a:gd name="connsiteX18" fmla="*/ 1028700 w 1202531"/>
                <a:gd name="connsiteY18" fmla="*/ 1438306 h 1705006"/>
                <a:gd name="connsiteX19" fmla="*/ 1038225 w 1202531"/>
                <a:gd name="connsiteY19" fmla="*/ 1371631 h 1705006"/>
                <a:gd name="connsiteX20" fmla="*/ 1047750 w 1202531"/>
                <a:gd name="connsiteY20" fmla="*/ 1324006 h 1705006"/>
                <a:gd name="connsiteX21" fmla="*/ 1123950 w 1202531"/>
                <a:gd name="connsiteY21" fmla="*/ 1226375 h 1705006"/>
                <a:gd name="connsiteX22" fmla="*/ 1102519 w 1202531"/>
                <a:gd name="connsiteY22" fmla="*/ 1250188 h 1705006"/>
                <a:gd name="connsiteX23" fmla="*/ 1147762 w 1202531"/>
                <a:gd name="connsiteY23" fmla="*/ 1178750 h 1705006"/>
                <a:gd name="connsiteX24" fmla="*/ 1157288 w 1202531"/>
                <a:gd name="connsiteY24" fmla="*/ 1143031 h 1705006"/>
                <a:gd name="connsiteX25" fmla="*/ 1162050 w 1202531"/>
                <a:gd name="connsiteY25" fmla="*/ 1121600 h 1705006"/>
                <a:gd name="connsiteX26" fmla="*/ 1173956 w 1202531"/>
                <a:gd name="connsiteY26" fmla="*/ 1078737 h 1705006"/>
                <a:gd name="connsiteX27" fmla="*/ 1188244 w 1202531"/>
                <a:gd name="connsiteY27" fmla="*/ 1002538 h 1705006"/>
                <a:gd name="connsiteX28" fmla="*/ 1200150 w 1202531"/>
                <a:gd name="connsiteY28" fmla="*/ 928719 h 1705006"/>
                <a:gd name="connsiteX29" fmla="*/ 1138238 w 1202531"/>
                <a:gd name="connsiteY29" fmla="*/ 890618 h 1705006"/>
                <a:gd name="connsiteX30" fmla="*/ 1178719 w 1202531"/>
                <a:gd name="connsiteY30" fmla="*/ 719169 h 1705006"/>
                <a:gd name="connsiteX31" fmla="*/ 1185863 w 1202531"/>
                <a:gd name="connsiteY31" fmla="*/ 659638 h 1705006"/>
                <a:gd name="connsiteX32" fmla="*/ 1178718 w 1202531"/>
                <a:gd name="connsiteY32" fmla="*/ 583437 h 1705006"/>
                <a:gd name="connsiteX33" fmla="*/ 1164431 w 1202531"/>
                <a:gd name="connsiteY33" fmla="*/ 504856 h 1705006"/>
                <a:gd name="connsiteX34" fmla="*/ 1164431 w 1202531"/>
                <a:gd name="connsiteY34" fmla="*/ 466756 h 1705006"/>
                <a:gd name="connsiteX35" fmla="*/ 1152525 w 1202531"/>
                <a:gd name="connsiteY35" fmla="*/ 438181 h 1705006"/>
                <a:gd name="connsiteX36" fmla="*/ 1133475 w 1202531"/>
                <a:gd name="connsiteY36" fmla="*/ 400081 h 1705006"/>
                <a:gd name="connsiteX37" fmla="*/ 1114425 w 1202531"/>
                <a:gd name="connsiteY37" fmla="*/ 371506 h 1705006"/>
                <a:gd name="connsiteX38" fmla="*/ 1104900 w 1202531"/>
                <a:gd name="connsiteY38" fmla="*/ 342931 h 1705006"/>
                <a:gd name="connsiteX39" fmla="*/ 1066802 w 1202531"/>
                <a:gd name="connsiteY39" fmla="*/ 295306 h 1705006"/>
                <a:gd name="connsiteX40" fmla="*/ 1019175 w 1202531"/>
                <a:gd name="connsiteY40" fmla="*/ 233393 h 1705006"/>
                <a:gd name="connsiteX41" fmla="*/ 852487 w 1202531"/>
                <a:gd name="connsiteY41" fmla="*/ 80993 h 1705006"/>
                <a:gd name="connsiteX42" fmla="*/ 581025 w 1202531"/>
                <a:gd name="connsiteY42" fmla="*/ 9556 h 1705006"/>
                <a:gd name="connsiteX43" fmla="*/ 485775 w 1202531"/>
                <a:gd name="connsiteY43" fmla="*/ 31 h 1705006"/>
                <a:gd name="connsiteX44" fmla="*/ 371475 w 1202531"/>
                <a:gd name="connsiteY44" fmla="*/ 28606 h 1705006"/>
                <a:gd name="connsiteX45" fmla="*/ 285750 w 1202531"/>
                <a:gd name="connsiteY45" fmla="*/ 114331 h 1705006"/>
                <a:gd name="connsiteX46" fmla="*/ 257175 w 1202531"/>
                <a:gd name="connsiteY46" fmla="*/ 142906 h 1705006"/>
                <a:gd name="connsiteX47" fmla="*/ 228600 w 1202531"/>
                <a:gd name="connsiteY47" fmla="*/ 200056 h 1705006"/>
                <a:gd name="connsiteX48" fmla="*/ 200025 w 1202531"/>
                <a:gd name="connsiteY48" fmla="*/ 219106 h 1705006"/>
                <a:gd name="connsiteX49" fmla="*/ 133350 w 1202531"/>
                <a:gd name="connsiteY49" fmla="*/ 314356 h 1705006"/>
                <a:gd name="connsiteX50" fmla="*/ 104775 w 1202531"/>
                <a:gd name="connsiteY50" fmla="*/ 333406 h 1705006"/>
                <a:gd name="connsiteX51" fmla="*/ 76200 w 1202531"/>
                <a:gd name="connsiteY51" fmla="*/ 361981 h 1705006"/>
                <a:gd name="connsiteX52" fmla="*/ 47625 w 1202531"/>
                <a:gd name="connsiteY52" fmla="*/ 419131 h 1705006"/>
                <a:gd name="connsiteX53" fmla="*/ 38100 w 1202531"/>
                <a:gd name="connsiteY53" fmla="*/ 447706 h 1705006"/>
                <a:gd name="connsiteX54" fmla="*/ 19050 w 1202531"/>
                <a:gd name="connsiteY54" fmla="*/ 476281 h 1705006"/>
                <a:gd name="connsiteX55" fmla="*/ 0 w 1202531"/>
                <a:gd name="connsiteY55" fmla="*/ 533431 h 1705006"/>
                <a:gd name="connsiteX56" fmla="*/ 38100 w 1202531"/>
                <a:gd name="connsiteY56" fmla="*/ 666781 h 1705006"/>
                <a:gd name="connsiteX57" fmla="*/ 66675 w 1202531"/>
                <a:gd name="connsiteY57" fmla="*/ 695356 h 1705006"/>
                <a:gd name="connsiteX58" fmla="*/ 85725 w 1202531"/>
                <a:gd name="connsiteY58" fmla="*/ 809656 h 1705006"/>
                <a:gd name="connsiteX59" fmla="*/ 76200 w 1202531"/>
                <a:gd name="connsiteY59" fmla="*/ 895381 h 1705006"/>
                <a:gd name="connsiteX60" fmla="*/ 9525 w 1202531"/>
                <a:gd name="connsiteY60" fmla="*/ 904906 h 1705006"/>
                <a:gd name="connsiteX61" fmla="*/ 47625 w 1202531"/>
                <a:gd name="connsiteY61" fmla="*/ 962056 h 1705006"/>
                <a:gd name="connsiteX62" fmla="*/ 66675 w 1202531"/>
                <a:gd name="connsiteY62" fmla="*/ 1019206 h 1705006"/>
                <a:gd name="connsiteX63" fmla="*/ 104775 w 1202531"/>
                <a:gd name="connsiteY63" fmla="*/ 1076356 h 1705006"/>
                <a:gd name="connsiteX64" fmla="*/ 133350 w 1202531"/>
                <a:gd name="connsiteY64" fmla="*/ 1133506 h 1705006"/>
                <a:gd name="connsiteX65" fmla="*/ 142875 w 1202531"/>
                <a:gd name="connsiteY65" fmla="*/ 1162081 h 1705006"/>
                <a:gd name="connsiteX66" fmla="*/ 161925 w 1202531"/>
                <a:gd name="connsiteY66" fmla="*/ 1200181 h 1705006"/>
                <a:gd name="connsiteX67" fmla="*/ 180975 w 1202531"/>
                <a:gd name="connsiteY67" fmla="*/ 1266856 h 1705006"/>
                <a:gd name="connsiteX68" fmla="*/ 171450 w 1202531"/>
                <a:gd name="connsiteY68" fmla="*/ 1276381 h 1705006"/>
                <a:gd name="connsiteX0" fmla="*/ 171450 w 1202531"/>
                <a:gd name="connsiteY0" fmla="*/ 1282689 h 1711314"/>
                <a:gd name="connsiteX1" fmla="*/ 171450 w 1202531"/>
                <a:gd name="connsiteY1" fmla="*/ 1282689 h 1711314"/>
                <a:gd name="connsiteX2" fmla="*/ 257175 w 1202531"/>
                <a:gd name="connsiteY2" fmla="*/ 1377939 h 1711314"/>
                <a:gd name="connsiteX3" fmla="*/ 266700 w 1202531"/>
                <a:gd name="connsiteY3" fmla="*/ 1406514 h 1711314"/>
                <a:gd name="connsiteX4" fmla="*/ 304800 w 1202531"/>
                <a:gd name="connsiteY4" fmla="*/ 1473189 h 1711314"/>
                <a:gd name="connsiteX5" fmla="*/ 314325 w 1202531"/>
                <a:gd name="connsiteY5" fmla="*/ 1501764 h 1711314"/>
                <a:gd name="connsiteX6" fmla="*/ 352425 w 1202531"/>
                <a:gd name="connsiteY6" fmla="*/ 1568439 h 1711314"/>
                <a:gd name="connsiteX7" fmla="*/ 381000 w 1202531"/>
                <a:gd name="connsiteY7" fmla="*/ 1587489 h 1711314"/>
                <a:gd name="connsiteX8" fmla="*/ 428625 w 1202531"/>
                <a:gd name="connsiteY8" fmla="*/ 1625589 h 1711314"/>
                <a:gd name="connsiteX9" fmla="*/ 457200 w 1202531"/>
                <a:gd name="connsiteY9" fmla="*/ 1644639 h 1711314"/>
                <a:gd name="connsiteX10" fmla="*/ 514350 w 1202531"/>
                <a:gd name="connsiteY10" fmla="*/ 1663689 h 1711314"/>
                <a:gd name="connsiteX11" fmla="*/ 571500 w 1202531"/>
                <a:gd name="connsiteY11" fmla="*/ 1682739 h 1711314"/>
                <a:gd name="connsiteX12" fmla="*/ 600075 w 1202531"/>
                <a:gd name="connsiteY12" fmla="*/ 1692264 h 1711314"/>
                <a:gd name="connsiteX13" fmla="*/ 638175 w 1202531"/>
                <a:gd name="connsiteY13" fmla="*/ 1711314 h 1711314"/>
                <a:gd name="connsiteX14" fmla="*/ 847725 w 1202531"/>
                <a:gd name="connsiteY14" fmla="*/ 1701789 h 1711314"/>
                <a:gd name="connsiteX15" fmla="*/ 914400 w 1202531"/>
                <a:gd name="connsiteY15" fmla="*/ 1625589 h 1711314"/>
                <a:gd name="connsiteX16" fmla="*/ 942975 w 1202531"/>
                <a:gd name="connsiteY16" fmla="*/ 1597014 h 1711314"/>
                <a:gd name="connsiteX17" fmla="*/ 1009650 w 1202531"/>
                <a:gd name="connsiteY17" fmla="*/ 1511289 h 1711314"/>
                <a:gd name="connsiteX18" fmla="*/ 1028700 w 1202531"/>
                <a:gd name="connsiteY18" fmla="*/ 1444614 h 1711314"/>
                <a:gd name="connsiteX19" fmla="*/ 1038225 w 1202531"/>
                <a:gd name="connsiteY19" fmla="*/ 1377939 h 1711314"/>
                <a:gd name="connsiteX20" fmla="*/ 1047750 w 1202531"/>
                <a:gd name="connsiteY20" fmla="*/ 1330314 h 1711314"/>
                <a:gd name="connsiteX21" fmla="*/ 1123950 w 1202531"/>
                <a:gd name="connsiteY21" fmla="*/ 1232683 h 1711314"/>
                <a:gd name="connsiteX22" fmla="*/ 1102519 w 1202531"/>
                <a:gd name="connsiteY22" fmla="*/ 1256496 h 1711314"/>
                <a:gd name="connsiteX23" fmla="*/ 1147762 w 1202531"/>
                <a:gd name="connsiteY23" fmla="*/ 1185058 h 1711314"/>
                <a:gd name="connsiteX24" fmla="*/ 1157288 w 1202531"/>
                <a:gd name="connsiteY24" fmla="*/ 1149339 h 1711314"/>
                <a:gd name="connsiteX25" fmla="*/ 1162050 w 1202531"/>
                <a:gd name="connsiteY25" fmla="*/ 1127908 h 1711314"/>
                <a:gd name="connsiteX26" fmla="*/ 1173956 w 1202531"/>
                <a:gd name="connsiteY26" fmla="*/ 1085045 h 1711314"/>
                <a:gd name="connsiteX27" fmla="*/ 1188244 w 1202531"/>
                <a:gd name="connsiteY27" fmla="*/ 1008846 h 1711314"/>
                <a:gd name="connsiteX28" fmla="*/ 1200150 w 1202531"/>
                <a:gd name="connsiteY28" fmla="*/ 935027 h 1711314"/>
                <a:gd name="connsiteX29" fmla="*/ 1138238 w 1202531"/>
                <a:gd name="connsiteY29" fmla="*/ 896926 h 1711314"/>
                <a:gd name="connsiteX30" fmla="*/ 1178719 w 1202531"/>
                <a:gd name="connsiteY30" fmla="*/ 725477 h 1711314"/>
                <a:gd name="connsiteX31" fmla="*/ 1185863 w 1202531"/>
                <a:gd name="connsiteY31" fmla="*/ 665946 h 1711314"/>
                <a:gd name="connsiteX32" fmla="*/ 1178718 w 1202531"/>
                <a:gd name="connsiteY32" fmla="*/ 589745 h 1711314"/>
                <a:gd name="connsiteX33" fmla="*/ 1164431 w 1202531"/>
                <a:gd name="connsiteY33" fmla="*/ 511164 h 1711314"/>
                <a:gd name="connsiteX34" fmla="*/ 1164431 w 1202531"/>
                <a:gd name="connsiteY34" fmla="*/ 473064 h 1711314"/>
                <a:gd name="connsiteX35" fmla="*/ 1152525 w 1202531"/>
                <a:gd name="connsiteY35" fmla="*/ 444489 h 1711314"/>
                <a:gd name="connsiteX36" fmla="*/ 1133475 w 1202531"/>
                <a:gd name="connsiteY36" fmla="*/ 406389 h 1711314"/>
                <a:gd name="connsiteX37" fmla="*/ 1114425 w 1202531"/>
                <a:gd name="connsiteY37" fmla="*/ 377814 h 1711314"/>
                <a:gd name="connsiteX38" fmla="*/ 1104900 w 1202531"/>
                <a:gd name="connsiteY38" fmla="*/ 349239 h 1711314"/>
                <a:gd name="connsiteX39" fmla="*/ 1066802 w 1202531"/>
                <a:gd name="connsiteY39" fmla="*/ 301614 h 1711314"/>
                <a:gd name="connsiteX40" fmla="*/ 1019175 w 1202531"/>
                <a:gd name="connsiteY40" fmla="*/ 239701 h 1711314"/>
                <a:gd name="connsiteX41" fmla="*/ 852487 w 1202531"/>
                <a:gd name="connsiteY41" fmla="*/ 87301 h 1711314"/>
                <a:gd name="connsiteX42" fmla="*/ 581025 w 1202531"/>
                <a:gd name="connsiteY42" fmla="*/ 15864 h 1711314"/>
                <a:gd name="connsiteX43" fmla="*/ 485775 w 1202531"/>
                <a:gd name="connsiteY43" fmla="*/ 6339 h 1711314"/>
                <a:gd name="connsiteX44" fmla="*/ 285750 w 1202531"/>
                <a:gd name="connsiteY44" fmla="*/ 120639 h 1711314"/>
                <a:gd name="connsiteX45" fmla="*/ 257175 w 1202531"/>
                <a:gd name="connsiteY45" fmla="*/ 149214 h 1711314"/>
                <a:gd name="connsiteX46" fmla="*/ 228600 w 1202531"/>
                <a:gd name="connsiteY46" fmla="*/ 206364 h 1711314"/>
                <a:gd name="connsiteX47" fmla="*/ 200025 w 1202531"/>
                <a:gd name="connsiteY47" fmla="*/ 225414 h 1711314"/>
                <a:gd name="connsiteX48" fmla="*/ 133350 w 1202531"/>
                <a:gd name="connsiteY48" fmla="*/ 320664 h 1711314"/>
                <a:gd name="connsiteX49" fmla="*/ 104775 w 1202531"/>
                <a:gd name="connsiteY49" fmla="*/ 339714 h 1711314"/>
                <a:gd name="connsiteX50" fmla="*/ 76200 w 1202531"/>
                <a:gd name="connsiteY50" fmla="*/ 368289 h 1711314"/>
                <a:gd name="connsiteX51" fmla="*/ 47625 w 1202531"/>
                <a:gd name="connsiteY51" fmla="*/ 425439 h 1711314"/>
                <a:gd name="connsiteX52" fmla="*/ 38100 w 1202531"/>
                <a:gd name="connsiteY52" fmla="*/ 454014 h 1711314"/>
                <a:gd name="connsiteX53" fmla="*/ 19050 w 1202531"/>
                <a:gd name="connsiteY53" fmla="*/ 482589 h 1711314"/>
                <a:gd name="connsiteX54" fmla="*/ 0 w 1202531"/>
                <a:gd name="connsiteY54" fmla="*/ 539739 h 1711314"/>
                <a:gd name="connsiteX55" fmla="*/ 38100 w 1202531"/>
                <a:gd name="connsiteY55" fmla="*/ 673089 h 1711314"/>
                <a:gd name="connsiteX56" fmla="*/ 66675 w 1202531"/>
                <a:gd name="connsiteY56" fmla="*/ 701664 h 1711314"/>
                <a:gd name="connsiteX57" fmla="*/ 85725 w 1202531"/>
                <a:gd name="connsiteY57" fmla="*/ 815964 h 1711314"/>
                <a:gd name="connsiteX58" fmla="*/ 76200 w 1202531"/>
                <a:gd name="connsiteY58" fmla="*/ 901689 h 1711314"/>
                <a:gd name="connsiteX59" fmla="*/ 9525 w 1202531"/>
                <a:gd name="connsiteY59" fmla="*/ 911214 h 1711314"/>
                <a:gd name="connsiteX60" fmla="*/ 47625 w 1202531"/>
                <a:gd name="connsiteY60" fmla="*/ 968364 h 1711314"/>
                <a:gd name="connsiteX61" fmla="*/ 66675 w 1202531"/>
                <a:gd name="connsiteY61" fmla="*/ 1025514 h 1711314"/>
                <a:gd name="connsiteX62" fmla="*/ 104775 w 1202531"/>
                <a:gd name="connsiteY62" fmla="*/ 1082664 h 1711314"/>
                <a:gd name="connsiteX63" fmla="*/ 133350 w 1202531"/>
                <a:gd name="connsiteY63" fmla="*/ 1139814 h 1711314"/>
                <a:gd name="connsiteX64" fmla="*/ 142875 w 1202531"/>
                <a:gd name="connsiteY64" fmla="*/ 1168389 h 1711314"/>
                <a:gd name="connsiteX65" fmla="*/ 161925 w 1202531"/>
                <a:gd name="connsiteY65" fmla="*/ 1206489 h 1711314"/>
                <a:gd name="connsiteX66" fmla="*/ 180975 w 1202531"/>
                <a:gd name="connsiteY66" fmla="*/ 1273164 h 1711314"/>
                <a:gd name="connsiteX67" fmla="*/ 171450 w 1202531"/>
                <a:gd name="connsiteY67" fmla="*/ 1282689 h 1711314"/>
                <a:gd name="connsiteX0" fmla="*/ 171450 w 1202531"/>
                <a:gd name="connsiteY0" fmla="*/ 1266825 h 1695450"/>
                <a:gd name="connsiteX1" fmla="*/ 171450 w 1202531"/>
                <a:gd name="connsiteY1" fmla="*/ 1266825 h 1695450"/>
                <a:gd name="connsiteX2" fmla="*/ 257175 w 1202531"/>
                <a:gd name="connsiteY2" fmla="*/ 1362075 h 1695450"/>
                <a:gd name="connsiteX3" fmla="*/ 266700 w 1202531"/>
                <a:gd name="connsiteY3" fmla="*/ 1390650 h 1695450"/>
                <a:gd name="connsiteX4" fmla="*/ 304800 w 1202531"/>
                <a:gd name="connsiteY4" fmla="*/ 1457325 h 1695450"/>
                <a:gd name="connsiteX5" fmla="*/ 314325 w 1202531"/>
                <a:gd name="connsiteY5" fmla="*/ 1485900 h 1695450"/>
                <a:gd name="connsiteX6" fmla="*/ 352425 w 1202531"/>
                <a:gd name="connsiteY6" fmla="*/ 1552575 h 1695450"/>
                <a:gd name="connsiteX7" fmla="*/ 381000 w 1202531"/>
                <a:gd name="connsiteY7" fmla="*/ 1571625 h 1695450"/>
                <a:gd name="connsiteX8" fmla="*/ 428625 w 1202531"/>
                <a:gd name="connsiteY8" fmla="*/ 1609725 h 1695450"/>
                <a:gd name="connsiteX9" fmla="*/ 457200 w 1202531"/>
                <a:gd name="connsiteY9" fmla="*/ 1628775 h 1695450"/>
                <a:gd name="connsiteX10" fmla="*/ 514350 w 1202531"/>
                <a:gd name="connsiteY10" fmla="*/ 1647825 h 1695450"/>
                <a:gd name="connsiteX11" fmla="*/ 571500 w 1202531"/>
                <a:gd name="connsiteY11" fmla="*/ 1666875 h 1695450"/>
                <a:gd name="connsiteX12" fmla="*/ 600075 w 1202531"/>
                <a:gd name="connsiteY12" fmla="*/ 1676400 h 1695450"/>
                <a:gd name="connsiteX13" fmla="*/ 638175 w 1202531"/>
                <a:gd name="connsiteY13" fmla="*/ 1695450 h 1695450"/>
                <a:gd name="connsiteX14" fmla="*/ 847725 w 1202531"/>
                <a:gd name="connsiteY14" fmla="*/ 1685925 h 1695450"/>
                <a:gd name="connsiteX15" fmla="*/ 914400 w 1202531"/>
                <a:gd name="connsiteY15" fmla="*/ 1609725 h 1695450"/>
                <a:gd name="connsiteX16" fmla="*/ 942975 w 1202531"/>
                <a:gd name="connsiteY16" fmla="*/ 1581150 h 1695450"/>
                <a:gd name="connsiteX17" fmla="*/ 1009650 w 1202531"/>
                <a:gd name="connsiteY17" fmla="*/ 1495425 h 1695450"/>
                <a:gd name="connsiteX18" fmla="*/ 1028700 w 1202531"/>
                <a:gd name="connsiteY18" fmla="*/ 1428750 h 1695450"/>
                <a:gd name="connsiteX19" fmla="*/ 1038225 w 1202531"/>
                <a:gd name="connsiteY19" fmla="*/ 1362075 h 1695450"/>
                <a:gd name="connsiteX20" fmla="*/ 1047750 w 1202531"/>
                <a:gd name="connsiteY20" fmla="*/ 1314450 h 1695450"/>
                <a:gd name="connsiteX21" fmla="*/ 1123950 w 1202531"/>
                <a:gd name="connsiteY21" fmla="*/ 1216819 h 1695450"/>
                <a:gd name="connsiteX22" fmla="*/ 1102519 w 1202531"/>
                <a:gd name="connsiteY22" fmla="*/ 1240632 h 1695450"/>
                <a:gd name="connsiteX23" fmla="*/ 1147762 w 1202531"/>
                <a:gd name="connsiteY23" fmla="*/ 1169194 h 1695450"/>
                <a:gd name="connsiteX24" fmla="*/ 1157288 w 1202531"/>
                <a:gd name="connsiteY24" fmla="*/ 1133475 h 1695450"/>
                <a:gd name="connsiteX25" fmla="*/ 1162050 w 1202531"/>
                <a:gd name="connsiteY25" fmla="*/ 1112044 h 1695450"/>
                <a:gd name="connsiteX26" fmla="*/ 1173956 w 1202531"/>
                <a:gd name="connsiteY26" fmla="*/ 1069181 h 1695450"/>
                <a:gd name="connsiteX27" fmla="*/ 1188244 w 1202531"/>
                <a:gd name="connsiteY27" fmla="*/ 992982 h 1695450"/>
                <a:gd name="connsiteX28" fmla="*/ 1200150 w 1202531"/>
                <a:gd name="connsiteY28" fmla="*/ 919163 h 1695450"/>
                <a:gd name="connsiteX29" fmla="*/ 1138238 w 1202531"/>
                <a:gd name="connsiteY29" fmla="*/ 881062 h 1695450"/>
                <a:gd name="connsiteX30" fmla="*/ 1178719 w 1202531"/>
                <a:gd name="connsiteY30" fmla="*/ 709613 h 1695450"/>
                <a:gd name="connsiteX31" fmla="*/ 1185863 w 1202531"/>
                <a:gd name="connsiteY31" fmla="*/ 650082 h 1695450"/>
                <a:gd name="connsiteX32" fmla="*/ 1178718 w 1202531"/>
                <a:gd name="connsiteY32" fmla="*/ 573881 h 1695450"/>
                <a:gd name="connsiteX33" fmla="*/ 1164431 w 1202531"/>
                <a:gd name="connsiteY33" fmla="*/ 495300 h 1695450"/>
                <a:gd name="connsiteX34" fmla="*/ 1164431 w 1202531"/>
                <a:gd name="connsiteY34" fmla="*/ 457200 h 1695450"/>
                <a:gd name="connsiteX35" fmla="*/ 1152525 w 1202531"/>
                <a:gd name="connsiteY35" fmla="*/ 428625 h 1695450"/>
                <a:gd name="connsiteX36" fmla="*/ 1133475 w 1202531"/>
                <a:gd name="connsiteY36" fmla="*/ 390525 h 1695450"/>
                <a:gd name="connsiteX37" fmla="*/ 1114425 w 1202531"/>
                <a:gd name="connsiteY37" fmla="*/ 361950 h 1695450"/>
                <a:gd name="connsiteX38" fmla="*/ 1104900 w 1202531"/>
                <a:gd name="connsiteY38" fmla="*/ 333375 h 1695450"/>
                <a:gd name="connsiteX39" fmla="*/ 1066802 w 1202531"/>
                <a:gd name="connsiteY39" fmla="*/ 285750 h 1695450"/>
                <a:gd name="connsiteX40" fmla="*/ 1019175 w 1202531"/>
                <a:gd name="connsiteY40" fmla="*/ 223837 h 1695450"/>
                <a:gd name="connsiteX41" fmla="*/ 852487 w 1202531"/>
                <a:gd name="connsiteY41" fmla="*/ 71437 h 1695450"/>
                <a:gd name="connsiteX42" fmla="*/ 581025 w 1202531"/>
                <a:gd name="connsiteY42" fmla="*/ 0 h 1695450"/>
                <a:gd name="connsiteX43" fmla="*/ 285750 w 1202531"/>
                <a:gd name="connsiteY43" fmla="*/ 104775 h 1695450"/>
                <a:gd name="connsiteX44" fmla="*/ 257175 w 1202531"/>
                <a:gd name="connsiteY44" fmla="*/ 133350 h 1695450"/>
                <a:gd name="connsiteX45" fmla="*/ 228600 w 1202531"/>
                <a:gd name="connsiteY45" fmla="*/ 190500 h 1695450"/>
                <a:gd name="connsiteX46" fmla="*/ 200025 w 1202531"/>
                <a:gd name="connsiteY46" fmla="*/ 209550 h 1695450"/>
                <a:gd name="connsiteX47" fmla="*/ 133350 w 1202531"/>
                <a:gd name="connsiteY47" fmla="*/ 304800 h 1695450"/>
                <a:gd name="connsiteX48" fmla="*/ 104775 w 1202531"/>
                <a:gd name="connsiteY48" fmla="*/ 323850 h 1695450"/>
                <a:gd name="connsiteX49" fmla="*/ 76200 w 1202531"/>
                <a:gd name="connsiteY49" fmla="*/ 352425 h 1695450"/>
                <a:gd name="connsiteX50" fmla="*/ 47625 w 1202531"/>
                <a:gd name="connsiteY50" fmla="*/ 409575 h 1695450"/>
                <a:gd name="connsiteX51" fmla="*/ 38100 w 1202531"/>
                <a:gd name="connsiteY51" fmla="*/ 438150 h 1695450"/>
                <a:gd name="connsiteX52" fmla="*/ 19050 w 1202531"/>
                <a:gd name="connsiteY52" fmla="*/ 466725 h 1695450"/>
                <a:gd name="connsiteX53" fmla="*/ 0 w 1202531"/>
                <a:gd name="connsiteY53" fmla="*/ 523875 h 1695450"/>
                <a:gd name="connsiteX54" fmla="*/ 38100 w 1202531"/>
                <a:gd name="connsiteY54" fmla="*/ 657225 h 1695450"/>
                <a:gd name="connsiteX55" fmla="*/ 66675 w 1202531"/>
                <a:gd name="connsiteY55" fmla="*/ 685800 h 1695450"/>
                <a:gd name="connsiteX56" fmla="*/ 85725 w 1202531"/>
                <a:gd name="connsiteY56" fmla="*/ 800100 h 1695450"/>
                <a:gd name="connsiteX57" fmla="*/ 76200 w 1202531"/>
                <a:gd name="connsiteY57" fmla="*/ 885825 h 1695450"/>
                <a:gd name="connsiteX58" fmla="*/ 9525 w 1202531"/>
                <a:gd name="connsiteY58" fmla="*/ 895350 h 1695450"/>
                <a:gd name="connsiteX59" fmla="*/ 47625 w 1202531"/>
                <a:gd name="connsiteY59" fmla="*/ 952500 h 1695450"/>
                <a:gd name="connsiteX60" fmla="*/ 66675 w 1202531"/>
                <a:gd name="connsiteY60" fmla="*/ 1009650 h 1695450"/>
                <a:gd name="connsiteX61" fmla="*/ 104775 w 1202531"/>
                <a:gd name="connsiteY61" fmla="*/ 1066800 h 1695450"/>
                <a:gd name="connsiteX62" fmla="*/ 133350 w 1202531"/>
                <a:gd name="connsiteY62" fmla="*/ 1123950 h 1695450"/>
                <a:gd name="connsiteX63" fmla="*/ 142875 w 1202531"/>
                <a:gd name="connsiteY63" fmla="*/ 1152525 h 1695450"/>
                <a:gd name="connsiteX64" fmla="*/ 161925 w 1202531"/>
                <a:gd name="connsiteY64" fmla="*/ 1190625 h 1695450"/>
                <a:gd name="connsiteX65" fmla="*/ 180975 w 1202531"/>
                <a:gd name="connsiteY65" fmla="*/ 1257300 h 1695450"/>
                <a:gd name="connsiteX66" fmla="*/ 171450 w 1202531"/>
                <a:gd name="connsiteY66" fmla="*/ 1266825 h 1695450"/>
                <a:gd name="connsiteX0" fmla="*/ 171450 w 1202531"/>
                <a:gd name="connsiteY0" fmla="*/ 1266825 h 1695450"/>
                <a:gd name="connsiteX1" fmla="*/ 171450 w 1202531"/>
                <a:gd name="connsiteY1" fmla="*/ 1266825 h 1695450"/>
                <a:gd name="connsiteX2" fmla="*/ 257175 w 1202531"/>
                <a:gd name="connsiteY2" fmla="*/ 1362075 h 1695450"/>
                <a:gd name="connsiteX3" fmla="*/ 266700 w 1202531"/>
                <a:gd name="connsiteY3" fmla="*/ 1390650 h 1695450"/>
                <a:gd name="connsiteX4" fmla="*/ 304800 w 1202531"/>
                <a:gd name="connsiteY4" fmla="*/ 1457325 h 1695450"/>
                <a:gd name="connsiteX5" fmla="*/ 314325 w 1202531"/>
                <a:gd name="connsiteY5" fmla="*/ 1485900 h 1695450"/>
                <a:gd name="connsiteX6" fmla="*/ 352425 w 1202531"/>
                <a:gd name="connsiteY6" fmla="*/ 1552575 h 1695450"/>
                <a:gd name="connsiteX7" fmla="*/ 381000 w 1202531"/>
                <a:gd name="connsiteY7" fmla="*/ 1571625 h 1695450"/>
                <a:gd name="connsiteX8" fmla="*/ 428625 w 1202531"/>
                <a:gd name="connsiteY8" fmla="*/ 1609725 h 1695450"/>
                <a:gd name="connsiteX9" fmla="*/ 457200 w 1202531"/>
                <a:gd name="connsiteY9" fmla="*/ 1628775 h 1695450"/>
                <a:gd name="connsiteX10" fmla="*/ 514350 w 1202531"/>
                <a:gd name="connsiteY10" fmla="*/ 1647825 h 1695450"/>
                <a:gd name="connsiteX11" fmla="*/ 571500 w 1202531"/>
                <a:gd name="connsiteY11" fmla="*/ 1666875 h 1695450"/>
                <a:gd name="connsiteX12" fmla="*/ 600075 w 1202531"/>
                <a:gd name="connsiteY12" fmla="*/ 1676400 h 1695450"/>
                <a:gd name="connsiteX13" fmla="*/ 638175 w 1202531"/>
                <a:gd name="connsiteY13" fmla="*/ 1695450 h 1695450"/>
                <a:gd name="connsiteX14" fmla="*/ 847725 w 1202531"/>
                <a:gd name="connsiteY14" fmla="*/ 1685925 h 1695450"/>
                <a:gd name="connsiteX15" fmla="*/ 914400 w 1202531"/>
                <a:gd name="connsiteY15" fmla="*/ 1609725 h 1695450"/>
                <a:gd name="connsiteX16" fmla="*/ 942975 w 1202531"/>
                <a:gd name="connsiteY16" fmla="*/ 1581150 h 1695450"/>
                <a:gd name="connsiteX17" fmla="*/ 1009650 w 1202531"/>
                <a:gd name="connsiteY17" fmla="*/ 1495425 h 1695450"/>
                <a:gd name="connsiteX18" fmla="*/ 1028700 w 1202531"/>
                <a:gd name="connsiteY18" fmla="*/ 1428750 h 1695450"/>
                <a:gd name="connsiteX19" fmla="*/ 1038225 w 1202531"/>
                <a:gd name="connsiteY19" fmla="*/ 1362075 h 1695450"/>
                <a:gd name="connsiteX20" fmla="*/ 1047750 w 1202531"/>
                <a:gd name="connsiteY20" fmla="*/ 1314450 h 1695450"/>
                <a:gd name="connsiteX21" fmla="*/ 1123950 w 1202531"/>
                <a:gd name="connsiteY21" fmla="*/ 1216819 h 1695450"/>
                <a:gd name="connsiteX22" fmla="*/ 1102519 w 1202531"/>
                <a:gd name="connsiteY22" fmla="*/ 1240632 h 1695450"/>
                <a:gd name="connsiteX23" fmla="*/ 1147762 w 1202531"/>
                <a:gd name="connsiteY23" fmla="*/ 1169194 h 1695450"/>
                <a:gd name="connsiteX24" fmla="*/ 1157288 w 1202531"/>
                <a:gd name="connsiteY24" fmla="*/ 1133475 h 1695450"/>
                <a:gd name="connsiteX25" fmla="*/ 1162050 w 1202531"/>
                <a:gd name="connsiteY25" fmla="*/ 1112044 h 1695450"/>
                <a:gd name="connsiteX26" fmla="*/ 1173956 w 1202531"/>
                <a:gd name="connsiteY26" fmla="*/ 1069181 h 1695450"/>
                <a:gd name="connsiteX27" fmla="*/ 1188244 w 1202531"/>
                <a:gd name="connsiteY27" fmla="*/ 992982 h 1695450"/>
                <a:gd name="connsiteX28" fmla="*/ 1200150 w 1202531"/>
                <a:gd name="connsiteY28" fmla="*/ 919163 h 1695450"/>
                <a:gd name="connsiteX29" fmla="*/ 1138238 w 1202531"/>
                <a:gd name="connsiteY29" fmla="*/ 881062 h 1695450"/>
                <a:gd name="connsiteX30" fmla="*/ 1178719 w 1202531"/>
                <a:gd name="connsiteY30" fmla="*/ 709613 h 1695450"/>
                <a:gd name="connsiteX31" fmla="*/ 1185863 w 1202531"/>
                <a:gd name="connsiteY31" fmla="*/ 650082 h 1695450"/>
                <a:gd name="connsiteX32" fmla="*/ 1178718 w 1202531"/>
                <a:gd name="connsiteY32" fmla="*/ 573881 h 1695450"/>
                <a:gd name="connsiteX33" fmla="*/ 1164431 w 1202531"/>
                <a:gd name="connsiteY33" fmla="*/ 495300 h 1695450"/>
                <a:gd name="connsiteX34" fmla="*/ 1164431 w 1202531"/>
                <a:gd name="connsiteY34" fmla="*/ 457200 h 1695450"/>
                <a:gd name="connsiteX35" fmla="*/ 1152525 w 1202531"/>
                <a:gd name="connsiteY35" fmla="*/ 428625 h 1695450"/>
                <a:gd name="connsiteX36" fmla="*/ 1133475 w 1202531"/>
                <a:gd name="connsiteY36" fmla="*/ 390525 h 1695450"/>
                <a:gd name="connsiteX37" fmla="*/ 1114425 w 1202531"/>
                <a:gd name="connsiteY37" fmla="*/ 361950 h 1695450"/>
                <a:gd name="connsiteX38" fmla="*/ 1104900 w 1202531"/>
                <a:gd name="connsiteY38" fmla="*/ 333375 h 1695450"/>
                <a:gd name="connsiteX39" fmla="*/ 1066802 w 1202531"/>
                <a:gd name="connsiteY39" fmla="*/ 285750 h 1695450"/>
                <a:gd name="connsiteX40" fmla="*/ 1019175 w 1202531"/>
                <a:gd name="connsiteY40" fmla="*/ 223837 h 1695450"/>
                <a:gd name="connsiteX41" fmla="*/ 852487 w 1202531"/>
                <a:gd name="connsiteY41" fmla="*/ 71437 h 1695450"/>
                <a:gd name="connsiteX42" fmla="*/ 581025 w 1202531"/>
                <a:gd name="connsiteY42" fmla="*/ 0 h 1695450"/>
                <a:gd name="connsiteX43" fmla="*/ 288131 w 1202531"/>
                <a:gd name="connsiteY43" fmla="*/ 116681 h 1695450"/>
                <a:gd name="connsiteX44" fmla="*/ 257175 w 1202531"/>
                <a:gd name="connsiteY44" fmla="*/ 133350 h 1695450"/>
                <a:gd name="connsiteX45" fmla="*/ 228600 w 1202531"/>
                <a:gd name="connsiteY45" fmla="*/ 190500 h 1695450"/>
                <a:gd name="connsiteX46" fmla="*/ 200025 w 1202531"/>
                <a:gd name="connsiteY46" fmla="*/ 209550 h 1695450"/>
                <a:gd name="connsiteX47" fmla="*/ 133350 w 1202531"/>
                <a:gd name="connsiteY47" fmla="*/ 304800 h 1695450"/>
                <a:gd name="connsiteX48" fmla="*/ 104775 w 1202531"/>
                <a:gd name="connsiteY48" fmla="*/ 323850 h 1695450"/>
                <a:gd name="connsiteX49" fmla="*/ 76200 w 1202531"/>
                <a:gd name="connsiteY49" fmla="*/ 352425 h 1695450"/>
                <a:gd name="connsiteX50" fmla="*/ 47625 w 1202531"/>
                <a:gd name="connsiteY50" fmla="*/ 409575 h 1695450"/>
                <a:gd name="connsiteX51" fmla="*/ 38100 w 1202531"/>
                <a:gd name="connsiteY51" fmla="*/ 438150 h 1695450"/>
                <a:gd name="connsiteX52" fmla="*/ 19050 w 1202531"/>
                <a:gd name="connsiteY52" fmla="*/ 466725 h 1695450"/>
                <a:gd name="connsiteX53" fmla="*/ 0 w 1202531"/>
                <a:gd name="connsiteY53" fmla="*/ 523875 h 1695450"/>
                <a:gd name="connsiteX54" fmla="*/ 38100 w 1202531"/>
                <a:gd name="connsiteY54" fmla="*/ 657225 h 1695450"/>
                <a:gd name="connsiteX55" fmla="*/ 66675 w 1202531"/>
                <a:gd name="connsiteY55" fmla="*/ 685800 h 1695450"/>
                <a:gd name="connsiteX56" fmla="*/ 85725 w 1202531"/>
                <a:gd name="connsiteY56" fmla="*/ 800100 h 1695450"/>
                <a:gd name="connsiteX57" fmla="*/ 76200 w 1202531"/>
                <a:gd name="connsiteY57" fmla="*/ 885825 h 1695450"/>
                <a:gd name="connsiteX58" fmla="*/ 9525 w 1202531"/>
                <a:gd name="connsiteY58" fmla="*/ 895350 h 1695450"/>
                <a:gd name="connsiteX59" fmla="*/ 47625 w 1202531"/>
                <a:gd name="connsiteY59" fmla="*/ 952500 h 1695450"/>
                <a:gd name="connsiteX60" fmla="*/ 66675 w 1202531"/>
                <a:gd name="connsiteY60" fmla="*/ 1009650 h 1695450"/>
                <a:gd name="connsiteX61" fmla="*/ 104775 w 1202531"/>
                <a:gd name="connsiteY61" fmla="*/ 1066800 h 1695450"/>
                <a:gd name="connsiteX62" fmla="*/ 133350 w 1202531"/>
                <a:gd name="connsiteY62" fmla="*/ 1123950 h 1695450"/>
                <a:gd name="connsiteX63" fmla="*/ 142875 w 1202531"/>
                <a:gd name="connsiteY63" fmla="*/ 1152525 h 1695450"/>
                <a:gd name="connsiteX64" fmla="*/ 161925 w 1202531"/>
                <a:gd name="connsiteY64" fmla="*/ 1190625 h 1695450"/>
                <a:gd name="connsiteX65" fmla="*/ 180975 w 1202531"/>
                <a:gd name="connsiteY65" fmla="*/ 1257300 h 1695450"/>
                <a:gd name="connsiteX66" fmla="*/ 171450 w 1202531"/>
                <a:gd name="connsiteY66" fmla="*/ 1266825 h 1695450"/>
                <a:gd name="connsiteX0" fmla="*/ 171450 w 1202531"/>
                <a:gd name="connsiteY0" fmla="*/ 1266825 h 1695450"/>
                <a:gd name="connsiteX1" fmla="*/ 171450 w 1202531"/>
                <a:gd name="connsiteY1" fmla="*/ 1266825 h 1695450"/>
                <a:gd name="connsiteX2" fmla="*/ 257175 w 1202531"/>
                <a:gd name="connsiteY2" fmla="*/ 1362075 h 1695450"/>
                <a:gd name="connsiteX3" fmla="*/ 266700 w 1202531"/>
                <a:gd name="connsiteY3" fmla="*/ 1390650 h 1695450"/>
                <a:gd name="connsiteX4" fmla="*/ 304800 w 1202531"/>
                <a:gd name="connsiteY4" fmla="*/ 1457325 h 1695450"/>
                <a:gd name="connsiteX5" fmla="*/ 314325 w 1202531"/>
                <a:gd name="connsiteY5" fmla="*/ 1485900 h 1695450"/>
                <a:gd name="connsiteX6" fmla="*/ 352425 w 1202531"/>
                <a:gd name="connsiteY6" fmla="*/ 1552575 h 1695450"/>
                <a:gd name="connsiteX7" fmla="*/ 381000 w 1202531"/>
                <a:gd name="connsiteY7" fmla="*/ 1571625 h 1695450"/>
                <a:gd name="connsiteX8" fmla="*/ 428625 w 1202531"/>
                <a:gd name="connsiteY8" fmla="*/ 1609725 h 1695450"/>
                <a:gd name="connsiteX9" fmla="*/ 457200 w 1202531"/>
                <a:gd name="connsiteY9" fmla="*/ 1628775 h 1695450"/>
                <a:gd name="connsiteX10" fmla="*/ 514350 w 1202531"/>
                <a:gd name="connsiteY10" fmla="*/ 1647825 h 1695450"/>
                <a:gd name="connsiteX11" fmla="*/ 571500 w 1202531"/>
                <a:gd name="connsiteY11" fmla="*/ 1666875 h 1695450"/>
                <a:gd name="connsiteX12" fmla="*/ 600075 w 1202531"/>
                <a:gd name="connsiteY12" fmla="*/ 1676400 h 1695450"/>
                <a:gd name="connsiteX13" fmla="*/ 638175 w 1202531"/>
                <a:gd name="connsiteY13" fmla="*/ 1695450 h 1695450"/>
                <a:gd name="connsiteX14" fmla="*/ 847725 w 1202531"/>
                <a:gd name="connsiteY14" fmla="*/ 1685925 h 1695450"/>
                <a:gd name="connsiteX15" fmla="*/ 914400 w 1202531"/>
                <a:gd name="connsiteY15" fmla="*/ 1609725 h 1695450"/>
                <a:gd name="connsiteX16" fmla="*/ 942975 w 1202531"/>
                <a:gd name="connsiteY16" fmla="*/ 1581150 h 1695450"/>
                <a:gd name="connsiteX17" fmla="*/ 1009650 w 1202531"/>
                <a:gd name="connsiteY17" fmla="*/ 1495425 h 1695450"/>
                <a:gd name="connsiteX18" fmla="*/ 1028700 w 1202531"/>
                <a:gd name="connsiteY18" fmla="*/ 1428750 h 1695450"/>
                <a:gd name="connsiteX19" fmla="*/ 1038225 w 1202531"/>
                <a:gd name="connsiteY19" fmla="*/ 1362075 h 1695450"/>
                <a:gd name="connsiteX20" fmla="*/ 1047750 w 1202531"/>
                <a:gd name="connsiteY20" fmla="*/ 1314450 h 1695450"/>
                <a:gd name="connsiteX21" fmla="*/ 1123950 w 1202531"/>
                <a:gd name="connsiteY21" fmla="*/ 1216819 h 1695450"/>
                <a:gd name="connsiteX22" fmla="*/ 1102519 w 1202531"/>
                <a:gd name="connsiteY22" fmla="*/ 1240632 h 1695450"/>
                <a:gd name="connsiteX23" fmla="*/ 1147762 w 1202531"/>
                <a:gd name="connsiteY23" fmla="*/ 1169194 h 1695450"/>
                <a:gd name="connsiteX24" fmla="*/ 1157288 w 1202531"/>
                <a:gd name="connsiteY24" fmla="*/ 1133475 h 1695450"/>
                <a:gd name="connsiteX25" fmla="*/ 1162050 w 1202531"/>
                <a:gd name="connsiteY25" fmla="*/ 1112044 h 1695450"/>
                <a:gd name="connsiteX26" fmla="*/ 1173956 w 1202531"/>
                <a:gd name="connsiteY26" fmla="*/ 1069181 h 1695450"/>
                <a:gd name="connsiteX27" fmla="*/ 1188244 w 1202531"/>
                <a:gd name="connsiteY27" fmla="*/ 992982 h 1695450"/>
                <a:gd name="connsiteX28" fmla="*/ 1200150 w 1202531"/>
                <a:gd name="connsiteY28" fmla="*/ 919163 h 1695450"/>
                <a:gd name="connsiteX29" fmla="*/ 1138238 w 1202531"/>
                <a:gd name="connsiteY29" fmla="*/ 881062 h 1695450"/>
                <a:gd name="connsiteX30" fmla="*/ 1178719 w 1202531"/>
                <a:gd name="connsiteY30" fmla="*/ 709613 h 1695450"/>
                <a:gd name="connsiteX31" fmla="*/ 1185863 w 1202531"/>
                <a:gd name="connsiteY31" fmla="*/ 650082 h 1695450"/>
                <a:gd name="connsiteX32" fmla="*/ 1178718 w 1202531"/>
                <a:gd name="connsiteY32" fmla="*/ 573881 h 1695450"/>
                <a:gd name="connsiteX33" fmla="*/ 1164431 w 1202531"/>
                <a:gd name="connsiteY33" fmla="*/ 495300 h 1695450"/>
                <a:gd name="connsiteX34" fmla="*/ 1164431 w 1202531"/>
                <a:gd name="connsiteY34" fmla="*/ 457200 h 1695450"/>
                <a:gd name="connsiteX35" fmla="*/ 1152525 w 1202531"/>
                <a:gd name="connsiteY35" fmla="*/ 428625 h 1695450"/>
                <a:gd name="connsiteX36" fmla="*/ 1133475 w 1202531"/>
                <a:gd name="connsiteY36" fmla="*/ 390525 h 1695450"/>
                <a:gd name="connsiteX37" fmla="*/ 1114425 w 1202531"/>
                <a:gd name="connsiteY37" fmla="*/ 361950 h 1695450"/>
                <a:gd name="connsiteX38" fmla="*/ 1104900 w 1202531"/>
                <a:gd name="connsiteY38" fmla="*/ 333375 h 1695450"/>
                <a:gd name="connsiteX39" fmla="*/ 1066802 w 1202531"/>
                <a:gd name="connsiteY39" fmla="*/ 285750 h 1695450"/>
                <a:gd name="connsiteX40" fmla="*/ 1019175 w 1202531"/>
                <a:gd name="connsiteY40" fmla="*/ 223837 h 1695450"/>
                <a:gd name="connsiteX41" fmla="*/ 852487 w 1202531"/>
                <a:gd name="connsiteY41" fmla="*/ 71437 h 1695450"/>
                <a:gd name="connsiteX42" fmla="*/ 581025 w 1202531"/>
                <a:gd name="connsiteY42" fmla="*/ 0 h 1695450"/>
                <a:gd name="connsiteX43" fmla="*/ 288131 w 1202531"/>
                <a:gd name="connsiteY43" fmla="*/ 116681 h 1695450"/>
                <a:gd name="connsiteX44" fmla="*/ 257175 w 1202531"/>
                <a:gd name="connsiteY44" fmla="*/ 133350 h 1695450"/>
                <a:gd name="connsiteX45" fmla="*/ 228600 w 1202531"/>
                <a:gd name="connsiteY45" fmla="*/ 190500 h 1695450"/>
                <a:gd name="connsiteX46" fmla="*/ 200025 w 1202531"/>
                <a:gd name="connsiteY46" fmla="*/ 209550 h 1695450"/>
                <a:gd name="connsiteX47" fmla="*/ 133350 w 1202531"/>
                <a:gd name="connsiteY47" fmla="*/ 304800 h 1695450"/>
                <a:gd name="connsiteX48" fmla="*/ 104775 w 1202531"/>
                <a:gd name="connsiteY48" fmla="*/ 323850 h 1695450"/>
                <a:gd name="connsiteX49" fmla="*/ 76200 w 1202531"/>
                <a:gd name="connsiteY49" fmla="*/ 352425 h 1695450"/>
                <a:gd name="connsiteX50" fmla="*/ 47625 w 1202531"/>
                <a:gd name="connsiteY50" fmla="*/ 409575 h 1695450"/>
                <a:gd name="connsiteX51" fmla="*/ 38100 w 1202531"/>
                <a:gd name="connsiteY51" fmla="*/ 438150 h 1695450"/>
                <a:gd name="connsiteX52" fmla="*/ 19050 w 1202531"/>
                <a:gd name="connsiteY52" fmla="*/ 466725 h 1695450"/>
                <a:gd name="connsiteX53" fmla="*/ 0 w 1202531"/>
                <a:gd name="connsiteY53" fmla="*/ 523875 h 1695450"/>
                <a:gd name="connsiteX54" fmla="*/ 38100 w 1202531"/>
                <a:gd name="connsiteY54" fmla="*/ 657225 h 1695450"/>
                <a:gd name="connsiteX55" fmla="*/ 66675 w 1202531"/>
                <a:gd name="connsiteY55" fmla="*/ 685800 h 1695450"/>
                <a:gd name="connsiteX56" fmla="*/ 85725 w 1202531"/>
                <a:gd name="connsiteY56" fmla="*/ 800100 h 1695450"/>
                <a:gd name="connsiteX57" fmla="*/ 76200 w 1202531"/>
                <a:gd name="connsiteY57" fmla="*/ 885825 h 1695450"/>
                <a:gd name="connsiteX58" fmla="*/ 9525 w 1202531"/>
                <a:gd name="connsiteY58" fmla="*/ 895350 h 1695450"/>
                <a:gd name="connsiteX59" fmla="*/ 47625 w 1202531"/>
                <a:gd name="connsiteY59" fmla="*/ 952500 h 1695450"/>
                <a:gd name="connsiteX60" fmla="*/ 66675 w 1202531"/>
                <a:gd name="connsiteY60" fmla="*/ 1009650 h 1695450"/>
                <a:gd name="connsiteX61" fmla="*/ 104775 w 1202531"/>
                <a:gd name="connsiteY61" fmla="*/ 1066800 h 1695450"/>
                <a:gd name="connsiteX62" fmla="*/ 133350 w 1202531"/>
                <a:gd name="connsiteY62" fmla="*/ 1123950 h 1695450"/>
                <a:gd name="connsiteX63" fmla="*/ 142875 w 1202531"/>
                <a:gd name="connsiteY63" fmla="*/ 1152525 h 1695450"/>
                <a:gd name="connsiteX64" fmla="*/ 161925 w 1202531"/>
                <a:gd name="connsiteY64" fmla="*/ 1190625 h 1695450"/>
                <a:gd name="connsiteX65" fmla="*/ 180975 w 1202531"/>
                <a:gd name="connsiteY65" fmla="*/ 1257300 h 1695450"/>
                <a:gd name="connsiteX66" fmla="*/ 171450 w 1202531"/>
                <a:gd name="connsiteY66" fmla="*/ 1266825 h 1695450"/>
                <a:gd name="connsiteX0" fmla="*/ 171450 w 1202531"/>
                <a:gd name="connsiteY0" fmla="*/ 1266825 h 1695450"/>
                <a:gd name="connsiteX1" fmla="*/ 171450 w 1202531"/>
                <a:gd name="connsiteY1" fmla="*/ 1266825 h 1695450"/>
                <a:gd name="connsiteX2" fmla="*/ 257175 w 1202531"/>
                <a:gd name="connsiteY2" fmla="*/ 1362075 h 1695450"/>
                <a:gd name="connsiteX3" fmla="*/ 266700 w 1202531"/>
                <a:gd name="connsiteY3" fmla="*/ 1390650 h 1695450"/>
                <a:gd name="connsiteX4" fmla="*/ 304800 w 1202531"/>
                <a:gd name="connsiteY4" fmla="*/ 1457325 h 1695450"/>
                <a:gd name="connsiteX5" fmla="*/ 314325 w 1202531"/>
                <a:gd name="connsiteY5" fmla="*/ 1485900 h 1695450"/>
                <a:gd name="connsiteX6" fmla="*/ 352425 w 1202531"/>
                <a:gd name="connsiteY6" fmla="*/ 1552575 h 1695450"/>
                <a:gd name="connsiteX7" fmla="*/ 381000 w 1202531"/>
                <a:gd name="connsiteY7" fmla="*/ 1571625 h 1695450"/>
                <a:gd name="connsiteX8" fmla="*/ 428625 w 1202531"/>
                <a:gd name="connsiteY8" fmla="*/ 1609725 h 1695450"/>
                <a:gd name="connsiteX9" fmla="*/ 457200 w 1202531"/>
                <a:gd name="connsiteY9" fmla="*/ 1628775 h 1695450"/>
                <a:gd name="connsiteX10" fmla="*/ 514350 w 1202531"/>
                <a:gd name="connsiteY10" fmla="*/ 1647825 h 1695450"/>
                <a:gd name="connsiteX11" fmla="*/ 571500 w 1202531"/>
                <a:gd name="connsiteY11" fmla="*/ 1666875 h 1695450"/>
                <a:gd name="connsiteX12" fmla="*/ 600075 w 1202531"/>
                <a:gd name="connsiteY12" fmla="*/ 1676400 h 1695450"/>
                <a:gd name="connsiteX13" fmla="*/ 638175 w 1202531"/>
                <a:gd name="connsiteY13" fmla="*/ 1695450 h 1695450"/>
                <a:gd name="connsiteX14" fmla="*/ 847725 w 1202531"/>
                <a:gd name="connsiteY14" fmla="*/ 1685925 h 1695450"/>
                <a:gd name="connsiteX15" fmla="*/ 914400 w 1202531"/>
                <a:gd name="connsiteY15" fmla="*/ 1609725 h 1695450"/>
                <a:gd name="connsiteX16" fmla="*/ 942975 w 1202531"/>
                <a:gd name="connsiteY16" fmla="*/ 1581150 h 1695450"/>
                <a:gd name="connsiteX17" fmla="*/ 1009650 w 1202531"/>
                <a:gd name="connsiteY17" fmla="*/ 1495425 h 1695450"/>
                <a:gd name="connsiteX18" fmla="*/ 1028700 w 1202531"/>
                <a:gd name="connsiteY18" fmla="*/ 1428750 h 1695450"/>
                <a:gd name="connsiteX19" fmla="*/ 1038225 w 1202531"/>
                <a:gd name="connsiteY19" fmla="*/ 1362075 h 1695450"/>
                <a:gd name="connsiteX20" fmla="*/ 1047750 w 1202531"/>
                <a:gd name="connsiteY20" fmla="*/ 1314450 h 1695450"/>
                <a:gd name="connsiteX21" fmla="*/ 1123950 w 1202531"/>
                <a:gd name="connsiteY21" fmla="*/ 1216819 h 1695450"/>
                <a:gd name="connsiteX22" fmla="*/ 1102519 w 1202531"/>
                <a:gd name="connsiteY22" fmla="*/ 1240632 h 1695450"/>
                <a:gd name="connsiteX23" fmla="*/ 1147762 w 1202531"/>
                <a:gd name="connsiteY23" fmla="*/ 1169194 h 1695450"/>
                <a:gd name="connsiteX24" fmla="*/ 1157288 w 1202531"/>
                <a:gd name="connsiteY24" fmla="*/ 1133475 h 1695450"/>
                <a:gd name="connsiteX25" fmla="*/ 1162050 w 1202531"/>
                <a:gd name="connsiteY25" fmla="*/ 1112044 h 1695450"/>
                <a:gd name="connsiteX26" fmla="*/ 1173956 w 1202531"/>
                <a:gd name="connsiteY26" fmla="*/ 1069181 h 1695450"/>
                <a:gd name="connsiteX27" fmla="*/ 1188244 w 1202531"/>
                <a:gd name="connsiteY27" fmla="*/ 992982 h 1695450"/>
                <a:gd name="connsiteX28" fmla="*/ 1200150 w 1202531"/>
                <a:gd name="connsiteY28" fmla="*/ 919163 h 1695450"/>
                <a:gd name="connsiteX29" fmla="*/ 1138238 w 1202531"/>
                <a:gd name="connsiteY29" fmla="*/ 881062 h 1695450"/>
                <a:gd name="connsiteX30" fmla="*/ 1178719 w 1202531"/>
                <a:gd name="connsiteY30" fmla="*/ 709613 h 1695450"/>
                <a:gd name="connsiteX31" fmla="*/ 1185863 w 1202531"/>
                <a:gd name="connsiteY31" fmla="*/ 650082 h 1695450"/>
                <a:gd name="connsiteX32" fmla="*/ 1178718 w 1202531"/>
                <a:gd name="connsiteY32" fmla="*/ 573881 h 1695450"/>
                <a:gd name="connsiteX33" fmla="*/ 1164431 w 1202531"/>
                <a:gd name="connsiteY33" fmla="*/ 495300 h 1695450"/>
                <a:gd name="connsiteX34" fmla="*/ 1164431 w 1202531"/>
                <a:gd name="connsiteY34" fmla="*/ 457200 h 1695450"/>
                <a:gd name="connsiteX35" fmla="*/ 1152525 w 1202531"/>
                <a:gd name="connsiteY35" fmla="*/ 428625 h 1695450"/>
                <a:gd name="connsiteX36" fmla="*/ 1133475 w 1202531"/>
                <a:gd name="connsiteY36" fmla="*/ 390525 h 1695450"/>
                <a:gd name="connsiteX37" fmla="*/ 1114425 w 1202531"/>
                <a:gd name="connsiteY37" fmla="*/ 361950 h 1695450"/>
                <a:gd name="connsiteX38" fmla="*/ 1104900 w 1202531"/>
                <a:gd name="connsiteY38" fmla="*/ 333375 h 1695450"/>
                <a:gd name="connsiteX39" fmla="*/ 1066802 w 1202531"/>
                <a:gd name="connsiteY39" fmla="*/ 285750 h 1695450"/>
                <a:gd name="connsiteX40" fmla="*/ 1019175 w 1202531"/>
                <a:gd name="connsiteY40" fmla="*/ 223837 h 1695450"/>
                <a:gd name="connsiteX41" fmla="*/ 852487 w 1202531"/>
                <a:gd name="connsiteY41" fmla="*/ 71437 h 1695450"/>
                <a:gd name="connsiteX42" fmla="*/ 581025 w 1202531"/>
                <a:gd name="connsiteY42" fmla="*/ 0 h 1695450"/>
                <a:gd name="connsiteX43" fmla="*/ 288131 w 1202531"/>
                <a:gd name="connsiteY43" fmla="*/ 116681 h 1695450"/>
                <a:gd name="connsiteX44" fmla="*/ 257175 w 1202531"/>
                <a:gd name="connsiteY44" fmla="*/ 133350 h 1695450"/>
                <a:gd name="connsiteX45" fmla="*/ 228600 w 1202531"/>
                <a:gd name="connsiteY45" fmla="*/ 190500 h 1695450"/>
                <a:gd name="connsiteX46" fmla="*/ 200025 w 1202531"/>
                <a:gd name="connsiteY46" fmla="*/ 209550 h 1695450"/>
                <a:gd name="connsiteX47" fmla="*/ 133350 w 1202531"/>
                <a:gd name="connsiteY47" fmla="*/ 304800 h 1695450"/>
                <a:gd name="connsiteX48" fmla="*/ 104775 w 1202531"/>
                <a:gd name="connsiteY48" fmla="*/ 323850 h 1695450"/>
                <a:gd name="connsiteX49" fmla="*/ 76200 w 1202531"/>
                <a:gd name="connsiteY49" fmla="*/ 352425 h 1695450"/>
                <a:gd name="connsiteX50" fmla="*/ 47625 w 1202531"/>
                <a:gd name="connsiteY50" fmla="*/ 409575 h 1695450"/>
                <a:gd name="connsiteX51" fmla="*/ 38100 w 1202531"/>
                <a:gd name="connsiteY51" fmla="*/ 438150 h 1695450"/>
                <a:gd name="connsiteX52" fmla="*/ 19050 w 1202531"/>
                <a:gd name="connsiteY52" fmla="*/ 466725 h 1695450"/>
                <a:gd name="connsiteX53" fmla="*/ 0 w 1202531"/>
                <a:gd name="connsiteY53" fmla="*/ 523875 h 1695450"/>
                <a:gd name="connsiteX54" fmla="*/ 38100 w 1202531"/>
                <a:gd name="connsiteY54" fmla="*/ 657225 h 1695450"/>
                <a:gd name="connsiteX55" fmla="*/ 66675 w 1202531"/>
                <a:gd name="connsiteY55" fmla="*/ 685800 h 1695450"/>
                <a:gd name="connsiteX56" fmla="*/ 85725 w 1202531"/>
                <a:gd name="connsiteY56" fmla="*/ 800100 h 1695450"/>
                <a:gd name="connsiteX57" fmla="*/ 76200 w 1202531"/>
                <a:gd name="connsiteY57" fmla="*/ 885825 h 1695450"/>
                <a:gd name="connsiteX58" fmla="*/ 9525 w 1202531"/>
                <a:gd name="connsiteY58" fmla="*/ 895350 h 1695450"/>
                <a:gd name="connsiteX59" fmla="*/ 47625 w 1202531"/>
                <a:gd name="connsiteY59" fmla="*/ 952500 h 1695450"/>
                <a:gd name="connsiteX60" fmla="*/ 66675 w 1202531"/>
                <a:gd name="connsiteY60" fmla="*/ 1009650 h 1695450"/>
                <a:gd name="connsiteX61" fmla="*/ 104775 w 1202531"/>
                <a:gd name="connsiteY61" fmla="*/ 1066800 h 1695450"/>
                <a:gd name="connsiteX62" fmla="*/ 133350 w 1202531"/>
                <a:gd name="connsiteY62" fmla="*/ 1123950 h 1695450"/>
                <a:gd name="connsiteX63" fmla="*/ 142875 w 1202531"/>
                <a:gd name="connsiteY63" fmla="*/ 1152525 h 1695450"/>
                <a:gd name="connsiteX64" fmla="*/ 161925 w 1202531"/>
                <a:gd name="connsiteY64" fmla="*/ 1190625 h 1695450"/>
                <a:gd name="connsiteX65" fmla="*/ 180975 w 1202531"/>
                <a:gd name="connsiteY65" fmla="*/ 1257300 h 1695450"/>
                <a:gd name="connsiteX66" fmla="*/ 171450 w 1202531"/>
                <a:gd name="connsiteY66" fmla="*/ 1266825 h 1695450"/>
                <a:gd name="connsiteX0" fmla="*/ 171450 w 1202531"/>
                <a:gd name="connsiteY0" fmla="*/ 1266969 h 1695594"/>
                <a:gd name="connsiteX1" fmla="*/ 171450 w 1202531"/>
                <a:gd name="connsiteY1" fmla="*/ 1266969 h 1695594"/>
                <a:gd name="connsiteX2" fmla="*/ 257175 w 1202531"/>
                <a:gd name="connsiteY2" fmla="*/ 1362219 h 1695594"/>
                <a:gd name="connsiteX3" fmla="*/ 266700 w 1202531"/>
                <a:gd name="connsiteY3" fmla="*/ 1390794 h 1695594"/>
                <a:gd name="connsiteX4" fmla="*/ 304800 w 1202531"/>
                <a:gd name="connsiteY4" fmla="*/ 1457469 h 1695594"/>
                <a:gd name="connsiteX5" fmla="*/ 314325 w 1202531"/>
                <a:gd name="connsiteY5" fmla="*/ 1486044 h 1695594"/>
                <a:gd name="connsiteX6" fmla="*/ 352425 w 1202531"/>
                <a:gd name="connsiteY6" fmla="*/ 1552719 h 1695594"/>
                <a:gd name="connsiteX7" fmla="*/ 381000 w 1202531"/>
                <a:gd name="connsiteY7" fmla="*/ 1571769 h 1695594"/>
                <a:gd name="connsiteX8" fmla="*/ 428625 w 1202531"/>
                <a:gd name="connsiteY8" fmla="*/ 1609869 h 1695594"/>
                <a:gd name="connsiteX9" fmla="*/ 457200 w 1202531"/>
                <a:gd name="connsiteY9" fmla="*/ 1628919 h 1695594"/>
                <a:gd name="connsiteX10" fmla="*/ 514350 w 1202531"/>
                <a:gd name="connsiteY10" fmla="*/ 1647969 h 1695594"/>
                <a:gd name="connsiteX11" fmla="*/ 571500 w 1202531"/>
                <a:gd name="connsiteY11" fmla="*/ 1667019 h 1695594"/>
                <a:gd name="connsiteX12" fmla="*/ 600075 w 1202531"/>
                <a:gd name="connsiteY12" fmla="*/ 1676544 h 1695594"/>
                <a:gd name="connsiteX13" fmla="*/ 638175 w 1202531"/>
                <a:gd name="connsiteY13" fmla="*/ 1695594 h 1695594"/>
                <a:gd name="connsiteX14" fmla="*/ 847725 w 1202531"/>
                <a:gd name="connsiteY14" fmla="*/ 1686069 h 1695594"/>
                <a:gd name="connsiteX15" fmla="*/ 914400 w 1202531"/>
                <a:gd name="connsiteY15" fmla="*/ 1609869 h 1695594"/>
                <a:gd name="connsiteX16" fmla="*/ 942975 w 1202531"/>
                <a:gd name="connsiteY16" fmla="*/ 1581294 h 1695594"/>
                <a:gd name="connsiteX17" fmla="*/ 1009650 w 1202531"/>
                <a:gd name="connsiteY17" fmla="*/ 1495569 h 1695594"/>
                <a:gd name="connsiteX18" fmla="*/ 1028700 w 1202531"/>
                <a:gd name="connsiteY18" fmla="*/ 1428894 h 1695594"/>
                <a:gd name="connsiteX19" fmla="*/ 1038225 w 1202531"/>
                <a:gd name="connsiteY19" fmla="*/ 1362219 h 1695594"/>
                <a:gd name="connsiteX20" fmla="*/ 1047750 w 1202531"/>
                <a:gd name="connsiteY20" fmla="*/ 1314594 h 1695594"/>
                <a:gd name="connsiteX21" fmla="*/ 1123950 w 1202531"/>
                <a:gd name="connsiteY21" fmla="*/ 1216963 h 1695594"/>
                <a:gd name="connsiteX22" fmla="*/ 1102519 w 1202531"/>
                <a:gd name="connsiteY22" fmla="*/ 1240776 h 1695594"/>
                <a:gd name="connsiteX23" fmla="*/ 1147762 w 1202531"/>
                <a:gd name="connsiteY23" fmla="*/ 1169338 h 1695594"/>
                <a:gd name="connsiteX24" fmla="*/ 1157288 w 1202531"/>
                <a:gd name="connsiteY24" fmla="*/ 1133619 h 1695594"/>
                <a:gd name="connsiteX25" fmla="*/ 1162050 w 1202531"/>
                <a:gd name="connsiteY25" fmla="*/ 1112188 h 1695594"/>
                <a:gd name="connsiteX26" fmla="*/ 1173956 w 1202531"/>
                <a:gd name="connsiteY26" fmla="*/ 1069325 h 1695594"/>
                <a:gd name="connsiteX27" fmla="*/ 1188244 w 1202531"/>
                <a:gd name="connsiteY27" fmla="*/ 993126 h 1695594"/>
                <a:gd name="connsiteX28" fmla="*/ 1200150 w 1202531"/>
                <a:gd name="connsiteY28" fmla="*/ 919307 h 1695594"/>
                <a:gd name="connsiteX29" fmla="*/ 1138238 w 1202531"/>
                <a:gd name="connsiteY29" fmla="*/ 881206 h 1695594"/>
                <a:gd name="connsiteX30" fmla="*/ 1178719 w 1202531"/>
                <a:gd name="connsiteY30" fmla="*/ 709757 h 1695594"/>
                <a:gd name="connsiteX31" fmla="*/ 1185863 w 1202531"/>
                <a:gd name="connsiteY31" fmla="*/ 650226 h 1695594"/>
                <a:gd name="connsiteX32" fmla="*/ 1178718 w 1202531"/>
                <a:gd name="connsiteY32" fmla="*/ 574025 h 1695594"/>
                <a:gd name="connsiteX33" fmla="*/ 1164431 w 1202531"/>
                <a:gd name="connsiteY33" fmla="*/ 495444 h 1695594"/>
                <a:gd name="connsiteX34" fmla="*/ 1164431 w 1202531"/>
                <a:gd name="connsiteY34" fmla="*/ 457344 h 1695594"/>
                <a:gd name="connsiteX35" fmla="*/ 1152525 w 1202531"/>
                <a:gd name="connsiteY35" fmla="*/ 428769 h 1695594"/>
                <a:gd name="connsiteX36" fmla="*/ 1133475 w 1202531"/>
                <a:gd name="connsiteY36" fmla="*/ 390669 h 1695594"/>
                <a:gd name="connsiteX37" fmla="*/ 1114425 w 1202531"/>
                <a:gd name="connsiteY37" fmla="*/ 362094 h 1695594"/>
                <a:gd name="connsiteX38" fmla="*/ 1104900 w 1202531"/>
                <a:gd name="connsiteY38" fmla="*/ 333519 h 1695594"/>
                <a:gd name="connsiteX39" fmla="*/ 1066802 w 1202531"/>
                <a:gd name="connsiteY39" fmla="*/ 285894 h 1695594"/>
                <a:gd name="connsiteX40" fmla="*/ 1019175 w 1202531"/>
                <a:gd name="connsiteY40" fmla="*/ 223981 h 1695594"/>
                <a:gd name="connsiteX41" fmla="*/ 852487 w 1202531"/>
                <a:gd name="connsiteY41" fmla="*/ 71581 h 1695594"/>
                <a:gd name="connsiteX42" fmla="*/ 581025 w 1202531"/>
                <a:gd name="connsiteY42" fmla="*/ 144 h 1695594"/>
                <a:gd name="connsiteX43" fmla="*/ 407195 w 1202531"/>
                <a:gd name="connsiteY43" fmla="*/ 54913 h 1695594"/>
                <a:gd name="connsiteX44" fmla="*/ 288131 w 1202531"/>
                <a:gd name="connsiteY44" fmla="*/ 116825 h 1695594"/>
                <a:gd name="connsiteX45" fmla="*/ 257175 w 1202531"/>
                <a:gd name="connsiteY45" fmla="*/ 133494 h 1695594"/>
                <a:gd name="connsiteX46" fmla="*/ 228600 w 1202531"/>
                <a:gd name="connsiteY46" fmla="*/ 190644 h 1695594"/>
                <a:gd name="connsiteX47" fmla="*/ 200025 w 1202531"/>
                <a:gd name="connsiteY47" fmla="*/ 209694 h 1695594"/>
                <a:gd name="connsiteX48" fmla="*/ 133350 w 1202531"/>
                <a:gd name="connsiteY48" fmla="*/ 304944 h 1695594"/>
                <a:gd name="connsiteX49" fmla="*/ 104775 w 1202531"/>
                <a:gd name="connsiteY49" fmla="*/ 323994 h 1695594"/>
                <a:gd name="connsiteX50" fmla="*/ 76200 w 1202531"/>
                <a:gd name="connsiteY50" fmla="*/ 352569 h 1695594"/>
                <a:gd name="connsiteX51" fmla="*/ 47625 w 1202531"/>
                <a:gd name="connsiteY51" fmla="*/ 409719 h 1695594"/>
                <a:gd name="connsiteX52" fmla="*/ 38100 w 1202531"/>
                <a:gd name="connsiteY52" fmla="*/ 438294 h 1695594"/>
                <a:gd name="connsiteX53" fmla="*/ 19050 w 1202531"/>
                <a:gd name="connsiteY53" fmla="*/ 466869 h 1695594"/>
                <a:gd name="connsiteX54" fmla="*/ 0 w 1202531"/>
                <a:gd name="connsiteY54" fmla="*/ 524019 h 1695594"/>
                <a:gd name="connsiteX55" fmla="*/ 38100 w 1202531"/>
                <a:gd name="connsiteY55" fmla="*/ 657369 h 1695594"/>
                <a:gd name="connsiteX56" fmla="*/ 66675 w 1202531"/>
                <a:gd name="connsiteY56" fmla="*/ 685944 h 1695594"/>
                <a:gd name="connsiteX57" fmla="*/ 85725 w 1202531"/>
                <a:gd name="connsiteY57" fmla="*/ 800244 h 1695594"/>
                <a:gd name="connsiteX58" fmla="*/ 76200 w 1202531"/>
                <a:gd name="connsiteY58" fmla="*/ 885969 h 1695594"/>
                <a:gd name="connsiteX59" fmla="*/ 9525 w 1202531"/>
                <a:gd name="connsiteY59" fmla="*/ 895494 h 1695594"/>
                <a:gd name="connsiteX60" fmla="*/ 47625 w 1202531"/>
                <a:gd name="connsiteY60" fmla="*/ 952644 h 1695594"/>
                <a:gd name="connsiteX61" fmla="*/ 66675 w 1202531"/>
                <a:gd name="connsiteY61" fmla="*/ 1009794 h 1695594"/>
                <a:gd name="connsiteX62" fmla="*/ 104775 w 1202531"/>
                <a:gd name="connsiteY62" fmla="*/ 1066944 h 1695594"/>
                <a:gd name="connsiteX63" fmla="*/ 133350 w 1202531"/>
                <a:gd name="connsiteY63" fmla="*/ 1124094 h 1695594"/>
                <a:gd name="connsiteX64" fmla="*/ 142875 w 1202531"/>
                <a:gd name="connsiteY64" fmla="*/ 1152669 h 1695594"/>
                <a:gd name="connsiteX65" fmla="*/ 161925 w 1202531"/>
                <a:gd name="connsiteY65" fmla="*/ 1190769 h 1695594"/>
                <a:gd name="connsiteX66" fmla="*/ 180975 w 1202531"/>
                <a:gd name="connsiteY66" fmla="*/ 1257444 h 1695594"/>
                <a:gd name="connsiteX67" fmla="*/ 171450 w 1202531"/>
                <a:gd name="connsiteY67" fmla="*/ 1266969 h 1695594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52487 w 1202531"/>
                <a:gd name="connsiteY41" fmla="*/ 71599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57175 w 1202531"/>
                <a:gd name="connsiteY45" fmla="*/ 133512 h 1695612"/>
                <a:gd name="connsiteX46" fmla="*/ 228600 w 1202531"/>
                <a:gd name="connsiteY46" fmla="*/ 190662 h 1695612"/>
                <a:gd name="connsiteX47" fmla="*/ 200025 w 1202531"/>
                <a:gd name="connsiteY47" fmla="*/ 209712 h 1695612"/>
                <a:gd name="connsiteX48" fmla="*/ 133350 w 1202531"/>
                <a:gd name="connsiteY48" fmla="*/ 304962 h 1695612"/>
                <a:gd name="connsiteX49" fmla="*/ 104775 w 1202531"/>
                <a:gd name="connsiteY49" fmla="*/ 324012 h 1695612"/>
                <a:gd name="connsiteX50" fmla="*/ 76200 w 1202531"/>
                <a:gd name="connsiteY50" fmla="*/ 352587 h 1695612"/>
                <a:gd name="connsiteX51" fmla="*/ 47625 w 1202531"/>
                <a:gd name="connsiteY51" fmla="*/ 409737 h 1695612"/>
                <a:gd name="connsiteX52" fmla="*/ 38100 w 1202531"/>
                <a:gd name="connsiteY52" fmla="*/ 438312 h 1695612"/>
                <a:gd name="connsiteX53" fmla="*/ 19050 w 1202531"/>
                <a:gd name="connsiteY53" fmla="*/ 466887 h 1695612"/>
                <a:gd name="connsiteX54" fmla="*/ 0 w 1202531"/>
                <a:gd name="connsiteY54" fmla="*/ 524037 h 1695612"/>
                <a:gd name="connsiteX55" fmla="*/ 38100 w 1202531"/>
                <a:gd name="connsiteY55" fmla="*/ 657387 h 1695612"/>
                <a:gd name="connsiteX56" fmla="*/ 66675 w 1202531"/>
                <a:gd name="connsiteY56" fmla="*/ 685962 h 1695612"/>
                <a:gd name="connsiteX57" fmla="*/ 85725 w 1202531"/>
                <a:gd name="connsiteY57" fmla="*/ 800262 h 1695612"/>
                <a:gd name="connsiteX58" fmla="*/ 76200 w 1202531"/>
                <a:gd name="connsiteY58" fmla="*/ 885987 h 1695612"/>
                <a:gd name="connsiteX59" fmla="*/ 9525 w 1202531"/>
                <a:gd name="connsiteY59" fmla="*/ 895512 h 1695612"/>
                <a:gd name="connsiteX60" fmla="*/ 47625 w 1202531"/>
                <a:gd name="connsiteY60" fmla="*/ 952662 h 1695612"/>
                <a:gd name="connsiteX61" fmla="*/ 66675 w 1202531"/>
                <a:gd name="connsiteY61" fmla="*/ 1009812 h 1695612"/>
                <a:gd name="connsiteX62" fmla="*/ 104775 w 1202531"/>
                <a:gd name="connsiteY62" fmla="*/ 1066962 h 1695612"/>
                <a:gd name="connsiteX63" fmla="*/ 133350 w 1202531"/>
                <a:gd name="connsiteY63" fmla="*/ 1124112 h 1695612"/>
                <a:gd name="connsiteX64" fmla="*/ 142875 w 1202531"/>
                <a:gd name="connsiteY64" fmla="*/ 1152687 h 1695612"/>
                <a:gd name="connsiteX65" fmla="*/ 161925 w 1202531"/>
                <a:gd name="connsiteY65" fmla="*/ 1190787 h 1695612"/>
                <a:gd name="connsiteX66" fmla="*/ 180975 w 1202531"/>
                <a:gd name="connsiteY66" fmla="*/ 1257462 h 1695612"/>
                <a:gd name="connsiteX67" fmla="*/ 171450 w 1202531"/>
                <a:gd name="connsiteY67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57175 w 1202531"/>
                <a:gd name="connsiteY45" fmla="*/ 133512 h 1695612"/>
                <a:gd name="connsiteX46" fmla="*/ 228600 w 1202531"/>
                <a:gd name="connsiteY46" fmla="*/ 190662 h 1695612"/>
                <a:gd name="connsiteX47" fmla="*/ 200025 w 1202531"/>
                <a:gd name="connsiteY47" fmla="*/ 209712 h 1695612"/>
                <a:gd name="connsiteX48" fmla="*/ 133350 w 1202531"/>
                <a:gd name="connsiteY48" fmla="*/ 304962 h 1695612"/>
                <a:gd name="connsiteX49" fmla="*/ 104775 w 1202531"/>
                <a:gd name="connsiteY49" fmla="*/ 324012 h 1695612"/>
                <a:gd name="connsiteX50" fmla="*/ 76200 w 1202531"/>
                <a:gd name="connsiteY50" fmla="*/ 352587 h 1695612"/>
                <a:gd name="connsiteX51" fmla="*/ 47625 w 1202531"/>
                <a:gd name="connsiteY51" fmla="*/ 409737 h 1695612"/>
                <a:gd name="connsiteX52" fmla="*/ 38100 w 1202531"/>
                <a:gd name="connsiteY52" fmla="*/ 438312 h 1695612"/>
                <a:gd name="connsiteX53" fmla="*/ 19050 w 1202531"/>
                <a:gd name="connsiteY53" fmla="*/ 466887 h 1695612"/>
                <a:gd name="connsiteX54" fmla="*/ 0 w 1202531"/>
                <a:gd name="connsiteY54" fmla="*/ 524037 h 1695612"/>
                <a:gd name="connsiteX55" fmla="*/ 38100 w 1202531"/>
                <a:gd name="connsiteY55" fmla="*/ 657387 h 1695612"/>
                <a:gd name="connsiteX56" fmla="*/ 66675 w 1202531"/>
                <a:gd name="connsiteY56" fmla="*/ 685962 h 1695612"/>
                <a:gd name="connsiteX57" fmla="*/ 85725 w 1202531"/>
                <a:gd name="connsiteY57" fmla="*/ 800262 h 1695612"/>
                <a:gd name="connsiteX58" fmla="*/ 76200 w 1202531"/>
                <a:gd name="connsiteY58" fmla="*/ 885987 h 1695612"/>
                <a:gd name="connsiteX59" fmla="*/ 9525 w 1202531"/>
                <a:gd name="connsiteY59" fmla="*/ 895512 h 1695612"/>
                <a:gd name="connsiteX60" fmla="*/ 47625 w 1202531"/>
                <a:gd name="connsiteY60" fmla="*/ 952662 h 1695612"/>
                <a:gd name="connsiteX61" fmla="*/ 66675 w 1202531"/>
                <a:gd name="connsiteY61" fmla="*/ 1009812 h 1695612"/>
                <a:gd name="connsiteX62" fmla="*/ 104775 w 1202531"/>
                <a:gd name="connsiteY62" fmla="*/ 1066962 h 1695612"/>
                <a:gd name="connsiteX63" fmla="*/ 133350 w 1202531"/>
                <a:gd name="connsiteY63" fmla="*/ 1124112 h 1695612"/>
                <a:gd name="connsiteX64" fmla="*/ 142875 w 1202531"/>
                <a:gd name="connsiteY64" fmla="*/ 1152687 h 1695612"/>
                <a:gd name="connsiteX65" fmla="*/ 161925 w 1202531"/>
                <a:gd name="connsiteY65" fmla="*/ 1190787 h 1695612"/>
                <a:gd name="connsiteX66" fmla="*/ 180975 w 1202531"/>
                <a:gd name="connsiteY66" fmla="*/ 1257462 h 1695612"/>
                <a:gd name="connsiteX67" fmla="*/ 171450 w 1202531"/>
                <a:gd name="connsiteY67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57175 w 1202531"/>
                <a:gd name="connsiteY45" fmla="*/ 133512 h 1695612"/>
                <a:gd name="connsiteX46" fmla="*/ 228600 w 1202531"/>
                <a:gd name="connsiteY46" fmla="*/ 190662 h 1695612"/>
                <a:gd name="connsiteX47" fmla="*/ 200025 w 1202531"/>
                <a:gd name="connsiteY47" fmla="*/ 209712 h 1695612"/>
                <a:gd name="connsiteX48" fmla="*/ 133350 w 1202531"/>
                <a:gd name="connsiteY48" fmla="*/ 304962 h 1695612"/>
                <a:gd name="connsiteX49" fmla="*/ 104775 w 1202531"/>
                <a:gd name="connsiteY49" fmla="*/ 324012 h 1695612"/>
                <a:gd name="connsiteX50" fmla="*/ 76200 w 1202531"/>
                <a:gd name="connsiteY50" fmla="*/ 352587 h 1695612"/>
                <a:gd name="connsiteX51" fmla="*/ 47625 w 1202531"/>
                <a:gd name="connsiteY51" fmla="*/ 409737 h 1695612"/>
                <a:gd name="connsiteX52" fmla="*/ 38100 w 1202531"/>
                <a:gd name="connsiteY52" fmla="*/ 438312 h 1695612"/>
                <a:gd name="connsiteX53" fmla="*/ 19050 w 1202531"/>
                <a:gd name="connsiteY53" fmla="*/ 466887 h 1695612"/>
                <a:gd name="connsiteX54" fmla="*/ 0 w 1202531"/>
                <a:gd name="connsiteY54" fmla="*/ 524037 h 1695612"/>
                <a:gd name="connsiteX55" fmla="*/ 38100 w 1202531"/>
                <a:gd name="connsiteY55" fmla="*/ 657387 h 1695612"/>
                <a:gd name="connsiteX56" fmla="*/ 66675 w 1202531"/>
                <a:gd name="connsiteY56" fmla="*/ 685962 h 1695612"/>
                <a:gd name="connsiteX57" fmla="*/ 85725 w 1202531"/>
                <a:gd name="connsiteY57" fmla="*/ 800262 h 1695612"/>
                <a:gd name="connsiteX58" fmla="*/ 76200 w 1202531"/>
                <a:gd name="connsiteY58" fmla="*/ 885987 h 1695612"/>
                <a:gd name="connsiteX59" fmla="*/ 9525 w 1202531"/>
                <a:gd name="connsiteY59" fmla="*/ 895512 h 1695612"/>
                <a:gd name="connsiteX60" fmla="*/ 47625 w 1202531"/>
                <a:gd name="connsiteY60" fmla="*/ 952662 h 1695612"/>
                <a:gd name="connsiteX61" fmla="*/ 66675 w 1202531"/>
                <a:gd name="connsiteY61" fmla="*/ 1009812 h 1695612"/>
                <a:gd name="connsiteX62" fmla="*/ 104775 w 1202531"/>
                <a:gd name="connsiteY62" fmla="*/ 1066962 h 1695612"/>
                <a:gd name="connsiteX63" fmla="*/ 133350 w 1202531"/>
                <a:gd name="connsiteY63" fmla="*/ 1124112 h 1695612"/>
                <a:gd name="connsiteX64" fmla="*/ 142875 w 1202531"/>
                <a:gd name="connsiteY64" fmla="*/ 1152687 h 1695612"/>
                <a:gd name="connsiteX65" fmla="*/ 161925 w 1202531"/>
                <a:gd name="connsiteY65" fmla="*/ 1190787 h 1695612"/>
                <a:gd name="connsiteX66" fmla="*/ 180975 w 1202531"/>
                <a:gd name="connsiteY66" fmla="*/ 1257462 h 1695612"/>
                <a:gd name="connsiteX67" fmla="*/ 171450 w 1202531"/>
                <a:gd name="connsiteY67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28600 w 1202531"/>
                <a:gd name="connsiteY45" fmla="*/ 190662 h 1695612"/>
                <a:gd name="connsiteX46" fmla="*/ 200025 w 1202531"/>
                <a:gd name="connsiteY46" fmla="*/ 209712 h 1695612"/>
                <a:gd name="connsiteX47" fmla="*/ 133350 w 1202531"/>
                <a:gd name="connsiteY47" fmla="*/ 304962 h 1695612"/>
                <a:gd name="connsiteX48" fmla="*/ 104775 w 1202531"/>
                <a:gd name="connsiteY48" fmla="*/ 324012 h 1695612"/>
                <a:gd name="connsiteX49" fmla="*/ 76200 w 1202531"/>
                <a:gd name="connsiteY49" fmla="*/ 352587 h 1695612"/>
                <a:gd name="connsiteX50" fmla="*/ 47625 w 1202531"/>
                <a:gd name="connsiteY50" fmla="*/ 409737 h 1695612"/>
                <a:gd name="connsiteX51" fmla="*/ 38100 w 1202531"/>
                <a:gd name="connsiteY51" fmla="*/ 438312 h 1695612"/>
                <a:gd name="connsiteX52" fmla="*/ 19050 w 1202531"/>
                <a:gd name="connsiteY52" fmla="*/ 466887 h 1695612"/>
                <a:gd name="connsiteX53" fmla="*/ 0 w 1202531"/>
                <a:gd name="connsiteY53" fmla="*/ 524037 h 1695612"/>
                <a:gd name="connsiteX54" fmla="*/ 38100 w 1202531"/>
                <a:gd name="connsiteY54" fmla="*/ 657387 h 1695612"/>
                <a:gd name="connsiteX55" fmla="*/ 66675 w 1202531"/>
                <a:gd name="connsiteY55" fmla="*/ 685962 h 1695612"/>
                <a:gd name="connsiteX56" fmla="*/ 85725 w 1202531"/>
                <a:gd name="connsiteY56" fmla="*/ 800262 h 1695612"/>
                <a:gd name="connsiteX57" fmla="*/ 76200 w 1202531"/>
                <a:gd name="connsiteY57" fmla="*/ 885987 h 1695612"/>
                <a:gd name="connsiteX58" fmla="*/ 9525 w 1202531"/>
                <a:gd name="connsiteY58" fmla="*/ 895512 h 1695612"/>
                <a:gd name="connsiteX59" fmla="*/ 47625 w 1202531"/>
                <a:gd name="connsiteY59" fmla="*/ 952662 h 1695612"/>
                <a:gd name="connsiteX60" fmla="*/ 66675 w 1202531"/>
                <a:gd name="connsiteY60" fmla="*/ 1009812 h 1695612"/>
                <a:gd name="connsiteX61" fmla="*/ 104775 w 1202531"/>
                <a:gd name="connsiteY61" fmla="*/ 1066962 h 1695612"/>
                <a:gd name="connsiteX62" fmla="*/ 133350 w 1202531"/>
                <a:gd name="connsiteY62" fmla="*/ 1124112 h 1695612"/>
                <a:gd name="connsiteX63" fmla="*/ 142875 w 1202531"/>
                <a:gd name="connsiteY63" fmla="*/ 1152687 h 1695612"/>
                <a:gd name="connsiteX64" fmla="*/ 161925 w 1202531"/>
                <a:gd name="connsiteY64" fmla="*/ 1190787 h 1695612"/>
                <a:gd name="connsiteX65" fmla="*/ 180975 w 1202531"/>
                <a:gd name="connsiteY65" fmla="*/ 1257462 h 1695612"/>
                <a:gd name="connsiteX66" fmla="*/ 171450 w 1202531"/>
                <a:gd name="connsiteY66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28600 w 1202531"/>
                <a:gd name="connsiteY45" fmla="*/ 190662 h 1695612"/>
                <a:gd name="connsiteX46" fmla="*/ 133350 w 1202531"/>
                <a:gd name="connsiteY46" fmla="*/ 304962 h 1695612"/>
                <a:gd name="connsiteX47" fmla="*/ 104775 w 1202531"/>
                <a:gd name="connsiteY47" fmla="*/ 324012 h 1695612"/>
                <a:gd name="connsiteX48" fmla="*/ 76200 w 1202531"/>
                <a:gd name="connsiteY48" fmla="*/ 352587 h 1695612"/>
                <a:gd name="connsiteX49" fmla="*/ 47625 w 1202531"/>
                <a:gd name="connsiteY49" fmla="*/ 409737 h 1695612"/>
                <a:gd name="connsiteX50" fmla="*/ 38100 w 1202531"/>
                <a:gd name="connsiteY50" fmla="*/ 438312 h 1695612"/>
                <a:gd name="connsiteX51" fmla="*/ 19050 w 1202531"/>
                <a:gd name="connsiteY51" fmla="*/ 466887 h 1695612"/>
                <a:gd name="connsiteX52" fmla="*/ 0 w 1202531"/>
                <a:gd name="connsiteY52" fmla="*/ 524037 h 1695612"/>
                <a:gd name="connsiteX53" fmla="*/ 38100 w 1202531"/>
                <a:gd name="connsiteY53" fmla="*/ 657387 h 1695612"/>
                <a:gd name="connsiteX54" fmla="*/ 66675 w 1202531"/>
                <a:gd name="connsiteY54" fmla="*/ 685962 h 1695612"/>
                <a:gd name="connsiteX55" fmla="*/ 85725 w 1202531"/>
                <a:gd name="connsiteY55" fmla="*/ 800262 h 1695612"/>
                <a:gd name="connsiteX56" fmla="*/ 76200 w 1202531"/>
                <a:gd name="connsiteY56" fmla="*/ 885987 h 1695612"/>
                <a:gd name="connsiteX57" fmla="*/ 9525 w 1202531"/>
                <a:gd name="connsiteY57" fmla="*/ 895512 h 1695612"/>
                <a:gd name="connsiteX58" fmla="*/ 47625 w 1202531"/>
                <a:gd name="connsiteY58" fmla="*/ 952662 h 1695612"/>
                <a:gd name="connsiteX59" fmla="*/ 66675 w 1202531"/>
                <a:gd name="connsiteY59" fmla="*/ 1009812 h 1695612"/>
                <a:gd name="connsiteX60" fmla="*/ 104775 w 1202531"/>
                <a:gd name="connsiteY60" fmla="*/ 1066962 h 1695612"/>
                <a:gd name="connsiteX61" fmla="*/ 133350 w 1202531"/>
                <a:gd name="connsiteY61" fmla="*/ 1124112 h 1695612"/>
                <a:gd name="connsiteX62" fmla="*/ 142875 w 1202531"/>
                <a:gd name="connsiteY62" fmla="*/ 1152687 h 1695612"/>
                <a:gd name="connsiteX63" fmla="*/ 161925 w 1202531"/>
                <a:gd name="connsiteY63" fmla="*/ 1190787 h 1695612"/>
                <a:gd name="connsiteX64" fmla="*/ 180975 w 1202531"/>
                <a:gd name="connsiteY64" fmla="*/ 1257462 h 1695612"/>
                <a:gd name="connsiteX65" fmla="*/ 171450 w 1202531"/>
                <a:gd name="connsiteY65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28600 w 1202531"/>
                <a:gd name="connsiteY45" fmla="*/ 190662 h 1695612"/>
                <a:gd name="connsiteX46" fmla="*/ 133350 w 1202531"/>
                <a:gd name="connsiteY46" fmla="*/ 304962 h 1695612"/>
                <a:gd name="connsiteX47" fmla="*/ 104775 w 1202531"/>
                <a:gd name="connsiteY47" fmla="*/ 324012 h 1695612"/>
                <a:gd name="connsiteX48" fmla="*/ 76200 w 1202531"/>
                <a:gd name="connsiteY48" fmla="*/ 352587 h 1695612"/>
                <a:gd name="connsiteX49" fmla="*/ 38100 w 1202531"/>
                <a:gd name="connsiteY49" fmla="*/ 438312 h 1695612"/>
                <a:gd name="connsiteX50" fmla="*/ 19050 w 1202531"/>
                <a:gd name="connsiteY50" fmla="*/ 466887 h 1695612"/>
                <a:gd name="connsiteX51" fmla="*/ 0 w 1202531"/>
                <a:gd name="connsiteY51" fmla="*/ 524037 h 1695612"/>
                <a:gd name="connsiteX52" fmla="*/ 38100 w 1202531"/>
                <a:gd name="connsiteY52" fmla="*/ 657387 h 1695612"/>
                <a:gd name="connsiteX53" fmla="*/ 66675 w 1202531"/>
                <a:gd name="connsiteY53" fmla="*/ 685962 h 1695612"/>
                <a:gd name="connsiteX54" fmla="*/ 85725 w 1202531"/>
                <a:gd name="connsiteY54" fmla="*/ 800262 h 1695612"/>
                <a:gd name="connsiteX55" fmla="*/ 76200 w 1202531"/>
                <a:gd name="connsiteY55" fmla="*/ 885987 h 1695612"/>
                <a:gd name="connsiteX56" fmla="*/ 9525 w 1202531"/>
                <a:gd name="connsiteY56" fmla="*/ 895512 h 1695612"/>
                <a:gd name="connsiteX57" fmla="*/ 47625 w 1202531"/>
                <a:gd name="connsiteY57" fmla="*/ 952662 h 1695612"/>
                <a:gd name="connsiteX58" fmla="*/ 66675 w 1202531"/>
                <a:gd name="connsiteY58" fmla="*/ 1009812 h 1695612"/>
                <a:gd name="connsiteX59" fmla="*/ 104775 w 1202531"/>
                <a:gd name="connsiteY59" fmla="*/ 1066962 h 1695612"/>
                <a:gd name="connsiteX60" fmla="*/ 133350 w 1202531"/>
                <a:gd name="connsiteY60" fmla="*/ 1124112 h 1695612"/>
                <a:gd name="connsiteX61" fmla="*/ 142875 w 1202531"/>
                <a:gd name="connsiteY61" fmla="*/ 1152687 h 1695612"/>
                <a:gd name="connsiteX62" fmla="*/ 161925 w 1202531"/>
                <a:gd name="connsiteY62" fmla="*/ 1190787 h 1695612"/>
                <a:gd name="connsiteX63" fmla="*/ 180975 w 1202531"/>
                <a:gd name="connsiteY63" fmla="*/ 1257462 h 1695612"/>
                <a:gd name="connsiteX64" fmla="*/ 171450 w 1202531"/>
                <a:gd name="connsiteY64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28600 w 1202531"/>
                <a:gd name="connsiteY45" fmla="*/ 190662 h 1695612"/>
                <a:gd name="connsiteX46" fmla="*/ 133350 w 1202531"/>
                <a:gd name="connsiteY46" fmla="*/ 304962 h 1695612"/>
                <a:gd name="connsiteX47" fmla="*/ 104775 w 1202531"/>
                <a:gd name="connsiteY47" fmla="*/ 324012 h 1695612"/>
                <a:gd name="connsiteX48" fmla="*/ 76200 w 1202531"/>
                <a:gd name="connsiteY48" fmla="*/ 352587 h 1695612"/>
                <a:gd name="connsiteX49" fmla="*/ 19050 w 1202531"/>
                <a:gd name="connsiteY49" fmla="*/ 466887 h 1695612"/>
                <a:gd name="connsiteX50" fmla="*/ 0 w 1202531"/>
                <a:gd name="connsiteY50" fmla="*/ 524037 h 1695612"/>
                <a:gd name="connsiteX51" fmla="*/ 38100 w 1202531"/>
                <a:gd name="connsiteY51" fmla="*/ 657387 h 1695612"/>
                <a:gd name="connsiteX52" fmla="*/ 66675 w 1202531"/>
                <a:gd name="connsiteY52" fmla="*/ 685962 h 1695612"/>
                <a:gd name="connsiteX53" fmla="*/ 85725 w 1202531"/>
                <a:gd name="connsiteY53" fmla="*/ 800262 h 1695612"/>
                <a:gd name="connsiteX54" fmla="*/ 76200 w 1202531"/>
                <a:gd name="connsiteY54" fmla="*/ 885987 h 1695612"/>
                <a:gd name="connsiteX55" fmla="*/ 9525 w 1202531"/>
                <a:gd name="connsiteY55" fmla="*/ 895512 h 1695612"/>
                <a:gd name="connsiteX56" fmla="*/ 47625 w 1202531"/>
                <a:gd name="connsiteY56" fmla="*/ 952662 h 1695612"/>
                <a:gd name="connsiteX57" fmla="*/ 66675 w 1202531"/>
                <a:gd name="connsiteY57" fmla="*/ 1009812 h 1695612"/>
                <a:gd name="connsiteX58" fmla="*/ 104775 w 1202531"/>
                <a:gd name="connsiteY58" fmla="*/ 1066962 h 1695612"/>
                <a:gd name="connsiteX59" fmla="*/ 133350 w 1202531"/>
                <a:gd name="connsiteY59" fmla="*/ 1124112 h 1695612"/>
                <a:gd name="connsiteX60" fmla="*/ 142875 w 1202531"/>
                <a:gd name="connsiteY60" fmla="*/ 1152687 h 1695612"/>
                <a:gd name="connsiteX61" fmla="*/ 161925 w 1202531"/>
                <a:gd name="connsiteY61" fmla="*/ 1190787 h 1695612"/>
                <a:gd name="connsiteX62" fmla="*/ 180975 w 1202531"/>
                <a:gd name="connsiteY62" fmla="*/ 1257462 h 1695612"/>
                <a:gd name="connsiteX63" fmla="*/ 171450 w 1202531"/>
                <a:gd name="connsiteY63" fmla="*/ 1266987 h 1695612"/>
                <a:gd name="connsiteX0" fmla="*/ 171450 w 1202531"/>
                <a:gd name="connsiteY0" fmla="*/ 1266987 h 1695612"/>
                <a:gd name="connsiteX1" fmla="*/ 171450 w 1202531"/>
                <a:gd name="connsiteY1" fmla="*/ 1266987 h 1695612"/>
                <a:gd name="connsiteX2" fmla="*/ 257175 w 1202531"/>
                <a:gd name="connsiteY2" fmla="*/ 1362237 h 1695612"/>
                <a:gd name="connsiteX3" fmla="*/ 266700 w 1202531"/>
                <a:gd name="connsiteY3" fmla="*/ 1390812 h 1695612"/>
                <a:gd name="connsiteX4" fmla="*/ 304800 w 1202531"/>
                <a:gd name="connsiteY4" fmla="*/ 1457487 h 1695612"/>
                <a:gd name="connsiteX5" fmla="*/ 314325 w 1202531"/>
                <a:gd name="connsiteY5" fmla="*/ 1486062 h 1695612"/>
                <a:gd name="connsiteX6" fmla="*/ 352425 w 1202531"/>
                <a:gd name="connsiteY6" fmla="*/ 1552737 h 1695612"/>
                <a:gd name="connsiteX7" fmla="*/ 381000 w 1202531"/>
                <a:gd name="connsiteY7" fmla="*/ 1571787 h 1695612"/>
                <a:gd name="connsiteX8" fmla="*/ 428625 w 1202531"/>
                <a:gd name="connsiteY8" fmla="*/ 1609887 h 1695612"/>
                <a:gd name="connsiteX9" fmla="*/ 457200 w 1202531"/>
                <a:gd name="connsiteY9" fmla="*/ 1628937 h 1695612"/>
                <a:gd name="connsiteX10" fmla="*/ 514350 w 1202531"/>
                <a:gd name="connsiteY10" fmla="*/ 1647987 h 1695612"/>
                <a:gd name="connsiteX11" fmla="*/ 571500 w 1202531"/>
                <a:gd name="connsiteY11" fmla="*/ 1667037 h 1695612"/>
                <a:gd name="connsiteX12" fmla="*/ 600075 w 1202531"/>
                <a:gd name="connsiteY12" fmla="*/ 1676562 h 1695612"/>
                <a:gd name="connsiteX13" fmla="*/ 638175 w 1202531"/>
                <a:gd name="connsiteY13" fmla="*/ 1695612 h 1695612"/>
                <a:gd name="connsiteX14" fmla="*/ 847725 w 1202531"/>
                <a:gd name="connsiteY14" fmla="*/ 1686087 h 1695612"/>
                <a:gd name="connsiteX15" fmla="*/ 914400 w 1202531"/>
                <a:gd name="connsiteY15" fmla="*/ 1609887 h 1695612"/>
                <a:gd name="connsiteX16" fmla="*/ 942975 w 1202531"/>
                <a:gd name="connsiteY16" fmla="*/ 1581312 h 1695612"/>
                <a:gd name="connsiteX17" fmla="*/ 1009650 w 1202531"/>
                <a:gd name="connsiteY17" fmla="*/ 1495587 h 1695612"/>
                <a:gd name="connsiteX18" fmla="*/ 1028700 w 1202531"/>
                <a:gd name="connsiteY18" fmla="*/ 1428912 h 1695612"/>
                <a:gd name="connsiteX19" fmla="*/ 1038225 w 1202531"/>
                <a:gd name="connsiteY19" fmla="*/ 1362237 h 1695612"/>
                <a:gd name="connsiteX20" fmla="*/ 1047750 w 1202531"/>
                <a:gd name="connsiteY20" fmla="*/ 1314612 h 1695612"/>
                <a:gd name="connsiteX21" fmla="*/ 1123950 w 1202531"/>
                <a:gd name="connsiteY21" fmla="*/ 1216981 h 1695612"/>
                <a:gd name="connsiteX22" fmla="*/ 1102519 w 1202531"/>
                <a:gd name="connsiteY22" fmla="*/ 1240794 h 1695612"/>
                <a:gd name="connsiteX23" fmla="*/ 1147762 w 1202531"/>
                <a:gd name="connsiteY23" fmla="*/ 1169356 h 1695612"/>
                <a:gd name="connsiteX24" fmla="*/ 1157288 w 1202531"/>
                <a:gd name="connsiteY24" fmla="*/ 1133637 h 1695612"/>
                <a:gd name="connsiteX25" fmla="*/ 1162050 w 1202531"/>
                <a:gd name="connsiteY25" fmla="*/ 1112206 h 1695612"/>
                <a:gd name="connsiteX26" fmla="*/ 1173956 w 1202531"/>
                <a:gd name="connsiteY26" fmla="*/ 1069343 h 1695612"/>
                <a:gd name="connsiteX27" fmla="*/ 1188244 w 1202531"/>
                <a:gd name="connsiteY27" fmla="*/ 993144 h 1695612"/>
                <a:gd name="connsiteX28" fmla="*/ 1200150 w 1202531"/>
                <a:gd name="connsiteY28" fmla="*/ 919325 h 1695612"/>
                <a:gd name="connsiteX29" fmla="*/ 1138238 w 1202531"/>
                <a:gd name="connsiteY29" fmla="*/ 881224 h 1695612"/>
                <a:gd name="connsiteX30" fmla="*/ 1178719 w 1202531"/>
                <a:gd name="connsiteY30" fmla="*/ 709775 h 1695612"/>
                <a:gd name="connsiteX31" fmla="*/ 1185863 w 1202531"/>
                <a:gd name="connsiteY31" fmla="*/ 650244 h 1695612"/>
                <a:gd name="connsiteX32" fmla="*/ 1178718 w 1202531"/>
                <a:gd name="connsiteY32" fmla="*/ 574043 h 1695612"/>
                <a:gd name="connsiteX33" fmla="*/ 1164431 w 1202531"/>
                <a:gd name="connsiteY33" fmla="*/ 495462 h 1695612"/>
                <a:gd name="connsiteX34" fmla="*/ 1164431 w 1202531"/>
                <a:gd name="connsiteY34" fmla="*/ 457362 h 1695612"/>
                <a:gd name="connsiteX35" fmla="*/ 1152525 w 1202531"/>
                <a:gd name="connsiteY35" fmla="*/ 428787 h 1695612"/>
                <a:gd name="connsiteX36" fmla="*/ 1133475 w 1202531"/>
                <a:gd name="connsiteY36" fmla="*/ 390687 h 1695612"/>
                <a:gd name="connsiteX37" fmla="*/ 1114425 w 1202531"/>
                <a:gd name="connsiteY37" fmla="*/ 362112 h 1695612"/>
                <a:gd name="connsiteX38" fmla="*/ 1104900 w 1202531"/>
                <a:gd name="connsiteY38" fmla="*/ 333537 h 1695612"/>
                <a:gd name="connsiteX39" fmla="*/ 1066802 w 1202531"/>
                <a:gd name="connsiteY39" fmla="*/ 285912 h 1695612"/>
                <a:gd name="connsiteX40" fmla="*/ 1019175 w 1202531"/>
                <a:gd name="connsiteY40" fmla="*/ 223999 h 1695612"/>
                <a:gd name="connsiteX41" fmla="*/ 842962 w 1202531"/>
                <a:gd name="connsiteY41" fmla="*/ 78743 h 1695612"/>
                <a:gd name="connsiteX42" fmla="*/ 581025 w 1202531"/>
                <a:gd name="connsiteY42" fmla="*/ 162 h 1695612"/>
                <a:gd name="connsiteX43" fmla="*/ 407195 w 1202531"/>
                <a:gd name="connsiteY43" fmla="*/ 54931 h 1695612"/>
                <a:gd name="connsiteX44" fmla="*/ 288131 w 1202531"/>
                <a:gd name="connsiteY44" fmla="*/ 116843 h 1695612"/>
                <a:gd name="connsiteX45" fmla="*/ 228600 w 1202531"/>
                <a:gd name="connsiteY45" fmla="*/ 190662 h 1695612"/>
                <a:gd name="connsiteX46" fmla="*/ 133350 w 1202531"/>
                <a:gd name="connsiteY46" fmla="*/ 304962 h 1695612"/>
                <a:gd name="connsiteX47" fmla="*/ 104775 w 1202531"/>
                <a:gd name="connsiteY47" fmla="*/ 324012 h 1695612"/>
                <a:gd name="connsiteX48" fmla="*/ 19050 w 1202531"/>
                <a:gd name="connsiteY48" fmla="*/ 466887 h 1695612"/>
                <a:gd name="connsiteX49" fmla="*/ 0 w 1202531"/>
                <a:gd name="connsiteY49" fmla="*/ 524037 h 1695612"/>
                <a:gd name="connsiteX50" fmla="*/ 38100 w 1202531"/>
                <a:gd name="connsiteY50" fmla="*/ 657387 h 1695612"/>
                <a:gd name="connsiteX51" fmla="*/ 66675 w 1202531"/>
                <a:gd name="connsiteY51" fmla="*/ 685962 h 1695612"/>
                <a:gd name="connsiteX52" fmla="*/ 85725 w 1202531"/>
                <a:gd name="connsiteY52" fmla="*/ 800262 h 1695612"/>
                <a:gd name="connsiteX53" fmla="*/ 76200 w 1202531"/>
                <a:gd name="connsiteY53" fmla="*/ 885987 h 1695612"/>
                <a:gd name="connsiteX54" fmla="*/ 9525 w 1202531"/>
                <a:gd name="connsiteY54" fmla="*/ 895512 h 1695612"/>
                <a:gd name="connsiteX55" fmla="*/ 47625 w 1202531"/>
                <a:gd name="connsiteY55" fmla="*/ 952662 h 1695612"/>
                <a:gd name="connsiteX56" fmla="*/ 66675 w 1202531"/>
                <a:gd name="connsiteY56" fmla="*/ 1009812 h 1695612"/>
                <a:gd name="connsiteX57" fmla="*/ 104775 w 1202531"/>
                <a:gd name="connsiteY57" fmla="*/ 1066962 h 1695612"/>
                <a:gd name="connsiteX58" fmla="*/ 133350 w 1202531"/>
                <a:gd name="connsiteY58" fmla="*/ 1124112 h 1695612"/>
                <a:gd name="connsiteX59" fmla="*/ 142875 w 1202531"/>
                <a:gd name="connsiteY59" fmla="*/ 1152687 h 1695612"/>
                <a:gd name="connsiteX60" fmla="*/ 161925 w 1202531"/>
                <a:gd name="connsiteY60" fmla="*/ 1190787 h 1695612"/>
                <a:gd name="connsiteX61" fmla="*/ 180975 w 1202531"/>
                <a:gd name="connsiteY61" fmla="*/ 1257462 h 1695612"/>
                <a:gd name="connsiteX62" fmla="*/ 171450 w 1202531"/>
                <a:gd name="connsiteY62" fmla="*/ 1266987 h 1695612"/>
                <a:gd name="connsiteX0" fmla="*/ 171645 w 1202726"/>
                <a:gd name="connsiteY0" fmla="*/ 1266987 h 1695612"/>
                <a:gd name="connsiteX1" fmla="*/ 171645 w 1202726"/>
                <a:gd name="connsiteY1" fmla="*/ 1266987 h 1695612"/>
                <a:gd name="connsiteX2" fmla="*/ 257370 w 1202726"/>
                <a:gd name="connsiteY2" fmla="*/ 1362237 h 1695612"/>
                <a:gd name="connsiteX3" fmla="*/ 266895 w 1202726"/>
                <a:gd name="connsiteY3" fmla="*/ 1390812 h 1695612"/>
                <a:gd name="connsiteX4" fmla="*/ 304995 w 1202726"/>
                <a:gd name="connsiteY4" fmla="*/ 1457487 h 1695612"/>
                <a:gd name="connsiteX5" fmla="*/ 314520 w 1202726"/>
                <a:gd name="connsiteY5" fmla="*/ 1486062 h 1695612"/>
                <a:gd name="connsiteX6" fmla="*/ 352620 w 1202726"/>
                <a:gd name="connsiteY6" fmla="*/ 1552737 h 1695612"/>
                <a:gd name="connsiteX7" fmla="*/ 381195 w 1202726"/>
                <a:gd name="connsiteY7" fmla="*/ 1571787 h 1695612"/>
                <a:gd name="connsiteX8" fmla="*/ 428820 w 1202726"/>
                <a:gd name="connsiteY8" fmla="*/ 1609887 h 1695612"/>
                <a:gd name="connsiteX9" fmla="*/ 457395 w 1202726"/>
                <a:gd name="connsiteY9" fmla="*/ 1628937 h 1695612"/>
                <a:gd name="connsiteX10" fmla="*/ 514545 w 1202726"/>
                <a:gd name="connsiteY10" fmla="*/ 1647987 h 1695612"/>
                <a:gd name="connsiteX11" fmla="*/ 571695 w 1202726"/>
                <a:gd name="connsiteY11" fmla="*/ 1667037 h 1695612"/>
                <a:gd name="connsiteX12" fmla="*/ 600270 w 1202726"/>
                <a:gd name="connsiteY12" fmla="*/ 1676562 h 1695612"/>
                <a:gd name="connsiteX13" fmla="*/ 638370 w 1202726"/>
                <a:gd name="connsiteY13" fmla="*/ 1695612 h 1695612"/>
                <a:gd name="connsiteX14" fmla="*/ 847920 w 1202726"/>
                <a:gd name="connsiteY14" fmla="*/ 1686087 h 1695612"/>
                <a:gd name="connsiteX15" fmla="*/ 914595 w 1202726"/>
                <a:gd name="connsiteY15" fmla="*/ 1609887 h 1695612"/>
                <a:gd name="connsiteX16" fmla="*/ 943170 w 1202726"/>
                <a:gd name="connsiteY16" fmla="*/ 1581312 h 1695612"/>
                <a:gd name="connsiteX17" fmla="*/ 1009845 w 1202726"/>
                <a:gd name="connsiteY17" fmla="*/ 1495587 h 1695612"/>
                <a:gd name="connsiteX18" fmla="*/ 1028895 w 1202726"/>
                <a:gd name="connsiteY18" fmla="*/ 1428912 h 1695612"/>
                <a:gd name="connsiteX19" fmla="*/ 1038420 w 1202726"/>
                <a:gd name="connsiteY19" fmla="*/ 1362237 h 1695612"/>
                <a:gd name="connsiteX20" fmla="*/ 1047945 w 1202726"/>
                <a:gd name="connsiteY20" fmla="*/ 1314612 h 1695612"/>
                <a:gd name="connsiteX21" fmla="*/ 1124145 w 1202726"/>
                <a:gd name="connsiteY21" fmla="*/ 1216981 h 1695612"/>
                <a:gd name="connsiteX22" fmla="*/ 1102714 w 1202726"/>
                <a:gd name="connsiteY22" fmla="*/ 1240794 h 1695612"/>
                <a:gd name="connsiteX23" fmla="*/ 1147957 w 1202726"/>
                <a:gd name="connsiteY23" fmla="*/ 1169356 h 1695612"/>
                <a:gd name="connsiteX24" fmla="*/ 1157483 w 1202726"/>
                <a:gd name="connsiteY24" fmla="*/ 1133637 h 1695612"/>
                <a:gd name="connsiteX25" fmla="*/ 1162245 w 1202726"/>
                <a:gd name="connsiteY25" fmla="*/ 1112206 h 1695612"/>
                <a:gd name="connsiteX26" fmla="*/ 1174151 w 1202726"/>
                <a:gd name="connsiteY26" fmla="*/ 1069343 h 1695612"/>
                <a:gd name="connsiteX27" fmla="*/ 1188439 w 1202726"/>
                <a:gd name="connsiteY27" fmla="*/ 993144 h 1695612"/>
                <a:gd name="connsiteX28" fmla="*/ 1200345 w 1202726"/>
                <a:gd name="connsiteY28" fmla="*/ 919325 h 1695612"/>
                <a:gd name="connsiteX29" fmla="*/ 1138433 w 1202726"/>
                <a:gd name="connsiteY29" fmla="*/ 881224 h 1695612"/>
                <a:gd name="connsiteX30" fmla="*/ 1178914 w 1202726"/>
                <a:gd name="connsiteY30" fmla="*/ 709775 h 1695612"/>
                <a:gd name="connsiteX31" fmla="*/ 1186058 w 1202726"/>
                <a:gd name="connsiteY31" fmla="*/ 650244 h 1695612"/>
                <a:gd name="connsiteX32" fmla="*/ 1178913 w 1202726"/>
                <a:gd name="connsiteY32" fmla="*/ 574043 h 1695612"/>
                <a:gd name="connsiteX33" fmla="*/ 1164626 w 1202726"/>
                <a:gd name="connsiteY33" fmla="*/ 495462 h 1695612"/>
                <a:gd name="connsiteX34" fmla="*/ 1164626 w 1202726"/>
                <a:gd name="connsiteY34" fmla="*/ 457362 h 1695612"/>
                <a:gd name="connsiteX35" fmla="*/ 1152720 w 1202726"/>
                <a:gd name="connsiteY35" fmla="*/ 428787 h 1695612"/>
                <a:gd name="connsiteX36" fmla="*/ 1133670 w 1202726"/>
                <a:gd name="connsiteY36" fmla="*/ 390687 h 1695612"/>
                <a:gd name="connsiteX37" fmla="*/ 1114620 w 1202726"/>
                <a:gd name="connsiteY37" fmla="*/ 362112 h 1695612"/>
                <a:gd name="connsiteX38" fmla="*/ 1105095 w 1202726"/>
                <a:gd name="connsiteY38" fmla="*/ 333537 h 1695612"/>
                <a:gd name="connsiteX39" fmla="*/ 1066997 w 1202726"/>
                <a:gd name="connsiteY39" fmla="*/ 285912 h 1695612"/>
                <a:gd name="connsiteX40" fmla="*/ 1019370 w 1202726"/>
                <a:gd name="connsiteY40" fmla="*/ 223999 h 1695612"/>
                <a:gd name="connsiteX41" fmla="*/ 843157 w 1202726"/>
                <a:gd name="connsiteY41" fmla="*/ 78743 h 1695612"/>
                <a:gd name="connsiteX42" fmla="*/ 581220 w 1202726"/>
                <a:gd name="connsiteY42" fmla="*/ 162 h 1695612"/>
                <a:gd name="connsiteX43" fmla="*/ 407390 w 1202726"/>
                <a:gd name="connsiteY43" fmla="*/ 54931 h 1695612"/>
                <a:gd name="connsiteX44" fmla="*/ 288326 w 1202726"/>
                <a:gd name="connsiteY44" fmla="*/ 116843 h 1695612"/>
                <a:gd name="connsiteX45" fmla="*/ 228795 w 1202726"/>
                <a:gd name="connsiteY45" fmla="*/ 190662 h 1695612"/>
                <a:gd name="connsiteX46" fmla="*/ 133545 w 1202726"/>
                <a:gd name="connsiteY46" fmla="*/ 304962 h 1695612"/>
                <a:gd name="connsiteX47" fmla="*/ 104970 w 1202726"/>
                <a:gd name="connsiteY47" fmla="*/ 324012 h 1695612"/>
                <a:gd name="connsiteX48" fmla="*/ 45439 w 1202726"/>
                <a:gd name="connsiteY48" fmla="*/ 528799 h 1695612"/>
                <a:gd name="connsiteX49" fmla="*/ 195 w 1202726"/>
                <a:gd name="connsiteY49" fmla="*/ 524037 h 1695612"/>
                <a:gd name="connsiteX50" fmla="*/ 38295 w 1202726"/>
                <a:gd name="connsiteY50" fmla="*/ 657387 h 1695612"/>
                <a:gd name="connsiteX51" fmla="*/ 66870 w 1202726"/>
                <a:gd name="connsiteY51" fmla="*/ 685962 h 1695612"/>
                <a:gd name="connsiteX52" fmla="*/ 85920 w 1202726"/>
                <a:gd name="connsiteY52" fmla="*/ 800262 h 1695612"/>
                <a:gd name="connsiteX53" fmla="*/ 76395 w 1202726"/>
                <a:gd name="connsiteY53" fmla="*/ 885987 h 1695612"/>
                <a:gd name="connsiteX54" fmla="*/ 9720 w 1202726"/>
                <a:gd name="connsiteY54" fmla="*/ 895512 h 1695612"/>
                <a:gd name="connsiteX55" fmla="*/ 47820 w 1202726"/>
                <a:gd name="connsiteY55" fmla="*/ 952662 h 1695612"/>
                <a:gd name="connsiteX56" fmla="*/ 66870 w 1202726"/>
                <a:gd name="connsiteY56" fmla="*/ 1009812 h 1695612"/>
                <a:gd name="connsiteX57" fmla="*/ 104970 w 1202726"/>
                <a:gd name="connsiteY57" fmla="*/ 1066962 h 1695612"/>
                <a:gd name="connsiteX58" fmla="*/ 133545 w 1202726"/>
                <a:gd name="connsiteY58" fmla="*/ 1124112 h 1695612"/>
                <a:gd name="connsiteX59" fmla="*/ 143070 w 1202726"/>
                <a:gd name="connsiteY59" fmla="*/ 1152687 h 1695612"/>
                <a:gd name="connsiteX60" fmla="*/ 162120 w 1202726"/>
                <a:gd name="connsiteY60" fmla="*/ 1190787 h 1695612"/>
                <a:gd name="connsiteX61" fmla="*/ 181170 w 1202726"/>
                <a:gd name="connsiteY61" fmla="*/ 1257462 h 1695612"/>
                <a:gd name="connsiteX62" fmla="*/ 171645 w 1202726"/>
                <a:gd name="connsiteY62" fmla="*/ 1266987 h 1695612"/>
                <a:gd name="connsiteX0" fmla="*/ 171645 w 1202726"/>
                <a:gd name="connsiteY0" fmla="*/ 1266987 h 1695612"/>
                <a:gd name="connsiteX1" fmla="*/ 171645 w 1202726"/>
                <a:gd name="connsiteY1" fmla="*/ 1266987 h 1695612"/>
                <a:gd name="connsiteX2" fmla="*/ 257370 w 1202726"/>
                <a:gd name="connsiteY2" fmla="*/ 1362237 h 1695612"/>
                <a:gd name="connsiteX3" fmla="*/ 266895 w 1202726"/>
                <a:gd name="connsiteY3" fmla="*/ 1390812 h 1695612"/>
                <a:gd name="connsiteX4" fmla="*/ 304995 w 1202726"/>
                <a:gd name="connsiteY4" fmla="*/ 1457487 h 1695612"/>
                <a:gd name="connsiteX5" fmla="*/ 314520 w 1202726"/>
                <a:gd name="connsiteY5" fmla="*/ 1486062 h 1695612"/>
                <a:gd name="connsiteX6" fmla="*/ 352620 w 1202726"/>
                <a:gd name="connsiteY6" fmla="*/ 1552737 h 1695612"/>
                <a:gd name="connsiteX7" fmla="*/ 381195 w 1202726"/>
                <a:gd name="connsiteY7" fmla="*/ 1571787 h 1695612"/>
                <a:gd name="connsiteX8" fmla="*/ 428820 w 1202726"/>
                <a:gd name="connsiteY8" fmla="*/ 1609887 h 1695612"/>
                <a:gd name="connsiteX9" fmla="*/ 457395 w 1202726"/>
                <a:gd name="connsiteY9" fmla="*/ 1628937 h 1695612"/>
                <a:gd name="connsiteX10" fmla="*/ 514545 w 1202726"/>
                <a:gd name="connsiteY10" fmla="*/ 1647987 h 1695612"/>
                <a:gd name="connsiteX11" fmla="*/ 571695 w 1202726"/>
                <a:gd name="connsiteY11" fmla="*/ 1667037 h 1695612"/>
                <a:gd name="connsiteX12" fmla="*/ 600270 w 1202726"/>
                <a:gd name="connsiteY12" fmla="*/ 1676562 h 1695612"/>
                <a:gd name="connsiteX13" fmla="*/ 638370 w 1202726"/>
                <a:gd name="connsiteY13" fmla="*/ 1695612 h 1695612"/>
                <a:gd name="connsiteX14" fmla="*/ 847920 w 1202726"/>
                <a:gd name="connsiteY14" fmla="*/ 1686087 h 1695612"/>
                <a:gd name="connsiteX15" fmla="*/ 914595 w 1202726"/>
                <a:gd name="connsiteY15" fmla="*/ 1609887 h 1695612"/>
                <a:gd name="connsiteX16" fmla="*/ 943170 w 1202726"/>
                <a:gd name="connsiteY16" fmla="*/ 1581312 h 1695612"/>
                <a:gd name="connsiteX17" fmla="*/ 1009845 w 1202726"/>
                <a:gd name="connsiteY17" fmla="*/ 1495587 h 1695612"/>
                <a:gd name="connsiteX18" fmla="*/ 1028895 w 1202726"/>
                <a:gd name="connsiteY18" fmla="*/ 1428912 h 1695612"/>
                <a:gd name="connsiteX19" fmla="*/ 1038420 w 1202726"/>
                <a:gd name="connsiteY19" fmla="*/ 1362237 h 1695612"/>
                <a:gd name="connsiteX20" fmla="*/ 1047945 w 1202726"/>
                <a:gd name="connsiteY20" fmla="*/ 1314612 h 1695612"/>
                <a:gd name="connsiteX21" fmla="*/ 1124145 w 1202726"/>
                <a:gd name="connsiteY21" fmla="*/ 1216981 h 1695612"/>
                <a:gd name="connsiteX22" fmla="*/ 1102714 w 1202726"/>
                <a:gd name="connsiteY22" fmla="*/ 1240794 h 1695612"/>
                <a:gd name="connsiteX23" fmla="*/ 1147957 w 1202726"/>
                <a:gd name="connsiteY23" fmla="*/ 1169356 h 1695612"/>
                <a:gd name="connsiteX24" fmla="*/ 1157483 w 1202726"/>
                <a:gd name="connsiteY24" fmla="*/ 1133637 h 1695612"/>
                <a:gd name="connsiteX25" fmla="*/ 1162245 w 1202726"/>
                <a:gd name="connsiteY25" fmla="*/ 1112206 h 1695612"/>
                <a:gd name="connsiteX26" fmla="*/ 1174151 w 1202726"/>
                <a:gd name="connsiteY26" fmla="*/ 1069343 h 1695612"/>
                <a:gd name="connsiteX27" fmla="*/ 1188439 w 1202726"/>
                <a:gd name="connsiteY27" fmla="*/ 993144 h 1695612"/>
                <a:gd name="connsiteX28" fmla="*/ 1200345 w 1202726"/>
                <a:gd name="connsiteY28" fmla="*/ 919325 h 1695612"/>
                <a:gd name="connsiteX29" fmla="*/ 1138433 w 1202726"/>
                <a:gd name="connsiteY29" fmla="*/ 881224 h 1695612"/>
                <a:gd name="connsiteX30" fmla="*/ 1178914 w 1202726"/>
                <a:gd name="connsiteY30" fmla="*/ 709775 h 1695612"/>
                <a:gd name="connsiteX31" fmla="*/ 1186058 w 1202726"/>
                <a:gd name="connsiteY31" fmla="*/ 650244 h 1695612"/>
                <a:gd name="connsiteX32" fmla="*/ 1178913 w 1202726"/>
                <a:gd name="connsiteY32" fmla="*/ 574043 h 1695612"/>
                <a:gd name="connsiteX33" fmla="*/ 1164626 w 1202726"/>
                <a:gd name="connsiteY33" fmla="*/ 495462 h 1695612"/>
                <a:gd name="connsiteX34" fmla="*/ 1164626 w 1202726"/>
                <a:gd name="connsiteY34" fmla="*/ 457362 h 1695612"/>
                <a:gd name="connsiteX35" fmla="*/ 1152720 w 1202726"/>
                <a:gd name="connsiteY35" fmla="*/ 428787 h 1695612"/>
                <a:gd name="connsiteX36" fmla="*/ 1133670 w 1202726"/>
                <a:gd name="connsiteY36" fmla="*/ 390687 h 1695612"/>
                <a:gd name="connsiteX37" fmla="*/ 1114620 w 1202726"/>
                <a:gd name="connsiteY37" fmla="*/ 362112 h 1695612"/>
                <a:gd name="connsiteX38" fmla="*/ 1105095 w 1202726"/>
                <a:gd name="connsiteY38" fmla="*/ 333537 h 1695612"/>
                <a:gd name="connsiteX39" fmla="*/ 1066997 w 1202726"/>
                <a:gd name="connsiteY39" fmla="*/ 285912 h 1695612"/>
                <a:gd name="connsiteX40" fmla="*/ 1019370 w 1202726"/>
                <a:gd name="connsiteY40" fmla="*/ 223999 h 1695612"/>
                <a:gd name="connsiteX41" fmla="*/ 843157 w 1202726"/>
                <a:gd name="connsiteY41" fmla="*/ 78743 h 1695612"/>
                <a:gd name="connsiteX42" fmla="*/ 581220 w 1202726"/>
                <a:gd name="connsiteY42" fmla="*/ 162 h 1695612"/>
                <a:gd name="connsiteX43" fmla="*/ 407390 w 1202726"/>
                <a:gd name="connsiteY43" fmla="*/ 54931 h 1695612"/>
                <a:gd name="connsiteX44" fmla="*/ 288326 w 1202726"/>
                <a:gd name="connsiteY44" fmla="*/ 116843 h 1695612"/>
                <a:gd name="connsiteX45" fmla="*/ 228795 w 1202726"/>
                <a:gd name="connsiteY45" fmla="*/ 190662 h 1695612"/>
                <a:gd name="connsiteX46" fmla="*/ 133545 w 1202726"/>
                <a:gd name="connsiteY46" fmla="*/ 304962 h 1695612"/>
                <a:gd name="connsiteX47" fmla="*/ 45439 w 1202726"/>
                <a:gd name="connsiteY47" fmla="*/ 528799 h 1695612"/>
                <a:gd name="connsiteX48" fmla="*/ 195 w 1202726"/>
                <a:gd name="connsiteY48" fmla="*/ 524037 h 1695612"/>
                <a:gd name="connsiteX49" fmla="*/ 38295 w 1202726"/>
                <a:gd name="connsiteY49" fmla="*/ 657387 h 1695612"/>
                <a:gd name="connsiteX50" fmla="*/ 66870 w 1202726"/>
                <a:gd name="connsiteY50" fmla="*/ 685962 h 1695612"/>
                <a:gd name="connsiteX51" fmla="*/ 85920 w 1202726"/>
                <a:gd name="connsiteY51" fmla="*/ 800262 h 1695612"/>
                <a:gd name="connsiteX52" fmla="*/ 76395 w 1202726"/>
                <a:gd name="connsiteY52" fmla="*/ 885987 h 1695612"/>
                <a:gd name="connsiteX53" fmla="*/ 9720 w 1202726"/>
                <a:gd name="connsiteY53" fmla="*/ 895512 h 1695612"/>
                <a:gd name="connsiteX54" fmla="*/ 47820 w 1202726"/>
                <a:gd name="connsiteY54" fmla="*/ 952662 h 1695612"/>
                <a:gd name="connsiteX55" fmla="*/ 66870 w 1202726"/>
                <a:gd name="connsiteY55" fmla="*/ 1009812 h 1695612"/>
                <a:gd name="connsiteX56" fmla="*/ 104970 w 1202726"/>
                <a:gd name="connsiteY56" fmla="*/ 1066962 h 1695612"/>
                <a:gd name="connsiteX57" fmla="*/ 133545 w 1202726"/>
                <a:gd name="connsiteY57" fmla="*/ 1124112 h 1695612"/>
                <a:gd name="connsiteX58" fmla="*/ 143070 w 1202726"/>
                <a:gd name="connsiteY58" fmla="*/ 1152687 h 1695612"/>
                <a:gd name="connsiteX59" fmla="*/ 162120 w 1202726"/>
                <a:gd name="connsiteY59" fmla="*/ 1190787 h 1695612"/>
                <a:gd name="connsiteX60" fmla="*/ 181170 w 1202726"/>
                <a:gd name="connsiteY60" fmla="*/ 1257462 h 1695612"/>
                <a:gd name="connsiteX61" fmla="*/ 171645 w 1202726"/>
                <a:gd name="connsiteY61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35719 w 1193006"/>
                <a:gd name="connsiteY47" fmla="*/ 528799 h 1695612"/>
                <a:gd name="connsiteX48" fmla="*/ 28575 w 1193006"/>
                <a:gd name="connsiteY48" fmla="*/ 657387 h 1695612"/>
                <a:gd name="connsiteX49" fmla="*/ 57150 w 1193006"/>
                <a:gd name="connsiteY49" fmla="*/ 685962 h 1695612"/>
                <a:gd name="connsiteX50" fmla="*/ 76200 w 1193006"/>
                <a:gd name="connsiteY50" fmla="*/ 800262 h 1695612"/>
                <a:gd name="connsiteX51" fmla="*/ 66675 w 1193006"/>
                <a:gd name="connsiteY51" fmla="*/ 885987 h 1695612"/>
                <a:gd name="connsiteX52" fmla="*/ 0 w 1193006"/>
                <a:gd name="connsiteY52" fmla="*/ 895512 h 1695612"/>
                <a:gd name="connsiteX53" fmla="*/ 38100 w 1193006"/>
                <a:gd name="connsiteY53" fmla="*/ 952662 h 1695612"/>
                <a:gd name="connsiteX54" fmla="*/ 57150 w 1193006"/>
                <a:gd name="connsiteY54" fmla="*/ 1009812 h 1695612"/>
                <a:gd name="connsiteX55" fmla="*/ 95250 w 1193006"/>
                <a:gd name="connsiteY55" fmla="*/ 1066962 h 1695612"/>
                <a:gd name="connsiteX56" fmla="*/ 123825 w 1193006"/>
                <a:gd name="connsiteY56" fmla="*/ 1124112 h 1695612"/>
                <a:gd name="connsiteX57" fmla="*/ 133350 w 1193006"/>
                <a:gd name="connsiteY57" fmla="*/ 1152687 h 1695612"/>
                <a:gd name="connsiteX58" fmla="*/ 152400 w 1193006"/>
                <a:gd name="connsiteY58" fmla="*/ 1190787 h 1695612"/>
                <a:gd name="connsiteX59" fmla="*/ 171450 w 1193006"/>
                <a:gd name="connsiteY59" fmla="*/ 1257462 h 1695612"/>
                <a:gd name="connsiteX60" fmla="*/ 161925 w 1193006"/>
                <a:gd name="connsiteY60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35719 w 1193006"/>
                <a:gd name="connsiteY47" fmla="*/ 528799 h 1695612"/>
                <a:gd name="connsiteX48" fmla="*/ 57150 w 1193006"/>
                <a:gd name="connsiteY48" fmla="*/ 685962 h 1695612"/>
                <a:gd name="connsiteX49" fmla="*/ 76200 w 1193006"/>
                <a:gd name="connsiteY49" fmla="*/ 800262 h 1695612"/>
                <a:gd name="connsiteX50" fmla="*/ 66675 w 1193006"/>
                <a:gd name="connsiteY50" fmla="*/ 885987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52387 w 1193006"/>
                <a:gd name="connsiteY47" fmla="*/ 535942 h 1695612"/>
                <a:gd name="connsiteX48" fmla="*/ 57150 w 1193006"/>
                <a:gd name="connsiteY48" fmla="*/ 685962 h 1695612"/>
                <a:gd name="connsiteX49" fmla="*/ 76200 w 1193006"/>
                <a:gd name="connsiteY49" fmla="*/ 800262 h 1695612"/>
                <a:gd name="connsiteX50" fmla="*/ 66675 w 1193006"/>
                <a:gd name="connsiteY50" fmla="*/ 885987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52387 w 1193006"/>
                <a:gd name="connsiteY47" fmla="*/ 535942 h 1695612"/>
                <a:gd name="connsiteX48" fmla="*/ 57150 w 1193006"/>
                <a:gd name="connsiteY48" fmla="*/ 685962 h 1695612"/>
                <a:gd name="connsiteX49" fmla="*/ 76200 w 1193006"/>
                <a:gd name="connsiteY49" fmla="*/ 800262 h 1695612"/>
                <a:gd name="connsiteX50" fmla="*/ 66675 w 1193006"/>
                <a:gd name="connsiteY50" fmla="*/ 885987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52387 w 1193006"/>
                <a:gd name="connsiteY47" fmla="*/ 535942 h 1695612"/>
                <a:gd name="connsiteX48" fmla="*/ 57150 w 1193006"/>
                <a:gd name="connsiteY48" fmla="*/ 685962 h 1695612"/>
                <a:gd name="connsiteX49" fmla="*/ 47625 w 1193006"/>
                <a:gd name="connsiteY49" fmla="*/ 802643 h 1695612"/>
                <a:gd name="connsiteX50" fmla="*/ 66675 w 1193006"/>
                <a:gd name="connsiteY50" fmla="*/ 885987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52387 w 1193006"/>
                <a:gd name="connsiteY47" fmla="*/ 535942 h 1695612"/>
                <a:gd name="connsiteX48" fmla="*/ 57150 w 1193006"/>
                <a:gd name="connsiteY48" fmla="*/ 685962 h 1695612"/>
                <a:gd name="connsiteX49" fmla="*/ 47625 w 1193006"/>
                <a:gd name="connsiteY49" fmla="*/ 802643 h 1695612"/>
                <a:gd name="connsiteX50" fmla="*/ 100013 w 1193006"/>
                <a:gd name="connsiteY50" fmla="*/ 897894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61925 w 1193006"/>
                <a:gd name="connsiteY0" fmla="*/ 1266987 h 1695612"/>
                <a:gd name="connsiteX1" fmla="*/ 161925 w 1193006"/>
                <a:gd name="connsiteY1" fmla="*/ 1266987 h 1695612"/>
                <a:gd name="connsiteX2" fmla="*/ 247650 w 1193006"/>
                <a:gd name="connsiteY2" fmla="*/ 1362237 h 1695612"/>
                <a:gd name="connsiteX3" fmla="*/ 257175 w 1193006"/>
                <a:gd name="connsiteY3" fmla="*/ 1390812 h 1695612"/>
                <a:gd name="connsiteX4" fmla="*/ 295275 w 1193006"/>
                <a:gd name="connsiteY4" fmla="*/ 1457487 h 1695612"/>
                <a:gd name="connsiteX5" fmla="*/ 304800 w 1193006"/>
                <a:gd name="connsiteY5" fmla="*/ 1486062 h 1695612"/>
                <a:gd name="connsiteX6" fmla="*/ 342900 w 1193006"/>
                <a:gd name="connsiteY6" fmla="*/ 1552737 h 1695612"/>
                <a:gd name="connsiteX7" fmla="*/ 371475 w 1193006"/>
                <a:gd name="connsiteY7" fmla="*/ 1571787 h 1695612"/>
                <a:gd name="connsiteX8" fmla="*/ 419100 w 1193006"/>
                <a:gd name="connsiteY8" fmla="*/ 1609887 h 1695612"/>
                <a:gd name="connsiteX9" fmla="*/ 447675 w 1193006"/>
                <a:gd name="connsiteY9" fmla="*/ 1628937 h 1695612"/>
                <a:gd name="connsiteX10" fmla="*/ 504825 w 1193006"/>
                <a:gd name="connsiteY10" fmla="*/ 1647987 h 1695612"/>
                <a:gd name="connsiteX11" fmla="*/ 561975 w 1193006"/>
                <a:gd name="connsiteY11" fmla="*/ 1667037 h 1695612"/>
                <a:gd name="connsiteX12" fmla="*/ 590550 w 1193006"/>
                <a:gd name="connsiteY12" fmla="*/ 1676562 h 1695612"/>
                <a:gd name="connsiteX13" fmla="*/ 628650 w 1193006"/>
                <a:gd name="connsiteY13" fmla="*/ 1695612 h 1695612"/>
                <a:gd name="connsiteX14" fmla="*/ 838200 w 1193006"/>
                <a:gd name="connsiteY14" fmla="*/ 1686087 h 1695612"/>
                <a:gd name="connsiteX15" fmla="*/ 904875 w 1193006"/>
                <a:gd name="connsiteY15" fmla="*/ 1609887 h 1695612"/>
                <a:gd name="connsiteX16" fmla="*/ 933450 w 1193006"/>
                <a:gd name="connsiteY16" fmla="*/ 1581312 h 1695612"/>
                <a:gd name="connsiteX17" fmla="*/ 1000125 w 1193006"/>
                <a:gd name="connsiteY17" fmla="*/ 1495587 h 1695612"/>
                <a:gd name="connsiteX18" fmla="*/ 1019175 w 1193006"/>
                <a:gd name="connsiteY18" fmla="*/ 1428912 h 1695612"/>
                <a:gd name="connsiteX19" fmla="*/ 1028700 w 1193006"/>
                <a:gd name="connsiteY19" fmla="*/ 1362237 h 1695612"/>
                <a:gd name="connsiteX20" fmla="*/ 1038225 w 1193006"/>
                <a:gd name="connsiteY20" fmla="*/ 1314612 h 1695612"/>
                <a:gd name="connsiteX21" fmla="*/ 1114425 w 1193006"/>
                <a:gd name="connsiteY21" fmla="*/ 1216981 h 1695612"/>
                <a:gd name="connsiteX22" fmla="*/ 1092994 w 1193006"/>
                <a:gd name="connsiteY22" fmla="*/ 1240794 h 1695612"/>
                <a:gd name="connsiteX23" fmla="*/ 1138237 w 1193006"/>
                <a:gd name="connsiteY23" fmla="*/ 1169356 h 1695612"/>
                <a:gd name="connsiteX24" fmla="*/ 1147763 w 1193006"/>
                <a:gd name="connsiteY24" fmla="*/ 1133637 h 1695612"/>
                <a:gd name="connsiteX25" fmla="*/ 1152525 w 1193006"/>
                <a:gd name="connsiteY25" fmla="*/ 1112206 h 1695612"/>
                <a:gd name="connsiteX26" fmla="*/ 1164431 w 1193006"/>
                <a:gd name="connsiteY26" fmla="*/ 1069343 h 1695612"/>
                <a:gd name="connsiteX27" fmla="*/ 1178719 w 1193006"/>
                <a:gd name="connsiteY27" fmla="*/ 993144 h 1695612"/>
                <a:gd name="connsiteX28" fmla="*/ 1190625 w 1193006"/>
                <a:gd name="connsiteY28" fmla="*/ 919325 h 1695612"/>
                <a:gd name="connsiteX29" fmla="*/ 1128713 w 1193006"/>
                <a:gd name="connsiteY29" fmla="*/ 881224 h 1695612"/>
                <a:gd name="connsiteX30" fmla="*/ 1169194 w 1193006"/>
                <a:gd name="connsiteY30" fmla="*/ 709775 h 1695612"/>
                <a:gd name="connsiteX31" fmla="*/ 1176338 w 1193006"/>
                <a:gd name="connsiteY31" fmla="*/ 650244 h 1695612"/>
                <a:gd name="connsiteX32" fmla="*/ 1169193 w 1193006"/>
                <a:gd name="connsiteY32" fmla="*/ 574043 h 1695612"/>
                <a:gd name="connsiteX33" fmla="*/ 1154906 w 1193006"/>
                <a:gd name="connsiteY33" fmla="*/ 495462 h 1695612"/>
                <a:gd name="connsiteX34" fmla="*/ 1154906 w 1193006"/>
                <a:gd name="connsiteY34" fmla="*/ 457362 h 1695612"/>
                <a:gd name="connsiteX35" fmla="*/ 1143000 w 1193006"/>
                <a:gd name="connsiteY35" fmla="*/ 428787 h 1695612"/>
                <a:gd name="connsiteX36" fmla="*/ 1123950 w 1193006"/>
                <a:gd name="connsiteY36" fmla="*/ 390687 h 1695612"/>
                <a:gd name="connsiteX37" fmla="*/ 1104900 w 1193006"/>
                <a:gd name="connsiteY37" fmla="*/ 362112 h 1695612"/>
                <a:gd name="connsiteX38" fmla="*/ 1095375 w 1193006"/>
                <a:gd name="connsiteY38" fmla="*/ 333537 h 1695612"/>
                <a:gd name="connsiteX39" fmla="*/ 1057277 w 1193006"/>
                <a:gd name="connsiteY39" fmla="*/ 285912 h 1695612"/>
                <a:gd name="connsiteX40" fmla="*/ 1009650 w 1193006"/>
                <a:gd name="connsiteY40" fmla="*/ 223999 h 1695612"/>
                <a:gd name="connsiteX41" fmla="*/ 833437 w 1193006"/>
                <a:gd name="connsiteY41" fmla="*/ 78743 h 1695612"/>
                <a:gd name="connsiteX42" fmla="*/ 571500 w 1193006"/>
                <a:gd name="connsiteY42" fmla="*/ 162 h 1695612"/>
                <a:gd name="connsiteX43" fmla="*/ 397670 w 1193006"/>
                <a:gd name="connsiteY43" fmla="*/ 54931 h 1695612"/>
                <a:gd name="connsiteX44" fmla="*/ 278606 w 1193006"/>
                <a:gd name="connsiteY44" fmla="*/ 116843 h 1695612"/>
                <a:gd name="connsiteX45" fmla="*/ 219075 w 1193006"/>
                <a:gd name="connsiteY45" fmla="*/ 190662 h 1695612"/>
                <a:gd name="connsiteX46" fmla="*/ 123825 w 1193006"/>
                <a:gd name="connsiteY46" fmla="*/ 304962 h 1695612"/>
                <a:gd name="connsiteX47" fmla="*/ 52387 w 1193006"/>
                <a:gd name="connsiteY47" fmla="*/ 535942 h 1695612"/>
                <a:gd name="connsiteX48" fmla="*/ 57150 w 1193006"/>
                <a:gd name="connsiteY48" fmla="*/ 685962 h 1695612"/>
                <a:gd name="connsiteX49" fmla="*/ 64294 w 1193006"/>
                <a:gd name="connsiteY49" fmla="*/ 826455 h 1695612"/>
                <a:gd name="connsiteX50" fmla="*/ 100013 w 1193006"/>
                <a:gd name="connsiteY50" fmla="*/ 897894 h 1695612"/>
                <a:gd name="connsiteX51" fmla="*/ 0 w 1193006"/>
                <a:gd name="connsiteY51" fmla="*/ 895512 h 1695612"/>
                <a:gd name="connsiteX52" fmla="*/ 38100 w 1193006"/>
                <a:gd name="connsiteY52" fmla="*/ 952662 h 1695612"/>
                <a:gd name="connsiteX53" fmla="*/ 57150 w 1193006"/>
                <a:gd name="connsiteY53" fmla="*/ 1009812 h 1695612"/>
                <a:gd name="connsiteX54" fmla="*/ 95250 w 1193006"/>
                <a:gd name="connsiteY54" fmla="*/ 1066962 h 1695612"/>
                <a:gd name="connsiteX55" fmla="*/ 123825 w 1193006"/>
                <a:gd name="connsiteY55" fmla="*/ 1124112 h 1695612"/>
                <a:gd name="connsiteX56" fmla="*/ 133350 w 1193006"/>
                <a:gd name="connsiteY56" fmla="*/ 1152687 h 1695612"/>
                <a:gd name="connsiteX57" fmla="*/ 152400 w 1193006"/>
                <a:gd name="connsiteY57" fmla="*/ 1190787 h 1695612"/>
                <a:gd name="connsiteX58" fmla="*/ 171450 w 1193006"/>
                <a:gd name="connsiteY58" fmla="*/ 1257462 h 1695612"/>
                <a:gd name="connsiteX59" fmla="*/ 161925 w 1193006"/>
                <a:gd name="connsiteY59" fmla="*/ 1266987 h 1695612"/>
                <a:gd name="connsiteX0" fmla="*/ 125678 w 1156759"/>
                <a:gd name="connsiteY0" fmla="*/ 1266987 h 1695612"/>
                <a:gd name="connsiteX1" fmla="*/ 125678 w 1156759"/>
                <a:gd name="connsiteY1" fmla="*/ 1266987 h 1695612"/>
                <a:gd name="connsiteX2" fmla="*/ 211403 w 1156759"/>
                <a:gd name="connsiteY2" fmla="*/ 1362237 h 1695612"/>
                <a:gd name="connsiteX3" fmla="*/ 220928 w 1156759"/>
                <a:gd name="connsiteY3" fmla="*/ 1390812 h 1695612"/>
                <a:gd name="connsiteX4" fmla="*/ 259028 w 1156759"/>
                <a:gd name="connsiteY4" fmla="*/ 1457487 h 1695612"/>
                <a:gd name="connsiteX5" fmla="*/ 268553 w 1156759"/>
                <a:gd name="connsiteY5" fmla="*/ 1486062 h 1695612"/>
                <a:gd name="connsiteX6" fmla="*/ 306653 w 1156759"/>
                <a:gd name="connsiteY6" fmla="*/ 1552737 h 1695612"/>
                <a:gd name="connsiteX7" fmla="*/ 335228 w 1156759"/>
                <a:gd name="connsiteY7" fmla="*/ 1571787 h 1695612"/>
                <a:gd name="connsiteX8" fmla="*/ 382853 w 1156759"/>
                <a:gd name="connsiteY8" fmla="*/ 1609887 h 1695612"/>
                <a:gd name="connsiteX9" fmla="*/ 411428 w 1156759"/>
                <a:gd name="connsiteY9" fmla="*/ 1628937 h 1695612"/>
                <a:gd name="connsiteX10" fmla="*/ 468578 w 1156759"/>
                <a:gd name="connsiteY10" fmla="*/ 1647987 h 1695612"/>
                <a:gd name="connsiteX11" fmla="*/ 525728 w 1156759"/>
                <a:gd name="connsiteY11" fmla="*/ 1667037 h 1695612"/>
                <a:gd name="connsiteX12" fmla="*/ 554303 w 1156759"/>
                <a:gd name="connsiteY12" fmla="*/ 1676562 h 1695612"/>
                <a:gd name="connsiteX13" fmla="*/ 592403 w 1156759"/>
                <a:gd name="connsiteY13" fmla="*/ 1695612 h 1695612"/>
                <a:gd name="connsiteX14" fmla="*/ 801953 w 1156759"/>
                <a:gd name="connsiteY14" fmla="*/ 1686087 h 1695612"/>
                <a:gd name="connsiteX15" fmla="*/ 868628 w 1156759"/>
                <a:gd name="connsiteY15" fmla="*/ 1609887 h 1695612"/>
                <a:gd name="connsiteX16" fmla="*/ 897203 w 1156759"/>
                <a:gd name="connsiteY16" fmla="*/ 1581312 h 1695612"/>
                <a:gd name="connsiteX17" fmla="*/ 963878 w 1156759"/>
                <a:gd name="connsiteY17" fmla="*/ 1495587 h 1695612"/>
                <a:gd name="connsiteX18" fmla="*/ 982928 w 1156759"/>
                <a:gd name="connsiteY18" fmla="*/ 1428912 h 1695612"/>
                <a:gd name="connsiteX19" fmla="*/ 992453 w 1156759"/>
                <a:gd name="connsiteY19" fmla="*/ 1362237 h 1695612"/>
                <a:gd name="connsiteX20" fmla="*/ 1001978 w 1156759"/>
                <a:gd name="connsiteY20" fmla="*/ 1314612 h 1695612"/>
                <a:gd name="connsiteX21" fmla="*/ 1078178 w 1156759"/>
                <a:gd name="connsiteY21" fmla="*/ 1216981 h 1695612"/>
                <a:gd name="connsiteX22" fmla="*/ 1056747 w 1156759"/>
                <a:gd name="connsiteY22" fmla="*/ 1240794 h 1695612"/>
                <a:gd name="connsiteX23" fmla="*/ 1101990 w 1156759"/>
                <a:gd name="connsiteY23" fmla="*/ 1169356 h 1695612"/>
                <a:gd name="connsiteX24" fmla="*/ 1111516 w 1156759"/>
                <a:gd name="connsiteY24" fmla="*/ 1133637 h 1695612"/>
                <a:gd name="connsiteX25" fmla="*/ 1116278 w 1156759"/>
                <a:gd name="connsiteY25" fmla="*/ 1112206 h 1695612"/>
                <a:gd name="connsiteX26" fmla="*/ 1128184 w 1156759"/>
                <a:gd name="connsiteY26" fmla="*/ 1069343 h 1695612"/>
                <a:gd name="connsiteX27" fmla="*/ 1142472 w 1156759"/>
                <a:gd name="connsiteY27" fmla="*/ 993144 h 1695612"/>
                <a:gd name="connsiteX28" fmla="*/ 1154378 w 1156759"/>
                <a:gd name="connsiteY28" fmla="*/ 919325 h 1695612"/>
                <a:gd name="connsiteX29" fmla="*/ 1092466 w 1156759"/>
                <a:gd name="connsiteY29" fmla="*/ 881224 h 1695612"/>
                <a:gd name="connsiteX30" fmla="*/ 1132947 w 1156759"/>
                <a:gd name="connsiteY30" fmla="*/ 709775 h 1695612"/>
                <a:gd name="connsiteX31" fmla="*/ 1140091 w 1156759"/>
                <a:gd name="connsiteY31" fmla="*/ 650244 h 1695612"/>
                <a:gd name="connsiteX32" fmla="*/ 1132946 w 1156759"/>
                <a:gd name="connsiteY32" fmla="*/ 574043 h 1695612"/>
                <a:gd name="connsiteX33" fmla="*/ 1118659 w 1156759"/>
                <a:gd name="connsiteY33" fmla="*/ 495462 h 1695612"/>
                <a:gd name="connsiteX34" fmla="*/ 1118659 w 1156759"/>
                <a:gd name="connsiteY34" fmla="*/ 457362 h 1695612"/>
                <a:gd name="connsiteX35" fmla="*/ 1106753 w 1156759"/>
                <a:gd name="connsiteY35" fmla="*/ 428787 h 1695612"/>
                <a:gd name="connsiteX36" fmla="*/ 1087703 w 1156759"/>
                <a:gd name="connsiteY36" fmla="*/ 390687 h 1695612"/>
                <a:gd name="connsiteX37" fmla="*/ 1068653 w 1156759"/>
                <a:gd name="connsiteY37" fmla="*/ 362112 h 1695612"/>
                <a:gd name="connsiteX38" fmla="*/ 1059128 w 1156759"/>
                <a:gd name="connsiteY38" fmla="*/ 333537 h 1695612"/>
                <a:gd name="connsiteX39" fmla="*/ 1021030 w 1156759"/>
                <a:gd name="connsiteY39" fmla="*/ 285912 h 1695612"/>
                <a:gd name="connsiteX40" fmla="*/ 973403 w 1156759"/>
                <a:gd name="connsiteY40" fmla="*/ 223999 h 1695612"/>
                <a:gd name="connsiteX41" fmla="*/ 797190 w 1156759"/>
                <a:gd name="connsiteY41" fmla="*/ 78743 h 1695612"/>
                <a:gd name="connsiteX42" fmla="*/ 535253 w 1156759"/>
                <a:gd name="connsiteY42" fmla="*/ 162 h 1695612"/>
                <a:gd name="connsiteX43" fmla="*/ 361423 w 1156759"/>
                <a:gd name="connsiteY43" fmla="*/ 54931 h 1695612"/>
                <a:gd name="connsiteX44" fmla="*/ 242359 w 1156759"/>
                <a:gd name="connsiteY44" fmla="*/ 116843 h 1695612"/>
                <a:gd name="connsiteX45" fmla="*/ 182828 w 1156759"/>
                <a:gd name="connsiteY45" fmla="*/ 190662 h 1695612"/>
                <a:gd name="connsiteX46" fmla="*/ 87578 w 1156759"/>
                <a:gd name="connsiteY46" fmla="*/ 304962 h 1695612"/>
                <a:gd name="connsiteX47" fmla="*/ 16140 w 1156759"/>
                <a:gd name="connsiteY47" fmla="*/ 535942 h 1695612"/>
                <a:gd name="connsiteX48" fmla="*/ 20903 w 1156759"/>
                <a:gd name="connsiteY48" fmla="*/ 685962 h 1695612"/>
                <a:gd name="connsiteX49" fmla="*/ 28047 w 1156759"/>
                <a:gd name="connsiteY49" fmla="*/ 826455 h 1695612"/>
                <a:gd name="connsiteX50" fmla="*/ 63766 w 1156759"/>
                <a:gd name="connsiteY50" fmla="*/ 897894 h 1695612"/>
                <a:gd name="connsiteX51" fmla="*/ 1853 w 1156759"/>
                <a:gd name="connsiteY51" fmla="*/ 952662 h 1695612"/>
                <a:gd name="connsiteX52" fmla="*/ 20903 w 1156759"/>
                <a:gd name="connsiteY52" fmla="*/ 1009812 h 1695612"/>
                <a:gd name="connsiteX53" fmla="*/ 59003 w 1156759"/>
                <a:gd name="connsiteY53" fmla="*/ 1066962 h 1695612"/>
                <a:gd name="connsiteX54" fmla="*/ 87578 w 1156759"/>
                <a:gd name="connsiteY54" fmla="*/ 1124112 h 1695612"/>
                <a:gd name="connsiteX55" fmla="*/ 97103 w 1156759"/>
                <a:gd name="connsiteY55" fmla="*/ 1152687 h 1695612"/>
                <a:gd name="connsiteX56" fmla="*/ 116153 w 1156759"/>
                <a:gd name="connsiteY56" fmla="*/ 1190787 h 1695612"/>
                <a:gd name="connsiteX57" fmla="*/ 135203 w 1156759"/>
                <a:gd name="connsiteY57" fmla="*/ 1257462 h 1695612"/>
                <a:gd name="connsiteX58" fmla="*/ 125678 w 1156759"/>
                <a:gd name="connsiteY58" fmla="*/ 1266987 h 1695612"/>
                <a:gd name="connsiteX0" fmla="*/ 130588 w 1161669"/>
                <a:gd name="connsiteY0" fmla="*/ 1266987 h 1695612"/>
                <a:gd name="connsiteX1" fmla="*/ 130588 w 1161669"/>
                <a:gd name="connsiteY1" fmla="*/ 1266987 h 1695612"/>
                <a:gd name="connsiteX2" fmla="*/ 216313 w 1161669"/>
                <a:gd name="connsiteY2" fmla="*/ 1362237 h 1695612"/>
                <a:gd name="connsiteX3" fmla="*/ 225838 w 1161669"/>
                <a:gd name="connsiteY3" fmla="*/ 1390812 h 1695612"/>
                <a:gd name="connsiteX4" fmla="*/ 263938 w 1161669"/>
                <a:gd name="connsiteY4" fmla="*/ 1457487 h 1695612"/>
                <a:gd name="connsiteX5" fmla="*/ 273463 w 1161669"/>
                <a:gd name="connsiteY5" fmla="*/ 1486062 h 1695612"/>
                <a:gd name="connsiteX6" fmla="*/ 311563 w 1161669"/>
                <a:gd name="connsiteY6" fmla="*/ 1552737 h 1695612"/>
                <a:gd name="connsiteX7" fmla="*/ 340138 w 1161669"/>
                <a:gd name="connsiteY7" fmla="*/ 1571787 h 1695612"/>
                <a:gd name="connsiteX8" fmla="*/ 387763 w 1161669"/>
                <a:gd name="connsiteY8" fmla="*/ 1609887 h 1695612"/>
                <a:gd name="connsiteX9" fmla="*/ 416338 w 1161669"/>
                <a:gd name="connsiteY9" fmla="*/ 1628937 h 1695612"/>
                <a:gd name="connsiteX10" fmla="*/ 473488 w 1161669"/>
                <a:gd name="connsiteY10" fmla="*/ 1647987 h 1695612"/>
                <a:gd name="connsiteX11" fmla="*/ 530638 w 1161669"/>
                <a:gd name="connsiteY11" fmla="*/ 1667037 h 1695612"/>
                <a:gd name="connsiteX12" fmla="*/ 559213 w 1161669"/>
                <a:gd name="connsiteY12" fmla="*/ 1676562 h 1695612"/>
                <a:gd name="connsiteX13" fmla="*/ 597313 w 1161669"/>
                <a:gd name="connsiteY13" fmla="*/ 1695612 h 1695612"/>
                <a:gd name="connsiteX14" fmla="*/ 806863 w 1161669"/>
                <a:gd name="connsiteY14" fmla="*/ 1686087 h 1695612"/>
                <a:gd name="connsiteX15" fmla="*/ 873538 w 1161669"/>
                <a:gd name="connsiteY15" fmla="*/ 1609887 h 1695612"/>
                <a:gd name="connsiteX16" fmla="*/ 902113 w 1161669"/>
                <a:gd name="connsiteY16" fmla="*/ 1581312 h 1695612"/>
                <a:gd name="connsiteX17" fmla="*/ 968788 w 1161669"/>
                <a:gd name="connsiteY17" fmla="*/ 1495587 h 1695612"/>
                <a:gd name="connsiteX18" fmla="*/ 987838 w 1161669"/>
                <a:gd name="connsiteY18" fmla="*/ 1428912 h 1695612"/>
                <a:gd name="connsiteX19" fmla="*/ 997363 w 1161669"/>
                <a:gd name="connsiteY19" fmla="*/ 1362237 h 1695612"/>
                <a:gd name="connsiteX20" fmla="*/ 1006888 w 1161669"/>
                <a:gd name="connsiteY20" fmla="*/ 1314612 h 1695612"/>
                <a:gd name="connsiteX21" fmla="*/ 1083088 w 1161669"/>
                <a:gd name="connsiteY21" fmla="*/ 1216981 h 1695612"/>
                <a:gd name="connsiteX22" fmla="*/ 1061657 w 1161669"/>
                <a:gd name="connsiteY22" fmla="*/ 1240794 h 1695612"/>
                <a:gd name="connsiteX23" fmla="*/ 1106900 w 1161669"/>
                <a:gd name="connsiteY23" fmla="*/ 1169356 h 1695612"/>
                <a:gd name="connsiteX24" fmla="*/ 1116426 w 1161669"/>
                <a:gd name="connsiteY24" fmla="*/ 1133637 h 1695612"/>
                <a:gd name="connsiteX25" fmla="*/ 1121188 w 1161669"/>
                <a:gd name="connsiteY25" fmla="*/ 1112206 h 1695612"/>
                <a:gd name="connsiteX26" fmla="*/ 1133094 w 1161669"/>
                <a:gd name="connsiteY26" fmla="*/ 1069343 h 1695612"/>
                <a:gd name="connsiteX27" fmla="*/ 1147382 w 1161669"/>
                <a:gd name="connsiteY27" fmla="*/ 993144 h 1695612"/>
                <a:gd name="connsiteX28" fmla="*/ 1159288 w 1161669"/>
                <a:gd name="connsiteY28" fmla="*/ 919325 h 1695612"/>
                <a:gd name="connsiteX29" fmla="*/ 1097376 w 1161669"/>
                <a:gd name="connsiteY29" fmla="*/ 881224 h 1695612"/>
                <a:gd name="connsiteX30" fmla="*/ 1137857 w 1161669"/>
                <a:gd name="connsiteY30" fmla="*/ 709775 h 1695612"/>
                <a:gd name="connsiteX31" fmla="*/ 1145001 w 1161669"/>
                <a:gd name="connsiteY31" fmla="*/ 650244 h 1695612"/>
                <a:gd name="connsiteX32" fmla="*/ 1137856 w 1161669"/>
                <a:gd name="connsiteY32" fmla="*/ 574043 h 1695612"/>
                <a:gd name="connsiteX33" fmla="*/ 1123569 w 1161669"/>
                <a:gd name="connsiteY33" fmla="*/ 495462 h 1695612"/>
                <a:gd name="connsiteX34" fmla="*/ 1123569 w 1161669"/>
                <a:gd name="connsiteY34" fmla="*/ 457362 h 1695612"/>
                <a:gd name="connsiteX35" fmla="*/ 1111663 w 1161669"/>
                <a:gd name="connsiteY35" fmla="*/ 428787 h 1695612"/>
                <a:gd name="connsiteX36" fmla="*/ 1092613 w 1161669"/>
                <a:gd name="connsiteY36" fmla="*/ 390687 h 1695612"/>
                <a:gd name="connsiteX37" fmla="*/ 1073563 w 1161669"/>
                <a:gd name="connsiteY37" fmla="*/ 362112 h 1695612"/>
                <a:gd name="connsiteX38" fmla="*/ 1064038 w 1161669"/>
                <a:gd name="connsiteY38" fmla="*/ 333537 h 1695612"/>
                <a:gd name="connsiteX39" fmla="*/ 1025940 w 1161669"/>
                <a:gd name="connsiteY39" fmla="*/ 285912 h 1695612"/>
                <a:gd name="connsiteX40" fmla="*/ 978313 w 1161669"/>
                <a:gd name="connsiteY40" fmla="*/ 223999 h 1695612"/>
                <a:gd name="connsiteX41" fmla="*/ 802100 w 1161669"/>
                <a:gd name="connsiteY41" fmla="*/ 78743 h 1695612"/>
                <a:gd name="connsiteX42" fmla="*/ 540163 w 1161669"/>
                <a:gd name="connsiteY42" fmla="*/ 162 h 1695612"/>
                <a:gd name="connsiteX43" fmla="*/ 366333 w 1161669"/>
                <a:gd name="connsiteY43" fmla="*/ 54931 h 1695612"/>
                <a:gd name="connsiteX44" fmla="*/ 247269 w 1161669"/>
                <a:gd name="connsiteY44" fmla="*/ 116843 h 1695612"/>
                <a:gd name="connsiteX45" fmla="*/ 187738 w 1161669"/>
                <a:gd name="connsiteY45" fmla="*/ 190662 h 1695612"/>
                <a:gd name="connsiteX46" fmla="*/ 92488 w 1161669"/>
                <a:gd name="connsiteY46" fmla="*/ 304962 h 1695612"/>
                <a:gd name="connsiteX47" fmla="*/ 21050 w 1161669"/>
                <a:gd name="connsiteY47" fmla="*/ 535942 h 1695612"/>
                <a:gd name="connsiteX48" fmla="*/ 25813 w 1161669"/>
                <a:gd name="connsiteY48" fmla="*/ 685962 h 1695612"/>
                <a:gd name="connsiteX49" fmla="*/ 32957 w 1161669"/>
                <a:gd name="connsiteY49" fmla="*/ 826455 h 1695612"/>
                <a:gd name="connsiteX50" fmla="*/ 68676 w 1161669"/>
                <a:gd name="connsiteY50" fmla="*/ 897894 h 1695612"/>
                <a:gd name="connsiteX51" fmla="*/ 6763 w 1161669"/>
                <a:gd name="connsiteY51" fmla="*/ 952662 h 1695612"/>
                <a:gd name="connsiteX52" fmla="*/ 9144 w 1161669"/>
                <a:gd name="connsiteY52" fmla="*/ 1076487 h 1695612"/>
                <a:gd name="connsiteX53" fmla="*/ 63913 w 1161669"/>
                <a:gd name="connsiteY53" fmla="*/ 1066962 h 1695612"/>
                <a:gd name="connsiteX54" fmla="*/ 92488 w 1161669"/>
                <a:gd name="connsiteY54" fmla="*/ 1124112 h 1695612"/>
                <a:gd name="connsiteX55" fmla="*/ 102013 w 1161669"/>
                <a:gd name="connsiteY55" fmla="*/ 1152687 h 1695612"/>
                <a:gd name="connsiteX56" fmla="*/ 121063 w 1161669"/>
                <a:gd name="connsiteY56" fmla="*/ 1190787 h 1695612"/>
                <a:gd name="connsiteX57" fmla="*/ 140113 w 1161669"/>
                <a:gd name="connsiteY57" fmla="*/ 1257462 h 1695612"/>
                <a:gd name="connsiteX58" fmla="*/ 130588 w 1161669"/>
                <a:gd name="connsiteY58" fmla="*/ 1266987 h 1695612"/>
                <a:gd name="connsiteX0" fmla="*/ 129219 w 1160300"/>
                <a:gd name="connsiteY0" fmla="*/ 1266987 h 1695612"/>
                <a:gd name="connsiteX1" fmla="*/ 129219 w 1160300"/>
                <a:gd name="connsiteY1" fmla="*/ 1266987 h 1695612"/>
                <a:gd name="connsiteX2" fmla="*/ 214944 w 1160300"/>
                <a:gd name="connsiteY2" fmla="*/ 1362237 h 1695612"/>
                <a:gd name="connsiteX3" fmla="*/ 224469 w 1160300"/>
                <a:gd name="connsiteY3" fmla="*/ 1390812 h 1695612"/>
                <a:gd name="connsiteX4" fmla="*/ 262569 w 1160300"/>
                <a:gd name="connsiteY4" fmla="*/ 1457487 h 1695612"/>
                <a:gd name="connsiteX5" fmla="*/ 272094 w 1160300"/>
                <a:gd name="connsiteY5" fmla="*/ 1486062 h 1695612"/>
                <a:gd name="connsiteX6" fmla="*/ 310194 w 1160300"/>
                <a:gd name="connsiteY6" fmla="*/ 1552737 h 1695612"/>
                <a:gd name="connsiteX7" fmla="*/ 338769 w 1160300"/>
                <a:gd name="connsiteY7" fmla="*/ 1571787 h 1695612"/>
                <a:gd name="connsiteX8" fmla="*/ 386394 w 1160300"/>
                <a:gd name="connsiteY8" fmla="*/ 1609887 h 1695612"/>
                <a:gd name="connsiteX9" fmla="*/ 414969 w 1160300"/>
                <a:gd name="connsiteY9" fmla="*/ 1628937 h 1695612"/>
                <a:gd name="connsiteX10" fmla="*/ 472119 w 1160300"/>
                <a:gd name="connsiteY10" fmla="*/ 1647987 h 1695612"/>
                <a:gd name="connsiteX11" fmla="*/ 529269 w 1160300"/>
                <a:gd name="connsiteY11" fmla="*/ 1667037 h 1695612"/>
                <a:gd name="connsiteX12" fmla="*/ 557844 w 1160300"/>
                <a:gd name="connsiteY12" fmla="*/ 1676562 h 1695612"/>
                <a:gd name="connsiteX13" fmla="*/ 595944 w 1160300"/>
                <a:gd name="connsiteY13" fmla="*/ 1695612 h 1695612"/>
                <a:gd name="connsiteX14" fmla="*/ 805494 w 1160300"/>
                <a:gd name="connsiteY14" fmla="*/ 1686087 h 1695612"/>
                <a:gd name="connsiteX15" fmla="*/ 872169 w 1160300"/>
                <a:gd name="connsiteY15" fmla="*/ 1609887 h 1695612"/>
                <a:gd name="connsiteX16" fmla="*/ 900744 w 1160300"/>
                <a:gd name="connsiteY16" fmla="*/ 1581312 h 1695612"/>
                <a:gd name="connsiteX17" fmla="*/ 967419 w 1160300"/>
                <a:gd name="connsiteY17" fmla="*/ 1495587 h 1695612"/>
                <a:gd name="connsiteX18" fmla="*/ 986469 w 1160300"/>
                <a:gd name="connsiteY18" fmla="*/ 1428912 h 1695612"/>
                <a:gd name="connsiteX19" fmla="*/ 995994 w 1160300"/>
                <a:gd name="connsiteY19" fmla="*/ 1362237 h 1695612"/>
                <a:gd name="connsiteX20" fmla="*/ 1005519 w 1160300"/>
                <a:gd name="connsiteY20" fmla="*/ 1314612 h 1695612"/>
                <a:gd name="connsiteX21" fmla="*/ 1081719 w 1160300"/>
                <a:gd name="connsiteY21" fmla="*/ 1216981 h 1695612"/>
                <a:gd name="connsiteX22" fmla="*/ 1060288 w 1160300"/>
                <a:gd name="connsiteY22" fmla="*/ 1240794 h 1695612"/>
                <a:gd name="connsiteX23" fmla="*/ 1105531 w 1160300"/>
                <a:gd name="connsiteY23" fmla="*/ 1169356 h 1695612"/>
                <a:gd name="connsiteX24" fmla="*/ 1115057 w 1160300"/>
                <a:gd name="connsiteY24" fmla="*/ 1133637 h 1695612"/>
                <a:gd name="connsiteX25" fmla="*/ 1119819 w 1160300"/>
                <a:gd name="connsiteY25" fmla="*/ 1112206 h 1695612"/>
                <a:gd name="connsiteX26" fmla="*/ 1131725 w 1160300"/>
                <a:gd name="connsiteY26" fmla="*/ 1069343 h 1695612"/>
                <a:gd name="connsiteX27" fmla="*/ 1146013 w 1160300"/>
                <a:gd name="connsiteY27" fmla="*/ 993144 h 1695612"/>
                <a:gd name="connsiteX28" fmla="*/ 1157919 w 1160300"/>
                <a:gd name="connsiteY28" fmla="*/ 919325 h 1695612"/>
                <a:gd name="connsiteX29" fmla="*/ 1096007 w 1160300"/>
                <a:gd name="connsiteY29" fmla="*/ 881224 h 1695612"/>
                <a:gd name="connsiteX30" fmla="*/ 1136488 w 1160300"/>
                <a:gd name="connsiteY30" fmla="*/ 709775 h 1695612"/>
                <a:gd name="connsiteX31" fmla="*/ 1143632 w 1160300"/>
                <a:gd name="connsiteY31" fmla="*/ 650244 h 1695612"/>
                <a:gd name="connsiteX32" fmla="*/ 1136487 w 1160300"/>
                <a:gd name="connsiteY32" fmla="*/ 574043 h 1695612"/>
                <a:gd name="connsiteX33" fmla="*/ 1122200 w 1160300"/>
                <a:gd name="connsiteY33" fmla="*/ 495462 h 1695612"/>
                <a:gd name="connsiteX34" fmla="*/ 1122200 w 1160300"/>
                <a:gd name="connsiteY34" fmla="*/ 457362 h 1695612"/>
                <a:gd name="connsiteX35" fmla="*/ 1110294 w 1160300"/>
                <a:gd name="connsiteY35" fmla="*/ 428787 h 1695612"/>
                <a:gd name="connsiteX36" fmla="*/ 1091244 w 1160300"/>
                <a:gd name="connsiteY36" fmla="*/ 390687 h 1695612"/>
                <a:gd name="connsiteX37" fmla="*/ 1072194 w 1160300"/>
                <a:gd name="connsiteY37" fmla="*/ 362112 h 1695612"/>
                <a:gd name="connsiteX38" fmla="*/ 1062669 w 1160300"/>
                <a:gd name="connsiteY38" fmla="*/ 333537 h 1695612"/>
                <a:gd name="connsiteX39" fmla="*/ 1024571 w 1160300"/>
                <a:gd name="connsiteY39" fmla="*/ 285912 h 1695612"/>
                <a:gd name="connsiteX40" fmla="*/ 976944 w 1160300"/>
                <a:gd name="connsiteY40" fmla="*/ 223999 h 1695612"/>
                <a:gd name="connsiteX41" fmla="*/ 800731 w 1160300"/>
                <a:gd name="connsiteY41" fmla="*/ 78743 h 1695612"/>
                <a:gd name="connsiteX42" fmla="*/ 538794 w 1160300"/>
                <a:gd name="connsiteY42" fmla="*/ 162 h 1695612"/>
                <a:gd name="connsiteX43" fmla="*/ 364964 w 1160300"/>
                <a:gd name="connsiteY43" fmla="*/ 54931 h 1695612"/>
                <a:gd name="connsiteX44" fmla="*/ 245900 w 1160300"/>
                <a:gd name="connsiteY44" fmla="*/ 116843 h 1695612"/>
                <a:gd name="connsiteX45" fmla="*/ 186369 w 1160300"/>
                <a:gd name="connsiteY45" fmla="*/ 190662 h 1695612"/>
                <a:gd name="connsiteX46" fmla="*/ 91119 w 1160300"/>
                <a:gd name="connsiteY46" fmla="*/ 304962 h 1695612"/>
                <a:gd name="connsiteX47" fmla="*/ 19681 w 1160300"/>
                <a:gd name="connsiteY47" fmla="*/ 535942 h 1695612"/>
                <a:gd name="connsiteX48" fmla="*/ 24444 w 1160300"/>
                <a:gd name="connsiteY48" fmla="*/ 685962 h 1695612"/>
                <a:gd name="connsiteX49" fmla="*/ 31588 w 1160300"/>
                <a:gd name="connsiteY49" fmla="*/ 826455 h 1695612"/>
                <a:gd name="connsiteX50" fmla="*/ 67307 w 1160300"/>
                <a:gd name="connsiteY50" fmla="*/ 897894 h 1695612"/>
                <a:gd name="connsiteX51" fmla="*/ 5394 w 1160300"/>
                <a:gd name="connsiteY51" fmla="*/ 952662 h 1695612"/>
                <a:gd name="connsiteX52" fmla="*/ 7775 w 1160300"/>
                <a:gd name="connsiteY52" fmla="*/ 1076487 h 1695612"/>
                <a:gd name="connsiteX53" fmla="*/ 45875 w 1160300"/>
                <a:gd name="connsiteY53" fmla="*/ 1136018 h 1695612"/>
                <a:gd name="connsiteX54" fmla="*/ 91119 w 1160300"/>
                <a:gd name="connsiteY54" fmla="*/ 1124112 h 1695612"/>
                <a:gd name="connsiteX55" fmla="*/ 100644 w 1160300"/>
                <a:gd name="connsiteY55" fmla="*/ 1152687 h 1695612"/>
                <a:gd name="connsiteX56" fmla="*/ 119694 w 1160300"/>
                <a:gd name="connsiteY56" fmla="*/ 1190787 h 1695612"/>
                <a:gd name="connsiteX57" fmla="*/ 138744 w 1160300"/>
                <a:gd name="connsiteY57" fmla="*/ 1257462 h 1695612"/>
                <a:gd name="connsiteX58" fmla="*/ 129219 w 1160300"/>
                <a:gd name="connsiteY58" fmla="*/ 1266987 h 1695612"/>
                <a:gd name="connsiteX0" fmla="*/ 129219 w 1160300"/>
                <a:gd name="connsiteY0" fmla="*/ 1266987 h 1695612"/>
                <a:gd name="connsiteX1" fmla="*/ 129219 w 1160300"/>
                <a:gd name="connsiteY1" fmla="*/ 1266987 h 1695612"/>
                <a:gd name="connsiteX2" fmla="*/ 214944 w 1160300"/>
                <a:gd name="connsiteY2" fmla="*/ 1362237 h 1695612"/>
                <a:gd name="connsiteX3" fmla="*/ 224469 w 1160300"/>
                <a:gd name="connsiteY3" fmla="*/ 1390812 h 1695612"/>
                <a:gd name="connsiteX4" fmla="*/ 262569 w 1160300"/>
                <a:gd name="connsiteY4" fmla="*/ 1457487 h 1695612"/>
                <a:gd name="connsiteX5" fmla="*/ 272094 w 1160300"/>
                <a:gd name="connsiteY5" fmla="*/ 1486062 h 1695612"/>
                <a:gd name="connsiteX6" fmla="*/ 310194 w 1160300"/>
                <a:gd name="connsiteY6" fmla="*/ 1552737 h 1695612"/>
                <a:gd name="connsiteX7" fmla="*/ 338769 w 1160300"/>
                <a:gd name="connsiteY7" fmla="*/ 1571787 h 1695612"/>
                <a:gd name="connsiteX8" fmla="*/ 386394 w 1160300"/>
                <a:gd name="connsiteY8" fmla="*/ 1609887 h 1695612"/>
                <a:gd name="connsiteX9" fmla="*/ 414969 w 1160300"/>
                <a:gd name="connsiteY9" fmla="*/ 1628937 h 1695612"/>
                <a:gd name="connsiteX10" fmla="*/ 472119 w 1160300"/>
                <a:gd name="connsiteY10" fmla="*/ 1647987 h 1695612"/>
                <a:gd name="connsiteX11" fmla="*/ 529269 w 1160300"/>
                <a:gd name="connsiteY11" fmla="*/ 1667037 h 1695612"/>
                <a:gd name="connsiteX12" fmla="*/ 557844 w 1160300"/>
                <a:gd name="connsiteY12" fmla="*/ 1676562 h 1695612"/>
                <a:gd name="connsiteX13" fmla="*/ 595944 w 1160300"/>
                <a:gd name="connsiteY13" fmla="*/ 1695612 h 1695612"/>
                <a:gd name="connsiteX14" fmla="*/ 805494 w 1160300"/>
                <a:gd name="connsiteY14" fmla="*/ 1686087 h 1695612"/>
                <a:gd name="connsiteX15" fmla="*/ 872169 w 1160300"/>
                <a:gd name="connsiteY15" fmla="*/ 1609887 h 1695612"/>
                <a:gd name="connsiteX16" fmla="*/ 900744 w 1160300"/>
                <a:gd name="connsiteY16" fmla="*/ 1581312 h 1695612"/>
                <a:gd name="connsiteX17" fmla="*/ 967419 w 1160300"/>
                <a:gd name="connsiteY17" fmla="*/ 1495587 h 1695612"/>
                <a:gd name="connsiteX18" fmla="*/ 986469 w 1160300"/>
                <a:gd name="connsiteY18" fmla="*/ 1428912 h 1695612"/>
                <a:gd name="connsiteX19" fmla="*/ 995994 w 1160300"/>
                <a:gd name="connsiteY19" fmla="*/ 1362237 h 1695612"/>
                <a:gd name="connsiteX20" fmla="*/ 1005519 w 1160300"/>
                <a:gd name="connsiteY20" fmla="*/ 1314612 h 1695612"/>
                <a:gd name="connsiteX21" fmla="*/ 1081719 w 1160300"/>
                <a:gd name="connsiteY21" fmla="*/ 1216981 h 1695612"/>
                <a:gd name="connsiteX22" fmla="*/ 1060288 w 1160300"/>
                <a:gd name="connsiteY22" fmla="*/ 1240794 h 1695612"/>
                <a:gd name="connsiteX23" fmla="*/ 1105531 w 1160300"/>
                <a:gd name="connsiteY23" fmla="*/ 1169356 h 1695612"/>
                <a:gd name="connsiteX24" fmla="*/ 1115057 w 1160300"/>
                <a:gd name="connsiteY24" fmla="*/ 1133637 h 1695612"/>
                <a:gd name="connsiteX25" fmla="*/ 1119819 w 1160300"/>
                <a:gd name="connsiteY25" fmla="*/ 1112206 h 1695612"/>
                <a:gd name="connsiteX26" fmla="*/ 1131725 w 1160300"/>
                <a:gd name="connsiteY26" fmla="*/ 1069343 h 1695612"/>
                <a:gd name="connsiteX27" fmla="*/ 1146013 w 1160300"/>
                <a:gd name="connsiteY27" fmla="*/ 993144 h 1695612"/>
                <a:gd name="connsiteX28" fmla="*/ 1157919 w 1160300"/>
                <a:gd name="connsiteY28" fmla="*/ 919325 h 1695612"/>
                <a:gd name="connsiteX29" fmla="*/ 1096007 w 1160300"/>
                <a:gd name="connsiteY29" fmla="*/ 881224 h 1695612"/>
                <a:gd name="connsiteX30" fmla="*/ 1136488 w 1160300"/>
                <a:gd name="connsiteY30" fmla="*/ 709775 h 1695612"/>
                <a:gd name="connsiteX31" fmla="*/ 1143632 w 1160300"/>
                <a:gd name="connsiteY31" fmla="*/ 650244 h 1695612"/>
                <a:gd name="connsiteX32" fmla="*/ 1136487 w 1160300"/>
                <a:gd name="connsiteY32" fmla="*/ 574043 h 1695612"/>
                <a:gd name="connsiteX33" fmla="*/ 1122200 w 1160300"/>
                <a:gd name="connsiteY33" fmla="*/ 495462 h 1695612"/>
                <a:gd name="connsiteX34" fmla="*/ 1122200 w 1160300"/>
                <a:gd name="connsiteY34" fmla="*/ 457362 h 1695612"/>
                <a:gd name="connsiteX35" fmla="*/ 1110294 w 1160300"/>
                <a:gd name="connsiteY35" fmla="*/ 428787 h 1695612"/>
                <a:gd name="connsiteX36" fmla="*/ 1091244 w 1160300"/>
                <a:gd name="connsiteY36" fmla="*/ 390687 h 1695612"/>
                <a:gd name="connsiteX37" fmla="*/ 1072194 w 1160300"/>
                <a:gd name="connsiteY37" fmla="*/ 362112 h 1695612"/>
                <a:gd name="connsiteX38" fmla="*/ 1062669 w 1160300"/>
                <a:gd name="connsiteY38" fmla="*/ 333537 h 1695612"/>
                <a:gd name="connsiteX39" fmla="*/ 1024571 w 1160300"/>
                <a:gd name="connsiteY39" fmla="*/ 285912 h 1695612"/>
                <a:gd name="connsiteX40" fmla="*/ 976944 w 1160300"/>
                <a:gd name="connsiteY40" fmla="*/ 223999 h 1695612"/>
                <a:gd name="connsiteX41" fmla="*/ 800731 w 1160300"/>
                <a:gd name="connsiteY41" fmla="*/ 78743 h 1695612"/>
                <a:gd name="connsiteX42" fmla="*/ 538794 w 1160300"/>
                <a:gd name="connsiteY42" fmla="*/ 162 h 1695612"/>
                <a:gd name="connsiteX43" fmla="*/ 364964 w 1160300"/>
                <a:gd name="connsiteY43" fmla="*/ 54931 h 1695612"/>
                <a:gd name="connsiteX44" fmla="*/ 245900 w 1160300"/>
                <a:gd name="connsiteY44" fmla="*/ 116843 h 1695612"/>
                <a:gd name="connsiteX45" fmla="*/ 186369 w 1160300"/>
                <a:gd name="connsiteY45" fmla="*/ 190662 h 1695612"/>
                <a:gd name="connsiteX46" fmla="*/ 91119 w 1160300"/>
                <a:gd name="connsiteY46" fmla="*/ 304962 h 1695612"/>
                <a:gd name="connsiteX47" fmla="*/ 19681 w 1160300"/>
                <a:gd name="connsiteY47" fmla="*/ 535942 h 1695612"/>
                <a:gd name="connsiteX48" fmla="*/ 24444 w 1160300"/>
                <a:gd name="connsiteY48" fmla="*/ 685962 h 1695612"/>
                <a:gd name="connsiteX49" fmla="*/ 31588 w 1160300"/>
                <a:gd name="connsiteY49" fmla="*/ 826455 h 1695612"/>
                <a:gd name="connsiteX50" fmla="*/ 67307 w 1160300"/>
                <a:gd name="connsiteY50" fmla="*/ 897894 h 1695612"/>
                <a:gd name="connsiteX51" fmla="*/ 5394 w 1160300"/>
                <a:gd name="connsiteY51" fmla="*/ 952662 h 1695612"/>
                <a:gd name="connsiteX52" fmla="*/ 7775 w 1160300"/>
                <a:gd name="connsiteY52" fmla="*/ 1076487 h 1695612"/>
                <a:gd name="connsiteX53" fmla="*/ 45875 w 1160300"/>
                <a:gd name="connsiteY53" fmla="*/ 1136018 h 1695612"/>
                <a:gd name="connsiteX54" fmla="*/ 62544 w 1160300"/>
                <a:gd name="connsiteY54" fmla="*/ 1205074 h 1695612"/>
                <a:gd name="connsiteX55" fmla="*/ 100644 w 1160300"/>
                <a:gd name="connsiteY55" fmla="*/ 1152687 h 1695612"/>
                <a:gd name="connsiteX56" fmla="*/ 119694 w 1160300"/>
                <a:gd name="connsiteY56" fmla="*/ 1190787 h 1695612"/>
                <a:gd name="connsiteX57" fmla="*/ 138744 w 1160300"/>
                <a:gd name="connsiteY57" fmla="*/ 1257462 h 1695612"/>
                <a:gd name="connsiteX58" fmla="*/ 129219 w 1160300"/>
                <a:gd name="connsiteY58" fmla="*/ 1266987 h 1695612"/>
                <a:gd name="connsiteX0" fmla="*/ 129219 w 1160300"/>
                <a:gd name="connsiteY0" fmla="*/ 1266987 h 1695612"/>
                <a:gd name="connsiteX1" fmla="*/ 129219 w 1160300"/>
                <a:gd name="connsiteY1" fmla="*/ 1266987 h 1695612"/>
                <a:gd name="connsiteX2" fmla="*/ 214944 w 1160300"/>
                <a:gd name="connsiteY2" fmla="*/ 1362237 h 1695612"/>
                <a:gd name="connsiteX3" fmla="*/ 224469 w 1160300"/>
                <a:gd name="connsiteY3" fmla="*/ 1390812 h 1695612"/>
                <a:gd name="connsiteX4" fmla="*/ 262569 w 1160300"/>
                <a:gd name="connsiteY4" fmla="*/ 1457487 h 1695612"/>
                <a:gd name="connsiteX5" fmla="*/ 272094 w 1160300"/>
                <a:gd name="connsiteY5" fmla="*/ 1486062 h 1695612"/>
                <a:gd name="connsiteX6" fmla="*/ 310194 w 1160300"/>
                <a:gd name="connsiteY6" fmla="*/ 1552737 h 1695612"/>
                <a:gd name="connsiteX7" fmla="*/ 338769 w 1160300"/>
                <a:gd name="connsiteY7" fmla="*/ 1571787 h 1695612"/>
                <a:gd name="connsiteX8" fmla="*/ 386394 w 1160300"/>
                <a:gd name="connsiteY8" fmla="*/ 1609887 h 1695612"/>
                <a:gd name="connsiteX9" fmla="*/ 414969 w 1160300"/>
                <a:gd name="connsiteY9" fmla="*/ 1628937 h 1695612"/>
                <a:gd name="connsiteX10" fmla="*/ 472119 w 1160300"/>
                <a:gd name="connsiteY10" fmla="*/ 1647987 h 1695612"/>
                <a:gd name="connsiteX11" fmla="*/ 529269 w 1160300"/>
                <a:gd name="connsiteY11" fmla="*/ 1667037 h 1695612"/>
                <a:gd name="connsiteX12" fmla="*/ 557844 w 1160300"/>
                <a:gd name="connsiteY12" fmla="*/ 1676562 h 1695612"/>
                <a:gd name="connsiteX13" fmla="*/ 595944 w 1160300"/>
                <a:gd name="connsiteY13" fmla="*/ 1695612 h 1695612"/>
                <a:gd name="connsiteX14" fmla="*/ 805494 w 1160300"/>
                <a:gd name="connsiteY14" fmla="*/ 1686087 h 1695612"/>
                <a:gd name="connsiteX15" fmla="*/ 872169 w 1160300"/>
                <a:gd name="connsiteY15" fmla="*/ 1609887 h 1695612"/>
                <a:gd name="connsiteX16" fmla="*/ 900744 w 1160300"/>
                <a:gd name="connsiteY16" fmla="*/ 1581312 h 1695612"/>
                <a:gd name="connsiteX17" fmla="*/ 967419 w 1160300"/>
                <a:gd name="connsiteY17" fmla="*/ 1495587 h 1695612"/>
                <a:gd name="connsiteX18" fmla="*/ 986469 w 1160300"/>
                <a:gd name="connsiteY18" fmla="*/ 1428912 h 1695612"/>
                <a:gd name="connsiteX19" fmla="*/ 995994 w 1160300"/>
                <a:gd name="connsiteY19" fmla="*/ 1362237 h 1695612"/>
                <a:gd name="connsiteX20" fmla="*/ 1005519 w 1160300"/>
                <a:gd name="connsiteY20" fmla="*/ 1314612 h 1695612"/>
                <a:gd name="connsiteX21" fmla="*/ 1081719 w 1160300"/>
                <a:gd name="connsiteY21" fmla="*/ 1216981 h 1695612"/>
                <a:gd name="connsiteX22" fmla="*/ 1060288 w 1160300"/>
                <a:gd name="connsiteY22" fmla="*/ 1240794 h 1695612"/>
                <a:gd name="connsiteX23" fmla="*/ 1105531 w 1160300"/>
                <a:gd name="connsiteY23" fmla="*/ 1169356 h 1695612"/>
                <a:gd name="connsiteX24" fmla="*/ 1115057 w 1160300"/>
                <a:gd name="connsiteY24" fmla="*/ 1133637 h 1695612"/>
                <a:gd name="connsiteX25" fmla="*/ 1119819 w 1160300"/>
                <a:gd name="connsiteY25" fmla="*/ 1112206 h 1695612"/>
                <a:gd name="connsiteX26" fmla="*/ 1131725 w 1160300"/>
                <a:gd name="connsiteY26" fmla="*/ 1069343 h 1695612"/>
                <a:gd name="connsiteX27" fmla="*/ 1146013 w 1160300"/>
                <a:gd name="connsiteY27" fmla="*/ 993144 h 1695612"/>
                <a:gd name="connsiteX28" fmla="*/ 1157919 w 1160300"/>
                <a:gd name="connsiteY28" fmla="*/ 919325 h 1695612"/>
                <a:gd name="connsiteX29" fmla="*/ 1096007 w 1160300"/>
                <a:gd name="connsiteY29" fmla="*/ 881224 h 1695612"/>
                <a:gd name="connsiteX30" fmla="*/ 1136488 w 1160300"/>
                <a:gd name="connsiteY30" fmla="*/ 709775 h 1695612"/>
                <a:gd name="connsiteX31" fmla="*/ 1143632 w 1160300"/>
                <a:gd name="connsiteY31" fmla="*/ 650244 h 1695612"/>
                <a:gd name="connsiteX32" fmla="*/ 1136487 w 1160300"/>
                <a:gd name="connsiteY32" fmla="*/ 574043 h 1695612"/>
                <a:gd name="connsiteX33" fmla="*/ 1122200 w 1160300"/>
                <a:gd name="connsiteY33" fmla="*/ 495462 h 1695612"/>
                <a:gd name="connsiteX34" fmla="*/ 1122200 w 1160300"/>
                <a:gd name="connsiteY34" fmla="*/ 457362 h 1695612"/>
                <a:gd name="connsiteX35" fmla="*/ 1110294 w 1160300"/>
                <a:gd name="connsiteY35" fmla="*/ 428787 h 1695612"/>
                <a:gd name="connsiteX36" fmla="*/ 1091244 w 1160300"/>
                <a:gd name="connsiteY36" fmla="*/ 390687 h 1695612"/>
                <a:gd name="connsiteX37" fmla="*/ 1072194 w 1160300"/>
                <a:gd name="connsiteY37" fmla="*/ 362112 h 1695612"/>
                <a:gd name="connsiteX38" fmla="*/ 1062669 w 1160300"/>
                <a:gd name="connsiteY38" fmla="*/ 333537 h 1695612"/>
                <a:gd name="connsiteX39" fmla="*/ 1024571 w 1160300"/>
                <a:gd name="connsiteY39" fmla="*/ 285912 h 1695612"/>
                <a:gd name="connsiteX40" fmla="*/ 976944 w 1160300"/>
                <a:gd name="connsiteY40" fmla="*/ 223999 h 1695612"/>
                <a:gd name="connsiteX41" fmla="*/ 800731 w 1160300"/>
                <a:gd name="connsiteY41" fmla="*/ 78743 h 1695612"/>
                <a:gd name="connsiteX42" fmla="*/ 538794 w 1160300"/>
                <a:gd name="connsiteY42" fmla="*/ 162 h 1695612"/>
                <a:gd name="connsiteX43" fmla="*/ 364964 w 1160300"/>
                <a:gd name="connsiteY43" fmla="*/ 54931 h 1695612"/>
                <a:gd name="connsiteX44" fmla="*/ 245900 w 1160300"/>
                <a:gd name="connsiteY44" fmla="*/ 116843 h 1695612"/>
                <a:gd name="connsiteX45" fmla="*/ 186369 w 1160300"/>
                <a:gd name="connsiteY45" fmla="*/ 190662 h 1695612"/>
                <a:gd name="connsiteX46" fmla="*/ 91119 w 1160300"/>
                <a:gd name="connsiteY46" fmla="*/ 304962 h 1695612"/>
                <a:gd name="connsiteX47" fmla="*/ 19681 w 1160300"/>
                <a:gd name="connsiteY47" fmla="*/ 535942 h 1695612"/>
                <a:gd name="connsiteX48" fmla="*/ 24444 w 1160300"/>
                <a:gd name="connsiteY48" fmla="*/ 685962 h 1695612"/>
                <a:gd name="connsiteX49" fmla="*/ 31588 w 1160300"/>
                <a:gd name="connsiteY49" fmla="*/ 826455 h 1695612"/>
                <a:gd name="connsiteX50" fmla="*/ 67307 w 1160300"/>
                <a:gd name="connsiteY50" fmla="*/ 897894 h 1695612"/>
                <a:gd name="connsiteX51" fmla="*/ 5394 w 1160300"/>
                <a:gd name="connsiteY51" fmla="*/ 952662 h 1695612"/>
                <a:gd name="connsiteX52" fmla="*/ 7775 w 1160300"/>
                <a:gd name="connsiteY52" fmla="*/ 1076487 h 1695612"/>
                <a:gd name="connsiteX53" fmla="*/ 45875 w 1160300"/>
                <a:gd name="connsiteY53" fmla="*/ 1136018 h 1695612"/>
                <a:gd name="connsiteX54" fmla="*/ 62544 w 1160300"/>
                <a:gd name="connsiteY54" fmla="*/ 1205074 h 1695612"/>
                <a:gd name="connsiteX55" fmla="*/ 86357 w 1160300"/>
                <a:gd name="connsiteY55" fmla="*/ 1228887 h 1695612"/>
                <a:gd name="connsiteX56" fmla="*/ 119694 w 1160300"/>
                <a:gd name="connsiteY56" fmla="*/ 1190787 h 1695612"/>
                <a:gd name="connsiteX57" fmla="*/ 138744 w 1160300"/>
                <a:gd name="connsiteY57" fmla="*/ 1257462 h 1695612"/>
                <a:gd name="connsiteX58" fmla="*/ 129219 w 1160300"/>
                <a:gd name="connsiteY58" fmla="*/ 1266987 h 1695612"/>
                <a:gd name="connsiteX0" fmla="*/ 129219 w 1160300"/>
                <a:gd name="connsiteY0" fmla="*/ 1266987 h 1695612"/>
                <a:gd name="connsiteX1" fmla="*/ 129219 w 1160300"/>
                <a:gd name="connsiteY1" fmla="*/ 1266987 h 1695612"/>
                <a:gd name="connsiteX2" fmla="*/ 214944 w 1160300"/>
                <a:gd name="connsiteY2" fmla="*/ 1362237 h 1695612"/>
                <a:gd name="connsiteX3" fmla="*/ 224469 w 1160300"/>
                <a:gd name="connsiteY3" fmla="*/ 1390812 h 1695612"/>
                <a:gd name="connsiteX4" fmla="*/ 262569 w 1160300"/>
                <a:gd name="connsiteY4" fmla="*/ 1457487 h 1695612"/>
                <a:gd name="connsiteX5" fmla="*/ 272094 w 1160300"/>
                <a:gd name="connsiteY5" fmla="*/ 1486062 h 1695612"/>
                <a:gd name="connsiteX6" fmla="*/ 310194 w 1160300"/>
                <a:gd name="connsiteY6" fmla="*/ 1552737 h 1695612"/>
                <a:gd name="connsiteX7" fmla="*/ 338769 w 1160300"/>
                <a:gd name="connsiteY7" fmla="*/ 1571787 h 1695612"/>
                <a:gd name="connsiteX8" fmla="*/ 386394 w 1160300"/>
                <a:gd name="connsiteY8" fmla="*/ 1609887 h 1695612"/>
                <a:gd name="connsiteX9" fmla="*/ 414969 w 1160300"/>
                <a:gd name="connsiteY9" fmla="*/ 1628937 h 1695612"/>
                <a:gd name="connsiteX10" fmla="*/ 472119 w 1160300"/>
                <a:gd name="connsiteY10" fmla="*/ 1647987 h 1695612"/>
                <a:gd name="connsiteX11" fmla="*/ 529269 w 1160300"/>
                <a:gd name="connsiteY11" fmla="*/ 1667037 h 1695612"/>
                <a:gd name="connsiteX12" fmla="*/ 557844 w 1160300"/>
                <a:gd name="connsiteY12" fmla="*/ 1676562 h 1695612"/>
                <a:gd name="connsiteX13" fmla="*/ 595944 w 1160300"/>
                <a:gd name="connsiteY13" fmla="*/ 1695612 h 1695612"/>
                <a:gd name="connsiteX14" fmla="*/ 805494 w 1160300"/>
                <a:gd name="connsiteY14" fmla="*/ 1686087 h 1695612"/>
                <a:gd name="connsiteX15" fmla="*/ 872169 w 1160300"/>
                <a:gd name="connsiteY15" fmla="*/ 1609887 h 1695612"/>
                <a:gd name="connsiteX16" fmla="*/ 900744 w 1160300"/>
                <a:gd name="connsiteY16" fmla="*/ 1581312 h 1695612"/>
                <a:gd name="connsiteX17" fmla="*/ 967419 w 1160300"/>
                <a:gd name="connsiteY17" fmla="*/ 1495587 h 1695612"/>
                <a:gd name="connsiteX18" fmla="*/ 986469 w 1160300"/>
                <a:gd name="connsiteY18" fmla="*/ 1428912 h 1695612"/>
                <a:gd name="connsiteX19" fmla="*/ 995994 w 1160300"/>
                <a:gd name="connsiteY19" fmla="*/ 1362237 h 1695612"/>
                <a:gd name="connsiteX20" fmla="*/ 1005519 w 1160300"/>
                <a:gd name="connsiteY20" fmla="*/ 1314612 h 1695612"/>
                <a:gd name="connsiteX21" fmla="*/ 1081719 w 1160300"/>
                <a:gd name="connsiteY21" fmla="*/ 1216981 h 1695612"/>
                <a:gd name="connsiteX22" fmla="*/ 1060288 w 1160300"/>
                <a:gd name="connsiteY22" fmla="*/ 1240794 h 1695612"/>
                <a:gd name="connsiteX23" fmla="*/ 1105531 w 1160300"/>
                <a:gd name="connsiteY23" fmla="*/ 1169356 h 1695612"/>
                <a:gd name="connsiteX24" fmla="*/ 1115057 w 1160300"/>
                <a:gd name="connsiteY24" fmla="*/ 1133637 h 1695612"/>
                <a:gd name="connsiteX25" fmla="*/ 1119819 w 1160300"/>
                <a:gd name="connsiteY25" fmla="*/ 1112206 h 1695612"/>
                <a:gd name="connsiteX26" fmla="*/ 1131725 w 1160300"/>
                <a:gd name="connsiteY26" fmla="*/ 1069343 h 1695612"/>
                <a:gd name="connsiteX27" fmla="*/ 1146013 w 1160300"/>
                <a:gd name="connsiteY27" fmla="*/ 993144 h 1695612"/>
                <a:gd name="connsiteX28" fmla="*/ 1157919 w 1160300"/>
                <a:gd name="connsiteY28" fmla="*/ 919325 h 1695612"/>
                <a:gd name="connsiteX29" fmla="*/ 1096007 w 1160300"/>
                <a:gd name="connsiteY29" fmla="*/ 881224 h 1695612"/>
                <a:gd name="connsiteX30" fmla="*/ 1136488 w 1160300"/>
                <a:gd name="connsiteY30" fmla="*/ 709775 h 1695612"/>
                <a:gd name="connsiteX31" fmla="*/ 1143632 w 1160300"/>
                <a:gd name="connsiteY31" fmla="*/ 650244 h 1695612"/>
                <a:gd name="connsiteX32" fmla="*/ 1136487 w 1160300"/>
                <a:gd name="connsiteY32" fmla="*/ 574043 h 1695612"/>
                <a:gd name="connsiteX33" fmla="*/ 1122200 w 1160300"/>
                <a:gd name="connsiteY33" fmla="*/ 495462 h 1695612"/>
                <a:gd name="connsiteX34" fmla="*/ 1122200 w 1160300"/>
                <a:gd name="connsiteY34" fmla="*/ 457362 h 1695612"/>
                <a:gd name="connsiteX35" fmla="*/ 1110294 w 1160300"/>
                <a:gd name="connsiteY35" fmla="*/ 428787 h 1695612"/>
                <a:gd name="connsiteX36" fmla="*/ 1091244 w 1160300"/>
                <a:gd name="connsiteY36" fmla="*/ 390687 h 1695612"/>
                <a:gd name="connsiteX37" fmla="*/ 1072194 w 1160300"/>
                <a:gd name="connsiteY37" fmla="*/ 362112 h 1695612"/>
                <a:gd name="connsiteX38" fmla="*/ 1062669 w 1160300"/>
                <a:gd name="connsiteY38" fmla="*/ 333537 h 1695612"/>
                <a:gd name="connsiteX39" fmla="*/ 1024571 w 1160300"/>
                <a:gd name="connsiteY39" fmla="*/ 285912 h 1695612"/>
                <a:gd name="connsiteX40" fmla="*/ 976944 w 1160300"/>
                <a:gd name="connsiteY40" fmla="*/ 223999 h 1695612"/>
                <a:gd name="connsiteX41" fmla="*/ 800731 w 1160300"/>
                <a:gd name="connsiteY41" fmla="*/ 78743 h 1695612"/>
                <a:gd name="connsiteX42" fmla="*/ 538794 w 1160300"/>
                <a:gd name="connsiteY42" fmla="*/ 162 h 1695612"/>
                <a:gd name="connsiteX43" fmla="*/ 364964 w 1160300"/>
                <a:gd name="connsiteY43" fmla="*/ 54931 h 1695612"/>
                <a:gd name="connsiteX44" fmla="*/ 245900 w 1160300"/>
                <a:gd name="connsiteY44" fmla="*/ 116843 h 1695612"/>
                <a:gd name="connsiteX45" fmla="*/ 186369 w 1160300"/>
                <a:gd name="connsiteY45" fmla="*/ 190662 h 1695612"/>
                <a:gd name="connsiteX46" fmla="*/ 91119 w 1160300"/>
                <a:gd name="connsiteY46" fmla="*/ 304962 h 1695612"/>
                <a:gd name="connsiteX47" fmla="*/ 19681 w 1160300"/>
                <a:gd name="connsiteY47" fmla="*/ 535942 h 1695612"/>
                <a:gd name="connsiteX48" fmla="*/ 24444 w 1160300"/>
                <a:gd name="connsiteY48" fmla="*/ 685962 h 1695612"/>
                <a:gd name="connsiteX49" fmla="*/ 31588 w 1160300"/>
                <a:gd name="connsiteY49" fmla="*/ 826455 h 1695612"/>
                <a:gd name="connsiteX50" fmla="*/ 67307 w 1160300"/>
                <a:gd name="connsiteY50" fmla="*/ 897894 h 1695612"/>
                <a:gd name="connsiteX51" fmla="*/ 5394 w 1160300"/>
                <a:gd name="connsiteY51" fmla="*/ 952662 h 1695612"/>
                <a:gd name="connsiteX52" fmla="*/ 7775 w 1160300"/>
                <a:gd name="connsiteY52" fmla="*/ 1076487 h 1695612"/>
                <a:gd name="connsiteX53" fmla="*/ 45875 w 1160300"/>
                <a:gd name="connsiteY53" fmla="*/ 1136018 h 1695612"/>
                <a:gd name="connsiteX54" fmla="*/ 62544 w 1160300"/>
                <a:gd name="connsiteY54" fmla="*/ 1205074 h 1695612"/>
                <a:gd name="connsiteX55" fmla="*/ 86357 w 1160300"/>
                <a:gd name="connsiteY55" fmla="*/ 1228887 h 1695612"/>
                <a:gd name="connsiteX56" fmla="*/ 112551 w 1160300"/>
                <a:gd name="connsiteY56" fmla="*/ 1271749 h 1695612"/>
                <a:gd name="connsiteX57" fmla="*/ 138744 w 1160300"/>
                <a:gd name="connsiteY57" fmla="*/ 1257462 h 1695612"/>
                <a:gd name="connsiteX58" fmla="*/ 129219 w 1160300"/>
                <a:gd name="connsiteY58" fmla="*/ 1266987 h 1695612"/>
                <a:gd name="connsiteX0" fmla="*/ 125123 w 1156204"/>
                <a:gd name="connsiteY0" fmla="*/ 1266987 h 1695612"/>
                <a:gd name="connsiteX1" fmla="*/ 125123 w 1156204"/>
                <a:gd name="connsiteY1" fmla="*/ 1266987 h 1695612"/>
                <a:gd name="connsiteX2" fmla="*/ 210848 w 1156204"/>
                <a:gd name="connsiteY2" fmla="*/ 1362237 h 1695612"/>
                <a:gd name="connsiteX3" fmla="*/ 220373 w 1156204"/>
                <a:gd name="connsiteY3" fmla="*/ 1390812 h 1695612"/>
                <a:gd name="connsiteX4" fmla="*/ 258473 w 1156204"/>
                <a:gd name="connsiteY4" fmla="*/ 1457487 h 1695612"/>
                <a:gd name="connsiteX5" fmla="*/ 267998 w 1156204"/>
                <a:gd name="connsiteY5" fmla="*/ 1486062 h 1695612"/>
                <a:gd name="connsiteX6" fmla="*/ 306098 w 1156204"/>
                <a:gd name="connsiteY6" fmla="*/ 1552737 h 1695612"/>
                <a:gd name="connsiteX7" fmla="*/ 334673 w 1156204"/>
                <a:gd name="connsiteY7" fmla="*/ 1571787 h 1695612"/>
                <a:gd name="connsiteX8" fmla="*/ 382298 w 1156204"/>
                <a:gd name="connsiteY8" fmla="*/ 1609887 h 1695612"/>
                <a:gd name="connsiteX9" fmla="*/ 410873 w 1156204"/>
                <a:gd name="connsiteY9" fmla="*/ 1628937 h 1695612"/>
                <a:gd name="connsiteX10" fmla="*/ 468023 w 1156204"/>
                <a:gd name="connsiteY10" fmla="*/ 1647987 h 1695612"/>
                <a:gd name="connsiteX11" fmla="*/ 525173 w 1156204"/>
                <a:gd name="connsiteY11" fmla="*/ 1667037 h 1695612"/>
                <a:gd name="connsiteX12" fmla="*/ 553748 w 1156204"/>
                <a:gd name="connsiteY12" fmla="*/ 1676562 h 1695612"/>
                <a:gd name="connsiteX13" fmla="*/ 591848 w 1156204"/>
                <a:gd name="connsiteY13" fmla="*/ 1695612 h 1695612"/>
                <a:gd name="connsiteX14" fmla="*/ 801398 w 1156204"/>
                <a:gd name="connsiteY14" fmla="*/ 1686087 h 1695612"/>
                <a:gd name="connsiteX15" fmla="*/ 868073 w 1156204"/>
                <a:gd name="connsiteY15" fmla="*/ 1609887 h 1695612"/>
                <a:gd name="connsiteX16" fmla="*/ 896648 w 1156204"/>
                <a:gd name="connsiteY16" fmla="*/ 1581312 h 1695612"/>
                <a:gd name="connsiteX17" fmla="*/ 963323 w 1156204"/>
                <a:gd name="connsiteY17" fmla="*/ 1495587 h 1695612"/>
                <a:gd name="connsiteX18" fmla="*/ 982373 w 1156204"/>
                <a:gd name="connsiteY18" fmla="*/ 1428912 h 1695612"/>
                <a:gd name="connsiteX19" fmla="*/ 991898 w 1156204"/>
                <a:gd name="connsiteY19" fmla="*/ 1362237 h 1695612"/>
                <a:gd name="connsiteX20" fmla="*/ 1001423 w 1156204"/>
                <a:gd name="connsiteY20" fmla="*/ 1314612 h 1695612"/>
                <a:gd name="connsiteX21" fmla="*/ 1077623 w 1156204"/>
                <a:gd name="connsiteY21" fmla="*/ 1216981 h 1695612"/>
                <a:gd name="connsiteX22" fmla="*/ 1056192 w 1156204"/>
                <a:gd name="connsiteY22" fmla="*/ 1240794 h 1695612"/>
                <a:gd name="connsiteX23" fmla="*/ 1101435 w 1156204"/>
                <a:gd name="connsiteY23" fmla="*/ 1169356 h 1695612"/>
                <a:gd name="connsiteX24" fmla="*/ 1110961 w 1156204"/>
                <a:gd name="connsiteY24" fmla="*/ 1133637 h 1695612"/>
                <a:gd name="connsiteX25" fmla="*/ 1115723 w 1156204"/>
                <a:gd name="connsiteY25" fmla="*/ 1112206 h 1695612"/>
                <a:gd name="connsiteX26" fmla="*/ 1127629 w 1156204"/>
                <a:gd name="connsiteY26" fmla="*/ 1069343 h 1695612"/>
                <a:gd name="connsiteX27" fmla="*/ 1141917 w 1156204"/>
                <a:gd name="connsiteY27" fmla="*/ 993144 h 1695612"/>
                <a:gd name="connsiteX28" fmla="*/ 1153823 w 1156204"/>
                <a:gd name="connsiteY28" fmla="*/ 919325 h 1695612"/>
                <a:gd name="connsiteX29" fmla="*/ 1091911 w 1156204"/>
                <a:gd name="connsiteY29" fmla="*/ 881224 h 1695612"/>
                <a:gd name="connsiteX30" fmla="*/ 1132392 w 1156204"/>
                <a:gd name="connsiteY30" fmla="*/ 709775 h 1695612"/>
                <a:gd name="connsiteX31" fmla="*/ 1139536 w 1156204"/>
                <a:gd name="connsiteY31" fmla="*/ 650244 h 1695612"/>
                <a:gd name="connsiteX32" fmla="*/ 1132391 w 1156204"/>
                <a:gd name="connsiteY32" fmla="*/ 574043 h 1695612"/>
                <a:gd name="connsiteX33" fmla="*/ 1118104 w 1156204"/>
                <a:gd name="connsiteY33" fmla="*/ 495462 h 1695612"/>
                <a:gd name="connsiteX34" fmla="*/ 1118104 w 1156204"/>
                <a:gd name="connsiteY34" fmla="*/ 457362 h 1695612"/>
                <a:gd name="connsiteX35" fmla="*/ 1106198 w 1156204"/>
                <a:gd name="connsiteY35" fmla="*/ 428787 h 1695612"/>
                <a:gd name="connsiteX36" fmla="*/ 1087148 w 1156204"/>
                <a:gd name="connsiteY36" fmla="*/ 390687 h 1695612"/>
                <a:gd name="connsiteX37" fmla="*/ 1068098 w 1156204"/>
                <a:gd name="connsiteY37" fmla="*/ 362112 h 1695612"/>
                <a:gd name="connsiteX38" fmla="*/ 1058573 w 1156204"/>
                <a:gd name="connsiteY38" fmla="*/ 333537 h 1695612"/>
                <a:gd name="connsiteX39" fmla="*/ 1020475 w 1156204"/>
                <a:gd name="connsiteY39" fmla="*/ 285912 h 1695612"/>
                <a:gd name="connsiteX40" fmla="*/ 972848 w 1156204"/>
                <a:gd name="connsiteY40" fmla="*/ 223999 h 1695612"/>
                <a:gd name="connsiteX41" fmla="*/ 796635 w 1156204"/>
                <a:gd name="connsiteY41" fmla="*/ 78743 h 1695612"/>
                <a:gd name="connsiteX42" fmla="*/ 534698 w 1156204"/>
                <a:gd name="connsiteY42" fmla="*/ 162 h 1695612"/>
                <a:gd name="connsiteX43" fmla="*/ 360868 w 1156204"/>
                <a:gd name="connsiteY43" fmla="*/ 54931 h 1695612"/>
                <a:gd name="connsiteX44" fmla="*/ 241804 w 1156204"/>
                <a:gd name="connsiteY44" fmla="*/ 116843 h 1695612"/>
                <a:gd name="connsiteX45" fmla="*/ 182273 w 1156204"/>
                <a:gd name="connsiteY45" fmla="*/ 190662 h 1695612"/>
                <a:gd name="connsiteX46" fmla="*/ 87023 w 1156204"/>
                <a:gd name="connsiteY46" fmla="*/ 304962 h 1695612"/>
                <a:gd name="connsiteX47" fmla="*/ 15585 w 1156204"/>
                <a:gd name="connsiteY47" fmla="*/ 535942 h 1695612"/>
                <a:gd name="connsiteX48" fmla="*/ 20348 w 1156204"/>
                <a:gd name="connsiteY48" fmla="*/ 685962 h 1695612"/>
                <a:gd name="connsiteX49" fmla="*/ 27492 w 1156204"/>
                <a:gd name="connsiteY49" fmla="*/ 826455 h 1695612"/>
                <a:gd name="connsiteX50" fmla="*/ 63211 w 1156204"/>
                <a:gd name="connsiteY50" fmla="*/ 897894 h 1695612"/>
                <a:gd name="connsiteX51" fmla="*/ 1298 w 1156204"/>
                <a:gd name="connsiteY51" fmla="*/ 952662 h 1695612"/>
                <a:gd name="connsiteX52" fmla="*/ 22729 w 1156204"/>
                <a:gd name="connsiteY52" fmla="*/ 1088393 h 1695612"/>
                <a:gd name="connsiteX53" fmla="*/ 41779 w 1156204"/>
                <a:gd name="connsiteY53" fmla="*/ 1136018 h 1695612"/>
                <a:gd name="connsiteX54" fmla="*/ 58448 w 1156204"/>
                <a:gd name="connsiteY54" fmla="*/ 1205074 h 1695612"/>
                <a:gd name="connsiteX55" fmla="*/ 82261 w 1156204"/>
                <a:gd name="connsiteY55" fmla="*/ 1228887 h 1695612"/>
                <a:gd name="connsiteX56" fmla="*/ 108455 w 1156204"/>
                <a:gd name="connsiteY56" fmla="*/ 1271749 h 1695612"/>
                <a:gd name="connsiteX57" fmla="*/ 134648 w 1156204"/>
                <a:gd name="connsiteY57" fmla="*/ 1257462 h 1695612"/>
                <a:gd name="connsiteX58" fmla="*/ 125123 w 1156204"/>
                <a:gd name="connsiteY58" fmla="*/ 1266987 h 1695612"/>
                <a:gd name="connsiteX0" fmla="*/ 120589 w 1151670"/>
                <a:gd name="connsiteY0" fmla="*/ 1266987 h 1695612"/>
                <a:gd name="connsiteX1" fmla="*/ 120589 w 1151670"/>
                <a:gd name="connsiteY1" fmla="*/ 126698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53914 w 1151670"/>
                <a:gd name="connsiteY54" fmla="*/ 1205074 h 1695612"/>
                <a:gd name="connsiteX55" fmla="*/ 77727 w 1151670"/>
                <a:gd name="connsiteY55" fmla="*/ 1228887 h 1695612"/>
                <a:gd name="connsiteX56" fmla="*/ 103921 w 1151670"/>
                <a:gd name="connsiteY56" fmla="*/ 1271749 h 1695612"/>
                <a:gd name="connsiteX57" fmla="*/ 130114 w 1151670"/>
                <a:gd name="connsiteY57" fmla="*/ 1257462 h 1695612"/>
                <a:gd name="connsiteX58" fmla="*/ 120589 w 1151670"/>
                <a:gd name="connsiteY58" fmla="*/ 1266987 h 1695612"/>
                <a:gd name="connsiteX0" fmla="*/ 130114 w 1151670"/>
                <a:gd name="connsiteY0" fmla="*/ 1257462 h 1695612"/>
                <a:gd name="connsiteX1" fmla="*/ 120589 w 1151670"/>
                <a:gd name="connsiteY1" fmla="*/ 126698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53914 w 1151670"/>
                <a:gd name="connsiteY54" fmla="*/ 1205074 h 1695612"/>
                <a:gd name="connsiteX55" fmla="*/ 77727 w 1151670"/>
                <a:gd name="connsiteY55" fmla="*/ 1228887 h 1695612"/>
                <a:gd name="connsiteX56" fmla="*/ 103921 w 1151670"/>
                <a:gd name="connsiteY56" fmla="*/ 1271749 h 1695612"/>
                <a:gd name="connsiteX57" fmla="*/ 130114 w 1151670"/>
                <a:gd name="connsiteY57" fmla="*/ 1257462 h 1695612"/>
                <a:gd name="connsiteX0" fmla="*/ 103921 w 1151670"/>
                <a:gd name="connsiteY0" fmla="*/ 1271749 h 1695612"/>
                <a:gd name="connsiteX1" fmla="*/ 120589 w 1151670"/>
                <a:gd name="connsiteY1" fmla="*/ 126698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53914 w 1151670"/>
                <a:gd name="connsiteY54" fmla="*/ 1205074 h 1695612"/>
                <a:gd name="connsiteX55" fmla="*/ 77727 w 1151670"/>
                <a:gd name="connsiteY55" fmla="*/ 1228887 h 1695612"/>
                <a:gd name="connsiteX56" fmla="*/ 103921 w 1151670"/>
                <a:gd name="connsiteY56" fmla="*/ 1271749 h 1695612"/>
                <a:gd name="connsiteX0" fmla="*/ 77727 w 1151670"/>
                <a:gd name="connsiteY0" fmla="*/ 1228887 h 1695612"/>
                <a:gd name="connsiteX1" fmla="*/ 120589 w 1151670"/>
                <a:gd name="connsiteY1" fmla="*/ 126698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53914 w 1151670"/>
                <a:gd name="connsiteY54" fmla="*/ 1205074 h 1695612"/>
                <a:gd name="connsiteX55" fmla="*/ 77727 w 1151670"/>
                <a:gd name="connsiteY55" fmla="*/ 1228887 h 1695612"/>
                <a:gd name="connsiteX0" fmla="*/ 77727 w 1151670"/>
                <a:gd name="connsiteY0" fmla="*/ 1228887 h 1695612"/>
                <a:gd name="connsiteX1" fmla="*/ 120589 w 1151670"/>
                <a:gd name="connsiteY1" fmla="*/ 126698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55" fmla="*/ 77727 w 1151670"/>
                <a:gd name="connsiteY55" fmla="*/ 1228887 h 1695612"/>
                <a:gd name="connsiteX0" fmla="*/ 77727 w 1151670"/>
                <a:gd name="connsiteY0" fmla="*/ 1228887 h 1695612"/>
                <a:gd name="connsiteX1" fmla="*/ 130114 w 1151670"/>
                <a:gd name="connsiteY1" fmla="*/ 1255080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55" fmla="*/ 77727 w 1151670"/>
                <a:gd name="connsiteY55" fmla="*/ 1228887 h 1695612"/>
                <a:gd name="connsiteX0" fmla="*/ 77727 w 1151670"/>
                <a:gd name="connsiteY0" fmla="*/ 1247937 h 1695612"/>
                <a:gd name="connsiteX1" fmla="*/ 130114 w 1151670"/>
                <a:gd name="connsiteY1" fmla="*/ 1255080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55" fmla="*/ 77727 w 1151670"/>
                <a:gd name="connsiteY55" fmla="*/ 1247937 h 1695612"/>
                <a:gd name="connsiteX0" fmla="*/ 77727 w 1151670"/>
                <a:gd name="connsiteY0" fmla="*/ 1247937 h 1695612"/>
                <a:gd name="connsiteX1" fmla="*/ 132495 w 1151670"/>
                <a:gd name="connsiteY1" fmla="*/ 1255080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55" fmla="*/ 77727 w 1151670"/>
                <a:gd name="connsiteY55" fmla="*/ 1247937 h 1695612"/>
                <a:gd name="connsiteX0" fmla="*/ 72964 w 1151670"/>
                <a:gd name="connsiteY0" fmla="*/ 1214599 h 1695612"/>
                <a:gd name="connsiteX1" fmla="*/ 132495 w 1151670"/>
                <a:gd name="connsiteY1" fmla="*/ 1255080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0" fmla="*/ 72964 w 1151670"/>
                <a:gd name="connsiteY0" fmla="*/ 1214599 h 1695612"/>
                <a:gd name="connsiteX1" fmla="*/ 132495 w 1151670"/>
                <a:gd name="connsiteY1" fmla="*/ 125031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263464 w 1151670"/>
                <a:gd name="connsiteY5" fmla="*/ 1486062 h 1695612"/>
                <a:gd name="connsiteX6" fmla="*/ 301564 w 1151670"/>
                <a:gd name="connsiteY6" fmla="*/ 1552737 h 1695612"/>
                <a:gd name="connsiteX7" fmla="*/ 330139 w 1151670"/>
                <a:gd name="connsiteY7" fmla="*/ 1571787 h 1695612"/>
                <a:gd name="connsiteX8" fmla="*/ 377764 w 1151670"/>
                <a:gd name="connsiteY8" fmla="*/ 1609887 h 1695612"/>
                <a:gd name="connsiteX9" fmla="*/ 406339 w 1151670"/>
                <a:gd name="connsiteY9" fmla="*/ 1628937 h 1695612"/>
                <a:gd name="connsiteX10" fmla="*/ 463489 w 1151670"/>
                <a:gd name="connsiteY10" fmla="*/ 1647987 h 1695612"/>
                <a:gd name="connsiteX11" fmla="*/ 520639 w 1151670"/>
                <a:gd name="connsiteY11" fmla="*/ 1667037 h 1695612"/>
                <a:gd name="connsiteX12" fmla="*/ 549214 w 1151670"/>
                <a:gd name="connsiteY12" fmla="*/ 1676562 h 1695612"/>
                <a:gd name="connsiteX13" fmla="*/ 587314 w 1151670"/>
                <a:gd name="connsiteY13" fmla="*/ 1695612 h 1695612"/>
                <a:gd name="connsiteX14" fmla="*/ 796864 w 1151670"/>
                <a:gd name="connsiteY14" fmla="*/ 1686087 h 1695612"/>
                <a:gd name="connsiteX15" fmla="*/ 863539 w 1151670"/>
                <a:gd name="connsiteY15" fmla="*/ 1609887 h 1695612"/>
                <a:gd name="connsiteX16" fmla="*/ 892114 w 1151670"/>
                <a:gd name="connsiteY16" fmla="*/ 1581312 h 1695612"/>
                <a:gd name="connsiteX17" fmla="*/ 958789 w 1151670"/>
                <a:gd name="connsiteY17" fmla="*/ 1495587 h 1695612"/>
                <a:gd name="connsiteX18" fmla="*/ 977839 w 1151670"/>
                <a:gd name="connsiteY18" fmla="*/ 1428912 h 1695612"/>
                <a:gd name="connsiteX19" fmla="*/ 987364 w 1151670"/>
                <a:gd name="connsiteY19" fmla="*/ 1362237 h 1695612"/>
                <a:gd name="connsiteX20" fmla="*/ 996889 w 1151670"/>
                <a:gd name="connsiteY20" fmla="*/ 1314612 h 1695612"/>
                <a:gd name="connsiteX21" fmla="*/ 1073089 w 1151670"/>
                <a:gd name="connsiteY21" fmla="*/ 1216981 h 1695612"/>
                <a:gd name="connsiteX22" fmla="*/ 1051658 w 1151670"/>
                <a:gd name="connsiteY22" fmla="*/ 1240794 h 1695612"/>
                <a:gd name="connsiteX23" fmla="*/ 1096901 w 1151670"/>
                <a:gd name="connsiteY23" fmla="*/ 1169356 h 1695612"/>
                <a:gd name="connsiteX24" fmla="*/ 1106427 w 1151670"/>
                <a:gd name="connsiteY24" fmla="*/ 1133637 h 1695612"/>
                <a:gd name="connsiteX25" fmla="*/ 1111189 w 1151670"/>
                <a:gd name="connsiteY25" fmla="*/ 1112206 h 1695612"/>
                <a:gd name="connsiteX26" fmla="*/ 1123095 w 1151670"/>
                <a:gd name="connsiteY26" fmla="*/ 1069343 h 1695612"/>
                <a:gd name="connsiteX27" fmla="*/ 1137383 w 1151670"/>
                <a:gd name="connsiteY27" fmla="*/ 993144 h 1695612"/>
                <a:gd name="connsiteX28" fmla="*/ 1149289 w 1151670"/>
                <a:gd name="connsiteY28" fmla="*/ 919325 h 1695612"/>
                <a:gd name="connsiteX29" fmla="*/ 1087377 w 1151670"/>
                <a:gd name="connsiteY29" fmla="*/ 881224 h 1695612"/>
                <a:gd name="connsiteX30" fmla="*/ 1127858 w 1151670"/>
                <a:gd name="connsiteY30" fmla="*/ 709775 h 1695612"/>
                <a:gd name="connsiteX31" fmla="*/ 1135002 w 1151670"/>
                <a:gd name="connsiteY31" fmla="*/ 650244 h 1695612"/>
                <a:gd name="connsiteX32" fmla="*/ 1127857 w 1151670"/>
                <a:gd name="connsiteY32" fmla="*/ 574043 h 1695612"/>
                <a:gd name="connsiteX33" fmla="*/ 1113570 w 1151670"/>
                <a:gd name="connsiteY33" fmla="*/ 495462 h 1695612"/>
                <a:gd name="connsiteX34" fmla="*/ 1113570 w 1151670"/>
                <a:gd name="connsiteY34" fmla="*/ 457362 h 1695612"/>
                <a:gd name="connsiteX35" fmla="*/ 1101664 w 1151670"/>
                <a:gd name="connsiteY35" fmla="*/ 428787 h 1695612"/>
                <a:gd name="connsiteX36" fmla="*/ 1082614 w 1151670"/>
                <a:gd name="connsiteY36" fmla="*/ 390687 h 1695612"/>
                <a:gd name="connsiteX37" fmla="*/ 1063564 w 1151670"/>
                <a:gd name="connsiteY37" fmla="*/ 362112 h 1695612"/>
                <a:gd name="connsiteX38" fmla="*/ 1054039 w 1151670"/>
                <a:gd name="connsiteY38" fmla="*/ 333537 h 1695612"/>
                <a:gd name="connsiteX39" fmla="*/ 1015941 w 1151670"/>
                <a:gd name="connsiteY39" fmla="*/ 285912 h 1695612"/>
                <a:gd name="connsiteX40" fmla="*/ 968314 w 1151670"/>
                <a:gd name="connsiteY40" fmla="*/ 223999 h 1695612"/>
                <a:gd name="connsiteX41" fmla="*/ 792101 w 1151670"/>
                <a:gd name="connsiteY41" fmla="*/ 78743 h 1695612"/>
                <a:gd name="connsiteX42" fmla="*/ 530164 w 1151670"/>
                <a:gd name="connsiteY42" fmla="*/ 162 h 1695612"/>
                <a:gd name="connsiteX43" fmla="*/ 356334 w 1151670"/>
                <a:gd name="connsiteY43" fmla="*/ 54931 h 1695612"/>
                <a:gd name="connsiteX44" fmla="*/ 237270 w 1151670"/>
                <a:gd name="connsiteY44" fmla="*/ 116843 h 1695612"/>
                <a:gd name="connsiteX45" fmla="*/ 177739 w 1151670"/>
                <a:gd name="connsiteY45" fmla="*/ 190662 h 1695612"/>
                <a:gd name="connsiteX46" fmla="*/ 82489 w 1151670"/>
                <a:gd name="connsiteY46" fmla="*/ 304962 h 1695612"/>
                <a:gd name="connsiteX47" fmla="*/ 11051 w 1151670"/>
                <a:gd name="connsiteY47" fmla="*/ 535942 h 1695612"/>
                <a:gd name="connsiteX48" fmla="*/ 15814 w 1151670"/>
                <a:gd name="connsiteY48" fmla="*/ 685962 h 1695612"/>
                <a:gd name="connsiteX49" fmla="*/ 22958 w 1151670"/>
                <a:gd name="connsiteY49" fmla="*/ 826455 h 1695612"/>
                <a:gd name="connsiteX50" fmla="*/ 58677 w 1151670"/>
                <a:gd name="connsiteY50" fmla="*/ 897894 h 1695612"/>
                <a:gd name="connsiteX51" fmla="*/ 1526 w 1151670"/>
                <a:gd name="connsiteY51" fmla="*/ 964568 h 1695612"/>
                <a:gd name="connsiteX52" fmla="*/ 18195 w 1151670"/>
                <a:gd name="connsiteY52" fmla="*/ 1088393 h 1695612"/>
                <a:gd name="connsiteX53" fmla="*/ 37245 w 1151670"/>
                <a:gd name="connsiteY53" fmla="*/ 1136018 h 1695612"/>
                <a:gd name="connsiteX54" fmla="*/ 72964 w 1151670"/>
                <a:gd name="connsiteY54" fmla="*/ 1214599 h 1695612"/>
                <a:gd name="connsiteX0" fmla="*/ 72964 w 1151670"/>
                <a:gd name="connsiteY0" fmla="*/ 1214599 h 1695612"/>
                <a:gd name="connsiteX1" fmla="*/ 132495 w 1151670"/>
                <a:gd name="connsiteY1" fmla="*/ 125031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301564 w 1151670"/>
                <a:gd name="connsiteY5" fmla="*/ 1552737 h 1695612"/>
                <a:gd name="connsiteX6" fmla="*/ 330139 w 1151670"/>
                <a:gd name="connsiteY6" fmla="*/ 1571787 h 1695612"/>
                <a:gd name="connsiteX7" fmla="*/ 377764 w 1151670"/>
                <a:gd name="connsiteY7" fmla="*/ 1609887 h 1695612"/>
                <a:gd name="connsiteX8" fmla="*/ 406339 w 1151670"/>
                <a:gd name="connsiteY8" fmla="*/ 1628937 h 1695612"/>
                <a:gd name="connsiteX9" fmla="*/ 463489 w 1151670"/>
                <a:gd name="connsiteY9" fmla="*/ 1647987 h 1695612"/>
                <a:gd name="connsiteX10" fmla="*/ 520639 w 1151670"/>
                <a:gd name="connsiteY10" fmla="*/ 1667037 h 1695612"/>
                <a:gd name="connsiteX11" fmla="*/ 549214 w 1151670"/>
                <a:gd name="connsiteY11" fmla="*/ 1676562 h 1695612"/>
                <a:gd name="connsiteX12" fmla="*/ 587314 w 1151670"/>
                <a:gd name="connsiteY12" fmla="*/ 1695612 h 1695612"/>
                <a:gd name="connsiteX13" fmla="*/ 796864 w 1151670"/>
                <a:gd name="connsiteY13" fmla="*/ 1686087 h 1695612"/>
                <a:gd name="connsiteX14" fmla="*/ 863539 w 1151670"/>
                <a:gd name="connsiteY14" fmla="*/ 1609887 h 1695612"/>
                <a:gd name="connsiteX15" fmla="*/ 892114 w 1151670"/>
                <a:gd name="connsiteY15" fmla="*/ 1581312 h 1695612"/>
                <a:gd name="connsiteX16" fmla="*/ 958789 w 1151670"/>
                <a:gd name="connsiteY16" fmla="*/ 1495587 h 1695612"/>
                <a:gd name="connsiteX17" fmla="*/ 977839 w 1151670"/>
                <a:gd name="connsiteY17" fmla="*/ 1428912 h 1695612"/>
                <a:gd name="connsiteX18" fmla="*/ 987364 w 1151670"/>
                <a:gd name="connsiteY18" fmla="*/ 1362237 h 1695612"/>
                <a:gd name="connsiteX19" fmla="*/ 996889 w 1151670"/>
                <a:gd name="connsiteY19" fmla="*/ 1314612 h 1695612"/>
                <a:gd name="connsiteX20" fmla="*/ 1073089 w 1151670"/>
                <a:gd name="connsiteY20" fmla="*/ 1216981 h 1695612"/>
                <a:gd name="connsiteX21" fmla="*/ 1051658 w 1151670"/>
                <a:gd name="connsiteY21" fmla="*/ 1240794 h 1695612"/>
                <a:gd name="connsiteX22" fmla="*/ 1096901 w 1151670"/>
                <a:gd name="connsiteY22" fmla="*/ 1169356 h 1695612"/>
                <a:gd name="connsiteX23" fmla="*/ 1106427 w 1151670"/>
                <a:gd name="connsiteY23" fmla="*/ 1133637 h 1695612"/>
                <a:gd name="connsiteX24" fmla="*/ 1111189 w 1151670"/>
                <a:gd name="connsiteY24" fmla="*/ 1112206 h 1695612"/>
                <a:gd name="connsiteX25" fmla="*/ 1123095 w 1151670"/>
                <a:gd name="connsiteY25" fmla="*/ 1069343 h 1695612"/>
                <a:gd name="connsiteX26" fmla="*/ 1137383 w 1151670"/>
                <a:gd name="connsiteY26" fmla="*/ 993144 h 1695612"/>
                <a:gd name="connsiteX27" fmla="*/ 1149289 w 1151670"/>
                <a:gd name="connsiteY27" fmla="*/ 919325 h 1695612"/>
                <a:gd name="connsiteX28" fmla="*/ 1087377 w 1151670"/>
                <a:gd name="connsiteY28" fmla="*/ 881224 h 1695612"/>
                <a:gd name="connsiteX29" fmla="*/ 1127858 w 1151670"/>
                <a:gd name="connsiteY29" fmla="*/ 709775 h 1695612"/>
                <a:gd name="connsiteX30" fmla="*/ 1135002 w 1151670"/>
                <a:gd name="connsiteY30" fmla="*/ 650244 h 1695612"/>
                <a:gd name="connsiteX31" fmla="*/ 1127857 w 1151670"/>
                <a:gd name="connsiteY31" fmla="*/ 574043 h 1695612"/>
                <a:gd name="connsiteX32" fmla="*/ 1113570 w 1151670"/>
                <a:gd name="connsiteY32" fmla="*/ 495462 h 1695612"/>
                <a:gd name="connsiteX33" fmla="*/ 1113570 w 1151670"/>
                <a:gd name="connsiteY33" fmla="*/ 457362 h 1695612"/>
                <a:gd name="connsiteX34" fmla="*/ 1101664 w 1151670"/>
                <a:gd name="connsiteY34" fmla="*/ 428787 h 1695612"/>
                <a:gd name="connsiteX35" fmla="*/ 1082614 w 1151670"/>
                <a:gd name="connsiteY35" fmla="*/ 390687 h 1695612"/>
                <a:gd name="connsiteX36" fmla="*/ 1063564 w 1151670"/>
                <a:gd name="connsiteY36" fmla="*/ 362112 h 1695612"/>
                <a:gd name="connsiteX37" fmla="*/ 1054039 w 1151670"/>
                <a:gd name="connsiteY37" fmla="*/ 333537 h 1695612"/>
                <a:gd name="connsiteX38" fmla="*/ 1015941 w 1151670"/>
                <a:gd name="connsiteY38" fmla="*/ 285912 h 1695612"/>
                <a:gd name="connsiteX39" fmla="*/ 968314 w 1151670"/>
                <a:gd name="connsiteY39" fmla="*/ 223999 h 1695612"/>
                <a:gd name="connsiteX40" fmla="*/ 792101 w 1151670"/>
                <a:gd name="connsiteY40" fmla="*/ 78743 h 1695612"/>
                <a:gd name="connsiteX41" fmla="*/ 530164 w 1151670"/>
                <a:gd name="connsiteY41" fmla="*/ 162 h 1695612"/>
                <a:gd name="connsiteX42" fmla="*/ 356334 w 1151670"/>
                <a:gd name="connsiteY42" fmla="*/ 54931 h 1695612"/>
                <a:gd name="connsiteX43" fmla="*/ 237270 w 1151670"/>
                <a:gd name="connsiteY43" fmla="*/ 116843 h 1695612"/>
                <a:gd name="connsiteX44" fmla="*/ 177739 w 1151670"/>
                <a:gd name="connsiteY44" fmla="*/ 190662 h 1695612"/>
                <a:gd name="connsiteX45" fmla="*/ 82489 w 1151670"/>
                <a:gd name="connsiteY45" fmla="*/ 304962 h 1695612"/>
                <a:gd name="connsiteX46" fmla="*/ 11051 w 1151670"/>
                <a:gd name="connsiteY46" fmla="*/ 535942 h 1695612"/>
                <a:gd name="connsiteX47" fmla="*/ 15814 w 1151670"/>
                <a:gd name="connsiteY47" fmla="*/ 685962 h 1695612"/>
                <a:gd name="connsiteX48" fmla="*/ 22958 w 1151670"/>
                <a:gd name="connsiteY48" fmla="*/ 826455 h 1695612"/>
                <a:gd name="connsiteX49" fmla="*/ 58677 w 1151670"/>
                <a:gd name="connsiteY49" fmla="*/ 897894 h 1695612"/>
                <a:gd name="connsiteX50" fmla="*/ 1526 w 1151670"/>
                <a:gd name="connsiteY50" fmla="*/ 964568 h 1695612"/>
                <a:gd name="connsiteX51" fmla="*/ 18195 w 1151670"/>
                <a:gd name="connsiteY51" fmla="*/ 1088393 h 1695612"/>
                <a:gd name="connsiteX52" fmla="*/ 37245 w 1151670"/>
                <a:gd name="connsiteY52" fmla="*/ 1136018 h 1695612"/>
                <a:gd name="connsiteX53" fmla="*/ 72964 w 1151670"/>
                <a:gd name="connsiteY53" fmla="*/ 1214599 h 1695612"/>
                <a:gd name="connsiteX0" fmla="*/ 72964 w 1151670"/>
                <a:gd name="connsiteY0" fmla="*/ 1214599 h 1695612"/>
                <a:gd name="connsiteX1" fmla="*/ 132495 w 1151670"/>
                <a:gd name="connsiteY1" fmla="*/ 1250317 h 1695612"/>
                <a:gd name="connsiteX2" fmla="*/ 206314 w 1151670"/>
                <a:gd name="connsiteY2" fmla="*/ 1362237 h 1695612"/>
                <a:gd name="connsiteX3" fmla="*/ 215839 w 1151670"/>
                <a:gd name="connsiteY3" fmla="*/ 1390812 h 1695612"/>
                <a:gd name="connsiteX4" fmla="*/ 253939 w 1151670"/>
                <a:gd name="connsiteY4" fmla="*/ 1457487 h 1695612"/>
                <a:gd name="connsiteX5" fmla="*/ 301564 w 1151670"/>
                <a:gd name="connsiteY5" fmla="*/ 1552737 h 1695612"/>
                <a:gd name="connsiteX6" fmla="*/ 377764 w 1151670"/>
                <a:gd name="connsiteY6" fmla="*/ 1609887 h 1695612"/>
                <a:gd name="connsiteX7" fmla="*/ 406339 w 1151670"/>
                <a:gd name="connsiteY7" fmla="*/ 1628937 h 1695612"/>
                <a:gd name="connsiteX8" fmla="*/ 463489 w 1151670"/>
                <a:gd name="connsiteY8" fmla="*/ 1647987 h 1695612"/>
                <a:gd name="connsiteX9" fmla="*/ 520639 w 1151670"/>
                <a:gd name="connsiteY9" fmla="*/ 1667037 h 1695612"/>
                <a:gd name="connsiteX10" fmla="*/ 549214 w 1151670"/>
                <a:gd name="connsiteY10" fmla="*/ 1676562 h 1695612"/>
                <a:gd name="connsiteX11" fmla="*/ 587314 w 1151670"/>
                <a:gd name="connsiteY11" fmla="*/ 1695612 h 1695612"/>
                <a:gd name="connsiteX12" fmla="*/ 796864 w 1151670"/>
                <a:gd name="connsiteY12" fmla="*/ 1686087 h 1695612"/>
                <a:gd name="connsiteX13" fmla="*/ 863539 w 1151670"/>
                <a:gd name="connsiteY13" fmla="*/ 1609887 h 1695612"/>
                <a:gd name="connsiteX14" fmla="*/ 892114 w 1151670"/>
                <a:gd name="connsiteY14" fmla="*/ 1581312 h 1695612"/>
                <a:gd name="connsiteX15" fmla="*/ 958789 w 1151670"/>
                <a:gd name="connsiteY15" fmla="*/ 1495587 h 1695612"/>
                <a:gd name="connsiteX16" fmla="*/ 977839 w 1151670"/>
                <a:gd name="connsiteY16" fmla="*/ 1428912 h 1695612"/>
                <a:gd name="connsiteX17" fmla="*/ 987364 w 1151670"/>
                <a:gd name="connsiteY17" fmla="*/ 1362237 h 1695612"/>
                <a:gd name="connsiteX18" fmla="*/ 996889 w 1151670"/>
                <a:gd name="connsiteY18" fmla="*/ 1314612 h 1695612"/>
                <a:gd name="connsiteX19" fmla="*/ 1073089 w 1151670"/>
                <a:gd name="connsiteY19" fmla="*/ 1216981 h 1695612"/>
                <a:gd name="connsiteX20" fmla="*/ 1051658 w 1151670"/>
                <a:gd name="connsiteY20" fmla="*/ 1240794 h 1695612"/>
                <a:gd name="connsiteX21" fmla="*/ 1096901 w 1151670"/>
                <a:gd name="connsiteY21" fmla="*/ 1169356 h 1695612"/>
                <a:gd name="connsiteX22" fmla="*/ 1106427 w 1151670"/>
                <a:gd name="connsiteY22" fmla="*/ 1133637 h 1695612"/>
                <a:gd name="connsiteX23" fmla="*/ 1111189 w 1151670"/>
                <a:gd name="connsiteY23" fmla="*/ 1112206 h 1695612"/>
                <a:gd name="connsiteX24" fmla="*/ 1123095 w 1151670"/>
                <a:gd name="connsiteY24" fmla="*/ 1069343 h 1695612"/>
                <a:gd name="connsiteX25" fmla="*/ 1137383 w 1151670"/>
                <a:gd name="connsiteY25" fmla="*/ 993144 h 1695612"/>
                <a:gd name="connsiteX26" fmla="*/ 1149289 w 1151670"/>
                <a:gd name="connsiteY26" fmla="*/ 919325 h 1695612"/>
                <a:gd name="connsiteX27" fmla="*/ 1087377 w 1151670"/>
                <a:gd name="connsiteY27" fmla="*/ 881224 h 1695612"/>
                <a:gd name="connsiteX28" fmla="*/ 1127858 w 1151670"/>
                <a:gd name="connsiteY28" fmla="*/ 709775 h 1695612"/>
                <a:gd name="connsiteX29" fmla="*/ 1135002 w 1151670"/>
                <a:gd name="connsiteY29" fmla="*/ 650244 h 1695612"/>
                <a:gd name="connsiteX30" fmla="*/ 1127857 w 1151670"/>
                <a:gd name="connsiteY30" fmla="*/ 574043 h 1695612"/>
                <a:gd name="connsiteX31" fmla="*/ 1113570 w 1151670"/>
                <a:gd name="connsiteY31" fmla="*/ 495462 h 1695612"/>
                <a:gd name="connsiteX32" fmla="*/ 1113570 w 1151670"/>
                <a:gd name="connsiteY32" fmla="*/ 457362 h 1695612"/>
                <a:gd name="connsiteX33" fmla="*/ 1101664 w 1151670"/>
                <a:gd name="connsiteY33" fmla="*/ 428787 h 1695612"/>
                <a:gd name="connsiteX34" fmla="*/ 1082614 w 1151670"/>
                <a:gd name="connsiteY34" fmla="*/ 390687 h 1695612"/>
                <a:gd name="connsiteX35" fmla="*/ 1063564 w 1151670"/>
                <a:gd name="connsiteY35" fmla="*/ 362112 h 1695612"/>
                <a:gd name="connsiteX36" fmla="*/ 1054039 w 1151670"/>
                <a:gd name="connsiteY36" fmla="*/ 333537 h 1695612"/>
                <a:gd name="connsiteX37" fmla="*/ 1015941 w 1151670"/>
                <a:gd name="connsiteY37" fmla="*/ 285912 h 1695612"/>
                <a:gd name="connsiteX38" fmla="*/ 968314 w 1151670"/>
                <a:gd name="connsiteY38" fmla="*/ 223999 h 1695612"/>
                <a:gd name="connsiteX39" fmla="*/ 792101 w 1151670"/>
                <a:gd name="connsiteY39" fmla="*/ 78743 h 1695612"/>
                <a:gd name="connsiteX40" fmla="*/ 530164 w 1151670"/>
                <a:gd name="connsiteY40" fmla="*/ 162 h 1695612"/>
                <a:gd name="connsiteX41" fmla="*/ 356334 w 1151670"/>
                <a:gd name="connsiteY41" fmla="*/ 54931 h 1695612"/>
                <a:gd name="connsiteX42" fmla="*/ 237270 w 1151670"/>
                <a:gd name="connsiteY42" fmla="*/ 116843 h 1695612"/>
                <a:gd name="connsiteX43" fmla="*/ 177739 w 1151670"/>
                <a:gd name="connsiteY43" fmla="*/ 190662 h 1695612"/>
                <a:gd name="connsiteX44" fmla="*/ 82489 w 1151670"/>
                <a:gd name="connsiteY44" fmla="*/ 304962 h 1695612"/>
                <a:gd name="connsiteX45" fmla="*/ 11051 w 1151670"/>
                <a:gd name="connsiteY45" fmla="*/ 535942 h 1695612"/>
                <a:gd name="connsiteX46" fmla="*/ 15814 w 1151670"/>
                <a:gd name="connsiteY46" fmla="*/ 685962 h 1695612"/>
                <a:gd name="connsiteX47" fmla="*/ 22958 w 1151670"/>
                <a:gd name="connsiteY47" fmla="*/ 826455 h 1695612"/>
                <a:gd name="connsiteX48" fmla="*/ 58677 w 1151670"/>
                <a:gd name="connsiteY48" fmla="*/ 897894 h 1695612"/>
                <a:gd name="connsiteX49" fmla="*/ 1526 w 1151670"/>
                <a:gd name="connsiteY49" fmla="*/ 964568 h 1695612"/>
                <a:gd name="connsiteX50" fmla="*/ 18195 w 1151670"/>
                <a:gd name="connsiteY50" fmla="*/ 1088393 h 1695612"/>
                <a:gd name="connsiteX51" fmla="*/ 37245 w 1151670"/>
                <a:gd name="connsiteY51" fmla="*/ 1136018 h 1695612"/>
                <a:gd name="connsiteX52" fmla="*/ 72964 w 1151670"/>
                <a:gd name="connsiteY52" fmla="*/ 1214599 h 1695612"/>
                <a:gd name="connsiteX0" fmla="*/ 72964 w 1151670"/>
                <a:gd name="connsiteY0" fmla="*/ 1214599 h 1695683"/>
                <a:gd name="connsiteX1" fmla="*/ 132495 w 1151670"/>
                <a:gd name="connsiteY1" fmla="*/ 1250317 h 1695683"/>
                <a:gd name="connsiteX2" fmla="*/ 206314 w 1151670"/>
                <a:gd name="connsiteY2" fmla="*/ 1362237 h 1695683"/>
                <a:gd name="connsiteX3" fmla="*/ 215839 w 1151670"/>
                <a:gd name="connsiteY3" fmla="*/ 1390812 h 1695683"/>
                <a:gd name="connsiteX4" fmla="*/ 253939 w 1151670"/>
                <a:gd name="connsiteY4" fmla="*/ 1457487 h 1695683"/>
                <a:gd name="connsiteX5" fmla="*/ 301564 w 1151670"/>
                <a:gd name="connsiteY5" fmla="*/ 1552737 h 1695683"/>
                <a:gd name="connsiteX6" fmla="*/ 377764 w 1151670"/>
                <a:gd name="connsiteY6" fmla="*/ 1609887 h 1695683"/>
                <a:gd name="connsiteX7" fmla="*/ 406339 w 1151670"/>
                <a:gd name="connsiteY7" fmla="*/ 1628937 h 1695683"/>
                <a:gd name="connsiteX8" fmla="*/ 463489 w 1151670"/>
                <a:gd name="connsiteY8" fmla="*/ 1647987 h 1695683"/>
                <a:gd name="connsiteX9" fmla="*/ 520639 w 1151670"/>
                <a:gd name="connsiteY9" fmla="*/ 1667037 h 1695683"/>
                <a:gd name="connsiteX10" fmla="*/ 549214 w 1151670"/>
                <a:gd name="connsiteY10" fmla="*/ 1676562 h 1695683"/>
                <a:gd name="connsiteX11" fmla="*/ 587314 w 1151670"/>
                <a:gd name="connsiteY11" fmla="*/ 1695612 h 1695683"/>
                <a:gd name="connsiteX12" fmla="*/ 792101 w 1151670"/>
                <a:gd name="connsiteY12" fmla="*/ 1669418 h 1695683"/>
                <a:gd name="connsiteX13" fmla="*/ 863539 w 1151670"/>
                <a:gd name="connsiteY13" fmla="*/ 1609887 h 1695683"/>
                <a:gd name="connsiteX14" fmla="*/ 892114 w 1151670"/>
                <a:gd name="connsiteY14" fmla="*/ 1581312 h 1695683"/>
                <a:gd name="connsiteX15" fmla="*/ 958789 w 1151670"/>
                <a:gd name="connsiteY15" fmla="*/ 1495587 h 1695683"/>
                <a:gd name="connsiteX16" fmla="*/ 977839 w 1151670"/>
                <a:gd name="connsiteY16" fmla="*/ 1428912 h 1695683"/>
                <a:gd name="connsiteX17" fmla="*/ 987364 w 1151670"/>
                <a:gd name="connsiteY17" fmla="*/ 1362237 h 1695683"/>
                <a:gd name="connsiteX18" fmla="*/ 996889 w 1151670"/>
                <a:gd name="connsiteY18" fmla="*/ 1314612 h 1695683"/>
                <a:gd name="connsiteX19" fmla="*/ 1073089 w 1151670"/>
                <a:gd name="connsiteY19" fmla="*/ 1216981 h 1695683"/>
                <a:gd name="connsiteX20" fmla="*/ 1051658 w 1151670"/>
                <a:gd name="connsiteY20" fmla="*/ 1240794 h 1695683"/>
                <a:gd name="connsiteX21" fmla="*/ 1096901 w 1151670"/>
                <a:gd name="connsiteY21" fmla="*/ 1169356 h 1695683"/>
                <a:gd name="connsiteX22" fmla="*/ 1106427 w 1151670"/>
                <a:gd name="connsiteY22" fmla="*/ 1133637 h 1695683"/>
                <a:gd name="connsiteX23" fmla="*/ 1111189 w 1151670"/>
                <a:gd name="connsiteY23" fmla="*/ 1112206 h 1695683"/>
                <a:gd name="connsiteX24" fmla="*/ 1123095 w 1151670"/>
                <a:gd name="connsiteY24" fmla="*/ 1069343 h 1695683"/>
                <a:gd name="connsiteX25" fmla="*/ 1137383 w 1151670"/>
                <a:gd name="connsiteY25" fmla="*/ 993144 h 1695683"/>
                <a:gd name="connsiteX26" fmla="*/ 1149289 w 1151670"/>
                <a:gd name="connsiteY26" fmla="*/ 919325 h 1695683"/>
                <a:gd name="connsiteX27" fmla="*/ 1087377 w 1151670"/>
                <a:gd name="connsiteY27" fmla="*/ 881224 h 1695683"/>
                <a:gd name="connsiteX28" fmla="*/ 1127858 w 1151670"/>
                <a:gd name="connsiteY28" fmla="*/ 709775 h 1695683"/>
                <a:gd name="connsiteX29" fmla="*/ 1135002 w 1151670"/>
                <a:gd name="connsiteY29" fmla="*/ 650244 h 1695683"/>
                <a:gd name="connsiteX30" fmla="*/ 1127857 w 1151670"/>
                <a:gd name="connsiteY30" fmla="*/ 574043 h 1695683"/>
                <a:gd name="connsiteX31" fmla="*/ 1113570 w 1151670"/>
                <a:gd name="connsiteY31" fmla="*/ 495462 h 1695683"/>
                <a:gd name="connsiteX32" fmla="*/ 1113570 w 1151670"/>
                <a:gd name="connsiteY32" fmla="*/ 457362 h 1695683"/>
                <a:gd name="connsiteX33" fmla="*/ 1101664 w 1151670"/>
                <a:gd name="connsiteY33" fmla="*/ 428787 h 1695683"/>
                <a:gd name="connsiteX34" fmla="*/ 1082614 w 1151670"/>
                <a:gd name="connsiteY34" fmla="*/ 390687 h 1695683"/>
                <a:gd name="connsiteX35" fmla="*/ 1063564 w 1151670"/>
                <a:gd name="connsiteY35" fmla="*/ 362112 h 1695683"/>
                <a:gd name="connsiteX36" fmla="*/ 1054039 w 1151670"/>
                <a:gd name="connsiteY36" fmla="*/ 333537 h 1695683"/>
                <a:gd name="connsiteX37" fmla="*/ 1015941 w 1151670"/>
                <a:gd name="connsiteY37" fmla="*/ 285912 h 1695683"/>
                <a:gd name="connsiteX38" fmla="*/ 968314 w 1151670"/>
                <a:gd name="connsiteY38" fmla="*/ 223999 h 1695683"/>
                <a:gd name="connsiteX39" fmla="*/ 792101 w 1151670"/>
                <a:gd name="connsiteY39" fmla="*/ 78743 h 1695683"/>
                <a:gd name="connsiteX40" fmla="*/ 530164 w 1151670"/>
                <a:gd name="connsiteY40" fmla="*/ 162 h 1695683"/>
                <a:gd name="connsiteX41" fmla="*/ 356334 w 1151670"/>
                <a:gd name="connsiteY41" fmla="*/ 54931 h 1695683"/>
                <a:gd name="connsiteX42" fmla="*/ 237270 w 1151670"/>
                <a:gd name="connsiteY42" fmla="*/ 116843 h 1695683"/>
                <a:gd name="connsiteX43" fmla="*/ 177739 w 1151670"/>
                <a:gd name="connsiteY43" fmla="*/ 190662 h 1695683"/>
                <a:gd name="connsiteX44" fmla="*/ 82489 w 1151670"/>
                <a:gd name="connsiteY44" fmla="*/ 304962 h 1695683"/>
                <a:gd name="connsiteX45" fmla="*/ 11051 w 1151670"/>
                <a:gd name="connsiteY45" fmla="*/ 535942 h 1695683"/>
                <a:gd name="connsiteX46" fmla="*/ 15814 w 1151670"/>
                <a:gd name="connsiteY46" fmla="*/ 685962 h 1695683"/>
                <a:gd name="connsiteX47" fmla="*/ 22958 w 1151670"/>
                <a:gd name="connsiteY47" fmla="*/ 826455 h 1695683"/>
                <a:gd name="connsiteX48" fmla="*/ 58677 w 1151670"/>
                <a:gd name="connsiteY48" fmla="*/ 897894 h 1695683"/>
                <a:gd name="connsiteX49" fmla="*/ 1526 w 1151670"/>
                <a:gd name="connsiteY49" fmla="*/ 964568 h 1695683"/>
                <a:gd name="connsiteX50" fmla="*/ 18195 w 1151670"/>
                <a:gd name="connsiteY50" fmla="*/ 1088393 h 1695683"/>
                <a:gd name="connsiteX51" fmla="*/ 37245 w 1151670"/>
                <a:gd name="connsiteY51" fmla="*/ 1136018 h 1695683"/>
                <a:gd name="connsiteX52" fmla="*/ 72964 w 1151670"/>
                <a:gd name="connsiteY52" fmla="*/ 1214599 h 1695683"/>
                <a:gd name="connsiteX0" fmla="*/ 72964 w 1151670"/>
                <a:gd name="connsiteY0" fmla="*/ 1214599 h 1701267"/>
                <a:gd name="connsiteX1" fmla="*/ 132495 w 1151670"/>
                <a:gd name="connsiteY1" fmla="*/ 1250317 h 1701267"/>
                <a:gd name="connsiteX2" fmla="*/ 206314 w 1151670"/>
                <a:gd name="connsiteY2" fmla="*/ 1362237 h 1701267"/>
                <a:gd name="connsiteX3" fmla="*/ 215839 w 1151670"/>
                <a:gd name="connsiteY3" fmla="*/ 1390812 h 1701267"/>
                <a:gd name="connsiteX4" fmla="*/ 253939 w 1151670"/>
                <a:gd name="connsiteY4" fmla="*/ 1457487 h 1701267"/>
                <a:gd name="connsiteX5" fmla="*/ 301564 w 1151670"/>
                <a:gd name="connsiteY5" fmla="*/ 1552737 h 1701267"/>
                <a:gd name="connsiteX6" fmla="*/ 377764 w 1151670"/>
                <a:gd name="connsiteY6" fmla="*/ 1609887 h 1701267"/>
                <a:gd name="connsiteX7" fmla="*/ 406339 w 1151670"/>
                <a:gd name="connsiteY7" fmla="*/ 1628937 h 1701267"/>
                <a:gd name="connsiteX8" fmla="*/ 463489 w 1151670"/>
                <a:gd name="connsiteY8" fmla="*/ 1647987 h 1701267"/>
                <a:gd name="connsiteX9" fmla="*/ 520639 w 1151670"/>
                <a:gd name="connsiteY9" fmla="*/ 1667037 h 1701267"/>
                <a:gd name="connsiteX10" fmla="*/ 549214 w 1151670"/>
                <a:gd name="connsiteY10" fmla="*/ 1676562 h 1701267"/>
                <a:gd name="connsiteX11" fmla="*/ 587314 w 1151670"/>
                <a:gd name="connsiteY11" fmla="*/ 1695612 h 1701267"/>
                <a:gd name="connsiteX12" fmla="*/ 792101 w 1151670"/>
                <a:gd name="connsiteY12" fmla="*/ 1669418 h 1701267"/>
                <a:gd name="connsiteX13" fmla="*/ 863539 w 1151670"/>
                <a:gd name="connsiteY13" fmla="*/ 1609887 h 1701267"/>
                <a:gd name="connsiteX14" fmla="*/ 892114 w 1151670"/>
                <a:gd name="connsiteY14" fmla="*/ 1581312 h 1701267"/>
                <a:gd name="connsiteX15" fmla="*/ 958789 w 1151670"/>
                <a:gd name="connsiteY15" fmla="*/ 1495587 h 1701267"/>
                <a:gd name="connsiteX16" fmla="*/ 977839 w 1151670"/>
                <a:gd name="connsiteY16" fmla="*/ 1428912 h 1701267"/>
                <a:gd name="connsiteX17" fmla="*/ 987364 w 1151670"/>
                <a:gd name="connsiteY17" fmla="*/ 1362237 h 1701267"/>
                <a:gd name="connsiteX18" fmla="*/ 996889 w 1151670"/>
                <a:gd name="connsiteY18" fmla="*/ 1314612 h 1701267"/>
                <a:gd name="connsiteX19" fmla="*/ 1073089 w 1151670"/>
                <a:gd name="connsiteY19" fmla="*/ 1216981 h 1701267"/>
                <a:gd name="connsiteX20" fmla="*/ 1051658 w 1151670"/>
                <a:gd name="connsiteY20" fmla="*/ 1240794 h 1701267"/>
                <a:gd name="connsiteX21" fmla="*/ 1096901 w 1151670"/>
                <a:gd name="connsiteY21" fmla="*/ 1169356 h 1701267"/>
                <a:gd name="connsiteX22" fmla="*/ 1106427 w 1151670"/>
                <a:gd name="connsiteY22" fmla="*/ 1133637 h 1701267"/>
                <a:gd name="connsiteX23" fmla="*/ 1111189 w 1151670"/>
                <a:gd name="connsiteY23" fmla="*/ 1112206 h 1701267"/>
                <a:gd name="connsiteX24" fmla="*/ 1123095 w 1151670"/>
                <a:gd name="connsiteY24" fmla="*/ 1069343 h 1701267"/>
                <a:gd name="connsiteX25" fmla="*/ 1137383 w 1151670"/>
                <a:gd name="connsiteY25" fmla="*/ 993144 h 1701267"/>
                <a:gd name="connsiteX26" fmla="*/ 1149289 w 1151670"/>
                <a:gd name="connsiteY26" fmla="*/ 919325 h 1701267"/>
                <a:gd name="connsiteX27" fmla="*/ 1087377 w 1151670"/>
                <a:gd name="connsiteY27" fmla="*/ 881224 h 1701267"/>
                <a:gd name="connsiteX28" fmla="*/ 1127858 w 1151670"/>
                <a:gd name="connsiteY28" fmla="*/ 709775 h 1701267"/>
                <a:gd name="connsiteX29" fmla="*/ 1135002 w 1151670"/>
                <a:gd name="connsiteY29" fmla="*/ 650244 h 1701267"/>
                <a:gd name="connsiteX30" fmla="*/ 1127857 w 1151670"/>
                <a:gd name="connsiteY30" fmla="*/ 574043 h 1701267"/>
                <a:gd name="connsiteX31" fmla="*/ 1113570 w 1151670"/>
                <a:gd name="connsiteY31" fmla="*/ 495462 h 1701267"/>
                <a:gd name="connsiteX32" fmla="*/ 1113570 w 1151670"/>
                <a:gd name="connsiteY32" fmla="*/ 457362 h 1701267"/>
                <a:gd name="connsiteX33" fmla="*/ 1101664 w 1151670"/>
                <a:gd name="connsiteY33" fmla="*/ 428787 h 1701267"/>
                <a:gd name="connsiteX34" fmla="*/ 1082614 w 1151670"/>
                <a:gd name="connsiteY34" fmla="*/ 390687 h 1701267"/>
                <a:gd name="connsiteX35" fmla="*/ 1063564 w 1151670"/>
                <a:gd name="connsiteY35" fmla="*/ 362112 h 1701267"/>
                <a:gd name="connsiteX36" fmla="*/ 1054039 w 1151670"/>
                <a:gd name="connsiteY36" fmla="*/ 333537 h 1701267"/>
                <a:gd name="connsiteX37" fmla="*/ 1015941 w 1151670"/>
                <a:gd name="connsiteY37" fmla="*/ 285912 h 1701267"/>
                <a:gd name="connsiteX38" fmla="*/ 968314 w 1151670"/>
                <a:gd name="connsiteY38" fmla="*/ 223999 h 1701267"/>
                <a:gd name="connsiteX39" fmla="*/ 792101 w 1151670"/>
                <a:gd name="connsiteY39" fmla="*/ 78743 h 1701267"/>
                <a:gd name="connsiteX40" fmla="*/ 530164 w 1151670"/>
                <a:gd name="connsiteY40" fmla="*/ 162 h 1701267"/>
                <a:gd name="connsiteX41" fmla="*/ 356334 w 1151670"/>
                <a:gd name="connsiteY41" fmla="*/ 54931 h 1701267"/>
                <a:gd name="connsiteX42" fmla="*/ 237270 w 1151670"/>
                <a:gd name="connsiteY42" fmla="*/ 116843 h 1701267"/>
                <a:gd name="connsiteX43" fmla="*/ 177739 w 1151670"/>
                <a:gd name="connsiteY43" fmla="*/ 190662 h 1701267"/>
                <a:gd name="connsiteX44" fmla="*/ 82489 w 1151670"/>
                <a:gd name="connsiteY44" fmla="*/ 304962 h 1701267"/>
                <a:gd name="connsiteX45" fmla="*/ 11051 w 1151670"/>
                <a:gd name="connsiteY45" fmla="*/ 535942 h 1701267"/>
                <a:gd name="connsiteX46" fmla="*/ 15814 w 1151670"/>
                <a:gd name="connsiteY46" fmla="*/ 685962 h 1701267"/>
                <a:gd name="connsiteX47" fmla="*/ 22958 w 1151670"/>
                <a:gd name="connsiteY47" fmla="*/ 826455 h 1701267"/>
                <a:gd name="connsiteX48" fmla="*/ 58677 w 1151670"/>
                <a:gd name="connsiteY48" fmla="*/ 897894 h 1701267"/>
                <a:gd name="connsiteX49" fmla="*/ 1526 w 1151670"/>
                <a:gd name="connsiteY49" fmla="*/ 964568 h 1701267"/>
                <a:gd name="connsiteX50" fmla="*/ 18195 w 1151670"/>
                <a:gd name="connsiteY50" fmla="*/ 1088393 h 1701267"/>
                <a:gd name="connsiteX51" fmla="*/ 37245 w 1151670"/>
                <a:gd name="connsiteY51" fmla="*/ 1136018 h 1701267"/>
                <a:gd name="connsiteX52" fmla="*/ 72964 w 1151670"/>
                <a:gd name="connsiteY52" fmla="*/ 1214599 h 1701267"/>
                <a:gd name="connsiteX0" fmla="*/ 72964 w 1151670"/>
                <a:gd name="connsiteY0" fmla="*/ 1214599 h 1698525"/>
                <a:gd name="connsiteX1" fmla="*/ 132495 w 1151670"/>
                <a:gd name="connsiteY1" fmla="*/ 1250317 h 1698525"/>
                <a:gd name="connsiteX2" fmla="*/ 206314 w 1151670"/>
                <a:gd name="connsiteY2" fmla="*/ 1362237 h 1698525"/>
                <a:gd name="connsiteX3" fmla="*/ 215839 w 1151670"/>
                <a:gd name="connsiteY3" fmla="*/ 1390812 h 1698525"/>
                <a:gd name="connsiteX4" fmla="*/ 253939 w 1151670"/>
                <a:gd name="connsiteY4" fmla="*/ 1457487 h 1698525"/>
                <a:gd name="connsiteX5" fmla="*/ 301564 w 1151670"/>
                <a:gd name="connsiteY5" fmla="*/ 1552737 h 1698525"/>
                <a:gd name="connsiteX6" fmla="*/ 377764 w 1151670"/>
                <a:gd name="connsiteY6" fmla="*/ 1609887 h 1698525"/>
                <a:gd name="connsiteX7" fmla="*/ 406339 w 1151670"/>
                <a:gd name="connsiteY7" fmla="*/ 1628937 h 1698525"/>
                <a:gd name="connsiteX8" fmla="*/ 463489 w 1151670"/>
                <a:gd name="connsiteY8" fmla="*/ 1647987 h 1698525"/>
                <a:gd name="connsiteX9" fmla="*/ 520639 w 1151670"/>
                <a:gd name="connsiteY9" fmla="*/ 1667037 h 1698525"/>
                <a:gd name="connsiteX10" fmla="*/ 549214 w 1151670"/>
                <a:gd name="connsiteY10" fmla="*/ 1676562 h 1698525"/>
                <a:gd name="connsiteX11" fmla="*/ 587314 w 1151670"/>
                <a:gd name="connsiteY11" fmla="*/ 1695612 h 1698525"/>
                <a:gd name="connsiteX12" fmla="*/ 863539 w 1151670"/>
                <a:gd name="connsiteY12" fmla="*/ 1609887 h 1698525"/>
                <a:gd name="connsiteX13" fmla="*/ 892114 w 1151670"/>
                <a:gd name="connsiteY13" fmla="*/ 1581312 h 1698525"/>
                <a:gd name="connsiteX14" fmla="*/ 958789 w 1151670"/>
                <a:gd name="connsiteY14" fmla="*/ 1495587 h 1698525"/>
                <a:gd name="connsiteX15" fmla="*/ 977839 w 1151670"/>
                <a:gd name="connsiteY15" fmla="*/ 1428912 h 1698525"/>
                <a:gd name="connsiteX16" fmla="*/ 987364 w 1151670"/>
                <a:gd name="connsiteY16" fmla="*/ 1362237 h 1698525"/>
                <a:gd name="connsiteX17" fmla="*/ 996889 w 1151670"/>
                <a:gd name="connsiteY17" fmla="*/ 1314612 h 1698525"/>
                <a:gd name="connsiteX18" fmla="*/ 1073089 w 1151670"/>
                <a:gd name="connsiteY18" fmla="*/ 1216981 h 1698525"/>
                <a:gd name="connsiteX19" fmla="*/ 1051658 w 1151670"/>
                <a:gd name="connsiteY19" fmla="*/ 1240794 h 1698525"/>
                <a:gd name="connsiteX20" fmla="*/ 1096901 w 1151670"/>
                <a:gd name="connsiteY20" fmla="*/ 1169356 h 1698525"/>
                <a:gd name="connsiteX21" fmla="*/ 1106427 w 1151670"/>
                <a:gd name="connsiteY21" fmla="*/ 1133637 h 1698525"/>
                <a:gd name="connsiteX22" fmla="*/ 1111189 w 1151670"/>
                <a:gd name="connsiteY22" fmla="*/ 1112206 h 1698525"/>
                <a:gd name="connsiteX23" fmla="*/ 1123095 w 1151670"/>
                <a:gd name="connsiteY23" fmla="*/ 1069343 h 1698525"/>
                <a:gd name="connsiteX24" fmla="*/ 1137383 w 1151670"/>
                <a:gd name="connsiteY24" fmla="*/ 993144 h 1698525"/>
                <a:gd name="connsiteX25" fmla="*/ 1149289 w 1151670"/>
                <a:gd name="connsiteY25" fmla="*/ 919325 h 1698525"/>
                <a:gd name="connsiteX26" fmla="*/ 1087377 w 1151670"/>
                <a:gd name="connsiteY26" fmla="*/ 881224 h 1698525"/>
                <a:gd name="connsiteX27" fmla="*/ 1127858 w 1151670"/>
                <a:gd name="connsiteY27" fmla="*/ 709775 h 1698525"/>
                <a:gd name="connsiteX28" fmla="*/ 1135002 w 1151670"/>
                <a:gd name="connsiteY28" fmla="*/ 650244 h 1698525"/>
                <a:gd name="connsiteX29" fmla="*/ 1127857 w 1151670"/>
                <a:gd name="connsiteY29" fmla="*/ 574043 h 1698525"/>
                <a:gd name="connsiteX30" fmla="*/ 1113570 w 1151670"/>
                <a:gd name="connsiteY30" fmla="*/ 495462 h 1698525"/>
                <a:gd name="connsiteX31" fmla="*/ 1113570 w 1151670"/>
                <a:gd name="connsiteY31" fmla="*/ 457362 h 1698525"/>
                <a:gd name="connsiteX32" fmla="*/ 1101664 w 1151670"/>
                <a:gd name="connsiteY32" fmla="*/ 428787 h 1698525"/>
                <a:gd name="connsiteX33" fmla="*/ 1082614 w 1151670"/>
                <a:gd name="connsiteY33" fmla="*/ 390687 h 1698525"/>
                <a:gd name="connsiteX34" fmla="*/ 1063564 w 1151670"/>
                <a:gd name="connsiteY34" fmla="*/ 362112 h 1698525"/>
                <a:gd name="connsiteX35" fmla="*/ 1054039 w 1151670"/>
                <a:gd name="connsiteY35" fmla="*/ 333537 h 1698525"/>
                <a:gd name="connsiteX36" fmla="*/ 1015941 w 1151670"/>
                <a:gd name="connsiteY36" fmla="*/ 285912 h 1698525"/>
                <a:gd name="connsiteX37" fmla="*/ 968314 w 1151670"/>
                <a:gd name="connsiteY37" fmla="*/ 223999 h 1698525"/>
                <a:gd name="connsiteX38" fmla="*/ 792101 w 1151670"/>
                <a:gd name="connsiteY38" fmla="*/ 78743 h 1698525"/>
                <a:gd name="connsiteX39" fmla="*/ 530164 w 1151670"/>
                <a:gd name="connsiteY39" fmla="*/ 162 h 1698525"/>
                <a:gd name="connsiteX40" fmla="*/ 356334 w 1151670"/>
                <a:gd name="connsiteY40" fmla="*/ 54931 h 1698525"/>
                <a:gd name="connsiteX41" fmla="*/ 237270 w 1151670"/>
                <a:gd name="connsiteY41" fmla="*/ 116843 h 1698525"/>
                <a:gd name="connsiteX42" fmla="*/ 177739 w 1151670"/>
                <a:gd name="connsiteY42" fmla="*/ 190662 h 1698525"/>
                <a:gd name="connsiteX43" fmla="*/ 82489 w 1151670"/>
                <a:gd name="connsiteY43" fmla="*/ 304962 h 1698525"/>
                <a:gd name="connsiteX44" fmla="*/ 11051 w 1151670"/>
                <a:gd name="connsiteY44" fmla="*/ 535942 h 1698525"/>
                <a:gd name="connsiteX45" fmla="*/ 15814 w 1151670"/>
                <a:gd name="connsiteY45" fmla="*/ 685962 h 1698525"/>
                <a:gd name="connsiteX46" fmla="*/ 22958 w 1151670"/>
                <a:gd name="connsiteY46" fmla="*/ 826455 h 1698525"/>
                <a:gd name="connsiteX47" fmla="*/ 58677 w 1151670"/>
                <a:gd name="connsiteY47" fmla="*/ 897894 h 1698525"/>
                <a:gd name="connsiteX48" fmla="*/ 1526 w 1151670"/>
                <a:gd name="connsiteY48" fmla="*/ 964568 h 1698525"/>
                <a:gd name="connsiteX49" fmla="*/ 18195 w 1151670"/>
                <a:gd name="connsiteY49" fmla="*/ 1088393 h 1698525"/>
                <a:gd name="connsiteX50" fmla="*/ 37245 w 1151670"/>
                <a:gd name="connsiteY50" fmla="*/ 1136018 h 1698525"/>
                <a:gd name="connsiteX51" fmla="*/ 72964 w 1151670"/>
                <a:gd name="connsiteY51" fmla="*/ 1214599 h 1698525"/>
                <a:gd name="connsiteX0" fmla="*/ 72964 w 1151670"/>
                <a:gd name="connsiteY0" fmla="*/ 1214599 h 1685655"/>
                <a:gd name="connsiteX1" fmla="*/ 132495 w 1151670"/>
                <a:gd name="connsiteY1" fmla="*/ 1250317 h 1685655"/>
                <a:gd name="connsiteX2" fmla="*/ 206314 w 1151670"/>
                <a:gd name="connsiteY2" fmla="*/ 1362237 h 1685655"/>
                <a:gd name="connsiteX3" fmla="*/ 215839 w 1151670"/>
                <a:gd name="connsiteY3" fmla="*/ 1390812 h 1685655"/>
                <a:gd name="connsiteX4" fmla="*/ 253939 w 1151670"/>
                <a:gd name="connsiteY4" fmla="*/ 1457487 h 1685655"/>
                <a:gd name="connsiteX5" fmla="*/ 301564 w 1151670"/>
                <a:gd name="connsiteY5" fmla="*/ 1552737 h 1685655"/>
                <a:gd name="connsiteX6" fmla="*/ 377764 w 1151670"/>
                <a:gd name="connsiteY6" fmla="*/ 1609887 h 1685655"/>
                <a:gd name="connsiteX7" fmla="*/ 406339 w 1151670"/>
                <a:gd name="connsiteY7" fmla="*/ 1628937 h 1685655"/>
                <a:gd name="connsiteX8" fmla="*/ 463489 w 1151670"/>
                <a:gd name="connsiteY8" fmla="*/ 1647987 h 1685655"/>
                <a:gd name="connsiteX9" fmla="*/ 520639 w 1151670"/>
                <a:gd name="connsiteY9" fmla="*/ 1667037 h 1685655"/>
                <a:gd name="connsiteX10" fmla="*/ 549214 w 1151670"/>
                <a:gd name="connsiteY10" fmla="*/ 1676562 h 1685655"/>
                <a:gd name="connsiteX11" fmla="*/ 625414 w 1151670"/>
                <a:gd name="connsiteY11" fmla="*/ 1681324 h 1685655"/>
                <a:gd name="connsiteX12" fmla="*/ 863539 w 1151670"/>
                <a:gd name="connsiteY12" fmla="*/ 1609887 h 1685655"/>
                <a:gd name="connsiteX13" fmla="*/ 892114 w 1151670"/>
                <a:gd name="connsiteY13" fmla="*/ 1581312 h 1685655"/>
                <a:gd name="connsiteX14" fmla="*/ 958789 w 1151670"/>
                <a:gd name="connsiteY14" fmla="*/ 1495587 h 1685655"/>
                <a:gd name="connsiteX15" fmla="*/ 977839 w 1151670"/>
                <a:gd name="connsiteY15" fmla="*/ 1428912 h 1685655"/>
                <a:gd name="connsiteX16" fmla="*/ 987364 w 1151670"/>
                <a:gd name="connsiteY16" fmla="*/ 1362237 h 1685655"/>
                <a:gd name="connsiteX17" fmla="*/ 996889 w 1151670"/>
                <a:gd name="connsiteY17" fmla="*/ 1314612 h 1685655"/>
                <a:gd name="connsiteX18" fmla="*/ 1073089 w 1151670"/>
                <a:gd name="connsiteY18" fmla="*/ 1216981 h 1685655"/>
                <a:gd name="connsiteX19" fmla="*/ 1051658 w 1151670"/>
                <a:gd name="connsiteY19" fmla="*/ 1240794 h 1685655"/>
                <a:gd name="connsiteX20" fmla="*/ 1096901 w 1151670"/>
                <a:gd name="connsiteY20" fmla="*/ 1169356 h 1685655"/>
                <a:gd name="connsiteX21" fmla="*/ 1106427 w 1151670"/>
                <a:gd name="connsiteY21" fmla="*/ 1133637 h 1685655"/>
                <a:gd name="connsiteX22" fmla="*/ 1111189 w 1151670"/>
                <a:gd name="connsiteY22" fmla="*/ 1112206 h 1685655"/>
                <a:gd name="connsiteX23" fmla="*/ 1123095 w 1151670"/>
                <a:gd name="connsiteY23" fmla="*/ 1069343 h 1685655"/>
                <a:gd name="connsiteX24" fmla="*/ 1137383 w 1151670"/>
                <a:gd name="connsiteY24" fmla="*/ 993144 h 1685655"/>
                <a:gd name="connsiteX25" fmla="*/ 1149289 w 1151670"/>
                <a:gd name="connsiteY25" fmla="*/ 919325 h 1685655"/>
                <a:gd name="connsiteX26" fmla="*/ 1087377 w 1151670"/>
                <a:gd name="connsiteY26" fmla="*/ 881224 h 1685655"/>
                <a:gd name="connsiteX27" fmla="*/ 1127858 w 1151670"/>
                <a:gd name="connsiteY27" fmla="*/ 709775 h 1685655"/>
                <a:gd name="connsiteX28" fmla="*/ 1135002 w 1151670"/>
                <a:gd name="connsiteY28" fmla="*/ 650244 h 1685655"/>
                <a:gd name="connsiteX29" fmla="*/ 1127857 w 1151670"/>
                <a:gd name="connsiteY29" fmla="*/ 574043 h 1685655"/>
                <a:gd name="connsiteX30" fmla="*/ 1113570 w 1151670"/>
                <a:gd name="connsiteY30" fmla="*/ 495462 h 1685655"/>
                <a:gd name="connsiteX31" fmla="*/ 1113570 w 1151670"/>
                <a:gd name="connsiteY31" fmla="*/ 457362 h 1685655"/>
                <a:gd name="connsiteX32" fmla="*/ 1101664 w 1151670"/>
                <a:gd name="connsiteY32" fmla="*/ 428787 h 1685655"/>
                <a:gd name="connsiteX33" fmla="*/ 1082614 w 1151670"/>
                <a:gd name="connsiteY33" fmla="*/ 390687 h 1685655"/>
                <a:gd name="connsiteX34" fmla="*/ 1063564 w 1151670"/>
                <a:gd name="connsiteY34" fmla="*/ 362112 h 1685655"/>
                <a:gd name="connsiteX35" fmla="*/ 1054039 w 1151670"/>
                <a:gd name="connsiteY35" fmla="*/ 333537 h 1685655"/>
                <a:gd name="connsiteX36" fmla="*/ 1015941 w 1151670"/>
                <a:gd name="connsiteY36" fmla="*/ 285912 h 1685655"/>
                <a:gd name="connsiteX37" fmla="*/ 968314 w 1151670"/>
                <a:gd name="connsiteY37" fmla="*/ 223999 h 1685655"/>
                <a:gd name="connsiteX38" fmla="*/ 792101 w 1151670"/>
                <a:gd name="connsiteY38" fmla="*/ 78743 h 1685655"/>
                <a:gd name="connsiteX39" fmla="*/ 530164 w 1151670"/>
                <a:gd name="connsiteY39" fmla="*/ 162 h 1685655"/>
                <a:gd name="connsiteX40" fmla="*/ 356334 w 1151670"/>
                <a:gd name="connsiteY40" fmla="*/ 54931 h 1685655"/>
                <a:gd name="connsiteX41" fmla="*/ 237270 w 1151670"/>
                <a:gd name="connsiteY41" fmla="*/ 116843 h 1685655"/>
                <a:gd name="connsiteX42" fmla="*/ 177739 w 1151670"/>
                <a:gd name="connsiteY42" fmla="*/ 190662 h 1685655"/>
                <a:gd name="connsiteX43" fmla="*/ 82489 w 1151670"/>
                <a:gd name="connsiteY43" fmla="*/ 304962 h 1685655"/>
                <a:gd name="connsiteX44" fmla="*/ 11051 w 1151670"/>
                <a:gd name="connsiteY44" fmla="*/ 535942 h 1685655"/>
                <a:gd name="connsiteX45" fmla="*/ 15814 w 1151670"/>
                <a:gd name="connsiteY45" fmla="*/ 685962 h 1685655"/>
                <a:gd name="connsiteX46" fmla="*/ 22958 w 1151670"/>
                <a:gd name="connsiteY46" fmla="*/ 826455 h 1685655"/>
                <a:gd name="connsiteX47" fmla="*/ 58677 w 1151670"/>
                <a:gd name="connsiteY47" fmla="*/ 897894 h 1685655"/>
                <a:gd name="connsiteX48" fmla="*/ 1526 w 1151670"/>
                <a:gd name="connsiteY48" fmla="*/ 964568 h 1685655"/>
                <a:gd name="connsiteX49" fmla="*/ 18195 w 1151670"/>
                <a:gd name="connsiteY49" fmla="*/ 1088393 h 1685655"/>
                <a:gd name="connsiteX50" fmla="*/ 37245 w 1151670"/>
                <a:gd name="connsiteY50" fmla="*/ 1136018 h 1685655"/>
                <a:gd name="connsiteX51" fmla="*/ 72964 w 1151670"/>
                <a:gd name="connsiteY51" fmla="*/ 1214599 h 1685655"/>
                <a:gd name="connsiteX0" fmla="*/ 72964 w 1151670"/>
                <a:gd name="connsiteY0" fmla="*/ 1214599 h 1679567"/>
                <a:gd name="connsiteX1" fmla="*/ 132495 w 1151670"/>
                <a:gd name="connsiteY1" fmla="*/ 1250317 h 1679567"/>
                <a:gd name="connsiteX2" fmla="*/ 206314 w 1151670"/>
                <a:gd name="connsiteY2" fmla="*/ 1362237 h 1679567"/>
                <a:gd name="connsiteX3" fmla="*/ 215839 w 1151670"/>
                <a:gd name="connsiteY3" fmla="*/ 1390812 h 1679567"/>
                <a:gd name="connsiteX4" fmla="*/ 253939 w 1151670"/>
                <a:gd name="connsiteY4" fmla="*/ 1457487 h 1679567"/>
                <a:gd name="connsiteX5" fmla="*/ 301564 w 1151670"/>
                <a:gd name="connsiteY5" fmla="*/ 1552737 h 1679567"/>
                <a:gd name="connsiteX6" fmla="*/ 377764 w 1151670"/>
                <a:gd name="connsiteY6" fmla="*/ 1609887 h 1679567"/>
                <a:gd name="connsiteX7" fmla="*/ 406339 w 1151670"/>
                <a:gd name="connsiteY7" fmla="*/ 1628937 h 1679567"/>
                <a:gd name="connsiteX8" fmla="*/ 463489 w 1151670"/>
                <a:gd name="connsiteY8" fmla="*/ 1647987 h 1679567"/>
                <a:gd name="connsiteX9" fmla="*/ 520639 w 1151670"/>
                <a:gd name="connsiteY9" fmla="*/ 1667037 h 1679567"/>
                <a:gd name="connsiteX10" fmla="*/ 549214 w 1151670"/>
                <a:gd name="connsiteY10" fmla="*/ 1676562 h 1679567"/>
                <a:gd name="connsiteX11" fmla="*/ 863539 w 1151670"/>
                <a:gd name="connsiteY11" fmla="*/ 1609887 h 1679567"/>
                <a:gd name="connsiteX12" fmla="*/ 892114 w 1151670"/>
                <a:gd name="connsiteY12" fmla="*/ 1581312 h 1679567"/>
                <a:gd name="connsiteX13" fmla="*/ 958789 w 1151670"/>
                <a:gd name="connsiteY13" fmla="*/ 1495587 h 1679567"/>
                <a:gd name="connsiteX14" fmla="*/ 977839 w 1151670"/>
                <a:gd name="connsiteY14" fmla="*/ 1428912 h 1679567"/>
                <a:gd name="connsiteX15" fmla="*/ 987364 w 1151670"/>
                <a:gd name="connsiteY15" fmla="*/ 1362237 h 1679567"/>
                <a:gd name="connsiteX16" fmla="*/ 996889 w 1151670"/>
                <a:gd name="connsiteY16" fmla="*/ 1314612 h 1679567"/>
                <a:gd name="connsiteX17" fmla="*/ 1073089 w 1151670"/>
                <a:gd name="connsiteY17" fmla="*/ 1216981 h 1679567"/>
                <a:gd name="connsiteX18" fmla="*/ 1051658 w 1151670"/>
                <a:gd name="connsiteY18" fmla="*/ 1240794 h 1679567"/>
                <a:gd name="connsiteX19" fmla="*/ 1096901 w 1151670"/>
                <a:gd name="connsiteY19" fmla="*/ 1169356 h 1679567"/>
                <a:gd name="connsiteX20" fmla="*/ 1106427 w 1151670"/>
                <a:gd name="connsiteY20" fmla="*/ 1133637 h 1679567"/>
                <a:gd name="connsiteX21" fmla="*/ 1111189 w 1151670"/>
                <a:gd name="connsiteY21" fmla="*/ 1112206 h 1679567"/>
                <a:gd name="connsiteX22" fmla="*/ 1123095 w 1151670"/>
                <a:gd name="connsiteY22" fmla="*/ 1069343 h 1679567"/>
                <a:gd name="connsiteX23" fmla="*/ 1137383 w 1151670"/>
                <a:gd name="connsiteY23" fmla="*/ 993144 h 1679567"/>
                <a:gd name="connsiteX24" fmla="*/ 1149289 w 1151670"/>
                <a:gd name="connsiteY24" fmla="*/ 919325 h 1679567"/>
                <a:gd name="connsiteX25" fmla="*/ 1087377 w 1151670"/>
                <a:gd name="connsiteY25" fmla="*/ 881224 h 1679567"/>
                <a:gd name="connsiteX26" fmla="*/ 1127858 w 1151670"/>
                <a:gd name="connsiteY26" fmla="*/ 709775 h 1679567"/>
                <a:gd name="connsiteX27" fmla="*/ 1135002 w 1151670"/>
                <a:gd name="connsiteY27" fmla="*/ 650244 h 1679567"/>
                <a:gd name="connsiteX28" fmla="*/ 1127857 w 1151670"/>
                <a:gd name="connsiteY28" fmla="*/ 574043 h 1679567"/>
                <a:gd name="connsiteX29" fmla="*/ 1113570 w 1151670"/>
                <a:gd name="connsiteY29" fmla="*/ 495462 h 1679567"/>
                <a:gd name="connsiteX30" fmla="*/ 1113570 w 1151670"/>
                <a:gd name="connsiteY30" fmla="*/ 457362 h 1679567"/>
                <a:gd name="connsiteX31" fmla="*/ 1101664 w 1151670"/>
                <a:gd name="connsiteY31" fmla="*/ 428787 h 1679567"/>
                <a:gd name="connsiteX32" fmla="*/ 1082614 w 1151670"/>
                <a:gd name="connsiteY32" fmla="*/ 390687 h 1679567"/>
                <a:gd name="connsiteX33" fmla="*/ 1063564 w 1151670"/>
                <a:gd name="connsiteY33" fmla="*/ 362112 h 1679567"/>
                <a:gd name="connsiteX34" fmla="*/ 1054039 w 1151670"/>
                <a:gd name="connsiteY34" fmla="*/ 333537 h 1679567"/>
                <a:gd name="connsiteX35" fmla="*/ 1015941 w 1151670"/>
                <a:gd name="connsiteY35" fmla="*/ 285912 h 1679567"/>
                <a:gd name="connsiteX36" fmla="*/ 968314 w 1151670"/>
                <a:gd name="connsiteY36" fmla="*/ 223999 h 1679567"/>
                <a:gd name="connsiteX37" fmla="*/ 792101 w 1151670"/>
                <a:gd name="connsiteY37" fmla="*/ 78743 h 1679567"/>
                <a:gd name="connsiteX38" fmla="*/ 530164 w 1151670"/>
                <a:gd name="connsiteY38" fmla="*/ 162 h 1679567"/>
                <a:gd name="connsiteX39" fmla="*/ 356334 w 1151670"/>
                <a:gd name="connsiteY39" fmla="*/ 54931 h 1679567"/>
                <a:gd name="connsiteX40" fmla="*/ 237270 w 1151670"/>
                <a:gd name="connsiteY40" fmla="*/ 116843 h 1679567"/>
                <a:gd name="connsiteX41" fmla="*/ 177739 w 1151670"/>
                <a:gd name="connsiteY41" fmla="*/ 190662 h 1679567"/>
                <a:gd name="connsiteX42" fmla="*/ 82489 w 1151670"/>
                <a:gd name="connsiteY42" fmla="*/ 304962 h 1679567"/>
                <a:gd name="connsiteX43" fmla="*/ 11051 w 1151670"/>
                <a:gd name="connsiteY43" fmla="*/ 535942 h 1679567"/>
                <a:gd name="connsiteX44" fmla="*/ 15814 w 1151670"/>
                <a:gd name="connsiteY44" fmla="*/ 685962 h 1679567"/>
                <a:gd name="connsiteX45" fmla="*/ 22958 w 1151670"/>
                <a:gd name="connsiteY45" fmla="*/ 826455 h 1679567"/>
                <a:gd name="connsiteX46" fmla="*/ 58677 w 1151670"/>
                <a:gd name="connsiteY46" fmla="*/ 897894 h 1679567"/>
                <a:gd name="connsiteX47" fmla="*/ 1526 w 1151670"/>
                <a:gd name="connsiteY47" fmla="*/ 964568 h 1679567"/>
                <a:gd name="connsiteX48" fmla="*/ 18195 w 1151670"/>
                <a:gd name="connsiteY48" fmla="*/ 1088393 h 1679567"/>
                <a:gd name="connsiteX49" fmla="*/ 37245 w 1151670"/>
                <a:gd name="connsiteY49" fmla="*/ 1136018 h 1679567"/>
                <a:gd name="connsiteX50" fmla="*/ 72964 w 1151670"/>
                <a:gd name="connsiteY50" fmla="*/ 1214599 h 1679567"/>
                <a:gd name="connsiteX0" fmla="*/ 72964 w 1151670"/>
                <a:gd name="connsiteY0" fmla="*/ 1214599 h 1679766"/>
                <a:gd name="connsiteX1" fmla="*/ 132495 w 1151670"/>
                <a:gd name="connsiteY1" fmla="*/ 1250317 h 1679766"/>
                <a:gd name="connsiteX2" fmla="*/ 206314 w 1151670"/>
                <a:gd name="connsiteY2" fmla="*/ 1362237 h 1679766"/>
                <a:gd name="connsiteX3" fmla="*/ 215839 w 1151670"/>
                <a:gd name="connsiteY3" fmla="*/ 1390812 h 1679766"/>
                <a:gd name="connsiteX4" fmla="*/ 253939 w 1151670"/>
                <a:gd name="connsiteY4" fmla="*/ 1457487 h 1679766"/>
                <a:gd name="connsiteX5" fmla="*/ 301564 w 1151670"/>
                <a:gd name="connsiteY5" fmla="*/ 1552737 h 1679766"/>
                <a:gd name="connsiteX6" fmla="*/ 377764 w 1151670"/>
                <a:gd name="connsiteY6" fmla="*/ 1609887 h 1679766"/>
                <a:gd name="connsiteX7" fmla="*/ 406339 w 1151670"/>
                <a:gd name="connsiteY7" fmla="*/ 1628937 h 1679766"/>
                <a:gd name="connsiteX8" fmla="*/ 463489 w 1151670"/>
                <a:gd name="connsiteY8" fmla="*/ 1647987 h 1679766"/>
                <a:gd name="connsiteX9" fmla="*/ 520639 w 1151670"/>
                <a:gd name="connsiteY9" fmla="*/ 1667037 h 1679766"/>
                <a:gd name="connsiteX10" fmla="*/ 625414 w 1151670"/>
                <a:gd name="connsiteY10" fmla="*/ 1676562 h 1679766"/>
                <a:gd name="connsiteX11" fmla="*/ 863539 w 1151670"/>
                <a:gd name="connsiteY11" fmla="*/ 1609887 h 1679766"/>
                <a:gd name="connsiteX12" fmla="*/ 892114 w 1151670"/>
                <a:gd name="connsiteY12" fmla="*/ 1581312 h 1679766"/>
                <a:gd name="connsiteX13" fmla="*/ 958789 w 1151670"/>
                <a:gd name="connsiteY13" fmla="*/ 1495587 h 1679766"/>
                <a:gd name="connsiteX14" fmla="*/ 977839 w 1151670"/>
                <a:gd name="connsiteY14" fmla="*/ 1428912 h 1679766"/>
                <a:gd name="connsiteX15" fmla="*/ 987364 w 1151670"/>
                <a:gd name="connsiteY15" fmla="*/ 1362237 h 1679766"/>
                <a:gd name="connsiteX16" fmla="*/ 996889 w 1151670"/>
                <a:gd name="connsiteY16" fmla="*/ 1314612 h 1679766"/>
                <a:gd name="connsiteX17" fmla="*/ 1073089 w 1151670"/>
                <a:gd name="connsiteY17" fmla="*/ 1216981 h 1679766"/>
                <a:gd name="connsiteX18" fmla="*/ 1051658 w 1151670"/>
                <a:gd name="connsiteY18" fmla="*/ 1240794 h 1679766"/>
                <a:gd name="connsiteX19" fmla="*/ 1096901 w 1151670"/>
                <a:gd name="connsiteY19" fmla="*/ 1169356 h 1679766"/>
                <a:gd name="connsiteX20" fmla="*/ 1106427 w 1151670"/>
                <a:gd name="connsiteY20" fmla="*/ 1133637 h 1679766"/>
                <a:gd name="connsiteX21" fmla="*/ 1111189 w 1151670"/>
                <a:gd name="connsiteY21" fmla="*/ 1112206 h 1679766"/>
                <a:gd name="connsiteX22" fmla="*/ 1123095 w 1151670"/>
                <a:gd name="connsiteY22" fmla="*/ 1069343 h 1679766"/>
                <a:gd name="connsiteX23" fmla="*/ 1137383 w 1151670"/>
                <a:gd name="connsiteY23" fmla="*/ 993144 h 1679766"/>
                <a:gd name="connsiteX24" fmla="*/ 1149289 w 1151670"/>
                <a:gd name="connsiteY24" fmla="*/ 919325 h 1679766"/>
                <a:gd name="connsiteX25" fmla="*/ 1087377 w 1151670"/>
                <a:gd name="connsiteY25" fmla="*/ 881224 h 1679766"/>
                <a:gd name="connsiteX26" fmla="*/ 1127858 w 1151670"/>
                <a:gd name="connsiteY26" fmla="*/ 709775 h 1679766"/>
                <a:gd name="connsiteX27" fmla="*/ 1135002 w 1151670"/>
                <a:gd name="connsiteY27" fmla="*/ 650244 h 1679766"/>
                <a:gd name="connsiteX28" fmla="*/ 1127857 w 1151670"/>
                <a:gd name="connsiteY28" fmla="*/ 574043 h 1679766"/>
                <a:gd name="connsiteX29" fmla="*/ 1113570 w 1151670"/>
                <a:gd name="connsiteY29" fmla="*/ 495462 h 1679766"/>
                <a:gd name="connsiteX30" fmla="*/ 1113570 w 1151670"/>
                <a:gd name="connsiteY30" fmla="*/ 457362 h 1679766"/>
                <a:gd name="connsiteX31" fmla="*/ 1101664 w 1151670"/>
                <a:gd name="connsiteY31" fmla="*/ 428787 h 1679766"/>
                <a:gd name="connsiteX32" fmla="*/ 1082614 w 1151670"/>
                <a:gd name="connsiteY32" fmla="*/ 390687 h 1679766"/>
                <a:gd name="connsiteX33" fmla="*/ 1063564 w 1151670"/>
                <a:gd name="connsiteY33" fmla="*/ 362112 h 1679766"/>
                <a:gd name="connsiteX34" fmla="*/ 1054039 w 1151670"/>
                <a:gd name="connsiteY34" fmla="*/ 333537 h 1679766"/>
                <a:gd name="connsiteX35" fmla="*/ 1015941 w 1151670"/>
                <a:gd name="connsiteY35" fmla="*/ 285912 h 1679766"/>
                <a:gd name="connsiteX36" fmla="*/ 968314 w 1151670"/>
                <a:gd name="connsiteY36" fmla="*/ 223999 h 1679766"/>
                <a:gd name="connsiteX37" fmla="*/ 792101 w 1151670"/>
                <a:gd name="connsiteY37" fmla="*/ 78743 h 1679766"/>
                <a:gd name="connsiteX38" fmla="*/ 530164 w 1151670"/>
                <a:gd name="connsiteY38" fmla="*/ 162 h 1679766"/>
                <a:gd name="connsiteX39" fmla="*/ 356334 w 1151670"/>
                <a:gd name="connsiteY39" fmla="*/ 54931 h 1679766"/>
                <a:gd name="connsiteX40" fmla="*/ 237270 w 1151670"/>
                <a:gd name="connsiteY40" fmla="*/ 116843 h 1679766"/>
                <a:gd name="connsiteX41" fmla="*/ 177739 w 1151670"/>
                <a:gd name="connsiteY41" fmla="*/ 190662 h 1679766"/>
                <a:gd name="connsiteX42" fmla="*/ 82489 w 1151670"/>
                <a:gd name="connsiteY42" fmla="*/ 304962 h 1679766"/>
                <a:gd name="connsiteX43" fmla="*/ 11051 w 1151670"/>
                <a:gd name="connsiteY43" fmla="*/ 535942 h 1679766"/>
                <a:gd name="connsiteX44" fmla="*/ 15814 w 1151670"/>
                <a:gd name="connsiteY44" fmla="*/ 685962 h 1679766"/>
                <a:gd name="connsiteX45" fmla="*/ 22958 w 1151670"/>
                <a:gd name="connsiteY45" fmla="*/ 826455 h 1679766"/>
                <a:gd name="connsiteX46" fmla="*/ 58677 w 1151670"/>
                <a:gd name="connsiteY46" fmla="*/ 897894 h 1679766"/>
                <a:gd name="connsiteX47" fmla="*/ 1526 w 1151670"/>
                <a:gd name="connsiteY47" fmla="*/ 964568 h 1679766"/>
                <a:gd name="connsiteX48" fmla="*/ 18195 w 1151670"/>
                <a:gd name="connsiteY48" fmla="*/ 1088393 h 1679766"/>
                <a:gd name="connsiteX49" fmla="*/ 37245 w 1151670"/>
                <a:gd name="connsiteY49" fmla="*/ 1136018 h 1679766"/>
                <a:gd name="connsiteX50" fmla="*/ 72964 w 1151670"/>
                <a:gd name="connsiteY50" fmla="*/ 1214599 h 1679766"/>
                <a:gd name="connsiteX0" fmla="*/ 72964 w 1151670"/>
                <a:gd name="connsiteY0" fmla="*/ 1214599 h 1678950"/>
                <a:gd name="connsiteX1" fmla="*/ 132495 w 1151670"/>
                <a:gd name="connsiteY1" fmla="*/ 1250317 h 1678950"/>
                <a:gd name="connsiteX2" fmla="*/ 206314 w 1151670"/>
                <a:gd name="connsiteY2" fmla="*/ 1362237 h 1678950"/>
                <a:gd name="connsiteX3" fmla="*/ 215839 w 1151670"/>
                <a:gd name="connsiteY3" fmla="*/ 1390812 h 1678950"/>
                <a:gd name="connsiteX4" fmla="*/ 253939 w 1151670"/>
                <a:gd name="connsiteY4" fmla="*/ 1457487 h 1678950"/>
                <a:gd name="connsiteX5" fmla="*/ 301564 w 1151670"/>
                <a:gd name="connsiteY5" fmla="*/ 1552737 h 1678950"/>
                <a:gd name="connsiteX6" fmla="*/ 377764 w 1151670"/>
                <a:gd name="connsiteY6" fmla="*/ 1609887 h 1678950"/>
                <a:gd name="connsiteX7" fmla="*/ 406339 w 1151670"/>
                <a:gd name="connsiteY7" fmla="*/ 1628937 h 1678950"/>
                <a:gd name="connsiteX8" fmla="*/ 463489 w 1151670"/>
                <a:gd name="connsiteY8" fmla="*/ 1647987 h 1678950"/>
                <a:gd name="connsiteX9" fmla="*/ 520639 w 1151670"/>
                <a:gd name="connsiteY9" fmla="*/ 1667037 h 1678950"/>
                <a:gd name="connsiteX10" fmla="*/ 625414 w 1151670"/>
                <a:gd name="connsiteY10" fmla="*/ 1676562 h 1678950"/>
                <a:gd name="connsiteX11" fmla="*/ 815914 w 1151670"/>
                <a:gd name="connsiteY11" fmla="*/ 1621793 h 1678950"/>
                <a:gd name="connsiteX12" fmla="*/ 892114 w 1151670"/>
                <a:gd name="connsiteY12" fmla="*/ 1581312 h 1678950"/>
                <a:gd name="connsiteX13" fmla="*/ 958789 w 1151670"/>
                <a:gd name="connsiteY13" fmla="*/ 1495587 h 1678950"/>
                <a:gd name="connsiteX14" fmla="*/ 977839 w 1151670"/>
                <a:gd name="connsiteY14" fmla="*/ 1428912 h 1678950"/>
                <a:gd name="connsiteX15" fmla="*/ 987364 w 1151670"/>
                <a:gd name="connsiteY15" fmla="*/ 1362237 h 1678950"/>
                <a:gd name="connsiteX16" fmla="*/ 996889 w 1151670"/>
                <a:gd name="connsiteY16" fmla="*/ 1314612 h 1678950"/>
                <a:gd name="connsiteX17" fmla="*/ 1073089 w 1151670"/>
                <a:gd name="connsiteY17" fmla="*/ 1216981 h 1678950"/>
                <a:gd name="connsiteX18" fmla="*/ 1051658 w 1151670"/>
                <a:gd name="connsiteY18" fmla="*/ 1240794 h 1678950"/>
                <a:gd name="connsiteX19" fmla="*/ 1096901 w 1151670"/>
                <a:gd name="connsiteY19" fmla="*/ 1169356 h 1678950"/>
                <a:gd name="connsiteX20" fmla="*/ 1106427 w 1151670"/>
                <a:gd name="connsiteY20" fmla="*/ 1133637 h 1678950"/>
                <a:gd name="connsiteX21" fmla="*/ 1111189 w 1151670"/>
                <a:gd name="connsiteY21" fmla="*/ 1112206 h 1678950"/>
                <a:gd name="connsiteX22" fmla="*/ 1123095 w 1151670"/>
                <a:gd name="connsiteY22" fmla="*/ 1069343 h 1678950"/>
                <a:gd name="connsiteX23" fmla="*/ 1137383 w 1151670"/>
                <a:gd name="connsiteY23" fmla="*/ 993144 h 1678950"/>
                <a:gd name="connsiteX24" fmla="*/ 1149289 w 1151670"/>
                <a:gd name="connsiteY24" fmla="*/ 919325 h 1678950"/>
                <a:gd name="connsiteX25" fmla="*/ 1087377 w 1151670"/>
                <a:gd name="connsiteY25" fmla="*/ 881224 h 1678950"/>
                <a:gd name="connsiteX26" fmla="*/ 1127858 w 1151670"/>
                <a:gd name="connsiteY26" fmla="*/ 709775 h 1678950"/>
                <a:gd name="connsiteX27" fmla="*/ 1135002 w 1151670"/>
                <a:gd name="connsiteY27" fmla="*/ 650244 h 1678950"/>
                <a:gd name="connsiteX28" fmla="*/ 1127857 w 1151670"/>
                <a:gd name="connsiteY28" fmla="*/ 574043 h 1678950"/>
                <a:gd name="connsiteX29" fmla="*/ 1113570 w 1151670"/>
                <a:gd name="connsiteY29" fmla="*/ 495462 h 1678950"/>
                <a:gd name="connsiteX30" fmla="*/ 1113570 w 1151670"/>
                <a:gd name="connsiteY30" fmla="*/ 457362 h 1678950"/>
                <a:gd name="connsiteX31" fmla="*/ 1101664 w 1151670"/>
                <a:gd name="connsiteY31" fmla="*/ 428787 h 1678950"/>
                <a:gd name="connsiteX32" fmla="*/ 1082614 w 1151670"/>
                <a:gd name="connsiteY32" fmla="*/ 390687 h 1678950"/>
                <a:gd name="connsiteX33" fmla="*/ 1063564 w 1151670"/>
                <a:gd name="connsiteY33" fmla="*/ 362112 h 1678950"/>
                <a:gd name="connsiteX34" fmla="*/ 1054039 w 1151670"/>
                <a:gd name="connsiteY34" fmla="*/ 333537 h 1678950"/>
                <a:gd name="connsiteX35" fmla="*/ 1015941 w 1151670"/>
                <a:gd name="connsiteY35" fmla="*/ 285912 h 1678950"/>
                <a:gd name="connsiteX36" fmla="*/ 968314 w 1151670"/>
                <a:gd name="connsiteY36" fmla="*/ 223999 h 1678950"/>
                <a:gd name="connsiteX37" fmla="*/ 792101 w 1151670"/>
                <a:gd name="connsiteY37" fmla="*/ 78743 h 1678950"/>
                <a:gd name="connsiteX38" fmla="*/ 530164 w 1151670"/>
                <a:gd name="connsiteY38" fmla="*/ 162 h 1678950"/>
                <a:gd name="connsiteX39" fmla="*/ 356334 w 1151670"/>
                <a:gd name="connsiteY39" fmla="*/ 54931 h 1678950"/>
                <a:gd name="connsiteX40" fmla="*/ 237270 w 1151670"/>
                <a:gd name="connsiteY40" fmla="*/ 116843 h 1678950"/>
                <a:gd name="connsiteX41" fmla="*/ 177739 w 1151670"/>
                <a:gd name="connsiteY41" fmla="*/ 190662 h 1678950"/>
                <a:gd name="connsiteX42" fmla="*/ 82489 w 1151670"/>
                <a:gd name="connsiteY42" fmla="*/ 304962 h 1678950"/>
                <a:gd name="connsiteX43" fmla="*/ 11051 w 1151670"/>
                <a:gd name="connsiteY43" fmla="*/ 535942 h 1678950"/>
                <a:gd name="connsiteX44" fmla="*/ 15814 w 1151670"/>
                <a:gd name="connsiteY44" fmla="*/ 685962 h 1678950"/>
                <a:gd name="connsiteX45" fmla="*/ 22958 w 1151670"/>
                <a:gd name="connsiteY45" fmla="*/ 826455 h 1678950"/>
                <a:gd name="connsiteX46" fmla="*/ 58677 w 1151670"/>
                <a:gd name="connsiteY46" fmla="*/ 897894 h 1678950"/>
                <a:gd name="connsiteX47" fmla="*/ 1526 w 1151670"/>
                <a:gd name="connsiteY47" fmla="*/ 964568 h 1678950"/>
                <a:gd name="connsiteX48" fmla="*/ 18195 w 1151670"/>
                <a:gd name="connsiteY48" fmla="*/ 1088393 h 1678950"/>
                <a:gd name="connsiteX49" fmla="*/ 37245 w 1151670"/>
                <a:gd name="connsiteY49" fmla="*/ 1136018 h 1678950"/>
                <a:gd name="connsiteX50" fmla="*/ 72964 w 1151670"/>
                <a:gd name="connsiteY50" fmla="*/ 1214599 h 1678950"/>
                <a:gd name="connsiteX0" fmla="*/ 72964 w 1151670"/>
                <a:gd name="connsiteY0" fmla="*/ 1214599 h 1677069"/>
                <a:gd name="connsiteX1" fmla="*/ 132495 w 1151670"/>
                <a:gd name="connsiteY1" fmla="*/ 1250317 h 1677069"/>
                <a:gd name="connsiteX2" fmla="*/ 206314 w 1151670"/>
                <a:gd name="connsiteY2" fmla="*/ 1362237 h 1677069"/>
                <a:gd name="connsiteX3" fmla="*/ 215839 w 1151670"/>
                <a:gd name="connsiteY3" fmla="*/ 1390812 h 1677069"/>
                <a:gd name="connsiteX4" fmla="*/ 253939 w 1151670"/>
                <a:gd name="connsiteY4" fmla="*/ 1457487 h 1677069"/>
                <a:gd name="connsiteX5" fmla="*/ 301564 w 1151670"/>
                <a:gd name="connsiteY5" fmla="*/ 1552737 h 1677069"/>
                <a:gd name="connsiteX6" fmla="*/ 377764 w 1151670"/>
                <a:gd name="connsiteY6" fmla="*/ 1609887 h 1677069"/>
                <a:gd name="connsiteX7" fmla="*/ 406339 w 1151670"/>
                <a:gd name="connsiteY7" fmla="*/ 1628937 h 1677069"/>
                <a:gd name="connsiteX8" fmla="*/ 463489 w 1151670"/>
                <a:gd name="connsiteY8" fmla="*/ 1647987 h 1677069"/>
                <a:gd name="connsiteX9" fmla="*/ 625414 w 1151670"/>
                <a:gd name="connsiteY9" fmla="*/ 1676562 h 1677069"/>
                <a:gd name="connsiteX10" fmla="*/ 815914 w 1151670"/>
                <a:gd name="connsiteY10" fmla="*/ 1621793 h 1677069"/>
                <a:gd name="connsiteX11" fmla="*/ 892114 w 1151670"/>
                <a:gd name="connsiteY11" fmla="*/ 1581312 h 1677069"/>
                <a:gd name="connsiteX12" fmla="*/ 958789 w 1151670"/>
                <a:gd name="connsiteY12" fmla="*/ 1495587 h 1677069"/>
                <a:gd name="connsiteX13" fmla="*/ 977839 w 1151670"/>
                <a:gd name="connsiteY13" fmla="*/ 1428912 h 1677069"/>
                <a:gd name="connsiteX14" fmla="*/ 987364 w 1151670"/>
                <a:gd name="connsiteY14" fmla="*/ 1362237 h 1677069"/>
                <a:gd name="connsiteX15" fmla="*/ 996889 w 1151670"/>
                <a:gd name="connsiteY15" fmla="*/ 1314612 h 1677069"/>
                <a:gd name="connsiteX16" fmla="*/ 1073089 w 1151670"/>
                <a:gd name="connsiteY16" fmla="*/ 1216981 h 1677069"/>
                <a:gd name="connsiteX17" fmla="*/ 1051658 w 1151670"/>
                <a:gd name="connsiteY17" fmla="*/ 1240794 h 1677069"/>
                <a:gd name="connsiteX18" fmla="*/ 1096901 w 1151670"/>
                <a:gd name="connsiteY18" fmla="*/ 1169356 h 1677069"/>
                <a:gd name="connsiteX19" fmla="*/ 1106427 w 1151670"/>
                <a:gd name="connsiteY19" fmla="*/ 1133637 h 1677069"/>
                <a:gd name="connsiteX20" fmla="*/ 1111189 w 1151670"/>
                <a:gd name="connsiteY20" fmla="*/ 1112206 h 1677069"/>
                <a:gd name="connsiteX21" fmla="*/ 1123095 w 1151670"/>
                <a:gd name="connsiteY21" fmla="*/ 1069343 h 1677069"/>
                <a:gd name="connsiteX22" fmla="*/ 1137383 w 1151670"/>
                <a:gd name="connsiteY22" fmla="*/ 993144 h 1677069"/>
                <a:gd name="connsiteX23" fmla="*/ 1149289 w 1151670"/>
                <a:gd name="connsiteY23" fmla="*/ 919325 h 1677069"/>
                <a:gd name="connsiteX24" fmla="*/ 1087377 w 1151670"/>
                <a:gd name="connsiteY24" fmla="*/ 881224 h 1677069"/>
                <a:gd name="connsiteX25" fmla="*/ 1127858 w 1151670"/>
                <a:gd name="connsiteY25" fmla="*/ 709775 h 1677069"/>
                <a:gd name="connsiteX26" fmla="*/ 1135002 w 1151670"/>
                <a:gd name="connsiteY26" fmla="*/ 650244 h 1677069"/>
                <a:gd name="connsiteX27" fmla="*/ 1127857 w 1151670"/>
                <a:gd name="connsiteY27" fmla="*/ 574043 h 1677069"/>
                <a:gd name="connsiteX28" fmla="*/ 1113570 w 1151670"/>
                <a:gd name="connsiteY28" fmla="*/ 495462 h 1677069"/>
                <a:gd name="connsiteX29" fmla="*/ 1113570 w 1151670"/>
                <a:gd name="connsiteY29" fmla="*/ 457362 h 1677069"/>
                <a:gd name="connsiteX30" fmla="*/ 1101664 w 1151670"/>
                <a:gd name="connsiteY30" fmla="*/ 428787 h 1677069"/>
                <a:gd name="connsiteX31" fmla="*/ 1082614 w 1151670"/>
                <a:gd name="connsiteY31" fmla="*/ 390687 h 1677069"/>
                <a:gd name="connsiteX32" fmla="*/ 1063564 w 1151670"/>
                <a:gd name="connsiteY32" fmla="*/ 362112 h 1677069"/>
                <a:gd name="connsiteX33" fmla="*/ 1054039 w 1151670"/>
                <a:gd name="connsiteY33" fmla="*/ 333537 h 1677069"/>
                <a:gd name="connsiteX34" fmla="*/ 1015941 w 1151670"/>
                <a:gd name="connsiteY34" fmla="*/ 285912 h 1677069"/>
                <a:gd name="connsiteX35" fmla="*/ 968314 w 1151670"/>
                <a:gd name="connsiteY35" fmla="*/ 223999 h 1677069"/>
                <a:gd name="connsiteX36" fmla="*/ 792101 w 1151670"/>
                <a:gd name="connsiteY36" fmla="*/ 78743 h 1677069"/>
                <a:gd name="connsiteX37" fmla="*/ 530164 w 1151670"/>
                <a:gd name="connsiteY37" fmla="*/ 162 h 1677069"/>
                <a:gd name="connsiteX38" fmla="*/ 356334 w 1151670"/>
                <a:gd name="connsiteY38" fmla="*/ 54931 h 1677069"/>
                <a:gd name="connsiteX39" fmla="*/ 237270 w 1151670"/>
                <a:gd name="connsiteY39" fmla="*/ 116843 h 1677069"/>
                <a:gd name="connsiteX40" fmla="*/ 177739 w 1151670"/>
                <a:gd name="connsiteY40" fmla="*/ 190662 h 1677069"/>
                <a:gd name="connsiteX41" fmla="*/ 82489 w 1151670"/>
                <a:gd name="connsiteY41" fmla="*/ 304962 h 1677069"/>
                <a:gd name="connsiteX42" fmla="*/ 11051 w 1151670"/>
                <a:gd name="connsiteY42" fmla="*/ 535942 h 1677069"/>
                <a:gd name="connsiteX43" fmla="*/ 15814 w 1151670"/>
                <a:gd name="connsiteY43" fmla="*/ 685962 h 1677069"/>
                <a:gd name="connsiteX44" fmla="*/ 22958 w 1151670"/>
                <a:gd name="connsiteY44" fmla="*/ 826455 h 1677069"/>
                <a:gd name="connsiteX45" fmla="*/ 58677 w 1151670"/>
                <a:gd name="connsiteY45" fmla="*/ 897894 h 1677069"/>
                <a:gd name="connsiteX46" fmla="*/ 1526 w 1151670"/>
                <a:gd name="connsiteY46" fmla="*/ 964568 h 1677069"/>
                <a:gd name="connsiteX47" fmla="*/ 18195 w 1151670"/>
                <a:gd name="connsiteY47" fmla="*/ 1088393 h 1677069"/>
                <a:gd name="connsiteX48" fmla="*/ 37245 w 1151670"/>
                <a:gd name="connsiteY48" fmla="*/ 1136018 h 1677069"/>
                <a:gd name="connsiteX49" fmla="*/ 72964 w 1151670"/>
                <a:gd name="connsiteY49" fmla="*/ 1214599 h 1677069"/>
                <a:gd name="connsiteX0" fmla="*/ 72964 w 1151670"/>
                <a:gd name="connsiteY0" fmla="*/ 1214599 h 1677069"/>
                <a:gd name="connsiteX1" fmla="*/ 132495 w 1151670"/>
                <a:gd name="connsiteY1" fmla="*/ 1250317 h 1677069"/>
                <a:gd name="connsiteX2" fmla="*/ 206314 w 1151670"/>
                <a:gd name="connsiteY2" fmla="*/ 1362237 h 1677069"/>
                <a:gd name="connsiteX3" fmla="*/ 215839 w 1151670"/>
                <a:gd name="connsiteY3" fmla="*/ 1390812 h 1677069"/>
                <a:gd name="connsiteX4" fmla="*/ 253939 w 1151670"/>
                <a:gd name="connsiteY4" fmla="*/ 1457487 h 1677069"/>
                <a:gd name="connsiteX5" fmla="*/ 301564 w 1151670"/>
                <a:gd name="connsiteY5" fmla="*/ 1552737 h 1677069"/>
                <a:gd name="connsiteX6" fmla="*/ 377764 w 1151670"/>
                <a:gd name="connsiteY6" fmla="*/ 1609887 h 1677069"/>
                <a:gd name="connsiteX7" fmla="*/ 406339 w 1151670"/>
                <a:gd name="connsiteY7" fmla="*/ 1628937 h 1677069"/>
                <a:gd name="connsiteX8" fmla="*/ 463489 w 1151670"/>
                <a:gd name="connsiteY8" fmla="*/ 1647987 h 1677069"/>
                <a:gd name="connsiteX9" fmla="*/ 625414 w 1151670"/>
                <a:gd name="connsiteY9" fmla="*/ 1676562 h 1677069"/>
                <a:gd name="connsiteX10" fmla="*/ 815914 w 1151670"/>
                <a:gd name="connsiteY10" fmla="*/ 1621793 h 1677069"/>
                <a:gd name="connsiteX11" fmla="*/ 892114 w 1151670"/>
                <a:gd name="connsiteY11" fmla="*/ 1581312 h 1677069"/>
                <a:gd name="connsiteX12" fmla="*/ 954026 w 1151670"/>
                <a:gd name="connsiteY12" fmla="*/ 1495587 h 1677069"/>
                <a:gd name="connsiteX13" fmla="*/ 977839 w 1151670"/>
                <a:gd name="connsiteY13" fmla="*/ 1428912 h 1677069"/>
                <a:gd name="connsiteX14" fmla="*/ 987364 w 1151670"/>
                <a:gd name="connsiteY14" fmla="*/ 1362237 h 1677069"/>
                <a:gd name="connsiteX15" fmla="*/ 996889 w 1151670"/>
                <a:gd name="connsiteY15" fmla="*/ 1314612 h 1677069"/>
                <a:gd name="connsiteX16" fmla="*/ 1073089 w 1151670"/>
                <a:gd name="connsiteY16" fmla="*/ 1216981 h 1677069"/>
                <a:gd name="connsiteX17" fmla="*/ 1051658 w 1151670"/>
                <a:gd name="connsiteY17" fmla="*/ 1240794 h 1677069"/>
                <a:gd name="connsiteX18" fmla="*/ 1096901 w 1151670"/>
                <a:gd name="connsiteY18" fmla="*/ 1169356 h 1677069"/>
                <a:gd name="connsiteX19" fmla="*/ 1106427 w 1151670"/>
                <a:gd name="connsiteY19" fmla="*/ 1133637 h 1677069"/>
                <a:gd name="connsiteX20" fmla="*/ 1111189 w 1151670"/>
                <a:gd name="connsiteY20" fmla="*/ 1112206 h 1677069"/>
                <a:gd name="connsiteX21" fmla="*/ 1123095 w 1151670"/>
                <a:gd name="connsiteY21" fmla="*/ 1069343 h 1677069"/>
                <a:gd name="connsiteX22" fmla="*/ 1137383 w 1151670"/>
                <a:gd name="connsiteY22" fmla="*/ 993144 h 1677069"/>
                <a:gd name="connsiteX23" fmla="*/ 1149289 w 1151670"/>
                <a:gd name="connsiteY23" fmla="*/ 919325 h 1677069"/>
                <a:gd name="connsiteX24" fmla="*/ 1087377 w 1151670"/>
                <a:gd name="connsiteY24" fmla="*/ 881224 h 1677069"/>
                <a:gd name="connsiteX25" fmla="*/ 1127858 w 1151670"/>
                <a:gd name="connsiteY25" fmla="*/ 709775 h 1677069"/>
                <a:gd name="connsiteX26" fmla="*/ 1135002 w 1151670"/>
                <a:gd name="connsiteY26" fmla="*/ 650244 h 1677069"/>
                <a:gd name="connsiteX27" fmla="*/ 1127857 w 1151670"/>
                <a:gd name="connsiteY27" fmla="*/ 574043 h 1677069"/>
                <a:gd name="connsiteX28" fmla="*/ 1113570 w 1151670"/>
                <a:gd name="connsiteY28" fmla="*/ 495462 h 1677069"/>
                <a:gd name="connsiteX29" fmla="*/ 1113570 w 1151670"/>
                <a:gd name="connsiteY29" fmla="*/ 457362 h 1677069"/>
                <a:gd name="connsiteX30" fmla="*/ 1101664 w 1151670"/>
                <a:gd name="connsiteY30" fmla="*/ 428787 h 1677069"/>
                <a:gd name="connsiteX31" fmla="*/ 1082614 w 1151670"/>
                <a:gd name="connsiteY31" fmla="*/ 390687 h 1677069"/>
                <a:gd name="connsiteX32" fmla="*/ 1063564 w 1151670"/>
                <a:gd name="connsiteY32" fmla="*/ 362112 h 1677069"/>
                <a:gd name="connsiteX33" fmla="*/ 1054039 w 1151670"/>
                <a:gd name="connsiteY33" fmla="*/ 333537 h 1677069"/>
                <a:gd name="connsiteX34" fmla="*/ 1015941 w 1151670"/>
                <a:gd name="connsiteY34" fmla="*/ 285912 h 1677069"/>
                <a:gd name="connsiteX35" fmla="*/ 968314 w 1151670"/>
                <a:gd name="connsiteY35" fmla="*/ 223999 h 1677069"/>
                <a:gd name="connsiteX36" fmla="*/ 792101 w 1151670"/>
                <a:gd name="connsiteY36" fmla="*/ 78743 h 1677069"/>
                <a:gd name="connsiteX37" fmla="*/ 530164 w 1151670"/>
                <a:gd name="connsiteY37" fmla="*/ 162 h 1677069"/>
                <a:gd name="connsiteX38" fmla="*/ 356334 w 1151670"/>
                <a:gd name="connsiteY38" fmla="*/ 54931 h 1677069"/>
                <a:gd name="connsiteX39" fmla="*/ 237270 w 1151670"/>
                <a:gd name="connsiteY39" fmla="*/ 116843 h 1677069"/>
                <a:gd name="connsiteX40" fmla="*/ 177739 w 1151670"/>
                <a:gd name="connsiteY40" fmla="*/ 190662 h 1677069"/>
                <a:gd name="connsiteX41" fmla="*/ 82489 w 1151670"/>
                <a:gd name="connsiteY41" fmla="*/ 304962 h 1677069"/>
                <a:gd name="connsiteX42" fmla="*/ 11051 w 1151670"/>
                <a:gd name="connsiteY42" fmla="*/ 535942 h 1677069"/>
                <a:gd name="connsiteX43" fmla="*/ 15814 w 1151670"/>
                <a:gd name="connsiteY43" fmla="*/ 685962 h 1677069"/>
                <a:gd name="connsiteX44" fmla="*/ 22958 w 1151670"/>
                <a:gd name="connsiteY44" fmla="*/ 826455 h 1677069"/>
                <a:gd name="connsiteX45" fmla="*/ 58677 w 1151670"/>
                <a:gd name="connsiteY45" fmla="*/ 897894 h 1677069"/>
                <a:gd name="connsiteX46" fmla="*/ 1526 w 1151670"/>
                <a:gd name="connsiteY46" fmla="*/ 964568 h 1677069"/>
                <a:gd name="connsiteX47" fmla="*/ 18195 w 1151670"/>
                <a:gd name="connsiteY47" fmla="*/ 1088393 h 1677069"/>
                <a:gd name="connsiteX48" fmla="*/ 37245 w 1151670"/>
                <a:gd name="connsiteY48" fmla="*/ 1136018 h 1677069"/>
                <a:gd name="connsiteX49" fmla="*/ 72964 w 1151670"/>
                <a:gd name="connsiteY49" fmla="*/ 1214599 h 1677069"/>
                <a:gd name="connsiteX0" fmla="*/ 72964 w 1151670"/>
                <a:gd name="connsiteY0" fmla="*/ 1214599 h 1677069"/>
                <a:gd name="connsiteX1" fmla="*/ 132495 w 1151670"/>
                <a:gd name="connsiteY1" fmla="*/ 1250317 h 1677069"/>
                <a:gd name="connsiteX2" fmla="*/ 206314 w 1151670"/>
                <a:gd name="connsiteY2" fmla="*/ 1362237 h 1677069"/>
                <a:gd name="connsiteX3" fmla="*/ 215839 w 1151670"/>
                <a:gd name="connsiteY3" fmla="*/ 1390812 h 1677069"/>
                <a:gd name="connsiteX4" fmla="*/ 253939 w 1151670"/>
                <a:gd name="connsiteY4" fmla="*/ 1457487 h 1677069"/>
                <a:gd name="connsiteX5" fmla="*/ 301564 w 1151670"/>
                <a:gd name="connsiteY5" fmla="*/ 1552737 h 1677069"/>
                <a:gd name="connsiteX6" fmla="*/ 377764 w 1151670"/>
                <a:gd name="connsiteY6" fmla="*/ 1609887 h 1677069"/>
                <a:gd name="connsiteX7" fmla="*/ 406339 w 1151670"/>
                <a:gd name="connsiteY7" fmla="*/ 1628937 h 1677069"/>
                <a:gd name="connsiteX8" fmla="*/ 463489 w 1151670"/>
                <a:gd name="connsiteY8" fmla="*/ 1647987 h 1677069"/>
                <a:gd name="connsiteX9" fmla="*/ 625414 w 1151670"/>
                <a:gd name="connsiteY9" fmla="*/ 1676562 h 1677069"/>
                <a:gd name="connsiteX10" fmla="*/ 815914 w 1151670"/>
                <a:gd name="connsiteY10" fmla="*/ 1621793 h 1677069"/>
                <a:gd name="connsiteX11" fmla="*/ 880208 w 1151670"/>
                <a:gd name="connsiteY11" fmla="*/ 1583693 h 1677069"/>
                <a:gd name="connsiteX12" fmla="*/ 954026 w 1151670"/>
                <a:gd name="connsiteY12" fmla="*/ 1495587 h 1677069"/>
                <a:gd name="connsiteX13" fmla="*/ 977839 w 1151670"/>
                <a:gd name="connsiteY13" fmla="*/ 1428912 h 1677069"/>
                <a:gd name="connsiteX14" fmla="*/ 987364 w 1151670"/>
                <a:gd name="connsiteY14" fmla="*/ 1362237 h 1677069"/>
                <a:gd name="connsiteX15" fmla="*/ 996889 w 1151670"/>
                <a:gd name="connsiteY15" fmla="*/ 1314612 h 1677069"/>
                <a:gd name="connsiteX16" fmla="*/ 1073089 w 1151670"/>
                <a:gd name="connsiteY16" fmla="*/ 1216981 h 1677069"/>
                <a:gd name="connsiteX17" fmla="*/ 1051658 w 1151670"/>
                <a:gd name="connsiteY17" fmla="*/ 1240794 h 1677069"/>
                <a:gd name="connsiteX18" fmla="*/ 1096901 w 1151670"/>
                <a:gd name="connsiteY18" fmla="*/ 1169356 h 1677069"/>
                <a:gd name="connsiteX19" fmla="*/ 1106427 w 1151670"/>
                <a:gd name="connsiteY19" fmla="*/ 1133637 h 1677069"/>
                <a:gd name="connsiteX20" fmla="*/ 1111189 w 1151670"/>
                <a:gd name="connsiteY20" fmla="*/ 1112206 h 1677069"/>
                <a:gd name="connsiteX21" fmla="*/ 1123095 w 1151670"/>
                <a:gd name="connsiteY21" fmla="*/ 1069343 h 1677069"/>
                <a:gd name="connsiteX22" fmla="*/ 1137383 w 1151670"/>
                <a:gd name="connsiteY22" fmla="*/ 993144 h 1677069"/>
                <a:gd name="connsiteX23" fmla="*/ 1149289 w 1151670"/>
                <a:gd name="connsiteY23" fmla="*/ 919325 h 1677069"/>
                <a:gd name="connsiteX24" fmla="*/ 1087377 w 1151670"/>
                <a:gd name="connsiteY24" fmla="*/ 881224 h 1677069"/>
                <a:gd name="connsiteX25" fmla="*/ 1127858 w 1151670"/>
                <a:gd name="connsiteY25" fmla="*/ 709775 h 1677069"/>
                <a:gd name="connsiteX26" fmla="*/ 1135002 w 1151670"/>
                <a:gd name="connsiteY26" fmla="*/ 650244 h 1677069"/>
                <a:gd name="connsiteX27" fmla="*/ 1127857 w 1151670"/>
                <a:gd name="connsiteY27" fmla="*/ 574043 h 1677069"/>
                <a:gd name="connsiteX28" fmla="*/ 1113570 w 1151670"/>
                <a:gd name="connsiteY28" fmla="*/ 495462 h 1677069"/>
                <a:gd name="connsiteX29" fmla="*/ 1113570 w 1151670"/>
                <a:gd name="connsiteY29" fmla="*/ 457362 h 1677069"/>
                <a:gd name="connsiteX30" fmla="*/ 1101664 w 1151670"/>
                <a:gd name="connsiteY30" fmla="*/ 428787 h 1677069"/>
                <a:gd name="connsiteX31" fmla="*/ 1082614 w 1151670"/>
                <a:gd name="connsiteY31" fmla="*/ 390687 h 1677069"/>
                <a:gd name="connsiteX32" fmla="*/ 1063564 w 1151670"/>
                <a:gd name="connsiteY32" fmla="*/ 362112 h 1677069"/>
                <a:gd name="connsiteX33" fmla="*/ 1054039 w 1151670"/>
                <a:gd name="connsiteY33" fmla="*/ 333537 h 1677069"/>
                <a:gd name="connsiteX34" fmla="*/ 1015941 w 1151670"/>
                <a:gd name="connsiteY34" fmla="*/ 285912 h 1677069"/>
                <a:gd name="connsiteX35" fmla="*/ 968314 w 1151670"/>
                <a:gd name="connsiteY35" fmla="*/ 223999 h 1677069"/>
                <a:gd name="connsiteX36" fmla="*/ 792101 w 1151670"/>
                <a:gd name="connsiteY36" fmla="*/ 78743 h 1677069"/>
                <a:gd name="connsiteX37" fmla="*/ 530164 w 1151670"/>
                <a:gd name="connsiteY37" fmla="*/ 162 h 1677069"/>
                <a:gd name="connsiteX38" fmla="*/ 356334 w 1151670"/>
                <a:gd name="connsiteY38" fmla="*/ 54931 h 1677069"/>
                <a:gd name="connsiteX39" fmla="*/ 237270 w 1151670"/>
                <a:gd name="connsiteY39" fmla="*/ 116843 h 1677069"/>
                <a:gd name="connsiteX40" fmla="*/ 177739 w 1151670"/>
                <a:gd name="connsiteY40" fmla="*/ 190662 h 1677069"/>
                <a:gd name="connsiteX41" fmla="*/ 82489 w 1151670"/>
                <a:gd name="connsiteY41" fmla="*/ 304962 h 1677069"/>
                <a:gd name="connsiteX42" fmla="*/ 11051 w 1151670"/>
                <a:gd name="connsiteY42" fmla="*/ 535942 h 1677069"/>
                <a:gd name="connsiteX43" fmla="*/ 15814 w 1151670"/>
                <a:gd name="connsiteY43" fmla="*/ 685962 h 1677069"/>
                <a:gd name="connsiteX44" fmla="*/ 22958 w 1151670"/>
                <a:gd name="connsiteY44" fmla="*/ 826455 h 1677069"/>
                <a:gd name="connsiteX45" fmla="*/ 58677 w 1151670"/>
                <a:gd name="connsiteY45" fmla="*/ 897894 h 1677069"/>
                <a:gd name="connsiteX46" fmla="*/ 1526 w 1151670"/>
                <a:gd name="connsiteY46" fmla="*/ 964568 h 1677069"/>
                <a:gd name="connsiteX47" fmla="*/ 18195 w 1151670"/>
                <a:gd name="connsiteY47" fmla="*/ 1088393 h 1677069"/>
                <a:gd name="connsiteX48" fmla="*/ 37245 w 1151670"/>
                <a:gd name="connsiteY48" fmla="*/ 1136018 h 1677069"/>
                <a:gd name="connsiteX49" fmla="*/ 72964 w 1151670"/>
                <a:gd name="connsiteY49" fmla="*/ 1214599 h 1677069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0156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987364 w 1151670"/>
                <a:gd name="connsiteY14" fmla="*/ 1362237 h 1679417"/>
                <a:gd name="connsiteX15" fmla="*/ 996889 w 1151670"/>
                <a:gd name="connsiteY15" fmla="*/ 1314612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987364 w 1151670"/>
                <a:gd name="connsiteY14" fmla="*/ 1362237 h 1679417"/>
                <a:gd name="connsiteX15" fmla="*/ 996889 w 1151670"/>
                <a:gd name="connsiteY15" fmla="*/ 1314612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987364 w 1151670"/>
                <a:gd name="connsiteY14" fmla="*/ 1362237 h 1679417"/>
                <a:gd name="connsiteX15" fmla="*/ 996889 w 1151670"/>
                <a:gd name="connsiteY15" fmla="*/ 1314612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987364 w 1151670"/>
                <a:gd name="connsiteY14" fmla="*/ 1362237 h 1679417"/>
                <a:gd name="connsiteX15" fmla="*/ 996889 w 1151670"/>
                <a:gd name="connsiteY15" fmla="*/ 1314612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987364 w 1151670"/>
                <a:gd name="connsiteY14" fmla="*/ 1362237 h 1679417"/>
                <a:gd name="connsiteX15" fmla="*/ 1011177 w 1151670"/>
                <a:gd name="connsiteY15" fmla="*/ 1326518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1001652 w 1151670"/>
                <a:gd name="connsiteY14" fmla="*/ 1374143 h 1679417"/>
                <a:gd name="connsiteX15" fmla="*/ 1011177 w 1151670"/>
                <a:gd name="connsiteY15" fmla="*/ 1326518 h 1679417"/>
                <a:gd name="connsiteX16" fmla="*/ 1073089 w 1151670"/>
                <a:gd name="connsiteY16" fmla="*/ 1216981 h 1679417"/>
                <a:gd name="connsiteX17" fmla="*/ 1051658 w 1151670"/>
                <a:gd name="connsiteY17" fmla="*/ 1240794 h 1679417"/>
                <a:gd name="connsiteX18" fmla="*/ 1096901 w 1151670"/>
                <a:gd name="connsiteY18" fmla="*/ 1169356 h 1679417"/>
                <a:gd name="connsiteX19" fmla="*/ 1106427 w 1151670"/>
                <a:gd name="connsiteY19" fmla="*/ 1133637 h 1679417"/>
                <a:gd name="connsiteX20" fmla="*/ 1111189 w 1151670"/>
                <a:gd name="connsiteY20" fmla="*/ 1112206 h 1679417"/>
                <a:gd name="connsiteX21" fmla="*/ 1123095 w 1151670"/>
                <a:gd name="connsiteY21" fmla="*/ 1069343 h 1679417"/>
                <a:gd name="connsiteX22" fmla="*/ 1137383 w 1151670"/>
                <a:gd name="connsiteY22" fmla="*/ 993144 h 1679417"/>
                <a:gd name="connsiteX23" fmla="*/ 1149289 w 1151670"/>
                <a:gd name="connsiteY23" fmla="*/ 919325 h 1679417"/>
                <a:gd name="connsiteX24" fmla="*/ 1087377 w 1151670"/>
                <a:gd name="connsiteY24" fmla="*/ 881224 h 1679417"/>
                <a:gd name="connsiteX25" fmla="*/ 1127858 w 1151670"/>
                <a:gd name="connsiteY25" fmla="*/ 709775 h 1679417"/>
                <a:gd name="connsiteX26" fmla="*/ 1135002 w 1151670"/>
                <a:gd name="connsiteY26" fmla="*/ 650244 h 1679417"/>
                <a:gd name="connsiteX27" fmla="*/ 1127857 w 1151670"/>
                <a:gd name="connsiteY27" fmla="*/ 574043 h 1679417"/>
                <a:gd name="connsiteX28" fmla="*/ 1113570 w 1151670"/>
                <a:gd name="connsiteY28" fmla="*/ 495462 h 1679417"/>
                <a:gd name="connsiteX29" fmla="*/ 1113570 w 1151670"/>
                <a:gd name="connsiteY29" fmla="*/ 457362 h 1679417"/>
                <a:gd name="connsiteX30" fmla="*/ 1101664 w 1151670"/>
                <a:gd name="connsiteY30" fmla="*/ 428787 h 1679417"/>
                <a:gd name="connsiteX31" fmla="*/ 1082614 w 1151670"/>
                <a:gd name="connsiteY31" fmla="*/ 390687 h 1679417"/>
                <a:gd name="connsiteX32" fmla="*/ 1063564 w 1151670"/>
                <a:gd name="connsiteY32" fmla="*/ 362112 h 1679417"/>
                <a:gd name="connsiteX33" fmla="*/ 1054039 w 1151670"/>
                <a:gd name="connsiteY33" fmla="*/ 333537 h 1679417"/>
                <a:gd name="connsiteX34" fmla="*/ 1015941 w 1151670"/>
                <a:gd name="connsiteY34" fmla="*/ 285912 h 1679417"/>
                <a:gd name="connsiteX35" fmla="*/ 968314 w 1151670"/>
                <a:gd name="connsiteY35" fmla="*/ 223999 h 1679417"/>
                <a:gd name="connsiteX36" fmla="*/ 792101 w 1151670"/>
                <a:gd name="connsiteY36" fmla="*/ 78743 h 1679417"/>
                <a:gd name="connsiteX37" fmla="*/ 530164 w 1151670"/>
                <a:gd name="connsiteY37" fmla="*/ 162 h 1679417"/>
                <a:gd name="connsiteX38" fmla="*/ 356334 w 1151670"/>
                <a:gd name="connsiteY38" fmla="*/ 54931 h 1679417"/>
                <a:gd name="connsiteX39" fmla="*/ 237270 w 1151670"/>
                <a:gd name="connsiteY39" fmla="*/ 116843 h 1679417"/>
                <a:gd name="connsiteX40" fmla="*/ 177739 w 1151670"/>
                <a:gd name="connsiteY40" fmla="*/ 190662 h 1679417"/>
                <a:gd name="connsiteX41" fmla="*/ 82489 w 1151670"/>
                <a:gd name="connsiteY41" fmla="*/ 304962 h 1679417"/>
                <a:gd name="connsiteX42" fmla="*/ 11051 w 1151670"/>
                <a:gd name="connsiteY42" fmla="*/ 535942 h 1679417"/>
                <a:gd name="connsiteX43" fmla="*/ 15814 w 1151670"/>
                <a:gd name="connsiteY43" fmla="*/ 685962 h 1679417"/>
                <a:gd name="connsiteX44" fmla="*/ 22958 w 1151670"/>
                <a:gd name="connsiteY44" fmla="*/ 826455 h 1679417"/>
                <a:gd name="connsiteX45" fmla="*/ 58677 w 1151670"/>
                <a:gd name="connsiteY45" fmla="*/ 897894 h 1679417"/>
                <a:gd name="connsiteX46" fmla="*/ 1526 w 1151670"/>
                <a:gd name="connsiteY46" fmla="*/ 964568 h 1679417"/>
                <a:gd name="connsiteX47" fmla="*/ 18195 w 1151670"/>
                <a:gd name="connsiteY47" fmla="*/ 1088393 h 1679417"/>
                <a:gd name="connsiteX48" fmla="*/ 37245 w 1151670"/>
                <a:gd name="connsiteY48" fmla="*/ 1136018 h 1679417"/>
                <a:gd name="connsiteX49" fmla="*/ 72964 w 1151670"/>
                <a:gd name="connsiteY49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1011177 w 1151670"/>
                <a:gd name="connsiteY14" fmla="*/ 1326518 h 1679417"/>
                <a:gd name="connsiteX15" fmla="*/ 1073089 w 1151670"/>
                <a:gd name="connsiteY15" fmla="*/ 1216981 h 1679417"/>
                <a:gd name="connsiteX16" fmla="*/ 1051658 w 1151670"/>
                <a:gd name="connsiteY16" fmla="*/ 1240794 h 1679417"/>
                <a:gd name="connsiteX17" fmla="*/ 1096901 w 1151670"/>
                <a:gd name="connsiteY17" fmla="*/ 1169356 h 1679417"/>
                <a:gd name="connsiteX18" fmla="*/ 1106427 w 1151670"/>
                <a:gd name="connsiteY18" fmla="*/ 1133637 h 1679417"/>
                <a:gd name="connsiteX19" fmla="*/ 1111189 w 1151670"/>
                <a:gd name="connsiteY19" fmla="*/ 1112206 h 1679417"/>
                <a:gd name="connsiteX20" fmla="*/ 1123095 w 1151670"/>
                <a:gd name="connsiteY20" fmla="*/ 1069343 h 1679417"/>
                <a:gd name="connsiteX21" fmla="*/ 1137383 w 1151670"/>
                <a:gd name="connsiteY21" fmla="*/ 993144 h 1679417"/>
                <a:gd name="connsiteX22" fmla="*/ 1149289 w 1151670"/>
                <a:gd name="connsiteY22" fmla="*/ 919325 h 1679417"/>
                <a:gd name="connsiteX23" fmla="*/ 1087377 w 1151670"/>
                <a:gd name="connsiteY23" fmla="*/ 881224 h 1679417"/>
                <a:gd name="connsiteX24" fmla="*/ 1127858 w 1151670"/>
                <a:gd name="connsiteY24" fmla="*/ 709775 h 1679417"/>
                <a:gd name="connsiteX25" fmla="*/ 1135002 w 1151670"/>
                <a:gd name="connsiteY25" fmla="*/ 650244 h 1679417"/>
                <a:gd name="connsiteX26" fmla="*/ 1127857 w 1151670"/>
                <a:gd name="connsiteY26" fmla="*/ 574043 h 1679417"/>
                <a:gd name="connsiteX27" fmla="*/ 1113570 w 1151670"/>
                <a:gd name="connsiteY27" fmla="*/ 495462 h 1679417"/>
                <a:gd name="connsiteX28" fmla="*/ 1113570 w 1151670"/>
                <a:gd name="connsiteY28" fmla="*/ 457362 h 1679417"/>
                <a:gd name="connsiteX29" fmla="*/ 1101664 w 1151670"/>
                <a:gd name="connsiteY29" fmla="*/ 428787 h 1679417"/>
                <a:gd name="connsiteX30" fmla="*/ 1082614 w 1151670"/>
                <a:gd name="connsiteY30" fmla="*/ 390687 h 1679417"/>
                <a:gd name="connsiteX31" fmla="*/ 1063564 w 1151670"/>
                <a:gd name="connsiteY31" fmla="*/ 362112 h 1679417"/>
                <a:gd name="connsiteX32" fmla="*/ 1054039 w 1151670"/>
                <a:gd name="connsiteY32" fmla="*/ 333537 h 1679417"/>
                <a:gd name="connsiteX33" fmla="*/ 1015941 w 1151670"/>
                <a:gd name="connsiteY33" fmla="*/ 285912 h 1679417"/>
                <a:gd name="connsiteX34" fmla="*/ 968314 w 1151670"/>
                <a:gd name="connsiteY34" fmla="*/ 223999 h 1679417"/>
                <a:gd name="connsiteX35" fmla="*/ 792101 w 1151670"/>
                <a:gd name="connsiteY35" fmla="*/ 78743 h 1679417"/>
                <a:gd name="connsiteX36" fmla="*/ 530164 w 1151670"/>
                <a:gd name="connsiteY36" fmla="*/ 162 h 1679417"/>
                <a:gd name="connsiteX37" fmla="*/ 356334 w 1151670"/>
                <a:gd name="connsiteY37" fmla="*/ 54931 h 1679417"/>
                <a:gd name="connsiteX38" fmla="*/ 237270 w 1151670"/>
                <a:gd name="connsiteY38" fmla="*/ 116843 h 1679417"/>
                <a:gd name="connsiteX39" fmla="*/ 177739 w 1151670"/>
                <a:gd name="connsiteY39" fmla="*/ 190662 h 1679417"/>
                <a:gd name="connsiteX40" fmla="*/ 82489 w 1151670"/>
                <a:gd name="connsiteY40" fmla="*/ 304962 h 1679417"/>
                <a:gd name="connsiteX41" fmla="*/ 11051 w 1151670"/>
                <a:gd name="connsiteY41" fmla="*/ 535942 h 1679417"/>
                <a:gd name="connsiteX42" fmla="*/ 15814 w 1151670"/>
                <a:gd name="connsiteY42" fmla="*/ 685962 h 1679417"/>
                <a:gd name="connsiteX43" fmla="*/ 22958 w 1151670"/>
                <a:gd name="connsiteY43" fmla="*/ 826455 h 1679417"/>
                <a:gd name="connsiteX44" fmla="*/ 58677 w 1151670"/>
                <a:gd name="connsiteY44" fmla="*/ 897894 h 1679417"/>
                <a:gd name="connsiteX45" fmla="*/ 1526 w 1151670"/>
                <a:gd name="connsiteY45" fmla="*/ 964568 h 1679417"/>
                <a:gd name="connsiteX46" fmla="*/ 18195 w 1151670"/>
                <a:gd name="connsiteY46" fmla="*/ 1088393 h 1679417"/>
                <a:gd name="connsiteX47" fmla="*/ 37245 w 1151670"/>
                <a:gd name="connsiteY47" fmla="*/ 1136018 h 1679417"/>
                <a:gd name="connsiteX48" fmla="*/ 72964 w 1151670"/>
                <a:gd name="connsiteY48" fmla="*/ 1214599 h 1679417"/>
                <a:gd name="connsiteX0" fmla="*/ 72964 w 1151670"/>
                <a:gd name="connsiteY0" fmla="*/ 1214599 h 1679417"/>
                <a:gd name="connsiteX1" fmla="*/ 132495 w 1151670"/>
                <a:gd name="connsiteY1" fmla="*/ 1250317 h 1679417"/>
                <a:gd name="connsiteX2" fmla="*/ 206314 w 1151670"/>
                <a:gd name="connsiteY2" fmla="*/ 1362237 h 1679417"/>
                <a:gd name="connsiteX3" fmla="*/ 215839 w 1151670"/>
                <a:gd name="connsiteY3" fmla="*/ 1390812 h 1679417"/>
                <a:gd name="connsiteX4" fmla="*/ 253939 w 1151670"/>
                <a:gd name="connsiteY4" fmla="*/ 1457487 h 1679417"/>
                <a:gd name="connsiteX5" fmla="*/ 320614 w 1151670"/>
                <a:gd name="connsiteY5" fmla="*/ 1552737 h 1679417"/>
                <a:gd name="connsiteX6" fmla="*/ 377764 w 1151670"/>
                <a:gd name="connsiteY6" fmla="*/ 1609887 h 1679417"/>
                <a:gd name="connsiteX7" fmla="*/ 406339 w 1151670"/>
                <a:gd name="connsiteY7" fmla="*/ 1628937 h 1679417"/>
                <a:gd name="connsiteX8" fmla="*/ 463489 w 1151670"/>
                <a:gd name="connsiteY8" fmla="*/ 1647987 h 1679417"/>
                <a:gd name="connsiteX9" fmla="*/ 625414 w 1151670"/>
                <a:gd name="connsiteY9" fmla="*/ 1678943 h 1679417"/>
                <a:gd name="connsiteX10" fmla="*/ 815914 w 1151670"/>
                <a:gd name="connsiteY10" fmla="*/ 1621793 h 1679417"/>
                <a:gd name="connsiteX11" fmla="*/ 880208 w 1151670"/>
                <a:gd name="connsiteY11" fmla="*/ 1583693 h 1679417"/>
                <a:gd name="connsiteX12" fmla="*/ 954026 w 1151670"/>
                <a:gd name="connsiteY12" fmla="*/ 1495587 h 1679417"/>
                <a:gd name="connsiteX13" fmla="*/ 977839 w 1151670"/>
                <a:gd name="connsiteY13" fmla="*/ 1428912 h 1679417"/>
                <a:gd name="connsiteX14" fmla="*/ 1027845 w 1151670"/>
                <a:gd name="connsiteY14" fmla="*/ 1328899 h 1679417"/>
                <a:gd name="connsiteX15" fmla="*/ 1073089 w 1151670"/>
                <a:gd name="connsiteY15" fmla="*/ 1216981 h 1679417"/>
                <a:gd name="connsiteX16" fmla="*/ 1051658 w 1151670"/>
                <a:gd name="connsiteY16" fmla="*/ 1240794 h 1679417"/>
                <a:gd name="connsiteX17" fmla="*/ 1096901 w 1151670"/>
                <a:gd name="connsiteY17" fmla="*/ 1169356 h 1679417"/>
                <a:gd name="connsiteX18" fmla="*/ 1106427 w 1151670"/>
                <a:gd name="connsiteY18" fmla="*/ 1133637 h 1679417"/>
                <a:gd name="connsiteX19" fmla="*/ 1111189 w 1151670"/>
                <a:gd name="connsiteY19" fmla="*/ 1112206 h 1679417"/>
                <a:gd name="connsiteX20" fmla="*/ 1123095 w 1151670"/>
                <a:gd name="connsiteY20" fmla="*/ 1069343 h 1679417"/>
                <a:gd name="connsiteX21" fmla="*/ 1137383 w 1151670"/>
                <a:gd name="connsiteY21" fmla="*/ 993144 h 1679417"/>
                <a:gd name="connsiteX22" fmla="*/ 1149289 w 1151670"/>
                <a:gd name="connsiteY22" fmla="*/ 919325 h 1679417"/>
                <a:gd name="connsiteX23" fmla="*/ 1087377 w 1151670"/>
                <a:gd name="connsiteY23" fmla="*/ 881224 h 1679417"/>
                <a:gd name="connsiteX24" fmla="*/ 1127858 w 1151670"/>
                <a:gd name="connsiteY24" fmla="*/ 709775 h 1679417"/>
                <a:gd name="connsiteX25" fmla="*/ 1135002 w 1151670"/>
                <a:gd name="connsiteY25" fmla="*/ 650244 h 1679417"/>
                <a:gd name="connsiteX26" fmla="*/ 1127857 w 1151670"/>
                <a:gd name="connsiteY26" fmla="*/ 574043 h 1679417"/>
                <a:gd name="connsiteX27" fmla="*/ 1113570 w 1151670"/>
                <a:gd name="connsiteY27" fmla="*/ 495462 h 1679417"/>
                <a:gd name="connsiteX28" fmla="*/ 1113570 w 1151670"/>
                <a:gd name="connsiteY28" fmla="*/ 457362 h 1679417"/>
                <a:gd name="connsiteX29" fmla="*/ 1101664 w 1151670"/>
                <a:gd name="connsiteY29" fmla="*/ 428787 h 1679417"/>
                <a:gd name="connsiteX30" fmla="*/ 1082614 w 1151670"/>
                <a:gd name="connsiteY30" fmla="*/ 390687 h 1679417"/>
                <a:gd name="connsiteX31" fmla="*/ 1063564 w 1151670"/>
                <a:gd name="connsiteY31" fmla="*/ 362112 h 1679417"/>
                <a:gd name="connsiteX32" fmla="*/ 1054039 w 1151670"/>
                <a:gd name="connsiteY32" fmla="*/ 333537 h 1679417"/>
                <a:gd name="connsiteX33" fmla="*/ 1015941 w 1151670"/>
                <a:gd name="connsiteY33" fmla="*/ 285912 h 1679417"/>
                <a:gd name="connsiteX34" fmla="*/ 968314 w 1151670"/>
                <a:gd name="connsiteY34" fmla="*/ 223999 h 1679417"/>
                <a:gd name="connsiteX35" fmla="*/ 792101 w 1151670"/>
                <a:gd name="connsiteY35" fmla="*/ 78743 h 1679417"/>
                <a:gd name="connsiteX36" fmla="*/ 530164 w 1151670"/>
                <a:gd name="connsiteY36" fmla="*/ 162 h 1679417"/>
                <a:gd name="connsiteX37" fmla="*/ 356334 w 1151670"/>
                <a:gd name="connsiteY37" fmla="*/ 54931 h 1679417"/>
                <a:gd name="connsiteX38" fmla="*/ 237270 w 1151670"/>
                <a:gd name="connsiteY38" fmla="*/ 116843 h 1679417"/>
                <a:gd name="connsiteX39" fmla="*/ 177739 w 1151670"/>
                <a:gd name="connsiteY39" fmla="*/ 190662 h 1679417"/>
                <a:gd name="connsiteX40" fmla="*/ 82489 w 1151670"/>
                <a:gd name="connsiteY40" fmla="*/ 304962 h 1679417"/>
                <a:gd name="connsiteX41" fmla="*/ 11051 w 1151670"/>
                <a:gd name="connsiteY41" fmla="*/ 535942 h 1679417"/>
                <a:gd name="connsiteX42" fmla="*/ 15814 w 1151670"/>
                <a:gd name="connsiteY42" fmla="*/ 685962 h 1679417"/>
                <a:gd name="connsiteX43" fmla="*/ 22958 w 1151670"/>
                <a:gd name="connsiteY43" fmla="*/ 826455 h 1679417"/>
                <a:gd name="connsiteX44" fmla="*/ 58677 w 1151670"/>
                <a:gd name="connsiteY44" fmla="*/ 897894 h 1679417"/>
                <a:gd name="connsiteX45" fmla="*/ 1526 w 1151670"/>
                <a:gd name="connsiteY45" fmla="*/ 964568 h 1679417"/>
                <a:gd name="connsiteX46" fmla="*/ 18195 w 1151670"/>
                <a:gd name="connsiteY46" fmla="*/ 1088393 h 1679417"/>
                <a:gd name="connsiteX47" fmla="*/ 37245 w 1151670"/>
                <a:gd name="connsiteY47" fmla="*/ 1136018 h 1679417"/>
                <a:gd name="connsiteX48" fmla="*/ 72964 w 1151670"/>
                <a:gd name="connsiteY48" fmla="*/ 1214599 h 1679417"/>
                <a:gd name="connsiteX0" fmla="*/ 72964 w 1162911"/>
                <a:gd name="connsiteY0" fmla="*/ 1214599 h 1679417"/>
                <a:gd name="connsiteX1" fmla="*/ 132495 w 1162911"/>
                <a:gd name="connsiteY1" fmla="*/ 1250317 h 1679417"/>
                <a:gd name="connsiteX2" fmla="*/ 206314 w 1162911"/>
                <a:gd name="connsiteY2" fmla="*/ 1362237 h 1679417"/>
                <a:gd name="connsiteX3" fmla="*/ 215839 w 1162911"/>
                <a:gd name="connsiteY3" fmla="*/ 1390812 h 1679417"/>
                <a:gd name="connsiteX4" fmla="*/ 253939 w 1162911"/>
                <a:gd name="connsiteY4" fmla="*/ 1457487 h 1679417"/>
                <a:gd name="connsiteX5" fmla="*/ 320614 w 1162911"/>
                <a:gd name="connsiteY5" fmla="*/ 1552737 h 1679417"/>
                <a:gd name="connsiteX6" fmla="*/ 377764 w 1162911"/>
                <a:gd name="connsiteY6" fmla="*/ 1609887 h 1679417"/>
                <a:gd name="connsiteX7" fmla="*/ 406339 w 1162911"/>
                <a:gd name="connsiteY7" fmla="*/ 1628937 h 1679417"/>
                <a:gd name="connsiteX8" fmla="*/ 463489 w 1162911"/>
                <a:gd name="connsiteY8" fmla="*/ 1647987 h 1679417"/>
                <a:gd name="connsiteX9" fmla="*/ 625414 w 1162911"/>
                <a:gd name="connsiteY9" fmla="*/ 1678943 h 1679417"/>
                <a:gd name="connsiteX10" fmla="*/ 815914 w 1162911"/>
                <a:gd name="connsiteY10" fmla="*/ 1621793 h 1679417"/>
                <a:gd name="connsiteX11" fmla="*/ 880208 w 1162911"/>
                <a:gd name="connsiteY11" fmla="*/ 1583693 h 1679417"/>
                <a:gd name="connsiteX12" fmla="*/ 954026 w 1162911"/>
                <a:gd name="connsiteY12" fmla="*/ 1495587 h 1679417"/>
                <a:gd name="connsiteX13" fmla="*/ 977839 w 1162911"/>
                <a:gd name="connsiteY13" fmla="*/ 1428912 h 1679417"/>
                <a:gd name="connsiteX14" fmla="*/ 1027845 w 1162911"/>
                <a:gd name="connsiteY14" fmla="*/ 1328899 h 1679417"/>
                <a:gd name="connsiteX15" fmla="*/ 1073089 w 1162911"/>
                <a:gd name="connsiteY15" fmla="*/ 1216981 h 1679417"/>
                <a:gd name="connsiteX16" fmla="*/ 1051658 w 1162911"/>
                <a:gd name="connsiteY16" fmla="*/ 1240794 h 1679417"/>
                <a:gd name="connsiteX17" fmla="*/ 1096901 w 1162911"/>
                <a:gd name="connsiteY17" fmla="*/ 1169356 h 1679417"/>
                <a:gd name="connsiteX18" fmla="*/ 1106427 w 1162911"/>
                <a:gd name="connsiteY18" fmla="*/ 1133637 h 1679417"/>
                <a:gd name="connsiteX19" fmla="*/ 1111189 w 1162911"/>
                <a:gd name="connsiteY19" fmla="*/ 1112206 h 1679417"/>
                <a:gd name="connsiteX20" fmla="*/ 1123095 w 1162911"/>
                <a:gd name="connsiteY20" fmla="*/ 1069343 h 1679417"/>
                <a:gd name="connsiteX21" fmla="*/ 1161196 w 1162911"/>
                <a:gd name="connsiteY21" fmla="*/ 990762 h 1679417"/>
                <a:gd name="connsiteX22" fmla="*/ 1149289 w 1162911"/>
                <a:gd name="connsiteY22" fmla="*/ 919325 h 1679417"/>
                <a:gd name="connsiteX23" fmla="*/ 1087377 w 1162911"/>
                <a:gd name="connsiteY23" fmla="*/ 881224 h 1679417"/>
                <a:gd name="connsiteX24" fmla="*/ 1127858 w 1162911"/>
                <a:gd name="connsiteY24" fmla="*/ 709775 h 1679417"/>
                <a:gd name="connsiteX25" fmla="*/ 1135002 w 1162911"/>
                <a:gd name="connsiteY25" fmla="*/ 650244 h 1679417"/>
                <a:gd name="connsiteX26" fmla="*/ 1127857 w 1162911"/>
                <a:gd name="connsiteY26" fmla="*/ 574043 h 1679417"/>
                <a:gd name="connsiteX27" fmla="*/ 1113570 w 1162911"/>
                <a:gd name="connsiteY27" fmla="*/ 495462 h 1679417"/>
                <a:gd name="connsiteX28" fmla="*/ 1113570 w 1162911"/>
                <a:gd name="connsiteY28" fmla="*/ 457362 h 1679417"/>
                <a:gd name="connsiteX29" fmla="*/ 1101664 w 1162911"/>
                <a:gd name="connsiteY29" fmla="*/ 428787 h 1679417"/>
                <a:gd name="connsiteX30" fmla="*/ 1082614 w 1162911"/>
                <a:gd name="connsiteY30" fmla="*/ 390687 h 1679417"/>
                <a:gd name="connsiteX31" fmla="*/ 1063564 w 1162911"/>
                <a:gd name="connsiteY31" fmla="*/ 362112 h 1679417"/>
                <a:gd name="connsiteX32" fmla="*/ 1054039 w 1162911"/>
                <a:gd name="connsiteY32" fmla="*/ 333537 h 1679417"/>
                <a:gd name="connsiteX33" fmla="*/ 1015941 w 1162911"/>
                <a:gd name="connsiteY33" fmla="*/ 285912 h 1679417"/>
                <a:gd name="connsiteX34" fmla="*/ 968314 w 1162911"/>
                <a:gd name="connsiteY34" fmla="*/ 223999 h 1679417"/>
                <a:gd name="connsiteX35" fmla="*/ 792101 w 1162911"/>
                <a:gd name="connsiteY35" fmla="*/ 78743 h 1679417"/>
                <a:gd name="connsiteX36" fmla="*/ 530164 w 1162911"/>
                <a:gd name="connsiteY36" fmla="*/ 162 h 1679417"/>
                <a:gd name="connsiteX37" fmla="*/ 356334 w 1162911"/>
                <a:gd name="connsiteY37" fmla="*/ 54931 h 1679417"/>
                <a:gd name="connsiteX38" fmla="*/ 237270 w 1162911"/>
                <a:gd name="connsiteY38" fmla="*/ 116843 h 1679417"/>
                <a:gd name="connsiteX39" fmla="*/ 177739 w 1162911"/>
                <a:gd name="connsiteY39" fmla="*/ 190662 h 1679417"/>
                <a:gd name="connsiteX40" fmla="*/ 82489 w 1162911"/>
                <a:gd name="connsiteY40" fmla="*/ 304962 h 1679417"/>
                <a:gd name="connsiteX41" fmla="*/ 11051 w 1162911"/>
                <a:gd name="connsiteY41" fmla="*/ 535942 h 1679417"/>
                <a:gd name="connsiteX42" fmla="*/ 15814 w 1162911"/>
                <a:gd name="connsiteY42" fmla="*/ 685962 h 1679417"/>
                <a:gd name="connsiteX43" fmla="*/ 22958 w 1162911"/>
                <a:gd name="connsiteY43" fmla="*/ 826455 h 1679417"/>
                <a:gd name="connsiteX44" fmla="*/ 58677 w 1162911"/>
                <a:gd name="connsiteY44" fmla="*/ 897894 h 1679417"/>
                <a:gd name="connsiteX45" fmla="*/ 1526 w 1162911"/>
                <a:gd name="connsiteY45" fmla="*/ 964568 h 1679417"/>
                <a:gd name="connsiteX46" fmla="*/ 18195 w 1162911"/>
                <a:gd name="connsiteY46" fmla="*/ 1088393 h 1679417"/>
                <a:gd name="connsiteX47" fmla="*/ 37245 w 1162911"/>
                <a:gd name="connsiteY47" fmla="*/ 1136018 h 1679417"/>
                <a:gd name="connsiteX48" fmla="*/ 72964 w 1162911"/>
                <a:gd name="connsiteY48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73089 w 1161751"/>
                <a:gd name="connsiteY15" fmla="*/ 1216981 h 1679417"/>
                <a:gd name="connsiteX16" fmla="*/ 1051658 w 1161751"/>
                <a:gd name="connsiteY16" fmla="*/ 1240794 h 1679417"/>
                <a:gd name="connsiteX17" fmla="*/ 1096901 w 1161751"/>
                <a:gd name="connsiteY17" fmla="*/ 1169356 h 1679417"/>
                <a:gd name="connsiteX18" fmla="*/ 1106427 w 1161751"/>
                <a:gd name="connsiteY18" fmla="*/ 1133637 h 1679417"/>
                <a:gd name="connsiteX19" fmla="*/ 1111189 w 1161751"/>
                <a:gd name="connsiteY19" fmla="*/ 1112206 h 1679417"/>
                <a:gd name="connsiteX20" fmla="*/ 1139763 w 1161751"/>
                <a:gd name="connsiteY20" fmla="*/ 1076487 h 1679417"/>
                <a:gd name="connsiteX21" fmla="*/ 1161196 w 1161751"/>
                <a:gd name="connsiteY21" fmla="*/ 990762 h 1679417"/>
                <a:gd name="connsiteX22" fmla="*/ 1149289 w 1161751"/>
                <a:gd name="connsiteY22" fmla="*/ 919325 h 1679417"/>
                <a:gd name="connsiteX23" fmla="*/ 1087377 w 1161751"/>
                <a:gd name="connsiteY23" fmla="*/ 881224 h 1679417"/>
                <a:gd name="connsiteX24" fmla="*/ 1127858 w 1161751"/>
                <a:gd name="connsiteY24" fmla="*/ 709775 h 1679417"/>
                <a:gd name="connsiteX25" fmla="*/ 1135002 w 1161751"/>
                <a:gd name="connsiteY25" fmla="*/ 650244 h 1679417"/>
                <a:gd name="connsiteX26" fmla="*/ 1127857 w 1161751"/>
                <a:gd name="connsiteY26" fmla="*/ 574043 h 1679417"/>
                <a:gd name="connsiteX27" fmla="*/ 1113570 w 1161751"/>
                <a:gd name="connsiteY27" fmla="*/ 495462 h 1679417"/>
                <a:gd name="connsiteX28" fmla="*/ 1113570 w 1161751"/>
                <a:gd name="connsiteY28" fmla="*/ 457362 h 1679417"/>
                <a:gd name="connsiteX29" fmla="*/ 1101664 w 1161751"/>
                <a:gd name="connsiteY29" fmla="*/ 428787 h 1679417"/>
                <a:gd name="connsiteX30" fmla="*/ 1082614 w 1161751"/>
                <a:gd name="connsiteY30" fmla="*/ 390687 h 1679417"/>
                <a:gd name="connsiteX31" fmla="*/ 1063564 w 1161751"/>
                <a:gd name="connsiteY31" fmla="*/ 362112 h 1679417"/>
                <a:gd name="connsiteX32" fmla="*/ 1054039 w 1161751"/>
                <a:gd name="connsiteY32" fmla="*/ 333537 h 1679417"/>
                <a:gd name="connsiteX33" fmla="*/ 1015941 w 1161751"/>
                <a:gd name="connsiteY33" fmla="*/ 285912 h 1679417"/>
                <a:gd name="connsiteX34" fmla="*/ 968314 w 1161751"/>
                <a:gd name="connsiteY34" fmla="*/ 223999 h 1679417"/>
                <a:gd name="connsiteX35" fmla="*/ 792101 w 1161751"/>
                <a:gd name="connsiteY35" fmla="*/ 78743 h 1679417"/>
                <a:gd name="connsiteX36" fmla="*/ 530164 w 1161751"/>
                <a:gd name="connsiteY36" fmla="*/ 162 h 1679417"/>
                <a:gd name="connsiteX37" fmla="*/ 356334 w 1161751"/>
                <a:gd name="connsiteY37" fmla="*/ 54931 h 1679417"/>
                <a:gd name="connsiteX38" fmla="*/ 237270 w 1161751"/>
                <a:gd name="connsiteY38" fmla="*/ 116843 h 1679417"/>
                <a:gd name="connsiteX39" fmla="*/ 177739 w 1161751"/>
                <a:gd name="connsiteY39" fmla="*/ 190662 h 1679417"/>
                <a:gd name="connsiteX40" fmla="*/ 82489 w 1161751"/>
                <a:gd name="connsiteY40" fmla="*/ 304962 h 1679417"/>
                <a:gd name="connsiteX41" fmla="*/ 11051 w 1161751"/>
                <a:gd name="connsiteY41" fmla="*/ 535942 h 1679417"/>
                <a:gd name="connsiteX42" fmla="*/ 15814 w 1161751"/>
                <a:gd name="connsiteY42" fmla="*/ 685962 h 1679417"/>
                <a:gd name="connsiteX43" fmla="*/ 22958 w 1161751"/>
                <a:gd name="connsiteY43" fmla="*/ 826455 h 1679417"/>
                <a:gd name="connsiteX44" fmla="*/ 58677 w 1161751"/>
                <a:gd name="connsiteY44" fmla="*/ 897894 h 1679417"/>
                <a:gd name="connsiteX45" fmla="*/ 1526 w 1161751"/>
                <a:gd name="connsiteY45" fmla="*/ 964568 h 1679417"/>
                <a:gd name="connsiteX46" fmla="*/ 18195 w 1161751"/>
                <a:gd name="connsiteY46" fmla="*/ 1088393 h 1679417"/>
                <a:gd name="connsiteX47" fmla="*/ 37245 w 1161751"/>
                <a:gd name="connsiteY47" fmla="*/ 1136018 h 1679417"/>
                <a:gd name="connsiteX48" fmla="*/ 72964 w 1161751"/>
                <a:gd name="connsiteY48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73089 w 1161751"/>
                <a:gd name="connsiteY15" fmla="*/ 1216981 h 1679417"/>
                <a:gd name="connsiteX16" fmla="*/ 1051658 w 1161751"/>
                <a:gd name="connsiteY16" fmla="*/ 1240794 h 1679417"/>
                <a:gd name="connsiteX17" fmla="*/ 1096901 w 1161751"/>
                <a:gd name="connsiteY17" fmla="*/ 1169356 h 1679417"/>
                <a:gd name="connsiteX18" fmla="*/ 1106427 w 1161751"/>
                <a:gd name="connsiteY18" fmla="*/ 1133637 h 1679417"/>
                <a:gd name="connsiteX19" fmla="*/ 1111189 w 1161751"/>
                <a:gd name="connsiteY19" fmla="*/ 1124112 h 1679417"/>
                <a:gd name="connsiteX20" fmla="*/ 1139763 w 1161751"/>
                <a:gd name="connsiteY20" fmla="*/ 1076487 h 1679417"/>
                <a:gd name="connsiteX21" fmla="*/ 1161196 w 1161751"/>
                <a:gd name="connsiteY21" fmla="*/ 990762 h 1679417"/>
                <a:gd name="connsiteX22" fmla="*/ 1149289 w 1161751"/>
                <a:gd name="connsiteY22" fmla="*/ 919325 h 1679417"/>
                <a:gd name="connsiteX23" fmla="*/ 1087377 w 1161751"/>
                <a:gd name="connsiteY23" fmla="*/ 881224 h 1679417"/>
                <a:gd name="connsiteX24" fmla="*/ 1127858 w 1161751"/>
                <a:gd name="connsiteY24" fmla="*/ 709775 h 1679417"/>
                <a:gd name="connsiteX25" fmla="*/ 1135002 w 1161751"/>
                <a:gd name="connsiteY25" fmla="*/ 650244 h 1679417"/>
                <a:gd name="connsiteX26" fmla="*/ 1127857 w 1161751"/>
                <a:gd name="connsiteY26" fmla="*/ 574043 h 1679417"/>
                <a:gd name="connsiteX27" fmla="*/ 1113570 w 1161751"/>
                <a:gd name="connsiteY27" fmla="*/ 495462 h 1679417"/>
                <a:gd name="connsiteX28" fmla="*/ 1113570 w 1161751"/>
                <a:gd name="connsiteY28" fmla="*/ 457362 h 1679417"/>
                <a:gd name="connsiteX29" fmla="*/ 1101664 w 1161751"/>
                <a:gd name="connsiteY29" fmla="*/ 428787 h 1679417"/>
                <a:gd name="connsiteX30" fmla="*/ 1082614 w 1161751"/>
                <a:gd name="connsiteY30" fmla="*/ 390687 h 1679417"/>
                <a:gd name="connsiteX31" fmla="*/ 1063564 w 1161751"/>
                <a:gd name="connsiteY31" fmla="*/ 362112 h 1679417"/>
                <a:gd name="connsiteX32" fmla="*/ 1054039 w 1161751"/>
                <a:gd name="connsiteY32" fmla="*/ 333537 h 1679417"/>
                <a:gd name="connsiteX33" fmla="*/ 1015941 w 1161751"/>
                <a:gd name="connsiteY33" fmla="*/ 285912 h 1679417"/>
                <a:gd name="connsiteX34" fmla="*/ 968314 w 1161751"/>
                <a:gd name="connsiteY34" fmla="*/ 223999 h 1679417"/>
                <a:gd name="connsiteX35" fmla="*/ 792101 w 1161751"/>
                <a:gd name="connsiteY35" fmla="*/ 78743 h 1679417"/>
                <a:gd name="connsiteX36" fmla="*/ 530164 w 1161751"/>
                <a:gd name="connsiteY36" fmla="*/ 162 h 1679417"/>
                <a:gd name="connsiteX37" fmla="*/ 356334 w 1161751"/>
                <a:gd name="connsiteY37" fmla="*/ 54931 h 1679417"/>
                <a:gd name="connsiteX38" fmla="*/ 237270 w 1161751"/>
                <a:gd name="connsiteY38" fmla="*/ 116843 h 1679417"/>
                <a:gd name="connsiteX39" fmla="*/ 177739 w 1161751"/>
                <a:gd name="connsiteY39" fmla="*/ 190662 h 1679417"/>
                <a:gd name="connsiteX40" fmla="*/ 82489 w 1161751"/>
                <a:gd name="connsiteY40" fmla="*/ 304962 h 1679417"/>
                <a:gd name="connsiteX41" fmla="*/ 11051 w 1161751"/>
                <a:gd name="connsiteY41" fmla="*/ 535942 h 1679417"/>
                <a:gd name="connsiteX42" fmla="*/ 15814 w 1161751"/>
                <a:gd name="connsiteY42" fmla="*/ 685962 h 1679417"/>
                <a:gd name="connsiteX43" fmla="*/ 22958 w 1161751"/>
                <a:gd name="connsiteY43" fmla="*/ 826455 h 1679417"/>
                <a:gd name="connsiteX44" fmla="*/ 58677 w 1161751"/>
                <a:gd name="connsiteY44" fmla="*/ 897894 h 1679417"/>
                <a:gd name="connsiteX45" fmla="*/ 1526 w 1161751"/>
                <a:gd name="connsiteY45" fmla="*/ 964568 h 1679417"/>
                <a:gd name="connsiteX46" fmla="*/ 18195 w 1161751"/>
                <a:gd name="connsiteY46" fmla="*/ 1088393 h 1679417"/>
                <a:gd name="connsiteX47" fmla="*/ 37245 w 1161751"/>
                <a:gd name="connsiteY47" fmla="*/ 1136018 h 1679417"/>
                <a:gd name="connsiteX48" fmla="*/ 72964 w 1161751"/>
                <a:gd name="connsiteY48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73089 w 1161751"/>
                <a:gd name="connsiteY15" fmla="*/ 1216981 h 1679417"/>
                <a:gd name="connsiteX16" fmla="*/ 1051658 w 1161751"/>
                <a:gd name="connsiteY16" fmla="*/ 1240794 h 1679417"/>
                <a:gd name="connsiteX17" fmla="*/ 1096901 w 1161751"/>
                <a:gd name="connsiteY17" fmla="*/ 1169356 h 1679417"/>
                <a:gd name="connsiteX18" fmla="*/ 1106427 w 1161751"/>
                <a:gd name="connsiteY18" fmla="*/ 1133637 h 1679417"/>
                <a:gd name="connsiteX19" fmla="*/ 1139763 w 1161751"/>
                <a:gd name="connsiteY19" fmla="*/ 1076487 h 1679417"/>
                <a:gd name="connsiteX20" fmla="*/ 1161196 w 1161751"/>
                <a:gd name="connsiteY20" fmla="*/ 990762 h 1679417"/>
                <a:gd name="connsiteX21" fmla="*/ 1149289 w 1161751"/>
                <a:gd name="connsiteY21" fmla="*/ 919325 h 1679417"/>
                <a:gd name="connsiteX22" fmla="*/ 1087377 w 1161751"/>
                <a:gd name="connsiteY22" fmla="*/ 881224 h 1679417"/>
                <a:gd name="connsiteX23" fmla="*/ 1127858 w 1161751"/>
                <a:gd name="connsiteY23" fmla="*/ 709775 h 1679417"/>
                <a:gd name="connsiteX24" fmla="*/ 1135002 w 1161751"/>
                <a:gd name="connsiteY24" fmla="*/ 650244 h 1679417"/>
                <a:gd name="connsiteX25" fmla="*/ 1127857 w 1161751"/>
                <a:gd name="connsiteY25" fmla="*/ 574043 h 1679417"/>
                <a:gd name="connsiteX26" fmla="*/ 1113570 w 1161751"/>
                <a:gd name="connsiteY26" fmla="*/ 495462 h 1679417"/>
                <a:gd name="connsiteX27" fmla="*/ 1113570 w 1161751"/>
                <a:gd name="connsiteY27" fmla="*/ 457362 h 1679417"/>
                <a:gd name="connsiteX28" fmla="*/ 1101664 w 1161751"/>
                <a:gd name="connsiteY28" fmla="*/ 428787 h 1679417"/>
                <a:gd name="connsiteX29" fmla="*/ 1082614 w 1161751"/>
                <a:gd name="connsiteY29" fmla="*/ 390687 h 1679417"/>
                <a:gd name="connsiteX30" fmla="*/ 1063564 w 1161751"/>
                <a:gd name="connsiteY30" fmla="*/ 362112 h 1679417"/>
                <a:gd name="connsiteX31" fmla="*/ 1054039 w 1161751"/>
                <a:gd name="connsiteY31" fmla="*/ 333537 h 1679417"/>
                <a:gd name="connsiteX32" fmla="*/ 1015941 w 1161751"/>
                <a:gd name="connsiteY32" fmla="*/ 285912 h 1679417"/>
                <a:gd name="connsiteX33" fmla="*/ 968314 w 1161751"/>
                <a:gd name="connsiteY33" fmla="*/ 223999 h 1679417"/>
                <a:gd name="connsiteX34" fmla="*/ 792101 w 1161751"/>
                <a:gd name="connsiteY34" fmla="*/ 78743 h 1679417"/>
                <a:gd name="connsiteX35" fmla="*/ 530164 w 1161751"/>
                <a:gd name="connsiteY35" fmla="*/ 162 h 1679417"/>
                <a:gd name="connsiteX36" fmla="*/ 356334 w 1161751"/>
                <a:gd name="connsiteY36" fmla="*/ 54931 h 1679417"/>
                <a:gd name="connsiteX37" fmla="*/ 237270 w 1161751"/>
                <a:gd name="connsiteY37" fmla="*/ 116843 h 1679417"/>
                <a:gd name="connsiteX38" fmla="*/ 177739 w 1161751"/>
                <a:gd name="connsiteY38" fmla="*/ 190662 h 1679417"/>
                <a:gd name="connsiteX39" fmla="*/ 82489 w 1161751"/>
                <a:gd name="connsiteY39" fmla="*/ 304962 h 1679417"/>
                <a:gd name="connsiteX40" fmla="*/ 11051 w 1161751"/>
                <a:gd name="connsiteY40" fmla="*/ 535942 h 1679417"/>
                <a:gd name="connsiteX41" fmla="*/ 15814 w 1161751"/>
                <a:gd name="connsiteY41" fmla="*/ 685962 h 1679417"/>
                <a:gd name="connsiteX42" fmla="*/ 22958 w 1161751"/>
                <a:gd name="connsiteY42" fmla="*/ 826455 h 1679417"/>
                <a:gd name="connsiteX43" fmla="*/ 58677 w 1161751"/>
                <a:gd name="connsiteY43" fmla="*/ 897894 h 1679417"/>
                <a:gd name="connsiteX44" fmla="*/ 1526 w 1161751"/>
                <a:gd name="connsiteY44" fmla="*/ 964568 h 1679417"/>
                <a:gd name="connsiteX45" fmla="*/ 18195 w 1161751"/>
                <a:gd name="connsiteY45" fmla="*/ 1088393 h 1679417"/>
                <a:gd name="connsiteX46" fmla="*/ 37245 w 1161751"/>
                <a:gd name="connsiteY46" fmla="*/ 1136018 h 1679417"/>
                <a:gd name="connsiteX47" fmla="*/ 72964 w 1161751"/>
                <a:gd name="connsiteY47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51658 w 1161751"/>
                <a:gd name="connsiteY15" fmla="*/ 1240794 h 1679417"/>
                <a:gd name="connsiteX16" fmla="*/ 1096901 w 1161751"/>
                <a:gd name="connsiteY16" fmla="*/ 1169356 h 1679417"/>
                <a:gd name="connsiteX17" fmla="*/ 1106427 w 1161751"/>
                <a:gd name="connsiteY17" fmla="*/ 1133637 h 1679417"/>
                <a:gd name="connsiteX18" fmla="*/ 1139763 w 1161751"/>
                <a:gd name="connsiteY18" fmla="*/ 1076487 h 1679417"/>
                <a:gd name="connsiteX19" fmla="*/ 1161196 w 1161751"/>
                <a:gd name="connsiteY19" fmla="*/ 990762 h 1679417"/>
                <a:gd name="connsiteX20" fmla="*/ 1149289 w 1161751"/>
                <a:gd name="connsiteY20" fmla="*/ 919325 h 1679417"/>
                <a:gd name="connsiteX21" fmla="*/ 1087377 w 1161751"/>
                <a:gd name="connsiteY21" fmla="*/ 881224 h 1679417"/>
                <a:gd name="connsiteX22" fmla="*/ 1127858 w 1161751"/>
                <a:gd name="connsiteY22" fmla="*/ 709775 h 1679417"/>
                <a:gd name="connsiteX23" fmla="*/ 1135002 w 1161751"/>
                <a:gd name="connsiteY23" fmla="*/ 650244 h 1679417"/>
                <a:gd name="connsiteX24" fmla="*/ 1127857 w 1161751"/>
                <a:gd name="connsiteY24" fmla="*/ 574043 h 1679417"/>
                <a:gd name="connsiteX25" fmla="*/ 1113570 w 1161751"/>
                <a:gd name="connsiteY25" fmla="*/ 495462 h 1679417"/>
                <a:gd name="connsiteX26" fmla="*/ 1113570 w 1161751"/>
                <a:gd name="connsiteY26" fmla="*/ 457362 h 1679417"/>
                <a:gd name="connsiteX27" fmla="*/ 1101664 w 1161751"/>
                <a:gd name="connsiteY27" fmla="*/ 428787 h 1679417"/>
                <a:gd name="connsiteX28" fmla="*/ 1082614 w 1161751"/>
                <a:gd name="connsiteY28" fmla="*/ 390687 h 1679417"/>
                <a:gd name="connsiteX29" fmla="*/ 1063564 w 1161751"/>
                <a:gd name="connsiteY29" fmla="*/ 362112 h 1679417"/>
                <a:gd name="connsiteX30" fmla="*/ 1054039 w 1161751"/>
                <a:gd name="connsiteY30" fmla="*/ 333537 h 1679417"/>
                <a:gd name="connsiteX31" fmla="*/ 1015941 w 1161751"/>
                <a:gd name="connsiteY31" fmla="*/ 285912 h 1679417"/>
                <a:gd name="connsiteX32" fmla="*/ 968314 w 1161751"/>
                <a:gd name="connsiteY32" fmla="*/ 223999 h 1679417"/>
                <a:gd name="connsiteX33" fmla="*/ 792101 w 1161751"/>
                <a:gd name="connsiteY33" fmla="*/ 78743 h 1679417"/>
                <a:gd name="connsiteX34" fmla="*/ 530164 w 1161751"/>
                <a:gd name="connsiteY34" fmla="*/ 162 h 1679417"/>
                <a:gd name="connsiteX35" fmla="*/ 356334 w 1161751"/>
                <a:gd name="connsiteY35" fmla="*/ 54931 h 1679417"/>
                <a:gd name="connsiteX36" fmla="*/ 237270 w 1161751"/>
                <a:gd name="connsiteY36" fmla="*/ 116843 h 1679417"/>
                <a:gd name="connsiteX37" fmla="*/ 177739 w 1161751"/>
                <a:gd name="connsiteY37" fmla="*/ 190662 h 1679417"/>
                <a:gd name="connsiteX38" fmla="*/ 82489 w 1161751"/>
                <a:gd name="connsiteY38" fmla="*/ 304962 h 1679417"/>
                <a:gd name="connsiteX39" fmla="*/ 11051 w 1161751"/>
                <a:gd name="connsiteY39" fmla="*/ 535942 h 1679417"/>
                <a:gd name="connsiteX40" fmla="*/ 15814 w 1161751"/>
                <a:gd name="connsiteY40" fmla="*/ 685962 h 1679417"/>
                <a:gd name="connsiteX41" fmla="*/ 22958 w 1161751"/>
                <a:gd name="connsiteY41" fmla="*/ 826455 h 1679417"/>
                <a:gd name="connsiteX42" fmla="*/ 58677 w 1161751"/>
                <a:gd name="connsiteY42" fmla="*/ 897894 h 1679417"/>
                <a:gd name="connsiteX43" fmla="*/ 1526 w 1161751"/>
                <a:gd name="connsiteY43" fmla="*/ 964568 h 1679417"/>
                <a:gd name="connsiteX44" fmla="*/ 18195 w 1161751"/>
                <a:gd name="connsiteY44" fmla="*/ 1088393 h 1679417"/>
                <a:gd name="connsiteX45" fmla="*/ 37245 w 1161751"/>
                <a:gd name="connsiteY45" fmla="*/ 1136018 h 1679417"/>
                <a:gd name="connsiteX46" fmla="*/ 72964 w 1161751"/>
                <a:gd name="connsiteY46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51658 w 1161751"/>
                <a:gd name="connsiteY15" fmla="*/ 1240794 h 1679417"/>
                <a:gd name="connsiteX16" fmla="*/ 1096901 w 1161751"/>
                <a:gd name="connsiteY16" fmla="*/ 1169356 h 1679417"/>
                <a:gd name="connsiteX17" fmla="*/ 1106427 w 1161751"/>
                <a:gd name="connsiteY17" fmla="*/ 1133637 h 1679417"/>
                <a:gd name="connsiteX18" fmla="*/ 1139763 w 1161751"/>
                <a:gd name="connsiteY18" fmla="*/ 1076487 h 1679417"/>
                <a:gd name="connsiteX19" fmla="*/ 1161196 w 1161751"/>
                <a:gd name="connsiteY19" fmla="*/ 990762 h 1679417"/>
                <a:gd name="connsiteX20" fmla="*/ 1149289 w 1161751"/>
                <a:gd name="connsiteY20" fmla="*/ 919325 h 1679417"/>
                <a:gd name="connsiteX21" fmla="*/ 1087377 w 1161751"/>
                <a:gd name="connsiteY21" fmla="*/ 881224 h 1679417"/>
                <a:gd name="connsiteX22" fmla="*/ 1127858 w 1161751"/>
                <a:gd name="connsiteY22" fmla="*/ 709775 h 1679417"/>
                <a:gd name="connsiteX23" fmla="*/ 1135002 w 1161751"/>
                <a:gd name="connsiteY23" fmla="*/ 650244 h 1679417"/>
                <a:gd name="connsiteX24" fmla="*/ 1127857 w 1161751"/>
                <a:gd name="connsiteY24" fmla="*/ 574043 h 1679417"/>
                <a:gd name="connsiteX25" fmla="*/ 1113570 w 1161751"/>
                <a:gd name="connsiteY25" fmla="*/ 495462 h 1679417"/>
                <a:gd name="connsiteX26" fmla="*/ 1113570 w 1161751"/>
                <a:gd name="connsiteY26" fmla="*/ 457362 h 1679417"/>
                <a:gd name="connsiteX27" fmla="*/ 1101664 w 1161751"/>
                <a:gd name="connsiteY27" fmla="*/ 428787 h 1679417"/>
                <a:gd name="connsiteX28" fmla="*/ 1082614 w 1161751"/>
                <a:gd name="connsiteY28" fmla="*/ 390687 h 1679417"/>
                <a:gd name="connsiteX29" fmla="*/ 1063564 w 1161751"/>
                <a:gd name="connsiteY29" fmla="*/ 362112 h 1679417"/>
                <a:gd name="connsiteX30" fmla="*/ 1054039 w 1161751"/>
                <a:gd name="connsiteY30" fmla="*/ 333537 h 1679417"/>
                <a:gd name="connsiteX31" fmla="*/ 1015941 w 1161751"/>
                <a:gd name="connsiteY31" fmla="*/ 285912 h 1679417"/>
                <a:gd name="connsiteX32" fmla="*/ 968314 w 1161751"/>
                <a:gd name="connsiteY32" fmla="*/ 223999 h 1679417"/>
                <a:gd name="connsiteX33" fmla="*/ 792101 w 1161751"/>
                <a:gd name="connsiteY33" fmla="*/ 78743 h 1679417"/>
                <a:gd name="connsiteX34" fmla="*/ 530164 w 1161751"/>
                <a:gd name="connsiteY34" fmla="*/ 162 h 1679417"/>
                <a:gd name="connsiteX35" fmla="*/ 356334 w 1161751"/>
                <a:gd name="connsiteY35" fmla="*/ 54931 h 1679417"/>
                <a:gd name="connsiteX36" fmla="*/ 237270 w 1161751"/>
                <a:gd name="connsiteY36" fmla="*/ 116843 h 1679417"/>
                <a:gd name="connsiteX37" fmla="*/ 177739 w 1161751"/>
                <a:gd name="connsiteY37" fmla="*/ 190662 h 1679417"/>
                <a:gd name="connsiteX38" fmla="*/ 82489 w 1161751"/>
                <a:gd name="connsiteY38" fmla="*/ 304962 h 1679417"/>
                <a:gd name="connsiteX39" fmla="*/ 11051 w 1161751"/>
                <a:gd name="connsiteY39" fmla="*/ 535942 h 1679417"/>
                <a:gd name="connsiteX40" fmla="*/ 15814 w 1161751"/>
                <a:gd name="connsiteY40" fmla="*/ 685962 h 1679417"/>
                <a:gd name="connsiteX41" fmla="*/ 22958 w 1161751"/>
                <a:gd name="connsiteY41" fmla="*/ 826455 h 1679417"/>
                <a:gd name="connsiteX42" fmla="*/ 58677 w 1161751"/>
                <a:gd name="connsiteY42" fmla="*/ 897894 h 1679417"/>
                <a:gd name="connsiteX43" fmla="*/ 1526 w 1161751"/>
                <a:gd name="connsiteY43" fmla="*/ 964568 h 1679417"/>
                <a:gd name="connsiteX44" fmla="*/ 18195 w 1161751"/>
                <a:gd name="connsiteY44" fmla="*/ 1088393 h 1679417"/>
                <a:gd name="connsiteX45" fmla="*/ 37245 w 1161751"/>
                <a:gd name="connsiteY45" fmla="*/ 1136018 h 1679417"/>
                <a:gd name="connsiteX46" fmla="*/ 72964 w 1161751"/>
                <a:gd name="connsiteY46" fmla="*/ 1214599 h 1679417"/>
                <a:gd name="connsiteX0" fmla="*/ 72964 w 1161751"/>
                <a:gd name="connsiteY0" fmla="*/ 1214599 h 1679417"/>
                <a:gd name="connsiteX1" fmla="*/ 132495 w 1161751"/>
                <a:gd name="connsiteY1" fmla="*/ 1250317 h 1679417"/>
                <a:gd name="connsiteX2" fmla="*/ 206314 w 1161751"/>
                <a:gd name="connsiteY2" fmla="*/ 1362237 h 1679417"/>
                <a:gd name="connsiteX3" fmla="*/ 215839 w 1161751"/>
                <a:gd name="connsiteY3" fmla="*/ 1390812 h 1679417"/>
                <a:gd name="connsiteX4" fmla="*/ 253939 w 1161751"/>
                <a:gd name="connsiteY4" fmla="*/ 1457487 h 1679417"/>
                <a:gd name="connsiteX5" fmla="*/ 320614 w 1161751"/>
                <a:gd name="connsiteY5" fmla="*/ 1552737 h 1679417"/>
                <a:gd name="connsiteX6" fmla="*/ 377764 w 1161751"/>
                <a:gd name="connsiteY6" fmla="*/ 1609887 h 1679417"/>
                <a:gd name="connsiteX7" fmla="*/ 406339 w 1161751"/>
                <a:gd name="connsiteY7" fmla="*/ 1628937 h 1679417"/>
                <a:gd name="connsiteX8" fmla="*/ 463489 w 1161751"/>
                <a:gd name="connsiteY8" fmla="*/ 1647987 h 1679417"/>
                <a:gd name="connsiteX9" fmla="*/ 625414 w 1161751"/>
                <a:gd name="connsiteY9" fmla="*/ 1678943 h 1679417"/>
                <a:gd name="connsiteX10" fmla="*/ 815914 w 1161751"/>
                <a:gd name="connsiteY10" fmla="*/ 1621793 h 1679417"/>
                <a:gd name="connsiteX11" fmla="*/ 880208 w 1161751"/>
                <a:gd name="connsiteY11" fmla="*/ 1583693 h 1679417"/>
                <a:gd name="connsiteX12" fmla="*/ 954026 w 1161751"/>
                <a:gd name="connsiteY12" fmla="*/ 1495587 h 1679417"/>
                <a:gd name="connsiteX13" fmla="*/ 977839 w 1161751"/>
                <a:gd name="connsiteY13" fmla="*/ 1428912 h 1679417"/>
                <a:gd name="connsiteX14" fmla="*/ 1027845 w 1161751"/>
                <a:gd name="connsiteY14" fmla="*/ 1328899 h 1679417"/>
                <a:gd name="connsiteX15" fmla="*/ 1051658 w 1161751"/>
                <a:gd name="connsiteY15" fmla="*/ 1240794 h 1679417"/>
                <a:gd name="connsiteX16" fmla="*/ 1092139 w 1161751"/>
                <a:gd name="connsiteY16" fmla="*/ 1164594 h 1679417"/>
                <a:gd name="connsiteX17" fmla="*/ 1106427 w 1161751"/>
                <a:gd name="connsiteY17" fmla="*/ 1133637 h 1679417"/>
                <a:gd name="connsiteX18" fmla="*/ 1139763 w 1161751"/>
                <a:gd name="connsiteY18" fmla="*/ 1076487 h 1679417"/>
                <a:gd name="connsiteX19" fmla="*/ 1161196 w 1161751"/>
                <a:gd name="connsiteY19" fmla="*/ 990762 h 1679417"/>
                <a:gd name="connsiteX20" fmla="*/ 1149289 w 1161751"/>
                <a:gd name="connsiteY20" fmla="*/ 919325 h 1679417"/>
                <a:gd name="connsiteX21" fmla="*/ 1087377 w 1161751"/>
                <a:gd name="connsiteY21" fmla="*/ 881224 h 1679417"/>
                <a:gd name="connsiteX22" fmla="*/ 1127858 w 1161751"/>
                <a:gd name="connsiteY22" fmla="*/ 709775 h 1679417"/>
                <a:gd name="connsiteX23" fmla="*/ 1135002 w 1161751"/>
                <a:gd name="connsiteY23" fmla="*/ 650244 h 1679417"/>
                <a:gd name="connsiteX24" fmla="*/ 1127857 w 1161751"/>
                <a:gd name="connsiteY24" fmla="*/ 574043 h 1679417"/>
                <a:gd name="connsiteX25" fmla="*/ 1113570 w 1161751"/>
                <a:gd name="connsiteY25" fmla="*/ 495462 h 1679417"/>
                <a:gd name="connsiteX26" fmla="*/ 1113570 w 1161751"/>
                <a:gd name="connsiteY26" fmla="*/ 457362 h 1679417"/>
                <a:gd name="connsiteX27" fmla="*/ 1101664 w 1161751"/>
                <a:gd name="connsiteY27" fmla="*/ 428787 h 1679417"/>
                <a:gd name="connsiteX28" fmla="*/ 1082614 w 1161751"/>
                <a:gd name="connsiteY28" fmla="*/ 390687 h 1679417"/>
                <a:gd name="connsiteX29" fmla="*/ 1063564 w 1161751"/>
                <a:gd name="connsiteY29" fmla="*/ 362112 h 1679417"/>
                <a:gd name="connsiteX30" fmla="*/ 1054039 w 1161751"/>
                <a:gd name="connsiteY30" fmla="*/ 333537 h 1679417"/>
                <a:gd name="connsiteX31" fmla="*/ 1015941 w 1161751"/>
                <a:gd name="connsiteY31" fmla="*/ 285912 h 1679417"/>
                <a:gd name="connsiteX32" fmla="*/ 968314 w 1161751"/>
                <a:gd name="connsiteY32" fmla="*/ 223999 h 1679417"/>
                <a:gd name="connsiteX33" fmla="*/ 792101 w 1161751"/>
                <a:gd name="connsiteY33" fmla="*/ 78743 h 1679417"/>
                <a:gd name="connsiteX34" fmla="*/ 530164 w 1161751"/>
                <a:gd name="connsiteY34" fmla="*/ 162 h 1679417"/>
                <a:gd name="connsiteX35" fmla="*/ 356334 w 1161751"/>
                <a:gd name="connsiteY35" fmla="*/ 54931 h 1679417"/>
                <a:gd name="connsiteX36" fmla="*/ 237270 w 1161751"/>
                <a:gd name="connsiteY36" fmla="*/ 116843 h 1679417"/>
                <a:gd name="connsiteX37" fmla="*/ 177739 w 1161751"/>
                <a:gd name="connsiteY37" fmla="*/ 190662 h 1679417"/>
                <a:gd name="connsiteX38" fmla="*/ 82489 w 1161751"/>
                <a:gd name="connsiteY38" fmla="*/ 304962 h 1679417"/>
                <a:gd name="connsiteX39" fmla="*/ 11051 w 1161751"/>
                <a:gd name="connsiteY39" fmla="*/ 535942 h 1679417"/>
                <a:gd name="connsiteX40" fmla="*/ 15814 w 1161751"/>
                <a:gd name="connsiteY40" fmla="*/ 685962 h 1679417"/>
                <a:gd name="connsiteX41" fmla="*/ 22958 w 1161751"/>
                <a:gd name="connsiteY41" fmla="*/ 826455 h 1679417"/>
                <a:gd name="connsiteX42" fmla="*/ 58677 w 1161751"/>
                <a:gd name="connsiteY42" fmla="*/ 897894 h 1679417"/>
                <a:gd name="connsiteX43" fmla="*/ 1526 w 1161751"/>
                <a:gd name="connsiteY43" fmla="*/ 964568 h 1679417"/>
                <a:gd name="connsiteX44" fmla="*/ 18195 w 1161751"/>
                <a:gd name="connsiteY44" fmla="*/ 1088393 h 1679417"/>
                <a:gd name="connsiteX45" fmla="*/ 37245 w 1161751"/>
                <a:gd name="connsiteY45" fmla="*/ 1136018 h 1679417"/>
                <a:gd name="connsiteX46" fmla="*/ 72964 w 1161751"/>
                <a:gd name="connsiteY46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13570 w 1161628"/>
                <a:gd name="connsiteY26" fmla="*/ 457362 h 1679417"/>
                <a:gd name="connsiteX27" fmla="*/ 1101664 w 1161628"/>
                <a:gd name="connsiteY27" fmla="*/ 428787 h 1679417"/>
                <a:gd name="connsiteX28" fmla="*/ 1082614 w 1161628"/>
                <a:gd name="connsiteY28" fmla="*/ 390687 h 1679417"/>
                <a:gd name="connsiteX29" fmla="*/ 1063564 w 1161628"/>
                <a:gd name="connsiteY29" fmla="*/ 362112 h 1679417"/>
                <a:gd name="connsiteX30" fmla="*/ 1054039 w 1161628"/>
                <a:gd name="connsiteY30" fmla="*/ 333537 h 1679417"/>
                <a:gd name="connsiteX31" fmla="*/ 1015941 w 1161628"/>
                <a:gd name="connsiteY31" fmla="*/ 285912 h 1679417"/>
                <a:gd name="connsiteX32" fmla="*/ 968314 w 1161628"/>
                <a:gd name="connsiteY32" fmla="*/ 223999 h 1679417"/>
                <a:gd name="connsiteX33" fmla="*/ 792101 w 1161628"/>
                <a:gd name="connsiteY33" fmla="*/ 78743 h 1679417"/>
                <a:gd name="connsiteX34" fmla="*/ 530164 w 1161628"/>
                <a:gd name="connsiteY34" fmla="*/ 162 h 1679417"/>
                <a:gd name="connsiteX35" fmla="*/ 356334 w 1161628"/>
                <a:gd name="connsiteY35" fmla="*/ 54931 h 1679417"/>
                <a:gd name="connsiteX36" fmla="*/ 237270 w 1161628"/>
                <a:gd name="connsiteY36" fmla="*/ 116843 h 1679417"/>
                <a:gd name="connsiteX37" fmla="*/ 177739 w 1161628"/>
                <a:gd name="connsiteY37" fmla="*/ 190662 h 1679417"/>
                <a:gd name="connsiteX38" fmla="*/ 82489 w 1161628"/>
                <a:gd name="connsiteY38" fmla="*/ 304962 h 1679417"/>
                <a:gd name="connsiteX39" fmla="*/ 11051 w 1161628"/>
                <a:gd name="connsiteY39" fmla="*/ 535942 h 1679417"/>
                <a:gd name="connsiteX40" fmla="*/ 15814 w 1161628"/>
                <a:gd name="connsiteY40" fmla="*/ 685962 h 1679417"/>
                <a:gd name="connsiteX41" fmla="*/ 22958 w 1161628"/>
                <a:gd name="connsiteY41" fmla="*/ 826455 h 1679417"/>
                <a:gd name="connsiteX42" fmla="*/ 58677 w 1161628"/>
                <a:gd name="connsiteY42" fmla="*/ 897894 h 1679417"/>
                <a:gd name="connsiteX43" fmla="*/ 1526 w 1161628"/>
                <a:gd name="connsiteY43" fmla="*/ 964568 h 1679417"/>
                <a:gd name="connsiteX44" fmla="*/ 18195 w 1161628"/>
                <a:gd name="connsiteY44" fmla="*/ 1088393 h 1679417"/>
                <a:gd name="connsiteX45" fmla="*/ 37245 w 1161628"/>
                <a:gd name="connsiteY45" fmla="*/ 1136018 h 1679417"/>
                <a:gd name="connsiteX46" fmla="*/ 72964 w 1161628"/>
                <a:gd name="connsiteY46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13570 w 1161628"/>
                <a:gd name="connsiteY26" fmla="*/ 457362 h 1679417"/>
                <a:gd name="connsiteX27" fmla="*/ 1101664 w 1161628"/>
                <a:gd name="connsiteY27" fmla="*/ 428787 h 1679417"/>
                <a:gd name="connsiteX28" fmla="*/ 1082614 w 1161628"/>
                <a:gd name="connsiteY28" fmla="*/ 390687 h 1679417"/>
                <a:gd name="connsiteX29" fmla="*/ 1063564 w 1161628"/>
                <a:gd name="connsiteY29" fmla="*/ 362112 h 1679417"/>
                <a:gd name="connsiteX30" fmla="*/ 1054039 w 1161628"/>
                <a:gd name="connsiteY30" fmla="*/ 333537 h 1679417"/>
                <a:gd name="connsiteX31" fmla="*/ 1015941 w 1161628"/>
                <a:gd name="connsiteY31" fmla="*/ 285912 h 1679417"/>
                <a:gd name="connsiteX32" fmla="*/ 968314 w 1161628"/>
                <a:gd name="connsiteY32" fmla="*/ 223999 h 1679417"/>
                <a:gd name="connsiteX33" fmla="*/ 792101 w 1161628"/>
                <a:gd name="connsiteY33" fmla="*/ 78743 h 1679417"/>
                <a:gd name="connsiteX34" fmla="*/ 530164 w 1161628"/>
                <a:gd name="connsiteY34" fmla="*/ 162 h 1679417"/>
                <a:gd name="connsiteX35" fmla="*/ 356334 w 1161628"/>
                <a:gd name="connsiteY35" fmla="*/ 54931 h 1679417"/>
                <a:gd name="connsiteX36" fmla="*/ 237270 w 1161628"/>
                <a:gd name="connsiteY36" fmla="*/ 116843 h 1679417"/>
                <a:gd name="connsiteX37" fmla="*/ 177739 w 1161628"/>
                <a:gd name="connsiteY37" fmla="*/ 190662 h 1679417"/>
                <a:gd name="connsiteX38" fmla="*/ 82489 w 1161628"/>
                <a:gd name="connsiteY38" fmla="*/ 304962 h 1679417"/>
                <a:gd name="connsiteX39" fmla="*/ 11051 w 1161628"/>
                <a:gd name="connsiteY39" fmla="*/ 535942 h 1679417"/>
                <a:gd name="connsiteX40" fmla="*/ 15814 w 1161628"/>
                <a:gd name="connsiteY40" fmla="*/ 685962 h 1679417"/>
                <a:gd name="connsiteX41" fmla="*/ 22958 w 1161628"/>
                <a:gd name="connsiteY41" fmla="*/ 826455 h 1679417"/>
                <a:gd name="connsiteX42" fmla="*/ 58677 w 1161628"/>
                <a:gd name="connsiteY42" fmla="*/ 897894 h 1679417"/>
                <a:gd name="connsiteX43" fmla="*/ 1526 w 1161628"/>
                <a:gd name="connsiteY43" fmla="*/ 964568 h 1679417"/>
                <a:gd name="connsiteX44" fmla="*/ 18195 w 1161628"/>
                <a:gd name="connsiteY44" fmla="*/ 1088393 h 1679417"/>
                <a:gd name="connsiteX45" fmla="*/ 37245 w 1161628"/>
                <a:gd name="connsiteY45" fmla="*/ 1136018 h 1679417"/>
                <a:gd name="connsiteX46" fmla="*/ 72964 w 1161628"/>
                <a:gd name="connsiteY46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82614 w 1161628"/>
                <a:gd name="connsiteY27" fmla="*/ 390687 h 1679417"/>
                <a:gd name="connsiteX28" fmla="*/ 1063564 w 1161628"/>
                <a:gd name="connsiteY28" fmla="*/ 362112 h 1679417"/>
                <a:gd name="connsiteX29" fmla="*/ 1054039 w 1161628"/>
                <a:gd name="connsiteY29" fmla="*/ 333537 h 1679417"/>
                <a:gd name="connsiteX30" fmla="*/ 1015941 w 1161628"/>
                <a:gd name="connsiteY30" fmla="*/ 285912 h 1679417"/>
                <a:gd name="connsiteX31" fmla="*/ 968314 w 1161628"/>
                <a:gd name="connsiteY31" fmla="*/ 223999 h 1679417"/>
                <a:gd name="connsiteX32" fmla="*/ 792101 w 1161628"/>
                <a:gd name="connsiteY32" fmla="*/ 78743 h 1679417"/>
                <a:gd name="connsiteX33" fmla="*/ 530164 w 1161628"/>
                <a:gd name="connsiteY33" fmla="*/ 162 h 1679417"/>
                <a:gd name="connsiteX34" fmla="*/ 356334 w 1161628"/>
                <a:gd name="connsiteY34" fmla="*/ 54931 h 1679417"/>
                <a:gd name="connsiteX35" fmla="*/ 237270 w 1161628"/>
                <a:gd name="connsiteY35" fmla="*/ 116843 h 1679417"/>
                <a:gd name="connsiteX36" fmla="*/ 177739 w 1161628"/>
                <a:gd name="connsiteY36" fmla="*/ 190662 h 1679417"/>
                <a:gd name="connsiteX37" fmla="*/ 82489 w 1161628"/>
                <a:gd name="connsiteY37" fmla="*/ 304962 h 1679417"/>
                <a:gd name="connsiteX38" fmla="*/ 11051 w 1161628"/>
                <a:gd name="connsiteY38" fmla="*/ 535942 h 1679417"/>
                <a:gd name="connsiteX39" fmla="*/ 15814 w 1161628"/>
                <a:gd name="connsiteY39" fmla="*/ 685962 h 1679417"/>
                <a:gd name="connsiteX40" fmla="*/ 22958 w 1161628"/>
                <a:gd name="connsiteY40" fmla="*/ 826455 h 1679417"/>
                <a:gd name="connsiteX41" fmla="*/ 58677 w 1161628"/>
                <a:gd name="connsiteY41" fmla="*/ 897894 h 1679417"/>
                <a:gd name="connsiteX42" fmla="*/ 1526 w 1161628"/>
                <a:gd name="connsiteY42" fmla="*/ 964568 h 1679417"/>
                <a:gd name="connsiteX43" fmla="*/ 18195 w 1161628"/>
                <a:gd name="connsiteY43" fmla="*/ 1088393 h 1679417"/>
                <a:gd name="connsiteX44" fmla="*/ 37245 w 1161628"/>
                <a:gd name="connsiteY44" fmla="*/ 1136018 h 1679417"/>
                <a:gd name="connsiteX45" fmla="*/ 72964 w 1161628"/>
                <a:gd name="connsiteY45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63564 w 1161628"/>
                <a:gd name="connsiteY27" fmla="*/ 362112 h 1679417"/>
                <a:gd name="connsiteX28" fmla="*/ 1054039 w 1161628"/>
                <a:gd name="connsiteY28" fmla="*/ 333537 h 1679417"/>
                <a:gd name="connsiteX29" fmla="*/ 1015941 w 1161628"/>
                <a:gd name="connsiteY29" fmla="*/ 285912 h 1679417"/>
                <a:gd name="connsiteX30" fmla="*/ 968314 w 1161628"/>
                <a:gd name="connsiteY30" fmla="*/ 223999 h 1679417"/>
                <a:gd name="connsiteX31" fmla="*/ 792101 w 1161628"/>
                <a:gd name="connsiteY31" fmla="*/ 78743 h 1679417"/>
                <a:gd name="connsiteX32" fmla="*/ 530164 w 1161628"/>
                <a:gd name="connsiteY32" fmla="*/ 162 h 1679417"/>
                <a:gd name="connsiteX33" fmla="*/ 356334 w 1161628"/>
                <a:gd name="connsiteY33" fmla="*/ 54931 h 1679417"/>
                <a:gd name="connsiteX34" fmla="*/ 237270 w 1161628"/>
                <a:gd name="connsiteY34" fmla="*/ 116843 h 1679417"/>
                <a:gd name="connsiteX35" fmla="*/ 177739 w 1161628"/>
                <a:gd name="connsiteY35" fmla="*/ 190662 h 1679417"/>
                <a:gd name="connsiteX36" fmla="*/ 82489 w 1161628"/>
                <a:gd name="connsiteY36" fmla="*/ 304962 h 1679417"/>
                <a:gd name="connsiteX37" fmla="*/ 11051 w 1161628"/>
                <a:gd name="connsiteY37" fmla="*/ 535942 h 1679417"/>
                <a:gd name="connsiteX38" fmla="*/ 15814 w 1161628"/>
                <a:gd name="connsiteY38" fmla="*/ 685962 h 1679417"/>
                <a:gd name="connsiteX39" fmla="*/ 22958 w 1161628"/>
                <a:gd name="connsiteY39" fmla="*/ 826455 h 1679417"/>
                <a:gd name="connsiteX40" fmla="*/ 58677 w 1161628"/>
                <a:gd name="connsiteY40" fmla="*/ 897894 h 1679417"/>
                <a:gd name="connsiteX41" fmla="*/ 1526 w 1161628"/>
                <a:gd name="connsiteY41" fmla="*/ 964568 h 1679417"/>
                <a:gd name="connsiteX42" fmla="*/ 18195 w 1161628"/>
                <a:gd name="connsiteY42" fmla="*/ 1088393 h 1679417"/>
                <a:gd name="connsiteX43" fmla="*/ 37245 w 1161628"/>
                <a:gd name="connsiteY43" fmla="*/ 1136018 h 1679417"/>
                <a:gd name="connsiteX44" fmla="*/ 72964 w 1161628"/>
                <a:gd name="connsiteY44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54039 w 1161628"/>
                <a:gd name="connsiteY27" fmla="*/ 333537 h 1679417"/>
                <a:gd name="connsiteX28" fmla="*/ 1015941 w 1161628"/>
                <a:gd name="connsiteY28" fmla="*/ 285912 h 1679417"/>
                <a:gd name="connsiteX29" fmla="*/ 968314 w 1161628"/>
                <a:gd name="connsiteY29" fmla="*/ 223999 h 1679417"/>
                <a:gd name="connsiteX30" fmla="*/ 792101 w 1161628"/>
                <a:gd name="connsiteY30" fmla="*/ 78743 h 1679417"/>
                <a:gd name="connsiteX31" fmla="*/ 530164 w 1161628"/>
                <a:gd name="connsiteY31" fmla="*/ 162 h 1679417"/>
                <a:gd name="connsiteX32" fmla="*/ 356334 w 1161628"/>
                <a:gd name="connsiteY32" fmla="*/ 54931 h 1679417"/>
                <a:gd name="connsiteX33" fmla="*/ 237270 w 1161628"/>
                <a:gd name="connsiteY33" fmla="*/ 116843 h 1679417"/>
                <a:gd name="connsiteX34" fmla="*/ 177739 w 1161628"/>
                <a:gd name="connsiteY34" fmla="*/ 190662 h 1679417"/>
                <a:gd name="connsiteX35" fmla="*/ 82489 w 1161628"/>
                <a:gd name="connsiteY35" fmla="*/ 304962 h 1679417"/>
                <a:gd name="connsiteX36" fmla="*/ 11051 w 1161628"/>
                <a:gd name="connsiteY36" fmla="*/ 535942 h 1679417"/>
                <a:gd name="connsiteX37" fmla="*/ 15814 w 1161628"/>
                <a:gd name="connsiteY37" fmla="*/ 685962 h 1679417"/>
                <a:gd name="connsiteX38" fmla="*/ 22958 w 1161628"/>
                <a:gd name="connsiteY38" fmla="*/ 826455 h 1679417"/>
                <a:gd name="connsiteX39" fmla="*/ 58677 w 1161628"/>
                <a:gd name="connsiteY39" fmla="*/ 897894 h 1679417"/>
                <a:gd name="connsiteX40" fmla="*/ 1526 w 1161628"/>
                <a:gd name="connsiteY40" fmla="*/ 964568 h 1679417"/>
                <a:gd name="connsiteX41" fmla="*/ 18195 w 1161628"/>
                <a:gd name="connsiteY41" fmla="*/ 1088393 h 1679417"/>
                <a:gd name="connsiteX42" fmla="*/ 37245 w 1161628"/>
                <a:gd name="connsiteY42" fmla="*/ 1136018 h 1679417"/>
                <a:gd name="connsiteX43" fmla="*/ 72964 w 1161628"/>
                <a:gd name="connsiteY43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46048 w 1161628"/>
                <a:gd name="connsiteY27" fmla="*/ 345525 h 1679417"/>
                <a:gd name="connsiteX28" fmla="*/ 1015941 w 1161628"/>
                <a:gd name="connsiteY28" fmla="*/ 285912 h 1679417"/>
                <a:gd name="connsiteX29" fmla="*/ 968314 w 1161628"/>
                <a:gd name="connsiteY29" fmla="*/ 223999 h 1679417"/>
                <a:gd name="connsiteX30" fmla="*/ 792101 w 1161628"/>
                <a:gd name="connsiteY30" fmla="*/ 78743 h 1679417"/>
                <a:gd name="connsiteX31" fmla="*/ 530164 w 1161628"/>
                <a:gd name="connsiteY31" fmla="*/ 162 h 1679417"/>
                <a:gd name="connsiteX32" fmla="*/ 356334 w 1161628"/>
                <a:gd name="connsiteY32" fmla="*/ 54931 h 1679417"/>
                <a:gd name="connsiteX33" fmla="*/ 237270 w 1161628"/>
                <a:gd name="connsiteY33" fmla="*/ 116843 h 1679417"/>
                <a:gd name="connsiteX34" fmla="*/ 177739 w 1161628"/>
                <a:gd name="connsiteY34" fmla="*/ 190662 h 1679417"/>
                <a:gd name="connsiteX35" fmla="*/ 82489 w 1161628"/>
                <a:gd name="connsiteY35" fmla="*/ 304962 h 1679417"/>
                <a:gd name="connsiteX36" fmla="*/ 11051 w 1161628"/>
                <a:gd name="connsiteY36" fmla="*/ 535942 h 1679417"/>
                <a:gd name="connsiteX37" fmla="*/ 15814 w 1161628"/>
                <a:gd name="connsiteY37" fmla="*/ 685962 h 1679417"/>
                <a:gd name="connsiteX38" fmla="*/ 22958 w 1161628"/>
                <a:gd name="connsiteY38" fmla="*/ 826455 h 1679417"/>
                <a:gd name="connsiteX39" fmla="*/ 58677 w 1161628"/>
                <a:gd name="connsiteY39" fmla="*/ 897894 h 1679417"/>
                <a:gd name="connsiteX40" fmla="*/ 1526 w 1161628"/>
                <a:gd name="connsiteY40" fmla="*/ 964568 h 1679417"/>
                <a:gd name="connsiteX41" fmla="*/ 18195 w 1161628"/>
                <a:gd name="connsiteY41" fmla="*/ 1088393 h 1679417"/>
                <a:gd name="connsiteX42" fmla="*/ 37245 w 1161628"/>
                <a:gd name="connsiteY42" fmla="*/ 1136018 h 1679417"/>
                <a:gd name="connsiteX43" fmla="*/ 72964 w 1161628"/>
                <a:gd name="connsiteY43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79705 w 1161628"/>
                <a:gd name="connsiteY27" fmla="*/ 378088 h 1679417"/>
                <a:gd name="connsiteX28" fmla="*/ 1046048 w 1161628"/>
                <a:gd name="connsiteY28" fmla="*/ 345525 h 1679417"/>
                <a:gd name="connsiteX29" fmla="*/ 1015941 w 1161628"/>
                <a:gd name="connsiteY29" fmla="*/ 285912 h 1679417"/>
                <a:gd name="connsiteX30" fmla="*/ 968314 w 1161628"/>
                <a:gd name="connsiteY30" fmla="*/ 223999 h 1679417"/>
                <a:gd name="connsiteX31" fmla="*/ 792101 w 1161628"/>
                <a:gd name="connsiteY31" fmla="*/ 78743 h 1679417"/>
                <a:gd name="connsiteX32" fmla="*/ 530164 w 1161628"/>
                <a:gd name="connsiteY32" fmla="*/ 162 h 1679417"/>
                <a:gd name="connsiteX33" fmla="*/ 356334 w 1161628"/>
                <a:gd name="connsiteY33" fmla="*/ 54931 h 1679417"/>
                <a:gd name="connsiteX34" fmla="*/ 237270 w 1161628"/>
                <a:gd name="connsiteY34" fmla="*/ 116843 h 1679417"/>
                <a:gd name="connsiteX35" fmla="*/ 177739 w 1161628"/>
                <a:gd name="connsiteY35" fmla="*/ 190662 h 1679417"/>
                <a:gd name="connsiteX36" fmla="*/ 82489 w 1161628"/>
                <a:gd name="connsiteY36" fmla="*/ 304962 h 1679417"/>
                <a:gd name="connsiteX37" fmla="*/ 11051 w 1161628"/>
                <a:gd name="connsiteY37" fmla="*/ 535942 h 1679417"/>
                <a:gd name="connsiteX38" fmla="*/ 15814 w 1161628"/>
                <a:gd name="connsiteY38" fmla="*/ 685962 h 1679417"/>
                <a:gd name="connsiteX39" fmla="*/ 22958 w 1161628"/>
                <a:gd name="connsiteY39" fmla="*/ 826455 h 1679417"/>
                <a:gd name="connsiteX40" fmla="*/ 58677 w 1161628"/>
                <a:gd name="connsiteY40" fmla="*/ 897894 h 1679417"/>
                <a:gd name="connsiteX41" fmla="*/ 1526 w 1161628"/>
                <a:gd name="connsiteY41" fmla="*/ 964568 h 1679417"/>
                <a:gd name="connsiteX42" fmla="*/ 18195 w 1161628"/>
                <a:gd name="connsiteY42" fmla="*/ 1088393 h 1679417"/>
                <a:gd name="connsiteX43" fmla="*/ 37245 w 1161628"/>
                <a:gd name="connsiteY43" fmla="*/ 1136018 h 1679417"/>
                <a:gd name="connsiteX44" fmla="*/ 72964 w 1161628"/>
                <a:gd name="connsiteY44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79705 w 1161628"/>
                <a:gd name="connsiteY27" fmla="*/ 378088 h 1679417"/>
                <a:gd name="connsiteX28" fmla="*/ 1046048 w 1161628"/>
                <a:gd name="connsiteY28" fmla="*/ 345525 h 1679417"/>
                <a:gd name="connsiteX29" fmla="*/ 1015941 w 1161628"/>
                <a:gd name="connsiteY29" fmla="*/ 285912 h 1679417"/>
                <a:gd name="connsiteX30" fmla="*/ 968314 w 1161628"/>
                <a:gd name="connsiteY30" fmla="*/ 223999 h 1679417"/>
                <a:gd name="connsiteX31" fmla="*/ 792101 w 1161628"/>
                <a:gd name="connsiteY31" fmla="*/ 78743 h 1679417"/>
                <a:gd name="connsiteX32" fmla="*/ 530164 w 1161628"/>
                <a:gd name="connsiteY32" fmla="*/ 162 h 1679417"/>
                <a:gd name="connsiteX33" fmla="*/ 356334 w 1161628"/>
                <a:gd name="connsiteY33" fmla="*/ 54931 h 1679417"/>
                <a:gd name="connsiteX34" fmla="*/ 237270 w 1161628"/>
                <a:gd name="connsiteY34" fmla="*/ 116843 h 1679417"/>
                <a:gd name="connsiteX35" fmla="*/ 177739 w 1161628"/>
                <a:gd name="connsiteY35" fmla="*/ 190662 h 1679417"/>
                <a:gd name="connsiteX36" fmla="*/ 82489 w 1161628"/>
                <a:gd name="connsiteY36" fmla="*/ 304962 h 1679417"/>
                <a:gd name="connsiteX37" fmla="*/ 11051 w 1161628"/>
                <a:gd name="connsiteY37" fmla="*/ 535942 h 1679417"/>
                <a:gd name="connsiteX38" fmla="*/ 15814 w 1161628"/>
                <a:gd name="connsiteY38" fmla="*/ 685962 h 1679417"/>
                <a:gd name="connsiteX39" fmla="*/ 33613 w 1161628"/>
                <a:gd name="connsiteY39" fmla="*/ 829119 h 1679417"/>
                <a:gd name="connsiteX40" fmla="*/ 58677 w 1161628"/>
                <a:gd name="connsiteY40" fmla="*/ 897894 h 1679417"/>
                <a:gd name="connsiteX41" fmla="*/ 1526 w 1161628"/>
                <a:gd name="connsiteY41" fmla="*/ 964568 h 1679417"/>
                <a:gd name="connsiteX42" fmla="*/ 18195 w 1161628"/>
                <a:gd name="connsiteY42" fmla="*/ 1088393 h 1679417"/>
                <a:gd name="connsiteX43" fmla="*/ 37245 w 1161628"/>
                <a:gd name="connsiteY43" fmla="*/ 1136018 h 1679417"/>
                <a:gd name="connsiteX44" fmla="*/ 72964 w 1161628"/>
                <a:gd name="connsiteY44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79705 w 1161628"/>
                <a:gd name="connsiteY27" fmla="*/ 378088 h 1679417"/>
                <a:gd name="connsiteX28" fmla="*/ 1046048 w 1161628"/>
                <a:gd name="connsiteY28" fmla="*/ 345525 h 1679417"/>
                <a:gd name="connsiteX29" fmla="*/ 1015941 w 1161628"/>
                <a:gd name="connsiteY29" fmla="*/ 285912 h 1679417"/>
                <a:gd name="connsiteX30" fmla="*/ 968314 w 1161628"/>
                <a:gd name="connsiteY30" fmla="*/ 223999 h 1679417"/>
                <a:gd name="connsiteX31" fmla="*/ 792101 w 1161628"/>
                <a:gd name="connsiteY31" fmla="*/ 78743 h 1679417"/>
                <a:gd name="connsiteX32" fmla="*/ 530164 w 1161628"/>
                <a:gd name="connsiteY32" fmla="*/ 162 h 1679417"/>
                <a:gd name="connsiteX33" fmla="*/ 356334 w 1161628"/>
                <a:gd name="connsiteY33" fmla="*/ 54931 h 1679417"/>
                <a:gd name="connsiteX34" fmla="*/ 237270 w 1161628"/>
                <a:gd name="connsiteY34" fmla="*/ 116843 h 1679417"/>
                <a:gd name="connsiteX35" fmla="*/ 177739 w 1161628"/>
                <a:gd name="connsiteY35" fmla="*/ 190662 h 1679417"/>
                <a:gd name="connsiteX36" fmla="*/ 82489 w 1161628"/>
                <a:gd name="connsiteY36" fmla="*/ 304962 h 1679417"/>
                <a:gd name="connsiteX37" fmla="*/ 11051 w 1161628"/>
                <a:gd name="connsiteY37" fmla="*/ 535942 h 1679417"/>
                <a:gd name="connsiteX38" fmla="*/ 15814 w 1161628"/>
                <a:gd name="connsiteY38" fmla="*/ 685962 h 1679417"/>
                <a:gd name="connsiteX39" fmla="*/ 24828 w 1161628"/>
                <a:gd name="connsiteY39" fmla="*/ 743033 h 1679417"/>
                <a:gd name="connsiteX40" fmla="*/ 33613 w 1161628"/>
                <a:gd name="connsiteY40" fmla="*/ 829119 h 1679417"/>
                <a:gd name="connsiteX41" fmla="*/ 58677 w 1161628"/>
                <a:gd name="connsiteY41" fmla="*/ 897894 h 1679417"/>
                <a:gd name="connsiteX42" fmla="*/ 1526 w 1161628"/>
                <a:gd name="connsiteY42" fmla="*/ 964568 h 1679417"/>
                <a:gd name="connsiteX43" fmla="*/ 18195 w 1161628"/>
                <a:gd name="connsiteY43" fmla="*/ 1088393 h 1679417"/>
                <a:gd name="connsiteX44" fmla="*/ 37245 w 1161628"/>
                <a:gd name="connsiteY44" fmla="*/ 1136018 h 1679417"/>
                <a:gd name="connsiteX45" fmla="*/ 72964 w 1161628"/>
                <a:gd name="connsiteY45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977839 w 1161628"/>
                <a:gd name="connsiteY13" fmla="*/ 1428912 h 1679417"/>
                <a:gd name="connsiteX14" fmla="*/ 1027845 w 1161628"/>
                <a:gd name="connsiteY14" fmla="*/ 1328899 h 1679417"/>
                <a:gd name="connsiteX15" fmla="*/ 1051658 w 1161628"/>
                <a:gd name="connsiteY15" fmla="*/ 1240794 h 1679417"/>
                <a:gd name="connsiteX16" fmla="*/ 1092139 w 1161628"/>
                <a:gd name="connsiteY16" fmla="*/ 1164594 h 1679417"/>
                <a:gd name="connsiteX17" fmla="*/ 1106427 w 1161628"/>
                <a:gd name="connsiteY17" fmla="*/ 1133637 h 1679417"/>
                <a:gd name="connsiteX18" fmla="*/ 1139763 w 1161628"/>
                <a:gd name="connsiteY18" fmla="*/ 1076487 h 1679417"/>
                <a:gd name="connsiteX19" fmla="*/ 1161196 w 1161628"/>
                <a:gd name="connsiteY19" fmla="*/ 990762 h 1679417"/>
                <a:gd name="connsiteX20" fmla="*/ 1149289 w 1161628"/>
                <a:gd name="connsiteY20" fmla="*/ 919325 h 1679417"/>
                <a:gd name="connsiteX21" fmla="*/ 1095369 w 1161628"/>
                <a:gd name="connsiteY21" fmla="*/ 897207 h 1679417"/>
                <a:gd name="connsiteX22" fmla="*/ 1127858 w 1161628"/>
                <a:gd name="connsiteY22" fmla="*/ 709775 h 1679417"/>
                <a:gd name="connsiteX23" fmla="*/ 1135002 w 1161628"/>
                <a:gd name="connsiteY23" fmla="*/ 650244 h 1679417"/>
                <a:gd name="connsiteX24" fmla="*/ 1127857 w 1161628"/>
                <a:gd name="connsiteY24" fmla="*/ 574043 h 1679417"/>
                <a:gd name="connsiteX25" fmla="*/ 1113570 w 1161628"/>
                <a:gd name="connsiteY25" fmla="*/ 495462 h 1679417"/>
                <a:gd name="connsiteX26" fmla="*/ 1101664 w 1161628"/>
                <a:gd name="connsiteY26" fmla="*/ 428787 h 1679417"/>
                <a:gd name="connsiteX27" fmla="*/ 1079705 w 1161628"/>
                <a:gd name="connsiteY27" fmla="*/ 378088 h 1679417"/>
                <a:gd name="connsiteX28" fmla="*/ 1046048 w 1161628"/>
                <a:gd name="connsiteY28" fmla="*/ 345525 h 1679417"/>
                <a:gd name="connsiteX29" fmla="*/ 1015941 w 1161628"/>
                <a:gd name="connsiteY29" fmla="*/ 285912 h 1679417"/>
                <a:gd name="connsiteX30" fmla="*/ 968314 w 1161628"/>
                <a:gd name="connsiteY30" fmla="*/ 223999 h 1679417"/>
                <a:gd name="connsiteX31" fmla="*/ 792101 w 1161628"/>
                <a:gd name="connsiteY31" fmla="*/ 78743 h 1679417"/>
                <a:gd name="connsiteX32" fmla="*/ 530164 w 1161628"/>
                <a:gd name="connsiteY32" fmla="*/ 162 h 1679417"/>
                <a:gd name="connsiteX33" fmla="*/ 356334 w 1161628"/>
                <a:gd name="connsiteY33" fmla="*/ 54931 h 1679417"/>
                <a:gd name="connsiteX34" fmla="*/ 237270 w 1161628"/>
                <a:gd name="connsiteY34" fmla="*/ 116843 h 1679417"/>
                <a:gd name="connsiteX35" fmla="*/ 177739 w 1161628"/>
                <a:gd name="connsiteY35" fmla="*/ 190662 h 1679417"/>
                <a:gd name="connsiteX36" fmla="*/ 82489 w 1161628"/>
                <a:gd name="connsiteY36" fmla="*/ 304962 h 1679417"/>
                <a:gd name="connsiteX37" fmla="*/ 11051 w 1161628"/>
                <a:gd name="connsiteY37" fmla="*/ 535942 h 1679417"/>
                <a:gd name="connsiteX38" fmla="*/ 15814 w 1161628"/>
                <a:gd name="connsiteY38" fmla="*/ 685962 h 1679417"/>
                <a:gd name="connsiteX39" fmla="*/ 18168 w 1161628"/>
                <a:gd name="connsiteY39" fmla="*/ 745697 h 1679417"/>
                <a:gd name="connsiteX40" fmla="*/ 33613 w 1161628"/>
                <a:gd name="connsiteY40" fmla="*/ 829119 h 1679417"/>
                <a:gd name="connsiteX41" fmla="*/ 58677 w 1161628"/>
                <a:gd name="connsiteY41" fmla="*/ 897894 h 1679417"/>
                <a:gd name="connsiteX42" fmla="*/ 1526 w 1161628"/>
                <a:gd name="connsiteY42" fmla="*/ 964568 h 1679417"/>
                <a:gd name="connsiteX43" fmla="*/ 18195 w 1161628"/>
                <a:gd name="connsiteY43" fmla="*/ 1088393 h 1679417"/>
                <a:gd name="connsiteX44" fmla="*/ 37245 w 1161628"/>
                <a:gd name="connsiteY44" fmla="*/ 1136018 h 1679417"/>
                <a:gd name="connsiteX45" fmla="*/ 72964 w 1161628"/>
                <a:gd name="connsiteY45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1027845 w 1161628"/>
                <a:gd name="connsiteY13" fmla="*/ 1328899 h 1679417"/>
                <a:gd name="connsiteX14" fmla="*/ 1051658 w 1161628"/>
                <a:gd name="connsiteY14" fmla="*/ 1240794 h 1679417"/>
                <a:gd name="connsiteX15" fmla="*/ 1092139 w 1161628"/>
                <a:gd name="connsiteY15" fmla="*/ 1164594 h 1679417"/>
                <a:gd name="connsiteX16" fmla="*/ 1106427 w 1161628"/>
                <a:gd name="connsiteY16" fmla="*/ 1133637 h 1679417"/>
                <a:gd name="connsiteX17" fmla="*/ 1139763 w 1161628"/>
                <a:gd name="connsiteY17" fmla="*/ 1076487 h 1679417"/>
                <a:gd name="connsiteX18" fmla="*/ 1161196 w 1161628"/>
                <a:gd name="connsiteY18" fmla="*/ 990762 h 1679417"/>
                <a:gd name="connsiteX19" fmla="*/ 1149289 w 1161628"/>
                <a:gd name="connsiteY19" fmla="*/ 919325 h 1679417"/>
                <a:gd name="connsiteX20" fmla="*/ 1095369 w 1161628"/>
                <a:gd name="connsiteY20" fmla="*/ 897207 h 1679417"/>
                <a:gd name="connsiteX21" fmla="*/ 1127858 w 1161628"/>
                <a:gd name="connsiteY21" fmla="*/ 709775 h 1679417"/>
                <a:gd name="connsiteX22" fmla="*/ 1135002 w 1161628"/>
                <a:gd name="connsiteY22" fmla="*/ 650244 h 1679417"/>
                <a:gd name="connsiteX23" fmla="*/ 1127857 w 1161628"/>
                <a:gd name="connsiteY23" fmla="*/ 574043 h 1679417"/>
                <a:gd name="connsiteX24" fmla="*/ 1113570 w 1161628"/>
                <a:gd name="connsiteY24" fmla="*/ 495462 h 1679417"/>
                <a:gd name="connsiteX25" fmla="*/ 1101664 w 1161628"/>
                <a:gd name="connsiteY25" fmla="*/ 428787 h 1679417"/>
                <a:gd name="connsiteX26" fmla="*/ 1079705 w 1161628"/>
                <a:gd name="connsiteY26" fmla="*/ 378088 h 1679417"/>
                <a:gd name="connsiteX27" fmla="*/ 1046048 w 1161628"/>
                <a:gd name="connsiteY27" fmla="*/ 345525 h 1679417"/>
                <a:gd name="connsiteX28" fmla="*/ 1015941 w 1161628"/>
                <a:gd name="connsiteY28" fmla="*/ 285912 h 1679417"/>
                <a:gd name="connsiteX29" fmla="*/ 968314 w 1161628"/>
                <a:gd name="connsiteY29" fmla="*/ 223999 h 1679417"/>
                <a:gd name="connsiteX30" fmla="*/ 792101 w 1161628"/>
                <a:gd name="connsiteY30" fmla="*/ 78743 h 1679417"/>
                <a:gd name="connsiteX31" fmla="*/ 530164 w 1161628"/>
                <a:gd name="connsiteY31" fmla="*/ 162 h 1679417"/>
                <a:gd name="connsiteX32" fmla="*/ 356334 w 1161628"/>
                <a:gd name="connsiteY32" fmla="*/ 54931 h 1679417"/>
                <a:gd name="connsiteX33" fmla="*/ 237270 w 1161628"/>
                <a:gd name="connsiteY33" fmla="*/ 116843 h 1679417"/>
                <a:gd name="connsiteX34" fmla="*/ 177739 w 1161628"/>
                <a:gd name="connsiteY34" fmla="*/ 190662 h 1679417"/>
                <a:gd name="connsiteX35" fmla="*/ 82489 w 1161628"/>
                <a:gd name="connsiteY35" fmla="*/ 304962 h 1679417"/>
                <a:gd name="connsiteX36" fmla="*/ 11051 w 1161628"/>
                <a:gd name="connsiteY36" fmla="*/ 535942 h 1679417"/>
                <a:gd name="connsiteX37" fmla="*/ 15814 w 1161628"/>
                <a:gd name="connsiteY37" fmla="*/ 685962 h 1679417"/>
                <a:gd name="connsiteX38" fmla="*/ 18168 w 1161628"/>
                <a:gd name="connsiteY38" fmla="*/ 745697 h 1679417"/>
                <a:gd name="connsiteX39" fmla="*/ 33613 w 1161628"/>
                <a:gd name="connsiteY39" fmla="*/ 829119 h 1679417"/>
                <a:gd name="connsiteX40" fmla="*/ 58677 w 1161628"/>
                <a:gd name="connsiteY40" fmla="*/ 897894 h 1679417"/>
                <a:gd name="connsiteX41" fmla="*/ 1526 w 1161628"/>
                <a:gd name="connsiteY41" fmla="*/ 964568 h 1679417"/>
                <a:gd name="connsiteX42" fmla="*/ 18195 w 1161628"/>
                <a:gd name="connsiteY42" fmla="*/ 1088393 h 1679417"/>
                <a:gd name="connsiteX43" fmla="*/ 37245 w 1161628"/>
                <a:gd name="connsiteY43" fmla="*/ 1136018 h 1679417"/>
                <a:gd name="connsiteX44" fmla="*/ 72964 w 1161628"/>
                <a:gd name="connsiteY44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1027845 w 1161628"/>
                <a:gd name="connsiteY13" fmla="*/ 1330231 h 1679417"/>
                <a:gd name="connsiteX14" fmla="*/ 1051658 w 1161628"/>
                <a:gd name="connsiteY14" fmla="*/ 1240794 h 1679417"/>
                <a:gd name="connsiteX15" fmla="*/ 1092139 w 1161628"/>
                <a:gd name="connsiteY15" fmla="*/ 1164594 h 1679417"/>
                <a:gd name="connsiteX16" fmla="*/ 1106427 w 1161628"/>
                <a:gd name="connsiteY16" fmla="*/ 1133637 h 1679417"/>
                <a:gd name="connsiteX17" fmla="*/ 1139763 w 1161628"/>
                <a:gd name="connsiteY17" fmla="*/ 1076487 h 1679417"/>
                <a:gd name="connsiteX18" fmla="*/ 1161196 w 1161628"/>
                <a:gd name="connsiteY18" fmla="*/ 990762 h 1679417"/>
                <a:gd name="connsiteX19" fmla="*/ 1149289 w 1161628"/>
                <a:gd name="connsiteY19" fmla="*/ 919325 h 1679417"/>
                <a:gd name="connsiteX20" fmla="*/ 1095369 w 1161628"/>
                <a:gd name="connsiteY20" fmla="*/ 897207 h 1679417"/>
                <a:gd name="connsiteX21" fmla="*/ 1127858 w 1161628"/>
                <a:gd name="connsiteY21" fmla="*/ 709775 h 1679417"/>
                <a:gd name="connsiteX22" fmla="*/ 1135002 w 1161628"/>
                <a:gd name="connsiteY22" fmla="*/ 650244 h 1679417"/>
                <a:gd name="connsiteX23" fmla="*/ 1127857 w 1161628"/>
                <a:gd name="connsiteY23" fmla="*/ 574043 h 1679417"/>
                <a:gd name="connsiteX24" fmla="*/ 1113570 w 1161628"/>
                <a:gd name="connsiteY24" fmla="*/ 495462 h 1679417"/>
                <a:gd name="connsiteX25" fmla="*/ 1101664 w 1161628"/>
                <a:gd name="connsiteY25" fmla="*/ 428787 h 1679417"/>
                <a:gd name="connsiteX26" fmla="*/ 1079705 w 1161628"/>
                <a:gd name="connsiteY26" fmla="*/ 378088 h 1679417"/>
                <a:gd name="connsiteX27" fmla="*/ 1046048 w 1161628"/>
                <a:gd name="connsiteY27" fmla="*/ 345525 h 1679417"/>
                <a:gd name="connsiteX28" fmla="*/ 1015941 w 1161628"/>
                <a:gd name="connsiteY28" fmla="*/ 285912 h 1679417"/>
                <a:gd name="connsiteX29" fmla="*/ 968314 w 1161628"/>
                <a:gd name="connsiteY29" fmla="*/ 223999 h 1679417"/>
                <a:gd name="connsiteX30" fmla="*/ 792101 w 1161628"/>
                <a:gd name="connsiteY30" fmla="*/ 78743 h 1679417"/>
                <a:gd name="connsiteX31" fmla="*/ 530164 w 1161628"/>
                <a:gd name="connsiteY31" fmla="*/ 162 h 1679417"/>
                <a:gd name="connsiteX32" fmla="*/ 356334 w 1161628"/>
                <a:gd name="connsiteY32" fmla="*/ 54931 h 1679417"/>
                <a:gd name="connsiteX33" fmla="*/ 237270 w 1161628"/>
                <a:gd name="connsiteY33" fmla="*/ 116843 h 1679417"/>
                <a:gd name="connsiteX34" fmla="*/ 177739 w 1161628"/>
                <a:gd name="connsiteY34" fmla="*/ 190662 h 1679417"/>
                <a:gd name="connsiteX35" fmla="*/ 82489 w 1161628"/>
                <a:gd name="connsiteY35" fmla="*/ 304962 h 1679417"/>
                <a:gd name="connsiteX36" fmla="*/ 11051 w 1161628"/>
                <a:gd name="connsiteY36" fmla="*/ 535942 h 1679417"/>
                <a:gd name="connsiteX37" fmla="*/ 15814 w 1161628"/>
                <a:gd name="connsiteY37" fmla="*/ 685962 h 1679417"/>
                <a:gd name="connsiteX38" fmla="*/ 18168 w 1161628"/>
                <a:gd name="connsiteY38" fmla="*/ 745697 h 1679417"/>
                <a:gd name="connsiteX39" fmla="*/ 33613 w 1161628"/>
                <a:gd name="connsiteY39" fmla="*/ 829119 h 1679417"/>
                <a:gd name="connsiteX40" fmla="*/ 58677 w 1161628"/>
                <a:gd name="connsiteY40" fmla="*/ 897894 h 1679417"/>
                <a:gd name="connsiteX41" fmla="*/ 1526 w 1161628"/>
                <a:gd name="connsiteY41" fmla="*/ 964568 h 1679417"/>
                <a:gd name="connsiteX42" fmla="*/ 18195 w 1161628"/>
                <a:gd name="connsiteY42" fmla="*/ 1088393 h 1679417"/>
                <a:gd name="connsiteX43" fmla="*/ 37245 w 1161628"/>
                <a:gd name="connsiteY43" fmla="*/ 1136018 h 1679417"/>
                <a:gd name="connsiteX44" fmla="*/ 72964 w 1161628"/>
                <a:gd name="connsiteY44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1027845 w 1161628"/>
                <a:gd name="connsiteY13" fmla="*/ 1330231 h 1679417"/>
                <a:gd name="connsiteX14" fmla="*/ 1051658 w 1161628"/>
                <a:gd name="connsiteY14" fmla="*/ 1240794 h 1679417"/>
                <a:gd name="connsiteX15" fmla="*/ 1092139 w 1161628"/>
                <a:gd name="connsiteY15" fmla="*/ 1164594 h 1679417"/>
                <a:gd name="connsiteX16" fmla="*/ 1139763 w 1161628"/>
                <a:gd name="connsiteY16" fmla="*/ 1076487 h 1679417"/>
                <a:gd name="connsiteX17" fmla="*/ 1161196 w 1161628"/>
                <a:gd name="connsiteY17" fmla="*/ 990762 h 1679417"/>
                <a:gd name="connsiteX18" fmla="*/ 1149289 w 1161628"/>
                <a:gd name="connsiteY18" fmla="*/ 919325 h 1679417"/>
                <a:gd name="connsiteX19" fmla="*/ 1095369 w 1161628"/>
                <a:gd name="connsiteY19" fmla="*/ 897207 h 1679417"/>
                <a:gd name="connsiteX20" fmla="*/ 1127858 w 1161628"/>
                <a:gd name="connsiteY20" fmla="*/ 709775 h 1679417"/>
                <a:gd name="connsiteX21" fmla="*/ 1135002 w 1161628"/>
                <a:gd name="connsiteY21" fmla="*/ 650244 h 1679417"/>
                <a:gd name="connsiteX22" fmla="*/ 1127857 w 1161628"/>
                <a:gd name="connsiteY22" fmla="*/ 574043 h 1679417"/>
                <a:gd name="connsiteX23" fmla="*/ 1113570 w 1161628"/>
                <a:gd name="connsiteY23" fmla="*/ 495462 h 1679417"/>
                <a:gd name="connsiteX24" fmla="*/ 1101664 w 1161628"/>
                <a:gd name="connsiteY24" fmla="*/ 428787 h 1679417"/>
                <a:gd name="connsiteX25" fmla="*/ 1079705 w 1161628"/>
                <a:gd name="connsiteY25" fmla="*/ 378088 h 1679417"/>
                <a:gd name="connsiteX26" fmla="*/ 1046048 w 1161628"/>
                <a:gd name="connsiteY26" fmla="*/ 345525 h 1679417"/>
                <a:gd name="connsiteX27" fmla="*/ 1015941 w 1161628"/>
                <a:gd name="connsiteY27" fmla="*/ 285912 h 1679417"/>
                <a:gd name="connsiteX28" fmla="*/ 968314 w 1161628"/>
                <a:gd name="connsiteY28" fmla="*/ 223999 h 1679417"/>
                <a:gd name="connsiteX29" fmla="*/ 792101 w 1161628"/>
                <a:gd name="connsiteY29" fmla="*/ 78743 h 1679417"/>
                <a:gd name="connsiteX30" fmla="*/ 530164 w 1161628"/>
                <a:gd name="connsiteY30" fmla="*/ 162 h 1679417"/>
                <a:gd name="connsiteX31" fmla="*/ 356334 w 1161628"/>
                <a:gd name="connsiteY31" fmla="*/ 54931 h 1679417"/>
                <a:gd name="connsiteX32" fmla="*/ 237270 w 1161628"/>
                <a:gd name="connsiteY32" fmla="*/ 116843 h 1679417"/>
                <a:gd name="connsiteX33" fmla="*/ 177739 w 1161628"/>
                <a:gd name="connsiteY33" fmla="*/ 190662 h 1679417"/>
                <a:gd name="connsiteX34" fmla="*/ 82489 w 1161628"/>
                <a:gd name="connsiteY34" fmla="*/ 304962 h 1679417"/>
                <a:gd name="connsiteX35" fmla="*/ 11051 w 1161628"/>
                <a:gd name="connsiteY35" fmla="*/ 535942 h 1679417"/>
                <a:gd name="connsiteX36" fmla="*/ 15814 w 1161628"/>
                <a:gd name="connsiteY36" fmla="*/ 685962 h 1679417"/>
                <a:gd name="connsiteX37" fmla="*/ 18168 w 1161628"/>
                <a:gd name="connsiteY37" fmla="*/ 745697 h 1679417"/>
                <a:gd name="connsiteX38" fmla="*/ 33613 w 1161628"/>
                <a:gd name="connsiteY38" fmla="*/ 829119 h 1679417"/>
                <a:gd name="connsiteX39" fmla="*/ 58677 w 1161628"/>
                <a:gd name="connsiteY39" fmla="*/ 897894 h 1679417"/>
                <a:gd name="connsiteX40" fmla="*/ 1526 w 1161628"/>
                <a:gd name="connsiteY40" fmla="*/ 964568 h 1679417"/>
                <a:gd name="connsiteX41" fmla="*/ 18195 w 1161628"/>
                <a:gd name="connsiteY41" fmla="*/ 1088393 h 1679417"/>
                <a:gd name="connsiteX42" fmla="*/ 37245 w 1161628"/>
                <a:gd name="connsiteY42" fmla="*/ 1136018 h 1679417"/>
                <a:gd name="connsiteX43" fmla="*/ 72964 w 1161628"/>
                <a:gd name="connsiteY43" fmla="*/ 1214599 h 1679417"/>
                <a:gd name="connsiteX0" fmla="*/ 72964 w 1161628"/>
                <a:gd name="connsiteY0" fmla="*/ 1214599 h 1679417"/>
                <a:gd name="connsiteX1" fmla="*/ 132495 w 1161628"/>
                <a:gd name="connsiteY1" fmla="*/ 1250317 h 1679417"/>
                <a:gd name="connsiteX2" fmla="*/ 206314 w 1161628"/>
                <a:gd name="connsiteY2" fmla="*/ 1362237 h 1679417"/>
                <a:gd name="connsiteX3" fmla="*/ 215839 w 1161628"/>
                <a:gd name="connsiteY3" fmla="*/ 1390812 h 1679417"/>
                <a:gd name="connsiteX4" fmla="*/ 253939 w 1161628"/>
                <a:gd name="connsiteY4" fmla="*/ 1457487 h 1679417"/>
                <a:gd name="connsiteX5" fmla="*/ 320614 w 1161628"/>
                <a:gd name="connsiteY5" fmla="*/ 1552737 h 1679417"/>
                <a:gd name="connsiteX6" fmla="*/ 377764 w 1161628"/>
                <a:gd name="connsiteY6" fmla="*/ 1609887 h 1679417"/>
                <a:gd name="connsiteX7" fmla="*/ 406339 w 1161628"/>
                <a:gd name="connsiteY7" fmla="*/ 1628937 h 1679417"/>
                <a:gd name="connsiteX8" fmla="*/ 463489 w 1161628"/>
                <a:gd name="connsiteY8" fmla="*/ 1647987 h 1679417"/>
                <a:gd name="connsiteX9" fmla="*/ 625414 w 1161628"/>
                <a:gd name="connsiteY9" fmla="*/ 1678943 h 1679417"/>
                <a:gd name="connsiteX10" fmla="*/ 815914 w 1161628"/>
                <a:gd name="connsiteY10" fmla="*/ 1621793 h 1679417"/>
                <a:gd name="connsiteX11" fmla="*/ 880208 w 1161628"/>
                <a:gd name="connsiteY11" fmla="*/ 1583693 h 1679417"/>
                <a:gd name="connsiteX12" fmla="*/ 954026 w 1161628"/>
                <a:gd name="connsiteY12" fmla="*/ 1495587 h 1679417"/>
                <a:gd name="connsiteX13" fmla="*/ 1027845 w 1161628"/>
                <a:gd name="connsiteY13" fmla="*/ 1330231 h 1679417"/>
                <a:gd name="connsiteX14" fmla="*/ 1051658 w 1161628"/>
                <a:gd name="connsiteY14" fmla="*/ 1240794 h 1679417"/>
                <a:gd name="connsiteX15" fmla="*/ 1094803 w 1161628"/>
                <a:gd name="connsiteY15" fmla="*/ 1195228 h 1679417"/>
                <a:gd name="connsiteX16" fmla="*/ 1139763 w 1161628"/>
                <a:gd name="connsiteY16" fmla="*/ 1076487 h 1679417"/>
                <a:gd name="connsiteX17" fmla="*/ 1161196 w 1161628"/>
                <a:gd name="connsiteY17" fmla="*/ 990762 h 1679417"/>
                <a:gd name="connsiteX18" fmla="*/ 1149289 w 1161628"/>
                <a:gd name="connsiteY18" fmla="*/ 919325 h 1679417"/>
                <a:gd name="connsiteX19" fmla="*/ 1095369 w 1161628"/>
                <a:gd name="connsiteY19" fmla="*/ 897207 h 1679417"/>
                <a:gd name="connsiteX20" fmla="*/ 1127858 w 1161628"/>
                <a:gd name="connsiteY20" fmla="*/ 709775 h 1679417"/>
                <a:gd name="connsiteX21" fmla="*/ 1135002 w 1161628"/>
                <a:gd name="connsiteY21" fmla="*/ 650244 h 1679417"/>
                <a:gd name="connsiteX22" fmla="*/ 1127857 w 1161628"/>
                <a:gd name="connsiteY22" fmla="*/ 574043 h 1679417"/>
                <a:gd name="connsiteX23" fmla="*/ 1113570 w 1161628"/>
                <a:gd name="connsiteY23" fmla="*/ 495462 h 1679417"/>
                <a:gd name="connsiteX24" fmla="*/ 1101664 w 1161628"/>
                <a:gd name="connsiteY24" fmla="*/ 428787 h 1679417"/>
                <a:gd name="connsiteX25" fmla="*/ 1079705 w 1161628"/>
                <a:gd name="connsiteY25" fmla="*/ 378088 h 1679417"/>
                <a:gd name="connsiteX26" fmla="*/ 1046048 w 1161628"/>
                <a:gd name="connsiteY26" fmla="*/ 345525 h 1679417"/>
                <a:gd name="connsiteX27" fmla="*/ 1015941 w 1161628"/>
                <a:gd name="connsiteY27" fmla="*/ 285912 h 1679417"/>
                <a:gd name="connsiteX28" fmla="*/ 968314 w 1161628"/>
                <a:gd name="connsiteY28" fmla="*/ 223999 h 1679417"/>
                <a:gd name="connsiteX29" fmla="*/ 792101 w 1161628"/>
                <a:gd name="connsiteY29" fmla="*/ 78743 h 1679417"/>
                <a:gd name="connsiteX30" fmla="*/ 530164 w 1161628"/>
                <a:gd name="connsiteY30" fmla="*/ 162 h 1679417"/>
                <a:gd name="connsiteX31" fmla="*/ 356334 w 1161628"/>
                <a:gd name="connsiteY31" fmla="*/ 54931 h 1679417"/>
                <a:gd name="connsiteX32" fmla="*/ 237270 w 1161628"/>
                <a:gd name="connsiteY32" fmla="*/ 116843 h 1679417"/>
                <a:gd name="connsiteX33" fmla="*/ 177739 w 1161628"/>
                <a:gd name="connsiteY33" fmla="*/ 190662 h 1679417"/>
                <a:gd name="connsiteX34" fmla="*/ 82489 w 1161628"/>
                <a:gd name="connsiteY34" fmla="*/ 304962 h 1679417"/>
                <a:gd name="connsiteX35" fmla="*/ 11051 w 1161628"/>
                <a:gd name="connsiteY35" fmla="*/ 535942 h 1679417"/>
                <a:gd name="connsiteX36" fmla="*/ 15814 w 1161628"/>
                <a:gd name="connsiteY36" fmla="*/ 685962 h 1679417"/>
                <a:gd name="connsiteX37" fmla="*/ 18168 w 1161628"/>
                <a:gd name="connsiteY37" fmla="*/ 745697 h 1679417"/>
                <a:gd name="connsiteX38" fmla="*/ 33613 w 1161628"/>
                <a:gd name="connsiteY38" fmla="*/ 829119 h 1679417"/>
                <a:gd name="connsiteX39" fmla="*/ 58677 w 1161628"/>
                <a:gd name="connsiteY39" fmla="*/ 897894 h 1679417"/>
                <a:gd name="connsiteX40" fmla="*/ 1526 w 1161628"/>
                <a:gd name="connsiteY40" fmla="*/ 964568 h 1679417"/>
                <a:gd name="connsiteX41" fmla="*/ 18195 w 1161628"/>
                <a:gd name="connsiteY41" fmla="*/ 1088393 h 1679417"/>
                <a:gd name="connsiteX42" fmla="*/ 37245 w 1161628"/>
                <a:gd name="connsiteY42" fmla="*/ 1136018 h 1679417"/>
                <a:gd name="connsiteX43" fmla="*/ 72964 w 1161628"/>
                <a:gd name="connsiteY43" fmla="*/ 1214599 h 1679417"/>
                <a:gd name="connsiteX0" fmla="*/ 72964 w 1161628"/>
                <a:gd name="connsiteY0" fmla="*/ 1196126 h 1660944"/>
                <a:gd name="connsiteX1" fmla="*/ 132495 w 1161628"/>
                <a:gd name="connsiteY1" fmla="*/ 1231844 h 1660944"/>
                <a:gd name="connsiteX2" fmla="*/ 206314 w 1161628"/>
                <a:gd name="connsiteY2" fmla="*/ 1343764 h 1660944"/>
                <a:gd name="connsiteX3" fmla="*/ 215839 w 1161628"/>
                <a:gd name="connsiteY3" fmla="*/ 1372339 h 1660944"/>
                <a:gd name="connsiteX4" fmla="*/ 253939 w 1161628"/>
                <a:gd name="connsiteY4" fmla="*/ 1439014 h 1660944"/>
                <a:gd name="connsiteX5" fmla="*/ 320614 w 1161628"/>
                <a:gd name="connsiteY5" fmla="*/ 1534264 h 1660944"/>
                <a:gd name="connsiteX6" fmla="*/ 377764 w 1161628"/>
                <a:gd name="connsiteY6" fmla="*/ 1591414 h 1660944"/>
                <a:gd name="connsiteX7" fmla="*/ 406339 w 1161628"/>
                <a:gd name="connsiteY7" fmla="*/ 1610464 h 1660944"/>
                <a:gd name="connsiteX8" fmla="*/ 463489 w 1161628"/>
                <a:gd name="connsiteY8" fmla="*/ 1629514 h 1660944"/>
                <a:gd name="connsiteX9" fmla="*/ 625414 w 1161628"/>
                <a:gd name="connsiteY9" fmla="*/ 1660470 h 1660944"/>
                <a:gd name="connsiteX10" fmla="*/ 815914 w 1161628"/>
                <a:gd name="connsiteY10" fmla="*/ 1603320 h 1660944"/>
                <a:gd name="connsiteX11" fmla="*/ 880208 w 1161628"/>
                <a:gd name="connsiteY11" fmla="*/ 1565220 h 1660944"/>
                <a:gd name="connsiteX12" fmla="*/ 954026 w 1161628"/>
                <a:gd name="connsiteY12" fmla="*/ 1477114 h 1660944"/>
                <a:gd name="connsiteX13" fmla="*/ 1027845 w 1161628"/>
                <a:gd name="connsiteY13" fmla="*/ 1311758 h 1660944"/>
                <a:gd name="connsiteX14" fmla="*/ 1051658 w 1161628"/>
                <a:gd name="connsiteY14" fmla="*/ 1222321 h 1660944"/>
                <a:gd name="connsiteX15" fmla="*/ 1094803 w 1161628"/>
                <a:gd name="connsiteY15" fmla="*/ 1176755 h 1660944"/>
                <a:gd name="connsiteX16" fmla="*/ 1139763 w 1161628"/>
                <a:gd name="connsiteY16" fmla="*/ 1058014 h 1660944"/>
                <a:gd name="connsiteX17" fmla="*/ 1161196 w 1161628"/>
                <a:gd name="connsiteY17" fmla="*/ 972289 h 1660944"/>
                <a:gd name="connsiteX18" fmla="*/ 1149289 w 1161628"/>
                <a:gd name="connsiteY18" fmla="*/ 900852 h 1660944"/>
                <a:gd name="connsiteX19" fmla="*/ 1095369 w 1161628"/>
                <a:gd name="connsiteY19" fmla="*/ 878734 h 1660944"/>
                <a:gd name="connsiteX20" fmla="*/ 1127858 w 1161628"/>
                <a:gd name="connsiteY20" fmla="*/ 691302 h 1660944"/>
                <a:gd name="connsiteX21" fmla="*/ 1135002 w 1161628"/>
                <a:gd name="connsiteY21" fmla="*/ 631771 h 1660944"/>
                <a:gd name="connsiteX22" fmla="*/ 1127857 w 1161628"/>
                <a:gd name="connsiteY22" fmla="*/ 555570 h 1660944"/>
                <a:gd name="connsiteX23" fmla="*/ 1113570 w 1161628"/>
                <a:gd name="connsiteY23" fmla="*/ 476989 h 1660944"/>
                <a:gd name="connsiteX24" fmla="*/ 1101664 w 1161628"/>
                <a:gd name="connsiteY24" fmla="*/ 410314 h 1660944"/>
                <a:gd name="connsiteX25" fmla="*/ 1079705 w 1161628"/>
                <a:gd name="connsiteY25" fmla="*/ 359615 h 1660944"/>
                <a:gd name="connsiteX26" fmla="*/ 1046048 w 1161628"/>
                <a:gd name="connsiteY26" fmla="*/ 327052 h 1660944"/>
                <a:gd name="connsiteX27" fmla="*/ 1015941 w 1161628"/>
                <a:gd name="connsiteY27" fmla="*/ 267439 h 1660944"/>
                <a:gd name="connsiteX28" fmla="*/ 968314 w 1161628"/>
                <a:gd name="connsiteY28" fmla="*/ 205526 h 1660944"/>
                <a:gd name="connsiteX29" fmla="*/ 792101 w 1161628"/>
                <a:gd name="connsiteY29" fmla="*/ 60270 h 1660944"/>
                <a:gd name="connsiteX30" fmla="*/ 583441 w 1161628"/>
                <a:gd name="connsiteY30" fmla="*/ 336 h 1660944"/>
                <a:gd name="connsiteX31" fmla="*/ 356334 w 1161628"/>
                <a:gd name="connsiteY31" fmla="*/ 36458 h 1660944"/>
                <a:gd name="connsiteX32" fmla="*/ 237270 w 1161628"/>
                <a:gd name="connsiteY32" fmla="*/ 98370 h 1660944"/>
                <a:gd name="connsiteX33" fmla="*/ 177739 w 1161628"/>
                <a:gd name="connsiteY33" fmla="*/ 172189 h 1660944"/>
                <a:gd name="connsiteX34" fmla="*/ 82489 w 1161628"/>
                <a:gd name="connsiteY34" fmla="*/ 286489 h 1660944"/>
                <a:gd name="connsiteX35" fmla="*/ 11051 w 1161628"/>
                <a:gd name="connsiteY35" fmla="*/ 517469 h 1660944"/>
                <a:gd name="connsiteX36" fmla="*/ 15814 w 1161628"/>
                <a:gd name="connsiteY36" fmla="*/ 667489 h 1660944"/>
                <a:gd name="connsiteX37" fmla="*/ 18168 w 1161628"/>
                <a:gd name="connsiteY37" fmla="*/ 727224 h 1660944"/>
                <a:gd name="connsiteX38" fmla="*/ 33613 w 1161628"/>
                <a:gd name="connsiteY38" fmla="*/ 810646 h 1660944"/>
                <a:gd name="connsiteX39" fmla="*/ 58677 w 1161628"/>
                <a:gd name="connsiteY39" fmla="*/ 879421 h 1660944"/>
                <a:gd name="connsiteX40" fmla="*/ 1526 w 1161628"/>
                <a:gd name="connsiteY40" fmla="*/ 946095 h 1660944"/>
                <a:gd name="connsiteX41" fmla="*/ 18195 w 1161628"/>
                <a:gd name="connsiteY41" fmla="*/ 1069920 h 1660944"/>
                <a:gd name="connsiteX42" fmla="*/ 37245 w 1161628"/>
                <a:gd name="connsiteY42" fmla="*/ 1117545 h 1660944"/>
                <a:gd name="connsiteX43" fmla="*/ 72964 w 1161628"/>
                <a:gd name="connsiteY43" fmla="*/ 1196126 h 1660944"/>
                <a:gd name="connsiteX0" fmla="*/ 72964 w 1161628"/>
                <a:gd name="connsiteY0" fmla="*/ 1196126 h 1660944"/>
                <a:gd name="connsiteX1" fmla="*/ 132495 w 1161628"/>
                <a:gd name="connsiteY1" fmla="*/ 1231844 h 1660944"/>
                <a:gd name="connsiteX2" fmla="*/ 206314 w 1161628"/>
                <a:gd name="connsiteY2" fmla="*/ 1343764 h 1660944"/>
                <a:gd name="connsiteX3" fmla="*/ 215839 w 1161628"/>
                <a:gd name="connsiteY3" fmla="*/ 1372339 h 1660944"/>
                <a:gd name="connsiteX4" fmla="*/ 253939 w 1161628"/>
                <a:gd name="connsiteY4" fmla="*/ 1439014 h 1660944"/>
                <a:gd name="connsiteX5" fmla="*/ 320614 w 1161628"/>
                <a:gd name="connsiteY5" fmla="*/ 1534264 h 1660944"/>
                <a:gd name="connsiteX6" fmla="*/ 377764 w 1161628"/>
                <a:gd name="connsiteY6" fmla="*/ 1591414 h 1660944"/>
                <a:gd name="connsiteX7" fmla="*/ 406339 w 1161628"/>
                <a:gd name="connsiteY7" fmla="*/ 1610464 h 1660944"/>
                <a:gd name="connsiteX8" fmla="*/ 463489 w 1161628"/>
                <a:gd name="connsiteY8" fmla="*/ 1629514 h 1660944"/>
                <a:gd name="connsiteX9" fmla="*/ 625414 w 1161628"/>
                <a:gd name="connsiteY9" fmla="*/ 1660470 h 1660944"/>
                <a:gd name="connsiteX10" fmla="*/ 815914 w 1161628"/>
                <a:gd name="connsiteY10" fmla="*/ 1603320 h 1660944"/>
                <a:gd name="connsiteX11" fmla="*/ 880208 w 1161628"/>
                <a:gd name="connsiteY11" fmla="*/ 1565220 h 1660944"/>
                <a:gd name="connsiteX12" fmla="*/ 954026 w 1161628"/>
                <a:gd name="connsiteY12" fmla="*/ 1477114 h 1660944"/>
                <a:gd name="connsiteX13" fmla="*/ 1027845 w 1161628"/>
                <a:gd name="connsiteY13" fmla="*/ 1311758 h 1660944"/>
                <a:gd name="connsiteX14" fmla="*/ 1051658 w 1161628"/>
                <a:gd name="connsiteY14" fmla="*/ 1222321 h 1660944"/>
                <a:gd name="connsiteX15" fmla="*/ 1094803 w 1161628"/>
                <a:gd name="connsiteY15" fmla="*/ 1176755 h 1660944"/>
                <a:gd name="connsiteX16" fmla="*/ 1139763 w 1161628"/>
                <a:gd name="connsiteY16" fmla="*/ 1058014 h 1660944"/>
                <a:gd name="connsiteX17" fmla="*/ 1161196 w 1161628"/>
                <a:gd name="connsiteY17" fmla="*/ 972289 h 1660944"/>
                <a:gd name="connsiteX18" fmla="*/ 1149289 w 1161628"/>
                <a:gd name="connsiteY18" fmla="*/ 900852 h 1660944"/>
                <a:gd name="connsiteX19" fmla="*/ 1095369 w 1161628"/>
                <a:gd name="connsiteY19" fmla="*/ 878734 h 1660944"/>
                <a:gd name="connsiteX20" fmla="*/ 1127858 w 1161628"/>
                <a:gd name="connsiteY20" fmla="*/ 691302 h 1660944"/>
                <a:gd name="connsiteX21" fmla="*/ 1135002 w 1161628"/>
                <a:gd name="connsiteY21" fmla="*/ 631771 h 1660944"/>
                <a:gd name="connsiteX22" fmla="*/ 1127857 w 1161628"/>
                <a:gd name="connsiteY22" fmla="*/ 555570 h 1660944"/>
                <a:gd name="connsiteX23" fmla="*/ 1113570 w 1161628"/>
                <a:gd name="connsiteY23" fmla="*/ 476989 h 1660944"/>
                <a:gd name="connsiteX24" fmla="*/ 1101664 w 1161628"/>
                <a:gd name="connsiteY24" fmla="*/ 410314 h 1660944"/>
                <a:gd name="connsiteX25" fmla="*/ 1079705 w 1161628"/>
                <a:gd name="connsiteY25" fmla="*/ 359615 h 1660944"/>
                <a:gd name="connsiteX26" fmla="*/ 1046048 w 1161628"/>
                <a:gd name="connsiteY26" fmla="*/ 327052 h 1660944"/>
                <a:gd name="connsiteX27" fmla="*/ 1015941 w 1161628"/>
                <a:gd name="connsiteY27" fmla="*/ 267439 h 1660944"/>
                <a:gd name="connsiteX28" fmla="*/ 968314 w 1161628"/>
                <a:gd name="connsiteY28" fmla="*/ 205526 h 1660944"/>
                <a:gd name="connsiteX29" fmla="*/ 824067 w 1161628"/>
                <a:gd name="connsiteY29" fmla="*/ 60270 h 1660944"/>
                <a:gd name="connsiteX30" fmla="*/ 583441 w 1161628"/>
                <a:gd name="connsiteY30" fmla="*/ 336 h 1660944"/>
                <a:gd name="connsiteX31" fmla="*/ 356334 w 1161628"/>
                <a:gd name="connsiteY31" fmla="*/ 36458 h 1660944"/>
                <a:gd name="connsiteX32" fmla="*/ 237270 w 1161628"/>
                <a:gd name="connsiteY32" fmla="*/ 98370 h 1660944"/>
                <a:gd name="connsiteX33" fmla="*/ 177739 w 1161628"/>
                <a:gd name="connsiteY33" fmla="*/ 172189 h 1660944"/>
                <a:gd name="connsiteX34" fmla="*/ 82489 w 1161628"/>
                <a:gd name="connsiteY34" fmla="*/ 286489 h 1660944"/>
                <a:gd name="connsiteX35" fmla="*/ 11051 w 1161628"/>
                <a:gd name="connsiteY35" fmla="*/ 517469 h 1660944"/>
                <a:gd name="connsiteX36" fmla="*/ 15814 w 1161628"/>
                <a:gd name="connsiteY36" fmla="*/ 667489 h 1660944"/>
                <a:gd name="connsiteX37" fmla="*/ 18168 w 1161628"/>
                <a:gd name="connsiteY37" fmla="*/ 727224 h 1660944"/>
                <a:gd name="connsiteX38" fmla="*/ 33613 w 1161628"/>
                <a:gd name="connsiteY38" fmla="*/ 810646 h 1660944"/>
                <a:gd name="connsiteX39" fmla="*/ 58677 w 1161628"/>
                <a:gd name="connsiteY39" fmla="*/ 879421 h 1660944"/>
                <a:gd name="connsiteX40" fmla="*/ 1526 w 1161628"/>
                <a:gd name="connsiteY40" fmla="*/ 946095 h 1660944"/>
                <a:gd name="connsiteX41" fmla="*/ 18195 w 1161628"/>
                <a:gd name="connsiteY41" fmla="*/ 1069920 h 1660944"/>
                <a:gd name="connsiteX42" fmla="*/ 37245 w 1161628"/>
                <a:gd name="connsiteY42" fmla="*/ 1117545 h 1660944"/>
                <a:gd name="connsiteX43" fmla="*/ 72964 w 1161628"/>
                <a:gd name="connsiteY43" fmla="*/ 1196126 h 1660944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15941 w 1161628"/>
                <a:gd name="connsiteY27" fmla="*/ 267287 h 1660792"/>
                <a:gd name="connsiteX28" fmla="*/ 968314 w 1161628"/>
                <a:gd name="connsiteY28" fmla="*/ 205374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37270 w 1161628"/>
                <a:gd name="connsiteY32" fmla="*/ 98218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15941 w 1161628"/>
                <a:gd name="connsiteY27" fmla="*/ 267287 h 1660792"/>
                <a:gd name="connsiteX28" fmla="*/ 968314 w 1161628"/>
                <a:gd name="connsiteY28" fmla="*/ 205374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41266 w 1161628"/>
                <a:gd name="connsiteY32" fmla="*/ 120860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15941 w 1161628"/>
                <a:gd name="connsiteY27" fmla="*/ 267287 h 1660792"/>
                <a:gd name="connsiteX28" fmla="*/ 968314 w 1161628"/>
                <a:gd name="connsiteY28" fmla="*/ 205374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41266 w 1161628"/>
                <a:gd name="connsiteY32" fmla="*/ 120860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49239 w 1161628"/>
                <a:gd name="connsiteY27" fmla="*/ 256632 h 1660792"/>
                <a:gd name="connsiteX28" fmla="*/ 968314 w 1161628"/>
                <a:gd name="connsiteY28" fmla="*/ 205374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41266 w 1161628"/>
                <a:gd name="connsiteY32" fmla="*/ 120860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49239 w 1161628"/>
                <a:gd name="connsiteY27" fmla="*/ 256632 h 1660792"/>
                <a:gd name="connsiteX28" fmla="*/ 997617 w 1161628"/>
                <a:gd name="connsiteY28" fmla="*/ 181399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41266 w 1161628"/>
                <a:gd name="connsiteY32" fmla="*/ 120860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46048 w 1161628"/>
                <a:gd name="connsiteY26" fmla="*/ 326900 h 1660792"/>
                <a:gd name="connsiteX27" fmla="*/ 1051903 w 1161628"/>
                <a:gd name="connsiteY27" fmla="*/ 267287 h 1660792"/>
                <a:gd name="connsiteX28" fmla="*/ 997617 w 1161628"/>
                <a:gd name="connsiteY28" fmla="*/ 181399 h 1660792"/>
                <a:gd name="connsiteX29" fmla="*/ 824067 w 1161628"/>
                <a:gd name="connsiteY29" fmla="*/ 60118 h 1660792"/>
                <a:gd name="connsiteX30" fmla="*/ 583441 w 1161628"/>
                <a:gd name="connsiteY30" fmla="*/ 184 h 1660792"/>
                <a:gd name="connsiteX31" fmla="*/ 358998 w 1161628"/>
                <a:gd name="connsiteY31" fmla="*/ 50957 h 1660792"/>
                <a:gd name="connsiteX32" fmla="*/ 241266 w 1161628"/>
                <a:gd name="connsiteY32" fmla="*/ 120860 h 1660792"/>
                <a:gd name="connsiteX33" fmla="*/ 177739 w 1161628"/>
                <a:gd name="connsiteY33" fmla="*/ 172037 h 1660792"/>
                <a:gd name="connsiteX34" fmla="*/ 82489 w 1161628"/>
                <a:gd name="connsiteY34" fmla="*/ 286337 h 1660792"/>
                <a:gd name="connsiteX35" fmla="*/ 11051 w 1161628"/>
                <a:gd name="connsiteY35" fmla="*/ 517317 h 1660792"/>
                <a:gd name="connsiteX36" fmla="*/ 15814 w 1161628"/>
                <a:gd name="connsiteY36" fmla="*/ 667337 h 1660792"/>
                <a:gd name="connsiteX37" fmla="*/ 18168 w 1161628"/>
                <a:gd name="connsiteY37" fmla="*/ 727072 h 1660792"/>
                <a:gd name="connsiteX38" fmla="*/ 33613 w 1161628"/>
                <a:gd name="connsiteY38" fmla="*/ 810494 h 1660792"/>
                <a:gd name="connsiteX39" fmla="*/ 58677 w 1161628"/>
                <a:gd name="connsiteY39" fmla="*/ 879269 h 1660792"/>
                <a:gd name="connsiteX40" fmla="*/ 1526 w 1161628"/>
                <a:gd name="connsiteY40" fmla="*/ 945943 h 1660792"/>
                <a:gd name="connsiteX41" fmla="*/ 18195 w 1161628"/>
                <a:gd name="connsiteY41" fmla="*/ 1069768 h 1660792"/>
                <a:gd name="connsiteX42" fmla="*/ 37245 w 1161628"/>
                <a:gd name="connsiteY42" fmla="*/ 1117393 h 1660792"/>
                <a:gd name="connsiteX43" fmla="*/ 72964 w 1161628"/>
                <a:gd name="connsiteY43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079705 w 1161628"/>
                <a:gd name="connsiteY25" fmla="*/ 359463 h 1660792"/>
                <a:gd name="connsiteX26" fmla="*/ 1051903 w 1161628"/>
                <a:gd name="connsiteY26" fmla="*/ 267287 h 1660792"/>
                <a:gd name="connsiteX27" fmla="*/ 997617 w 1161628"/>
                <a:gd name="connsiteY27" fmla="*/ 181399 h 1660792"/>
                <a:gd name="connsiteX28" fmla="*/ 824067 w 1161628"/>
                <a:gd name="connsiteY28" fmla="*/ 60118 h 1660792"/>
                <a:gd name="connsiteX29" fmla="*/ 583441 w 1161628"/>
                <a:gd name="connsiteY29" fmla="*/ 184 h 1660792"/>
                <a:gd name="connsiteX30" fmla="*/ 358998 w 1161628"/>
                <a:gd name="connsiteY30" fmla="*/ 50957 h 1660792"/>
                <a:gd name="connsiteX31" fmla="*/ 241266 w 1161628"/>
                <a:gd name="connsiteY31" fmla="*/ 120860 h 1660792"/>
                <a:gd name="connsiteX32" fmla="*/ 177739 w 1161628"/>
                <a:gd name="connsiteY32" fmla="*/ 172037 h 1660792"/>
                <a:gd name="connsiteX33" fmla="*/ 82489 w 1161628"/>
                <a:gd name="connsiteY33" fmla="*/ 286337 h 1660792"/>
                <a:gd name="connsiteX34" fmla="*/ 11051 w 1161628"/>
                <a:gd name="connsiteY34" fmla="*/ 517317 h 1660792"/>
                <a:gd name="connsiteX35" fmla="*/ 15814 w 1161628"/>
                <a:gd name="connsiteY35" fmla="*/ 667337 h 1660792"/>
                <a:gd name="connsiteX36" fmla="*/ 18168 w 1161628"/>
                <a:gd name="connsiteY36" fmla="*/ 727072 h 1660792"/>
                <a:gd name="connsiteX37" fmla="*/ 33613 w 1161628"/>
                <a:gd name="connsiteY37" fmla="*/ 810494 h 1660792"/>
                <a:gd name="connsiteX38" fmla="*/ 58677 w 1161628"/>
                <a:gd name="connsiteY38" fmla="*/ 879269 h 1660792"/>
                <a:gd name="connsiteX39" fmla="*/ 1526 w 1161628"/>
                <a:gd name="connsiteY39" fmla="*/ 945943 h 1660792"/>
                <a:gd name="connsiteX40" fmla="*/ 18195 w 1161628"/>
                <a:gd name="connsiteY40" fmla="*/ 1069768 h 1660792"/>
                <a:gd name="connsiteX41" fmla="*/ 37245 w 1161628"/>
                <a:gd name="connsiteY41" fmla="*/ 1117393 h 1660792"/>
                <a:gd name="connsiteX42" fmla="*/ 72964 w 1161628"/>
                <a:gd name="connsiteY42" fmla="*/ 1195974 h 1660792"/>
                <a:gd name="connsiteX0" fmla="*/ 72964 w 1161628"/>
                <a:gd name="connsiteY0" fmla="*/ 1195974 h 1660792"/>
                <a:gd name="connsiteX1" fmla="*/ 132495 w 1161628"/>
                <a:gd name="connsiteY1" fmla="*/ 1231692 h 1660792"/>
                <a:gd name="connsiteX2" fmla="*/ 206314 w 1161628"/>
                <a:gd name="connsiteY2" fmla="*/ 1343612 h 1660792"/>
                <a:gd name="connsiteX3" fmla="*/ 215839 w 1161628"/>
                <a:gd name="connsiteY3" fmla="*/ 1372187 h 1660792"/>
                <a:gd name="connsiteX4" fmla="*/ 253939 w 1161628"/>
                <a:gd name="connsiteY4" fmla="*/ 1438862 h 1660792"/>
                <a:gd name="connsiteX5" fmla="*/ 320614 w 1161628"/>
                <a:gd name="connsiteY5" fmla="*/ 1534112 h 1660792"/>
                <a:gd name="connsiteX6" fmla="*/ 377764 w 1161628"/>
                <a:gd name="connsiteY6" fmla="*/ 1591262 h 1660792"/>
                <a:gd name="connsiteX7" fmla="*/ 406339 w 1161628"/>
                <a:gd name="connsiteY7" fmla="*/ 1610312 h 1660792"/>
                <a:gd name="connsiteX8" fmla="*/ 463489 w 1161628"/>
                <a:gd name="connsiteY8" fmla="*/ 1629362 h 1660792"/>
                <a:gd name="connsiteX9" fmla="*/ 625414 w 1161628"/>
                <a:gd name="connsiteY9" fmla="*/ 1660318 h 1660792"/>
                <a:gd name="connsiteX10" fmla="*/ 815914 w 1161628"/>
                <a:gd name="connsiteY10" fmla="*/ 1603168 h 1660792"/>
                <a:gd name="connsiteX11" fmla="*/ 880208 w 1161628"/>
                <a:gd name="connsiteY11" fmla="*/ 1565068 h 1660792"/>
                <a:gd name="connsiteX12" fmla="*/ 954026 w 1161628"/>
                <a:gd name="connsiteY12" fmla="*/ 1476962 h 1660792"/>
                <a:gd name="connsiteX13" fmla="*/ 1027845 w 1161628"/>
                <a:gd name="connsiteY13" fmla="*/ 1311606 h 1660792"/>
                <a:gd name="connsiteX14" fmla="*/ 1051658 w 1161628"/>
                <a:gd name="connsiteY14" fmla="*/ 1222169 h 1660792"/>
                <a:gd name="connsiteX15" fmla="*/ 1094803 w 1161628"/>
                <a:gd name="connsiteY15" fmla="*/ 1176603 h 1660792"/>
                <a:gd name="connsiteX16" fmla="*/ 1139763 w 1161628"/>
                <a:gd name="connsiteY16" fmla="*/ 1057862 h 1660792"/>
                <a:gd name="connsiteX17" fmla="*/ 1161196 w 1161628"/>
                <a:gd name="connsiteY17" fmla="*/ 972137 h 1660792"/>
                <a:gd name="connsiteX18" fmla="*/ 1149289 w 1161628"/>
                <a:gd name="connsiteY18" fmla="*/ 900700 h 1660792"/>
                <a:gd name="connsiteX19" fmla="*/ 1095369 w 1161628"/>
                <a:gd name="connsiteY19" fmla="*/ 878582 h 1660792"/>
                <a:gd name="connsiteX20" fmla="*/ 1127858 w 1161628"/>
                <a:gd name="connsiteY20" fmla="*/ 691150 h 1660792"/>
                <a:gd name="connsiteX21" fmla="*/ 1135002 w 1161628"/>
                <a:gd name="connsiteY21" fmla="*/ 631619 h 1660792"/>
                <a:gd name="connsiteX22" fmla="*/ 1127857 w 1161628"/>
                <a:gd name="connsiteY22" fmla="*/ 555418 h 1660792"/>
                <a:gd name="connsiteX23" fmla="*/ 1113570 w 1161628"/>
                <a:gd name="connsiteY23" fmla="*/ 476837 h 1660792"/>
                <a:gd name="connsiteX24" fmla="*/ 1101664 w 1161628"/>
                <a:gd name="connsiteY24" fmla="*/ 410162 h 1660792"/>
                <a:gd name="connsiteX25" fmla="*/ 1134313 w 1161628"/>
                <a:gd name="connsiteY25" fmla="*/ 379442 h 1660792"/>
                <a:gd name="connsiteX26" fmla="*/ 1051903 w 1161628"/>
                <a:gd name="connsiteY26" fmla="*/ 267287 h 1660792"/>
                <a:gd name="connsiteX27" fmla="*/ 997617 w 1161628"/>
                <a:gd name="connsiteY27" fmla="*/ 181399 h 1660792"/>
                <a:gd name="connsiteX28" fmla="*/ 824067 w 1161628"/>
                <a:gd name="connsiteY28" fmla="*/ 60118 h 1660792"/>
                <a:gd name="connsiteX29" fmla="*/ 583441 w 1161628"/>
                <a:gd name="connsiteY29" fmla="*/ 184 h 1660792"/>
                <a:gd name="connsiteX30" fmla="*/ 358998 w 1161628"/>
                <a:gd name="connsiteY30" fmla="*/ 50957 h 1660792"/>
                <a:gd name="connsiteX31" fmla="*/ 241266 w 1161628"/>
                <a:gd name="connsiteY31" fmla="*/ 120860 h 1660792"/>
                <a:gd name="connsiteX32" fmla="*/ 177739 w 1161628"/>
                <a:gd name="connsiteY32" fmla="*/ 172037 h 1660792"/>
                <a:gd name="connsiteX33" fmla="*/ 82489 w 1161628"/>
                <a:gd name="connsiteY33" fmla="*/ 286337 h 1660792"/>
                <a:gd name="connsiteX34" fmla="*/ 11051 w 1161628"/>
                <a:gd name="connsiteY34" fmla="*/ 517317 h 1660792"/>
                <a:gd name="connsiteX35" fmla="*/ 15814 w 1161628"/>
                <a:gd name="connsiteY35" fmla="*/ 667337 h 1660792"/>
                <a:gd name="connsiteX36" fmla="*/ 18168 w 1161628"/>
                <a:gd name="connsiteY36" fmla="*/ 727072 h 1660792"/>
                <a:gd name="connsiteX37" fmla="*/ 33613 w 1161628"/>
                <a:gd name="connsiteY37" fmla="*/ 810494 h 1660792"/>
                <a:gd name="connsiteX38" fmla="*/ 58677 w 1161628"/>
                <a:gd name="connsiteY38" fmla="*/ 879269 h 1660792"/>
                <a:gd name="connsiteX39" fmla="*/ 1526 w 1161628"/>
                <a:gd name="connsiteY39" fmla="*/ 945943 h 1660792"/>
                <a:gd name="connsiteX40" fmla="*/ 18195 w 1161628"/>
                <a:gd name="connsiteY40" fmla="*/ 1069768 h 1660792"/>
                <a:gd name="connsiteX41" fmla="*/ 37245 w 1161628"/>
                <a:gd name="connsiteY41" fmla="*/ 1117393 h 1660792"/>
                <a:gd name="connsiteX42" fmla="*/ 72964 w 1161628"/>
                <a:gd name="connsiteY42" fmla="*/ 1195974 h 1660792"/>
                <a:gd name="connsiteX0" fmla="*/ 72964 w 1161628"/>
                <a:gd name="connsiteY0" fmla="*/ 1193326 h 1658144"/>
                <a:gd name="connsiteX1" fmla="*/ 132495 w 1161628"/>
                <a:gd name="connsiteY1" fmla="*/ 1229044 h 1658144"/>
                <a:gd name="connsiteX2" fmla="*/ 206314 w 1161628"/>
                <a:gd name="connsiteY2" fmla="*/ 1340964 h 1658144"/>
                <a:gd name="connsiteX3" fmla="*/ 215839 w 1161628"/>
                <a:gd name="connsiteY3" fmla="*/ 1369539 h 1658144"/>
                <a:gd name="connsiteX4" fmla="*/ 253939 w 1161628"/>
                <a:gd name="connsiteY4" fmla="*/ 1436214 h 1658144"/>
                <a:gd name="connsiteX5" fmla="*/ 320614 w 1161628"/>
                <a:gd name="connsiteY5" fmla="*/ 1531464 h 1658144"/>
                <a:gd name="connsiteX6" fmla="*/ 377764 w 1161628"/>
                <a:gd name="connsiteY6" fmla="*/ 1588614 h 1658144"/>
                <a:gd name="connsiteX7" fmla="*/ 406339 w 1161628"/>
                <a:gd name="connsiteY7" fmla="*/ 1607664 h 1658144"/>
                <a:gd name="connsiteX8" fmla="*/ 463489 w 1161628"/>
                <a:gd name="connsiteY8" fmla="*/ 1626714 h 1658144"/>
                <a:gd name="connsiteX9" fmla="*/ 625414 w 1161628"/>
                <a:gd name="connsiteY9" fmla="*/ 1657670 h 1658144"/>
                <a:gd name="connsiteX10" fmla="*/ 815914 w 1161628"/>
                <a:gd name="connsiteY10" fmla="*/ 1600520 h 1658144"/>
                <a:gd name="connsiteX11" fmla="*/ 880208 w 1161628"/>
                <a:gd name="connsiteY11" fmla="*/ 1562420 h 1658144"/>
                <a:gd name="connsiteX12" fmla="*/ 954026 w 1161628"/>
                <a:gd name="connsiteY12" fmla="*/ 1474314 h 1658144"/>
                <a:gd name="connsiteX13" fmla="*/ 1027845 w 1161628"/>
                <a:gd name="connsiteY13" fmla="*/ 1308958 h 1658144"/>
                <a:gd name="connsiteX14" fmla="*/ 1051658 w 1161628"/>
                <a:gd name="connsiteY14" fmla="*/ 1219521 h 1658144"/>
                <a:gd name="connsiteX15" fmla="*/ 1094803 w 1161628"/>
                <a:gd name="connsiteY15" fmla="*/ 1173955 h 1658144"/>
                <a:gd name="connsiteX16" fmla="*/ 1139763 w 1161628"/>
                <a:gd name="connsiteY16" fmla="*/ 1055214 h 1658144"/>
                <a:gd name="connsiteX17" fmla="*/ 1161196 w 1161628"/>
                <a:gd name="connsiteY17" fmla="*/ 969489 h 1658144"/>
                <a:gd name="connsiteX18" fmla="*/ 1149289 w 1161628"/>
                <a:gd name="connsiteY18" fmla="*/ 898052 h 1658144"/>
                <a:gd name="connsiteX19" fmla="*/ 1095369 w 1161628"/>
                <a:gd name="connsiteY19" fmla="*/ 875934 h 1658144"/>
                <a:gd name="connsiteX20" fmla="*/ 1127858 w 1161628"/>
                <a:gd name="connsiteY20" fmla="*/ 688502 h 1658144"/>
                <a:gd name="connsiteX21" fmla="*/ 1135002 w 1161628"/>
                <a:gd name="connsiteY21" fmla="*/ 628971 h 1658144"/>
                <a:gd name="connsiteX22" fmla="*/ 1127857 w 1161628"/>
                <a:gd name="connsiteY22" fmla="*/ 552770 h 1658144"/>
                <a:gd name="connsiteX23" fmla="*/ 1113570 w 1161628"/>
                <a:gd name="connsiteY23" fmla="*/ 474189 h 1658144"/>
                <a:gd name="connsiteX24" fmla="*/ 1101664 w 1161628"/>
                <a:gd name="connsiteY24" fmla="*/ 407514 h 1658144"/>
                <a:gd name="connsiteX25" fmla="*/ 1134313 w 1161628"/>
                <a:gd name="connsiteY25" fmla="*/ 376794 h 1658144"/>
                <a:gd name="connsiteX26" fmla="*/ 1051903 w 1161628"/>
                <a:gd name="connsiteY26" fmla="*/ 264639 h 1658144"/>
                <a:gd name="connsiteX27" fmla="*/ 997617 w 1161628"/>
                <a:gd name="connsiteY27" fmla="*/ 178751 h 1658144"/>
                <a:gd name="connsiteX28" fmla="*/ 824067 w 1161628"/>
                <a:gd name="connsiteY28" fmla="*/ 57470 h 1658144"/>
                <a:gd name="connsiteX29" fmla="*/ 583441 w 1161628"/>
                <a:gd name="connsiteY29" fmla="*/ 200 h 1658144"/>
                <a:gd name="connsiteX30" fmla="*/ 358998 w 1161628"/>
                <a:gd name="connsiteY30" fmla="*/ 48309 h 1658144"/>
                <a:gd name="connsiteX31" fmla="*/ 241266 w 1161628"/>
                <a:gd name="connsiteY31" fmla="*/ 118212 h 1658144"/>
                <a:gd name="connsiteX32" fmla="*/ 177739 w 1161628"/>
                <a:gd name="connsiteY32" fmla="*/ 169389 h 1658144"/>
                <a:gd name="connsiteX33" fmla="*/ 82489 w 1161628"/>
                <a:gd name="connsiteY33" fmla="*/ 283689 h 1658144"/>
                <a:gd name="connsiteX34" fmla="*/ 11051 w 1161628"/>
                <a:gd name="connsiteY34" fmla="*/ 514669 h 1658144"/>
                <a:gd name="connsiteX35" fmla="*/ 15814 w 1161628"/>
                <a:gd name="connsiteY35" fmla="*/ 664689 h 1658144"/>
                <a:gd name="connsiteX36" fmla="*/ 18168 w 1161628"/>
                <a:gd name="connsiteY36" fmla="*/ 724424 h 1658144"/>
                <a:gd name="connsiteX37" fmla="*/ 33613 w 1161628"/>
                <a:gd name="connsiteY37" fmla="*/ 807846 h 1658144"/>
                <a:gd name="connsiteX38" fmla="*/ 58677 w 1161628"/>
                <a:gd name="connsiteY38" fmla="*/ 876621 h 1658144"/>
                <a:gd name="connsiteX39" fmla="*/ 1526 w 1161628"/>
                <a:gd name="connsiteY39" fmla="*/ 943295 h 1658144"/>
                <a:gd name="connsiteX40" fmla="*/ 18195 w 1161628"/>
                <a:gd name="connsiteY40" fmla="*/ 1067120 h 1658144"/>
                <a:gd name="connsiteX41" fmla="*/ 37245 w 1161628"/>
                <a:gd name="connsiteY41" fmla="*/ 1114745 h 1658144"/>
                <a:gd name="connsiteX42" fmla="*/ 72964 w 1161628"/>
                <a:gd name="connsiteY42" fmla="*/ 1193326 h 1658144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134313 w 1161628"/>
                <a:gd name="connsiteY25" fmla="*/ 372830 h 1654180"/>
                <a:gd name="connsiteX26" fmla="*/ 1051903 w 1161628"/>
                <a:gd name="connsiteY26" fmla="*/ 260675 h 1654180"/>
                <a:gd name="connsiteX27" fmla="*/ 997617 w 1161628"/>
                <a:gd name="connsiteY27" fmla="*/ 174787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134313 w 1161628"/>
                <a:gd name="connsiteY25" fmla="*/ 372830 h 1654180"/>
                <a:gd name="connsiteX26" fmla="*/ 1051903 w 1161628"/>
                <a:gd name="connsiteY26" fmla="*/ 260675 h 1654180"/>
                <a:gd name="connsiteX27" fmla="*/ 997617 w 1161628"/>
                <a:gd name="connsiteY27" fmla="*/ 174787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134313 w 1161628"/>
                <a:gd name="connsiteY25" fmla="*/ 372830 h 1654180"/>
                <a:gd name="connsiteX26" fmla="*/ 1051903 w 1161628"/>
                <a:gd name="connsiteY26" fmla="*/ 260675 h 1654180"/>
                <a:gd name="connsiteX27" fmla="*/ 997617 w 1161628"/>
                <a:gd name="connsiteY27" fmla="*/ 18411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134313 w 1161628"/>
                <a:gd name="connsiteY25" fmla="*/ 372830 h 1654180"/>
                <a:gd name="connsiteX26" fmla="*/ 1051903 w 1161628"/>
                <a:gd name="connsiteY26" fmla="*/ 260675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134313 w 1161628"/>
                <a:gd name="connsiteY25" fmla="*/ 372830 h 1654180"/>
                <a:gd name="connsiteX26" fmla="*/ 1051903 w 1161628"/>
                <a:gd name="connsiteY26" fmla="*/ 260675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051903 w 1161628"/>
                <a:gd name="connsiteY25" fmla="*/ 260675 h 1654180"/>
                <a:gd name="connsiteX26" fmla="*/ 998949 w 1161628"/>
                <a:gd name="connsiteY26" fmla="*/ 190771 h 1654180"/>
                <a:gd name="connsiteX27" fmla="*/ 824067 w 1161628"/>
                <a:gd name="connsiteY27" fmla="*/ 53506 h 1654180"/>
                <a:gd name="connsiteX28" fmla="*/ 583441 w 1161628"/>
                <a:gd name="connsiteY28" fmla="*/ 232 h 1654180"/>
                <a:gd name="connsiteX29" fmla="*/ 358998 w 1161628"/>
                <a:gd name="connsiteY29" fmla="*/ 44345 h 1654180"/>
                <a:gd name="connsiteX30" fmla="*/ 241266 w 1161628"/>
                <a:gd name="connsiteY30" fmla="*/ 114248 h 1654180"/>
                <a:gd name="connsiteX31" fmla="*/ 177739 w 1161628"/>
                <a:gd name="connsiteY31" fmla="*/ 165425 h 1654180"/>
                <a:gd name="connsiteX32" fmla="*/ 82489 w 1161628"/>
                <a:gd name="connsiteY32" fmla="*/ 279725 h 1654180"/>
                <a:gd name="connsiteX33" fmla="*/ 11051 w 1161628"/>
                <a:gd name="connsiteY33" fmla="*/ 510705 h 1654180"/>
                <a:gd name="connsiteX34" fmla="*/ 15814 w 1161628"/>
                <a:gd name="connsiteY34" fmla="*/ 660725 h 1654180"/>
                <a:gd name="connsiteX35" fmla="*/ 18168 w 1161628"/>
                <a:gd name="connsiteY35" fmla="*/ 720460 h 1654180"/>
                <a:gd name="connsiteX36" fmla="*/ 33613 w 1161628"/>
                <a:gd name="connsiteY36" fmla="*/ 803882 h 1654180"/>
                <a:gd name="connsiteX37" fmla="*/ 58677 w 1161628"/>
                <a:gd name="connsiteY37" fmla="*/ 872657 h 1654180"/>
                <a:gd name="connsiteX38" fmla="*/ 1526 w 1161628"/>
                <a:gd name="connsiteY38" fmla="*/ 939331 h 1654180"/>
                <a:gd name="connsiteX39" fmla="*/ 18195 w 1161628"/>
                <a:gd name="connsiteY39" fmla="*/ 1063156 h 1654180"/>
                <a:gd name="connsiteX40" fmla="*/ 37245 w 1161628"/>
                <a:gd name="connsiteY40" fmla="*/ 1110781 h 1654180"/>
                <a:gd name="connsiteX41" fmla="*/ 72964 w 1161628"/>
                <a:gd name="connsiteY41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664 w 1161628"/>
                <a:gd name="connsiteY24" fmla="*/ 403550 h 1654180"/>
                <a:gd name="connsiteX25" fmla="*/ 1051903 w 1161628"/>
                <a:gd name="connsiteY25" fmla="*/ 271330 h 1654180"/>
                <a:gd name="connsiteX26" fmla="*/ 998949 w 1161628"/>
                <a:gd name="connsiteY26" fmla="*/ 190771 h 1654180"/>
                <a:gd name="connsiteX27" fmla="*/ 824067 w 1161628"/>
                <a:gd name="connsiteY27" fmla="*/ 53506 h 1654180"/>
                <a:gd name="connsiteX28" fmla="*/ 583441 w 1161628"/>
                <a:gd name="connsiteY28" fmla="*/ 232 h 1654180"/>
                <a:gd name="connsiteX29" fmla="*/ 358998 w 1161628"/>
                <a:gd name="connsiteY29" fmla="*/ 44345 h 1654180"/>
                <a:gd name="connsiteX30" fmla="*/ 241266 w 1161628"/>
                <a:gd name="connsiteY30" fmla="*/ 114248 h 1654180"/>
                <a:gd name="connsiteX31" fmla="*/ 177739 w 1161628"/>
                <a:gd name="connsiteY31" fmla="*/ 165425 h 1654180"/>
                <a:gd name="connsiteX32" fmla="*/ 82489 w 1161628"/>
                <a:gd name="connsiteY32" fmla="*/ 279725 h 1654180"/>
                <a:gd name="connsiteX33" fmla="*/ 11051 w 1161628"/>
                <a:gd name="connsiteY33" fmla="*/ 510705 h 1654180"/>
                <a:gd name="connsiteX34" fmla="*/ 15814 w 1161628"/>
                <a:gd name="connsiteY34" fmla="*/ 660725 h 1654180"/>
                <a:gd name="connsiteX35" fmla="*/ 18168 w 1161628"/>
                <a:gd name="connsiteY35" fmla="*/ 720460 h 1654180"/>
                <a:gd name="connsiteX36" fmla="*/ 33613 w 1161628"/>
                <a:gd name="connsiteY36" fmla="*/ 803882 h 1654180"/>
                <a:gd name="connsiteX37" fmla="*/ 58677 w 1161628"/>
                <a:gd name="connsiteY37" fmla="*/ 872657 h 1654180"/>
                <a:gd name="connsiteX38" fmla="*/ 1526 w 1161628"/>
                <a:gd name="connsiteY38" fmla="*/ 939331 h 1654180"/>
                <a:gd name="connsiteX39" fmla="*/ 18195 w 1161628"/>
                <a:gd name="connsiteY39" fmla="*/ 1063156 h 1654180"/>
                <a:gd name="connsiteX40" fmla="*/ 37245 w 1161628"/>
                <a:gd name="connsiteY40" fmla="*/ 1110781 h 1654180"/>
                <a:gd name="connsiteX41" fmla="*/ 72964 w 1161628"/>
                <a:gd name="connsiteY41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37625 w 1161628"/>
                <a:gd name="connsiteY24" fmla="*/ 399554 h 1654180"/>
                <a:gd name="connsiteX25" fmla="*/ 1051903 w 1161628"/>
                <a:gd name="connsiteY25" fmla="*/ 271330 h 1654180"/>
                <a:gd name="connsiteX26" fmla="*/ 998949 w 1161628"/>
                <a:gd name="connsiteY26" fmla="*/ 190771 h 1654180"/>
                <a:gd name="connsiteX27" fmla="*/ 824067 w 1161628"/>
                <a:gd name="connsiteY27" fmla="*/ 53506 h 1654180"/>
                <a:gd name="connsiteX28" fmla="*/ 583441 w 1161628"/>
                <a:gd name="connsiteY28" fmla="*/ 232 h 1654180"/>
                <a:gd name="connsiteX29" fmla="*/ 358998 w 1161628"/>
                <a:gd name="connsiteY29" fmla="*/ 44345 h 1654180"/>
                <a:gd name="connsiteX30" fmla="*/ 241266 w 1161628"/>
                <a:gd name="connsiteY30" fmla="*/ 114248 h 1654180"/>
                <a:gd name="connsiteX31" fmla="*/ 177739 w 1161628"/>
                <a:gd name="connsiteY31" fmla="*/ 165425 h 1654180"/>
                <a:gd name="connsiteX32" fmla="*/ 82489 w 1161628"/>
                <a:gd name="connsiteY32" fmla="*/ 279725 h 1654180"/>
                <a:gd name="connsiteX33" fmla="*/ 11051 w 1161628"/>
                <a:gd name="connsiteY33" fmla="*/ 510705 h 1654180"/>
                <a:gd name="connsiteX34" fmla="*/ 15814 w 1161628"/>
                <a:gd name="connsiteY34" fmla="*/ 660725 h 1654180"/>
                <a:gd name="connsiteX35" fmla="*/ 18168 w 1161628"/>
                <a:gd name="connsiteY35" fmla="*/ 720460 h 1654180"/>
                <a:gd name="connsiteX36" fmla="*/ 33613 w 1161628"/>
                <a:gd name="connsiteY36" fmla="*/ 803882 h 1654180"/>
                <a:gd name="connsiteX37" fmla="*/ 58677 w 1161628"/>
                <a:gd name="connsiteY37" fmla="*/ 872657 h 1654180"/>
                <a:gd name="connsiteX38" fmla="*/ 1526 w 1161628"/>
                <a:gd name="connsiteY38" fmla="*/ 939331 h 1654180"/>
                <a:gd name="connsiteX39" fmla="*/ 18195 w 1161628"/>
                <a:gd name="connsiteY39" fmla="*/ 1063156 h 1654180"/>
                <a:gd name="connsiteX40" fmla="*/ 37245 w 1161628"/>
                <a:gd name="connsiteY40" fmla="*/ 1110781 h 1654180"/>
                <a:gd name="connsiteX41" fmla="*/ 72964 w 1161628"/>
                <a:gd name="connsiteY41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37625 w 1161628"/>
                <a:gd name="connsiteY24" fmla="*/ 399554 h 1654180"/>
                <a:gd name="connsiteX25" fmla="*/ 1094356 w 1161628"/>
                <a:gd name="connsiteY25" fmla="*/ 328876 h 1654180"/>
                <a:gd name="connsiteX26" fmla="*/ 1051903 w 1161628"/>
                <a:gd name="connsiteY26" fmla="*/ 271330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37625 w 1161628"/>
                <a:gd name="connsiteY24" fmla="*/ 399554 h 1654180"/>
                <a:gd name="connsiteX25" fmla="*/ 1101016 w 1161628"/>
                <a:gd name="connsiteY25" fmla="*/ 328876 h 1654180"/>
                <a:gd name="connsiteX26" fmla="*/ 1051903 w 1161628"/>
                <a:gd name="connsiteY26" fmla="*/ 271330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37625 w 1161628"/>
                <a:gd name="connsiteY24" fmla="*/ 408877 h 1654180"/>
                <a:gd name="connsiteX25" fmla="*/ 1101016 w 1161628"/>
                <a:gd name="connsiteY25" fmla="*/ 328876 h 1654180"/>
                <a:gd name="connsiteX26" fmla="*/ 1051903 w 1161628"/>
                <a:gd name="connsiteY26" fmla="*/ 271330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13570 w 1161628"/>
                <a:gd name="connsiteY23" fmla="*/ 470225 h 1654180"/>
                <a:gd name="connsiteX24" fmla="*/ 1101016 w 1161628"/>
                <a:gd name="connsiteY24" fmla="*/ 328876 h 1654180"/>
                <a:gd name="connsiteX25" fmla="*/ 1051903 w 1161628"/>
                <a:gd name="connsiteY25" fmla="*/ 271330 h 1654180"/>
                <a:gd name="connsiteX26" fmla="*/ 998949 w 1161628"/>
                <a:gd name="connsiteY26" fmla="*/ 190771 h 1654180"/>
                <a:gd name="connsiteX27" fmla="*/ 824067 w 1161628"/>
                <a:gd name="connsiteY27" fmla="*/ 53506 h 1654180"/>
                <a:gd name="connsiteX28" fmla="*/ 583441 w 1161628"/>
                <a:gd name="connsiteY28" fmla="*/ 232 h 1654180"/>
                <a:gd name="connsiteX29" fmla="*/ 358998 w 1161628"/>
                <a:gd name="connsiteY29" fmla="*/ 44345 h 1654180"/>
                <a:gd name="connsiteX30" fmla="*/ 241266 w 1161628"/>
                <a:gd name="connsiteY30" fmla="*/ 114248 h 1654180"/>
                <a:gd name="connsiteX31" fmla="*/ 177739 w 1161628"/>
                <a:gd name="connsiteY31" fmla="*/ 165425 h 1654180"/>
                <a:gd name="connsiteX32" fmla="*/ 82489 w 1161628"/>
                <a:gd name="connsiteY32" fmla="*/ 279725 h 1654180"/>
                <a:gd name="connsiteX33" fmla="*/ 11051 w 1161628"/>
                <a:gd name="connsiteY33" fmla="*/ 510705 h 1654180"/>
                <a:gd name="connsiteX34" fmla="*/ 15814 w 1161628"/>
                <a:gd name="connsiteY34" fmla="*/ 660725 h 1654180"/>
                <a:gd name="connsiteX35" fmla="*/ 18168 w 1161628"/>
                <a:gd name="connsiteY35" fmla="*/ 720460 h 1654180"/>
                <a:gd name="connsiteX36" fmla="*/ 33613 w 1161628"/>
                <a:gd name="connsiteY36" fmla="*/ 803882 h 1654180"/>
                <a:gd name="connsiteX37" fmla="*/ 58677 w 1161628"/>
                <a:gd name="connsiteY37" fmla="*/ 872657 h 1654180"/>
                <a:gd name="connsiteX38" fmla="*/ 1526 w 1161628"/>
                <a:gd name="connsiteY38" fmla="*/ 939331 h 1654180"/>
                <a:gd name="connsiteX39" fmla="*/ 18195 w 1161628"/>
                <a:gd name="connsiteY39" fmla="*/ 1063156 h 1654180"/>
                <a:gd name="connsiteX40" fmla="*/ 37245 w 1161628"/>
                <a:gd name="connsiteY40" fmla="*/ 1110781 h 1654180"/>
                <a:gd name="connsiteX41" fmla="*/ 72964 w 1161628"/>
                <a:gd name="connsiteY41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56191 w 1161628"/>
                <a:gd name="connsiteY23" fmla="*/ 499527 h 1654180"/>
                <a:gd name="connsiteX24" fmla="*/ 1101016 w 1161628"/>
                <a:gd name="connsiteY24" fmla="*/ 328876 h 1654180"/>
                <a:gd name="connsiteX25" fmla="*/ 1051903 w 1161628"/>
                <a:gd name="connsiteY25" fmla="*/ 271330 h 1654180"/>
                <a:gd name="connsiteX26" fmla="*/ 998949 w 1161628"/>
                <a:gd name="connsiteY26" fmla="*/ 190771 h 1654180"/>
                <a:gd name="connsiteX27" fmla="*/ 824067 w 1161628"/>
                <a:gd name="connsiteY27" fmla="*/ 53506 h 1654180"/>
                <a:gd name="connsiteX28" fmla="*/ 583441 w 1161628"/>
                <a:gd name="connsiteY28" fmla="*/ 232 h 1654180"/>
                <a:gd name="connsiteX29" fmla="*/ 358998 w 1161628"/>
                <a:gd name="connsiteY29" fmla="*/ 44345 h 1654180"/>
                <a:gd name="connsiteX30" fmla="*/ 241266 w 1161628"/>
                <a:gd name="connsiteY30" fmla="*/ 114248 h 1654180"/>
                <a:gd name="connsiteX31" fmla="*/ 177739 w 1161628"/>
                <a:gd name="connsiteY31" fmla="*/ 165425 h 1654180"/>
                <a:gd name="connsiteX32" fmla="*/ 82489 w 1161628"/>
                <a:gd name="connsiteY32" fmla="*/ 279725 h 1654180"/>
                <a:gd name="connsiteX33" fmla="*/ 11051 w 1161628"/>
                <a:gd name="connsiteY33" fmla="*/ 510705 h 1654180"/>
                <a:gd name="connsiteX34" fmla="*/ 15814 w 1161628"/>
                <a:gd name="connsiteY34" fmla="*/ 660725 h 1654180"/>
                <a:gd name="connsiteX35" fmla="*/ 18168 w 1161628"/>
                <a:gd name="connsiteY35" fmla="*/ 720460 h 1654180"/>
                <a:gd name="connsiteX36" fmla="*/ 33613 w 1161628"/>
                <a:gd name="connsiteY36" fmla="*/ 803882 h 1654180"/>
                <a:gd name="connsiteX37" fmla="*/ 58677 w 1161628"/>
                <a:gd name="connsiteY37" fmla="*/ 872657 h 1654180"/>
                <a:gd name="connsiteX38" fmla="*/ 1526 w 1161628"/>
                <a:gd name="connsiteY38" fmla="*/ 939331 h 1654180"/>
                <a:gd name="connsiteX39" fmla="*/ 18195 w 1161628"/>
                <a:gd name="connsiteY39" fmla="*/ 1063156 h 1654180"/>
                <a:gd name="connsiteX40" fmla="*/ 37245 w 1161628"/>
                <a:gd name="connsiteY40" fmla="*/ 1110781 h 1654180"/>
                <a:gd name="connsiteX41" fmla="*/ 72964 w 1161628"/>
                <a:gd name="connsiteY41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27857 w 1161628"/>
                <a:gd name="connsiteY22" fmla="*/ 548806 h 1654180"/>
                <a:gd name="connsiteX23" fmla="*/ 1156191 w 1161628"/>
                <a:gd name="connsiteY23" fmla="*/ 499527 h 1654180"/>
                <a:gd name="connsiteX24" fmla="*/ 1101016 w 1161628"/>
                <a:gd name="connsiteY24" fmla="*/ 328876 h 1654180"/>
                <a:gd name="connsiteX25" fmla="*/ 1099684 w 1161628"/>
                <a:gd name="connsiteY25" fmla="*/ 324880 h 1654180"/>
                <a:gd name="connsiteX26" fmla="*/ 1051903 w 1161628"/>
                <a:gd name="connsiteY26" fmla="*/ 271330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54495 w 1161628"/>
                <a:gd name="connsiteY22" fmla="*/ 574113 h 1654180"/>
                <a:gd name="connsiteX23" fmla="*/ 1156191 w 1161628"/>
                <a:gd name="connsiteY23" fmla="*/ 499527 h 1654180"/>
                <a:gd name="connsiteX24" fmla="*/ 1101016 w 1161628"/>
                <a:gd name="connsiteY24" fmla="*/ 328876 h 1654180"/>
                <a:gd name="connsiteX25" fmla="*/ 1099684 w 1161628"/>
                <a:gd name="connsiteY25" fmla="*/ 324880 h 1654180"/>
                <a:gd name="connsiteX26" fmla="*/ 1051903 w 1161628"/>
                <a:gd name="connsiteY26" fmla="*/ 271330 h 1654180"/>
                <a:gd name="connsiteX27" fmla="*/ 998949 w 1161628"/>
                <a:gd name="connsiteY27" fmla="*/ 190771 h 1654180"/>
                <a:gd name="connsiteX28" fmla="*/ 824067 w 1161628"/>
                <a:gd name="connsiteY28" fmla="*/ 53506 h 1654180"/>
                <a:gd name="connsiteX29" fmla="*/ 583441 w 1161628"/>
                <a:gd name="connsiteY29" fmla="*/ 232 h 1654180"/>
                <a:gd name="connsiteX30" fmla="*/ 358998 w 1161628"/>
                <a:gd name="connsiteY30" fmla="*/ 44345 h 1654180"/>
                <a:gd name="connsiteX31" fmla="*/ 241266 w 1161628"/>
                <a:gd name="connsiteY31" fmla="*/ 114248 h 1654180"/>
                <a:gd name="connsiteX32" fmla="*/ 177739 w 1161628"/>
                <a:gd name="connsiteY32" fmla="*/ 165425 h 1654180"/>
                <a:gd name="connsiteX33" fmla="*/ 82489 w 1161628"/>
                <a:gd name="connsiteY33" fmla="*/ 279725 h 1654180"/>
                <a:gd name="connsiteX34" fmla="*/ 11051 w 1161628"/>
                <a:gd name="connsiteY34" fmla="*/ 510705 h 1654180"/>
                <a:gd name="connsiteX35" fmla="*/ 15814 w 1161628"/>
                <a:gd name="connsiteY35" fmla="*/ 660725 h 1654180"/>
                <a:gd name="connsiteX36" fmla="*/ 18168 w 1161628"/>
                <a:gd name="connsiteY36" fmla="*/ 720460 h 1654180"/>
                <a:gd name="connsiteX37" fmla="*/ 33613 w 1161628"/>
                <a:gd name="connsiteY37" fmla="*/ 803882 h 1654180"/>
                <a:gd name="connsiteX38" fmla="*/ 58677 w 1161628"/>
                <a:gd name="connsiteY38" fmla="*/ 872657 h 1654180"/>
                <a:gd name="connsiteX39" fmla="*/ 1526 w 1161628"/>
                <a:gd name="connsiteY39" fmla="*/ 939331 h 1654180"/>
                <a:gd name="connsiteX40" fmla="*/ 18195 w 1161628"/>
                <a:gd name="connsiteY40" fmla="*/ 1063156 h 1654180"/>
                <a:gd name="connsiteX41" fmla="*/ 37245 w 1161628"/>
                <a:gd name="connsiteY41" fmla="*/ 1110781 h 1654180"/>
                <a:gd name="connsiteX42" fmla="*/ 72964 w 1161628"/>
                <a:gd name="connsiteY42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54495 w 1161628"/>
                <a:gd name="connsiteY22" fmla="*/ 574113 h 1654180"/>
                <a:gd name="connsiteX23" fmla="*/ 1156191 w 1161628"/>
                <a:gd name="connsiteY23" fmla="*/ 499527 h 1654180"/>
                <a:gd name="connsiteX24" fmla="*/ 1144969 w 1161628"/>
                <a:gd name="connsiteY24" fmla="*/ 454076 h 1654180"/>
                <a:gd name="connsiteX25" fmla="*/ 1101016 w 1161628"/>
                <a:gd name="connsiteY25" fmla="*/ 328876 h 1654180"/>
                <a:gd name="connsiteX26" fmla="*/ 1099684 w 1161628"/>
                <a:gd name="connsiteY26" fmla="*/ 324880 h 1654180"/>
                <a:gd name="connsiteX27" fmla="*/ 1051903 w 1161628"/>
                <a:gd name="connsiteY27" fmla="*/ 271330 h 1654180"/>
                <a:gd name="connsiteX28" fmla="*/ 998949 w 1161628"/>
                <a:gd name="connsiteY28" fmla="*/ 190771 h 1654180"/>
                <a:gd name="connsiteX29" fmla="*/ 824067 w 1161628"/>
                <a:gd name="connsiteY29" fmla="*/ 53506 h 1654180"/>
                <a:gd name="connsiteX30" fmla="*/ 583441 w 1161628"/>
                <a:gd name="connsiteY30" fmla="*/ 232 h 1654180"/>
                <a:gd name="connsiteX31" fmla="*/ 358998 w 1161628"/>
                <a:gd name="connsiteY31" fmla="*/ 44345 h 1654180"/>
                <a:gd name="connsiteX32" fmla="*/ 241266 w 1161628"/>
                <a:gd name="connsiteY32" fmla="*/ 114248 h 1654180"/>
                <a:gd name="connsiteX33" fmla="*/ 177739 w 1161628"/>
                <a:gd name="connsiteY33" fmla="*/ 165425 h 1654180"/>
                <a:gd name="connsiteX34" fmla="*/ 82489 w 1161628"/>
                <a:gd name="connsiteY34" fmla="*/ 279725 h 1654180"/>
                <a:gd name="connsiteX35" fmla="*/ 11051 w 1161628"/>
                <a:gd name="connsiteY35" fmla="*/ 510705 h 1654180"/>
                <a:gd name="connsiteX36" fmla="*/ 15814 w 1161628"/>
                <a:gd name="connsiteY36" fmla="*/ 660725 h 1654180"/>
                <a:gd name="connsiteX37" fmla="*/ 18168 w 1161628"/>
                <a:gd name="connsiteY37" fmla="*/ 720460 h 1654180"/>
                <a:gd name="connsiteX38" fmla="*/ 33613 w 1161628"/>
                <a:gd name="connsiteY38" fmla="*/ 803882 h 1654180"/>
                <a:gd name="connsiteX39" fmla="*/ 58677 w 1161628"/>
                <a:gd name="connsiteY39" fmla="*/ 872657 h 1654180"/>
                <a:gd name="connsiteX40" fmla="*/ 1526 w 1161628"/>
                <a:gd name="connsiteY40" fmla="*/ 939331 h 1654180"/>
                <a:gd name="connsiteX41" fmla="*/ 18195 w 1161628"/>
                <a:gd name="connsiteY41" fmla="*/ 1063156 h 1654180"/>
                <a:gd name="connsiteX42" fmla="*/ 37245 w 1161628"/>
                <a:gd name="connsiteY42" fmla="*/ 1110781 h 1654180"/>
                <a:gd name="connsiteX43" fmla="*/ 72964 w 1161628"/>
                <a:gd name="connsiteY43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54495 w 1161628"/>
                <a:gd name="connsiteY22" fmla="*/ 574113 h 1654180"/>
                <a:gd name="connsiteX23" fmla="*/ 1156191 w 1161628"/>
                <a:gd name="connsiteY23" fmla="*/ 499527 h 1654180"/>
                <a:gd name="connsiteX24" fmla="*/ 1138309 w 1161628"/>
                <a:gd name="connsiteY24" fmla="*/ 456740 h 1654180"/>
                <a:gd name="connsiteX25" fmla="*/ 1101016 w 1161628"/>
                <a:gd name="connsiteY25" fmla="*/ 328876 h 1654180"/>
                <a:gd name="connsiteX26" fmla="*/ 1099684 w 1161628"/>
                <a:gd name="connsiteY26" fmla="*/ 324880 h 1654180"/>
                <a:gd name="connsiteX27" fmla="*/ 1051903 w 1161628"/>
                <a:gd name="connsiteY27" fmla="*/ 271330 h 1654180"/>
                <a:gd name="connsiteX28" fmla="*/ 998949 w 1161628"/>
                <a:gd name="connsiteY28" fmla="*/ 190771 h 1654180"/>
                <a:gd name="connsiteX29" fmla="*/ 824067 w 1161628"/>
                <a:gd name="connsiteY29" fmla="*/ 53506 h 1654180"/>
                <a:gd name="connsiteX30" fmla="*/ 583441 w 1161628"/>
                <a:gd name="connsiteY30" fmla="*/ 232 h 1654180"/>
                <a:gd name="connsiteX31" fmla="*/ 358998 w 1161628"/>
                <a:gd name="connsiteY31" fmla="*/ 44345 h 1654180"/>
                <a:gd name="connsiteX32" fmla="*/ 241266 w 1161628"/>
                <a:gd name="connsiteY32" fmla="*/ 114248 h 1654180"/>
                <a:gd name="connsiteX33" fmla="*/ 177739 w 1161628"/>
                <a:gd name="connsiteY33" fmla="*/ 165425 h 1654180"/>
                <a:gd name="connsiteX34" fmla="*/ 82489 w 1161628"/>
                <a:gd name="connsiteY34" fmla="*/ 279725 h 1654180"/>
                <a:gd name="connsiteX35" fmla="*/ 11051 w 1161628"/>
                <a:gd name="connsiteY35" fmla="*/ 510705 h 1654180"/>
                <a:gd name="connsiteX36" fmla="*/ 15814 w 1161628"/>
                <a:gd name="connsiteY36" fmla="*/ 660725 h 1654180"/>
                <a:gd name="connsiteX37" fmla="*/ 18168 w 1161628"/>
                <a:gd name="connsiteY37" fmla="*/ 720460 h 1654180"/>
                <a:gd name="connsiteX38" fmla="*/ 33613 w 1161628"/>
                <a:gd name="connsiteY38" fmla="*/ 803882 h 1654180"/>
                <a:gd name="connsiteX39" fmla="*/ 58677 w 1161628"/>
                <a:gd name="connsiteY39" fmla="*/ 872657 h 1654180"/>
                <a:gd name="connsiteX40" fmla="*/ 1526 w 1161628"/>
                <a:gd name="connsiteY40" fmla="*/ 939331 h 1654180"/>
                <a:gd name="connsiteX41" fmla="*/ 18195 w 1161628"/>
                <a:gd name="connsiteY41" fmla="*/ 1063156 h 1654180"/>
                <a:gd name="connsiteX42" fmla="*/ 37245 w 1161628"/>
                <a:gd name="connsiteY42" fmla="*/ 1110781 h 1654180"/>
                <a:gd name="connsiteX43" fmla="*/ 72964 w 1161628"/>
                <a:gd name="connsiteY43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54495 w 1161628"/>
                <a:gd name="connsiteY22" fmla="*/ 574113 h 1654180"/>
                <a:gd name="connsiteX23" fmla="*/ 1155624 w 1161628"/>
                <a:gd name="connsiteY23" fmla="*/ 528663 h 1654180"/>
                <a:gd name="connsiteX24" fmla="*/ 1156191 w 1161628"/>
                <a:gd name="connsiteY24" fmla="*/ 499527 h 1654180"/>
                <a:gd name="connsiteX25" fmla="*/ 1138309 w 1161628"/>
                <a:gd name="connsiteY25" fmla="*/ 456740 h 1654180"/>
                <a:gd name="connsiteX26" fmla="*/ 1101016 w 1161628"/>
                <a:gd name="connsiteY26" fmla="*/ 328876 h 1654180"/>
                <a:gd name="connsiteX27" fmla="*/ 1099684 w 1161628"/>
                <a:gd name="connsiteY27" fmla="*/ 324880 h 1654180"/>
                <a:gd name="connsiteX28" fmla="*/ 1051903 w 1161628"/>
                <a:gd name="connsiteY28" fmla="*/ 271330 h 1654180"/>
                <a:gd name="connsiteX29" fmla="*/ 998949 w 1161628"/>
                <a:gd name="connsiteY29" fmla="*/ 190771 h 1654180"/>
                <a:gd name="connsiteX30" fmla="*/ 824067 w 1161628"/>
                <a:gd name="connsiteY30" fmla="*/ 53506 h 1654180"/>
                <a:gd name="connsiteX31" fmla="*/ 583441 w 1161628"/>
                <a:gd name="connsiteY31" fmla="*/ 232 h 1654180"/>
                <a:gd name="connsiteX32" fmla="*/ 358998 w 1161628"/>
                <a:gd name="connsiteY32" fmla="*/ 44345 h 1654180"/>
                <a:gd name="connsiteX33" fmla="*/ 241266 w 1161628"/>
                <a:gd name="connsiteY33" fmla="*/ 114248 h 1654180"/>
                <a:gd name="connsiteX34" fmla="*/ 177739 w 1161628"/>
                <a:gd name="connsiteY34" fmla="*/ 165425 h 1654180"/>
                <a:gd name="connsiteX35" fmla="*/ 82489 w 1161628"/>
                <a:gd name="connsiteY35" fmla="*/ 279725 h 1654180"/>
                <a:gd name="connsiteX36" fmla="*/ 11051 w 1161628"/>
                <a:gd name="connsiteY36" fmla="*/ 510705 h 1654180"/>
                <a:gd name="connsiteX37" fmla="*/ 15814 w 1161628"/>
                <a:gd name="connsiteY37" fmla="*/ 660725 h 1654180"/>
                <a:gd name="connsiteX38" fmla="*/ 18168 w 1161628"/>
                <a:gd name="connsiteY38" fmla="*/ 720460 h 1654180"/>
                <a:gd name="connsiteX39" fmla="*/ 33613 w 1161628"/>
                <a:gd name="connsiteY39" fmla="*/ 803882 h 1654180"/>
                <a:gd name="connsiteX40" fmla="*/ 58677 w 1161628"/>
                <a:gd name="connsiteY40" fmla="*/ 872657 h 1654180"/>
                <a:gd name="connsiteX41" fmla="*/ 1526 w 1161628"/>
                <a:gd name="connsiteY41" fmla="*/ 939331 h 1654180"/>
                <a:gd name="connsiteX42" fmla="*/ 18195 w 1161628"/>
                <a:gd name="connsiteY42" fmla="*/ 1063156 h 1654180"/>
                <a:gd name="connsiteX43" fmla="*/ 37245 w 1161628"/>
                <a:gd name="connsiteY43" fmla="*/ 1110781 h 1654180"/>
                <a:gd name="connsiteX44" fmla="*/ 72964 w 1161628"/>
                <a:gd name="connsiteY44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35002 w 1161628"/>
                <a:gd name="connsiteY21" fmla="*/ 625007 h 1654180"/>
                <a:gd name="connsiteX22" fmla="*/ 1154495 w 1161628"/>
                <a:gd name="connsiteY22" fmla="*/ 574113 h 1654180"/>
                <a:gd name="connsiteX23" fmla="*/ 1148964 w 1161628"/>
                <a:gd name="connsiteY23" fmla="*/ 529995 h 1654180"/>
                <a:gd name="connsiteX24" fmla="*/ 1156191 w 1161628"/>
                <a:gd name="connsiteY24" fmla="*/ 499527 h 1654180"/>
                <a:gd name="connsiteX25" fmla="*/ 1138309 w 1161628"/>
                <a:gd name="connsiteY25" fmla="*/ 456740 h 1654180"/>
                <a:gd name="connsiteX26" fmla="*/ 1101016 w 1161628"/>
                <a:gd name="connsiteY26" fmla="*/ 328876 h 1654180"/>
                <a:gd name="connsiteX27" fmla="*/ 1099684 w 1161628"/>
                <a:gd name="connsiteY27" fmla="*/ 324880 h 1654180"/>
                <a:gd name="connsiteX28" fmla="*/ 1051903 w 1161628"/>
                <a:gd name="connsiteY28" fmla="*/ 271330 h 1654180"/>
                <a:gd name="connsiteX29" fmla="*/ 998949 w 1161628"/>
                <a:gd name="connsiteY29" fmla="*/ 190771 h 1654180"/>
                <a:gd name="connsiteX30" fmla="*/ 824067 w 1161628"/>
                <a:gd name="connsiteY30" fmla="*/ 53506 h 1654180"/>
                <a:gd name="connsiteX31" fmla="*/ 583441 w 1161628"/>
                <a:gd name="connsiteY31" fmla="*/ 232 h 1654180"/>
                <a:gd name="connsiteX32" fmla="*/ 358998 w 1161628"/>
                <a:gd name="connsiteY32" fmla="*/ 44345 h 1654180"/>
                <a:gd name="connsiteX33" fmla="*/ 241266 w 1161628"/>
                <a:gd name="connsiteY33" fmla="*/ 114248 h 1654180"/>
                <a:gd name="connsiteX34" fmla="*/ 177739 w 1161628"/>
                <a:gd name="connsiteY34" fmla="*/ 165425 h 1654180"/>
                <a:gd name="connsiteX35" fmla="*/ 82489 w 1161628"/>
                <a:gd name="connsiteY35" fmla="*/ 279725 h 1654180"/>
                <a:gd name="connsiteX36" fmla="*/ 11051 w 1161628"/>
                <a:gd name="connsiteY36" fmla="*/ 510705 h 1654180"/>
                <a:gd name="connsiteX37" fmla="*/ 15814 w 1161628"/>
                <a:gd name="connsiteY37" fmla="*/ 660725 h 1654180"/>
                <a:gd name="connsiteX38" fmla="*/ 18168 w 1161628"/>
                <a:gd name="connsiteY38" fmla="*/ 720460 h 1654180"/>
                <a:gd name="connsiteX39" fmla="*/ 33613 w 1161628"/>
                <a:gd name="connsiteY39" fmla="*/ 803882 h 1654180"/>
                <a:gd name="connsiteX40" fmla="*/ 58677 w 1161628"/>
                <a:gd name="connsiteY40" fmla="*/ 872657 h 1654180"/>
                <a:gd name="connsiteX41" fmla="*/ 1526 w 1161628"/>
                <a:gd name="connsiteY41" fmla="*/ 939331 h 1654180"/>
                <a:gd name="connsiteX42" fmla="*/ 18195 w 1161628"/>
                <a:gd name="connsiteY42" fmla="*/ 1063156 h 1654180"/>
                <a:gd name="connsiteX43" fmla="*/ 37245 w 1161628"/>
                <a:gd name="connsiteY43" fmla="*/ 1110781 h 1654180"/>
                <a:gd name="connsiteX44" fmla="*/ 72964 w 1161628"/>
                <a:gd name="connsiteY44" fmla="*/ 1189362 h 1654180"/>
                <a:gd name="connsiteX0" fmla="*/ 72964 w 1161874"/>
                <a:gd name="connsiteY0" fmla="*/ 1189362 h 1654180"/>
                <a:gd name="connsiteX1" fmla="*/ 132495 w 1161874"/>
                <a:gd name="connsiteY1" fmla="*/ 1225080 h 1654180"/>
                <a:gd name="connsiteX2" fmla="*/ 206314 w 1161874"/>
                <a:gd name="connsiteY2" fmla="*/ 1337000 h 1654180"/>
                <a:gd name="connsiteX3" fmla="*/ 215839 w 1161874"/>
                <a:gd name="connsiteY3" fmla="*/ 1365575 h 1654180"/>
                <a:gd name="connsiteX4" fmla="*/ 253939 w 1161874"/>
                <a:gd name="connsiteY4" fmla="*/ 1432250 h 1654180"/>
                <a:gd name="connsiteX5" fmla="*/ 320614 w 1161874"/>
                <a:gd name="connsiteY5" fmla="*/ 1527500 h 1654180"/>
                <a:gd name="connsiteX6" fmla="*/ 377764 w 1161874"/>
                <a:gd name="connsiteY6" fmla="*/ 1584650 h 1654180"/>
                <a:gd name="connsiteX7" fmla="*/ 406339 w 1161874"/>
                <a:gd name="connsiteY7" fmla="*/ 1603700 h 1654180"/>
                <a:gd name="connsiteX8" fmla="*/ 463489 w 1161874"/>
                <a:gd name="connsiteY8" fmla="*/ 1622750 h 1654180"/>
                <a:gd name="connsiteX9" fmla="*/ 625414 w 1161874"/>
                <a:gd name="connsiteY9" fmla="*/ 1653706 h 1654180"/>
                <a:gd name="connsiteX10" fmla="*/ 815914 w 1161874"/>
                <a:gd name="connsiteY10" fmla="*/ 1596556 h 1654180"/>
                <a:gd name="connsiteX11" fmla="*/ 880208 w 1161874"/>
                <a:gd name="connsiteY11" fmla="*/ 1558456 h 1654180"/>
                <a:gd name="connsiteX12" fmla="*/ 954026 w 1161874"/>
                <a:gd name="connsiteY12" fmla="*/ 1470350 h 1654180"/>
                <a:gd name="connsiteX13" fmla="*/ 1027845 w 1161874"/>
                <a:gd name="connsiteY13" fmla="*/ 1304994 h 1654180"/>
                <a:gd name="connsiteX14" fmla="*/ 1051658 w 1161874"/>
                <a:gd name="connsiteY14" fmla="*/ 1215557 h 1654180"/>
                <a:gd name="connsiteX15" fmla="*/ 1094803 w 1161874"/>
                <a:gd name="connsiteY15" fmla="*/ 1169991 h 1654180"/>
                <a:gd name="connsiteX16" fmla="*/ 1139763 w 1161874"/>
                <a:gd name="connsiteY16" fmla="*/ 1051250 h 1654180"/>
                <a:gd name="connsiteX17" fmla="*/ 1161196 w 1161874"/>
                <a:gd name="connsiteY17" fmla="*/ 965525 h 1654180"/>
                <a:gd name="connsiteX18" fmla="*/ 1149289 w 1161874"/>
                <a:gd name="connsiteY18" fmla="*/ 894088 h 1654180"/>
                <a:gd name="connsiteX19" fmla="*/ 1095369 w 1161874"/>
                <a:gd name="connsiteY19" fmla="*/ 871970 h 1654180"/>
                <a:gd name="connsiteX20" fmla="*/ 1127858 w 1161874"/>
                <a:gd name="connsiteY20" fmla="*/ 684538 h 1654180"/>
                <a:gd name="connsiteX21" fmla="*/ 1160309 w 1161874"/>
                <a:gd name="connsiteY21" fmla="*/ 638326 h 1654180"/>
                <a:gd name="connsiteX22" fmla="*/ 1154495 w 1161874"/>
                <a:gd name="connsiteY22" fmla="*/ 574113 h 1654180"/>
                <a:gd name="connsiteX23" fmla="*/ 1148964 w 1161874"/>
                <a:gd name="connsiteY23" fmla="*/ 529995 h 1654180"/>
                <a:gd name="connsiteX24" fmla="*/ 1156191 w 1161874"/>
                <a:gd name="connsiteY24" fmla="*/ 499527 h 1654180"/>
                <a:gd name="connsiteX25" fmla="*/ 1138309 w 1161874"/>
                <a:gd name="connsiteY25" fmla="*/ 456740 h 1654180"/>
                <a:gd name="connsiteX26" fmla="*/ 1101016 w 1161874"/>
                <a:gd name="connsiteY26" fmla="*/ 328876 h 1654180"/>
                <a:gd name="connsiteX27" fmla="*/ 1099684 w 1161874"/>
                <a:gd name="connsiteY27" fmla="*/ 324880 h 1654180"/>
                <a:gd name="connsiteX28" fmla="*/ 1051903 w 1161874"/>
                <a:gd name="connsiteY28" fmla="*/ 271330 h 1654180"/>
                <a:gd name="connsiteX29" fmla="*/ 998949 w 1161874"/>
                <a:gd name="connsiteY29" fmla="*/ 190771 h 1654180"/>
                <a:gd name="connsiteX30" fmla="*/ 824067 w 1161874"/>
                <a:gd name="connsiteY30" fmla="*/ 53506 h 1654180"/>
                <a:gd name="connsiteX31" fmla="*/ 583441 w 1161874"/>
                <a:gd name="connsiteY31" fmla="*/ 232 h 1654180"/>
                <a:gd name="connsiteX32" fmla="*/ 358998 w 1161874"/>
                <a:gd name="connsiteY32" fmla="*/ 44345 h 1654180"/>
                <a:gd name="connsiteX33" fmla="*/ 241266 w 1161874"/>
                <a:gd name="connsiteY33" fmla="*/ 114248 h 1654180"/>
                <a:gd name="connsiteX34" fmla="*/ 177739 w 1161874"/>
                <a:gd name="connsiteY34" fmla="*/ 165425 h 1654180"/>
                <a:gd name="connsiteX35" fmla="*/ 82489 w 1161874"/>
                <a:gd name="connsiteY35" fmla="*/ 279725 h 1654180"/>
                <a:gd name="connsiteX36" fmla="*/ 11051 w 1161874"/>
                <a:gd name="connsiteY36" fmla="*/ 510705 h 1654180"/>
                <a:gd name="connsiteX37" fmla="*/ 15814 w 1161874"/>
                <a:gd name="connsiteY37" fmla="*/ 660725 h 1654180"/>
                <a:gd name="connsiteX38" fmla="*/ 18168 w 1161874"/>
                <a:gd name="connsiteY38" fmla="*/ 720460 h 1654180"/>
                <a:gd name="connsiteX39" fmla="*/ 33613 w 1161874"/>
                <a:gd name="connsiteY39" fmla="*/ 803882 h 1654180"/>
                <a:gd name="connsiteX40" fmla="*/ 58677 w 1161874"/>
                <a:gd name="connsiteY40" fmla="*/ 872657 h 1654180"/>
                <a:gd name="connsiteX41" fmla="*/ 1526 w 1161874"/>
                <a:gd name="connsiteY41" fmla="*/ 939331 h 1654180"/>
                <a:gd name="connsiteX42" fmla="*/ 18195 w 1161874"/>
                <a:gd name="connsiteY42" fmla="*/ 1063156 h 1654180"/>
                <a:gd name="connsiteX43" fmla="*/ 37245 w 1161874"/>
                <a:gd name="connsiteY43" fmla="*/ 1110781 h 1654180"/>
                <a:gd name="connsiteX44" fmla="*/ 72964 w 1161874"/>
                <a:gd name="connsiteY44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27858 w 1161628"/>
                <a:gd name="connsiteY20" fmla="*/ 684538 h 1654180"/>
                <a:gd name="connsiteX21" fmla="*/ 1154981 w 1161628"/>
                <a:gd name="connsiteY21" fmla="*/ 638326 h 1654180"/>
                <a:gd name="connsiteX22" fmla="*/ 1154495 w 1161628"/>
                <a:gd name="connsiteY22" fmla="*/ 574113 h 1654180"/>
                <a:gd name="connsiteX23" fmla="*/ 1148964 w 1161628"/>
                <a:gd name="connsiteY23" fmla="*/ 529995 h 1654180"/>
                <a:gd name="connsiteX24" fmla="*/ 1156191 w 1161628"/>
                <a:gd name="connsiteY24" fmla="*/ 499527 h 1654180"/>
                <a:gd name="connsiteX25" fmla="*/ 1138309 w 1161628"/>
                <a:gd name="connsiteY25" fmla="*/ 456740 h 1654180"/>
                <a:gd name="connsiteX26" fmla="*/ 1101016 w 1161628"/>
                <a:gd name="connsiteY26" fmla="*/ 328876 h 1654180"/>
                <a:gd name="connsiteX27" fmla="*/ 1099684 w 1161628"/>
                <a:gd name="connsiteY27" fmla="*/ 324880 h 1654180"/>
                <a:gd name="connsiteX28" fmla="*/ 1051903 w 1161628"/>
                <a:gd name="connsiteY28" fmla="*/ 271330 h 1654180"/>
                <a:gd name="connsiteX29" fmla="*/ 998949 w 1161628"/>
                <a:gd name="connsiteY29" fmla="*/ 190771 h 1654180"/>
                <a:gd name="connsiteX30" fmla="*/ 824067 w 1161628"/>
                <a:gd name="connsiteY30" fmla="*/ 53506 h 1654180"/>
                <a:gd name="connsiteX31" fmla="*/ 583441 w 1161628"/>
                <a:gd name="connsiteY31" fmla="*/ 232 h 1654180"/>
                <a:gd name="connsiteX32" fmla="*/ 358998 w 1161628"/>
                <a:gd name="connsiteY32" fmla="*/ 44345 h 1654180"/>
                <a:gd name="connsiteX33" fmla="*/ 241266 w 1161628"/>
                <a:gd name="connsiteY33" fmla="*/ 114248 h 1654180"/>
                <a:gd name="connsiteX34" fmla="*/ 177739 w 1161628"/>
                <a:gd name="connsiteY34" fmla="*/ 165425 h 1654180"/>
                <a:gd name="connsiteX35" fmla="*/ 82489 w 1161628"/>
                <a:gd name="connsiteY35" fmla="*/ 279725 h 1654180"/>
                <a:gd name="connsiteX36" fmla="*/ 11051 w 1161628"/>
                <a:gd name="connsiteY36" fmla="*/ 510705 h 1654180"/>
                <a:gd name="connsiteX37" fmla="*/ 15814 w 1161628"/>
                <a:gd name="connsiteY37" fmla="*/ 660725 h 1654180"/>
                <a:gd name="connsiteX38" fmla="*/ 18168 w 1161628"/>
                <a:gd name="connsiteY38" fmla="*/ 720460 h 1654180"/>
                <a:gd name="connsiteX39" fmla="*/ 33613 w 1161628"/>
                <a:gd name="connsiteY39" fmla="*/ 803882 h 1654180"/>
                <a:gd name="connsiteX40" fmla="*/ 58677 w 1161628"/>
                <a:gd name="connsiteY40" fmla="*/ 872657 h 1654180"/>
                <a:gd name="connsiteX41" fmla="*/ 1526 w 1161628"/>
                <a:gd name="connsiteY41" fmla="*/ 939331 h 1654180"/>
                <a:gd name="connsiteX42" fmla="*/ 18195 w 1161628"/>
                <a:gd name="connsiteY42" fmla="*/ 1063156 h 1654180"/>
                <a:gd name="connsiteX43" fmla="*/ 37245 w 1161628"/>
                <a:gd name="connsiteY43" fmla="*/ 1110781 h 1654180"/>
                <a:gd name="connsiteX44" fmla="*/ 72964 w 1161628"/>
                <a:gd name="connsiteY44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53165 w 1161628"/>
                <a:gd name="connsiteY20" fmla="*/ 692530 h 1654180"/>
                <a:gd name="connsiteX21" fmla="*/ 1154981 w 1161628"/>
                <a:gd name="connsiteY21" fmla="*/ 638326 h 1654180"/>
                <a:gd name="connsiteX22" fmla="*/ 1154495 w 1161628"/>
                <a:gd name="connsiteY22" fmla="*/ 574113 h 1654180"/>
                <a:gd name="connsiteX23" fmla="*/ 1148964 w 1161628"/>
                <a:gd name="connsiteY23" fmla="*/ 529995 h 1654180"/>
                <a:gd name="connsiteX24" fmla="*/ 1156191 w 1161628"/>
                <a:gd name="connsiteY24" fmla="*/ 499527 h 1654180"/>
                <a:gd name="connsiteX25" fmla="*/ 1138309 w 1161628"/>
                <a:gd name="connsiteY25" fmla="*/ 456740 h 1654180"/>
                <a:gd name="connsiteX26" fmla="*/ 1101016 w 1161628"/>
                <a:gd name="connsiteY26" fmla="*/ 328876 h 1654180"/>
                <a:gd name="connsiteX27" fmla="*/ 1099684 w 1161628"/>
                <a:gd name="connsiteY27" fmla="*/ 324880 h 1654180"/>
                <a:gd name="connsiteX28" fmla="*/ 1051903 w 1161628"/>
                <a:gd name="connsiteY28" fmla="*/ 271330 h 1654180"/>
                <a:gd name="connsiteX29" fmla="*/ 998949 w 1161628"/>
                <a:gd name="connsiteY29" fmla="*/ 190771 h 1654180"/>
                <a:gd name="connsiteX30" fmla="*/ 824067 w 1161628"/>
                <a:gd name="connsiteY30" fmla="*/ 53506 h 1654180"/>
                <a:gd name="connsiteX31" fmla="*/ 583441 w 1161628"/>
                <a:gd name="connsiteY31" fmla="*/ 232 h 1654180"/>
                <a:gd name="connsiteX32" fmla="*/ 358998 w 1161628"/>
                <a:gd name="connsiteY32" fmla="*/ 44345 h 1654180"/>
                <a:gd name="connsiteX33" fmla="*/ 241266 w 1161628"/>
                <a:gd name="connsiteY33" fmla="*/ 114248 h 1654180"/>
                <a:gd name="connsiteX34" fmla="*/ 177739 w 1161628"/>
                <a:gd name="connsiteY34" fmla="*/ 165425 h 1654180"/>
                <a:gd name="connsiteX35" fmla="*/ 82489 w 1161628"/>
                <a:gd name="connsiteY35" fmla="*/ 279725 h 1654180"/>
                <a:gd name="connsiteX36" fmla="*/ 11051 w 1161628"/>
                <a:gd name="connsiteY36" fmla="*/ 510705 h 1654180"/>
                <a:gd name="connsiteX37" fmla="*/ 15814 w 1161628"/>
                <a:gd name="connsiteY37" fmla="*/ 660725 h 1654180"/>
                <a:gd name="connsiteX38" fmla="*/ 18168 w 1161628"/>
                <a:gd name="connsiteY38" fmla="*/ 720460 h 1654180"/>
                <a:gd name="connsiteX39" fmla="*/ 33613 w 1161628"/>
                <a:gd name="connsiteY39" fmla="*/ 803882 h 1654180"/>
                <a:gd name="connsiteX40" fmla="*/ 58677 w 1161628"/>
                <a:gd name="connsiteY40" fmla="*/ 872657 h 1654180"/>
                <a:gd name="connsiteX41" fmla="*/ 1526 w 1161628"/>
                <a:gd name="connsiteY41" fmla="*/ 939331 h 1654180"/>
                <a:gd name="connsiteX42" fmla="*/ 18195 w 1161628"/>
                <a:gd name="connsiteY42" fmla="*/ 1063156 h 1654180"/>
                <a:gd name="connsiteX43" fmla="*/ 37245 w 1161628"/>
                <a:gd name="connsiteY43" fmla="*/ 1110781 h 1654180"/>
                <a:gd name="connsiteX44" fmla="*/ 72964 w 1161628"/>
                <a:gd name="connsiteY44" fmla="*/ 1189362 h 1654180"/>
                <a:gd name="connsiteX0" fmla="*/ 72964 w 1161628"/>
                <a:gd name="connsiteY0" fmla="*/ 1189362 h 1654180"/>
                <a:gd name="connsiteX1" fmla="*/ 132495 w 1161628"/>
                <a:gd name="connsiteY1" fmla="*/ 1225080 h 1654180"/>
                <a:gd name="connsiteX2" fmla="*/ 206314 w 1161628"/>
                <a:gd name="connsiteY2" fmla="*/ 1337000 h 1654180"/>
                <a:gd name="connsiteX3" fmla="*/ 215839 w 1161628"/>
                <a:gd name="connsiteY3" fmla="*/ 1365575 h 1654180"/>
                <a:gd name="connsiteX4" fmla="*/ 253939 w 1161628"/>
                <a:gd name="connsiteY4" fmla="*/ 1432250 h 1654180"/>
                <a:gd name="connsiteX5" fmla="*/ 320614 w 1161628"/>
                <a:gd name="connsiteY5" fmla="*/ 1527500 h 1654180"/>
                <a:gd name="connsiteX6" fmla="*/ 377764 w 1161628"/>
                <a:gd name="connsiteY6" fmla="*/ 1584650 h 1654180"/>
                <a:gd name="connsiteX7" fmla="*/ 406339 w 1161628"/>
                <a:gd name="connsiteY7" fmla="*/ 1603700 h 1654180"/>
                <a:gd name="connsiteX8" fmla="*/ 463489 w 1161628"/>
                <a:gd name="connsiteY8" fmla="*/ 1622750 h 1654180"/>
                <a:gd name="connsiteX9" fmla="*/ 625414 w 1161628"/>
                <a:gd name="connsiteY9" fmla="*/ 1653706 h 1654180"/>
                <a:gd name="connsiteX10" fmla="*/ 815914 w 1161628"/>
                <a:gd name="connsiteY10" fmla="*/ 1596556 h 1654180"/>
                <a:gd name="connsiteX11" fmla="*/ 880208 w 1161628"/>
                <a:gd name="connsiteY11" fmla="*/ 1558456 h 1654180"/>
                <a:gd name="connsiteX12" fmla="*/ 954026 w 1161628"/>
                <a:gd name="connsiteY12" fmla="*/ 1470350 h 1654180"/>
                <a:gd name="connsiteX13" fmla="*/ 1027845 w 1161628"/>
                <a:gd name="connsiteY13" fmla="*/ 1304994 h 1654180"/>
                <a:gd name="connsiteX14" fmla="*/ 1051658 w 1161628"/>
                <a:gd name="connsiteY14" fmla="*/ 1215557 h 1654180"/>
                <a:gd name="connsiteX15" fmla="*/ 1094803 w 1161628"/>
                <a:gd name="connsiteY15" fmla="*/ 1169991 h 1654180"/>
                <a:gd name="connsiteX16" fmla="*/ 1139763 w 1161628"/>
                <a:gd name="connsiteY16" fmla="*/ 1051250 h 1654180"/>
                <a:gd name="connsiteX17" fmla="*/ 1161196 w 1161628"/>
                <a:gd name="connsiteY17" fmla="*/ 965525 h 1654180"/>
                <a:gd name="connsiteX18" fmla="*/ 1149289 w 1161628"/>
                <a:gd name="connsiteY18" fmla="*/ 894088 h 1654180"/>
                <a:gd name="connsiteX19" fmla="*/ 1095369 w 1161628"/>
                <a:gd name="connsiteY19" fmla="*/ 871970 h 1654180"/>
                <a:gd name="connsiteX20" fmla="*/ 1153165 w 1161628"/>
                <a:gd name="connsiteY20" fmla="*/ 692530 h 1654180"/>
                <a:gd name="connsiteX21" fmla="*/ 1154981 w 1161628"/>
                <a:gd name="connsiteY21" fmla="*/ 638326 h 1654180"/>
                <a:gd name="connsiteX22" fmla="*/ 1154495 w 1161628"/>
                <a:gd name="connsiteY22" fmla="*/ 574113 h 1654180"/>
                <a:gd name="connsiteX23" fmla="*/ 1148964 w 1161628"/>
                <a:gd name="connsiteY23" fmla="*/ 529995 h 1654180"/>
                <a:gd name="connsiteX24" fmla="*/ 1156191 w 1161628"/>
                <a:gd name="connsiteY24" fmla="*/ 499527 h 1654180"/>
                <a:gd name="connsiteX25" fmla="*/ 1138309 w 1161628"/>
                <a:gd name="connsiteY25" fmla="*/ 456740 h 1654180"/>
                <a:gd name="connsiteX26" fmla="*/ 1101016 w 1161628"/>
                <a:gd name="connsiteY26" fmla="*/ 328876 h 1654180"/>
                <a:gd name="connsiteX27" fmla="*/ 1099684 w 1161628"/>
                <a:gd name="connsiteY27" fmla="*/ 324880 h 1654180"/>
                <a:gd name="connsiteX28" fmla="*/ 1051903 w 1161628"/>
                <a:gd name="connsiteY28" fmla="*/ 271330 h 1654180"/>
                <a:gd name="connsiteX29" fmla="*/ 998949 w 1161628"/>
                <a:gd name="connsiteY29" fmla="*/ 190771 h 1654180"/>
                <a:gd name="connsiteX30" fmla="*/ 824067 w 1161628"/>
                <a:gd name="connsiteY30" fmla="*/ 53506 h 1654180"/>
                <a:gd name="connsiteX31" fmla="*/ 583441 w 1161628"/>
                <a:gd name="connsiteY31" fmla="*/ 232 h 1654180"/>
                <a:gd name="connsiteX32" fmla="*/ 358998 w 1161628"/>
                <a:gd name="connsiteY32" fmla="*/ 44345 h 1654180"/>
                <a:gd name="connsiteX33" fmla="*/ 241266 w 1161628"/>
                <a:gd name="connsiteY33" fmla="*/ 114248 h 1654180"/>
                <a:gd name="connsiteX34" fmla="*/ 177739 w 1161628"/>
                <a:gd name="connsiteY34" fmla="*/ 165425 h 1654180"/>
                <a:gd name="connsiteX35" fmla="*/ 82489 w 1161628"/>
                <a:gd name="connsiteY35" fmla="*/ 279725 h 1654180"/>
                <a:gd name="connsiteX36" fmla="*/ 11051 w 1161628"/>
                <a:gd name="connsiteY36" fmla="*/ 510705 h 1654180"/>
                <a:gd name="connsiteX37" fmla="*/ 15814 w 1161628"/>
                <a:gd name="connsiteY37" fmla="*/ 660725 h 1654180"/>
                <a:gd name="connsiteX38" fmla="*/ 18168 w 1161628"/>
                <a:gd name="connsiteY38" fmla="*/ 720460 h 1654180"/>
                <a:gd name="connsiteX39" fmla="*/ 33613 w 1161628"/>
                <a:gd name="connsiteY39" fmla="*/ 803882 h 1654180"/>
                <a:gd name="connsiteX40" fmla="*/ 58677 w 1161628"/>
                <a:gd name="connsiteY40" fmla="*/ 872657 h 1654180"/>
                <a:gd name="connsiteX41" fmla="*/ 1526 w 1161628"/>
                <a:gd name="connsiteY41" fmla="*/ 939331 h 1654180"/>
                <a:gd name="connsiteX42" fmla="*/ 18195 w 1161628"/>
                <a:gd name="connsiteY42" fmla="*/ 1063156 h 1654180"/>
                <a:gd name="connsiteX43" fmla="*/ 37245 w 1161628"/>
                <a:gd name="connsiteY43" fmla="*/ 1110781 h 1654180"/>
                <a:gd name="connsiteX44" fmla="*/ 72964 w 1161628"/>
                <a:gd name="connsiteY44" fmla="*/ 1189362 h 1654180"/>
                <a:gd name="connsiteX0" fmla="*/ 72964 w 1161490"/>
                <a:gd name="connsiteY0" fmla="*/ 1189362 h 1654180"/>
                <a:gd name="connsiteX1" fmla="*/ 132495 w 1161490"/>
                <a:gd name="connsiteY1" fmla="*/ 1225080 h 1654180"/>
                <a:gd name="connsiteX2" fmla="*/ 206314 w 1161490"/>
                <a:gd name="connsiteY2" fmla="*/ 1337000 h 1654180"/>
                <a:gd name="connsiteX3" fmla="*/ 215839 w 1161490"/>
                <a:gd name="connsiteY3" fmla="*/ 1365575 h 1654180"/>
                <a:gd name="connsiteX4" fmla="*/ 253939 w 1161490"/>
                <a:gd name="connsiteY4" fmla="*/ 1432250 h 1654180"/>
                <a:gd name="connsiteX5" fmla="*/ 320614 w 1161490"/>
                <a:gd name="connsiteY5" fmla="*/ 1527500 h 1654180"/>
                <a:gd name="connsiteX6" fmla="*/ 377764 w 1161490"/>
                <a:gd name="connsiteY6" fmla="*/ 1584650 h 1654180"/>
                <a:gd name="connsiteX7" fmla="*/ 406339 w 1161490"/>
                <a:gd name="connsiteY7" fmla="*/ 1603700 h 1654180"/>
                <a:gd name="connsiteX8" fmla="*/ 463489 w 1161490"/>
                <a:gd name="connsiteY8" fmla="*/ 1622750 h 1654180"/>
                <a:gd name="connsiteX9" fmla="*/ 625414 w 1161490"/>
                <a:gd name="connsiteY9" fmla="*/ 1653706 h 1654180"/>
                <a:gd name="connsiteX10" fmla="*/ 815914 w 1161490"/>
                <a:gd name="connsiteY10" fmla="*/ 1596556 h 1654180"/>
                <a:gd name="connsiteX11" fmla="*/ 880208 w 1161490"/>
                <a:gd name="connsiteY11" fmla="*/ 1558456 h 1654180"/>
                <a:gd name="connsiteX12" fmla="*/ 954026 w 1161490"/>
                <a:gd name="connsiteY12" fmla="*/ 1470350 h 1654180"/>
                <a:gd name="connsiteX13" fmla="*/ 1027845 w 1161490"/>
                <a:gd name="connsiteY13" fmla="*/ 1304994 h 1654180"/>
                <a:gd name="connsiteX14" fmla="*/ 1051658 w 1161490"/>
                <a:gd name="connsiteY14" fmla="*/ 1215557 h 1654180"/>
                <a:gd name="connsiteX15" fmla="*/ 1094803 w 1161490"/>
                <a:gd name="connsiteY15" fmla="*/ 1169991 h 1654180"/>
                <a:gd name="connsiteX16" fmla="*/ 1139763 w 1161490"/>
                <a:gd name="connsiteY16" fmla="*/ 1051250 h 1654180"/>
                <a:gd name="connsiteX17" fmla="*/ 1161196 w 1161490"/>
                <a:gd name="connsiteY17" fmla="*/ 965525 h 1654180"/>
                <a:gd name="connsiteX18" fmla="*/ 1149289 w 1161490"/>
                <a:gd name="connsiteY18" fmla="*/ 894088 h 1654180"/>
                <a:gd name="connsiteX19" fmla="*/ 1110020 w 1161490"/>
                <a:gd name="connsiteY19" fmla="*/ 891949 h 1654180"/>
                <a:gd name="connsiteX20" fmla="*/ 1153165 w 1161490"/>
                <a:gd name="connsiteY20" fmla="*/ 692530 h 1654180"/>
                <a:gd name="connsiteX21" fmla="*/ 1154981 w 1161490"/>
                <a:gd name="connsiteY21" fmla="*/ 638326 h 1654180"/>
                <a:gd name="connsiteX22" fmla="*/ 1154495 w 1161490"/>
                <a:gd name="connsiteY22" fmla="*/ 574113 h 1654180"/>
                <a:gd name="connsiteX23" fmla="*/ 1148964 w 1161490"/>
                <a:gd name="connsiteY23" fmla="*/ 529995 h 1654180"/>
                <a:gd name="connsiteX24" fmla="*/ 1156191 w 1161490"/>
                <a:gd name="connsiteY24" fmla="*/ 499527 h 1654180"/>
                <a:gd name="connsiteX25" fmla="*/ 1138309 w 1161490"/>
                <a:gd name="connsiteY25" fmla="*/ 456740 h 1654180"/>
                <a:gd name="connsiteX26" fmla="*/ 1101016 w 1161490"/>
                <a:gd name="connsiteY26" fmla="*/ 328876 h 1654180"/>
                <a:gd name="connsiteX27" fmla="*/ 1099684 w 1161490"/>
                <a:gd name="connsiteY27" fmla="*/ 324880 h 1654180"/>
                <a:gd name="connsiteX28" fmla="*/ 1051903 w 1161490"/>
                <a:gd name="connsiteY28" fmla="*/ 271330 h 1654180"/>
                <a:gd name="connsiteX29" fmla="*/ 998949 w 1161490"/>
                <a:gd name="connsiteY29" fmla="*/ 190771 h 1654180"/>
                <a:gd name="connsiteX30" fmla="*/ 824067 w 1161490"/>
                <a:gd name="connsiteY30" fmla="*/ 53506 h 1654180"/>
                <a:gd name="connsiteX31" fmla="*/ 583441 w 1161490"/>
                <a:gd name="connsiteY31" fmla="*/ 232 h 1654180"/>
                <a:gd name="connsiteX32" fmla="*/ 358998 w 1161490"/>
                <a:gd name="connsiteY32" fmla="*/ 44345 h 1654180"/>
                <a:gd name="connsiteX33" fmla="*/ 241266 w 1161490"/>
                <a:gd name="connsiteY33" fmla="*/ 114248 h 1654180"/>
                <a:gd name="connsiteX34" fmla="*/ 177739 w 1161490"/>
                <a:gd name="connsiteY34" fmla="*/ 165425 h 1654180"/>
                <a:gd name="connsiteX35" fmla="*/ 82489 w 1161490"/>
                <a:gd name="connsiteY35" fmla="*/ 279725 h 1654180"/>
                <a:gd name="connsiteX36" fmla="*/ 11051 w 1161490"/>
                <a:gd name="connsiteY36" fmla="*/ 510705 h 1654180"/>
                <a:gd name="connsiteX37" fmla="*/ 15814 w 1161490"/>
                <a:gd name="connsiteY37" fmla="*/ 660725 h 1654180"/>
                <a:gd name="connsiteX38" fmla="*/ 18168 w 1161490"/>
                <a:gd name="connsiteY38" fmla="*/ 720460 h 1654180"/>
                <a:gd name="connsiteX39" fmla="*/ 33613 w 1161490"/>
                <a:gd name="connsiteY39" fmla="*/ 803882 h 1654180"/>
                <a:gd name="connsiteX40" fmla="*/ 58677 w 1161490"/>
                <a:gd name="connsiteY40" fmla="*/ 872657 h 1654180"/>
                <a:gd name="connsiteX41" fmla="*/ 1526 w 1161490"/>
                <a:gd name="connsiteY41" fmla="*/ 939331 h 1654180"/>
                <a:gd name="connsiteX42" fmla="*/ 18195 w 1161490"/>
                <a:gd name="connsiteY42" fmla="*/ 1063156 h 1654180"/>
                <a:gd name="connsiteX43" fmla="*/ 37245 w 1161490"/>
                <a:gd name="connsiteY43" fmla="*/ 1110781 h 1654180"/>
                <a:gd name="connsiteX44" fmla="*/ 72964 w 1161490"/>
                <a:gd name="connsiteY44" fmla="*/ 1189362 h 1654180"/>
                <a:gd name="connsiteX0" fmla="*/ 72964 w 1161490"/>
                <a:gd name="connsiteY0" fmla="*/ 1189362 h 1654180"/>
                <a:gd name="connsiteX1" fmla="*/ 132495 w 1161490"/>
                <a:gd name="connsiteY1" fmla="*/ 1225080 h 1654180"/>
                <a:gd name="connsiteX2" fmla="*/ 206314 w 1161490"/>
                <a:gd name="connsiteY2" fmla="*/ 1337000 h 1654180"/>
                <a:gd name="connsiteX3" fmla="*/ 215839 w 1161490"/>
                <a:gd name="connsiteY3" fmla="*/ 1365575 h 1654180"/>
                <a:gd name="connsiteX4" fmla="*/ 253939 w 1161490"/>
                <a:gd name="connsiteY4" fmla="*/ 1432250 h 1654180"/>
                <a:gd name="connsiteX5" fmla="*/ 320614 w 1161490"/>
                <a:gd name="connsiteY5" fmla="*/ 1527500 h 1654180"/>
                <a:gd name="connsiteX6" fmla="*/ 377764 w 1161490"/>
                <a:gd name="connsiteY6" fmla="*/ 1584650 h 1654180"/>
                <a:gd name="connsiteX7" fmla="*/ 406339 w 1161490"/>
                <a:gd name="connsiteY7" fmla="*/ 1603700 h 1654180"/>
                <a:gd name="connsiteX8" fmla="*/ 463489 w 1161490"/>
                <a:gd name="connsiteY8" fmla="*/ 1622750 h 1654180"/>
                <a:gd name="connsiteX9" fmla="*/ 625414 w 1161490"/>
                <a:gd name="connsiteY9" fmla="*/ 1653706 h 1654180"/>
                <a:gd name="connsiteX10" fmla="*/ 815914 w 1161490"/>
                <a:gd name="connsiteY10" fmla="*/ 1596556 h 1654180"/>
                <a:gd name="connsiteX11" fmla="*/ 880208 w 1161490"/>
                <a:gd name="connsiteY11" fmla="*/ 1558456 h 1654180"/>
                <a:gd name="connsiteX12" fmla="*/ 954026 w 1161490"/>
                <a:gd name="connsiteY12" fmla="*/ 1470350 h 1654180"/>
                <a:gd name="connsiteX13" fmla="*/ 1027845 w 1161490"/>
                <a:gd name="connsiteY13" fmla="*/ 1304994 h 1654180"/>
                <a:gd name="connsiteX14" fmla="*/ 1051658 w 1161490"/>
                <a:gd name="connsiteY14" fmla="*/ 1215557 h 1654180"/>
                <a:gd name="connsiteX15" fmla="*/ 1094803 w 1161490"/>
                <a:gd name="connsiteY15" fmla="*/ 1169991 h 1654180"/>
                <a:gd name="connsiteX16" fmla="*/ 1139763 w 1161490"/>
                <a:gd name="connsiteY16" fmla="*/ 1051250 h 1654180"/>
                <a:gd name="connsiteX17" fmla="*/ 1161196 w 1161490"/>
                <a:gd name="connsiteY17" fmla="*/ 965525 h 1654180"/>
                <a:gd name="connsiteX18" fmla="*/ 1149289 w 1161490"/>
                <a:gd name="connsiteY18" fmla="*/ 894088 h 1654180"/>
                <a:gd name="connsiteX19" fmla="*/ 1110020 w 1161490"/>
                <a:gd name="connsiteY19" fmla="*/ 891949 h 1654180"/>
                <a:gd name="connsiteX20" fmla="*/ 1148965 w 1161490"/>
                <a:gd name="connsiteY20" fmla="*/ 727119 h 1654180"/>
                <a:gd name="connsiteX21" fmla="*/ 1153165 w 1161490"/>
                <a:gd name="connsiteY21" fmla="*/ 692530 h 1654180"/>
                <a:gd name="connsiteX22" fmla="*/ 1154981 w 1161490"/>
                <a:gd name="connsiteY22" fmla="*/ 638326 h 1654180"/>
                <a:gd name="connsiteX23" fmla="*/ 1154495 w 1161490"/>
                <a:gd name="connsiteY23" fmla="*/ 574113 h 1654180"/>
                <a:gd name="connsiteX24" fmla="*/ 1148964 w 1161490"/>
                <a:gd name="connsiteY24" fmla="*/ 529995 h 1654180"/>
                <a:gd name="connsiteX25" fmla="*/ 1156191 w 1161490"/>
                <a:gd name="connsiteY25" fmla="*/ 499527 h 1654180"/>
                <a:gd name="connsiteX26" fmla="*/ 1138309 w 1161490"/>
                <a:gd name="connsiteY26" fmla="*/ 456740 h 1654180"/>
                <a:gd name="connsiteX27" fmla="*/ 1101016 w 1161490"/>
                <a:gd name="connsiteY27" fmla="*/ 328876 h 1654180"/>
                <a:gd name="connsiteX28" fmla="*/ 1099684 w 1161490"/>
                <a:gd name="connsiteY28" fmla="*/ 324880 h 1654180"/>
                <a:gd name="connsiteX29" fmla="*/ 1051903 w 1161490"/>
                <a:gd name="connsiteY29" fmla="*/ 271330 h 1654180"/>
                <a:gd name="connsiteX30" fmla="*/ 998949 w 1161490"/>
                <a:gd name="connsiteY30" fmla="*/ 190771 h 1654180"/>
                <a:gd name="connsiteX31" fmla="*/ 824067 w 1161490"/>
                <a:gd name="connsiteY31" fmla="*/ 53506 h 1654180"/>
                <a:gd name="connsiteX32" fmla="*/ 583441 w 1161490"/>
                <a:gd name="connsiteY32" fmla="*/ 232 h 1654180"/>
                <a:gd name="connsiteX33" fmla="*/ 358998 w 1161490"/>
                <a:gd name="connsiteY33" fmla="*/ 44345 h 1654180"/>
                <a:gd name="connsiteX34" fmla="*/ 241266 w 1161490"/>
                <a:gd name="connsiteY34" fmla="*/ 114248 h 1654180"/>
                <a:gd name="connsiteX35" fmla="*/ 177739 w 1161490"/>
                <a:gd name="connsiteY35" fmla="*/ 165425 h 1654180"/>
                <a:gd name="connsiteX36" fmla="*/ 82489 w 1161490"/>
                <a:gd name="connsiteY36" fmla="*/ 279725 h 1654180"/>
                <a:gd name="connsiteX37" fmla="*/ 11051 w 1161490"/>
                <a:gd name="connsiteY37" fmla="*/ 510705 h 1654180"/>
                <a:gd name="connsiteX38" fmla="*/ 15814 w 1161490"/>
                <a:gd name="connsiteY38" fmla="*/ 660725 h 1654180"/>
                <a:gd name="connsiteX39" fmla="*/ 18168 w 1161490"/>
                <a:gd name="connsiteY39" fmla="*/ 720460 h 1654180"/>
                <a:gd name="connsiteX40" fmla="*/ 33613 w 1161490"/>
                <a:gd name="connsiteY40" fmla="*/ 803882 h 1654180"/>
                <a:gd name="connsiteX41" fmla="*/ 58677 w 1161490"/>
                <a:gd name="connsiteY41" fmla="*/ 872657 h 1654180"/>
                <a:gd name="connsiteX42" fmla="*/ 1526 w 1161490"/>
                <a:gd name="connsiteY42" fmla="*/ 939331 h 1654180"/>
                <a:gd name="connsiteX43" fmla="*/ 18195 w 1161490"/>
                <a:gd name="connsiteY43" fmla="*/ 1063156 h 1654180"/>
                <a:gd name="connsiteX44" fmla="*/ 37245 w 1161490"/>
                <a:gd name="connsiteY44" fmla="*/ 1110781 h 1654180"/>
                <a:gd name="connsiteX45" fmla="*/ 72964 w 1161490"/>
                <a:gd name="connsiteY45" fmla="*/ 1189362 h 1654180"/>
                <a:gd name="connsiteX0" fmla="*/ 72964 w 1161490"/>
                <a:gd name="connsiteY0" fmla="*/ 1189362 h 1654180"/>
                <a:gd name="connsiteX1" fmla="*/ 132495 w 1161490"/>
                <a:gd name="connsiteY1" fmla="*/ 1225080 h 1654180"/>
                <a:gd name="connsiteX2" fmla="*/ 206314 w 1161490"/>
                <a:gd name="connsiteY2" fmla="*/ 1337000 h 1654180"/>
                <a:gd name="connsiteX3" fmla="*/ 215839 w 1161490"/>
                <a:gd name="connsiteY3" fmla="*/ 1365575 h 1654180"/>
                <a:gd name="connsiteX4" fmla="*/ 253939 w 1161490"/>
                <a:gd name="connsiteY4" fmla="*/ 1432250 h 1654180"/>
                <a:gd name="connsiteX5" fmla="*/ 320614 w 1161490"/>
                <a:gd name="connsiteY5" fmla="*/ 1527500 h 1654180"/>
                <a:gd name="connsiteX6" fmla="*/ 377764 w 1161490"/>
                <a:gd name="connsiteY6" fmla="*/ 1584650 h 1654180"/>
                <a:gd name="connsiteX7" fmla="*/ 406339 w 1161490"/>
                <a:gd name="connsiteY7" fmla="*/ 1603700 h 1654180"/>
                <a:gd name="connsiteX8" fmla="*/ 463489 w 1161490"/>
                <a:gd name="connsiteY8" fmla="*/ 1622750 h 1654180"/>
                <a:gd name="connsiteX9" fmla="*/ 625414 w 1161490"/>
                <a:gd name="connsiteY9" fmla="*/ 1653706 h 1654180"/>
                <a:gd name="connsiteX10" fmla="*/ 815914 w 1161490"/>
                <a:gd name="connsiteY10" fmla="*/ 1596556 h 1654180"/>
                <a:gd name="connsiteX11" fmla="*/ 880208 w 1161490"/>
                <a:gd name="connsiteY11" fmla="*/ 1558456 h 1654180"/>
                <a:gd name="connsiteX12" fmla="*/ 954026 w 1161490"/>
                <a:gd name="connsiteY12" fmla="*/ 1470350 h 1654180"/>
                <a:gd name="connsiteX13" fmla="*/ 1027845 w 1161490"/>
                <a:gd name="connsiteY13" fmla="*/ 1304994 h 1654180"/>
                <a:gd name="connsiteX14" fmla="*/ 1051658 w 1161490"/>
                <a:gd name="connsiteY14" fmla="*/ 1215557 h 1654180"/>
                <a:gd name="connsiteX15" fmla="*/ 1094803 w 1161490"/>
                <a:gd name="connsiteY15" fmla="*/ 1169991 h 1654180"/>
                <a:gd name="connsiteX16" fmla="*/ 1139763 w 1161490"/>
                <a:gd name="connsiteY16" fmla="*/ 1051250 h 1654180"/>
                <a:gd name="connsiteX17" fmla="*/ 1161196 w 1161490"/>
                <a:gd name="connsiteY17" fmla="*/ 965525 h 1654180"/>
                <a:gd name="connsiteX18" fmla="*/ 1149289 w 1161490"/>
                <a:gd name="connsiteY18" fmla="*/ 894088 h 1654180"/>
                <a:gd name="connsiteX19" fmla="*/ 1110020 w 1161490"/>
                <a:gd name="connsiteY19" fmla="*/ 891949 h 1654180"/>
                <a:gd name="connsiteX20" fmla="*/ 1142305 w 1161490"/>
                <a:gd name="connsiteY20" fmla="*/ 727119 h 1654180"/>
                <a:gd name="connsiteX21" fmla="*/ 1153165 w 1161490"/>
                <a:gd name="connsiteY21" fmla="*/ 692530 h 1654180"/>
                <a:gd name="connsiteX22" fmla="*/ 1154981 w 1161490"/>
                <a:gd name="connsiteY22" fmla="*/ 638326 h 1654180"/>
                <a:gd name="connsiteX23" fmla="*/ 1154495 w 1161490"/>
                <a:gd name="connsiteY23" fmla="*/ 574113 h 1654180"/>
                <a:gd name="connsiteX24" fmla="*/ 1148964 w 1161490"/>
                <a:gd name="connsiteY24" fmla="*/ 529995 h 1654180"/>
                <a:gd name="connsiteX25" fmla="*/ 1156191 w 1161490"/>
                <a:gd name="connsiteY25" fmla="*/ 499527 h 1654180"/>
                <a:gd name="connsiteX26" fmla="*/ 1138309 w 1161490"/>
                <a:gd name="connsiteY26" fmla="*/ 456740 h 1654180"/>
                <a:gd name="connsiteX27" fmla="*/ 1101016 w 1161490"/>
                <a:gd name="connsiteY27" fmla="*/ 328876 h 1654180"/>
                <a:gd name="connsiteX28" fmla="*/ 1099684 w 1161490"/>
                <a:gd name="connsiteY28" fmla="*/ 324880 h 1654180"/>
                <a:gd name="connsiteX29" fmla="*/ 1051903 w 1161490"/>
                <a:gd name="connsiteY29" fmla="*/ 271330 h 1654180"/>
                <a:gd name="connsiteX30" fmla="*/ 998949 w 1161490"/>
                <a:gd name="connsiteY30" fmla="*/ 190771 h 1654180"/>
                <a:gd name="connsiteX31" fmla="*/ 824067 w 1161490"/>
                <a:gd name="connsiteY31" fmla="*/ 53506 h 1654180"/>
                <a:gd name="connsiteX32" fmla="*/ 583441 w 1161490"/>
                <a:gd name="connsiteY32" fmla="*/ 232 h 1654180"/>
                <a:gd name="connsiteX33" fmla="*/ 358998 w 1161490"/>
                <a:gd name="connsiteY33" fmla="*/ 44345 h 1654180"/>
                <a:gd name="connsiteX34" fmla="*/ 241266 w 1161490"/>
                <a:gd name="connsiteY34" fmla="*/ 114248 h 1654180"/>
                <a:gd name="connsiteX35" fmla="*/ 177739 w 1161490"/>
                <a:gd name="connsiteY35" fmla="*/ 165425 h 1654180"/>
                <a:gd name="connsiteX36" fmla="*/ 82489 w 1161490"/>
                <a:gd name="connsiteY36" fmla="*/ 279725 h 1654180"/>
                <a:gd name="connsiteX37" fmla="*/ 11051 w 1161490"/>
                <a:gd name="connsiteY37" fmla="*/ 510705 h 1654180"/>
                <a:gd name="connsiteX38" fmla="*/ 15814 w 1161490"/>
                <a:gd name="connsiteY38" fmla="*/ 660725 h 1654180"/>
                <a:gd name="connsiteX39" fmla="*/ 18168 w 1161490"/>
                <a:gd name="connsiteY39" fmla="*/ 720460 h 1654180"/>
                <a:gd name="connsiteX40" fmla="*/ 33613 w 1161490"/>
                <a:gd name="connsiteY40" fmla="*/ 803882 h 1654180"/>
                <a:gd name="connsiteX41" fmla="*/ 58677 w 1161490"/>
                <a:gd name="connsiteY41" fmla="*/ 872657 h 1654180"/>
                <a:gd name="connsiteX42" fmla="*/ 1526 w 1161490"/>
                <a:gd name="connsiteY42" fmla="*/ 939331 h 1654180"/>
                <a:gd name="connsiteX43" fmla="*/ 18195 w 1161490"/>
                <a:gd name="connsiteY43" fmla="*/ 1063156 h 1654180"/>
                <a:gd name="connsiteX44" fmla="*/ 37245 w 1161490"/>
                <a:gd name="connsiteY44" fmla="*/ 1110781 h 1654180"/>
                <a:gd name="connsiteX45" fmla="*/ 72964 w 1161490"/>
                <a:gd name="connsiteY45" fmla="*/ 1189362 h 1654180"/>
                <a:gd name="connsiteX0" fmla="*/ 72964 w 1161316"/>
                <a:gd name="connsiteY0" fmla="*/ 1189362 h 1654180"/>
                <a:gd name="connsiteX1" fmla="*/ 132495 w 1161316"/>
                <a:gd name="connsiteY1" fmla="*/ 1225080 h 1654180"/>
                <a:gd name="connsiteX2" fmla="*/ 206314 w 1161316"/>
                <a:gd name="connsiteY2" fmla="*/ 1337000 h 1654180"/>
                <a:gd name="connsiteX3" fmla="*/ 215839 w 1161316"/>
                <a:gd name="connsiteY3" fmla="*/ 1365575 h 1654180"/>
                <a:gd name="connsiteX4" fmla="*/ 253939 w 1161316"/>
                <a:gd name="connsiteY4" fmla="*/ 1432250 h 1654180"/>
                <a:gd name="connsiteX5" fmla="*/ 320614 w 1161316"/>
                <a:gd name="connsiteY5" fmla="*/ 1527500 h 1654180"/>
                <a:gd name="connsiteX6" fmla="*/ 377764 w 1161316"/>
                <a:gd name="connsiteY6" fmla="*/ 1584650 h 1654180"/>
                <a:gd name="connsiteX7" fmla="*/ 406339 w 1161316"/>
                <a:gd name="connsiteY7" fmla="*/ 1603700 h 1654180"/>
                <a:gd name="connsiteX8" fmla="*/ 463489 w 1161316"/>
                <a:gd name="connsiteY8" fmla="*/ 1622750 h 1654180"/>
                <a:gd name="connsiteX9" fmla="*/ 625414 w 1161316"/>
                <a:gd name="connsiteY9" fmla="*/ 1653706 h 1654180"/>
                <a:gd name="connsiteX10" fmla="*/ 815914 w 1161316"/>
                <a:gd name="connsiteY10" fmla="*/ 1596556 h 1654180"/>
                <a:gd name="connsiteX11" fmla="*/ 880208 w 1161316"/>
                <a:gd name="connsiteY11" fmla="*/ 1558456 h 1654180"/>
                <a:gd name="connsiteX12" fmla="*/ 954026 w 1161316"/>
                <a:gd name="connsiteY12" fmla="*/ 1470350 h 1654180"/>
                <a:gd name="connsiteX13" fmla="*/ 1027845 w 1161316"/>
                <a:gd name="connsiteY13" fmla="*/ 1304994 h 1654180"/>
                <a:gd name="connsiteX14" fmla="*/ 1051658 w 1161316"/>
                <a:gd name="connsiteY14" fmla="*/ 1215557 h 1654180"/>
                <a:gd name="connsiteX15" fmla="*/ 1094803 w 1161316"/>
                <a:gd name="connsiteY15" fmla="*/ 1169991 h 1654180"/>
                <a:gd name="connsiteX16" fmla="*/ 1139763 w 1161316"/>
                <a:gd name="connsiteY16" fmla="*/ 1051250 h 1654180"/>
                <a:gd name="connsiteX17" fmla="*/ 1161196 w 1161316"/>
                <a:gd name="connsiteY17" fmla="*/ 965525 h 1654180"/>
                <a:gd name="connsiteX18" fmla="*/ 1146625 w 1161316"/>
                <a:gd name="connsiteY18" fmla="*/ 883433 h 1654180"/>
                <a:gd name="connsiteX19" fmla="*/ 1110020 w 1161316"/>
                <a:gd name="connsiteY19" fmla="*/ 891949 h 1654180"/>
                <a:gd name="connsiteX20" fmla="*/ 1142305 w 1161316"/>
                <a:gd name="connsiteY20" fmla="*/ 727119 h 1654180"/>
                <a:gd name="connsiteX21" fmla="*/ 1153165 w 1161316"/>
                <a:gd name="connsiteY21" fmla="*/ 692530 h 1654180"/>
                <a:gd name="connsiteX22" fmla="*/ 1154981 w 1161316"/>
                <a:gd name="connsiteY22" fmla="*/ 638326 h 1654180"/>
                <a:gd name="connsiteX23" fmla="*/ 1154495 w 1161316"/>
                <a:gd name="connsiteY23" fmla="*/ 574113 h 1654180"/>
                <a:gd name="connsiteX24" fmla="*/ 1148964 w 1161316"/>
                <a:gd name="connsiteY24" fmla="*/ 529995 h 1654180"/>
                <a:gd name="connsiteX25" fmla="*/ 1156191 w 1161316"/>
                <a:gd name="connsiteY25" fmla="*/ 499527 h 1654180"/>
                <a:gd name="connsiteX26" fmla="*/ 1138309 w 1161316"/>
                <a:gd name="connsiteY26" fmla="*/ 456740 h 1654180"/>
                <a:gd name="connsiteX27" fmla="*/ 1101016 w 1161316"/>
                <a:gd name="connsiteY27" fmla="*/ 328876 h 1654180"/>
                <a:gd name="connsiteX28" fmla="*/ 1099684 w 1161316"/>
                <a:gd name="connsiteY28" fmla="*/ 324880 h 1654180"/>
                <a:gd name="connsiteX29" fmla="*/ 1051903 w 1161316"/>
                <a:gd name="connsiteY29" fmla="*/ 271330 h 1654180"/>
                <a:gd name="connsiteX30" fmla="*/ 998949 w 1161316"/>
                <a:gd name="connsiteY30" fmla="*/ 190771 h 1654180"/>
                <a:gd name="connsiteX31" fmla="*/ 824067 w 1161316"/>
                <a:gd name="connsiteY31" fmla="*/ 53506 h 1654180"/>
                <a:gd name="connsiteX32" fmla="*/ 583441 w 1161316"/>
                <a:gd name="connsiteY32" fmla="*/ 232 h 1654180"/>
                <a:gd name="connsiteX33" fmla="*/ 358998 w 1161316"/>
                <a:gd name="connsiteY33" fmla="*/ 44345 h 1654180"/>
                <a:gd name="connsiteX34" fmla="*/ 241266 w 1161316"/>
                <a:gd name="connsiteY34" fmla="*/ 114248 h 1654180"/>
                <a:gd name="connsiteX35" fmla="*/ 177739 w 1161316"/>
                <a:gd name="connsiteY35" fmla="*/ 165425 h 1654180"/>
                <a:gd name="connsiteX36" fmla="*/ 82489 w 1161316"/>
                <a:gd name="connsiteY36" fmla="*/ 279725 h 1654180"/>
                <a:gd name="connsiteX37" fmla="*/ 11051 w 1161316"/>
                <a:gd name="connsiteY37" fmla="*/ 510705 h 1654180"/>
                <a:gd name="connsiteX38" fmla="*/ 15814 w 1161316"/>
                <a:gd name="connsiteY38" fmla="*/ 660725 h 1654180"/>
                <a:gd name="connsiteX39" fmla="*/ 18168 w 1161316"/>
                <a:gd name="connsiteY39" fmla="*/ 720460 h 1654180"/>
                <a:gd name="connsiteX40" fmla="*/ 33613 w 1161316"/>
                <a:gd name="connsiteY40" fmla="*/ 803882 h 1654180"/>
                <a:gd name="connsiteX41" fmla="*/ 58677 w 1161316"/>
                <a:gd name="connsiteY41" fmla="*/ 872657 h 1654180"/>
                <a:gd name="connsiteX42" fmla="*/ 1526 w 1161316"/>
                <a:gd name="connsiteY42" fmla="*/ 939331 h 1654180"/>
                <a:gd name="connsiteX43" fmla="*/ 18195 w 1161316"/>
                <a:gd name="connsiteY43" fmla="*/ 1063156 h 1654180"/>
                <a:gd name="connsiteX44" fmla="*/ 37245 w 1161316"/>
                <a:gd name="connsiteY44" fmla="*/ 1110781 h 1654180"/>
                <a:gd name="connsiteX45" fmla="*/ 72964 w 1161316"/>
                <a:gd name="connsiteY45" fmla="*/ 1189362 h 1654180"/>
                <a:gd name="connsiteX0" fmla="*/ 72964 w 1161316"/>
                <a:gd name="connsiteY0" fmla="*/ 1189362 h 1654180"/>
                <a:gd name="connsiteX1" fmla="*/ 132495 w 1161316"/>
                <a:gd name="connsiteY1" fmla="*/ 1225080 h 1654180"/>
                <a:gd name="connsiteX2" fmla="*/ 206314 w 1161316"/>
                <a:gd name="connsiteY2" fmla="*/ 1337000 h 1654180"/>
                <a:gd name="connsiteX3" fmla="*/ 215839 w 1161316"/>
                <a:gd name="connsiteY3" fmla="*/ 1365575 h 1654180"/>
                <a:gd name="connsiteX4" fmla="*/ 253939 w 1161316"/>
                <a:gd name="connsiteY4" fmla="*/ 1432250 h 1654180"/>
                <a:gd name="connsiteX5" fmla="*/ 320614 w 1161316"/>
                <a:gd name="connsiteY5" fmla="*/ 1527500 h 1654180"/>
                <a:gd name="connsiteX6" fmla="*/ 377764 w 1161316"/>
                <a:gd name="connsiteY6" fmla="*/ 1584650 h 1654180"/>
                <a:gd name="connsiteX7" fmla="*/ 406339 w 1161316"/>
                <a:gd name="connsiteY7" fmla="*/ 1603700 h 1654180"/>
                <a:gd name="connsiteX8" fmla="*/ 463489 w 1161316"/>
                <a:gd name="connsiteY8" fmla="*/ 1622750 h 1654180"/>
                <a:gd name="connsiteX9" fmla="*/ 625414 w 1161316"/>
                <a:gd name="connsiteY9" fmla="*/ 1653706 h 1654180"/>
                <a:gd name="connsiteX10" fmla="*/ 815914 w 1161316"/>
                <a:gd name="connsiteY10" fmla="*/ 1596556 h 1654180"/>
                <a:gd name="connsiteX11" fmla="*/ 880208 w 1161316"/>
                <a:gd name="connsiteY11" fmla="*/ 1558456 h 1654180"/>
                <a:gd name="connsiteX12" fmla="*/ 954026 w 1161316"/>
                <a:gd name="connsiteY12" fmla="*/ 1470350 h 1654180"/>
                <a:gd name="connsiteX13" fmla="*/ 1027845 w 1161316"/>
                <a:gd name="connsiteY13" fmla="*/ 1304994 h 1654180"/>
                <a:gd name="connsiteX14" fmla="*/ 1051658 w 1161316"/>
                <a:gd name="connsiteY14" fmla="*/ 1215557 h 1654180"/>
                <a:gd name="connsiteX15" fmla="*/ 1094803 w 1161316"/>
                <a:gd name="connsiteY15" fmla="*/ 1169991 h 1654180"/>
                <a:gd name="connsiteX16" fmla="*/ 1139763 w 1161316"/>
                <a:gd name="connsiteY16" fmla="*/ 1051250 h 1654180"/>
                <a:gd name="connsiteX17" fmla="*/ 1161196 w 1161316"/>
                <a:gd name="connsiteY17" fmla="*/ 965525 h 1654180"/>
                <a:gd name="connsiteX18" fmla="*/ 1146625 w 1161316"/>
                <a:gd name="connsiteY18" fmla="*/ 883433 h 1654180"/>
                <a:gd name="connsiteX19" fmla="*/ 1110020 w 1161316"/>
                <a:gd name="connsiteY19" fmla="*/ 891949 h 1654180"/>
                <a:gd name="connsiteX20" fmla="*/ 1142305 w 1161316"/>
                <a:gd name="connsiteY20" fmla="*/ 727119 h 1654180"/>
                <a:gd name="connsiteX21" fmla="*/ 1146505 w 1161316"/>
                <a:gd name="connsiteY21" fmla="*/ 692530 h 1654180"/>
                <a:gd name="connsiteX22" fmla="*/ 1154981 w 1161316"/>
                <a:gd name="connsiteY22" fmla="*/ 638326 h 1654180"/>
                <a:gd name="connsiteX23" fmla="*/ 1154495 w 1161316"/>
                <a:gd name="connsiteY23" fmla="*/ 574113 h 1654180"/>
                <a:gd name="connsiteX24" fmla="*/ 1148964 w 1161316"/>
                <a:gd name="connsiteY24" fmla="*/ 529995 h 1654180"/>
                <a:gd name="connsiteX25" fmla="*/ 1156191 w 1161316"/>
                <a:gd name="connsiteY25" fmla="*/ 499527 h 1654180"/>
                <a:gd name="connsiteX26" fmla="*/ 1138309 w 1161316"/>
                <a:gd name="connsiteY26" fmla="*/ 456740 h 1654180"/>
                <a:gd name="connsiteX27" fmla="*/ 1101016 w 1161316"/>
                <a:gd name="connsiteY27" fmla="*/ 328876 h 1654180"/>
                <a:gd name="connsiteX28" fmla="*/ 1099684 w 1161316"/>
                <a:gd name="connsiteY28" fmla="*/ 324880 h 1654180"/>
                <a:gd name="connsiteX29" fmla="*/ 1051903 w 1161316"/>
                <a:gd name="connsiteY29" fmla="*/ 271330 h 1654180"/>
                <a:gd name="connsiteX30" fmla="*/ 998949 w 1161316"/>
                <a:gd name="connsiteY30" fmla="*/ 190771 h 1654180"/>
                <a:gd name="connsiteX31" fmla="*/ 824067 w 1161316"/>
                <a:gd name="connsiteY31" fmla="*/ 53506 h 1654180"/>
                <a:gd name="connsiteX32" fmla="*/ 583441 w 1161316"/>
                <a:gd name="connsiteY32" fmla="*/ 232 h 1654180"/>
                <a:gd name="connsiteX33" fmla="*/ 358998 w 1161316"/>
                <a:gd name="connsiteY33" fmla="*/ 44345 h 1654180"/>
                <a:gd name="connsiteX34" fmla="*/ 241266 w 1161316"/>
                <a:gd name="connsiteY34" fmla="*/ 114248 h 1654180"/>
                <a:gd name="connsiteX35" fmla="*/ 177739 w 1161316"/>
                <a:gd name="connsiteY35" fmla="*/ 165425 h 1654180"/>
                <a:gd name="connsiteX36" fmla="*/ 82489 w 1161316"/>
                <a:gd name="connsiteY36" fmla="*/ 279725 h 1654180"/>
                <a:gd name="connsiteX37" fmla="*/ 11051 w 1161316"/>
                <a:gd name="connsiteY37" fmla="*/ 510705 h 1654180"/>
                <a:gd name="connsiteX38" fmla="*/ 15814 w 1161316"/>
                <a:gd name="connsiteY38" fmla="*/ 660725 h 1654180"/>
                <a:gd name="connsiteX39" fmla="*/ 18168 w 1161316"/>
                <a:gd name="connsiteY39" fmla="*/ 720460 h 1654180"/>
                <a:gd name="connsiteX40" fmla="*/ 33613 w 1161316"/>
                <a:gd name="connsiteY40" fmla="*/ 803882 h 1654180"/>
                <a:gd name="connsiteX41" fmla="*/ 58677 w 1161316"/>
                <a:gd name="connsiteY41" fmla="*/ 872657 h 1654180"/>
                <a:gd name="connsiteX42" fmla="*/ 1526 w 1161316"/>
                <a:gd name="connsiteY42" fmla="*/ 939331 h 1654180"/>
                <a:gd name="connsiteX43" fmla="*/ 18195 w 1161316"/>
                <a:gd name="connsiteY43" fmla="*/ 1063156 h 1654180"/>
                <a:gd name="connsiteX44" fmla="*/ 37245 w 1161316"/>
                <a:gd name="connsiteY44" fmla="*/ 1110781 h 1654180"/>
                <a:gd name="connsiteX45" fmla="*/ 72964 w 1161316"/>
                <a:gd name="connsiteY45" fmla="*/ 1189362 h 1654180"/>
                <a:gd name="connsiteX0" fmla="*/ 72964 w 1186535"/>
                <a:gd name="connsiteY0" fmla="*/ 1189362 h 1654180"/>
                <a:gd name="connsiteX1" fmla="*/ 132495 w 1186535"/>
                <a:gd name="connsiteY1" fmla="*/ 1225080 h 1654180"/>
                <a:gd name="connsiteX2" fmla="*/ 206314 w 1186535"/>
                <a:gd name="connsiteY2" fmla="*/ 1337000 h 1654180"/>
                <a:gd name="connsiteX3" fmla="*/ 215839 w 1186535"/>
                <a:gd name="connsiteY3" fmla="*/ 1365575 h 1654180"/>
                <a:gd name="connsiteX4" fmla="*/ 253939 w 1186535"/>
                <a:gd name="connsiteY4" fmla="*/ 1432250 h 1654180"/>
                <a:gd name="connsiteX5" fmla="*/ 320614 w 1186535"/>
                <a:gd name="connsiteY5" fmla="*/ 1527500 h 1654180"/>
                <a:gd name="connsiteX6" fmla="*/ 377764 w 1186535"/>
                <a:gd name="connsiteY6" fmla="*/ 1584650 h 1654180"/>
                <a:gd name="connsiteX7" fmla="*/ 406339 w 1186535"/>
                <a:gd name="connsiteY7" fmla="*/ 1603700 h 1654180"/>
                <a:gd name="connsiteX8" fmla="*/ 463489 w 1186535"/>
                <a:gd name="connsiteY8" fmla="*/ 1622750 h 1654180"/>
                <a:gd name="connsiteX9" fmla="*/ 625414 w 1186535"/>
                <a:gd name="connsiteY9" fmla="*/ 1653706 h 1654180"/>
                <a:gd name="connsiteX10" fmla="*/ 815914 w 1186535"/>
                <a:gd name="connsiteY10" fmla="*/ 1596556 h 1654180"/>
                <a:gd name="connsiteX11" fmla="*/ 880208 w 1186535"/>
                <a:gd name="connsiteY11" fmla="*/ 1558456 h 1654180"/>
                <a:gd name="connsiteX12" fmla="*/ 954026 w 1186535"/>
                <a:gd name="connsiteY12" fmla="*/ 1470350 h 1654180"/>
                <a:gd name="connsiteX13" fmla="*/ 1027845 w 1186535"/>
                <a:gd name="connsiteY13" fmla="*/ 1304994 h 1654180"/>
                <a:gd name="connsiteX14" fmla="*/ 1051658 w 1186535"/>
                <a:gd name="connsiteY14" fmla="*/ 1215557 h 1654180"/>
                <a:gd name="connsiteX15" fmla="*/ 1094803 w 1186535"/>
                <a:gd name="connsiteY15" fmla="*/ 1169991 h 1654180"/>
                <a:gd name="connsiteX16" fmla="*/ 1139763 w 1186535"/>
                <a:gd name="connsiteY16" fmla="*/ 1051250 h 1654180"/>
                <a:gd name="connsiteX17" fmla="*/ 1186502 w 1186535"/>
                <a:gd name="connsiteY17" fmla="*/ 961529 h 1654180"/>
                <a:gd name="connsiteX18" fmla="*/ 1146625 w 1186535"/>
                <a:gd name="connsiteY18" fmla="*/ 883433 h 1654180"/>
                <a:gd name="connsiteX19" fmla="*/ 1110020 w 1186535"/>
                <a:gd name="connsiteY19" fmla="*/ 891949 h 1654180"/>
                <a:gd name="connsiteX20" fmla="*/ 1142305 w 1186535"/>
                <a:gd name="connsiteY20" fmla="*/ 727119 h 1654180"/>
                <a:gd name="connsiteX21" fmla="*/ 1146505 w 1186535"/>
                <a:gd name="connsiteY21" fmla="*/ 692530 h 1654180"/>
                <a:gd name="connsiteX22" fmla="*/ 1154981 w 1186535"/>
                <a:gd name="connsiteY22" fmla="*/ 638326 h 1654180"/>
                <a:gd name="connsiteX23" fmla="*/ 1154495 w 1186535"/>
                <a:gd name="connsiteY23" fmla="*/ 574113 h 1654180"/>
                <a:gd name="connsiteX24" fmla="*/ 1148964 w 1186535"/>
                <a:gd name="connsiteY24" fmla="*/ 529995 h 1654180"/>
                <a:gd name="connsiteX25" fmla="*/ 1156191 w 1186535"/>
                <a:gd name="connsiteY25" fmla="*/ 499527 h 1654180"/>
                <a:gd name="connsiteX26" fmla="*/ 1138309 w 1186535"/>
                <a:gd name="connsiteY26" fmla="*/ 456740 h 1654180"/>
                <a:gd name="connsiteX27" fmla="*/ 1101016 w 1186535"/>
                <a:gd name="connsiteY27" fmla="*/ 328876 h 1654180"/>
                <a:gd name="connsiteX28" fmla="*/ 1099684 w 1186535"/>
                <a:gd name="connsiteY28" fmla="*/ 324880 h 1654180"/>
                <a:gd name="connsiteX29" fmla="*/ 1051903 w 1186535"/>
                <a:gd name="connsiteY29" fmla="*/ 271330 h 1654180"/>
                <a:gd name="connsiteX30" fmla="*/ 998949 w 1186535"/>
                <a:gd name="connsiteY30" fmla="*/ 190771 h 1654180"/>
                <a:gd name="connsiteX31" fmla="*/ 824067 w 1186535"/>
                <a:gd name="connsiteY31" fmla="*/ 53506 h 1654180"/>
                <a:gd name="connsiteX32" fmla="*/ 583441 w 1186535"/>
                <a:gd name="connsiteY32" fmla="*/ 232 h 1654180"/>
                <a:gd name="connsiteX33" fmla="*/ 358998 w 1186535"/>
                <a:gd name="connsiteY33" fmla="*/ 44345 h 1654180"/>
                <a:gd name="connsiteX34" fmla="*/ 241266 w 1186535"/>
                <a:gd name="connsiteY34" fmla="*/ 114248 h 1654180"/>
                <a:gd name="connsiteX35" fmla="*/ 177739 w 1186535"/>
                <a:gd name="connsiteY35" fmla="*/ 165425 h 1654180"/>
                <a:gd name="connsiteX36" fmla="*/ 82489 w 1186535"/>
                <a:gd name="connsiteY36" fmla="*/ 279725 h 1654180"/>
                <a:gd name="connsiteX37" fmla="*/ 11051 w 1186535"/>
                <a:gd name="connsiteY37" fmla="*/ 510705 h 1654180"/>
                <a:gd name="connsiteX38" fmla="*/ 15814 w 1186535"/>
                <a:gd name="connsiteY38" fmla="*/ 660725 h 1654180"/>
                <a:gd name="connsiteX39" fmla="*/ 18168 w 1186535"/>
                <a:gd name="connsiteY39" fmla="*/ 720460 h 1654180"/>
                <a:gd name="connsiteX40" fmla="*/ 33613 w 1186535"/>
                <a:gd name="connsiteY40" fmla="*/ 803882 h 1654180"/>
                <a:gd name="connsiteX41" fmla="*/ 58677 w 1186535"/>
                <a:gd name="connsiteY41" fmla="*/ 872657 h 1654180"/>
                <a:gd name="connsiteX42" fmla="*/ 1526 w 1186535"/>
                <a:gd name="connsiteY42" fmla="*/ 939331 h 1654180"/>
                <a:gd name="connsiteX43" fmla="*/ 18195 w 1186535"/>
                <a:gd name="connsiteY43" fmla="*/ 1063156 h 1654180"/>
                <a:gd name="connsiteX44" fmla="*/ 37245 w 1186535"/>
                <a:gd name="connsiteY44" fmla="*/ 1110781 h 1654180"/>
                <a:gd name="connsiteX45" fmla="*/ 72964 w 1186535"/>
                <a:gd name="connsiteY45" fmla="*/ 1189362 h 1654180"/>
                <a:gd name="connsiteX0" fmla="*/ 72964 w 1186824"/>
                <a:gd name="connsiteY0" fmla="*/ 1189362 h 1654180"/>
                <a:gd name="connsiteX1" fmla="*/ 132495 w 1186824"/>
                <a:gd name="connsiteY1" fmla="*/ 1225080 h 1654180"/>
                <a:gd name="connsiteX2" fmla="*/ 206314 w 1186824"/>
                <a:gd name="connsiteY2" fmla="*/ 1337000 h 1654180"/>
                <a:gd name="connsiteX3" fmla="*/ 215839 w 1186824"/>
                <a:gd name="connsiteY3" fmla="*/ 1365575 h 1654180"/>
                <a:gd name="connsiteX4" fmla="*/ 253939 w 1186824"/>
                <a:gd name="connsiteY4" fmla="*/ 1432250 h 1654180"/>
                <a:gd name="connsiteX5" fmla="*/ 320614 w 1186824"/>
                <a:gd name="connsiteY5" fmla="*/ 1527500 h 1654180"/>
                <a:gd name="connsiteX6" fmla="*/ 377764 w 1186824"/>
                <a:gd name="connsiteY6" fmla="*/ 1584650 h 1654180"/>
                <a:gd name="connsiteX7" fmla="*/ 406339 w 1186824"/>
                <a:gd name="connsiteY7" fmla="*/ 1603700 h 1654180"/>
                <a:gd name="connsiteX8" fmla="*/ 463489 w 1186824"/>
                <a:gd name="connsiteY8" fmla="*/ 1622750 h 1654180"/>
                <a:gd name="connsiteX9" fmla="*/ 625414 w 1186824"/>
                <a:gd name="connsiteY9" fmla="*/ 1653706 h 1654180"/>
                <a:gd name="connsiteX10" fmla="*/ 815914 w 1186824"/>
                <a:gd name="connsiteY10" fmla="*/ 1596556 h 1654180"/>
                <a:gd name="connsiteX11" fmla="*/ 880208 w 1186824"/>
                <a:gd name="connsiteY11" fmla="*/ 1558456 h 1654180"/>
                <a:gd name="connsiteX12" fmla="*/ 954026 w 1186824"/>
                <a:gd name="connsiteY12" fmla="*/ 1470350 h 1654180"/>
                <a:gd name="connsiteX13" fmla="*/ 1027845 w 1186824"/>
                <a:gd name="connsiteY13" fmla="*/ 1304994 h 1654180"/>
                <a:gd name="connsiteX14" fmla="*/ 1051658 w 1186824"/>
                <a:gd name="connsiteY14" fmla="*/ 1215557 h 1654180"/>
                <a:gd name="connsiteX15" fmla="*/ 1094803 w 1186824"/>
                <a:gd name="connsiteY15" fmla="*/ 1169991 h 1654180"/>
                <a:gd name="connsiteX16" fmla="*/ 1139763 w 1186824"/>
                <a:gd name="connsiteY16" fmla="*/ 1051250 h 1654180"/>
                <a:gd name="connsiteX17" fmla="*/ 1186502 w 1186824"/>
                <a:gd name="connsiteY17" fmla="*/ 961529 h 1654180"/>
                <a:gd name="connsiteX18" fmla="*/ 1146625 w 1186824"/>
                <a:gd name="connsiteY18" fmla="*/ 883433 h 1654180"/>
                <a:gd name="connsiteX19" fmla="*/ 1110020 w 1186824"/>
                <a:gd name="connsiteY19" fmla="*/ 891949 h 1654180"/>
                <a:gd name="connsiteX20" fmla="*/ 1142305 w 1186824"/>
                <a:gd name="connsiteY20" fmla="*/ 727119 h 1654180"/>
                <a:gd name="connsiteX21" fmla="*/ 1146505 w 1186824"/>
                <a:gd name="connsiteY21" fmla="*/ 692530 h 1654180"/>
                <a:gd name="connsiteX22" fmla="*/ 1154981 w 1186824"/>
                <a:gd name="connsiteY22" fmla="*/ 638326 h 1654180"/>
                <a:gd name="connsiteX23" fmla="*/ 1154495 w 1186824"/>
                <a:gd name="connsiteY23" fmla="*/ 574113 h 1654180"/>
                <a:gd name="connsiteX24" fmla="*/ 1148964 w 1186824"/>
                <a:gd name="connsiteY24" fmla="*/ 529995 h 1654180"/>
                <a:gd name="connsiteX25" fmla="*/ 1156191 w 1186824"/>
                <a:gd name="connsiteY25" fmla="*/ 499527 h 1654180"/>
                <a:gd name="connsiteX26" fmla="*/ 1138309 w 1186824"/>
                <a:gd name="connsiteY26" fmla="*/ 456740 h 1654180"/>
                <a:gd name="connsiteX27" fmla="*/ 1101016 w 1186824"/>
                <a:gd name="connsiteY27" fmla="*/ 328876 h 1654180"/>
                <a:gd name="connsiteX28" fmla="*/ 1099684 w 1186824"/>
                <a:gd name="connsiteY28" fmla="*/ 324880 h 1654180"/>
                <a:gd name="connsiteX29" fmla="*/ 1051903 w 1186824"/>
                <a:gd name="connsiteY29" fmla="*/ 271330 h 1654180"/>
                <a:gd name="connsiteX30" fmla="*/ 998949 w 1186824"/>
                <a:gd name="connsiteY30" fmla="*/ 190771 h 1654180"/>
                <a:gd name="connsiteX31" fmla="*/ 824067 w 1186824"/>
                <a:gd name="connsiteY31" fmla="*/ 53506 h 1654180"/>
                <a:gd name="connsiteX32" fmla="*/ 583441 w 1186824"/>
                <a:gd name="connsiteY32" fmla="*/ 232 h 1654180"/>
                <a:gd name="connsiteX33" fmla="*/ 358998 w 1186824"/>
                <a:gd name="connsiteY33" fmla="*/ 44345 h 1654180"/>
                <a:gd name="connsiteX34" fmla="*/ 241266 w 1186824"/>
                <a:gd name="connsiteY34" fmla="*/ 114248 h 1654180"/>
                <a:gd name="connsiteX35" fmla="*/ 177739 w 1186824"/>
                <a:gd name="connsiteY35" fmla="*/ 165425 h 1654180"/>
                <a:gd name="connsiteX36" fmla="*/ 82489 w 1186824"/>
                <a:gd name="connsiteY36" fmla="*/ 279725 h 1654180"/>
                <a:gd name="connsiteX37" fmla="*/ 11051 w 1186824"/>
                <a:gd name="connsiteY37" fmla="*/ 510705 h 1654180"/>
                <a:gd name="connsiteX38" fmla="*/ 15814 w 1186824"/>
                <a:gd name="connsiteY38" fmla="*/ 660725 h 1654180"/>
                <a:gd name="connsiteX39" fmla="*/ 18168 w 1186824"/>
                <a:gd name="connsiteY39" fmla="*/ 720460 h 1654180"/>
                <a:gd name="connsiteX40" fmla="*/ 33613 w 1186824"/>
                <a:gd name="connsiteY40" fmla="*/ 803882 h 1654180"/>
                <a:gd name="connsiteX41" fmla="*/ 58677 w 1186824"/>
                <a:gd name="connsiteY41" fmla="*/ 872657 h 1654180"/>
                <a:gd name="connsiteX42" fmla="*/ 1526 w 1186824"/>
                <a:gd name="connsiteY42" fmla="*/ 939331 h 1654180"/>
                <a:gd name="connsiteX43" fmla="*/ 18195 w 1186824"/>
                <a:gd name="connsiteY43" fmla="*/ 1063156 h 1654180"/>
                <a:gd name="connsiteX44" fmla="*/ 37245 w 1186824"/>
                <a:gd name="connsiteY44" fmla="*/ 1110781 h 1654180"/>
                <a:gd name="connsiteX45" fmla="*/ 72964 w 1186824"/>
                <a:gd name="connsiteY45" fmla="*/ 1189362 h 1654180"/>
                <a:gd name="connsiteX0" fmla="*/ 72964 w 1186551"/>
                <a:gd name="connsiteY0" fmla="*/ 1189362 h 1654180"/>
                <a:gd name="connsiteX1" fmla="*/ 132495 w 1186551"/>
                <a:gd name="connsiteY1" fmla="*/ 1225080 h 1654180"/>
                <a:gd name="connsiteX2" fmla="*/ 206314 w 1186551"/>
                <a:gd name="connsiteY2" fmla="*/ 1337000 h 1654180"/>
                <a:gd name="connsiteX3" fmla="*/ 215839 w 1186551"/>
                <a:gd name="connsiteY3" fmla="*/ 1365575 h 1654180"/>
                <a:gd name="connsiteX4" fmla="*/ 253939 w 1186551"/>
                <a:gd name="connsiteY4" fmla="*/ 1432250 h 1654180"/>
                <a:gd name="connsiteX5" fmla="*/ 320614 w 1186551"/>
                <a:gd name="connsiteY5" fmla="*/ 1527500 h 1654180"/>
                <a:gd name="connsiteX6" fmla="*/ 377764 w 1186551"/>
                <a:gd name="connsiteY6" fmla="*/ 1584650 h 1654180"/>
                <a:gd name="connsiteX7" fmla="*/ 406339 w 1186551"/>
                <a:gd name="connsiteY7" fmla="*/ 1603700 h 1654180"/>
                <a:gd name="connsiteX8" fmla="*/ 463489 w 1186551"/>
                <a:gd name="connsiteY8" fmla="*/ 1622750 h 1654180"/>
                <a:gd name="connsiteX9" fmla="*/ 625414 w 1186551"/>
                <a:gd name="connsiteY9" fmla="*/ 1653706 h 1654180"/>
                <a:gd name="connsiteX10" fmla="*/ 815914 w 1186551"/>
                <a:gd name="connsiteY10" fmla="*/ 1596556 h 1654180"/>
                <a:gd name="connsiteX11" fmla="*/ 880208 w 1186551"/>
                <a:gd name="connsiteY11" fmla="*/ 1558456 h 1654180"/>
                <a:gd name="connsiteX12" fmla="*/ 954026 w 1186551"/>
                <a:gd name="connsiteY12" fmla="*/ 1470350 h 1654180"/>
                <a:gd name="connsiteX13" fmla="*/ 1027845 w 1186551"/>
                <a:gd name="connsiteY13" fmla="*/ 1304994 h 1654180"/>
                <a:gd name="connsiteX14" fmla="*/ 1051658 w 1186551"/>
                <a:gd name="connsiteY14" fmla="*/ 1215557 h 1654180"/>
                <a:gd name="connsiteX15" fmla="*/ 1094803 w 1186551"/>
                <a:gd name="connsiteY15" fmla="*/ 1169991 h 1654180"/>
                <a:gd name="connsiteX16" fmla="*/ 1139763 w 1186551"/>
                <a:gd name="connsiteY16" fmla="*/ 1051250 h 1654180"/>
                <a:gd name="connsiteX17" fmla="*/ 1186502 w 1186551"/>
                <a:gd name="connsiteY17" fmla="*/ 961529 h 1654180"/>
                <a:gd name="connsiteX18" fmla="*/ 1147957 w 1186551"/>
                <a:gd name="connsiteY18" fmla="*/ 883433 h 1654180"/>
                <a:gd name="connsiteX19" fmla="*/ 1110020 w 1186551"/>
                <a:gd name="connsiteY19" fmla="*/ 891949 h 1654180"/>
                <a:gd name="connsiteX20" fmla="*/ 1142305 w 1186551"/>
                <a:gd name="connsiteY20" fmla="*/ 727119 h 1654180"/>
                <a:gd name="connsiteX21" fmla="*/ 1146505 w 1186551"/>
                <a:gd name="connsiteY21" fmla="*/ 692530 h 1654180"/>
                <a:gd name="connsiteX22" fmla="*/ 1154981 w 1186551"/>
                <a:gd name="connsiteY22" fmla="*/ 638326 h 1654180"/>
                <a:gd name="connsiteX23" fmla="*/ 1154495 w 1186551"/>
                <a:gd name="connsiteY23" fmla="*/ 574113 h 1654180"/>
                <a:gd name="connsiteX24" fmla="*/ 1148964 w 1186551"/>
                <a:gd name="connsiteY24" fmla="*/ 529995 h 1654180"/>
                <a:gd name="connsiteX25" fmla="*/ 1156191 w 1186551"/>
                <a:gd name="connsiteY25" fmla="*/ 499527 h 1654180"/>
                <a:gd name="connsiteX26" fmla="*/ 1138309 w 1186551"/>
                <a:gd name="connsiteY26" fmla="*/ 456740 h 1654180"/>
                <a:gd name="connsiteX27" fmla="*/ 1101016 w 1186551"/>
                <a:gd name="connsiteY27" fmla="*/ 328876 h 1654180"/>
                <a:gd name="connsiteX28" fmla="*/ 1099684 w 1186551"/>
                <a:gd name="connsiteY28" fmla="*/ 324880 h 1654180"/>
                <a:gd name="connsiteX29" fmla="*/ 1051903 w 1186551"/>
                <a:gd name="connsiteY29" fmla="*/ 271330 h 1654180"/>
                <a:gd name="connsiteX30" fmla="*/ 998949 w 1186551"/>
                <a:gd name="connsiteY30" fmla="*/ 190771 h 1654180"/>
                <a:gd name="connsiteX31" fmla="*/ 824067 w 1186551"/>
                <a:gd name="connsiteY31" fmla="*/ 53506 h 1654180"/>
                <a:gd name="connsiteX32" fmla="*/ 583441 w 1186551"/>
                <a:gd name="connsiteY32" fmla="*/ 232 h 1654180"/>
                <a:gd name="connsiteX33" fmla="*/ 358998 w 1186551"/>
                <a:gd name="connsiteY33" fmla="*/ 44345 h 1654180"/>
                <a:gd name="connsiteX34" fmla="*/ 241266 w 1186551"/>
                <a:gd name="connsiteY34" fmla="*/ 114248 h 1654180"/>
                <a:gd name="connsiteX35" fmla="*/ 177739 w 1186551"/>
                <a:gd name="connsiteY35" fmla="*/ 165425 h 1654180"/>
                <a:gd name="connsiteX36" fmla="*/ 82489 w 1186551"/>
                <a:gd name="connsiteY36" fmla="*/ 279725 h 1654180"/>
                <a:gd name="connsiteX37" fmla="*/ 11051 w 1186551"/>
                <a:gd name="connsiteY37" fmla="*/ 510705 h 1654180"/>
                <a:gd name="connsiteX38" fmla="*/ 15814 w 1186551"/>
                <a:gd name="connsiteY38" fmla="*/ 660725 h 1654180"/>
                <a:gd name="connsiteX39" fmla="*/ 18168 w 1186551"/>
                <a:gd name="connsiteY39" fmla="*/ 720460 h 1654180"/>
                <a:gd name="connsiteX40" fmla="*/ 33613 w 1186551"/>
                <a:gd name="connsiteY40" fmla="*/ 803882 h 1654180"/>
                <a:gd name="connsiteX41" fmla="*/ 58677 w 1186551"/>
                <a:gd name="connsiteY41" fmla="*/ 872657 h 1654180"/>
                <a:gd name="connsiteX42" fmla="*/ 1526 w 1186551"/>
                <a:gd name="connsiteY42" fmla="*/ 939331 h 1654180"/>
                <a:gd name="connsiteX43" fmla="*/ 18195 w 1186551"/>
                <a:gd name="connsiteY43" fmla="*/ 1063156 h 1654180"/>
                <a:gd name="connsiteX44" fmla="*/ 37245 w 1186551"/>
                <a:gd name="connsiteY44" fmla="*/ 1110781 h 1654180"/>
                <a:gd name="connsiteX45" fmla="*/ 72964 w 1186551"/>
                <a:gd name="connsiteY45" fmla="*/ 1189362 h 1654180"/>
                <a:gd name="connsiteX0" fmla="*/ 72964 w 1187881"/>
                <a:gd name="connsiteY0" fmla="*/ 1189362 h 1654180"/>
                <a:gd name="connsiteX1" fmla="*/ 132495 w 1187881"/>
                <a:gd name="connsiteY1" fmla="*/ 1225080 h 1654180"/>
                <a:gd name="connsiteX2" fmla="*/ 206314 w 1187881"/>
                <a:gd name="connsiteY2" fmla="*/ 1337000 h 1654180"/>
                <a:gd name="connsiteX3" fmla="*/ 215839 w 1187881"/>
                <a:gd name="connsiteY3" fmla="*/ 1365575 h 1654180"/>
                <a:gd name="connsiteX4" fmla="*/ 253939 w 1187881"/>
                <a:gd name="connsiteY4" fmla="*/ 1432250 h 1654180"/>
                <a:gd name="connsiteX5" fmla="*/ 320614 w 1187881"/>
                <a:gd name="connsiteY5" fmla="*/ 1527500 h 1654180"/>
                <a:gd name="connsiteX6" fmla="*/ 377764 w 1187881"/>
                <a:gd name="connsiteY6" fmla="*/ 1584650 h 1654180"/>
                <a:gd name="connsiteX7" fmla="*/ 406339 w 1187881"/>
                <a:gd name="connsiteY7" fmla="*/ 1603700 h 1654180"/>
                <a:gd name="connsiteX8" fmla="*/ 463489 w 1187881"/>
                <a:gd name="connsiteY8" fmla="*/ 1622750 h 1654180"/>
                <a:gd name="connsiteX9" fmla="*/ 625414 w 1187881"/>
                <a:gd name="connsiteY9" fmla="*/ 1653706 h 1654180"/>
                <a:gd name="connsiteX10" fmla="*/ 815914 w 1187881"/>
                <a:gd name="connsiteY10" fmla="*/ 1596556 h 1654180"/>
                <a:gd name="connsiteX11" fmla="*/ 880208 w 1187881"/>
                <a:gd name="connsiteY11" fmla="*/ 1558456 h 1654180"/>
                <a:gd name="connsiteX12" fmla="*/ 954026 w 1187881"/>
                <a:gd name="connsiteY12" fmla="*/ 1470350 h 1654180"/>
                <a:gd name="connsiteX13" fmla="*/ 1027845 w 1187881"/>
                <a:gd name="connsiteY13" fmla="*/ 1304994 h 1654180"/>
                <a:gd name="connsiteX14" fmla="*/ 1051658 w 1187881"/>
                <a:gd name="connsiteY14" fmla="*/ 1215557 h 1654180"/>
                <a:gd name="connsiteX15" fmla="*/ 1094803 w 1187881"/>
                <a:gd name="connsiteY15" fmla="*/ 1169991 h 1654180"/>
                <a:gd name="connsiteX16" fmla="*/ 1139763 w 1187881"/>
                <a:gd name="connsiteY16" fmla="*/ 1051250 h 1654180"/>
                <a:gd name="connsiteX17" fmla="*/ 1187834 w 1187881"/>
                <a:gd name="connsiteY17" fmla="*/ 961529 h 1654180"/>
                <a:gd name="connsiteX18" fmla="*/ 1147957 w 1187881"/>
                <a:gd name="connsiteY18" fmla="*/ 883433 h 1654180"/>
                <a:gd name="connsiteX19" fmla="*/ 1110020 w 1187881"/>
                <a:gd name="connsiteY19" fmla="*/ 891949 h 1654180"/>
                <a:gd name="connsiteX20" fmla="*/ 1142305 w 1187881"/>
                <a:gd name="connsiteY20" fmla="*/ 727119 h 1654180"/>
                <a:gd name="connsiteX21" fmla="*/ 1146505 w 1187881"/>
                <a:gd name="connsiteY21" fmla="*/ 692530 h 1654180"/>
                <a:gd name="connsiteX22" fmla="*/ 1154981 w 1187881"/>
                <a:gd name="connsiteY22" fmla="*/ 638326 h 1654180"/>
                <a:gd name="connsiteX23" fmla="*/ 1154495 w 1187881"/>
                <a:gd name="connsiteY23" fmla="*/ 574113 h 1654180"/>
                <a:gd name="connsiteX24" fmla="*/ 1148964 w 1187881"/>
                <a:gd name="connsiteY24" fmla="*/ 529995 h 1654180"/>
                <a:gd name="connsiteX25" fmla="*/ 1156191 w 1187881"/>
                <a:gd name="connsiteY25" fmla="*/ 499527 h 1654180"/>
                <a:gd name="connsiteX26" fmla="*/ 1138309 w 1187881"/>
                <a:gd name="connsiteY26" fmla="*/ 456740 h 1654180"/>
                <a:gd name="connsiteX27" fmla="*/ 1101016 w 1187881"/>
                <a:gd name="connsiteY27" fmla="*/ 328876 h 1654180"/>
                <a:gd name="connsiteX28" fmla="*/ 1099684 w 1187881"/>
                <a:gd name="connsiteY28" fmla="*/ 324880 h 1654180"/>
                <a:gd name="connsiteX29" fmla="*/ 1051903 w 1187881"/>
                <a:gd name="connsiteY29" fmla="*/ 271330 h 1654180"/>
                <a:gd name="connsiteX30" fmla="*/ 998949 w 1187881"/>
                <a:gd name="connsiteY30" fmla="*/ 190771 h 1654180"/>
                <a:gd name="connsiteX31" fmla="*/ 824067 w 1187881"/>
                <a:gd name="connsiteY31" fmla="*/ 53506 h 1654180"/>
                <a:gd name="connsiteX32" fmla="*/ 583441 w 1187881"/>
                <a:gd name="connsiteY32" fmla="*/ 232 h 1654180"/>
                <a:gd name="connsiteX33" fmla="*/ 358998 w 1187881"/>
                <a:gd name="connsiteY33" fmla="*/ 44345 h 1654180"/>
                <a:gd name="connsiteX34" fmla="*/ 241266 w 1187881"/>
                <a:gd name="connsiteY34" fmla="*/ 114248 h 1654180"/>
                <a:gd name="connsiteX35" fmla="*/ 177739 w 1187881"/>
                <a:gd name="connsiteY35" fmla="*/ 165425 h 1654180"/>
                <a:gd name="connsiteX36" fmla="*/ 82489 w 1187881"/>
                <a:gd name="connsiteY36" fmla="*/ 279725 h 1654180"/>
                <a:gd name="connsiteX37" fmla="*/ 11051 w 1187881"/>
                <a:gd name="connsiteY37" fmla="*/ 510705 h 1654180"/>
                <a:gd name="connsiteX38" fmla="*/ 15814 w 1187881"/>
                <a:gd name="connsiteY38" fmla="*/ 660725 h 1654180"/>
                <a:gd name="connsiteX39" fmla="*/ 18168 w 1187881"/>
                <a:gd name="connsiteY39" fmla="*/ 720460 h 1654180"/>
                <a:gd name="connsiteX40" fmla="*/ 33613 w 1187881"/>
                <a:gd name="connsiteY40" fmla="*/ 803882 h 1654180"/>
                <a:gd name="connsiteX41" fmla="*/ 58677 w 1187881"/>
                <a:gd name="connsiteY41" fmla="*/ 872657 h 1654180"/>
                <a:gd name="connsiteX42" fmla="*/ 1526 w 1187881"/>
                <a:gd name="connsiteY42" fmla="*/ 939331 h 1654180"/>
                <a:gd name="connsiteX43" fmla="*/ 18195 w 1187881"/>
                <a:gd name="connsiteY43" fmla="*/ 1063156 h 1654180"/>
                <a:gd name="connsiteX44" fmla="*/ 37245 w 1187881"/>
                <a:gd name="connsiteY44" fmla="*/ 1110781 h 1654180"/>
                <a:gd name="connsiteX45" fmla="*/ 72964 w 1187881"/>
                <a:gd name="connsiteY45" fmla="*/ 1189362 h 1654180"/>
                <a:gd name="connsiteX0" fmla="*/ 72964 w 1188172"/>
                <a:gd name="connsiteY0" fmla="*/ 1189362 h 1654180"/>
                <a:gd name="connsiteX1" fmla="*/ 132495 w 1188172"/>
                <a:gd name="connsiteY1" fmla="*/ 1225080 h 1654180"/>
                <a:gd name="connsiteX2" fmla="*/ 206314 w 1188172"/>
                <a:gd name="connsiteY2" fmla="*/ 1337000 h 1654180"/>
                <a:gd name="connsiteX3" fmla="*/ 215839 w 1188172"/>
                <a:gd name="connsiteY3" fmla="*/ 1365575 h 1654180"/>
                <a:gd name="connsiteX4" fmla="*/ 253939 w 1188172"/>
                <a:gd name="connsiteY4" fmla="*/ 1432250 h 1654180"/>
                <a:gd name="connsiteX5" fmla="*/ 320614 w 1188172"/>
                <a:gd name="connsiteY5" fmla="*/ 1527500 h 1654180"/>
                <a:gd name="connsiteX6" fmla="*/ 377764 w 1188172"/>
                <a:gd name="connsiteY6" fmla="*/ 1584650 h 1654180"/>
                <a:gd name="connsiteX7" fmla="*/ 406339 w 1188172"/>
                <a:gd name="connsiteY7" fmla="*/ 1603700 h 1654180"/>
                <a:gd name="connsiteX8" fmla="*/ 463489 w 1188172"/>
                <a:gd name="connsiteY8" fmla="*/ 1622750 h 1654180"/>
                <a:gd name="connsiteX9" fmla="*/ 625414 w 1188172"/>
                <a:gd name="connsiteY9" fmla="*/ 1653706 h 1654180"/>
                <a:gd name="connsiteX10" fmla="*/ 815914 w 1188172"/>
                <a:gd name="connsiteY10" fmla="*/ 1596556 h 1654180"/>
                <a:gd name="connsiteX11" fmla="*/ 880208 w 1188172"/>
                <a:gd name="connsiteY11" fmla="*/ 1558456 h 1654180"/>
                <a:gd name="connsiteX12" fmla="*/ 954026 w 1188172"/>
                <a:gd name="connsiteY12" fmla="*/ 1470350 h 1654180"/>
                <a:gd name="connsiteX13" fmla="*/ 1027845 w 1188172"/>
                <a:gd name="connsiteY13" fmla="*/ 1304994 h 1654180"/>
                <a:gd name="connsiteX14" fmla="*/ 1051658 w 1188172"/>
                <a:gd name="connsiteY14" fmla="*/ 1215557 h 1654180"/>
                <a:gd name="connsiteX15" fmla="*/ 1094803 w 1188172"/>
                <a:gd name="connsiteY15" fmla="*/ 1169991 h 1654180"/>
                <a:gd name="connsiteX16" fmla="*/ 1139763 w 1188172"/>
                <a:gd name="connsiteY16" fmla="*/ 1051250 h 1654180"/>
                <a:gd name="connsiteX17" fmla="*/ 1187834 w 1188172"/>
                <a:gd name="connsiteY17" fmla="*/ 961529 h 1654180"/>
                <a:gd name="connsiteX18" fmla="*/ 1158612 w 1188172"/>
                <a:gd name="connsiteY18" fmla="*/ 887429 h 1654180"/>
                <a:gd name="connsiteX19" fmla="*/ 1110020 w 1188172"/>
                <a:gd name="connsiteY19" fmla="*/ 891949 h 1654180"/>
                <a:gd name="connsiteX20" fmla="*/ 1142305 w 1188172"/>
                <a:gd name="connsiteY20" fmla="*/ 727119 h 1654180"/>
                <a:gd name="connsiteX21" fmla="*/ 1146505 w 1188172"/>
                <a:gd name="connsiteY21" fmla="*/ 692530 h 1654180"/>
                <a:gd name="connsiteX22" fmla="*/ 1154981 w 1188172"/>
                <a:gd name="connsiteY22" fmla="*/ 638326 h 1654180"/>
                <a:gd name="connsiteX23" fmla="*/ 1154495 w 1188172"/>
                <a:gd name="connsiteY23" fmla="*/ 574113 h 1654180"/>
                <a:gd name="connsiteX24" fmla="*/ 1148964 w 1188172"/>
                <a:gd name="connsiteY24" fmla="*/ 529995 h 1654180"/>
                <a:gd name="connsiteX25" fmla="*/ 1156191 w 1188172"/>
                <a:gd name="connsiteY25" fmla="*/ 499527 h 1654180"/>
                <a:gd name="connsiteX26" fmla="*/ 1138309 w 1188172"/>
                <a:gd name="connsiteY26" fmla="*/ 456740 h 1654180"/>
                <a:gd name="connsiteX27" fmla="*/ 1101016 w 1188172"/>
                <a:gd name="connsiteY27" fmla="*/ 328876 h 1654180"/>
                <a:gd name="connsiteX28" fmla="*/ 1099684 w 1188172"/>
                <a:gd name="connsiteY28" fmla="*/ 324880 h 1654180"/>
                <a:gd name="connsiteX29" fmla="*/ 1051903 w 1188172"/>
                <a:gd name="connsiteY29" fmla="*/ 271330 h 1654180"/>
                <a:gd name="connsiteX30" fmla="*/ 998949 w 1188172"/>
                <a:gd name="connsiteY30" fmla="*/ 190771 h 1654180"/>
                <a:gd name="connsiteX31" fmla="*/ 824067 w 1188172"/>
                <a:gd name="connsiteY31" fmla="*/ 53506 h 1654180"/>
                <a:gd name="connsiteX32" fmla="*/ 583441 w 1188172"/>
                <a:gd name="connsiteY32" fmla="*/ 232 h 1654180"/>
                <a:gd name="connsiteX33" fmla="*/ 358998 w 1188172"/>
                <a:gd name="connsiteY33" fmla="*/ 44345 h 1654180"/>
                <a:gd name="connsiteX34" fmla="*/ 241266 w 1188172"/>
                <a:gd name="connsiteY34" fmla="*/ 114248 h 1654180"/>
                <a:gd name="connsiteX35" fmla="*/ 177739 w 1188172"/>
                <a:gd name="connsiteY35" fmla="*/ 165425 h 1654180"/>
                <a:gd name="connsiteX36" fmla="*/ 82489 w 1188172"/>
                <a:gd name="connsiteY36" fmla="*/ 279725 h 1654180"/>
                <a:gd name="connsiteX37" fmla="*/ 11051 w 1188172"/>
                <a:gd name="connsiteY37" fmla="*/ 510705 h 1654180"/>
                <a:gd name="connsiteX38" fmla="*/ 15814 w 1188172"/>
                <a:gd name="connsiteY38" fmla="*/ 660725 h 1654180"/>
                <a:gd name="connsiteX39" fmla="*/ 18168 w 1188172"/>
                <a:gd name="connsiteY39" fmla="*/ 720460 h 1654180"/>
                <a:gd name="connsiteX40" fmla="*/ 33613 w 1188172"/>
                <a:gd name="connsiteY40" fmla="*/ 803882 h 1654180"/>
                <a:gd name="connsiteX41" fmla="*/ 58677 w 1188172"/>
                <a:gd name="connsiteY41" fmla="*/ 872657 h 1654180"/>
                <a:gd name="connsiteX42" fmla="*/ 1526 w 1188172"/>
                <a:gd name="connsiteY42" fmla="*/ 939331 h 1654180"/>
                <a:gd name="connsiteX43" fmla="*/ 18195 w 1188172"/>
                <a:gd name="connsiteY43" fmla="*/ 1063156 h 1654180"/>
                <a:gd name="connsiteX44" fmla="*/ 37245 w 1188172"/>
                <a:gd name="connsiteY44" fmla="*/ 1110781 h 1654180"/>
                <a:gd name="connsiteX45" fmla="*/ 72964 w 1188172"/>
                <a:gd name="connsiteY45" fmla="*/ 1189362 h 1654180"/>
                <a:gd name="connsiteX0" fmla="*/ 72964 w 1188274"/>
                <a:gd name="connsiteY0" fmla="*/ 1189362 h 1654180"/>
                <a:gd name="connsiteX1" fmla="*/ 132495 w 1188274"/>
                <a:gd name="connsiteY1" fmla="*/ 1225080 h 1654180"/>
                <a:gd name="connsiteX2" fmla="*/ 206314 w 1188274"/>
                <a:gd name="connsiteY2" fmla="*/ 1337000 h 1654180"/>
                <a:gd name="connsiteX3" fmla="*/ 215839 w 1188274"/>
                <a:gd name="connsiteY3" fmla="*/ 1365575 h 1654180"/>
                <a:gd name="connsiteX4" fmla="*/ 253939 w 1188274"/>
                <a:gd name="connsiteY4" fmla="*/ 1432250 h 1654180"/>
                <a:gd name="connsiteX5" fmla="*/ 320614 w 1188274"/>
                <a:gd name="connsiteY5" fmla="*/ 1527500 h 1654180"/>
                <a:gd name="connsiteX6" fmla="*/ 377764 w 1188274"/>
                <a:gd name="connsiteY6" fmla="*/ 1584650 h 1654180"/>
                <a:gd name="connsiteX7" fmla="*/ 406339 w 1188274"/>
                <a:gd name="connsiteY7" fmla="*/ 1603700 h 1654180"/>
                <a:gd name="connsiteX8" fmla="*/ 463489 w 1188274"/>
                <a:gd name="connsiteY8" fmla="*/ 1622750 h 1654180"/>
                <a:gd name="connsiteX9" fmla="*/ 625414 w 1188274"/>
                <a:gd name="connsiteY9" fmla="*/ 1653706 h 1654180"/>
                <a:gd name="connsiteX10" fmla="*/ 815914 w 1188274"/>
                <a:gd name="connsiteY10" fmla="*/ 1596556 h 1654180"/>
                <a:gd name="connsiteX11" fmla="*/ 880208 w 1188274"/>
                <a:gd name="connsiteY11" fmla="*/ 1558456 h 1654180"/>
                <a:gd name="connsiteX12" fmla="*/ 954026 w 1188274"/>
                <a:gd name="connsiteY12" fmla="*/ 1470350 h 1654180"/>
                <a:gd name="connsiteX13" fmla="*/ 1027845 w 1188274"/>
                <a:gd name="connsiteY13" fmla="*/ 1304994 h 1654180"/>
                <a:gd name="connsiteX14" fmla="*/ 1051658 w 1188274"/>
                <a:gd name="connsiteY14" fmla="*/ 1215557 h 1654180"/>
                <a:gd name="connsiteX15" fmla="*/ 1094803 w 1188274"/>
                <a:gd name="connsiteY15" fmla="*/ 1169991 h 1654180"/>
                <a:gd name="connsiteX16" fmla="*/ 1139763 w 1188274"/>
                <a:gd name="connsiteY16" fmla="*/ 1051250 h 1654180"/>
                <a:gd name="connsiteX17" fmla="*/ 1187834 w 1188274"/>
                <a:gd name="connsiteY17" fmla="*/ 961529 h 1654180"/>
                <a:gd name="connsiteX18" fmla="*/ 1158612 w 1188274"/>
                <a:gd name="connsiteY18" fmla="*/ 887429 h 1654180"/>
                <a:gd name="connsiteX19" fmla="*/ 1110020 w 1188274"/>
                <a:gd name="connsiteY19" fmla="*/ 891949 h 1654180"/>
                <a:gd name="connsiteX20" fmla="*/ 1142305 w 1188274"/>
                <a:gd name="connsiteY20" fmla="*/ 727119 h 1654180"/>
                <a:gd name="connsiteX21" fmla="*/ 1146505 w 1188274"/>
                <a:gd name="connsiteY21" fmla="*/ 692530 h 1654180"/>
                <a:gd name="connsiteX22" fmla="*/ 1154981 w 1188274"/>
                <a:gd name="connsiteY22" fmla="*/ 638326 h 1654180"/>
                <a:gd name="connsiteX23" fmla="*/ 1154495 w 1188274"/>
                <a:gd name="connsiteY23" fmla="*/ 574113 h 1654180"/>
                <a:gd name="connsiteX24" fmla="*/ 1148964 w 1188274"/>
                <a:gd name="connsiteY24" fmla="*/ 529995 h 1654180"/>
                <a:gd name="connsiteX25" fmla="*/ 1156191 w 1188274"/>
                <a:gd name="connsiteY25" fmla="*/ 499527 h 1654180"/>
                <a:gd name="connsiteX26" fmla="*/ 1138309 w 1188274"/>
                <a:gd name="connsiteY26" fmla="*/ 456740 h 1654180"/>
                <a:gd name="connsiteX27" fmla="*/ 1101016 w 1188274"/>
                <a:gd name="connsiteY27" fmla="*/ 328876 h 1654180"/>
                <a:gd name="connsiteX28" fmla="*/ 1099684 w 1188274"/>
                <a:gd name="connsiteY28" fmla="*/ 324880 h 1654180"/>
                <a:gd name="connsiteX29" fmla="*/ 1051903 w 1188274"/>
                <a:gd name="connsiteY29" fmla="*/ 271330 h 1654180"/>
                <a:gd name="connsiteX30" fmla="*/ 998949 w 1188274"/>
                <a:gd name="connsiteY30" fmla="*/ 190771 h 1654180"/>
                <a:gd name="connsiteX31" fmla="*/ 824067 w 1188274"/>
                <a:gd name="connsiteY31" fmla="*/ 53506 h 1654180"/>
                <a:gd name="connsiteX32" fmla="*/ 583441 w 1188274"/>
                <a:gd name="connsiteY32" fmla="*/ 232 h 1654180"/>
                <a:gd name="connsiteX33" fmla="*/ 358998 w 1188274"/>
                <a:gd name="connsiteY33" fmla="*/ 44345 h 1654180"/>
                <a:gd name="connsiteX34" fmla="*/ 241266 w 1188274"/>
                <a:gd name="connsiteY34" fmla="*/ 114248 h 1654180"/>
                <a:gd name="connsiteX35" fmla="*/ 177739 w 1188274"/>
                <a:gd name="connsiteY35" fmla="*/ 165425 h 1654180"/>
                <a:gd name="connsiteX36" fmla="*/ 82489 w 1188274"/>
                <a:gd name="connsiteY36" fmla="*/ 279725 h 1654180"/>
                <a:gd name="connsiteX37" fmla="*/ 11051 w 1188274"/>
                <a:gd name="connsiteY37" fmla="*/ 510705 h 1654180"/>
                <a:gd name="connsiteX38" fmla="*/ 15814 w 1188274"/>
                <a:gd name="connsiteY38" fmla="*/ 660725 h 1654180"/>
                <a:gd name="connsiteX39" fmla="*/ 18168 w 1188274"/>
                <a:gd name="connsiteY39" fmla="*/ 720460 h 1654180"/>
                <a:gd name="connsiteX40" fmla="*/ 33613 w 1188274"/>
                <a:gd name="connsiteY40" fmla="*/ 803882 h 1654180"/>
                <a:gd name="connsiteX41" fmla="*/ 58677 w 1188274"/>
                <a:gd name="connsiteY41" fmla="*/ 872657 h 1654180"/>
                <a:gd name="connsiteX42" fmla="*/ 1526 w 1188274"/>
                <a:gd name="connsiteY42" fmla="*/ 939331 h 1654180"/>
                <a:gd name="connsiteX43" fmla="*/ 18195 w 1188274"/>
                <a:gd name="connsiteY43" fmla="*/ 1063156 h 1654180"/>
                <a:gd name="connsiteX44" fmla="*/ 37245 w 1188274"/>
                <a:gd name="connsiteY44" fmla="*/ 1110781 h 1654180"/>
                <a:gd name="connsiteX45" fmla="*/ 72964 w 1188274"/>
                <a:gd name="connsiteY45" fmla="*/ 1189362 h 1654180"/>
                <a:gd name="connsiteX0" fmla="*/ 72964 w 1188274"/>
                <a:gd name="connsiteY0" fmla="*/ 1189362 h 1654180"/>
                <a:gd name="connsiteX1" fmla="*/ 132495 w 1188274"/>
                <a:gd name="connsiteY1" fmla="*/ 1225080 h 1654180"/>
                <a:gd name="connsiteX2" fmla="*/ 206314 w 1188274"/>
                <a:gd name="connsiteY2" fmla="*/ 1337000 h 1654180"/>
                <a:gd name="connsiteX3" fmla="*/ 215839 w 1188274"/>
                <a:gd name="connsiteY3" fmla="*/ 1365575 h 1654180"/>
                <a:gd name="connsiteX4" fmla="*/ 253939 w 1188274"/>
                <a:gd name="connsiteY4" fmla="*/ 1432250 h 1654180"/>
                <a:gd name="connsiteX5" fmla="*/ 320614 w 1188274"/>
                <a:gd name="connsiteY5" fmla="*/ 1527500 h 1654180"/>
                <a:gd name="connsiteX6" fmla="*/ 377764 w 1188274"/>
                <a:gd name="connsiteY6" fmla="*/ 1584650 h 1654180"/>
                <a:gd name="connsiteX7" fmla="*/ 406339 w 1188274"/>
                <a:gd name="connsiteY7" fmla="*/ 1603700 h 1654180"/>
                <a:gd name="connsiteX8" fmla="*/ 463489 w 1188274"/>
                <a:gd name="connsiteY8" fmla="*/ 1622750 h 1654180"/>
                <a:gd name="connsiteX9" fmla="*/ 625414 w 1188274"/>
                <a:gd name="connsiteY9" fmla="*/ 1653706 h 1654180"/>
                <a:gd name="connsiteX10" fmla="*/ 815914 w 1188274"/>
                <a:gd name="connsiteY10" fmla="*/ 1596556 h 1654180"/>
                <a:gd name="connsiteX11" fmla="*/ 880208 w 1188274"/>
                <a:gd name="connsiteY11" fmla="*/ 1558456 h 1654180"/>
                <a:gd name="connsiteX12" fmla="*/ 954026 w 1188274"/>
                <a:gd name="connsiteY12" fmla="*/ 1470350 h 1654180"/>
                <a:gd name="connsiteX13" fmla="*/ 1027845 w 1188274"/>
                <a:gd name="connsiteY13" fmla="*/ 1304994 h 1654180"/>
                <a:gd name="connsiteX14" fmla="*/ 1051658 w 1188274"/>
                <a:gd name="connsiteY14" fmla="*/ 1215557 h 1654180"/>
                <a:gd name="connsiteX15" fmla="*/ 1094803 w 1188274"/>
                <a:gd name="connsiteY15" fmla="*/ 1169991 h 1654180"/>
                <a:gd name="connsiteX16" fmla="*/ 1139763 w 1188274"/>
                <a:gd name="connsiteY16" fmla="*/ 1051250 h 1654180"/>
                <a:gd name="connsiteX17" fmla="*/ 1187834 w 1188274"/>
                <a:gd name="connsiteY17" fmla="*/ 961529 h 1654180"/>
                <a:gd name="connsiteX18" fmla="*/ 1158612 w 1188274"/>
                <a:gd name="connsiteY18" fmla="*/ 887429 h 1654180"/>
                <a:gd name="connsiteX19" fmla="*/ 1110020 w 1188274"/>
                <a:gd name="connsiteY19" fmla="*/ 891949 h 1654180"/>
                <a:gd name="connsiteX20" fmla="*/ 1142305 w 1188274"/>
                <a:gd name="connsiteY20" fmla="*/ 727119 h 1654180"/>
                <a:gd name="connsiteX21" fmla="*/ 1146505 w 1188274"/>
                <a:gd name="connsiteY21" fmla="*/ 692530 h 1654180"/>
                <a:gd name="connsiteX22" fmla="*/ 1154981 w 1188274"/>
                <a:gd name="connsiteY22" fmla="*/ 638326 h 1654180"/>
                <a:gd name="connsiteX23" fmla="*/ 1154495 w 1188274"/>
                <a:gd name="connsiteY23" fmla="*/ 574113 h 1654180"/>
                <a:gd name="connsiteX24" fmla="*/ 1148964 w 1188274"/>
                <a:gd name="connsiteY24" fmla="*/ 529995 h 1654180"/>
                <a:gd name="connsiteX25" fmla="*/ 1156191 w 1188274"/>
                <a:gd name="connsiteY25" fmla="*/ 499527 h 1654180"/>
                <a:gd name="connsiteX26" fmla="*/ 1138309 w 1188274"/>
                <a:gd name="connsiteY26" fmla="*/ 456740 h 1654180"/>
                <a:gd name="connsiteX27" fmla="*/ 1101016 w 1188274"/>
                <a:gd name="connsiteY27" fmla="*/ 328876 h 1654180"/>
                <a:gd name="connsiteX28" fmla="*/ 1099684 w 1188274"/>
                <a:gd name="connsiteY28" fmla="*/ 324880 h 1654180"/>
                <a:gd name="connsiteX29" fmla="*/ 1051903 w 1188274"/>
                <a:gd name="connsiteY29" fmla="*/ 271330 h 1654180"/>
                <a:gd name="connsiteX30" fmla="*/ 998949 w 1188274"/>
                <a:gd name="connsiteY30" fmla="*/ 190771 h 1654180"/>
                <a:gd name="connsiteX31" fmla="*/ 824067 w 1188274"/>
                <a:gd name="connsiteY31" fmla="*/ 53506 h 1654180"/>
                <a:gd name="connsiteX32" fmla="*/ 583441 w 1188274"/>
                <a:gd name="connsiteY32" fmla="*/ 232 h 1654180"/>
                <a:gd name="connsiteX33" fmla="*/ 358998 w 1188274"/>
                <a:gd name="connsiteY33" fmla="*/ 44345 h 1654180"/>
                <a:gd name="connsiteX34" fmla="*/ 241266 w 1188274"/>
                <a:gd name="connsiteY34" fmla="*/ 114248 h 1654180"/>
                <a:gd name="connsiteX35" fmla="*/ 177739 w 1188274"/>
                <a:gd name="connsiteY35" fmla="*/ 165425 h 1654180"/>
                <a:gd name="connsiteX36" fmla="*/ 82489 w 1188274"/>
                <a:gd name="connsiteY36" fmla="*/ 279725 h 1654180"/>
                <a:gd name="connsiteX37" fmla="*/ 11051 w 1188274"/>
                <a:gd name="connsiteY37" fmla="*/ 510705 h 1654180"/>
                <a:gd name="connsiteX38" fmla="*/ 15814 w 1188274"/>
                <a:gd name="connsiteY38" fmla="*/ 660725 h 1654180"/>
                <a:gd name="connsiteX39" fmla="*/ 18168 w 1188274"/>
                <a:gd name="connsiteY39" fmla="*/ 720460 h 1654180"/>
                <a:gd name="connsiteX40" fmla="*/ 33613 w 1188274"/>
                <a:gd name="connsiteY40" fmla="*/ 803882 h 1654180"/>
                <a:gd name="connsiteX41" fmla="*/ 58677 w 1188274"/>
                <a:gd name="connsiteY41" fmla="*/ 872657 h 1654180"/>
                <a:gd name="connsiteX42" fmla="*/ 1526 w 1188274"/>
                <a:gd name="connsiteY42" fmla="*/ 939331 h 1654180"/>
                <a:gd name="connsiteX43" fmla="*/ 18195 w 1188274"/>
                <a:gd name="connsiteY43" fmla="*/ 1063156 h 1654180"/>
                <a:gd name="connsiteX44" fmla="*/ 37245 w 1188274"/>
                <a:gd name="connsiteY44" fmla="*/ 1110781 h 1654180"/>
                <a:gd name="connsiteX45" fmla="*/ 72964 w 1188274"/>
                <a:gd name="connsiteY45" fmla="*/ 1189362 h 1654180"/>
                <a:gd name="connsiteX0" fmla="*/ 72964 w 1187844"/>
                <a:gd name="connsiteY0" fmla="*/ 1189362 h 1654180"/>
                <a:gd name="connsiteX1" fmla="*/ 132495 w 1187844"/>
                <a:gd name="connsiteY1" fmla="*/ 1225080 h 1654180"/>
                <a:gd name="connsiteX2" fmla="*/ 206314 w 1187844"/>
                <a:gd name="connsiteY2" fmla="*/ 1337000 h 1654180"/>
                <a:gd name="connsiteX3" fmla="*/ 215839 w 1187844"/>
                <a:gd name="connsiteY3" fmla="*/ 1365575 h 1654180"/>
                <a:gd name="connsiteX4" fmla="*/ 253939 w 1187844"/>
                <a:gd name="connsiteY4" fmla="*/ 1432250 h 1654180"/>
                <a:gd name="connsiteX5" fmla="*/ 320614 w 1187844"/>
                <a:gd name="connsiteY5" fmla="*/ 1527500 h 1654180"/>
                <a:gd name="connsiteX6" fmla="*/ 377764 w 1187844"/>
                <a:gd name="connsiteY6" fmla="*/ 1584650 h 1654180"/>
                <a:gd name="connsiteX7" fmla="*/ 406339 w 1187844"/>
                <a:gd name="connsiteY7" fmla="*/ 1603700 h 1654180"/>
                <a:gd name="connsiteX8" fmla="*/ 463489 w 1187844"/>
                <a:gd name="connsiteY8" fmla="*/ 1622750 h 1654180"/>
                <a:gd name="connsiteX9" fmla="*/ 625414 w 1187844"/>
                <a:gd name="connsiteY9" fmla="*/ 1653706 h 1654180"/>
                <a:gd name="connsiteX10" fmla="*/ 815914 w 1187844"/>
                <a:gd name="connsiteY10" fmla="*/ 1596556 h 1654180"/>
                <a:gd name="connsiteX11" fmla="*/ 880208 w 1187844"/>
                <a:gd name="connsiteY11" fmla="*/ 1558456 h 1654180"/>
                <a:gd name="connsiteX12" fmla="*/ 954026 w 1187844"/>
                <a:gd name="connsiteY12" fmla="*/ 1470350 h 1654180"/>
                <a:gd name="connsiteX13" fmla="*/ 1027845 w 1187844"/>
                <a:gd name="connsiteY13" fmla="*/ 1304994 h 1654180"/>
                <a:gd name="connsiteX14" fmla="*/ 1051658 w 1187844"/>
                <a:gd name="connsiteY14" fmla="*/ 1215557 h 1654180"/>
                <a:gd name="connsiteX15" fmla="*/ 1094803 w 1187844"/>
                <a:gd name="connsiteY15" fmla="*/ 1169991 h 1654180"/>
                <a:gd name="connsiteX16" fmla="*/ 1161074 w 1187844"/>
                <a:gd name="connsiteY16" fmla="*/ 1080552 h 1654180"/>
                <a:gd name="connsiteX17" fmla="*/ 1187834 w 1187844"/>
                <a:gd name="connsiteY17" fmla="*/ 961529 h 1654180"/>
                <a:gd name="connsiteX18" fmla="*/ 1158612 w 1187844"/>
                <a:gd name="connsiteY18" fmla="*/ 887429 h 1654180"/>
                <a:gd name="connsiteX19" fmla="*/ 1110020 w 1187844"/>
                <a:gd name="connsiteY19" fmla="*/ 891949 h 1654180"/>
                <a:gd name="connsiteX20" fmla="*/ 1142305 w 1187844"/>
                <a:gd name="connsiteY20" fmla="*/ 727119 h 1654180"/>
                <a:gd name="connsiteX21" fmla="*/ 1146505 w 1187844"/>
                <a:gd name="connsiteY21" fmla="*/ 692530 h 1654180"/>
                <a:gd name="connsiteX22" fmla="*/ 1154981 w 1187844"/>
                <a:gd name="connsiteY22" fmla="*/ 638326 h 1654180"/>
                <a:gd name="connsiteX23" fmla="*/ 1154495 w 1187844"/>
                <a:gd name="connsiteY23" fmla="*/ 574113 h 1654180"/>
                <a:gd name="connsiteX24" fmla="*/ 1148964 w 1187844"/>
                <a:gd name="connsiteY24" fmla="*/ 529995 h 1654180"/>
                <a:gd name="connsiteX25" fmla="*/ 1156191 w 1187844"/>
                <a:gd name="connsiteY25" fmla="*/ 499527 h 1654180"/>
                <a:gd name="connsiteX26" fmla="*/ 1138309 w 1187844"/>
                <a:gd name="connsiteY26" fmla="*/ 456740 h 1654180"/>
                <a:gd name="connsiteX27" fmla="*/ 1101016 w 1187844"/>
                <a:gd name="connsiteY27" fmla="*/ 328876 h 1654180"/>
                <a:gd name="connsiteX28" fmla="*/ 1099684 w 1187844"/>
                <a:gd name="connsiteY28" fmla="*/ 324880 h 1654180"/>
                <a:gd name="connsiteX29" fmla="*/ 1051903 w 1187844"/>
                <a:gd name="connsiteY29" fmla="*/ 271330 h 1654180"/>
                <a:gd name="connsiteX30" fmla="*/ 998949 w 1187844"/>
                <a:gd name="connsiteY30" fmla="*/ 190771 h 1654180"/>
                <a:gd name="connsiteX31" fmla="*/ 824067 w 1187844"/>
                <a:gd name="connsiteY31" fmla="*/ 53506 h 1654180"/>
                <a:gd name="connsiteX32" fmla="*/ 583441 w 1187844"/>
                <a:gd name="connsiteY32" fmla="*/ 232 h 1654180"/>
                <a:gd name="connsiteX33" fmla="*/ 358998 w 1187844"/>
                <a:gd name="connsiteY33" fmla="*/ 44345 h 1654180"/>
                <a:gd name="connsiteX34" fmla="*/ 241266 w 1187844"/>
                <a:gd name="connsiteY34" fmla="*/ 114248 h 1654180"/>
                <a:gd name="connsiteX35" fmla="*/ 177739 w 1187844"/>
                <a:gd name="connsiteY35" fmla="*/ 165425 h 1654180"/>
                <a:gd name="connsiteX36" fmla="*/ 82489 w 1187844"/>
                <a:gd name="connsiteY36" fmla="*/ 279725 h 1654180"/>
                <a:gd name="connsiteX37" fmla="*/ 11051 w 1187844"/>
                <a:gd name="connsiteY37" fmla="*/ 510705 h 1654180"/>
                <a:gd name="connsiteX38" fmla="*/ 15814 w 1187844"/>
                <a:gd name="connsiteY38" fmla="*/ 660725 h 1654180"/>
                <a:gd name="connsiteX39" fmla="*/ 18168 w 1187844"/>
                <a:gd name="connsiteY39" fmla="*/ 720460 h 1654180"/>
                <a:gd name="connsiteX40" fmla="*/ 33613 w 1187844"/>
                <a:gd name="connsiteY40" fmla="*/ 803882 h 1654180"/>
                <a:gd name="connsiteX41" fmla="*/ 58677 w 1187844"/>
                <a:gd name="connsiteY41" fmla="*/ 872657 h 1654180"/>
                <a:gd name="connsiteX42" fmla="*/ 1526 w 1187844"/>
                <a:gd name="connsiteY42" fmla="*/ 939331 h 1654180"/>
                <a:gd name="connsiteX43" fmla="*/ 18195 w 1187844"/>
                <a:gd name="connsiteY43" fmla="*/ 1063156 h 1654180"/>
                <a:gd name="connsiteX44" fmla="*/ 37245 w 1187844"/>
                <a:gd name="connsiteY44" fmla="*/ 1110781 h 1654180"/>
                <a:gd name="connsiteX45" fmla="*/ 72964 w 1187844"/>
                <a:gd name="connsiteY45" fmla="*/ 1189362 h 1654180"/>
                <a:gd name="connsiteX0" fmla="*/ 72964 w 1187887"/>
                <a:gd name="connsiteY0" fmla="*/ 1189362 h 1654180"/>
                <a:gd name="connsiteX1" fmla="*/ 132495 w 1187887"/>
                <a:gd name="connsiteY1" fmla="*/ 1225080 h 1654180"/>
                <a:gd name="connsiteX2" fmla="*/ 206314 w 1187887"/>
                <a:gd name="connsiteY2" fmla="*/ 1337000 h 1654180"/>
                <a:gd name="connsiteX3" fmla="*/ 215839 w 1187887"/>
                <a:gd name="connsiteY3" fmla="*/ 1365575 h 1654180"/>
                <a:gd name="connsiteX4" fmla="*/ 253939 w 1187887"/>
                <a:gd name="connsiteY4" fmla="*/ 1432250 h 1654180"/>
                <a:gd name="connsiteX5" fmla="*/ 320614 w 1187887"/>
                <a:gd name="connsiteY5" fmla="*/ 1527500 h 1654180"/>
                <a:gd name="connsiteX6" fmla="*/ 377764 w 1187887"/>
                <a:gd name="connsiteY6" fmla="*/ 1584650 h 1654180"/>
                <a:gd name="connsiteX7" fmla="*/ 406339 w 1187887"/>
                <a:gd name="connsiteY7" fmla="*/ 1603700 h 1654180"/>
                <a:gd name="connsiteX8" fmla="*/ 463489 w 1187887"/>
                <a:gd name="connsiteY8" fmla="*/ 1622750 h 1654180"/>
                <a:gd name="connsiteX9" fmla="*/ 625414 w 1187887"/>
                <a:gd name="connsiteY9" fmla="*/ 1653706 h 1654180"/>
                <a:gd name="connsiteX10" fmla="*/ 815914 w 1187887"/>
                <a:gd name="connsiteY10" fmla="*/ 1596556 h 1654180"/>
                <a:gd name="connsiteX11" fmla="*/ 880208 w 1187887"/>
                <a:gd name="connsiteY11" fmla="*/ 1558456 h 1654180"/>
                <a:gd name="connsiteX12" fmla="*/ 954026 w 1187887"/>
                <a:gd name="connsiteY12" fmla="*/ 1470350 h 1654180"/>
                <a:gd name="connsiteX13" fmla="*/ 1027845 w 1187887"/>
                <a:gd name="connsiteY13" fmla="*/ 1304994 h 1654180"/>
                <a:gd name="connsiteX14" fmla="*/ 1051658 w 1187887"/>
                <a:gd name="connsiteY14" fmla="*/ 1215557 h 1654180"/>
                <a:gd name="connsiteX15" fmla="*/ 1094803 w 1187887"/>
                <a:gd name="connsiteY15" fmla="*/ 1169991 h 1654180"/>
                <a:gd name="connsiteX16" fmla="*/ 1163738 w 1187887"/>
                <a:gd name="connsiteY16" fmla="*/ 1084548 h 1654180"/>
                <a:gd name="connsiteX17" fmla="*/ 1187834 w 1187887"/>
                <a:gd name="connsiteY17" fmla="*/ 961529 h 1654180"/>
                <a:gd name="connsiteX18" fmla="*/ 1158612 w 1187887"/>
                <a:gd name="connsiteY18" fmla="*/ 887429 h 1654180"/>
                <a:gd name="connsiteX19" fmla="*/ 1110020 w 1187887"/>
                <a:gd name="connsiteY19" fmla="*/ 891949 h 1654180"/>
                <a:gd name="connsiteX20" fmla="*/ 1142305 w 1187887"/>
                <a:gd name="connsiteY20" fmla="*/ 727119 h 1654180"/>
                <a:gd name="connsiteX21" fmla="*/ 1146505 w 1187887"/>
                <a:gd name="connsiteY21" fmla="*/ 692530 h 1654180"/>
                <a:gd name="connsiteX22" fmla="*/ 1154981 w 1187887"/>
                <a:gd name="connsiteY22" fmla="*/ 638326 h 1654180"/>
                <a:gd name="connsiteX23" fmla="*/ 1154495 w 1187887"/>
                <a:gd name="connsiteY23" fmla="*/ 574113 h 1654180"/>
                <a:gd name="connsiteX24" fmla="*/ 1148964 w 1187887"/>
                <a:gd name="connsiteY24" fmla="*/ 529995 h 1654180"/>
                <a:gd name="connsiteX25" fmla="*/ 1156191 w 1187887"/>
                <a:gd name="connsiteY25" fmla="*/ 499527 h 1654180"/>
                <a:gd name="connsiteX26" fmla="*/ 1138309 w 1187887"/>
                <a:gd name="connsiteY26" fmla="*/ 456740 h 1654180"/>
                <a:gd name="connsiteX27" fmla="*/ 1101016 w 1187887"/>
                <a:gd name="connsiteY27" fmla="*/ 328876 h 1654180"/>
                <a:gd name="connsiteX28" fmla="*/ 1099684 w 1187887"/>
                <a:gd name="connsiteY28" fmla="*/ 324880 h 1654180"/>
                <a:gd name="connsiteX29" fmla="*/ 1051903 w 1187887"/>
                <a:gd name="connsiteY29" fmla="*/ 271330 h 1654180"/>
                <a:gd name="connsiteX30" fmla="*/ 998949 w 1187887"/>
                <a:gd name="connsiteY30" fmla="*/ 190771 h 1654180"/>
                <a:gd name="connsiteX31" fmla="*/ 824067 w 1187887"/>
                <a:gd name="connsiteY31" fmla="*/ 53506 h 1654180"/>
                <a:gd name="connsiteX32" fmla="*/ 583441 w 1187887"/>
                <a:gd name="connsiteY32" fmla="*/ 232 h 1654180"/>
                <a:gd name="connsiteX33" fmla="*/ 358998 w 1187887"/>
                <a:gd name="connsiteY33" fmla="*/ 44345 h 1654180"/>
                <a:gd name="connsiteX34" fmla="*/ 241266 w 1187887"/>
                <a:gd name="connsiteY34" fmla="*/ 114248 h 1654180"/>
                <a:gd name="connsiteX35" fmla="*/ 177739 w 1187887"/>
                <a:gd name="connsiteY35" fmla="*/ 165425 h 1654180"/>
                <a:gd name="connsiteX36" fmla="*/ 82489 w 1187887"/>
                <a:gd name="connsiteY36" fmla="*/ 279725 h 1654180"/>
                <a:gd name="connsiteX37" fmla="*/ 11051 w 1187887"/>
                <a:gd name="connsiteY37" fmla="*/ 510705 h 1654180"/>
                <a:gd name="connsiteX38" fmla="*/ 15814 w 1187887"/>
                <a:gd name="connsiteY38" fmla="*/ 660725 h 1654180"/>
                <a:gd name="connsiteX39" fmla="*/ 18168 w 1187887"/>
                <a:gd name="connsiteY39" fmla="*/ 720460 h 1654180"/>
                <a:gd name="connsiteX40" fmla="*/ 33613 w 1187887"/>
                <a:gd name="connsiteY40" fmla="*/ 803882 h 1654180"/>
                <a:gd name="connsiteX41" fmla="*/ 58677 w 1187887"/>
                <a:gd name="connsiteY41" fmla="*/ 872657 h 1654180"/>
                <a:gd name="connsiteX42" fmla="*/ 1526 w 1187887"/>
                <a:gd name="connsiteY42" fmla="*/ 939331 h 1654180"/>
                <a:gd name="connsiteX43" fmla="*/ 18195 w 1187887"/>
                <a:gd name="connsiteY43" fmla="*/ 1063156 h 1654180"/>
                <a:gd name="connsiteX44" fmla="*/ 37245 w 1187887"/>
                <a:gd name="connsiteY44" fmla="*/ 1110781 h 1654180"/>
                <a:gd name="connsiteX45" fmla="*/ 72964 w 1187887"/>
                <a:gd name="connsiteY45" fmla="*/ 1189362 h 1654180"/>
                <a:gd name="connsiteX0" fmla="*/ 72964 w 1187871"/>
                <a:gd name="connsiteY0" fmla="*/ 1189362 h 1654180"/>
                <a:gd name="connsiteX1" fmla="*/ 132495 w 1187871"/>
                <a:gd name="connsiteY1" fmla="*/ 1225080 h 1654180"/>
                <a:gd name="connsiteX2" fmla="*/ 206314 w 1187871"/>
                <a:gd name="connsiteY2" fmla="*/ 1337000 h 1654180"/>
                <a:gd name="connsiteX3" fmla="*/ 215839 w 1187871"/>
                <a:gd name="connsiteY3" fmla="*/ 1365575 h 1654180"/>
                <a:gd name="connsiteX4" fmla="*/ 253939 w 1187871"/>
                <a:gd name="connsiteY4" fmla="*/ 1432250 h 1654180"/>
                <a:gd name="connsiteX5" fmla="*/ 320614 w 1187871"/>
                <a:gd name="connsiteY5" fmla="*/ 1527500 h 1654180"/>
                <a:gd name="connsiteX6" fmla="*/ 377764 w 1187871"/>
                <a:gd name="connsiteY6" fmla="*/ 1584650 h 1654180"/>
                <a:gd name="connsiteX7" fmla="*/ 406339 w 1187871"/>
                <a:gd name="connsiteY7" fmla="*/ 1603700 h 1654180"/>
                <a:gd name="connsiteX8" fmla="*/ 463489 w 1187871"/>
                <a:gd name="connsiteY8" fmla="*/ 1622750 h 1654180"/>
                <a:gd name="connsiteX9" fmla="*/ 625414 w 1187871"/>
                <a:gd name="connsiteY9" fmla="*/ 1653706 h 1654180"/>
                <a:gd name="connsiteX10" fmla="*/ 815914 w 1187871"/>
                <a:gd name="connsiteY10" fmla="*/ 1596556 h 1654180"/>
                <a:gd name="connsiteX11" fmla="*/ 880208 w 1187871"/>
                <a:gd name="connsiteY11" fmla="*/ 1558456 h 1654180"/>
                <a:gd name="connsiteX12" fmla="*/ 954026 w 1187871"/>
                <a:gd name="connsiteY12" fmla="*/ 1470350 h 1654180"/>
                <a:gd name="connsiteX13" fmla="*/ 1027845 w 1187871"/>
                <a:gd name="connsiteY13" fmla="*/ 1304994 h 1654180"/>
                <a:gd name="connsiteX14" fmla="*/ 1051658 w 1187871"/>
                <a:gd name="connsiteY14" fmla="*/ 1215557 h 1654180"/>
                <a:gd name="connsiteX15" fmla="*/ 1094803 w 1187871"/>
                <a:gd name="connsiteY15" fmla="*/ 1169991 h 1654180"/>
                <a:gd name="connsiteX16" fmla="*/ 1163738 w 1187871"/>
                <a:gd name="connsiteY16" fmla="*/ 1084548 h 1654180"/>
                <a:gd name="connsiteX17" fmla="*/ 1187834 w 1187871"/>
                <a:gd name="connsiteY17" fmla="*/ 961529 h 1654180"/>
                <a:gd name="connsiteX18" fmla="*/ 1158612 w 1187871"/>
                <a:gd name="connsiteY18" fmla="*/ 887429 h 1654180"/>
                <a:gd name="connsiteX19" fmla="*/ 1110020 w 1187871"/>
                <a:gd name="connsiteY19" fmla="*/ 891949 h 1654180"/>
                <a:gd name="connsiteX20" fmla="*/ 1142305 w 1187871"/>
                <a:gd name="connsiteY20" fmla="*/ 727119 h 1654180"/>
                <a:gd name="connsiteX21" fmla="*/ 1146505 w 1187871"/>
                <a:gd name="connsiteY21" fmla="*/ 692530 h 1654180"/>
                <a:gd name="connsiteX22" fmla="*/ 1154981 w 1187871"/>
                <a:gd name="connsiteY22" fmla="*/ 638326 h 1654180"/>
                <a:gd name="connsiteX23" fmla="*/ 1154495 w 1187871"/>
                <a:gd name="connsiteY23" fmla="*/ 574113 h 1654180"/>
                <a:gd name="connsiteX24" fmla="*/ 1148964 w 1187871"/>
                <a:gd name="connsiteY24" fmla="*/ 529995 h 1654180"/>
                <a:gd name="connsiteX25" fmla="*/ 1156191 w 1187871"/>
                <a:gd name="connsiteY25" fmla="*/ 499527 h 1654180"/>
                <a:gd name="connsiteX26" fmla="*/ 1138309 w 1187871"/>
                <a:gd name="connsiteY26" fmla="*/ 456740 h 1654180"/>
                <a:gd name="connsiteX27" fmla="*/ 1101016 w 1187871"/>
                <a:gd name="connsiteY27" fmla="*/ 328876 h 1654180"/>
                <a:gd name="connsiteX28" fmla="*/ 1099684 w 1187871"/>
                <a:gd name="connsiteY28" fmla="*/ 324880 h 1654180"/>
                <a:gd name="connsiteX29" fmla="*/ 1051903 w 1187871"/>
                <a:gd name="connsiteY29" fmla="*/ 271330 h 1654180"/>
                <a:gd name="connsiteX30" fmla="*/ 998949 w 1187871"/>
                <a:gd name="connsiteY30" fmla="*/ 190771 h 1654180"/>
                <a:gd name="connsiteX31" fmla="*/ 824067 w 1187871"/>
                <a:gd name="connsiteY31" fmla="*/ 53506 h 1654180"/>
                <a:gd name="connsiteX32" fmla="*/ 583441 w 1187871"/>
                <a:gd name="connsiteY32" fmla="*/ 232 h 1654180"/>
                <a:gd name="connsiteX33" fmla="*/ 358998 w 1187871"/>
                <a:gd name="connsiteY33" fmla="*/ 44345 h 1654180"/>
                <a:gd name="connsiteX34" fmla="*/ 241266 w 1187871"/>
                <a:gd name="connsiteY34" fmla="*/ 114248 h 1654180"/>
                <a:gd name="connsiteX35" fmla="*/ 177739 w 1187871"/>
                <a:gd name="connsiteY35" fmla="*/ 165425 h 1654180"/>
                <a:gd name="connsiteX36" fmla="*/ 82489 w 1187871"/>
                <a:gd name="connsiteY36" fmla="*/ 279725 h 1654180"/>
                <a:gd name="connsiteX37" fmla="*/ 11051 w 1187871"/>
                <a:gd name="connsiteY37" fmla="*/ 510705 h 1654180"/>
                <a:gd name="connsiteX38" fmla="*/ 15814 w 1187871"/>
                <a:gd name="connsiteY38" fmla="*/ 660725 h 1654180"/>
                <a:gd name="connsiteX39" fmla="*/ 18168 w 1187871"/>
                <a:gd name="connsiteY39" fmla="*/ 720460 h 1654180"/>
                <a:gd name="connsiteX40" fmla="*/ 33613 w 1187871"/>
                <a:gd name="connsiteY40" fmla="*/ 803882 h 1654180"/>
                <a:gd name="connsiteX41" fmla="*/ 58677 w 1187871"/>
                <a:gd name="connsiteY41" fmla="*/ 872657 h 1654180"/>
                <a:gd name="connsiteX42" fmla="*/ 1526 w 1187871"/>
                <a:gd name="connsiteY42" fmla="*/ 939331 h 1654180"/>
                <a:gd name="connsiteX43" fmla="*/ 18195 w 1187871"/>
                <a:gd name="connsiteY43" fmla="*/ 1063156 h 1654180"/>
                <a:gd name="connsiteX44" fmla="*/ 37245 w 1187871"/>
                <a:gd name="connsiteY44" fmla="*/ 1110781 h 1654180"/>
                <a:gd name="connsiteX45" fmla="*/ 72964 w 1187871"/>
                <a:gd name="connsiteY45" fmla="*/ 1189362 h 1654180"/>
                <a:gd name="connsiteX0" fmla="*/ 72964 w 1187870"/>
                <a:gd name="connsiteY0" fmla="*/ 1189362 h 1654180"/>
                <a:gd name="connsiteX1" fmla="*/ 132495 w 1187870"/>
                <a:gd name="connsiteY1" fmla="*/ 1225080 h 1654180"/>
                <a:gd name="connsiteX2" fmla="*/ 206314 w 1187870"/>
                <a:gd name="connsiteY2" fmla="*/ 1337000 h 1654180"/>
                <a:gd name="connsiteX3" fmla="*/ 215839 w 1187870"/>
                <a:gd name="connsiteY3" fmla="*/ 1365575 h 1654180"/>
                <a:gd name="connsiteX4" fmla="*/ 253939 w 1187870"/>
                <a:gd name="connsiteY4" fmla="*/ 1432250 h 1654180"/>
                <a:gd name="connsiteX5" fmla="*/ 320614 w 1187870"/>
                <a:gd name="connsiteY5" fmla="*/ 1527500 h 1654180"/>
                <a:gd name="connsiteX6" fmla="*/ 377764 w 1187870"/>
                <a:gd name="connsiteY6" fmla="*/ 1584650 h 1654180"/>
                <a:gd name="connsiteX7" fmla="*/ 406339 w 1187870"/>
                <a:gd name="connsiteY7" fmla="*/ 1603700 h 1654180"/>
                <a:gd name="connsiteX8" fmla="*/ 463489 w 1187870"/>
                <a:gd name="connsiteY8" fmla="*/ 1622750 h 1654180"/>
                <a:gd name="connsiteX9" fmla="*/ 625414 w 1187870"/>
                <a:gd name="connsiteY9" fmla="*/ 1653706 h 1654180"/>
                <a:gd name="connsiteX10" fmla="*/ 815914 w 1187870"/>
                <a:gd name="connsiteY10" fmla="*/ 1596556 h 1654180"/>
                <a:gd name="connsiteX11" fmla="*/ 880208 w 1187870"/>
                <a:gd name="connsiteY11" fmla="*/ 1558456 h 1654180"/>
                <a:gd name="connsiteX12" fmla="*/ 954026 w 1187870"/>
                <a:gd name="connsiteY12" fmla="*/ 1470350 h 1654180"/>
                <a:gd name="connsiteX13" fmla="*/ 1027845 w 1187870"/>
                <a:gd name="connsiteY13" fmla="*/ 1304994 h 1654180"/>
                <a:gd name="connsiteX14" fmla="*/ 1051658 w 1187870"/>
                <a:gd name="connsiteY14" fmla="*/ 1215557 h 1654180"/>
                <a:gd name="connsiteX15" fmla="*/ 1094803 w 1187870"/>
                <a:gd name="connsiteY15" fmla="*/ 1169991 h 1654180"/>
                <a:gd name="connsiteX16" fmla="*/ 1163738 w 1187870"/>
                <a:gd name="connsiteY16" fmla="*/ 1084548 h 1654180"/>
                <a:gd name="connsiteX17" fmla="*/ 1187834 w 1187870"/>
                <a:gd name="connsiteY17" fmla="*/ 961529 h 1654180"/>
                <a:gd name="connsiteX18" fmla="*/ 1158612 w 1187870"/>
                <a:gd name="connsiteY18" fmla="*/ 887429 h 1654180"/>
                <a:gd name="connsiteX19" fmla="*/ 1110020 w 1187870"/>
                <a:gd name="connsiteY19" fmla="*/ 891949 h 1654180"/>
                <a:gd name="connsiteX20" fmla="*/ 1142305 w 1187870"/>
                <a:gd name="connsiteY20" fmla="*/ 727119 h 1654180"/>
                <a:gd name="connsiteX21" fmla="*/ 1146505 w 1187870"/>
                <a:gd name="connsiteY21" fmla="*/ 692530 h 1654180"/>
                <a:gd name="connsiteX22" fmla="*/ 1154981 w 1187870"/>
                <a:gd name="connsiteY22" fmla="*/ 638326 h 1654180"/>
                <a:gd name="connsiteX23" fmla="*/ 1154495 w 1187870"/>
                <a:gd name="connsiteY23" fmla="*/ 574113 h 1654180"/>
                <a:gd name="connsiteX24" fmla="*/ 1148964 w 1187870"/>
                <a:gd name="connsiteY24" fmla="*/ 529995 h 1654180"/>
                <a:gd name="connsiteX25" fmla="*/ 1156191 w 1187870"/>
                <a:gd name="connsiteY25" fmla="*/ 499527 h 1654180"/>
                <a:gd name="connsiteX26" fmla="*/ 1138309 w 1187870"/>
                <a:gd name="connsiteY26" fmla="*/ 456740 h 1654180"/>
                <a:gd name="connsiteX27" fmla="*/ 1101016 w 1187870"/>
                <a:gd name="connsiteY27" fmla="*/ 328876 h 1654180"/>
                <a:gd name="connsiteX28" fmla="*/ 1099684 w 1187870"/>
                <a:gd name="connsiteY28" fmla="*/ 324880 h 1654180"/>
                <a:gd name="connsiteX29" fmla="*/ 1051903 w 1187870"/>
                <a:gd name="connsiteY29" fmla="*/ 271330 h 1654180"/>
                <a:gd name="connsiteX30" fmla="*/ 998949 w 1187870"/>
                <a:gd name="connsiteY30" fmla="*/ 190771 h 1654180"/>
                <a:gd name="connsiteX31" fmla="*/ 824067 w 1187870"/>
                <a:gd name="connsiteY31" fmla="*/ 53506 h 1654180"/>
                <a:gd name="connsiteX32" fmla="*/ 583441 w 1187870"/>
                <a:gd name="connsiteY32" fmla="*/ 232 h 1654180"/>
                <a:gd name="connsiteX33" fmla="*/ 358998 w 1187870"/>
                <a:gd name="connsiteY33" fmla="*/ 44345 h 1654180"/>
                <a:gd name="connsiteX34" fmla="*/ 241266 w 1187870"/>
                <a:gd name="connsiteY34" fmla="*/ 114248 h 1654180"/>
                <a:gd name="connsiteX35" fmla="*/ 177739 w 1187870"/>
                <a:gd name="connsiteY35" fmla="*/ 165425 h 1654180"/>
                <a:gd name="connsiteX36" fmla="*/ 82489 w 1187870"/>
                <a:gd name="connsiteY36" fmla="*/ 279725 h 1654180"/>
                <a:gd name="connsiteX37" fmla="*/ 11051 w 1187870"/>
                <a:gd name="connsiteY37" fmla="*/ 510705 h 1654180"/>
                <a:gd name="connsiteX38" fmla="*/ 15814 w 1187870"/>
                <a:gd name="connsiteY38" fmla="*/ 660725 h 1654180"/>
                <a:gd name="connsiteX39" fmla="*/ 18168 w 1187870"/>
                <a:gd name="connsiteY39" fmla="*/ 720460 h 1654180"/>
                <a:gd name="connsiteX40" fmla="*/ 33613 w 1187870"/>
                <a:gd name="connsiteY40" fmla="*/ 803882 h 1654180"/>
                <a:gd name="connsiteX41" fmla="*/ 58677 w 1187870"/>
                <a:gd name="connsiteY41" fmla="*/ 872657 h 1654180"/>
                <a:gd name="connsiteX42" fmla="*/ 1526 w 1187870"/>
                <a:gd name="connsiteY42" fmla="*/ 939331 h 1654180"/>
                <a:gd name="connsiteX43" fmla="*/ 18195 w 1187870"/>
                <a:gd name="connsiteY43" fmla="*/ 1063156 h 1654180"/>
                <a:gd name="connsiteX44" fmla="*/ 37245 w 1187870"/>
                <a:gd name="connsiteY44" fmla="*/ 1110781 h 1654180"/>
                <a:gd name="connsiteX45" fmla="*/ 72964 w 1187870"/>
                <a:gd name="connsiteY45" fmla="*/ 1189362 h 1654180"/>
                <a:gd name="connsiteX0" fmla="*/ 72964 w 1187870"/>
                <a:gd name="connsiteY0" fmla="*/ 1189362 h 1654180"/>
                <a:gd name="connsiteX1" fmla="*/ 132495 w 1187870"/>
                <a:gd name="connsiteY1" fmla="*/ 1225080 h 1654180"/>
                <a:gd name="connsiteX2" fmla="*/ 206314 w 1187870"/>
                <a:gd name="connsiteY2" fmla="*/ 1337000 h 1654180"/>
                <a:gd name="connsiteX3" fmla="*/ 215839 w 1187870"/>
                <a:gd name="connsiteY3" fmla="*/ 1365575 h 1654180"/>
                <a:gd name="connsiteX4" fmla="*/ 253939 w 1187870"/>
                <a:gd name="connsiteY4" fmla="*/ 1432250 h 1654180"/>
                <a:gd name="connsiteX5" fmla="*/ 320614 w 1187870"/>
                <a:gd name="connsiteY5" fmla="*/ 1527500 h 1654180"/>
                <a:gd name="connsiteX6" fmla="*/ 377764 w 1187870"/>
                <a:gd name="connsiteY6" fmla="*/ 1584650 h 1654180"/>
                <a:gd name="connsiteX7" fmla="*/ 406339 w 1187870"/>
                <a:gd name="connsiteY7" fmla="*/ 1603700 h 1654180"/>
                <a:gd name="connsiteX8" fmla="*/ 463489 w 1187870"/>
                <a:gd name="connsiteY8" fmla="*/ 1622750 h 1654180"/>
                <a:gd name="connsiteX9" fmla="*/ 625414 w 1187870"/>
                <a:gd name="connsiteY9" fmla="*/ 1653706 h 1654180"/>
                <a:gd name="connsiteX10" fmla="*/ 815914 w 1187870"/>
                <a:gd name="connsiteY10" fmla="*/ 1596556 h 1654180"/>
                <a:gd name="connsiteX11" fmla="*/ 880208 w 1187870"/>
                <a:gd name="connsiteY11" fmla="*/ 1558456 h 1654180"/>
                <a:gd name="connsiteX12" fmla="*/ 954026 w 1187870"/>
                <a:gd name="connsiteY12" fmla="*/ 1470350 h 1654180"/>
                <a:gd name="connsiteX13" fmla="*/ 1027845 w 1187870"/>
                <a:gd name="connsiteY13" fmla="*/ 1304994 h 1654180"/>
                <a:gd name="connsiteX14" fmla="*/ 1051658 w 1187870"/>
                <a:gd name="connsiteY14" fmla="*/ 1215557 h 1654180"/>
                <a:gd name="connsiteX15" fmla="*/ 1094803 w 1187870"/>
                <a:gd name="connsiteY15" fmla="*/ 1169991 h 1654180"/>
                <a:gd name="connsiteX16" fmla="*/ 1123659 w 1187870"/>
                <a:gd name="connsiteY16" fmla="*/ 1142677 h 1654180"/>
                <a:gd name="connsiteX17" fmla="*/ 1163738 w 1187870"/>
                <a:gd name="connsiteY17" fmla="*/ 1084548 h 1654180"/>
                <a:gd name="connsiteX18" fmla="*/ 1187834 w 1187870"/>
                <a:gd name="connsiteY18" fmla="*/ 961529 h 1654180"/>
                <a:gd name="connsiteX19" fmla="*/ 1158612 w 1187870"/>
                <a:gd name="connsiteY19" fmla="*/ 887429 h 1654180"/>
                <a:gd name="connsiteX20" fmla="*/ 1110020 w 1187870"/>
                <a:gd name="connsiteY20" fmla="*/ 891949 h 1654180"/>
                <a:gd name="connsiteX21" fmla="*/ 1142305 w 1187870"/>
                <a:gd name="connsiteY21" fmla="*/ 727119 h 1654180"/>
                <a:gd name="connsiteX22" fmla="*/ 1146505 w 1187870"/>
                <a:gd name="connsiteY22" fmla="*/ 692530 h 1654180"/>
                <a:gd name="connsiteX23" fmla="*/ 1154981 w 1187870"/>
                <a:gd name="connsiteY23" fmla="*/ 638326 h 1654180"/>
                <a:gd name="connsiteX24" fmla="*/ 1154495 w 1187870"/>
                <a:gd name="connsiteY24" fmla="*/ 574113 h 1654180"/>
                <a:gd name="connsiteX25" fmla="*/ 1148964 w 1187870"/>
                <a:gd name="connsiteY25" fmla="*/ 529995 h 1654180"/>
                <a:gd name="connsiteX26" fmla="*/ 1156191 w 1187870"/>
                <a:gd name="connsiteY26" fmla="*/ 499527 h 1654180"/>
                <a:gd name="connsiteX27" fmla="*/ 1138309 w 1187870"/>
                <a:gd name="connsiteY27" fmla="*/ 456740 h 1654180"/>
                <a:gd name="connsiteX28" fmla="*/ 1101016 w 1187870"/>
                <a:gd name="connsiteY28" fmla="*/ 328876 h 1654180"/>
                <a:gd name="connsiteX29" fmla="*/ 1099684 w 1187870"/>
                <a:gd name="connsiteY29" fmla="*/ 324880 h 1654180"/>
                <a:gd name="connsiteX30" fmla="*/ 1051903 w 1187870"/>
                <a:gd name="connsiteY30" fmla="*/ 271330 h 1654180"/>
                <a:gd name="connsiteX31" fmla="*/ 998949 w 1187870"/>
                <a:gd name="connsiteY31" fmla="*/ 190771 h 1654180"/>
                <a:gd name="connsiteX32" fmla="*/ 824067 w 1187870"/>
                <a:gd name="connsiteY32" fmla="*/ 53506 h 1654180"/>
                <a:gd name="connsiteX33" fmla="*/ 583441 w 1187870"/>
                <a:gd name="connsiteY33" fmla="*/ 232 h 1654180"/>
                <a:gd name="connsiteX34" fmla="*/ 358998 w 1187870"/>
                <a:gd name="connsiteY34" fmla="*/ 44345 h 1654180"/>
                <a:gd name="connsiteX35" fmla="*/ 241266 w 1187870"/>
                <a:gd name="connsiteY35" fmla="*/ 114248 h 1654180"/>
                <a:gd name="connsiteX36" fmla="*/ 177739 w 1187870"/>
                <a:gd name="connsiteY36" fmla="*/ 165425 h 1654180"/>
                <a:gd name="connsiteX37" fmla="*/ 82489 w 1187870"/>
                <a:gd name="connsiteY37" fmla="*/ 279725 h 1654180"/>
                <a:gd name="connsiteX38" fmla="*/ 11051 w 1187870"/>
                <a:gd name="connsiteY38" fmla="*/ 510705 h 1654180"/>
                <a:gd name="connsiteX39" fmla="*/ 15814 w 1187870"/>
                <a:gd name="connsiteY39" fmla="*/ 660725 h 1654180"/>
                <a:gd name="connsiteX40" fmla="*/ 18168 w 1187870"/>
                <a:gd name="connsiteY40" fmla="*/ 720460 h 1654180"/>
                <a:gd name="connsiteX41" fmla="*/ 33613 w 1187870"/>
                <a:gd name="connsiteY41" fmla="*/ 803882 h 1654180"/>
                <a:gd name="connsiteX42" fmla="*/ 58677 w 1187870"/>
                <a:gd name="connsiteY42" fmla="*/ 872657 h 1654180"/>
                <a:gd name="connsiteX43" fmla="*/ 1526 w 1187870"/>
                <a:gd name="connsiteY43" fmla="*/ 939331 h 1654180"/>
                <a:gd name="connsiteX44" fmla="*/ 18195 w 1187870"/>
                <a:gd name="connsiteY44" fmla="*/ 1063156 h 1654180"/>
                <a:gd name="connsiteX45" fmla="*/ 37245 w 1187870"/>
                <a:gd name="connsiteY45" fmla="*/ 1110781 h 1654180"/>
                <a:gd name="connsiteX46" fmla="*/ 72964 w 1187870"/>
                <a:gd name="connsiteY46" fmla="*/ 1189362 h 1654180"/>
                <a:gd name="connsiteX0" fmla="*/ 72964 w 1187871"/>
                <a:gd name="connsiteY0" fmla="*/ 1189362 h 1654180"/>
                <a:gd name="connsiteX1" fmla="*/ 132495 w 1187871"/>
                <a:gd name="connsiteY1" fmla="*/ 1225080 h 1654180"/>
                <a:gd name="connsiteX2" fmla="*/ 206314 w 1187871"/>
                <a:gd name="connsiteY2" fmla="*/ 1337000 h 1654180"/>
                <a:gd name="connsiteX3" fmla="*/ 215839 w 1187871"/>
                <a:gd name="connsiteY3" fmla="*/ 1365575 h 1654180"/>
                <a:gd name="connsiteX4" fmla="*/ 253939 w 1187871"/>
                <a:gd name="connsiteY4" fmla="*/ 1432250 h 1654180"/>
                <a:gd name="connsiteX5" fmla="*/ 320614 w 1187871"/>
                <a:gd name="connsiteY5" fmla="*/ 1527500 h 1654180"/>
                <a:gd name="connsiteX6" fmla="*/ 377764 w 1187871"/>
                <a:gd name="connsiteY6" fmla="*/ 1584650 h 1654180"/>
                <a:gd name="connsiteX7" fmla="*/ 406339 w 1187871"/>
                <a:gd name="connsiteY7" fmla="*/ 1603700 h 1654180"/>
                <a:gd name="connsiteX8" fmla="*/ 463489 w 1187871"/>
                <a:gd name="connsiteY8" fmla="*/ 1622750 h 1654180"/>
                <a:gd name="connsiteX9" fmla="*/ 625414 w 1187871"/>
                <a:gd name="connsiteY9" fmla="*/ 1653706 h 1654180"/>
                <a:gd name="connsiteX10" fmla="*/ 815914 w 1187871"/>
                <a:gd name="connsiteY10" fmla="*/ 1596556 h 1654180"/>
                <a:gd name="connsiteX11" fmla="*/ 880208 w 1187871"/>
                <a:gd name="connsiteY11" fmla="*/ 1558456 h 1654180"/>
                <a:gd name="connsiteX12" fmla="*/ 954026 w 1187871"/>
                <a:gd name="connsiteY12" fmla="*/ 1470350 h 1654180"/>
                <a:gd name="connsiteX13" fmla="*/ 1027845 w 1187871"/>
                <a:gd name="connsiteY13" fmla="*/ 1304994 h 1654180"/>
                <a:gd name="connsiteX14" fmla="*/ 1051658 w 1187871"/>
                <a:gd name="connsiteY14" fmla="*/ 1215557 h 1654180"/>
                <a:gd name="connsiteX15" fmla="*/ 1094803 w 1187871"/>
                <a:gd name="connsiteY15" fmla="*/ 1169991 h 1654180"/>
                <a:gd name="connsiteX16" fmla="*/ 1122327 w 1187871"/>
                <a:gd name="connsiteY16" fmla="*/ 1150668 h 1654180"/>
                <a:gd name="connsiteX17" fmla="*/ 1163738 w 1187871"/>
                <a:gd name="connsiteY17" fmla="*/ 1084548 h 1654180"/>
                <a:gd name="connsiteX18" fmla="*/ 1187834 w 1187871"/>
                <a:gd name="connsiteY18" fmla="*/ 961529 h 1654180"/>
                <a:gd name="connsiteX19" fmla="*/ 1158612 w 1187871"/>
                <a:gd name="connsiteY19" fmla="*/ 887429 h 1654180"/>
                <a:gd name="connsiteX20" fmla="*/ 1110020 w 1187871"/>
                <a:gd name="connsiteY20" fmla="*/ 891949 h 1654180"/>
                <a:gd name="connsiteX21" fmla="*/ 1142305 w 1187871"/>
                <a:gd name="connsiteY21" fmla="*/ 727119 h 1654180"/>
                <a:gd name="connsiteX22" fmla="*/ 1146505 w 1187871"/>
                <a:gd name="connsiteY22" fmla="*/ 692530 h 1654180"/>
                <a:gd name="connsiteX23" fmla="*/ 1154981 w 1187871"/>
                <a:gd name="connsiteY23" fmla="*/ 638326 h 1654180"/>
                <a:gd name="connsiteX24" fmla="*/ 1154495 w 1187871"/>
                <a:gd name="connsiteY24" fmla="*/ 574113 h 1654180"/>
                <a:gd name="connsiteX25" fmla="*/ 1148964 w 1187871"/>
                <a:gd name="connsiteY25" fmla="*/ 529995 h 1654180"/>
                <a:gd name="connsiteX26" fmla="*/ 1156191 w 1187871"/>
                <a:gd name="connsiteY26" fmla="*/ 499527 h 1654180"/>
                <a:gd name="connsiteX27" fmla="*/ 1138309 w 1187871"/>
                <a:gd name="connsiteY27" fmla="*/ 456740 h 1654180"/>
                <a:gd name="connsiteX28" fmla="*/ 1101016 w 1187871"/>
                <a:gd name="connsiteY28" fmla="*/ 328876 h 1654180"/>
                <a:gd name="connsiteX29" fmla="*/ 1099684 w 1187871"/>
                <a:gd name="connsiteY29" fmla="*/ 324880 h 1654180"/>
                <a:gd name="connsiteX30" fmla="*/ 1051903 w 1187871"/>
                <a:gd name="connsiteY30" fmla="*/ 271330 h 1654180"/>
                <a:gd name="connsiteX31" fmla="*/ 998949 w 1187871"/>
                <a:gd name="connsiteY31" fmla="*/ 190771 h 1654180"/>
                <a:gd name="connsiteX32" fmla="*/ 824067 w 1187871"/>
                <a:gd name="connsiteY32" fmla="*/ 53506 h 1654180"/>
                <a:gd name="connsiteX33" fmla="*/ 583441 w 1187871"/>
                <a:gd name="connsiteY33" fmla="*/ 232 h 1654180"/>
                <a:gd name="connsiteX34" fmla="*/ 358998 w 1187871"/>
                <a:gd name="connsiteY34" fmla="*/ 44345 h 1654180"/>
                <a:gd name="connsiteX35" fmla="*/ 241266 w 1187871"/>
                <a:gd name="connsiteY35" fmla="*/ 114248 h 1654180"/>
                <a:gd name="connsiteX36" fmla="*/ 177739 w 1187871"/>
                <a:gd name="connsiteY36" fmla="*/ 165425 h 1654180"/>
                <a:gd name="connsiteX37" fmla="*/ 82489 w 1187871"/>
                <a:gd name="connsiteY37" fmla="*/ 279725 h 1654180"/>
                <a:gd name="connsiteX38" fmla="*/ 11051 w 1187871"/>
                <a:gd name="connsiteY38" fmla="*/ 510705 h 1654180"/>
                <a:gd name="connsiteX39" fmla="*/ 15814 w 1187871"/>
                <a:gd name="connsiteY39" fmla="*/ 660725 h 1654180"/>
                <a:gd name="connsiteX40" fmla="*/ 18168 w 1187871"/>
                <a:gd name="connsiteY40" fmla="*/ 720460 h 1654180"/>
                <a:gd name="connsiteX41" fmla="*/ 33613 w 1187871"/>
                <a:gd name="connsiteY41" fmla="*/ 803882 h 1654180"/>
                <a:gd name="connsiteX42" fmla="*/ 58677 w 1187871"/>
                <a:gd name="connsiteY42" fmla="*/ 872657 h 1654180"/>
                <a:gd name="connsiteX43" fmla="*/ 1526 w 1187871"/>
                <a:gd name="connsiteY43" fmla="*/ 939331 h 1654180"/>
                <a:gd name="connsiteX44" fmla="*/ 18195 w 1187871"/>
                <a:gd name="connsiteY44" fmla="*/ 1063156 h 1654180"/>
                <a:gd name="connsiteX45" fmla="*/ 37245 w 1187871"/>
                <a:gd name="connsiteY45" fmla="*/ 1110781 h 1654180"/>
                <a:gd name="connsiteX46" fmla="*/ 72964 w 1187871"/>
                <a:gd name="connsiteY46" fmla="*/ 1189362 h 1654180"/>
                <a:gd name="connsiteX0" fmla="*/ 72964 w 1187871"/>
                <a:gd name="connsiteY0" fmla="*/ 1189362 h 1654180"/>
                <a:gd name="connsiteX1" fmla="*/ 132495 w 1187871"/>
                <a:gd name="connsiteY1" fmla="*/ 1225080 h 1654180"/>
                <a:gd name="connsiteX2" fmla="*/ 206314 w 1187871"/>
                <a:gd name="connsiteY2" fmla="*/ 1337000 h 1654180"/>
                <a:gd name="connsiteX3" fmla="*/ 215839 w 1187871"/>
                <a:gd name="connsiteY3" fmla="*/ 1365575 h 1654180"/>
                <a:gd name="connsiteX4" fmla="*/ 253939 w 1187871"/>
                <a:gd name="connsiteY4" fmla="*/ 1432250 h 1654180"/>
                <a:gd name="connsiteX5" fmla="*/ 320614 w 1187871"/>
                <a:gd name="connsiteY5" fmla="*/ 1527500 h 1654180"/>
                <a:gd name="connsiteX6" fmla="*/ 377764 w 1187871"/>
                <a:gd name="connsiteY6" fmla="*/ 1584650 h 1654180"/>
                <a:gd name="connsiteX7" fmla="*/ 406339 w 1187871"/>
                <a:gd name="connsiteY7" fmla="*/ 1603700 h 1654180"/>
                <a:gd name="connsiteX8" fmla="*/ 463489 w 1187871"/>
                <a:gd name="connsiteY8" fmla="*/ 1622750 h 1654180"/>
                <a:gd name="connsiteX9" fmla="*/ 625414 w 1187871"/>
                <a:gd name="connsiteY9" fmla="*/ 1653706 h 1654180"/>
                <a:gd name="connsiteX10" fmla="*/ 815914 w 1187871"/>
                <a:gd name="connsiteY10" fmla="*/ 1596556 h 1654180"/>
                <a:gd name="connsiteX11" fmla="*/ 880208 w 1187871"/>
                <a:gd name="connsiteY11" fmla="*/ 1558456 h 1654180"/>
                <a:gd name="connsiteX12" fmla="*/ 954026 w 1187871"/>
                <a:gd name="connsiteY12" fmla="*/ 1470350 h 1654180"/>
                <a:gd name="connsiteX13" fmla="*/ 1027845 w 1187871"/>
                <a:gd name="connsiteY13" fmla="*/ 1304994 h 1654180"/>
                <a:gd name="connsiteX14" fmla="*/ 1051658 w 1187871"/>
                <a:gd name="connsiteY14" fmla="*/ 1215557 h 1654180"/>
                <a:gd name="connsiteX15" fmla="*/ 1081484 w 1187871"/>
                <a:gd name="connsiteY15" fmla="*/ 1167328 h 1654180"/>
                <a:gd name="connsiteX16" fmla="*/ 1122327 w 1187871"/>
                <a:gd name="connsiteY16" fmla="*/ 1150668 h 1654180"/>
                <a:gd name="connsiteX17" fmla="*/ 1163738 w 1187871"/>
                <a:gd name="connsiteY17" fmla="*/ 1084548 h 1654180"/>
                <a:gd name="connsiteX18" fmla="*/ 1187834 w 1187871"/>
                <a:gd name="connsiteY18" fmla="*/ 961529 h 1654180"/>
                <a:gd name="connsiteX19" fmla="*/ 1158612 w 1187871"/>
                <a:gd name="connsiteY19" fmla="*/ 887429 h 1654180"/>
                <a:gd name="connsiteX20" fmla="*/ 1110020 w 1187871"/>
                <a:gd name="connsiteY20" fmla="*/ 891949 h 1654180"/>
                <a:gd name="connsiteX21" fmla="*/ 1142305 w 1187871"/>
                <a:gd name="connsiteY21" fmla="*/ 727119 h 1654180"/>
                <a:gd name="connsiteX22" fmla="*/ 1146505 w 1187871"/>
                <a:gd name="connsiteY22" fmla="*/ 692530 h 1654180"/>
                <a:gd name="connsiteX23" fmla="*/ 1154981 w 1187871"/>
                <a:gd name="connsiteY23" fmla="*/ 638326 h 1654180"/>
                <a:gd name="connsiteX24" fmla="*/ 1154495 w 1187871"/>
                <a:gd name="connsiteY24" fmla="*/ 574113 h 1654180"/>
                <a:gd name="connsiteX25" fmla="*/ 1148964 w 1187871"/>
                <a:gd name="connsiteY25" fmla="*/ 529995 h 1654180"/>
                <a:gd name="connsiteX26" fmla="*/ 1156191 w 1187871"/>
                <a:gd name="connsiteY26" fmla="*/ 499527 h 1654180"/>
                <a:gd name="connsiteX27" fmla="*/ 1138309 w 1187871"/>
                <a:gd name="connsiteY27" fmla="*/ 456740 h 1654180"/>
                <a:gd name="connsiteX28" fmla="*/ 1101016 w 1187871"/>
                <a:gd name="connsiteY28" fmla="*/ 328876 h 1654180"/>
                <a:gd name="connsiteX29" fmla="*/ 1099684 w 1187871"/>
                <a:gd name="connsiteY29" fmla="*/ 324880 h 1654180"/>
                <a:gd name="connsiteX30" fmla="*/ 1051903 w 1187871"/>
                <a:gd name="connsiteY30" fmla="*/ 271330 h 1654180"/>
                <a:gd name="connsiteX31" fmla="*/ 998949 w 1187871"/>
                <a:gd name="connsiteY31" fmla="*/ 190771 h 1654180"/>
                <a:gd name="connsiteX32" fmla="*/ 824067 w 1187871"/>
                <a:gd name="connsiteY32" fmla="*/ 53506 h 1654180"/>
                <a:gd name="connsiteX33" fmla="*/ 583441 w 1187871"/>
                <a:gd name="connsiteY33" fmla="*/ 232 h 1654180"/>
                <a:gd name="connsiteX34" fmla="*/ 358998 w 1187871"/>
                <a:gd name="connsiteY34" fmla="*/ 44345 h 1654180"/>
                <a:gd name="connsiteX35" fmla="*/ 241266 w 1187871"/>
                <a:gd name="connsiteY35" fmla="*/ 114248 h 1654180"/>
                <a:gd name="connsiteX36" fmla="*/ 177739 w 1187871"/>
                <a:gd name="connsiteY36" fmla="*/ 165425 h 1654180"/>
                <a:gd name="connsiteX37" fmla="*/ 82489 w 1187871"/>
                <a:gd name="connsiteY37" fmla="*/ 279725 h 1654180"/>
                <a:gd name="connsiteX38" fmla="*/ 11051 w 1187871"/>
                <a:gd name="connsiteY38" fmla="*/ 510705 h 1654180"/>
                <a:gd name="connsiteX39" fmla="*/ 15814 w 1187871"/>
                <a:gd name="connsiteY39" fmla="*/ 660725 h 1654180"/>
                <a:gd name="connsiteX40" fmla="*/ 18168 w 1187871"/>
                <a:gd name="connsiteY40" fmla="*/ 720460 h 1654180"/>
                <a:gd name="connsiteX41" fmla="*/ 33613 w 1187871"/>
                <a:gd name="connsiteY41" fmla="*/ 803882 h 1654180"/>
                <a:gd name="connsiteX42" fmla="*/ 58677 w 1187871"/>
                <a:gd name="connsiteY42" fmla="*/ 872657 h 1654180"/>
                <a:gd name="connsiteX43" fmla="*/ 1526 w 1187871"/>
                <a:gd name="connsiteY43" fmla="*/ 939331 h 1654180"/>
                <a:gd name="connsiteX44" fmla="*/ 18195 w 1187871"/>
                <a:gd name="connsiteY44" fmla="*/ 1063156 h 1654180"/>
                <a:gd name="connsiteX45" fmla="*/ 37245 w 1187871"/>
                <a:gd name="connsiteY45" fmla="*/ 1110781 h 1654180"/>
                <a:gd name="connsiteX46" fmla="*/ 72964 w 1187871"/>
                <a:gd name="connsiteY46" fmla="*/ 1189362 h 1654180"/>
                <a:gd name="connsiteX0" fmla="*/ 72964 w 1187871"/>
                <a:gd name="connsiteY0" fmla="*/ 1189362 h 1654180"/>
                <a:gd name="connsiteX1" fmla="*/ 132495 w 1187871"/>
                <a:gd name="connsiteY1" fmla="*/ 1225080 h 1654180"/>
                <a:gd name="connsiteX2" fmla="*/ 206314 w 1187871"/>
                <a:gd name="connsiteY2" fmla="*/ 1337000 h 1654180"/>
                <a:gd name="connsiteX3" fmla="*/ 215839 w 1187871"/>
                <a:gd name="connsiteY3" fmla="*/ 1365575 h 1654180"/>
                <a:gd name="connsiteX4" fmla="*/ 253939 w 1187871"/>
                <a:gd name="connsiteY4" fmla="*/ 1432250 h 1654180"/>
                <a:gd name="connsiteX5" fmla="*/ 320614 w 1187871"/>
                <a:gd name="connsiteY5" fmla="*/ 1527500 h 1654180"/>
                <a:gd name="connsiteX6" fmla="*/ 377764 w 1187871"/>
                <a:gd name="connsiteY6" fmla="*/ 1584650 h 1654180"/>
                <a:gd name="connsiteX7" fmla="*/ 406339 w 1187871"/>
                <a:gd name="connsiteY7" fmla="*/ 1603700 h 1654180"/>
                <a:gd name="connsiteX8" fmla="*/ 463489 w 1187871"/>
                <a:gd name="connsiteY8" fmla="*/ 1622750 h 1654180"/>
                <a:gd name="connsiteX9" fmla="*/ 625414 w 1187871"/>
                <a:gd name="connsiteY9" fmla="*/ 1653706 h 1654180"/>
                <a:gd name="connsiteX10" fmla="*/ 815914 w 1187871"/>
                <a:gd name="connsiteY10" fmla="*/ 1596556 h 1654180"/>
                <a:gd name="connsiteX11" fmla="*/ 880208 w 1187871"/>
                <a:gd name="connsiteY11" fmla="*/ 1558456 h 1654180"/>
                <a:gd name="connsiteX12" fmla="*/ 954026 w 1187871"/>
                <a:gd name="connsiteY12" fmla="*/ 1470350 h 1654180"/>
                <a:gd name="connsiteX13" fmla="*/ 1027845 w 1187871"/>
                <a:gd name="connsiteY13" fmla="*/ 1304994 h 1654180"/>
                <a:gd name="connsiteX14" fmla="*/ 1056986 w 1187871"/>
                <a:gd name="connsiteY14" fmla="*/ 1219553 h 1654180"/>
                <a:gd name="connsiteX15" fmla="*/ 1081484 w 1187871"/>
                <a:gd name="connsiteY15" fmla="*/ 1167328 h 1654180"/>
                <a:gd name="connsiteX16" fmla="*/ 1122327 w 1187871"/>
                <a:gd name="connsiteY16" fmla="*/ 1150668 h 1654180"/>
                <a:gd name="connsiteX17" fmla="*/ 1163738 w 1187871"/>
                <a:gd name="connsiteY17" fmla="*/ 1084548 h 1654180"/>
                <a:gd name="connsiteX18" fmla="*/ 1187834 w 1187871"/>
                <a:gd name="connsiteY18" fmla="*/ 961529 h 1654180"/>
                <a:gd name="connsiteX19" fmla="*/ 1158612 w 1187871"/>
                <a:gd name="connsiteY19" fmla="*/ 887429 h 1654180"/>
                <a:gd name="connsiteX20" fmla="*/ 1110020 w 1187871"/>
                <a:gd name="connsiteY20" fmla="*/ 891949 h 1654180"/>
                <a:gd name="connsiteX21" fmla="*/ 1142305 w 1187871"/>
                <a:gd name="connsiteY21" fmla="*/ 727119 h 1654180"/>
                <a:gd name="connsiteX22" fmla="*/ 1146505 w 1187871"/>
                <a:gd name="connsiteY22" fmla="*/ 692530 h 1654180"/>
                <a:gd name="connsiteX23" fmla="*/ 1154981 w 1187871"/>
                <a:gd name="connsiteY23" fmla="*/ 638326 h 1654180"/>
                <a:gd name="connsiteX24" fmla="*/ 1154495 w 1187871"/>
                <a:gd name="connsiteY24" fmla="*/ 574113 h 1654180"/>
                <a:gd name="connsiteX25" fmla="*/ 1148964 w 1187871"/>
                <a:gd name="connsiteY25" fmla="*/ 529995 h 1654180"/>
                <a:gd name="connsiteX26" fmla="*/ 1156191 w 1187871"/>
                <a:gd name="connsiteY26" fmla="*/ 499527 h 1654180"/>
                <a:gd name="connsiteX27" fmla="*/ 1138309 w 1187871"/>
                <a:gd name="connsiteY27" fmla="*/ 456740 h 1654180"/>
                <a:gd name="connsiteX28" fmla="*/ 1101016 w 1187871"/>
                <a:gd name="connsiteY28" fmla="*/ 328876 h 1654180"/>
                <a:gd name="connsiteX29" fmla="*/ 1099684 w 1187871"/>
                <a:gd name="connsiteY29" fmla="*/ 324880 h 1654180"/>
                <a:gd name="connsiteX30" fmla="*/ 1051903 w 1187871"/>
                <a:gd name="connsiteY30" fmla="*/ 271330 h 1654180"/>
                <a:gd name="connsiteX31" fmla="*/ 998949 w 1187871"/>
                <a:gd name="connsiteY31" fmla="*/ 190771 h 1654180"/>
                <a:gd name="connsiteX32" fmla="*/ 824067 w 1187871"/>
                <a:gd name="connsiteY32" fmla="*/ 53506 h 1654180"/>
                <a:gd name="connsiteX33" fmla="*/ 583441 w 1187871"/>
                <a:gd name="connsiteY33" fmla="*/ 232 h 1654180"/>
                <a:gd name="connsiteX34" fmla="*/ 358998 w 1187871"/>
                <a:gd name="connsiteY34" fmla="*/ 44345 h 1654180"/>
                <a:gd name="connsiteX35" fmla="*/ 241266 w 1187871"/>
                <a:gd name="connsiteY35" fmla="*/ 114248 h 1654180"/>
                <a:gd name="connsiteX36" fmla="*/ 177739 w 1187871"/>
                <a:gd name="connsiteY36" fmla="*/ 165425 h 1654180"/>
                <a:gd name="connsiteX37" fmla="*/ 82489 w 1187871"/>
                <a:gd name="connsiteY37" fmla="*/ 279725 h 1654180"/>
                <a:gd name="connsiteX38" fmla="*/ 11051 w 1187871"/>
                <a:gd name="connsiteY38" fmla="*/ 510705 h 1654180"/>
                <a:gd name="connsiteX39" fmla="*/ 15814 w 1187871"/>
                <a:gd name="connsiteY39" fmla="*/ 660725 h 1654180"/>
                <a:gd name="connsiteX40" fmla="*/ 18168 w 1187871"/>
                <a:gd name="connsiteY40" fmla="*/ 720460 h 1654180"/>
                <a:gd name="connsiteX41" fmla="*/ 33613 w 1187871"/>
                <a:gd name="connsiteY41" fmla="*/ 803882 h 1654180"/>
                <a:gd name="connsiteX42" fmla="*/ 58677 w 1187871"/>
                <a:gd name="connsiteY42" fmla="*/ 872657 h 1654180"/>
                <a:gd name="connsiteX43" fmla="*/ 1526 w 1187871"/>
                <a:gd name="connsiteY43" fmla="*/ 939331 h 1654180"/>
                <a:gd name="connsiteX44" fmla="*/ 18195 w 1187871"/>
                <a:gd name="connsiteY44" fmla="*/ 1063156 h 1654180"/>
                <a:gd name="connsiteX45" fmla="*/ 37245 w 1187871"/>
                <a:gd name="connsiteY45" fmla="*/ 1110781 h 1654180"/>
                <a:gd name="connsiteX46" fmla="*/ 72964 w 1187871"/>
                <a:gd name="connsiteY46" fmla="*/ 1189362 h 1654180"/>
                <a:gd name="connsiteX0" fmla="*/ 72964 w 1187871"/>
                <a:gd name="connsiteY0" fmla="*/ 1189362 h 1654180"/>
                <a:gd name="connsiteX1" fmla="*/ 132495 w 1187871"/>
                <a:gd name="connsiteY1" fmla="*/ 1225080 h 1654180"/>
                <a:gd name="connsiteX2" fmla="*/ 206314 w 1187871"/>
                <a:gd name="connsiteY2" fmla="*/ 1337000 h 1654180"/>
                <a:gd name="connsiteX3" fmla="*/ 215839 w 1187871"/>
                <a:gd name="connsiteY3" fmla="*/ 1365575 h 1654180"/>
                <a:gd name="connsiteX4" fmla="*/ 253939 w 1187871"/>
                <a:gd name="connsiteY4" fmla="*/ 1432250 h 1654180"/>
                <a:gd name="connsiteX5" fmla="*/ 320614 w 1187871"/>
                <a:gd name="connsiteY5" fmla="*/ 1527500 h 1654180"/>
                <a:gd name="connsiteX6" fmla="*/ 377764 w 1187871"/>
                <a:gd name="connsiteY6" fmla="*/ 1584650 h 1654180"/>
                <a:gd name="connsiteX7" fmla="*/ 406339 w 1187871"/>
                <a:gd name="connsiteY7" fmla="*/ 1603700 h 1654180"/>
                <a:gd name="connsiteX8" fmla="*/ 463489 w 1187871"/>
                <a:gd name="connsiteY8" fmla="*/ 1622750 h 1654180"/>
                <a:gd name="connsiteX9" fmla="*/ 625414 w 1187871"/>
                <a:gd name="connsiteY9" fmla="*/ 1653706 h 1654180"/>
                <a:gd name="connsiteX10" fmla="*/ 815914 w 1187871"/>
                <a:gd name="connsiteY10" fmla="*/ 1596556 h 1654180"/>
                <a:gd name="connsiteX11" fmla="*/ 880208 w 1187871"/>
                <a:gd name="connsiteY11" fmla="*/ 1558456 h 1654180"/>
                <a:gd name="connsiteX12" fmla="*/ 954026 w 1187871"/>
                <a:gd name="connsiteY12" fmla="*/ 1470350 h 1654180"/>
                <a:gd name="connsiteX13" fmla="*/ 1027845 w 1187871"/>
                <a:gd name="connsiteY13" fmla="*/ 1304994 h 1654180"/>
                <a:gd name="connsiteX14" fmla="*/ 1060982 w 1187871"/>
                <a:gd name="connsiteY14" fmla="*/ 1223549 h 1654180"/>
                <a:gd name="connsiteX15" fmla="*/ 1081484 w 1187871"/>
                <a:gd name="connsiteY15" fmla="*/ 1167328 h 1654180"/>
                <a:gd name="connsiteX16" fmla="*/ 1122327 w 1187871"/>
                <a:gd name="connsiteY16" fmla="*/ 1150668 h 1654180"/>
                <a:gd name="connsiteX17" fmla="*/ 1163738 w 1187871"/>
                <a:gd name="connsiteY17" fmla="*/ 1084548 h 1654180"/>
                <a:gd name="connsiteX18" fmla="*/ 1187834 w 1187871"/>
                <a:gd name="connsiteY18" fmla="*/ 961529 h 1654180"/>
                <a:gd name="connsiteX19" fmla="*/ 1158612 w 1187871"/>
                <a:gd name="connsiteY19" fmla="*/ 887429 h 1654180"/>
                <a:gd name="connsiteX20" fmla="*/ 1110020 w 1187871"/>
                <a:gd name="connsiteY20" fmla="*/ 891949 h 1654180"/>
                <a:gd name="connsiteX21" fmla="*/ 1142305 w 1187871"/>
                <a:gd name="connsiteY21" fmla="*/ 727119 h 1654180"/>
                <a:gd name="connsiteX22" fmla="*/ 1146505 w 1187871"/>
                <a:gd name="connsiteY22" fmla="*/ 692530 h 1654180"/>
                <a:gd name="connsiteX23" fmla="*/ 1154981 w 1187871"/>
                <a:gd name="connsiteY23" fmla="*/ 638326 h 1654180"/>
                <a:gd name="connsiteX24" fmla="*/ 1154495 w 1187871"/>
                <a:gd name="connsiteY24" fmla="*/ 574113 h 1654180"/>
                <a:gd name="connsiteX25" fmla="*/ 1148964 w 1187871"/>
                <a:gd name="connsiteY25" fmla="*/ 529995 h 1654180"/>
                <a:gd name="connsiteX26" fmla="*/ 1156191 w 1187871"/>
                <a:gd name="connsiteY26" fmla="*/ 499527 h 1654180"/>
                <a:gd name="connsiteX27" fmla="*/ 1138309 w 1187871"/>
                <a:gd name="connsiteY27" fmla="*/ 456740 h 1654180"/>
                <a:gd name="connsiteX28" fmla="*/ 1101016 w 1187871"/>
                <a:gd name="connsiteY28" fmla="*/ 328876 h 1654180"/>
                <a:gd name="connsiteX29" fmla="*/ 1099684 w 1187871"/>
                <a:gd name="connsiteY29" fmla="*/ 324880 h 1654180"/>
                <a:gd name="connsiteX30" fmla="*/ 1051903 w 1187871"/>
                <a:gd name="connsiteY30" fmla="*/ 271330 h 1654180"/>
                <a:gd name="connsiteX31" fmla="*/ 998949 w 1187871"/>
                <a:gd name="connsiteY31" fmla="*/ 190771 h 1654180"/>
                <a:gd name="connsiteX32" fmla="*/ 824067 w 1187871"/>
                <a:gd name="connsiteY32" fmla="*/ 53506 h 1654180"/>
                <a:gd name="connsiteX33" fmla="*/ 583441 w 1187871"/>
                <a:gd name="connsiteY33" fmla="*/ 232 h 1654180"/>
                <a:gd name="connsiteX34" fmla="*/ 358998 w 1187871"/>
                <a:gd name="connsiteY34" fmla="*/ 44345 h 1654180"/>
                <a:gd name="connsiteX35" fmla="*/ 241266 w 1187871"/>
                <a:gd name="connsiteY35" fmla="*/ 114248 h 1654180"/>
                <a:gd name="connsiteX36" fmla="*/ 177739 w 1187871"/>
                <a:gd name="connsiteY36" fmla="*/ 165425 h 1654180"/>
                <a:gd name="connsiteX37" fmla="*/ 82489 w 1187871"/>
                <a:gd name="connsiteY37" fmla="*/ 279725 h 1654180"/>
                <a:gd name="connsiteX38" fmla="*/ 11051 w 1187871"/>
                <a:gd name="connsiteY38" fmla="*/ 510705 h 1654180"/>
                <a:gd name="connsiteX39" fmla="*/ 15814 w 1187871"/>
                <a:gd name="connsiteY39" fmla="*/ 660725 h 1654180"/>
                <a:gd name="connsiteX40" fmla="*/ 18168 w 1187871"/>
                <a:gd name="connsiteY40" fmla="*/ 720460 h 1654180"/>
                <a:gd name="connsiteX41" fmla="*/ 33613 w 1187871"/>
                <a:gd name="connsiteY41" fmla="*/ 803882 h 1654180"/>
                <a:gd name="connsiteX42" fmla="*/ 58677 w 1187871"/>
                <a:gd name="connsiteY42" fmla="*/ 872657 h 1654180"/>
                <a:gd name="connsiteX43" fmla="*/ 1526 w 1187871"/>
                <a:gd name="connsiteY43" fmla="*/ 939331 h 1654180"/>
                <a:gd name="connsiteX44" fmla="*/ 18195 w 1187871"/>
                <a:gd name="connsiteY44" fmla="*/ 1063156 h 1654180"/>
                <a:gd name="connsiteX45" fmla="*/ 37245 w 1187871"/>
                <a:gd name="connsiteY45" fmla="*/ 1110781 h 1654180"/>
                <a:gd name="connsiteX46" fmla="*/ 72964 w 1187871"/>
                <a:gd name="connsiteY46" fmla="*/ 1189362 h 1654180"/>
                <a:gd name="connsiteX0" fmla="*/ 72964 w 1187871"/>
                <a:gd name="connsiteY0" fmla="*/ 1189362 h 1654233"/>
                <a:gd name="connsiteX1" fmla="*/ 132495 w 1187871"/>
                <a:gd name="connsiteY1" fmla="*/ 1225080 h 1654233"/>
                <a:gd name="connsiteX2" fmla="*/ 206314 w 1187871"/>
                <a:gd name="connsiteY2" fmla="*/ 1337000 h 1654233"/>
                <a:gd name="connsiteX3" fmla="*/ 215839 w 1187871"/>
                <a:gd name="connsiteY3" fmla="*/ 1365575 h 1654233"/>
                <a:gd name="connsiteX4" fmla="*/ 253939 w 1187871"/>
                <a:gd name="connsiteY4" fmla="*/ 1432250 h 1654233"/>
                <a:gd name="connsiteX5" fmla="*/ 320614 w 1187871"/>
                <a:gd name="connsiteY5" fmla="*/ 1527500 h 1654233"/>
                <a:gd name="connsiteX6" fmla="*/ 377764 w 1187871"/>
                <a:gd name="connsiteY6" fmla="*/ 1584650 h 1654233"/>
                <a:gd name="connsiteX7" fmla="*/ 463489 w 1187871"/>
                <a:gd name="connsiteY7" fmla="*/ 1622750 h 1654233"/>
                <a:gd name="connsiteX8" fmla="*/ 625414 w 1187871"/>
                <a:gd name="connsiteY8" fmla="*/ 1653706 h 1654233"/>
                <a:gd name="connsiteX9" fmla="*/ 815914 w 1187871"/>
                <a:gd name="connsiteY9" fmla="*/ 1596556 h 1654233"/>
                <a:gd name="connsiteX10" fmla="*/ 880208 w 1187871"/>
                <a:gd name="connsiteY10" fmla="*/ 1558456 h 1654233"/>
                <a:gd name="connsiteX11" fmla="*/ 954026 w 1187871"/>
                <a:gd name="connsiteY11" fmla="*/ 1470350 h 1654233"/>
                <a:gd name="connsiteX12" fmla="*/ 1027845 w 1187871"/>
                <a:gd name="connsiteY12" fmla="*/ 1304994 h 1654233"/>
                <a:gd name="connsiteX13" fmla="*/ 1060982 w 1187871"/>
                <a:gd name="connsiteY13" fmla="*/ 1223549 h 1654233"/>
                <a:gd name="connsiteX14" fmla="*/ 1081484 w 1187871"/>
                <a:gd name="connsiteY14" fmla="*/ 1167328 h 1654233"/>
                <a:gd name="connsiteX15" fmla="*/ 1122327 w 1187871"/>
                <a:gd name="connsiteY15" fmla="*/ 1150668 h 1654233"/>
                <a:gd name="connsiteX16" fmla="*/ 1163738 w 1187871"/>
                <a:gd name="connsiteY16" fmla="*/ 1084548 h 1654233"/>
                <a:gd name="connsiteX17" fmla="*/ 1187834 w 1187871"/>
                <a:gd name="connsiteY17" fmla="*/ 961529 h 1654233"/>
                <a:gd name="connsiteX18" fmla="*/ 1158612 w 1187871"/>
                <a:gd name="connsiteY18" fmla="*/ 887429 h 1654233"/>
                <a:gd name="connsiteX19" fmla="*/ 1110020 w 1187871"/>
                <a:gd name="connsiteY19" fmla="*/ 891949 h 1654233"/>
                <a:gd name="connsiteX20" fmla="*/ 1142305 w 1187871"/>
                <a:gd name="connsiteY20" fmla="*/ 727119 h 1654233"/>
                <a:gd name="connsiteX21" fmla="*/ 1146505 w 1187871"/>
                <a:gd name="connsiteY21" fmla="*/ 692530 h 1654233"/>
                <a:gd name="connsiteX22" fmla="*/ 1154981 w 1187871"/>
                <a:gd name="connsiteY22" fmla="*/ 638326 h 1654233"/>
                <a:gd name="connsiteX23" fmla="*/ 1154495 w 1187871"/>
                <a:gd name="connsiteY23" fmla="*/ 574113 h 1654233"/>
                <a:gd name="connsiteX24" fmla="*/ 1148964 w 1187871"/>
                <a:gd name="connsiteY24" fmla="*/ 529995 h 1654233"/>
                <a:gd name="connsiteX25" fmla="*/ 1156191 w 1187871"/>
                <a:gd name="connsiteY25" fmla="*/ 499527 h 1654233"/>
                <a:gd name="connsiteX26" fmla="*/ 1138309 w 1187871"/>
                <a:gd name="connsiteY26" fmla="*/ 456740 h 1654233"/>
                <a:gd name="connsiteX27" fmla="*/ 1101016 w 1187871"/>
                <a:gd name="connsiteY27" fmla="*/ 328876 h 1654233"/>
                <a:gd name="connsiteX28" fmla="*/ 1099684 w 1187871"/>
                <a:gd name="connsiteY28" fmla="*/ 324880 h 1654233"/>
                <a:gd name="connsiteX29" fmla="*/ 1051903 w 1187871"/>
                <a:gd name="connsiteY29" fmla="*/ 271330 h 1654233"/>
                <a:gd name="connsiteX30" fmla="*/ 998949 w 1187871"/>
                <a:gd name="connsiteY30" fmla="*/ 190771 h 1654233"/>
                <a:gd name="connsiteX31" fmla="*/ 824067 w 1187871"/>
                <a:gd name="connsiteY31" fmla="*/ 53506 h 1654233"/>
                <a:gd name="connsiteX32" fmla="*/ 583441 w 1187871"/>
                <a:gd name="connsiteY32" fmla="*/ 232 h 1654233"/>
                <a:gd name="connsiteX33" fmla="*/ 358998 w 1187871"/>
                <a:gd name="connsiteY33" fmla="*/ 44345 h 1654233"/>
                <a:gd name="connsiteX34" fmla="*/ 241266 w 1187871"/>
                <a:gd name="connsiteY34" fmla="*/ 114248 h 1654233"/>
                <a:gd name="connsiteX35" fmla="*/ 177739 w 1187871"/>
                <a:gd name="connsiteY35" fmla="*/ 165425 h 1654233"/>
                <a:gd name="connsiteX36" fmla="*/ 82489 w 1187871"/>
                <a:gd name="connsiteY36" fmla="*/ 279725 h 1654233"/>
                <a:gd name="connsiteX37" fmla="*/ 11051 w 1187871"/>
                <a:gd name="connsiteY37" fmla="*/ 510705 h 1654233"/>
                <a:gd name="connsiteX38" fmla="*/ 15814 w 1187871"/>
                <a:gd name="connsiteY38" fmla="*/ 660725 h 1654233"/>
                <a:gd name="connsiteX39" fmla="*/ 18168 w 1187871"/>
                <a:gd name="connsiteY39" fmla="*/ 720460 h 1654233"/>
                <a:gd name="connsiteX40" fmla="*/ 33613 w 1187871"/>
                <a:gd name="connsiteY40" fmla="*/ 803882 h 1654233"/>
                <a:gd name="connsiteX41" fmla="*/ 58677 w 1187871"/>
                <a:gd name="connsiteY41" fmla="*/ 872657 h 1654233"/>
                <a:gd name="connsiteX42" fmla="*/ 1526 w 1187871"/>
                <a:gd name="connsiteY42" fmla="*/ 939331 h 1654233"/>
                <a:gd name="connsiteX43" fmla="*/ 18195 w 1187871"/>
                <a:gd name="connsiteY43" fmla="*/ 1063156 h 1654233"/>
                <a:gd name="connsiteX44" fmla="*/ 37245 w 1187871"/>
                <a:gd name="connsiteY44" fmla="*/ 1110781 h 1654233"/>
                <a:gd name="connsiteX45" fmla="*/ 72964 w 1187871"/>
                <a:gd name="connsiteY45" fmla="*/ 1189362 h 1654233"/>
                <a:gd name="connsiteX0" fmla="*/ 72964 w 1187871"/>
                <a:gd name="connsiteY0" fmla="*/ 1189362 h 1654233"/>
                <a:gd name="connsiteX1" fmla="*/ 132495 w 1187871"/>
                <a:gd name="connsiteY1" fmla="*/ 1225080 h 1654233"/>
                <a:gd name="connsiteX2" fmla="*/ 206314 w 1187871"/>
                <a:gd name="connsiteY2" fmla="*/ 1337000 h 1654233"/>
                <a:gd name="connsiteX3" fmla="*/ 215839 w 1187871"/>
                <a:gd name="connsiteY3" fmla="*/ 1365575 h 1654233"/>
                <a:gd name="connsiteX4" fmla="*/ 253939 w 1187871"/>
                <a:gd name="connsiteY4" fmla="*/ 1432250 h 1654233"/>
                <a:gd name="connsiteX5" fmla="*/ 320614 w 1187871"/>
                <a:gd name="connsiteY5" fmla="*/ 1527500 h 1654233"/>
                <a:gd name="connsiteX6" fmla="*/ 377764 w 1187871"/>
                <a:gd name="connsiteY6" fmla="*/ 1584650 h 1654233"/>
                <a:gd name="connsiteX7" fmla="*/ 463489 w 1187871"/>
                <a:gd name="connsiteY7" fmla="*/ 1622750 h 1654233"/>
                <a:gd name="connsiteX8" fmla="*/ 625414 w 1187871"/>
                <a:gd name="connsiteY8" fmla="*/ 1653706 h 1654233"/>
                <a:gd name="connsiteX9" fmla="*/ 815914 w 1187871"/>
                <a:gd name="connsiteY9" fmla="*/ 1596556 h 1654233"/>
                <a:gd name="connsiteX10" fmla="*/ 954026 w 1187871"/>
                <a:gd name="connsiteY10" fmla="*/ 1470350 h 1654233"/>
                <a:gd name="connsiteX11" fmla="*/ 1027845 w 1187871"/>
                <a:gd name="connsiteY11" fmla="*/ 1304994 h 1654233"/>
                <a:gd name="connsiteX12" fmla="*/ 1060982 w 1187871"/>
                <a:gd name="connsiteY12" fmla="*/ 1223549 h 1654233"/>
                <a:gd name="connsiteX13" fmla="*/ 1081484 w 1187871"/>
                <a:gd name="connsiteY13" fmla="*/ 1167328 h 1654233"/>
                <a:gd name="connsiteX14" fmla="*/ 1122327 w 1187871"/>
                <a:gd name="connsiteY14" fmla="*/ 1150668 h 1654233"/>
                <a:gd name="connsiteX15" fmla="*/ 1163738 w 1187871"/>
                <a:gd name="connsiteY15" fmla="*/ 1084548 h 1654233"/>
                <a:gd name="connsiteX16" fmla="*/ 1187834 w 1187871"/>
                <a:gd name="connsiteY16" fmla="*/ 961529 h 1654233"/>
                <a:gd name="connsiteX17" fmla="*/ 1158612 w 1187871"/>
                <a:gd name="connsiteY17" fmla="*/ 887429 h 1654233"/>
                <a:gd name="connsiteX18" fmla="*/ 1110020 w 1187871"/>
                <a:gd name="connsiteY18" fmla="*/ 891949 h 1654233"/>
                <a:gd name="connsiteX19" fmla="*/ 1142305 w 1187871"/>
                <a:gd name="connsiteY19" fmla="*/ 727119 h 1654233"/>
                <a:gd name="connsiteX20" fmla="*/ 1146505 w 1187871"/>
                <a:gd name="connsiteY20" fmla="*/ 692530 h 1654233"/>
                <a:gd name="connsiteX21" fmla="*/ 1154981 w 1187871"/>
                <a:gd name="connsiteY21" fmla="*/ 638326 h 1654233"/>
                <a:gd name="connsiteX22" fmla="*/ 1154495 w 1187871"/>
                <a:gd name="connsiteY22" fmla="*/ 574113 h 1654233"/>
                <a:gd name="connsiteX23" fmla="*/ 1148964 w 1187871"/>
                <a:gd name="connsiteY23" fmla="*/ 529995 h 1654233"/>
                <a:gd name="connsiteX24" fmla="*/ 1156191 w 1187871"/>
                <a:gd name="connsiteY24" fmla="*/ 499527 h 1654233"/>
                <a:gd name="connsiteX25" fmla="*/ 1138309 w 1187871"/>
                <a:gd name="connsiteY25" fmla="*/ 456740 h 1654233"/>
                <a:gd name="connsiteX26" fmla="*/ 1101016 w 1187871"/>
                <a:gd name="connsiteY26" fmla="*/ 328876 h 1654233"/>
                <a:gd name="connsiteX27" fmla="*/ 1099684 w 1187871"/>
                <a:gd name="connsiteY27" fmla="*/ 324880 h 1654233"/>
                <a:gd name="connsiteX28" fmla="*/ 1051903 w 1187871"/>
                <a:gd name="connsiteY28" fmla="*/ 271330 h 1654233"/>
                <a:gd name="connsiteX29" fmla="*/ 998949 w 1187871"/>
                <a:gd name="connsiteY29" fmla="*/ 190771 h 1654233"/>
                <a:gd name="connsiteX30" fmla="*/ 824067 w 1187871"/>
                <a:gd name="connsiteY30" fmla="*/ 53506 h 1654233"/>
                <a:gd name="connsiteX31" fmla="*/ 583441 w 1187871"/>
                <a:gd name="connsiteY31" fmla="*/ 232 h 1654233"/>
                <a:gd name="connsiteX32" fmla="*/ 358998 w 1187871"/>
                <a:gd name="connsiteY32" fmla="*/ 44345 h 1654233"/>
                <a:gd name="connsiteX33" fmla="*/ 241266 w 1187871"/>
                <a:gd name="connsiteY33" fmla="*/ 114248 h 1654233"/>
                <a:gd name="connsiteX34" fmla="*/ 177739 w 1187871"/>
                <a:gd name="connsiteY34" fmla="*/ 165425 h 1654233"/>
                <a:gd name="connsiteX35" fmla="*/ 82489 w 1187871"/>
                <a:gd name="connsiteY35" fmla="*/ 279725 h 1654233"/>
                <a:gd name="connsiteX36" fmla="*/ 11051 w 1187871"/>
                <a:gd name="connsiteY36" fmla="*/ 510705 h 1654233"/>
                <a:gd name="connsiteX37" fmla="*/ 15814 w 1187871"/>
                <a:gd name="connsiteY37" fmla="*/ 660725 h 1654233"/>
                <a:gd name="connsiteX38" fmla="*/ 18168 w 1187871"/>
                <a:gd name="connsiteY38" fmla="*/ 720460 h 1654233"/>
                <a:gd name="connsiteX39" fmla="*/ 33613 w 1187871"/>
                <a:gd name="connsiteY39" fmla="*/ 803882 h 1654233"/>
                <a:gd name="connsiteX40" fmla="*/ 58677 w 1187871"/>
                <a:gd name="connsiteY40" fmla="*/ 872657 h 1654233"/>
                <a:gd name="connsiteX41" fmla="*/ 1526 w 1187871"/>
                <a:gd name="connsiteY41" fmla="*/ 939331 h 1654233"/>
                <a:gd name="connsiteX42" fmla="*/ 18195 w 1187871"/>
                <a:gd name="connsiteY42" fmla="*/ 1063156 h 1654233"/>
                <a:gd name="connsiteX43" fmla="*/ 37245 w 1187871"/>
                <a:gd name="connsiteY43" fmla="*/ 1110781 h 1654233"/>
                <a:gd name="connsiteX44" fmla="*/ 72964 w 1187871"/>
                <a:gd name="connsiteY44" fmla="*/ 1189362 h 1654233"/>
                <a:gd name="connsiteX0" fmla="*/ 72964 w 1187871"/>
                <a:gd name="connsiteY0" fmla="*/ 1189362 h 1654492"/>
                <a:gd name="connsiteX1" fmla="*/ 132495 w 1187871"/>
                <a:gd name="connsiteY1" fmla="*/ 1225080 h 1654492"/>
                <a:gd name="connsiteX2" fmla="*/ 206314 w 1187871"/>
                <a:gd name="connsiteY2" fmla="*/ 1337000 h 1654492"/>
                <a:gd name="connsiteX3" fmla="*/ 215839 w 1187871"/>
                <a:gd name="connsiteY3" fmla="*/ 1365575 h 1654492"/>
                <a:gd name="connsiteX4" fmla="*/ 253939 w 1187871"/>
                <a:gd name="connsiteY4" fmla="*/ 1432250 h 1654492"/>
                <a:gd name="connsiteX5" fmla="*/ 320614 w 1187871"/>
                <a:gd name="connsiteY5" fmla="*/ 1527500 h 1654492"/>
                <a:gd name="connsiteX6" fmla="*/ 463489 w 1187871"/>
                <a:gd name="connsiteY6" fmla="*/ 1622750 h 1654492"/>
                <a:gd name="connsiteX7" fmla="*/ 625414 w 1187871"/>
                <a:gd name="connsiteY7" fmla="*/ 1653706 h 1654492"/>
                <a:gd name="connsiteX8" fmla="*/ 815914 w 1187871"/>
                <a:gd name="connsiteY8" fmla="*/ 1596556 h 1654492"/>
                <a:gd name="connsiteX9" fmla="*/ 954026 w 1187871"/>
                <a:gd name="connsiteY9" fmla="*/ 1470350 h 1654492"/>
                <a:gd name="connsiteX10" fmla="*/ 1027845 w 1187871"/>
                <a:gd name="connsiteY10" fmla="*/ 1304994 h 1654492"/>
                <a:gd name="connsiteX11" fmla="*/ 1060982 w 1187871"/>
                <a:gd name="connsiteY11" fmla="*/ 1223549 h 1654492"/>
                <a:gd name="connsiteX12" fmla="*/ 1081484 w 1187871"/>
                <a:gd name="connsiteY12" fmla="*/ 1167328 h 1654492"/>
                <a:gd name="connsiteX13" fmla="*/ 1122327 w 1187871"/>
                <a:gd name="connsiteY13" fmla="*/ 1150668 h 1654492"/>
                <a:gd name="connsiteX14" fmla="*/ 1163738 w 1187871"/>
                <a:gd name="connsiteY14" fmla="*/ 1084548 h 1654492"/>
                <a:gd name="connsiteX15" fmla="*/ 1187834 w 1187871"/>
                <a:gd name="connsiteY15" fmla="*/ 961529 h 1654492"/>
                <a:gd name="connsiteX16" fmla="*/ 1158612 w 1187871"/>
                <a:gd name="connsiteY16" fmla="*/ 887429 h 1654492"/>
                <a:gd name="connsiteX17" fmla="*/ 1110020 w 1187871"/>
                <a:gd name="connsiteY17" fmla="*/ 891949 h 1654492"/>
                <a:gd name="connsiteX18" fmla="*/ 1142305 w 1187871"/>
                <a:gd name="connsiteY18" fmla="*/ 727119 h 1654492"/>
                <a:gd name="connsiteX19" fmla="*/ 1146505 w 1187871"/>
                <a:gd name="connsiteY19" fmla="*/ 692530 h 1654492"/>
                <a:gd name="connsiteX20" fmla="*/ 1154981 w 1187871"/>
                <a:gd name="connsiteY20" fmla="*/ 638326 h 1654492"/>
                <a:gd name="connsiteX21" fmla="*/ 1154495 w 1187871"/>
                <a:gd name="connsiteY21" fmla="*/ 574113 h 1654492"/>
                <a:gd name="connsiteX22" fmla="*/ 1148964 w 1187871"/>
                <a:gd name="connsiteY22" fmla="*/ 529995 h 1654492"/>
                <a:gd name="connsiteX23" fmla="*/ 1156191 w 1187871"/>
                <a:gd name="connsiteY23" fmla="*/ 499527 h 1654492"/>
                <a:gd name="connsiteX24" fmla="*/ 1138309 w 1187871"/>
                <a:gd name="connsiteY24" fmla="*/ 456740 h 1654492"/>
                <a:gd name="connsiteX25" fmla="*/ 1101016 w 1187871"/>
                <a:gd name="connsiteY25" fmla="*/ 328876 h 1654492"/>
                <a:gd name="connsiteX26" fmla="*/ 1099684 w 1187871"/>
                <a:gd name="connsiteY26" fmla="*/ 324880 h 1654492"/>
                <a:gd name="connsiteX27" fmla="*/ 1051903 w 1187871"/>
                <a:gd name="connsiteY27" fmla="*/ 271330 h 1654492"/>
                <a:gd name="connsiteX28" fmla="*/ 998949 w 1187871"/>
                <a:gd name="connsiteY28" fmla="*/ 190771 h 1654492"/>
                <a:gd name="connsiteX29" fmla="*/ 824067 w 1187871"/>
                <a:gd name="connsiteY29" fmla="*/ 53506 h 1654492"/>
                <a:gd name="connsiteX30" fmla="*/ 583441 w 1187871"/>
                <a:gd name="connsiteY30" fmla="*/ 232 h 1654492"/>
                <a:gd name="connsiteX31" fmla="*/ 358998 w 1187871"/>
                <a:gd name="connsiteY31" fmla="*/ 44345 h 1654492"/>
                <a:gd name="connsiteX32" fmla="*/ 241266 w 1187871"/>
                <a:gd name="connsiteY32" fmla="*/ 114248 h 1654492"/>
                <a:gd name="connsiteX33" fmla="*/ 177739 w 1187871"/>
                <a:gd name="connsiteY33" fmla="*/ 165425 h 1654492"/>
                <a:gd name="connsiteX34" fmla="*/ 82489 w 1187871"/>
                <a:gd name="connsiteY34" fmla="*/ 279725 h 1654492"/>
                <a:gd name="connsiteX35" fmla="*/ 11051 w 1187871"/>
                <a:gd name="connsiteY35" fmla="*/ 510705 h 1654492"/>
                <a:gd name="connsiteX36" fmla="*/ 15814 w 1187871"/>
                <a:gd name="connsiteY36" fmla="*/ 660725 h 1654492"/>
                <a:gd name="connsiteX37" fmla="*/ 18168 w 1187871"/>
                <a:gd name="connsiteY37" fmla="*/ 720460 h 1654492"/>
                <a:gd name="connsiteX38" fmla="*/ 33613 w 1187871"/>
                <a:gd name="connsiteY38" fmla="*/ 803882 h 1654492"/>
                <a:gd name="connsiteX39" fmla="*/ 58677 w 1187871"/>
                <a:gd name="connsiteY39" fmla="*/ 872657 h 1654492"/>
                <a:gd name="connsiteX40" fmla="*/ 1526 w 1187871"/>
                <a:gd name="connsiteY40" fmla="*/ 939331 h 1654492"/>
                <a:gd name="connsiteX41" fmla="*/ 18195 w 1187871"/>
                <a:gd name="connsiteY41" fmla="*/ 1063156 h 1654492"/>
                <a:gd name="connsiteX42" fmla="*/ 37245 w 1187871"/>
                <a:gd name="connsiteY42" fmla="*/ 1110781 h 1654492"/>
                <a:gd name="connsiteX43" fmla="*/ 72964 w 1187871"/>
                <a:gd name="connsiteY43" fmla="*/ 1189362 h 1654492"/>
                <a:gd name="connsiteX0" fmla="*/ 72964 w 1187871"/>
                <a:gd name="connsiteY0" fmla="*/ 1189362 h 1654492"/>
                <a:gd name="connsiteX1" fmla="*/ 132495 w 1187871"/>
                <a:gd name="connsiteY1" fmla="*/ 1225080 h 1654492"/>
                <a:gd name="connsiteX2" fmla="*/ 206314 w 1187871"/>
                <a:gd name="connsiteY2" fmla="*/ 1337000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72964 w 1187871"/>
                <a:gd name="connsiteY42" fmla="*/ 1189362 h 1654492"/>
                <a:gd name="connsiteX0" fmla="*/ 64973 w 1187871"/>
                <a:gd name="connsiteY0" fmla="*/ 1201350 h 1654492"/>
                <a:gd name="connsiteX1" fmla="*/ 132495 w 1187871"/>
                <a:gd name="connsiteY1" fmla="*/ 1225080 h 1654492"/>
                <a:gd name="connsiteX2" fmla="*/ 206314 w 1187871"/>
                <a:gd name="connsiteY2" fmla="*/ 1337000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29831 w 1187871"/>
                <a:gd name="connsiteY1" fmla="*/ 1242395 h 1654492"/>
                <a:gd name="connsiteX2" fmla="*/ 206314 w 1187871"/>
                <a:gd name="connsiteY2" fmla="*/ 1337000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1818 w 1187871"/>
                <a:gd name="connsiteY1" fmla="*/ 1226412 h 1654492"/>
                <a:gd name="connsiteX2" fmla="*/ 206314 w 1187871"/>
                <a:gd name="connsiteY2" fmla="*/ 1337000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206314 w 1187871"/>
                <a:gd name="connsiteY2" fmla="*/ 1337000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86335 w 1187871"/>
                <a:gd name="connsiteY2" fmla="*/ 1346323 h 1654492"/>
                <a:gd name="connsiteX3" fmla="*/ 253939 w 1187871"/>
                <a:gd name="connsiteY3" fmla="*/ 1432250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86335 w 1187871"/>
                <a:gd name="connsiteY2" fmla="*/ 1346323 h 1654492"/>
                <a:gd name="connsiteX3" fmla="*/ 192650 w 1187871"/>
                <a:gd name="connsiteY3" fmla="*/ 1350455 h 1654492"/>
                <a:gd name="connsiteX4" fmla="*/ 253939 w 1187871"/>
                <a:gd name="connsiteY4" fmla="*/ 1432250 h 1654492"/>
                <a:gd name="connsiteX5" fmla="*/ 320614 w 1187871"/>
                <a:gd name="connsiteY5" fmla="*/ 1527500 h 1654492"/>
                <a:gd name="connsiteX6" fmla="*/ 463489 w 1187871"/>
                <a:gd name="connsiteY6" fmla="*/ 1622750 h 1654492"/>
                <a:gd name="connsiteX7" fmla="*/ 625414 w 1187871"/>
                <a:gd name="connsiteY7" fmla="*/ 1653706 h 1654492"/>
                <a:gd name="connsiteX8" fmla="*/ 815914 w 1187871"/>
                <a:gd name="connsiteY8" fmla="*/ 1596556 h 1654492"/>
                <a:gd name="connsiteX9" fmla="*/ 954026 w 1187871"/>
                <a:gd name="connsiteY9" fmla="*/ 1470350 h 1654492"/>
                <a:gd name="connsiteX10" fmla="*/ 1027845 w 1187871"/>
                <a:gd name="connsiteY10" fmla="*/ 1304994 h 1654492"/>
                <a:gd name="connsiteX11" fmla="*/ 1060982 w 1187871"/>
                <a:gd name="connsiteY11" fmla="*/ 1223549 h 1654492"/>
                <a:gd name="connsiteX12" fmla="*/ 1081484 w 1187871"/>
                <a:gd name="connsiteY12" fmla="*/ 1167328 h 1654492"/>
                <a:gd name="connsiteX13" fmla="*/ 1122327 w 1187871"/>
                <a:gd name="connsiteY13" fmla="*/ 1150668 h 1654492"/>
                <a:gd name="connsiteX14" fmla="*/ 1163738 w 1187871"/>
                <a:gd name="connsiteY14" fmla="*/ 1084548 h 1654492"/>
                <a:gd name="connsiteX15" fmla="*/ 1187834 w 1187871"/>
                <a:gd name="connsiteY15" fmla="*/ 961529 h 1654492"/>
                <a:gd name="connsiteX16" fmla="*/ 1158612 w 1187871"/>
                <a:gd name="connsiteY16" fmla="*/ 887429 h 1654492"/>
                <a:gd name="connsiteX17" fmla="*/ 1110020 w 1187871"/>
                <a:gd name="connsiteY17" fmla="*/ 891949 h 1654492"/>
                <a:gd name="connsiteX18" fmla="*/ 1142305 w 1187871"/>
                <a:gd name="connsiteY18" fmla="*/ 727119 h 1654492"/>
                <a:gd name="connsiteX19" fmla="*/ 1146505 w 1187871"/>
                <a:gd name="connsiteY19" fmla="*/ 692530 h 1654492"/>
                <a:gd name="connsiteX20" fmla="*/ 1154981 w 1187871"/>
                <a:gd name="connsiteY20" fmla="*/ 638326 h 1654492"/>
                <a:gd name="connsiteX21" fmla="*/ 1154495 w 1187871"/>
                <a:gd name="connsiteY21" fmla="*/ 574113 h 1654492"/>
                <a:gd name="connsiteX22" fmla="*/ 1148964 w 1187871"/>
                <a:gd name="connsiteY22" fmla="*/ 529995 h 1654492"/>
                <a:gd name="connsiteX23" fmla="*/ 1156191 w 1187871"/>
                <a:gd name="connsiteY23" fmla="*/ 499527 h 1654492"/>
                <a:gd name="connsiteX24" fmla="*/ 1138309 w 1187871"/>
                <a:gd name="connsiteY24" fmla="*/ 456740 h 1654492"/>
                <a:gd name="connsiteX25" fmla="*/ 1101016 w 1187871"/>
                <a:gd name="connsiteY25" fmla="*/ 328876 h 1654492"/>
                <a:gd name="connsiteX26" fmla="*/ 1099684 w 1187871"/>
                <a:gd name="connsiteY26" fmla="*/ 324880 h 1654492"/>
                <a:gd name="connsiteX27" fmla="*/ 1051903 w 1187871"/>
                <a:gd name="connsiteY27" fmla="*/ 271330 h 1654492"/>
                <a:gd name="connsiteX28" fmla="*/ 998949 w 1187871"/>
                <a:gd name="connsiteY28" fmla="*/ 190771 h 1654492"/>
                <a:gd name="connsiteX29" fmla="*/ 824067 w 1187871"/>
                <a:gd name="connsiteY29" fmla="*/ 53506 h 1654492"/>
                <a:gd name="connsiteX30" fmla="*/ 583441 w 1187871"/>
                <a:gd name="connsiteY30" fmla="*/ 232 h 1654492"/>
                <a:gd name="connsiteX31" fmla="*/ 358998 w 1187871"/>
                <a:gd name="connsiteY31" fmla="*/ 44345 h 1654492"/>
                <a:gd name="connsiteX32" fmla="*/ 241266 w 1187871"/>
                <a:gd name="connsiteY32" fmla="*/ 114248 h 1654492"/>
                <a:gd name="connsiteX33" fmla="*/ 177739 w 1187871"/>
                <a:gd name="connsiteY33" fmla="*/ 165425 h 1654492"/>
                <a:gd name="connsiteX34" fmla="*/ 82489 w 1187871"/>
                <a:gd name="connsiteY34" fmla="*/ 279725 h 1654492"/>
                <a:gd name="connsiteX35" fmla="*/ 11051 w 1187871"/>
                <a:gd name="connsiteY35" fmla="*/ 510705 h 1654492"/>
                <a:gd name="connsiteX36" fmla="*/ 15814 w 1187871"/>
                <a:gd name="connsiteY36" fmla="*/ 660725 h 1654492"/>
                <a:gd name="connsiteX37" fmla="*/ 18168 w 1187871"/>
                <a:gd name="connsiteY37" fmla="*/ 720460 h 1654492"/>
                <a:gd name="connsiteX38" fmla="*/ 33613 w 1187871"/>
                <a:gd name="connsiteY38" fmla="*/ 803882 h 1654492"/>
                <a:gd name="connsiteX39" fmla="*/ 58677 w 1187871"/>
                <a:gd name="connsiteY39" fmla="*/ 872657 h 1654492"/>
                <a:gd name="connsiteX40" fmla="*/ 1526 w 1187871"/>
                <a:gd name="connsiteY40" fmla="*/ 939331 h 1654492"/>
                <a:gd name="connsiteX41" fmla="*/ 18195 w 1187871"/>
                <a:gd name="connsiteY41" fmla="*/ 1063156 h 1654492"/>
                <a:gd name="connsiteX42" fmla="*/ 37245 w 1187871"/>
                <a:gd name="connsiteY42" fmla="*/ 1110781 h 1654492"/>
                <a:gd name="connsiteX43" fmla="*/ 64973 w 1187871"/>
                <a:gd name="connsiteY43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86335 w 1187871"/>
                <a:gd name="connsiteY2" fmla="*/ 1346323 h 1654492"/>
                <a:gd name="connsiteX3" fmla="*/ 192650 w 1187871"/>
                <a:gd name="connsiteY3" fmla="*/ 1350455 h 1654492"/>
                <a:gd name="connsiteX4" fmla="*/ 251275 w 1187871"/>
                <a:gd name="connsiteY4" fmla="*/ 1437578 h 1654492"/>
                <a:gd name="connsiteX5" fmla="*/ 320614 w 1187871"/>
                <a:gd name="connsiteY5" fmla="*/ 1527500 h 1654492"/>
                <a:gd name="connsiteX6" fmla="*/ 463489 w 1187871"/>
                <a:gd name="connsiteY6" fmla="*/ 1622750 h 1654492"/>
                <a:gd name="connsiteX7" fmla="*/ 625414 w 1187871"/>
                <a:gd name="connsiteY7" fmla="*/ 1653706 h 1654492"/>
                <a:gd name="connsiteX8" fmla="*/ 815914 w 1187871"/>
                <a:gd name="connsiteY8" fmla="*/ 1596556 h 1654492"/>
                <a:gd name="connsiteX9" fmla="*/ 954026 w 1187871"/>
                <a:gd name="connsiteY9" fmla="*/ 1470350 h 1654492"/>
                <a:gd name="connsiteX10" fmla="*/ 1027845 w 1187871"/>
                <a:gd name="connsiteY10" fmla="*/ 1304994 h 1654492"/>
                <a:gd name="connsiteX11" fmla="*/ 1060982 w 1187871"/>
                <a:gd name="connsiteY11" fmla="*/ 1223549 h 1654492"/>
                <a:gd name="connsiteX12" fmla="*/ 1081484 w 1187871"/>
                <a:gd name="connsiteY12" fmla="*/ 1167328 h 1654492"/>
                <a:gd name="connsiteX13" fmla="*/ 1122327 w 1187871"/>
                <a:gd name="connsiteY13" fmla="*/ 1150668 h 1654492"/>
                <a:gd name="connsiteX14" fmla="*/ 1163738 w 1187871"/>
                <a:gd name="connsiteY14" fmla="*/ 1084548 h 1654492"/>
                <a:gd name="connsiteX15" fmla="*/ 1187834 w 1187871"/>
                <a:gd name="connsiteY15" fmla="*/ 961529 h 1654492"/>
                <a:gd name="connsiteX16" fmla="*/ 1158612 w 1187871"/>
                <a:gd name="connsiteY16" fmla="*/ 887429 h 1654492"/>
                <a:gd name="connsiteX17" fmla="*/ 1110020 w 1187871"/>
                <a:gd name="connsiteY17" fmla="*/ 891949 h 1654492"/>
                <a:gd name="connsiteX18" fmla="*/ 1142305 w 1187871"/>
                <a:gd name="connsiteY18" fmla="*/ 727119 h 1654492"/>
                <a:gd name="connsiteX19" fmla="*/ 1146505 w 1187871"/>
                <a:gd name="connsiteY19" fmla="*/ 692530 h 1654492"/>
                <a:gd name="connsiteX20" fmla="*/ 1154981 w 1187871"/>
                <a:gd name="connsiteY20" fmla="*/ 638326 h 1654492"/>
                <a:gd name="connsiteX21" fmla="*/ 1154495 w 1187871"/>
                <a:gd name="connsiteY21" fmla="*/ 574113 h 1654492"/>
                <a:gd name="connsiteX22" fmla="*/ 1148964 w 1187871"/>
                <a:gd name="connsiteY22" fmla="*/ 529995 h 1654492"/>
                <a:gd name="connsiteX23" fmla="*/ 1156191 w 1187871"/>
                <a:gd name="connsiteY23" fmla="*/ 499527 h 1654492"/>
                <a:gd name="connsiteX24" fmla="*/ 1138309 w 1187871"/>
                <a:gd name="connsiteY24" fmla="*/ 456740 h 1654492"/>
                <a:gd name="connsiteX25" fmla="*/ 1101016 w 1187871"/>
                <a:gd name="connsiteY25" fmla="*/ 328876 h 1654492"/>
                <a:gd name="connsiteX26" fmla="*/ 1099684 w 1187871"/>
                <a:gd name="connsiteY26" fmla="*/ 324880 h 1654492"/>
                <a:gd name="connsiteX27" fmla="*/ 1051903 w 1187871"/>
                <a:gd name="connsiteY27" fmla="*/ 271330 h 1654492"/>
                <a:gd name="connsiteX28" fmla="*/ 998949 w 1187871"/>
                <a:gd name="connsiteY28" fmla="*/ 190771 h 1654492"/>
                <a:gd name="connsiteX29" fmla="*/ 824067 w 1187871"/>
                <a:gd name="connsiteY29" fmla="*/ 53506 h 1654492"/>
                <a:gd name="connsiteX30" fmla="*/ 583441 w 1187871"/>
                <a:gd name="connsiteY30" fmla="*/ 232 h 1654492"/>
                <a:gd name="connsiteX31" fmla="*/ 358998 w 1187871"/>
                <a:gd name="connsiteY31" fmla="*/ 44345 h 1654492"/>
                <a:gd name="connsiteX32" fmla="*/ 241266 w 1187871"/>
                <a:gd name="connsiteY32" fmla="*/ 114248 h 1654492"/>
                <a:gd name="connsiteX33" fmla="*/ 177739 w 1187871"/>
                <a:gd name="connsiteY33" fmla="*/ 165425 h 1654492"/>
                <a:gd name="connsiteX34" fmla="*/ 82489 w 1187871"/>
                <a:gd name="connsiteY34" fmla="*/ 279725 h 1654492"/>
                <a:gd name="connsiteX35" fmla="*/ 11051 w 1187871"/>
                <a:gd name="connsiteY35" fmla="*/ 510705 h 1654492"/>
                <a:gd name="connsiteX36" fmla="*/ 15814 w 1187871"/>
                <a:gd name="connsiteY36" fmla="*/ 660725 h 1654492"/>
                <a:gd name="connsiteX37" fmla="*/ 18168 w 1187871"/>
                <a:gd name="connsiteY37" fmla="*/ 720460 h 1654492"/>
                <a:gd name="connsiteX38" fmla="*/ 33613 w 1187871"/>
                <a:gd name="connsiteY38" fmla="*/ 803882 h 1654492"/>
                <a:gd name="connsiteX39" fmla="*/ 58677 w 1187871"/>
                <a:gd name="connsiteY39" fmla="*/ 872657 h 1654492"/>
                <a:gd name="connsiteX40" fmla="*/ 1526 w 1187871"/>
                <a:gd name="connsiteY40" fmla="*/ 939331 h 1654492"/>
                <a:gd name="connsiteX41" fmla="*/ 18195 w 1187871"/>
                <a:gd name="connsiteY41" fmla="*/ 1063156 h 1654492"/>
                <a:gd name="connsiteX42" fmla="*/ 37245 w 1187871"/>
                <a:gd name="connsiteY42" fmla="*/ 1110781 h 1654492"/>
                <a:gd name="connsiteX43" fmla="*/ 64973 w 1187871"/>
                <a:gd name="connsiteY43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86335 w 1187871"/>
                <a:gd name="connsiteY2" fmla="*/ 1346323 h 1654492"/>
                <a:gd name="connsiteX3" fmla="*/ 251275 w 1187871"/>
                <a:gd name="connsiteY3" fmla="*/ 1437578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92995 w 1187871"/>
                <a:gd name="connsiteY2" fmla="*/ 1344991 h 1654492"/>
                <a:gd name="connsiteX3" fmla="*/ 251275 w 1187871"/>
                <a:gd name="connsiteY3" fmla="*/ 1437578 h 1654492"/>
                <a:gd name="connsiteX4" fmla="*/ 320614 w 1187871"/>
                <a:gd name="connsiteY4" fmla="*/ 1527500 h 1654492"/>
                <a:gd name="connsiteX5" fmla="*/ 463489 w 1187871"/>
                <a:gd name="connsiteY5" fmla="*/ 1622750 h 1654492"/>
                <a:gd name="connsiteX6" fmla="*/ 625414 w 1187871"/>
                <a:gd name="connsiteY6" fmla="*/ 1653706 h 1654492"/>
                <a:gd name="connsiteX7" fmla="*/ 815914 w 1187871"/>
                <a:gd name="connsiteY7" fmla="*/ 1596556 h 1654492"/>
                <a:gd name="connsiteX8" fmla="*/ 954026 w 1187871"/>
                <a:gd name="connsiteY8" fmla="*/ 1470350 h 1654492"/>
                <a:gd name="connsiteX9" fmla="*/ 1027845 w 1187871"/>
                <a:gd name="connsiteY9" fmla="*/ 1304994 h 1654492"/>
                <a:gd name="connsiteX10" fmla="*/ 1060982 w 1187871"/>
                <a:gd name="connsiteY10" fmla="*/ 1223549 h 1654492"/>
                <a:gd name="connsiteX11" fmla="*/ 1081484 w 1187871"/>
                <a:gd name="connsiteY11" fmla="*/ 1167328 h 1654492"/>
                <a:gd name="connsiteX12" fmla="*/ 1122327 w 1187871"/>
                <a:gd name="connsiteY12" fmla="*/ 1150668 h 1654492"/>
                <a:gd name="connsiteX13" fmla="*/ 1163738 w 1187871"/>
                <a:gd name="connsiteY13" fmla="*/ 1084548 h 1654492"/>
                <a:gd name="connsiteX14" fmla="*/ 1187834 w 1187871"/>
                <a:gd name="connsiteY14" fmla="*/ 961529 h 1654492"/>
                <a:gd name="connsiteX15" fmla="*/ 1158612 w 1187871"/>
                <a:gd name="connsiteY15" fmla="*/ 887429 h 1654492"/>
                <a:gd name="connsiteX16" fmla="*/ 1110020 w 1187871"/>
                <a:gd name="connsiteY16" fmla="*/ 891949 h 1654492"/>
                <a:gd name="connsiteX17" fmla="*/ 1142305 w 1187871"/>
                <a:gd name="connsiteY17" fmla="*/ 727119 h 1654492"/>
                <a:gd name="connsiteX18" fmla="*/ 1146505 w 1187871"/>
                <a:gd name="connsiteY18" fmla="*/ 692530 h 1654492"/>
                <a:gd name="connsiteX19" fmla="*/ 1154981 w 1187871"/>
                <a:gd name="connsiteY19" fmla="*/ 638326 h 1654492"/>
                <a:gd name="connsiteX20" fmla="*/ 1154495 w 1187871"/>
                <a:gd name="connsiteY20" fmla="*/ 574113 h 1654492"/>
                <a:gd name="connsiteX21" fmla="*/ 1148964 w 1187871"/>
                <a:gd name="connsiteY21" fmla="*/ 529995 h 1654492"/>
                <a:gd name="connsiteX22" fmla="*/ 1156191 w 1187871"/>
                <a:gd name="connsiteY22" fmla="*/ 499527 h 1654492"/>
                <a:gd name="connsiteX23" fmla="*/ 1138309 w 1187871"/>
                <a:gd name="connsiteY23" fmla="*/ 456740 h 1654492"/>
                <a:gd name="connsiteX24" fmla="*/ 1101016 w 1187871"/>
                <a:gd name="connsiteY24" fmla="*/ 328876 h 1654492"/>
                <a:gd name="connsiteX25" fmla="*/ 1099684 w 1187871"/>
                <a:gd name="connsiteY25" fmla="*/ 324880 h 1654492"/>
                <a:gd name="connsiteX26" fmla="*/ 1051903 w 1187871"/>
                <a:gd name="connsiteY26" fmla="*/ 271330 h 1654492"/>
                <a:gd name="connsiteX27" fmla="*/ 998949 w 1187871"/>
                <a:gd name="connsiteY27" fmla="*/ 190771 h 1654492"/>
                <a:gd name="connsiteX28" fmla="*/ 824067 w 1187871"/>
                <a:gd name="connsiteY28" fmla="*/ 53506 h 1654492"/>
                <a:gd name="connsiteX29" fmla="*/ 583441 w 1187871"/>
                <a:gd name="connsiteY29" fmla="*/ 232 h 1654492"/>
                <a:gd name="connsiteX30" fmla="*/ 358998 w 1187871"/>
                <a:gd name="connsiteY30" fmla="*/ 44345 h 1654492"/>
                <a:gd name="connsiteX31" fmla="*/ 241266 w 1187871"/>
                <a:gd name="connsiteY31" fmla="*/ 114248 h 1654492"/>
                <a:gd name="connsiteX32" fmla="*/ 177739 w 1187871"/>
                <a:gd name="connsiteY32" fmla="*/ 165425 h 1654492"/>
                <a:gd name="connsiteX33" fmla="*/ 82489 w 1187871"/>
                <a:gd name="connsiteY33" fmla="*/ 279725 h 1654492"/>
                <a:gd name="connsiteX34" fmla="*/ 11051 w 1187871"/>
                <a:gd name="connsiteY34" fmla="*/ 510705 h 1654492"/>
                <a:gd name="connsiteX35" fmla="*/ 15814 w 1187871"/>
                <a:gd name="connsiteY35" fmla="*/ 660725 h 1654492"/>
                <a:gd name="connsiteX36" fmla="*/ 18168 w 1187871"/>
                <a:gd name="connsiteY36" fmla="*/ 720460 h 1654492"/>
                <a:gd name="connsiteX37" fmla="*/ 33613 w 1187871"/>
                <a:gd name="connsiteY37" fmla="*/ 803882 h 1654492"/>
                <a:gd name="connsiteX38" fmla="*/ 58677 w 1187871"/>
                <a:gd name="connsiteY38" fmla="*/ 872657 h 1654492"/>
                <a:gd name="connsiteX39" fmla="*/ 1526 w 1187871"/>
                <a:gd name="connsiteY39" fmla="*/ 939331 h 1654492"/>
                <a:gd name="connsiteX40" fmla="*/ 18195 w 1187871"/>
                <a:gd name="connsiteY40" fmla="*/ 1063156 h 1654492"/>
                <a:gd name="connsiteX41" fmla="*/ 37245 w 1187871"/>
                <a:gd name="connsiteY41" fmla="*/ 1110781 h 1654492"/>
                <a:gd name="connsiteX42" fmla="*/ 64973 w 1187871"/>
                <a:gd name="connsiteY42" fmla="*/ 1201350 h 1654492"/>
                <a:gd name="connsiteX0" fmla="*/ 64973 w 1187871"/>
                <a:gd name="connsiteY0" fmla="*/ 1201350 h 1654492"/>
                <a:gd name="connsiteX1" fmla="*/ 149809 w 1187871"/>
                <a:gd name="connsiteY1" fmla="*/ 1226412 h 1654492"/>
                <a:gd name="connsiteX2" fmla="*/ 192995 w 1187871"/>
                <a:gd name="connsiteY2" fmla="*/ 1344991 h 1654492"/>
                <a:gd name="connsiteX3" fmla="*/ 320614 w 1187871"/>
                <a:gd name="connsiteY3" fmla="*/ 1527500 h 1654492"/>
                <a:gd name="connsiteX4" fmla="*/ 463489 w 1187871"/>
                <a:gd name="connsiteY4" fmla="*/ 1622750 h 1654492"/>
                <a:gd name="connsiteX5" fmla="*/ 625414 w 1187871"/>
                <a:gd name="connsiteY5" fmla="*/ 1653706 h 1654492"/>
                <a:gd name="connsiteX6" fmla="*/ 815914 w 1187871"/>
                <a:gd name="connsiteY6" fmla="*/ 1596556 h 1654492"/>
                <a:gd name="connsiteX7" fmla="*/ 954026 w 1187871"/>
                <a:gd name="connsiteY7" fmla="*/ 1470350 h 1654492"/>
                <a:gd name="connsiteX8" fmla="*/ 1027845 w 1187871"/>
                <a:gd name="connsiteY8" fmla="*/ 1304994 h 1654492"/>
                <a:gd name="connsiteX9" fmla="*/ 1060982 w 1187871"/>
                <a:gd name="connsiteY9" fmla="*/ 1223549 h 1654492"/>
                <a:gd name="connsiteX10" fmla="*/ 1081484 w 1187871"/>
                <a:gd name="connsiteY10" fmla="*/ 1167328 h 1654492"/>
                <a:gd name="connsiteX11" fmla="*/ 1122327 w 1187871"/>
                <a:gd name="connsiteY11" fmla="*/ 1150668 h 1654492"/>
                <a:gd name="connsiteX12" fmla="*/ 1163738 w 1187871"/>
                <a:gd name="connsiteY12" fmla="*/ 1084548 h 1654492"/>
                <a:gd name="connsiteX13" fmla="*/ 1187834 w 1187871"/>
                <a:gd name="connsiteY13" fmla="*/ 961529 h 1654492"/>
                <a:gd name="connsiteX14" fmla="*/ 1158612 w 1187871"/>
                <a:gd name="connsiteY14" fmla="*/ 887429 h 1654492"/>
                <a:gd name="connsiteX15" fmla="*/ 1110020 w 1187871"/>
                <a:gd name="connsiteY15" fmla="*/ 891949 h 1654492"/>
                <a:gd name="connsiteX16" fmla="*/ 1142305 w 1187871"/>
                <a:gd name="connsiteY16" fmla="*/ 727119 h 1654492"/>
                <a:gd name="connsiteX17" fmla="*/ 1146505 w 1187871"/>
                <a:gd name="connsiteY17" fmla="*/ 692530 h 1654492"/>
                <a:gd name="connsiteX18" fmla="*/ 1154981 w 1187871"/>
                <a:gd name="connsiteY18" fmla="*/ 638326 h 1654492"/>
                <a:gd name="connsiteX19" fmla="*/ 1154495 w 1187871"/>
                <a:gd name="connsiteY19" fmla="*/ 574113 h 1654492"/>
                <a:gd name="connsiteX20" fmla="*/ 1148964 w 1187871"/>
                <a:gd name="connsiteY20" fmla="*/ 529995 h 1654492"/>
                <a:gd name="connsiteX21" fmla="*/ 1156191 w 1187871"/>
                <a:gd name="connsiteY21" fmla="*/ 499527 h 1654492"/>
                <a:gd name="connsiteX22" fmla="*/ 1138309 w 1187871"/>
                <a:gd name="connsiteY22" fmla="*/ 456740 h 1654492"/>
                <a:gd name="connsiteX23" fmla="*/ 1101016 w 1187871"/>
                <a:gd name="connsiteY23" fmla="*/ 328876 h 1654492"/>
                <a:gd name="connsiteX24" fmla="*/ 1099684 w 1187871"/>
                <a:gd name="connsiteY24" fmla="*/ 324880 h 1654492"/>
                <a:gd name="connsiteX25" fmla="*/ 1051903 w 1187871"/>
                <a:gd name="connsiteY25" fmla="*/ 271330 h 1654492"/>
                <a:gd name="connsiteX26" fmla="*/ 998949 w 1187871"/>
                <a:gd name="connsiteY26" fmla="*/ 190771 h 1654492"/>
                <a:gd name="connsiteX27" fmla="*/ 824067 w 1187871"/>
                <a:gd name="connsiteY27" fmla="*/ 53506 h 1654492"/>
                <a:gd name="connsiteX28" fmla="*/ 583441 w 1187871"/>
                <a:gd name="connsiteY28" fmla="*/ 232 h 1654492"/>
                <a:gd name="connsiteX29" fmla="*/ 358998 w 1187871"/>
                <a:gd name="connsiteY29" fmla="*/ 44345 h 1654492"/>
                <a:gd name="connsiteX30" fmla="*/ 241266 w 1187871"/>
                <a:gd name="connsiteY30" fmla="*/ 114248 h 1654492"/>
                <a:gd name="connsiteX31" fmla="*/ 177739 w 1187871"/>
                <a:gd name="connsiteY31" fmla="*/ 165425 h 1654492"/>
                <a:gd name="connsiteX32" fmla="*/ 82489 w 1187871"/>
                <a:gd name="connsiteY32" fmla="*/ 279725 h 1654492"/>
                <a:gd name="connsiteX33" fmla="*/ 11051 w 1187871"/>
                <a:gd name="connsiteY33" fmla="*/ 510705 h 1654492"/>
                <a:gd name="connsiteX34" fmla="*/ 15814 w 1187871"/>
                <a:gd name="connsiteY34" fmla="*/ 660725 h 1654492"/>
                <a:gd name="connsiteX35" fmla="*/ 18168 w 1187871"/>
                <a:gd name="connsiteY35" fmla="*/ 720460 h 1654492"/>
                <a:gd name="connsiteX36" fmla="*/ 33613 w 1187871"/>
                <a:gd name="connsiteY36" fmla="*/ 803882 h 1654492"/>
                <a:gd name="connsiteX37" fmla="*/ 58677 w 1187871"/>
                <a:gd name="connsiteY37" fmla="*/ 872657 h 1654492"/>
                <a:gd name="connsiteX38" fmla="*/ 1526 w 1187871"/>
                <a:gd name="connsiteY38" fmla="*/ 939331 h 1654492"/>
                <a:gd name="connsiteX39" fmla="*/ 18195 w 1187871"/>
                <a:gd name="connsiteY39" fmla="*/ 1063156 h 1654492"/>
                <a:gd name="connsiteX40" fmla="*/ 37245 w 1187871"/>
                <a:gd name="connsiteY40" fmla="*/ 1110781 h 1654492"/>
                <a:gd name="connsiteX41" fmla="*/ 64973 w 1187871"/>
                <a:gd name="connsiteY41" fmla="*/ 1201350 h 1654492"/>
                <a:gd name="connsiteX0" fmla="*/ 64973 w 1187871"/>
                <a:gd name="connsiteY0" fmla="*/ 1201350 h 1659556"/>
                <a:gd name="connsiteX1" fmla="*/ 149809 w 1187871"/>
                <a:gd name="connsiteY1" fmla="*/ 1226412 h 1659556"/>
                <a:gd name="connsiteX2" fmla="*/ 192995 w 1187871"/>
                <a:gd name="connsiteY2" fmla="*/ 1344991 h 1659556"/>
                <a:gd name="connsiteX3" fmla="*/ 463489 w 1187871"/>
                <a:gd name="connsiteY3" fmla="*/ 1622750 h 1659556"/>
                <a:gd name="connsiteX4" fmla="*/ 625414 w 1187871"/>
                <a:gd name="connsiteY4" fmla="*/ 1653706 h 1659556"/>
                <a:gd name="connsiteX5" fmla="*/ 815914 w 1187871"/>
                <a:gd name="connsiteY5" fmla="*/ 1596556 h 1659556"/>
                <a:gd name="connsiteX6" fmla="*/ 954026 w 1187871"/>
                <a:gd name="connsiteY6" fmla="*/ 1470350 h 1659556"/>
                <a:gd name="connsiteX7" fmla="*/ 1027845 w 1187871"/>
                <a:gd name="connsiteY7" fmla="*/ 1304994 h 1659556"/>
                <a:gd name="connsiteX8" fmla="*/ 1060982 w 1187871"/>
                <a:gd name="connsiteY8" fmla="*/ 1223549 h 1659556"/>
                <a:gd name="connsiteX9" fmla="*/ 1081484 w 1187871"/>
                <a:gd name="connsiteY9" fmla="*/ 1167328 h 1659556"/>
                <a:gd name="connsiteX10" fmla="*/ 1122327 w 1187871"/>
                <a:gd name="connsiteY10" fmla="*/ 1150668 h 1659556"/>
                <a:gd name="connsiteX11" fmla="*/ 1163738 w 1187871"/>
                <a:gd name="connsiteY11" fmla="*/ 1084548 h 1659556"/>
                <a:gd name="connsiteX12" fmla="*/ 1187834 w 1187871"/>
                <a:gd name="connsiteY12" fmla="*/ 961529 h 1659556"/>
                <a:gd name="connsiteX13" fmla="*/ 1158612 w 1187871"/>
                <a:gd name="connsiteY13" fmla="*/ 887429 h 1659556"/>
                <a:gd name="connsiteX14" fmla="*/ 1110020 w 1187871"/>
                <a:gd name="connsiteY14" fmla="*/ 891949 h 1659556"/>
                <a:gd name="connsiteX15" fmla="*/ 1142305 w 1187871"/>
                <a:gd name="connsiteY15" fmla="*/ 727119 h 1659556"/>
                <a:gd name="connsiteX16" fmla="*/ 1146505 w 1187871"/>
                <a:gd name="connsiteY16" fmla="*/ 692530 h 1659556"/>
                <a:gd name="connsiteX17" fmla="*/ 1154981 w 1187871"/>
                <a:gd name="connsiteY17" fmla="*/ 638326 h 1659556"/>
                <a:gd name="connsiteX18" fmla="*/ 1154495 w 1187871"/>
                <a:gd name="connsiteY18" fmla="*/ 574113 h 1659556"/>
                <a:gd name="connsiteX19" fmla="*/ 1148964 w 1187871"/>
                <a:gd name="connsiteY19" fmla="*/ 529995 h 1659556"/>
                <a:gd name="connsiteX20" fmla="*/ 1156191 w 1187871"/>
                <a:gd name="connsiteY20" fmla="*/ 499527 h 1659556"/>
                <a:gd name="connsiteX21" fmla="*/ 1138309 w 1187871"/>
                <a:gd name="connsiteY21" fmla="*/ 456740 h 1659556"/>
                <a:gd name="connsiteX22" fmla="*/ 1101016 w 1187871"/>
                <a:gd name="connsiteY22" fmla="*/ 328876 h 1659556"/>
                <a:gd name="connsiteX23" fmla="*/ 1099684 w 1187871"/>
                <a:gd name="connsiteY23" fmla="*/ 324880 h 1659556"/>
                <a:gd name="connsiteX24" fmla="*/ 1051903 w 1187871"/>
                <a:gd name="connsiteY24" fmla="*/ 271330 h 1659556"/>
                <a:gd name="connsiteX25" fmla="*/ 998949 w 1187871"/>
                <a:gd name="connsiteY25" fmla="*/ 190771 h 1659556"/>
                <a:gd name="connsiteX26" fmla="*/ 824067 w 1187871"/>
                <a:gd name="connsiteY26" fmla="*/ 53506 h 1659556"/>
                <a:gd name="connsiteX27" fmla="*/ 583441 w 1187871"/>
                <a:gd name="connsiteY27" fmla="*/ 232 h 1659556"/>
                <a:gd name="connsiteX28" fmla="*/ 358998 w 1187871"/>
                <a:gd name="connsiteY28" fmla="*/ 44345 h 1659556"/>
                <a:gd name="connsiteX29" fmla="*/ 241266 w 1187871"/>
                <a:gd name="connsiteY29" fmla="*/ 114248 h 1659556"/>
                <a:gd name="connsiteX30" fmla="*/ 177739 w 1187871"/>
                <a:gd name="connsiteY30" fmla="*/ 165425 h 1659556"/>
                <a:gd name="connsiteX31" fmla="*/ 82489 w 1187871"/>
                <a:gd name="connsiteY31" fmla="*/ 279725 h 1659556"/>
                <a:gd name="connsiteX32" fmla="*/ 11051 w 1187871"/>
                <a:gd name="connsiteY32" fmla="*/ 510705 h 1659556"/>
                <a:gd name="connsiteX33" fmla="*/ 15814 w 1187871"/>
                <a:gd name="connsiteY33" fmla="*/ 660725 h 1659556"/>
                <a:gd name="connsiteX34" fmla="*/ 18168 w 1187871"/>
                <a:gd name="connsiteY34" fmla="*/ 720460 h 1659556"/>
                <a:gd name="connsiteX35" fmla="*/ 33613 w 1187871"/>
                <a:gd name="connsiteY35" fmla="*/ 803882 h 1659556"/>
                <a:gd name="connsiteX36" fmla="*/ 58677 w 1187871"/>
                <a:gd name="connsiteY36" fmla="*/ 872657 h 1659556"/>
                <a:gd name="connsiteX37" fmla="*/ 1526 w 1187871"/>
                <a:gd name="connsiteY37" fmla="*/ 939331 h 1659556"/>
                <a:gd name="connsiteX38" fmla="*/ 18195 w 1187871"/>
                <a:gd name="connsiteY38" fmla="*/ 1063156 h 1659556"/>
                <a:gd name="connsiteX39" fmla="*/ 37245 w 1187871"/>
                <a:gd name="connsiteY39" fmla="*/ 1110781 h 1659556"/>
                <a:gd name="connsiteX40" fmla="*/ 64973 w 1187871"/>
                <a:gd name="connsiteY40" fmla="*/ 1201350 h 1659556"/>
                <a:gd name="connsiteX0" fmla="*/ 64973 w 1187871"/>
                <a:gd name="connsiteY0" fmla="*/ 1201350 h 1655054"/>
                <a:gd name="connsiteX1" fmla="*/ 149809 w 1187871"/>
                <a:gd name="connsiteY1" fmla="*/ 1226412 h 1655054"/>
                <a:gd name="connsiteX2" fmla="*/ 192995 w 1187871"/>
                <a:gd name="connsiteY2" fmla="*/ 1344991 h 1655054"/>
                <a:gd name="connsiteX3" fmla="*/ 307195 w 1187871"/>
                <a:gd name="connsiteY3" fmla="*/ 1472991 h 1655054"/>
                <a:gd name="connsiteX4" fmla="*/ 463489 w 1187871"/>
                <a:gd name="connsiteY4" fmla="*/ 1622750 h 1655054"/>
                <a:gd name="connsiteX5" fmla="*/ 625414 w 1187871"/>
                <a:gd name="connsiteY5" fmla="*/ 1653706 h 1655054"/>
                <a:gd name="connsiteX6" fmla="*/ 815914 w 1187871"/>
                <a:gd name="connsiteY6" fmla="*/ 1596556 h 1655054"/>
                <a:gd name="connsiteX7" fmla="*/ 954026 w 1187871"/>
                <a:gd name="connsiteY7" fmla="*/ 1470350 h 1655054"/>
                <a:gd name="connsiteX8" fmla="*/ 1027845 w 1187871"/>
                <a:gd name="connsiteY8" fmla="*/ 1304994 h 1655054"/>
                <a:gd name="connsiteX9" fmla="*/ 1060982 w 1187871"/>
                <a:gd name="connsiteY9" fmla="*/ 1223549 h 1655054"/>
                <a:gd name="connsiteX10" fmla="*/ 1081484 w 1187871"/>
                <a:gd name="connsiteY10" fmla="*/ 1167328 h 1655054"/>
                <a:gd name="connsiteX11" fmla="*/ 1122327 w 1187871"/>
                <a:gd name="connsiteY11" fmla="*/ 1150668 h 1655054"/>
                <a:gd name="connsiteX12" fmla="*/ 1163738 w 1187871"/>
                <a:gd name="connsiteY12" fmla="*/ 1084548 h 1655054"/>
                <a:gd name="connsiteX13" fmla="*/ 1187834 w 1187871"/>
                <a:gd name="connsiteY13" fmla="*/ 961529 h 1655054"/>
                <a:gd name="connsiteX14" fmla="*/ 1158612 w 1187871"/>
                <a:gd name="connsiteY14" fmla="*/ 887429 h 1655054"/>
                <a:gd name="connsiteX15" fmla="*/ 1110020 w 1187871"/>
                <a:gd name="connsiteY15" fmla="*/ 891949 h 1655054"/>
                <a:gd name="connsiteX16" fmla="*/ 1142305 w 1187871"/>
                <a:gd name="connsiteY16" fmla="*/ 727119 h 1655054"/>
                <a:gd name="connsiteX17" fmla="*/ 1146505 w 1187871"/>
                <a:gd name="connsiteY17" fmla="*/ 692530 h 1655054"/>
                <a:gd name="connsiteX18" fmla="*/ 1154981 w 1187871"/>
                <a:gd name="connsiteY18" fmla="*/ 638326 h 1655054"/>
                <a:gd name="connsiteX19" fmla="*/ 1154495 w 1187871"/>
                <a:gd name="connsiteY19" fmla="*/ 574113 h 1655054"/>
                <a:gd name="connsiteX20" fmla="*/ 1148964 w 1187871"/>
                <a:gd name="connsiteY20" fmla="*/ 529995 h 1655054"/>
                <a:gd name="connsiteX21" fmla="*/ 1156191 w 1187871"/>
                <a:gd name="connsiteY21" fmla="*/ 499527 h 1655054"/>
                <a:gd name="connsiteX22" fmla="*/ 1138309 w 1187871"/>
                <a:gd name="connsiteY22" fmla="*/ 456740 h 1655054"/>
                <a:gd name="connsiteX23" fmla="*/ 1101016 w 1187871"/>
                <a:gd name="connsiteY23" fmla="*/ 328876 h 1655054"/>
                <a:gd name="connsiteX24" fmla="*/ 1099684 w 1187871"/>
                <a:gd name="connsiteY24" fmla="*/ 324880 h 1655054"/>
                <a:gd name="connsiteX25" fmla="*/ 1051903 w 1187871"/>
                <a:gd name="connsiteY25" fmla="*/ 271330 h 1655054"/>
                <a:gd name="connsiteX26" fmla="*/ 998949 w 1187871"/>
                <a:gd name="connsiteY26" fmla="*/ 190771 h 1655054"/>
                <a:gd name="connsiteX27" fmla="*/ 824067 w 1187871"/>
                <a:gd name="connsiteY27" fmla="*/ 53506 h 1655054"/>
                <a:gd name="connsiteX28" fmla="*/ 583441 w 1187871"/>
                <a:gd name="connsiteY28" fmla="*/ 232 h 1655054"/>
                <a:gd name="connsiteX29" fmla="*/ 358998 w 1187871"/>
                <a:gd name="connsiteY29" fmla="*/ 44345 h 1655054"/>
                <a:gd name="connsiteX30" fmla="*/ 241266 w 1187871"/>
                <a:gd name="connsiteY30" fmla="*/ 114248 h 1655054"/>
                <a:gd name="connsiteX31" fmla="*/ 177739 w 1187871"/>
                <a:gd name="connsiteY31" fmla="*/ 165425 h 1655054"/>
                <a:gd name="connsiteX32" fmla="*/ 82489 w 1187871"/>
                <a:gd name="connsiteY32" fmla="*/ 279725 h 1655054"/>
                <a:gd name="connsiteX33" fmla="*/ 11051 w 1187871"/>
                <a:gd name="connsiteY33" fmla="*/ 510705 h 1655054"/>
                <a:gd name="connsiteX34" fmla="*/ 15814 w 1187871"/>
                <a:gd name="connsiteY34" fmla="*/ 660725 h 1655054"/>
                <a:gd name="connsiteX35" fmla="*/ 18168 w 1187871"/>
                <a:gd name="connsiteY35" fmla="*/ 720460 h 1655054"/>
                <a:gd name="connsiteX36" fmla="*/ 33613 w 1187871"/>
                <a:gd name="connsiteY36" fmla="*/ 803882 h 1655054"/>
                <a:gd name="connsiteX37" fmla="*/ 58677 w 1187871"/>
                <a:gd name="connsiteY37" fmla="*/ 872657 h 1655054"/>
                <a:gd name="connsiteX38" fmla="*/ 1526 w 1187871"/>
                <a:gd name="connsiteY38" fmla="*/ 939331 h 1655054"/>
                <a:gd name="connsiteX39" fmla="*/ 18195 w 1187871"/>
                <a:gd name="connsiteY39" fmla="*/ 1063156 h 1655054"/>
                <a:gd name="connsiteX40" fmla="*/ 37245 w 1187871"/>
                <a:gd name="connsiteY40" fmla="*/ 1110781 h 1655054"/>
                <a:gd name="connsiteX41" fmla="*/ 64973 w 1187871"/>
                <a:gd name="connsiteY41" fmla="*/ 1201350 h 1655054"/>
                <a:gd name="connsiteX0" fmla="*/ 64973 w 1187871"/>
                <a:gd name="connsiteY0" fmla="*/ 1201350 h 1654975"/>
                <a:gd name="connsiteX1" fmla="*/ 149809 w 1187871"/>
                <a:gd name="connsiteY1" fmla="*/ 1226412 h 1654975"/>
                <a:gd name="connsiteX2" fmla="*/ 192995 w 1187871"/>
                <a:gd name="connsiteY2" fmla="*/ 1344991 h 1654975"/>
                <a:gd name="connsiteX3" fmla="*/ 296540 w 1187871"/>
                <a:gd name="connsiteY3" fmla="*/ 1478319 h 1654975"/>
                <a:gd name="connsiteX4" fmla="*/ 463489 w 1187871"/>
                <a:gd name="connsiteY4" fmla="*/ 1622750 h 1654975"/>
                <a:gd name="connsiteX5" fmla="*/ 625414 w 1187871"/>
                <a:gd name="connsiteY5" fmla="*/ 1653706 h 1654975"/>
                <a:gd name="connsiteX6" fmla="*/ 815914 w 1187871"/>
                <a:gd name="connsiteY6" fmla="*/ 1596556 h 1654975"/>
                <a:gd name="connsiteX7" fmla="*/ 954026 w 1187871"/>
                <a:gd name="connsiteY7" fmla="*/ 1470350 h 1654975"/>
                <a:gd name="connsiteX8" fmla="*/ 1027845 w 1187871"/>
                <a:gd name="connsiteY8" fmla="*/ 1304994 h 1654975"/>
                <a:gd name="connsiteX9" fmla="*/ 1060982 w 1187871"/>
                <a:gd name="connsiteY9" fmla="*/ 1223549 h 1654975"/>
                <a:gd name="connsiteX10" fmla="*/ 1081484 w 1187871"/>
                <a:gd name="connsiteY10" fmla="*/ 1167328 h 1654975"/>
                <a:gd name="connsiteX11" fmla="*/ 1122327 w 1187871"/>
                <a:gd name="connsiteY11" fmla="*/ 1150668 h 1654975"/>
                <a:gd name="connsiteX12" fmla="*/ 1163738 w 1187871"/>
                <a:gd name="connsiteY12" fmla="*/ 1084548 h 1654975"/>
                <a:gd name="connsiteX13" fmla="*/ 1187834 w 1187871"/>
                <a:gd name="connsiteY13" fmla="*/ 961529 h 1654975"/>
                <a:gd name="connsiteX14" fmla="*/ 1158612 w 1187871"/>
                <a:gd name="connsiteY14" fmla="*/ 887429 h 1654975"/>
                <a:gd name="connsiteX15" fmla="*/ 1110020 w 1187871"/>
                <a:gd name="connsiteY15" fmla="*/ 891949 h 1654975"/>
                <a:gd name="connsiteX16" fmla="*/ 1142305 w 1187871"/>
                <a:gd name="connsiteY16" fmla="*/ 727119 h 1654975"/>
                <a:gd name="connsiteX17" fmla="*/ 1146505 w 1187871"/>
                <a:gd name="connsiteY17" fmla="*/ 692530 h 1654975"/>
                <a:gd name="connsiteX18" fmla="*/ 1154981 w 1187871"/>
                <a:gd name="connsiteY18" fmla="*/ 638326 h 1654975"/>
                <a:gd name="connsiteX19" fmla="*/ 1154495 w 1187871"/>
                <a:gd name="connsiteY19" fmla="*/ 574113 h 1654975"/>
                <a:gd name="connsiteX20" fmla="*/ 1148964 w 1187871"/>
                <a:gd name="connsiteY20" fmla="*/ 529995 h 1654975"/>
                <a:gd name="connsiteX21" fmla="*/ 1156191 w 1187871"/>
                <a:gd name="connsiteY21" fmla="*/ 499527 h 1654975"/>
                <a:gd name="connsiteX22" fmla="*/ 1138309 w 1187871"/>
                <a:gd name="connsiteY22" fmla="*/ 456740 h 1654975"/>
                <a:gd name="connsiteX23" fmla="*/ 1101016 w 1187871"/>
                <a:gd name="connsiteY23" fmla="*/ 328876 h 1654975"/>
                <a:gd name="connsiteX24" fmla="*/ 1099684 w 1187871"/>
                <a:gd name="connsiteY24" fmla="*/ 324880 h 1654975"/>
                <a:gd name="connsiteX25" fmla="*/ 1051903 w 1187871"/>
                <a:gd name="connsiteY25" fmla="*/ 271330 h 1654975"/>
                <a:gd name="connsiteX26" fmla="*/ 998949 w 1187871"/>
                <a:gd name="connsiteY26" fmla="*/ 190771 h 1654975"/>
                <a:gd name="connsiteX27" fmla="*/ 824067 w 1187871"/>
                <a:gd name="connsiteY27" fmla="*/ 53506 h 1654975"/>
                <a:gd name="connsiteX28" fmla="*/ 583441 w 1187871"/>
                <a:gd name="connsiteY28" fmla="*/ 232 h 1654975"/>
                <a:gd name="connsiteX29" fmla="*/ 358998 w 1187871"/>
                <a:gd name="connsiteY29" fmla="*/ 44345 h 1654975"/>
                <a:gd name="connsiteX30" fmla="*/ 241266 w 1187871"/>
                <a:gd name="connsiteY30" fmla="*/ 114248 h 1654975"/>
                <a:gd name="connsiteX31" fmla="*/ 177739 w 1187871"/>
                <a:gd name="connsiteY31" fmla="*/ 165425 h 1654975"/>
                <a:gd name="connsiteX32" fmla="*/ 82489 w 1187871"/>
                <a:gd name="connsiteY32" fmla="*/ 279725 h 1654975"/>
                <a:gd name="connsiteX33" fmla="*/ 11051 w 1187871"/>
                <a:gd name="connsiteY33" fmla="*/ 510705 h 1654975"/>
                <a:gd name="connsiteX34" fmla="*/ 15814 w 1187871"/>
                <a:gd name="connsiteY34" fmla="*/ 660725 h 1654975"/>
                <a:gd name="connsiteX35" fmla="*/ 18168 w 1187871"/>
                <a:gd name="connsiteY35" fmla="*/ 720460 h 1654975"/>
                <a:gd name="connsiteX36" fmla="*/ 33613 w 1187871"/>
                <a:gd name="connsiteY36" fmla="*/ 803882 h 1654975"/>
                <a:gd name="connsiteX37" fmla="*/ 58677 w 1187871"/>
                <a:gd name="connsiteY37" fmla="*/ 872657 h 1654975"/>
                <a:gd name="connsiteX38" fmla="*/ 1526 w 1187871"/>
                <a:gd name="connsiteY38" fmla="*/ 939331 h 1654975"/>
                <a:gd name="connsiteX39" fmla="*/ 18195 w 1187871"/>
                <a:gd name="connsiteY39" fmla="*/ 1063156 h 1654975"/>
                <a:gd name="connsiteX40" fmla="*/ 37245 w 1187871"/>
                <a:gd name="connsiteY40" fmla="*/ 1110781 h 1654975"/>
                <a:gd name="connsiteX41" fmla="*/ 64973 w 1187871"/>
                <a:gd name="connsiteY41" fmla="*/ 1201350 h 1654975"/>
                <a:gd name="connsiteX0" fmla="*/ 64973 w 1187871"/>
                <a:gd name="connsiteY0" fmla="*/ 1201350 h 1654975"/>
                <a:gd name="connsiteX1" fmla="*/ 149809 w 1187871"/>
                <a:gd name="connsiteY1" fmla="*/ 1226412 h 1654975"/>
                <a:gd name="connsiteX2" fmla="*/ 192995 w 1187871"/>
                <a:gd name="connsiteY2" fmla="*/ 1344991 h 1654975"/>
                <a:gd name="connsiteX3" fmla="*/ 296540 w 1187871"/>
                <a:gd name="connsiteY3" fmla="*/ 1478319 h 1654975"/>
                <a:gd name="connsiteX4" fmla="*/ 463489 w 1187871"/>
                <a:gd name="connsiteY4" fmla="*/ 1622750 h 1654975"/>
                <a:gd name="connsiteX5" fmla="*/ 625414 w 1187871"/>
                <a:gd name="connsiteY5" fmla="*/ 1653706 h 1654975"/>
                <a:gd name="connsiteX6" fmla="*/ 815914 w 1187871"/>
                <a:gd name="connsiteY6" fmla="*/ 1596556 h 1654975"/>
                <a:gd name="connsiteX7" fmla="*/ 954026 w 1187871"/>
                <a:gd name="connsiteY7" fmla="*/ 1470350 h 1654975"/>
                <a:gd name="connsiteX8" fmla="*/ 1027845 w 1187871"/>
                <a:gd name="connsiteY8" fmla="*/ 1304994 h 1654975"/>
                <a:gd name="connsiteX9" fmla="*/ 1060982 w 1187871"/>
                <a:gd name="connsiteY9" fmla="*/ 1223549 h 1654975"/>
                <a:gd name="connsiteX10" fmla="*/ 1081484 w 1187871"/>
                <a:gd name="connsiteY10" fmla="*/ 1167328 h 1654975"/>
                <a:gd name="connsiteX11" fmla="*/ 1122327 w 1187871"/>
                <a:gd name="connsiteY11" fmla="*/ 1150668 h 1654975"/>
                <a:gd name="connsiteX12" fmla="*/ 1163738 w 1187871"/>
                <a:gd name="connsiteY12" fmla="*/ 1084548 h 1654975"/>
                <a:gd name="connsiteX13" fmla="*/ 1187834 w 1187871"/>
                <a:gd name="connsiteY13" fmla="*/ 961529 h 1654975"/>
                <a:gd name="connsiteX14" fmla="*/ 1158612 w 1187871"/>
                <a:gd name="connsiteY14" fmla="*/ 887429 h 1654975"/>
                <a:gd name="connsiteX15" fmla="*/ 1110020 w 1187871"/>
                <a:gd name="connsiteY15" fmla="*/ 891949 h 1654975"/>
                <a:gd name="connsiteX16" fmla="*/ 1142305 w 1187871"/>
                <a:gd name="connsiteY16" fmla="*/ 727119 h 1654975"/>
                <a:gd name="connsiteX17" fmla="*/ 1146505 w 1187871"/>
                <a:gd name="connsiteY17" fmla="*/ 692530 h 1654975"/>
                <a:gd name="connsiteX18" fmla="*/ 1154981 w 1187871"/>
                <a:gd name="connsiteY18" fmla="*/ 638326 h 1654975"/>
                <a:gd name="connsiteX19" fmla="*/ 1154495 w 1187871"/>
                <a:gd name="connsiteY19" fmla="*/ 574113 h 1654975"/>
                <a:gd name="connsiteX20" fmla="*/ 1148964 w 1187871"/>
                <a:gd name="connsiteY20" fmla="*/ 529995 h 1654975"/>
                <a:gd name="connsiteX21" fmla="*/ 1156191 w 1187871"/>
                <a:gd name="connsiteY21" fmla="*/ 499527 h 1654975"/>
                <a:gd name="connsiteX22" fmla="*/ 1138309 w 1187871"/>
                <a:gd name="connsiteY22" fmla="*/ 456740 h 1654975"/>
                <a:gd name="connsiteX23" fmla="*/ 1101016 w 1187871"/>
                <a:gd name="connsiteY23" fmla="*/ 328876 h 1654975"/>
                <a:gd name="connsiteX24" fmla="*/ 1099684 w 1187871"/>
                <a:gd name="connsiteY24" fmla="*/ 324880 h 1654975"/>
                <a:gd name="connsiteX25" fmla="*/ 1051903 w 1187871"/>
                <a:gd name="connsiteY25" fmla="*/ 271330 h 1654975"/>
                <a:gd name="connsiteX26" fmla="*/ 998949 w 1187871"/>
                <a:gd name="connsiteY26" fmla="*/ 190771 h 1654975"/>
                <a:gd name="connsiteX27" fmla="*/ 824067 w 1187871"/>
                <a:gd name="connsiteY27" fmla="*/ 53506 h 1654975"/>
                <a:gd name="connsiteX28" fmla="*/ 583441 w 1187871"/>
                <a:gd name="connsiteY28" fmla="*/ 232 h 1654975"/>
                <a:gd name="connsiteX29" fmla="*/ 358998 w 1187871"/>
                <a:gd name="connsiteY29" fmla="*/ 44345 h 1654975"/>
                <a:gd name="connsiteX30" fmla="*/ 241266 w 1187871"/>
                <a:gd name="connsiteY30" fmla="*/ 114248 h 1654975"/>
                <a:gd name="connsiteX31" fmla="*/ 177739 w 1187871"/>
                <a:gd name="connsiteY31" fmla="*/ 165425 h 1654975"/>
                <a:gd name="connsiteX32" fmla="*/ 82489 w 1187871"/>
                <a:gd name="connsiteY32" fmla="*/ 279725 h 1654975"/>
                <a:gd name="connsiteX33" fmla="*/ 11051 w 1187871"/>
                <a:gd name="connsiteY33" fmla="*/ 510705 h 1654975"/>
                <a:gd name="connsiteX34" fmla="*/ 15814 w 1187871"/>
                <a:gd name="connsiteY34" fmla="*/ 660725 h 1654975"/>
                <a:gd name="connsiteX35" fmla="*/ 18168 w 1187871"/>
                <a:gd name="connsiteY35" fmla="*/ 720460 h 1654975"/>
                <a:gd name="connsiteX36" fmla="*/ 33613 w 1187871"/>
                <a:gd name="connsiteY36" fmla="*/ 803882 h 1654975"/>
                <a:gd name="connsiteX37" fmla="*/ 58677 w 1187871"/>
                <a:gd name="connsiteY37" fmla="*/ 872657 h 1654975"/>
                <a:gd name="connsiteX38" fmla="*/ 1526 w 1187871"/>
                <a:gd name="connsiteY38" fmla="*/ 939331 h 1654975"/>
                <a:gd name="connsiteX39" fmla="*/ 18195 w 1187871"/>
                <a:gd name="connsiteY39" fmla="*/ 1063156 h 1654975"/>
                <a:gd name="connsiteX40" fmla="*/ 37245 w 1187871"/>
                <a:gd name="connsiteY40" fmla="*/ 1110781 h 1654975"/>
                <a:gd name="connsiteX41" fmla="*/ 64973 w 1187871"/>
                <a:gd name="connsiteY41" fmla="*/ 1201350 h 1654975"/>
                <a:gd name="connsiteX0" fmla="*/ 64973 w 1187871"/>
                <a:gd name="connsiteY0" fmla="*/ 1201350 h 1654975"/>
                <a:gd name="connsiteX1" fmla="*/ 152473 w 1187871"/>
                <a:gd name="connsiteY1" fmla="*/ 1223748 h 1654975"/>
                <a:gd name="connsiteX2" fmla="*/ 192995 w 1187871"/>
                <a:gd name="connsiteY2" fmla="*/ 1344991 h 1654975"/>
                <a:gd name="connsiteX3" fmla="*/ 296540 w 1187871"/>
                <a:gd name="connsiteY3" fmla="*/ 1478319 h 1654975"/>
                <a:gd name="connsiteX4" fmla="*/ 463489 w 1187871"/>
                <a:gd name="connsiteY4" fmla="*/ 1622750 h 1654975"/>
                <a:gd name="connsiteX5" fmla="*/ 625414 w 1187871"/>
                <a:gd name="connsiteY5" fmla="*/ 1653706 h 1654975"/>
                <a:gd name="connsiteX6" fmla="*/ 815914 w 1187871"/>
                <a:gd name="connsiteY6" fmla="*/ 1596556 h 1654975"/>
                <a:gd name="connsiteX7" fmla="*/ 954026 w 1187871"/>
                <a:gd name="connsiteY7" fmla="*/ 1470350 h 1654975"/>
                <a:gd name="connsiteX8" fmla="*/ 1027845 w 1187871"/>
                <a:gd name="connsiteY8" fmla="*/ 1304994 h 1654975"/>
                <a:gd name="connsiteX9" fmla="*/ 1060982 w 1187871"/>
                <a:gd name="connsiteY9" fmla="*/ 1223549 h 1654975"/>
                <a:gd name="connsiteX10" fmla="*/ 1081484 w 1187871"/>
                <a:gd name="connsiteY10" fmla="*/ 1167328 h 1654975"/>
                <a:gd name="connsiteX11" fmla="*/ 1122327 w 1187871"/>
                <a:gd name="connsiteY11" fmla="*/ 1150668 h 1654975"/>
                <a:gd name="connsiteX12" fmla="*/ 1163738 w 1187871"/>
                <a:gd name="connsiteY12" fmla="*/ 1084548 h 1654975"/>
                <a:gd name="connsiteX13" fmla="*/ 1187834 w 1187871"/>
                <a:gd name="connsiteY13" fmla="*/ 961529 h 1654975"/>
                <a:gd name="connsiteX14" fmla="*/ 1158612 w 1187871"/>
                <a:gd name="connsiteY14" fmla="*/ 887429 h 1654975"/>
                <a:gd name="connsiteX15" fmla="*/ 1110020 w 1187871"/>
                <a:gd name="connsiteY15" fmla="*/ 891949 h 1654975"/>
                <a:gd name="connsiteX16" fmla="*/ 1142305 w 1187871"/>
                <a:gd name="connsiteY16" fmla="*/ 727119 h 1654975"/>
                <a:gd name="connsiteX17" fmla="*/ 1146505 w 1187871"/>
                <a:gd name="connsiteY17" fmla="*/ 692530 h 1654975"/>
                <a:gd name="connsiteX18" fmla="*/ 1154981 w 1187871"/>
                <a:gd name="connsiteY18" fmla="*/ 638326 h 1654975"/>
                <a:gd name="connsiteX19" fmla="*/ 1154495 w 1187871"/>
                <a:gd name="connsiteY19" fmla="*/ 574113 h 1654975"/>
                <a:gd name="connsiteX20" fmla="*/ 1148964 w 1187871"/>
                <a:gd name="connsiteY20" fmla="*/ 529995 h 1654975"/>
                <a:gd name="connsiteX21" fmla="*/ 1156191 w 1187871"/>
                <a:gd name="connsiteY21" fmla="*/ 499527 h 1654975"/>
                <a:gd name="connsiteX22" fmla="*/ 1138309 w 1187871"/>
                <a:gd name="connsiteY22" fmla="*/ 456740 h 1654975"/>
                <a:gd name="connsiteX23" fmla="*/ 1101016 w 1187871"/>
                <a:gd name="connsiteY23" fmla="*/ 328876 h 1654975"/>
                <a:gd name="connsiteX24" fmla="*/ 1099684 w 1187871"/>
                <a:gd name="connsiteY24" fmla="*/ 324880 h 1654975"/>
                <a:gd name="connsiteX25" fmla="*/ 1051903 w 1187871"/>
                <a:gd name="connsiteY25" fmla="*/ 271330 h 1654975"/>
                <a:gd name="connsiteX26" fmla="*/ 998949 w 1187871"/>
                <a:gd name="connsiteY26" fmla="*/ 190771 h 1654975"/>
                <a:gd name="connsiteX27" fmla="*/ 824067 w 1187871"/>
                <a:gd name="connsiteY27" fmla="*/ 53506 h 1654975"/>
                <a:gd name="connsiteX28" fmla="*/ 583441 w 1187871"/>
                <a:gd name="connsiteY28" fmla="*/ 232 h 1654975"/>
                <a:gd name="connsiteX29" fmla="*/ 358998 w 1187871"/>
                <a:gd name="connsiteY29" fmla="*/ 44345 h 1654975"/>
                <a:gd name="connsiteX30" fmla="*/ 241266 w 1187871"/>
                <a:gd name="connsiteY30" fmla="*/ 114248 h 1654975"/>
                <a:gd name="connsiteX31" fmla="*/ 177739 w 1187871"/>
                <a:gd name="connsiteY31" fmla="*/ 165425 h 1654975"/>
                <a:gd name="connsiteX32" fmla="*/ 82489 w 1187871"/>
                <a:gd name="connsiteY32" fmla="*/ 279725 h 1654975"/>
                <a:gd name="connsiteX33" fmla="*/ 11051 w 1187871"/>
                <a:gd name="connsiteY33" fmla="*/ 510705 h 1654975"/>
                <a:gd name="connsiteX34" fmla="*/ 15814 w 1187871"/>
                <a:gd name="connsiteY34" fmla="*/ 660725 h 1654975"/>
                <a:gd name="connsiteX35" fmla="*/ 18168 w 1187871"/>
                <a:gd name="connsiteY35" fmla="*/ 720460 h 1654975"/>
                <a:gd name="connsiteX36" fmla="*/ 33613 w 1187871"/>
                <a:gd name="connsiteY36" fmla="*/ 803882 h 1654975"/>
                <a:gd name="connsiteX37" fmla="*/ 58677 w 1187871"/>
                <a:gd name="connsiteY37" fmla="*/ 872657 h 1654975"/>
                <a:gd name="connsiteX38" fmla="*/ 1526 w 1187871"/>
                <a:gd name="connsiteY38" fmla="*/ 939331 h 1654975"/>
                <a:gd name="connsiteX39" fmla="*/ 18195 w 1187871"/>
                <a:gd name="connsiteY39" fmla="*/ 1063156 h 1654975"/>
                <a:gd name="connsiteX40" fmla="*/ 37245 w 1187871"/>
                <a:gd name="connsiteY40" fmla="*/ 1110781 h 1654975"/>
                <a:gd name="connsiteX41" fmla="*/ 64973 w 1187871"/>
                <a:gd name="connsiteY41" fmla="*/ 1201350 h 1654975"/>
                <a:gd name="connsiteX0" fmla="*/ 37245 w 1187871"/>
                <a:gd name="connsiteY0" fmla="*/ 1110781 h 1654975"/>
                <a:gd name="connsiteX1" fmla="*/ 152473 w 1187871"/>
                <a:gd name="connsiteY1" fmla="*/ 1223748 h 1654975"/>
                <a:gd name="connsiteX2" fmla="*/ 192995 w 1187871"/>
                <a:gd name="connsiteY2" fmla="*/ 1344991 h 1654975"/>
                <a:gd name="connsiteX3" fmla="*/ 296540 w 1187871"/>
                <a:gd name="connsiteY3" fmla="*/ 1478319 h 1654975"/>
                <a:gd name="connsiteX4" fmla="*/ 463489 w 1187871"/>
                <a:gd name="connsiteY4" fmla="*/ 1622750 h 1654975"/>
                <a:gd name="connsiteX5" fmla="*/ 625414 w 1187871"/>
                <a:gd name="connsiteY5" fmla="*/ 1653706 h 1654975"/>
                <a:gd name="connsiteX6" fmla="*/ 815914 w 1187871"/>
                <a:gd name="connsiteY6" fmla="*/ 1596556 h 1654975"/>
                <a:gd name="connsiteX7" fmla="*/ 954026 w 1187871"/>
                <a:gd name="connsiteY7" fmla="*/ 1470350 h 1654975"/>
                <a:gd name="connsiteX8" fmla="*/ 1027845 w 1187871"/>
                <a:gd name="connsiteY8" fmla="*/ 1304994 h 1654975"/>
                <a:gd name="connsiteX9" fmla="*/ 1060982 w 1187871"/>
                <a:gd name="connsiteY9" fmla="*/ 1223549 h 1654975"/>
                <a:gd name="connsiteX10" fmla="*/ 1081484 w 1187871"/>
                <a:gd name="connsiteY10" fmla="*/ 1167328 h 1654975"/>
                <a:gd name="connsiteX11" fmla="*/ 1122327 w 1187871"/>
                <a:gd name="connsiteY11" fmla="*/ 1150668 h 1654975"/>
                <a:gd name="connsiteX12" fmla="*/ 1163738 w 1187871"/>
                <a:gd name="connsiteY12" fmla="*/ 1084548 h 1654975"/>
                <a:gd name="connsiteX13" fmla="*/ 1187834 w 1187871"/>
                <a:gd name="connsiteY13" fmla="*/ 961529 h 1654975"/>
                <a:gd name="connsiteX14" fmla="*/ 1158612 w 1187871"/>
                <a:gd name="connsiteY14" fmla="*/ 887429 h 1654975"/>
                <a:gd name="connsiteX15" fmla="*/ 1110020 w 1187871"/>
                <a:gd name="connsiteY15" fmla="*/ 891949 h 1654975"/>
                <a:gd name="connsiteX16" fmla="*/ 1142305 w 1187871"/>
                <a:gd name="connsiteY16" fmla="*/ 727119 h 1654975"/>
                <a:gd name="connsiteX17" fmla="*/ 1146505 w 1187871"/>
                <a:gd name="connsiteY17" fmla="*/ 692530 h 1654975"/>
                <a:gd name="connsiteX18" fmla="*/ 1154981 w 1187871"/>
                <a:gd name="connsiteY18" fmla="*/ 638326 h 1654975"/>
                <a:gd name="connsiteX19" fmla="*/ 1154495 w 1187871"/>
                <a:gd name="connsiteY19" fmla="*/ 574113 h 1654975"/>
                <a:gd name="connsiteX20" fmla="*/ 1148964 w 1187871"/>
                <a:gd name="connsiteY20" fmla="*/ 529995 h 1654975"/>
                <a:gd name="connsiteX21" fmla="*/ 1156191 w 1187871"/>
                <a:gd name="connsiteY21" fmla="*/ 499527 h 1654975"/>
                <a:gd name="connsiteX22" fmla="*/ 1138309 w 1187871"/>
                <a:gd name="connsiteY22" fmla="*/ 456740 h 1654975"/>
                <a:gd name="connsiteX23" fmla="*/ 1101016 w 1187871"/>
                <a:gd name="connsiteY23" fmla="*/ 328876 h 1654975"/>
                <a:gd name="connsiteX24" fmla="*/ 1099684 w 1187871"/>
                <a:gd name="connsiteY24" fmla="*/ 324880 h 1654975"/>
                <a:gd name="connsiteX25" fmla="*/ 1051903 w 1187871"/>
                <a:gd name="connsiteY25" fmla="*/ 271330 h 1654975"/>
                <a:gd name="connsiteX26" fmla="*/ 998949 w 1187871"/>
                <a:gd name="connsiteY26" fmla="*/ 190771 h 1654975"/>
                <a:gd name="connsiteX27" fmla="*/ 824067 w 1187871"/>
                <a:gd name="connsiteY27" fmla="*/ 53506 h 1654975"/>
                <a:gd name="connsiteX28" fmla="*/ 583441 w 1187871"/>
                <a:gd name="connsiteY28" fmla="*/ 232 h 1654975"/>
                <a:gd name="connsiteX29" fmla="*/ 358998 w 1187871"/>
                <a:gd name="connsiteY29" fmla="*/ 44345 h 1654975"/>
                <a:gd name="connsiteX30" fmla="*/ 241266 w 1187871"/>
                <a:gd name="connsiteY30" fmla="*/ 114248 h 1654975"/>
                <a:gd name="connsiteX31" fmla="*/ 177739 w 1187871"/>
                <a:gd name="connsiteY31" fmla="*/ 165425 h 1654975"/>
                <a:gd name="connsiteX32" fmla="*/ 82489 w 1187871"/>
                <a:gd name="connsiteY32" fmla="*/ 279725 h 1654975"/>
                <a:gd name="connsiteX33" fmla="*/ 11051 w 1187871"/>
                <a:gd name="connsiteY33" fmla="*/ 510705 h 1654975"/>
                <a:gd name="connsiteX34" fmla="*/ 15814 w 1187871"/>
                <a:gd name="connsiteY34" fmla="*/ 660725 h 1654975"/>
                <a:gd name="connsiteX35" fmla="*/ 18168 w 1187871"/>
                <a:gd name="connsiteY35" fmla="*/ 720460 h 1654975"/>
                <a:gd name="connsiteX36" fmla="*/ 33613 w 1187871"/>
                <a:gd name="connsiteY36" fmla="*/ 803882 h 1654975"/>
                <a:gd name="connsiteX37" fmla="*/ 58677 w 1187871"/>
                <a:gd name="connsiteY37" fmla="*/ 872657 h 1654975"/>
                <a:gd name="connsiteX38" fmla="*/ 1526 w 1187871"/>
                <a:gd name="connsiteY38" fmla="*/ 939331 h 1654975"/>
                <a:gd name="connsiteX39" fmla="*/ 18195 w 1187871"/>
                <a:gd name="connsiteY39" fmla="*/ 1063156 h 1654975"/>
                <a:gd name="connsiteX40" fmla="*/ 37245 w 1187871"/>
                <a:gd name="connsiteY40" fmla="*/ 1110781 h 1654975"/>
                <a:gd name="connsiteX0" fmla="*/ 37245 w 1187871"/>
                <a:gd name="connsiteY0" fmla="*/ 1110781 h 1654975"/>
                <a:gd name="connsiteX1" fmla="*/ 104744 w 1187871"/>
                <a:gd name="connsiteY1" fmla="*/ 1226586 h 1654975"/>
                <a:gd name="connsiteX2" fmla="*/ 152473 w 1187871"/>
                <a:gd name="connsiteY2" fmla="*/ 1223748 h 1654975"/>
                <a:gd name="connsiteX3" fmla="*/ 192995 w 1187871"/>
                <a:gd name="connsiteY3" fmla="*/ 1344991 h 1654975"/>
                <a:gd name="connsiteX4" fmla="*/ 296540 w 1187871"/>
                <a:gd name="connsiteY4" fmla="*/ 1478319 h 1654975"/>
                <a:gd name="connsiteX5" fmla="*/ 463489 w 1187871"/>
                <a:gd name="connsiteY5" fmla="*/ 1622750 h 1654975"/>
                <a:gd name="connsiteX6" fmla="*/ 625414 w 1187871"/>
                <a:gd name="connsiteY6" fmla="*/ 1653706 h 1654975"/>
                <a:gd name="connsiteX7" fmla="*/ 815914 w 1187871"/>
                <a:gd name="connsiteY7" fmla="*/ 1596556 h 1654975"/>
                <a:gd name="connsiteX8" fmla="*/ 954026 w 1187871"/>
                <a:gd name="connsiteY8" fmla="*/ 1470350 h 1654975"/>
                <a:gd name="connsiteX9" fmla="*/ 1027845 w 1187871"/>
                <a:gd name="connsiteY9" fmla="*/ 1304994 h 1654975"/>
                <a:gd name="connsiteX10" fmla="*/ 1060982 w 1187871"/>
                <a:gd name="connsiteY10" fmla="*/ 1223549 h 1654975"/>
                <a:gd name="connsiteX11" fmla="*/ 1081484 w 1187871"/>
                <a:gd name="connsiteY11" fmla="*/ 1167328 h 1654975"/>
                <a:gd name="connsiteX12" fmla="*/ 1122327 w 1187871"/>
                <a:gd name="connsiteY12" fmla="*/ 1150668 h 1654975"/>
                <a:gd name="connsiteX13" fmla="*/ 1163738 w 1187871"/>
                <a:gd name="connsiteY13" fmla="*/ 1084548 h 1654975"/>
                <a:gd name="connsiteX14" fmla="*/ 1187834 w 1187871"/>
                <a:gd name="connsiteY14" fmla="*/ 961529 h 1654975"/>
                <a:gd name="connsiteX15" fmla="*/ 1158612 w 1187871"/>
                <a:gd name="connsiteY15" fmla="*/ 887429 h 1654975"/>
                <a:gd name="connsiteX16" fmla="*/ 1110020 w 1187871"/>
                <a:gd name="connsiteY16" fmla="*/ 891949 h 1654975"/>
                <a:gd name="connsiteX17" fmla="*/ 1142305 w 1187871"/>
                <a:gd name="connsiteY17" fmla="*/ 727119 h 1654975"/>
                <a:gd name="connsiteX18" fmla="*/ 1146505 w 1187871"/>
                <a:gd name="connsiteY18" fmla="*/ 692530 h 1654975"/>
                <a:gd name="connsiteX19" fmla="*/ 1154981 w 1187871"/>
                <a:gd name="connsiteY19" fmla="*/ 638326 h 1654975"/>
                <a:gd name="connsiteX20" fmla="*/ 1154495 w 1187871"/>
                <a:gd name="connsiteY20" fmla="*/ 574113 h 1654975"/>
                <a:gd name="connsiteX21" fmla="*/ 1148964 w 1187871"/>
                <a:gd name="connsiteY21" fmla="*/ 529995 h 1654975"/>
                <a:gd name="connsiteX22" fmla="*/ 1156191 w 1187871"/>
                <a:gd name="connsiteY22" fmla="*/ 499527 h 1654975"/>
                <a:gd name="connsiteX23" fmla="*/ 1138309 w 1187871"/>
                <a:gd name="connsiteY23" fmla="*/ 456740 h 1654975"/>
                <a:gd name="connsiteX24" fmla="*/ 1101016 w 1187871"/>
                <a:gd name="connsiteY24" fmla="*/ 328876 h 1654975"/>
                <a:gd name="connsiteX25" fmla="*/ 1099684 w 1187871"/>
                <a:gd name="connsiteY25" fmla="*/ 324880 h 1654975"/>
                <a:gd name="connsiteX26" fmla="*/ 1051903 w 1187871"/>
                <a:gd name="connsiteY26" fmla="*/ 271330 h 1654975"/>
                <a:gd name="connsiteX27" fmla="*/ 998949 w 1187871"/>
                <a:gd name="connsiteY27" fmla="*/ 190771 h 1654975"/>
                <a:gd name="connsiteX28" fmla="*/ 824067 w 1187871"/>
                <a:gd name="connsiteY28" fmla="*/ 53506 h 1654975"/>
                <a:gd name="connsiteX29" fmla="*/ 583441 w 1187871"/>
                <a:gd name="connsiteY29" fmla="*/ 232 h 1654975"/>
                <a:gd name="connsiteX30" fmla="*/ 358998 w 1187871"/>
                <a:gd name="connsiteY30" fmla="*/ 44345 h 1654975"/>
                <a:gd name="connsiteX31" fmla="*/ 241266 w 1187871"/>
                <a:gd name="connsiteY31" fmla="*/ 114248 h 1654975"/>
                <a:gd name="connsiteX32" fmla="*/ 177739 w 1187871"/>
                <a:gd name="connsiteY32" fmla="*/ 165425 h 1654975"/>
                <a:gd name="connsiteX33" fmla="*/ 82489 w 1187871"/>
                <a:gd name="connsiteY33" fmla="*/ 279725 h 1654975"/>
                <a:gd name="connsiteX34" fmla="*/ 11051 w 1187871"/>
                <a:gd name="connsiteY34" fmla="*/ 510705 h 1654975"/>
                <a:gd name="connsiteX35" fmla="*/ 15814 w 1187871"/>
                <a:gd name="connsiteY35" fmla="*/ 660725 h 1654975"/>
                <a:gd name="connsiteX36" fmla="*/ 18168 w 1187871"/>
                <a:gd name="connsiteY36" fmla="*/ 720460 h 1654975"/>
                <a:gd name="connsiteX37" fmla="*/ 33613 w 1187871"/>
                <a:gd name="connsiteY37" fmla="*/ 803882 h 1654975"/>
                <a:gd name="connsiteX38" fmla="*/ 58677 w 1187871"/>
                <a:gd name="connsiteY38" fmla="*/ 872657 h 1654975"/>
                <a:gd name="connsiteX39" fmla="*/ 1526 w 1187871"/>
                <a:gd name="connsiteY39" fmla="*/ 939331 h 1654975"/>
                <a:gd name="connsiteX40" fmla="*/ 18195 w 1187871"/>
                <a:gd name="connsiteY40" fmla="*/ 1063156 h 1654975"/>
                <a:gd name="connsiteX41" fmla="*/ 37245 w 1187871"/>
                <a:gd name="connsiteY41" fmla="*/ 1110781 h 1654975"/>
                <a:gd name="connsiteX0" fmla="*/ 37245 w 1187871"/>
                <a:gd name="connsiteY0" fmla="*/ 1110781 h 1654975"/>
                <a:gd name="connsiteX1" fmla="*/ 104744 w 1187871"/>
                <a:gd name="connsiteY1" fmla="*/ 1226586 h 1654975"/>
                <a:gd name="connsiteX2" fmla="*/ 153805 w 1187871"/>
                <a:gd name="connsiteY2" fmla="*/ 1229076 h 1654975"/>
                <a:gd name="connsiteX3" fmla="*/ 192995 w 1187871"/>
                <a:gd name="connsiteY3" fmla="*/ 1344991 h 1654975"/>
                <a:gd name="connsiteX4" fmla="*/ 296540 w 1187871"/>
                <a:gd name="connsiteY4" fmla="*/ 1478319 h 1654975"/>
                <a:gd name="connsiteX5" fmla="*/ 463489 w 1187871"/>
                <a:gd name="connsiteY5" fmla="*/ 1622750 h 1654975"/>
                <a:gd name="connsiteX6" fmla="*/ 625414 w 1187871"/>
                <a:gd name="connsiteY6" fmla="*/ 1653706 h 1654975"/>
                <a:gd name="connsiteX7" fmla="*/ 815914 w 1187871"/>
                <a:gd name="connsiteY7" fmla="*/ 1596556 h 1654975"/>
                <a:gd name="connsiteX8" fmla="*/ 954026 w 1187871"/>
                <a:gd name="connsiteY8" fmla="*/ 1470350 h 1654975"/>
                <a:gd name="connsiteX9" fmla="*/ 1027845 w 1187871"/>
                <a:gd name="connsiteY9" fmla="*/ 1304994 h 1654975"/>
                <a:gd name="connsiteX10" fmla="*/ 1060982 w 1187871"/>
                <a:gd name="connsiteY10" fmla="*/ 1223549 h 1654975"/>
                <a:gd name="connsiteX11" fmla="*/ 1081484 w 1187871"/>
                <a:gd name="connsiteY11" fmla="*/ 1167328 h 1654975"/>
                <a:gd name="connsiteX12" fmla="*/ 1122327 w 1187871"/>
                <a:gd name="connsiteY12" fmla="*/ 1150668 h 1654975"/>
                <a:gd name="connsiteX13" fmla="*/ 1163738 w 1187871"/>
                <a:gd name="connsiteY13" fmla="*/ 1084548 h 1654975"/>
                <a:gd name="connsiteX14" fmla="*/ 1187834 w 1187871"/>
                <a:gd name="connsiteY14" fmla="*/ 961529 h 1654975"/>
                <a:gd name="connsiteX15" fmla="*/ 1158612 w 1187871"/>
                <a:gd name="connsiteY15" fmla="*/ 887429 h 1654975"/>
                <a:gd name="connsiteX16" fmla="*/ 1110020 w 1187871"/>
                <a:gd name="connsiteY16" fmla="*/ 891949 h 1654975"/>
                <a:gd name="connsiteX17" fmla="*/ 1142305 w 1187871"/>
                <a:gd name="connsiteY17" fmla="*/ 727119 h 1654975"/>
                <a:gd name="connsiteX18" fmla="*/ 1146505 w 1187871"/>
                <a:gd name="connsiteY18" fmla="*/ 692530 h 1654975"/>
                <a:gd name="connsiteX19" fmla="*/ 1154981 w 1187871"/>
                <a:gd name="connsiteY19" fmla="*/ 638326 h 1654975"/>
                <a:gd name="connsiteX20" fmla="*/ 1154495 w 1187871"/>
                <a:gd name="connsiteY20" fmla="*/ 574113 h 1654975"/>
                <a:gd name="connsiteX21" fmla="*/ 1148964 w 1187871"/>
                <a:gd name="connsiteY21" fmla="*/ 529995 h 1654975"/>
                <a:gd name="connsiteX22" fmla="*/ 1156191 w 1187871"/>
                <a:gd name="connsiteY22" fmla="*/ 499527 h 1654975"/>
                <a:gd name="connsiteX23" fmla="*/ 1138309 w 1187871"/>
                <a:gd name="connsiteY23" fmla="*/ 456740 h 1654975"/>
                <a:gd name="connsiteX24" fmla="*/ 1101016 w 1187871"/>
                <a:gd name="connsiteY24" fmla="*/ 328876 h 1654975"/>
                <a:gd name="connsiteX25" fmla="*/ 1099684 w 1187871"/>
                <a:gd name="connsiteY25" fmla="*/ 324880 h 1654975"/>
                <a:gd name="connsiteX26" fmla="*/ 1051903 w 1187871"/>
                <a:gd name="connsiteY26" fmla="*/ 271330 h 1654975"/>
                <a:gd name="connsiteX27" fmla="*/ 998949 w 1187871"/>
                <a:gd name="connsiteY27" fmla="*/ 190771 h 1654975"/>
                <a:gd name="connsiteX28" fmla="*/ 824067 w 1187871"/>
                <a:gd name="connsiteY28" fmla="*/ 53506 h 1654975"/>
                <a:gd name="connsiteX29" fmla="*/ 583441 w 1187871"/>
                <a:gd name="connsiteY29" fmla="*/ 232 h 1654975"/>
                <a:gd name="connsiteX30" fmla="*/ 358998 w 1187871"/>
                <a:gd name="connsiteY30" fmla="*/ 44345 h 1654975"/>
                <a:gd name="connsiteX31" fmla="*/ 241266 w 1187871"/>
                <a:gd name="connsiteY31" fmla="*/ 114248 h 1654975"/>
                <a:gd name="connsiteX32" fmla="*/ 177739 w 1187871"/>
                <a:gd name="connsiteY32" fmla="*/ 165425 h 1654975"/>
                <a:gd name="connsiteX33" fmla="*/ 82489 w 1187871"/>
                <a:gd name="connsiteY33" fmla="*/ 279725 h 1654975"/>
                <a:gd name="connsiteX34" fmla="*/ 11051 w 1187871"/>
                <a:gd name="connsiteY34" fmla="*/ 510705 h 1654975"/>
                <a:gd name="connsiteX35" fmla="*/ 15814 w 1187871"/>
                <a:gd name="connsiteY35" fmla="*/ 660725 h 1654975"/>
                <a:gd name="connsiteX36" fmla="*/ 18168 w 1187871"/>
                <a:gd name="connsiteY36" fmla="*/ 720460 h 1654975"/>
                <a:gd name="connsiteX37" fmla="*/ 33613 w 1187871"/>
                <a:gd name="connsiteY37" fmla="*/ 803882 h 1654975"/>
                <a:gd name="connsiteX38" fmla="*/ 58677 w 1187871"/>
                <a:gd name="connsiteY38" fmla="*/ 872657 h 1654975"/>
                <a:gd name="connsiteX39" fmla="*/ 1526 w 1187871"/>
                <a:gd name="connsiteY39" fmla="*/ 939331 h 1654975"/>
                <a:gd name="connsiteX40" fmla="*/ 18195 w 1187871"/>
                <a:gd name="connsiteY40" fmla="*/ 1063156 h 1654975"/>
                <a:gd name="connsiteX41" fmla="*/ 37245 w 1187871"/>
                <a:gd name="connsiteY41" fmla="*/ 1110781 h 1654975"/>
                <a:gd name="connsiteX0" fmla="*/ 37245 w 1187871"/>
                <a:gd name="connsiteY0" fmla="*/ 1110781 h 1654975"/>
                <a:gd name="connsiteX1" fmla="*/ 104744 w 1187871"/>
                <a:gd name="connsiteY1" fmla="*/ 1222590 h 1654975"/>
                <a:gd name="connsiteX2" fmla="*/ 153805 w 1187871"/>
                <a:gd name="connsiteY2" fmla="*/ 1229076 h 1654975"/>
                <a:gd name="connsiteX3" fmla="*/ 192995 w 1187871"/>
                <a:gd name="connsiteY3" fmla="*/ 1344991 h 1654975"/>
                <a:gd name="connsiteX4" fmla="*/ 296540 w 1187871"/>
                <a:gd name="connsiteY4" fmla="*/ 1478319 h 1654975"/>
                <a:gd name="connsiteX5" fmla="*/ 463489 w 1187871"/>
                <a:gd name="connsiteY5" fmla="*/ 1622750 h 1654975"/>
                <a:gd name="connsiteX6" fmla="*/ 625414 w 1187871"/>
                <a:gd name="connsiteY6" fmla="*/ 1653706 h 1654975"/>
                <a:gd name="connsiteX7" fmla="*/ 815914 w 1187871"/>
                <a:gd name="connsiteY7" fmla="*/ 1596556 h 1654975"/>
                <a:gd name="connsiteX8" fmla="*/ 954026 w 1187871"/>
                <a:gd name="connsiteY8" fmla="*/ 1470350 h 1654975"/>
                <a:gd name="connsiteX9" fmla="*/ 1027845 w 1187871"/>
                <a:gd name="connsiteY9" fmla="*/ 1304994 h 1654975"/>
                <a:gd name="connsiteX10" fmla="*/ 1060982 w 1187871"/>
                <a:gd name="connsiteY10" fmla="*/ 1223549 h 1654975"/>
                <a:gd name="connsiteX11" fmla="*/ 1081484 w 1187871"/>
                <a:gd name="connsiteY11" fmla="*/ 1167328 h 1654975"/>
                <a:gd name="connsiteX12" fmla="*/ 1122327 w 1187871"/>
                <a:gd name="connsiteY12" fmla="*/ 1150668 h 1654975"/>
                <a:gd name="connsiteX13" fmla="*/ 1163738 w 1187871"/>
                <a:gd name="connsiteY13" fmla="*/ 1084548 h 1654975"/>
                <a:gd name="connsiteX14" fmla="*/ 1187834 w 1187871"/>
                <a:gd name="connsiteY14" fmla="*/ 961529 h 1654975"/>
                <a:gd name="connsiteX15" fmla="*/ 1158612 w 1187871"/>
                <a:gd name="connsiteY15" fmla="*/ 887429 h 1654975"/>
                <a:gd name="connsiteX16" fmla="*/ 1110020 w 1187871"/>
                <a:gd name="connsiteY16" fmla="*/ 891949 h 1654975"/>
                <a:gd name="connsiteX17" fmla="*/ 1142305 w 1187871"/>
                <a:gd name="connsiteY17" fmla="*/ 727119 h 1654975"/>
                <a:gd name="connsiteX18" fmla="*/ 1146505 w 1187871"/>
                <a:gd name="connsiteY18" fmla="*/ 692530 h 1654975"/>
                <a:gd name="connsiteX19" fmla="*/ 1154981 w 1187871"/>
                <a:gd name="connsiteY19" fmla="*/ 638326 h 1654975"/>
                <a:gd name="connsiteX20" fmla="*/ 1154495 w 1187871"/>
                <a:gd name="connsiteY20" fmla="*/ 574113 h 1654975"/>
                <a:gd name="connsiteX21" fmla="*/ 1148964 w 1187871"/>
                <a:gd name="connsiteY21" fmla="*/ 529995 h 1654975"/>
                <a:gd name="connsiteX22" fmla="*/ 1156191 w 1187871"/>
                <a:gd name="connsiteY22" fmla="*/ 499527 h 1654975"/>
                <a:gd name="connsiteX23" fmla="*/ 1138309 w 1187871"/>
                <a:gd name="connsiteY23" fmla="*/ 456740 h 1654975"/>
                <a:gd name="connsiteX24" fmla="*/ 1101016 w 1187871"/>
                <a:gd name="connsiteY24" fmla="*/ 328876 h 1654975"/>
                <a:gd name="connsiteX25" fmla="*/ 1099684 w 1187871"/>
                <a:gd name="connsiteY25" fmla="*/ 324880 h 1654975"/>
                <a:gd name="connsiteX26" fmla="*/ 1051903 w 1187871"/>
                <a:gd name="connsiteY26" fmla="*/ 271330 h 1654975"/>
                <a:gd name="connsiteX27" fmla="*/ 998949 w 1187871"/>
                <a:gd name="connsiteY27" fmla="*/ 190771 h 1654975"/>
                <a:gd name="connsiteX28" fmla="*/ 824067 w 1187871"/>
                <a:gd name="connsiteY28" fmla="*/ 53506 h 1654975"/>
                <a:gd name="connsiteX29" fmla="*/ 583441 w 1187871"/>
                <a:gd name="connsiteY29" fmla="*/ 232 h 1654975"/>
                <a:gd name="connsiteX30" fmla="*/ 358998 w 1187871"/>
                <a:gd name="connsiteY30" fmla="*/ 44345 h 1654975"/>
                <a:gd name="connsiteX31" fmla="*/ 241266 w 1187871"/>
                <a:gd name="connsiteY31" fmla="*/ 114248 h 1654975"/>
                <a:gd name="connsiteX32" fmla="*/ 177739 w 1187871"/>
                <a:gd name="connsiteY32" fmla="*/ 165425 h 1654975"/>
                <a:gd name="connsiteX33" fmla="*/ 82489 w 1187871"/>
                <a:gd name="connsiteY33" fmla="*/ 279725 h 1654975"/>
                <a:gd name="connsiteX34" fmla="*/ 11051 w 1187871"/>
                <a:gd name="connsiteY34" fmla="*/ 510705 h 1654975"/>
                <a:gd name="connsiteX35" fmla="*/ 15814 w 1187871"/>
                <a:gd name="connsiteY35" fmla="*/ 660725 h 1654975"/>
                <a:gd name="connsiteX36" fmla="*/ 18168 w 1187871"/>
                <a:gd name="connsiteY36" fmla="*/ 720460 h 1654975"/>
                <a:gd name="connsiteX37" fmla="*/ 33613 w 1187871"/>
                <a:gd name="connsiteY37" fmla="*/ 803882 h 1654975"/>
                <a:gd name="connsiteX38" fmla="*/ 58677 w 1187871"/>
                <a:gd name="connsiteY38" fmla="*/ 872657 h 1654975"/>
                <a:gd name="connsiteX39" fmla="*/ 1526 w 1187871"/>
                <a:gd name="connsiteY39" fmla="*/ 939331 h 1654975"/>
                <a:gd name="connsiteX40" fmla="*/ 18195 w 1187871"/>
                <a:gd name="connsiteY40" fmla="*/ 1063156 h 1654975"/>
                <a:gd name="connsiteX41" fmla="*/ 37245 w 1187871"/>
                <a:gd name="connsiteY41" fmla="*/ 1110781 h 1654975"/>
                <a:gd name="connsiteX0" fmla="*/ 36103 w 1186729"/>
                <a:gd name="connsiteY0" fmla="*/ 1110781 h 1654975"/>
                <a:gd name="connsiteX1" fmla="*/ 103602 w 1186729"/>
                <a:gd name="connsiteY1" fmla="*/ 1222590 h 1654975"/>
                <a:gd name="connsiteX2" fmla="*/ 152663 w 1186729"/>
                <a:gd name="connsiteY2" fmla="*/ 1229076 h 1654975"/>
                <a:gd name="connsiteX3" fmla="*/ 191853 w 1186729"/>
                <a:gd name="connsiteY3" fmla="*/ 1344991 h 1654975"/>
                <a:gd name="connsiteX4" fmla="*/ 295398 w 1186729"/>
                <a:gd name="connsiteY4" fmla="*/ 1478319 h 1654975"/>
                <a:gd name="connsiteX5" fmla="*/ 462347 w 1186729"/>
                <a:gd name="connsiteY5" fmla="*/ 1622750 h 1654975"/>
                <a:gd name="connsiteX6" fmla="*/ 624272 w 1186729"/>
                <a:gd name="connsiteY6" fmla="*/ 1653706 h 1654975"/>
                <a:gd name="connsiteX7" fmla="*/ 814772 w 1186729"/>
                <a:gd name="connsiteY7" fmla="*/ 1596556 h 1654975"/>
                <a:gd name="connsiteX8" fmla="*/ 952884 w 1186729"/>
                <a:gd name="connsiteY8" fmla="*/ 1470350 h 1654975"/>
                <a:gd name="connsiteX9" fmla="*/ 1026703 w 1186729"/>
                <a:gd name="connsiteY9" fmla="*/ 1304994 h 1654975"/>
                <a:gd name="connsiteX10" fmla="*/ 1059840 w 1186729"/>
                <a:gd name="connsiteY10" fmla="*/ 1223549 h 1654975"/>
                <a:gd name="connsiteX11" fmla="*/ 1080342 w 1186729"/>
                <a:gd name="connsiteY11" fmla="*/ 1167328 h 1654975"/>
                <a:gd name="connsiteX12" fmla="*/ 1121185 w 1186729"/>
                <a:gd name="connsiteY12" fmla="*/ 1150668 h 1654975"/>
                <a:gd name="connsiteX13" fmla="*/ 1162596 w 1186729"/>
                <a:gd name="connsiteY13" fmla="*/ 1084548 h 1654975"/>
                <a:gd name="connsiteX14" fmla="*/ 1186692 w 1186729"/>
                <a:gd name="connsiteY14" fmla="*/ 961529 h 1654975"/>
                <a:gd name="connsiteX15" fmla="*/ 1157470 w 1186729"/>
                <a:gd name="connsiteY15" fmla="*/ 887429 h 1654975"/>
                <a:gd name="connsiteX16" fmla="*/ 1108878 w 1186729"/>
                <a:gd name="connsiteY16" fmla="*/ 891949 h 1654975"/>
                <a:gd name="connsiteX17" fmla="*/ 1141163 w 1186729"/>
                <a:gd name="connsiteY17" fmla="*/ 727119 h 1654975"/>
                <a:gd name="connsiteX18" fmla="*/ 1145363 w 1186729"/>
                <a:gd name="connsiteY18" fmla="*/ 692530 h 1654975"/>
                <a:gd name="connsiteX19" fmla="*/ 1153839 w 1186729"/>
                <a:gd name="connsiteY19" fmla="*/ 638326 h 1654975"/>
                <a:gd name="connsiteX20" fmla="*/ 1153353 w 1186729"/>
                <a:gd name="connsiteY20" fmla="*/ 574113 h 1654975"/>
                <a:gd name="connsiteX21" fmla="*/ 1147822 w 1186729"/>
                <a:gd name="connsiteY21" fmla="*/ 529995 h 1654975"/>
                <a:gd name="connsiteX22" fmla="*/ 1155049 w 1186729"/>
                <a:gd name="connsiteY22" fmla="*/ 499527 h 1654975"/>
                <a:gd name="connsiteX23" fmla="*/ 1137167 w 1186729"/>
                <a:gd name="connsiteY23" fmla="*/ 456740 h 1654975"/>
                <a:gd name="connsiteX24" fmla="*/ 1099874 w 1186729"/>
                <a:gd name="connsiteY24" fmla="*/ 328876 h 1654975"/>
                <a:gd name="connsiteX25" fmla="*/ 1098542 w 1186729"/>
                <a:gd name="connsiteY25" fmla="*/ 324880 h 1654975"/>
                <a:gd name="connsiteX26" fmla="*/ 1050761 w 1186729"/>
                <a:gd name="connsiteY26" fmla="*/ 271330 h 1654975"/>
                <a:gd name="connsiteX27" fmla="*/ 997807 w 1186729"/>
                <a:gd name="connsiteY27" fmla="*/ 190771 h 1654975"/>
                <a:gd name="connsiteX28" fmla="*/ 822925 w 1186729"/>
                <a:gd name="connsiteY28" fmla="*/ 53506 h 1654975"/>
                <a:gd name="connsiteX29" fmla="*/ 582299 w 1186729"/>
                <a:gd name="connsiteY29" fmla="*/ 232 h 1654975"/>
                <a:gd name="connsiteX30" fmla="*/ 357856 w 1186729"/>
                <a:gd name="connsiteY30" fmla="*/ 44345 h 1654975"/>
                <a:gd name="connsiteX31" fmla="*/ 240124 w 1186729"/>
                <a:gd name="connsiteY31" fmla="*/ 114248 h 1654975"/>
                <a:gd name="connsiteX32" fmla="*/ 176597 w 1186729"/>
                <a:gd name="connsiteY32" fmla="*/ 165425 h 1654975"/>
                <a:gd name="connsiteX33" fmla="*/ 81347 w 1186729"/>
                <a:gd name="connsiteY33" fmla="*/ 279725 h 1654975"/>
                <a:gd name="connsiteX34" fmla="*/ 9909 w 1186729"/>
                <a:gd name="connsiteY34" fmla="*/ 510705 h 1654975"/>
                <a:gd name="connsiteX35" fmla="*/ 14672 w 1186729"/>
                <a:gd name="connsiteY35" fmla="*/ 660725 h 1654975"/>
                <a:gd name="connsiteX36" fmla="*/ 17026 w 1186729"/>
                <a:gd name="connsiteY36" fmla="*/ 720460 h 1654975"/>
                <a:gd name="connsiteX37" fmla="*/ 32471 w 1186729"/>
                <a:gd name="connsiteY37" fmla="*/ 803882 h 1654975"/>
                <a:gd name="connsiteX38" fmla="*/ 57535 w 1186729"/>
                <a:gd name="connsiteY38" fmla="*/ 872657 h 1654975"/>
                <a:gd name="connsiteX39" fmla="*/ 384 w 1186729"/>
                <a:gd name="connsiteY39" fmla="*/ 939331 h 1654975"/>
                <a:gd name="connsiteX40" fmla="*/ 36103 w 1186729"/>
                <a:gd name="connsiteY40" fmla="*/ 1110781 h 1654975"/>
                <a:gd name="connsiteX0" fmla="*/ 36103 w 1186729"/>
                <a:gd name="connsiteY0" fmla="*/ 1110781 h 1654975"/>
                <a:gd name="connsiteX1" fmla="*/ 103602 w 1186729"/>
                <a:gd name="connsiteY1" fmla="*/ 1222590 h 1654975"/>
                <a:gd name="connsiteX2" fmla="*/ 152663 w 1186729"/>
                <a:gd name="connsiteY2" fmla="*/ 1229076 h 1654975"/>
                <a:gd name="connsiteX3" fmla="*/ 191853 w 1186729"/>
                <a:gd name="connsiteY3" fmla="*/ 1344991 h 1654975"/>
                <a:gd name="connsiteX4" fmla="*/ 295398 w 1186729"/>
                <a:gd name="connsiteY4" fmla="*/ 1478319 h 1654975"/>
                <a:gd name="connsiteX5" fmla="*/ 462347 w 1186729"/>
                <a:gd name="connsiteY5" fmla="*/ 1622750 h 1654975"/>
                <a:gd name="connsiteX6" fmla="*/ 624272 w 1186729"/>
                <a:gd name="connsiteY6" fmla="*/ 1653706 h 1654975"/>
                <a:gd name="connsiteX7" fmla="*/ 814772 w 1186729"/>
                <a:gd name="connsiteY7" fmla="*/ 1596556 h 1654975"/>
                <a:gd name="connsiteX8" fmla="*/ 952884 w 1186729"/>
                <a:gd name="connsiteY8" fmla="*/ 1470350 h 1654975"/>
                <a:gd name="connsiteX9" fmla="*/ 1026703 w 1186729"/>
                <a:gd name="connsiteY9" fmla="*/ 1304994 h 1654975"/>
                <a:gd name="connsiteX10" fmla="*/ 1059840 w 1186729"/>
                <a:gd name="connsiteY10" fmla="*/ 1223549 h 1654975"/>
                <a:gd name="connsiteX11" fmla="*/ 1080342 w 1186729"/>
                <a:gd name="connsiteY11" fmla="*/ 1167328 h 1654975"/>
                <a:gd name="connsiteX12" fmla="*/ 1121185 w 1186729"/>
                <a:gd name="connsiteY12" fmla="*/ 1150668 h 1654975"/>
                <a:gd name="connsiteX13" fmla="*/ 1162596 w 1186729"/>
                <a:gd name="connsiteY13" fmla="*/ 1084548 h 1654975"/>
                <a:gd name="connsiteX14" fmla="*/ 1186692 w 1186729"/>
                <a:gd name="connsiteY14" fmla="*/ 961529 h 1654975"/>
                <a:gd name="connsiteX15" fmla="*/ 1157470 w 1186729"/>
                <a:gd name="connsiteY15" fmla="*/ 887429 h 1654975"/>
                <a:gd name="connsiteX16" fmla="*/ 1108878 w 1186729"/>
                <a:gd name="connsiteY16" fmla="*/ 891949 h 1654975"/>
                <a:gd name="connsiteX17" fmla="*/ 1141163 w 1186729"/>
                <a:gd name="connsiteY17" fmla="*/ 727119 h 1654975"/>
                <a:gd name="connsiteX18" fmla="*/ 1145363 w 1186729"/>
                <a:gd name="connsiteY18" fmla="*/ 692530 h 1654975"/>
                <a:gd name="connsiteX19" fmla="*/ 1153839 w 1186729"/>
                <a:gd name="connsiteY19" fmla="*/ 638326 h 1654975"/>
                <a:gd name="connsiteX20" fmla="*/ 1153353 w 1186729"/>
                <a:gd name="connsiteY20" fmla="*/ 574113 h 1654975"/>
                <a:gd name="connsiteX21" fmla="*/ 1147822 w 1186729"/>
                <a:gd name="connsiteY21" fmla="*/ 529995 h 1654975"/>
                <a:gd name="connsiteX22" fmla="*/ 1155049 w 1186729"/>
                <a:gd name="connsiteY22" fmla="*/ 499527 h 1654975"/>
                <a:gd name="connsiteX23" fmla="*/ 1137167 w 1186729"/>
                <a:gd name="connsiteY23" fmla="*/ 456740 h 1654975"/>
                <a:gd name="connsiteX24" fmla="*/ 1099874 w 1186729"/>
                <a:gd name="connsiteY24" fmla="*/ 328876 h 1654975"/>
                <a:gd name="connsiteX25" fmla="*/ 1098542 w 1186729"/>
                <a:gd name="connsiteY25" fmla="*/ 324880 h 1654975"/>
                <a:gd name="connsiteX26" fmla="*/ 1050761 w 1186729"/>
                <a:gd name="connsiteY26" fmla="*/ 271330 h 1654975"/>
                <a:gd name="connsiteX27" fmla="*/ 997807 w 1186729"/>
                <a:gd name="connsiteY27" fmla="*/ 190771 h 1654975"/>
                <a:gd name="connsiteX28" fmla="*/ 822925 w 1186729"/>
                <a:gd name="connsiteY28" fmla="*/ 53506 h 1654975"/>
                <a:gd name="connsiteX29" fmla="*/ 582299 w 1186729"/>
                <a:gd name="connsiteY29" fmla="*/ 232 h 1654975"/>
                <a:gd name="connsiteX30" fmla="*/ 357856 w 1186729"/>
                <a:gd name="connsiteY30" fmla="*/ 44345 h 1654975"/>
                <a:gd name="connsiteX31" fmla="*/ 240124 w 1186729"/>
                <a:gd name="connsiteY31" fmla="*/ 114248 h 1654975"/>
                <a:gd name="connsiteX32" fmla="*/ 176597 w 1186729"/>
                <a:gd name="connsiteY32" fmla="*/ 165425 h 1654975"/>
                <a:gd name="connsiteX33" fmla="*/ 81347 w 1186729"/>
                <a:gd name="connsiteY33" fmla="*/ 279725 h 1654975"/>
                <a:gd name="connsiteX34" fmla="*/ 9909 w 1186729"/>
                <a:gd name="connsiteY34" fmla="*/ 510705 h 1654975"/>
                <a:gd name="connsiteX35" fmla="*/ 14672 w 1186729"/>
                <a:gd name="connsiteY35" fmla="*/ 660725 h 1654975"/>
                <a:gd name="connsiteX36" fmla="*/ 17026 w 1186729"/>
                <a:gd name="connsiteY36" fmla="*/ 720460 h 1654975"/>
                <a:gd name="connsiteX37" fmla="*/ 32471 w 1186729"/>
                <a:gd name="connsiteY37" fmla="*/ 803882 h 1654975"/>
                <a:gd name="connsiteX38" fmla="*/ 57535 w 1186729"/>
                <a:gd name="connsiteY38" fmla="*/ 872657 h 1654975"/>
                <a:gd name="connsiteX39" fmla="*/ 26351 w 1186729"/>
                <a:gd name="connsiteY39" fmla="*/ 897604 h 1654975"/>
                <a:gd name="connsiteX40" fmla="*/ 384 w 1186729"/>
                <a:gd name="connsiteY40" fmla="*/ 939331 h 1654975"/>
                <a:gd name="connsiteX41" fmla="*/ 36103 w 1186729"/>
                <a:gd name="connsiteY41" fmla="*/ 1110781 h 1654975"/>
                <a:gd name="connsiteX0" fmla="*/ 36103 w 1186729"/>
                <a:gd name="connsiteY0" fmla="*/ 1110781 h 1654975"/>
                <a:gd name="connsiteX1" fmla="*/ 103602 w 1186729"/>
                <a:gd name="connsiteY1" fmla="*/ 1222590 h 1654975"/>
                <a:gd name="connsiteX2" fmla="*/ 152663 w 1186729"/>
                <a:gd name="connsiteY2" fmla="*/ 1229076 h 1654975"/>
                <a:gd name="connsiteX3" fmla="*/ 191853 w 1186729"/>
                <a:gd name="connsiteY3" fmla="*/ 1344991 h 1654975"/>
                <a:gd name="connsiteX4" fmla="*/ 295398 w 1186729"/>
                <a:gd name="connsiteY4" fmla="*/ 1478319 h 1654975"/>
                <a:gd name="connsiteX5" fmla="*/ 462347 w 1186729"/>
                <a:gd name="connsiteY5" fmla="*/ 1622750 h 1654975"/>
                <a:gd name="connsiteX6" fmla="*/ 624272 w 1186729"/>
                <a:gd name="connsiteY6" fmla="*/ 1653706 h 1654975"/>
                <a:gd name="connsiteX7" fmla="*/ 814772 w 1186729"/>
                <a:gd name="connsiteY7" fmla="*/ 1596556 h 1654975"/>
                <a:gd name="connsiteX8" fmla="*/ 952884 w 1186729"/>
                <a:gd name="connsiteY8" fmla="*/ 1470350 h 1654975"/>
                <a:gd name="connsiteX9" fmla="*/ 1026703 w 1186729"/>
                <a:gd name="connsiteY9" fmla="*/ 1304994 h 1654975"/>
                <a:gd name="connsiteX10" fmla="*/ 1059840 w 1186729"/>
                <a:gd name="connsiteY10" fmla="*/ 1223549 h 1654975"/>
                <a:gd name="connsiteX11" fmla="*/ 1080342 w 1186729"/>
                <a:gd name="connsiteY11" fmla="*/ 1167328 h 1654975"/>
                <a:gd name="connsiteX12" fmla="*/ 1121185 w 1186729"/>
                <a:gd name="connsiteY12" fmla="*/ 1150668 h 1654975"/>
                <a:gd name="connsiteX13" fmla="*/ 1162596 w 1186729"/>
                <a:gd name="connsiteY13" fmla="*/ 1084548 h 1654975"/>
                <a:gd name="connsiteX14" fmla="*/ 1186692 w 1186729"/>
                <a:gd name="connsiteY14" fmla="*/ 961529 h 1654975"/>
                <a:gd name="connsiteX15" fmla="*/ 1157470 w 1186729"/>
                <a:gd name="connsiteY15" fmla="*/ 887429 h 1654975"/>
                <a:gd name="connsiteX16" fmla="*/ 1108878 w 1186729"/>
                <a:gd name="connsiteY16" fmla="*/ 891949 h 1654975"/>
                <a:gd name="connsiteX17" fmla="*/ 1141163 w 1186729"/>
                <a:gd name="connsiteY17" fmla="*/ 727119 h 1654975"/>
                <a:gd name="connsiteX18" fmla="*/ 1145363 w 1186729"/>
                <a:gd name="connsiteY18" fmla="*/ 692530 h 1654975"/>
                <a:gd name="connsiteX19" fmla="*/ 1153839 w 1186729"/>
                <a:gd name="connsiteY19" fmla="*/ 638326 h 1654975"/>
                <a:gd name="connsiteX20" fmla="*/ 1153353 w 1186729"/>
                <a:gd name="connsiteY20" fmla="*/ 574113 h 1654975"/>
                <a:gd name="connsiteX21" fmla="*/ 1147822 w 1186729"/>
                <a:gd name="connsiteY21" fmla="*/ 529995 h 1654975"/>
                <a:gd name="connsiteX22" fmla="*/ 1155049 w 1186729"/>
                <a:gd name="connsiteY22" fmla="*/ 499527 h 1654975"/>
                <a:gd name="connsiteX23" fmla="*/ 1137167 w 1186729"/>
                <a:gd name="connsiteY23" fmla="*/ 456740 h 1654975"/>
                <a:gd name="connsiteX24" fmla="*/ 1099874 w 1186729"/>
                <a:gd name="connsiteY24" fmla="*/ 328876 h 1654975"/>
                <a:gd name="connsiteX25" fmla="*/ 1098542 w 1186729"/>
                <a:gd name="connsiteY25" fmla="*/ 324880 h 1654975"/>
                <a:gd name="connsiteX26" fmla="*/ 1050761 w 1186729"/>
                <a:gd name="connsiteY26" fmla="*/ 271330 h 1654975"/>
                <a:gd name="connsiteX27" fmla="*/ 997807 w 1186729"/>
                <a:gd name="connsiteY27" fmla="*/ 190771 h 1654975"/>
                <a:gd name="connsiteX28" fmla="*/ 822925 w 1186729"/>
                <a:gd name="connsiteY28" fmla="*/ 53506 h 1654975"/>
                <a:gd name="connsiteX29" fmla="*/ 582299 w 1186729"/>
                <a:gd name="connsiteY29" fmla="*/ 232 h 1654975"/>
                <a:gd name="connsiteX30" fmla="*/ 357856 w 1186729"/>
                <a:gd name="connsiteY30" fmla="*/ 44345 h 1654975"/>
                <a:gd name="connsiteX31" fmla="*/ 240124 w 1186729"/>
                <a:gd name="connsiteY31" fmla="*/ 114248 h 1654975"/>
                <a:gd name="connsiteX32" fmla="*/ 176597 w 1186729"/>
                <a:gd name="connsiteY32" fmla="*/ 165425 h 1654975"/>
                <a:gd name="connsiteX33" fmla="*/ 81347 w 1186729"/>
                <a:gd name="connsiteY33" fmla="*/ 279725 h 1654975"/>
                <a:gd name="connsiteX34" fmla="*/ 9909 w 1186729"/>
                <a:gd name="connsiteY34" fmla="*/ 510705 h 1654975"/>
                <a:gd name="connsiteX35" fmla="*/ 14672 w 1186729"/>
                <a:gd name="connsiteY35" fmla="*/ 660725 h 1654975"/>
                <a:gd name="connsiteX36" fmla="*/ 17026 w 1186729"/>
                <a:gd name="connsiteY36" fmla="*/ 720460 h 1654975"/>
                <a:gd name="connsiteX37" fmla="*/ 32471 w 1186729"/>
                <a:gd name="connsiteY37" fmla="*/ 803882 h 1654975"/>
                <a:gd name="connsiteX38" fmla="*/ 57535 w 1186729"/>
                <a:gd name="connsiteY38" fmla="*/ 872657 h 1654975"/>
                <a:gd name="connsiteX39" fmla="*/ 26351 w 1186729"/>
                <a:gd name="connsiteY39" fmla="*/ 897604 h 1654975"/>
                <a:gd name="connsiteX40" fmla="*/ 384 w 1186729"/>
                <a:gd name="connsiteY40" fmla="*/ 939331 h 1654975"/>
                <a:gd name="connsiteX41" fmla="*/ 36103 w 1186729"/>
                <a:gd name="connsiteY41" fmla="*/ 1110781 h 1654975"/>
                <a:gd name="connsiteX0" fmla="*/ 35859 w 1186485"/>
                <a:gd name="connsiteY0" fmla="*/ 1110781 h 1654975"/>
                <a:gd name="connsiteX1" fmla="*/ 103358 w 1186485"/>
                <a:gd name="connsiteY1" fmla="*/ 1222590 h 1654975"/>
                <a:gd name="connsiteX2" fmla="*/ 152419 w 1186485"/>
                <a:gd name="connsiteY2" fmla="*/ 1229076 h 1654975"/>
                <a:gd name="connsiteX3" fmla="*/ 191609 w 1186485"/>
                <a:gd name="connsiteY3" fmla="*/ 1344991 h 1654975"/>
                <a:gd name="connsiteX4" fmla="*/ 295154 w 1186485"/>
                <a:gd name="connsiteY4" fmla="*/ 1478319 h 1654975"/>
                <a:gd name="connsiteX5" fmla="*/ 462103 w 1186485"/>
                <a:gd name="connsiteY5" fmla="*/ 1622750 h 1654975"/>
                <a:gd name="connsiteX6" fmla="*/ 624028 w 1186485"/>
                <a:gd name="connsiteY6" fmla="*/ 1653706 h 1654975"/>
                <a:gd name="connsiteX7" fmla="*/ 814528 w 1186485"/>
                <a:gd name="connsiteY7" fmla="*/ 1596556 h 1654975"/>
                <a:gd name="connsiteX8" fmla="*/ 952640 w 1186485"/>
                <a:gd name="connsiteY8" fmla="*/ 1470350 h 1654975"/>
                <a:gd name="connsiteX9" fmla="*/ 1026459 w 1186485"/>
                <a:gd name="connsiteY9" fmla="*/ 1304994 h 1654975"/>
                <a:gd name="connsiteX10" fmla="*/ 1059596 w 1186485"/>
                <a:gd name="connsiteY10" fmla="*/ 1223549 h 1654975"/>
                <a:gd name="connsiteX11" fmla="*/ 1080098 w 1186485"/>
                <a:gd name="connsiteY11" fmla="*/ 1167328 h 1654975"/>
                <a:gd name="connsiteX12" fmla="*/ 1120941 w 1186485"/>
                <a:gd name="connsiteY12" fmla="*/ 1150668 h 1654975"/>
                <a:gd name="connsiteX13" fmla="*/ 1162352 w 1186485"/>
                <a:gd name="connsiteY13" fmla="*/ 1084548 h 1654975"/>
                <a:gd name="connsiteX14" fmla="*/ 1186448 w 1186485"/>
                <a:gd name="connsiteY14" fmla="*/ 961529 h 1654975"/>
                <a:gd name="connsiteX15" fmla="*/ 1157226 w 1186485"/>
                <a:gd name="connsiteY15" fmla="*/ 887429 h 1654975"/>
                <a:gd name="connsiteX16" fmla="*/ 1108634 w 1186485"/>
                <a:gd name="connsiteY16" fmla="*/ 891949 h 1654975"/>
                <a:gd name="connsiteX17" fmla="*/ 1140919 w 1186485"/>
                <a:gd name="connsiteY17" fmla="*/ 727119 h 1654975"/>
                <a:gd name="connsiteX18" fmla="*/ 1145119 w 1186485"/>
                <a:gd name="connsiteY18" fmla="*/ 692530 h 1654975"/>
                <a:gd name="connsiteX19" fmla="*/ 1153595 w 1186485"/>
                <a:gd name="connsiteY19" fmla="*/ 638326 h 1654975"/>
                <a:gd name="connsiteX20" fmla="*/ 1153109 w 1186485"/>
                <a:gd name="connsiteY20" fmla="*/ 574113 h 1654975"/>
                <a:gd name="connsiteX21" fmla="*/ 1147578 w 1186485"/>
                <a:gd name="connsiteY21" fmla="*/ 529995 h 1654975"/>
                <a:gd name="connsiteX22" fmla="*/ 1154805 w 1186485"/>
                <a:gd name="connsiteY22" fmla="*/ 499527 h 1654975"/>
                <a:gd name="connsiteX23" fmla="*/ 1136923 w 1186485"/>
                <a:gd name="connsiteY23" fmla="*/ 456740 h 1654975"/>
                <a:gd name="connsiteX24" fmla="*/ 1099630 w 1186485"/>
                <a:gd name="connsiteY24" fmla="*/ 328876 h 1654975"/>
                <a:gd name="connsiteX25" fmla="*/ 1098298 w 1186485"/>
                <a:gd name="connsiteY25" fmla="*/ 324880 h 1654975"/>
                <a:gd name="connsiteX26" fmla="*/ 1050517 w 1186485"/>
                <a:gd name="connsiteY26" fmla="*/ 271330 h 1654975"/>
                <a:gd name="connsiteX27" fmla="*/ 997563 w 1186485"/>
                <a:gd name="connsiteY27" fmla="*/ 190771 h 1654975"/>
                <a:gd name="connsiteX28" fmla="*/ 822681 w 1186485"/>
                <a:gd name="connsiteY28" fmla="*/ 53506 h 1654975"/>
                <a:gd name="connsiteX29" fmla="*/ 582055 w 1186485"/>
                <a:gd name="connsiteY29" fmla="*/ 232 h 1654975"/>
                <a:gd name="connsiteX30" fmla="*/ 357612 w 1186485"/>
                <a:gd name="connsiteY30" fmla="*/ 44345 h 1654975"/>
                <a:gd name="connsiteX31" fmla="*/ 239880 w 1186485"/>
                <a:gd name="connsiteY31" fmla="*/ 114248 h 1654975"/>
                <a:gd name="connsiteX32" fmla="*/ 176353 w 1186485"/>
                <a:gd name="connsiteY32" fmla="*/ 165425 h 1654975"/>
                <a:gd name="connsiteX33" fmla="*/ 81103 w 1186485"/>
                <a:gd name="connsiteY33" fmla="*/ 279725 h 1654975"/>
                <a:gd name="connsiteX34" fmla="*/ 9665 w 1186485"/>
                <a:gd name="connsiteY34" fmla="*/ 510705 h 1654975"/>
                <a:gd name="connsiteX35" fmla="*/ 14428 w 1186485"/>
                <a:gd name="connsiteY35" fmla="*/ 660725 h 1654975"/>
                <a:gd name="connsiteX36" fmla="*/ 16782 w 1186485"/>
                <a:gd name="connsiteY36" fmla="*/ 720460 h 1654975"/>
                <a:gd name="connsiteX37" fmla="*/ 32227 w 1186485"/>
                <a:gd name="connsiteY37" fmla="*/ 803882 h 1654975"/>
                <a:gd name="connsiteX38" fmla="*/ 57291 w 1186485"/>
                <a:gd name="connsiteY38" fmla="*/ 872657 h 1654975"/>
                <a:gd name="connsiteX39" fmla="*/ 24774 w 1186485"/>
                <a:gd name="connsiteY39" fmla="*/ 889612 h 1654975"/>
                <a:gd name="connsiteX40" fmla="*/ 140 w 1186485"/>
                <a:gd name="connsiteY40" fmla="*/ 939331 h 1654975"/>
                <a:gd name="connsiteX41" fmla="*/ 35859 w 1186485"/>
                <a:gd name="connsiteY41" fmla="*/ 1110781 h 1654975"/>
                <a:gd name="connsiteX0" fmla="*/ 35859 w 1186485"/>
                <a:gd name="connsiteY0" fmla="*/ 1110781 h 1654975"/>
                <a:gd name="connsiteX1" fmla="*/ 103358 w 1186485"/>
                <a:gd name="connsiteY1" fmla="*/ 1222590 h 1654975"/>
                <a:gd name="connsiteX2" fmla="*/ 152419 w 1186485"/>
                <a:gd name="connsiteY2" fmla="*/ 1229076 h 1654975"/>
                <a:gd name="connsiteX3" fmla="*/ 191609 w 1186485"/>
                <a:gd name="connsiteY3" fmla="*/ 1344991 h 1654975"/>
                <a:gd name="connsiteX4" fmla="*/ 295154 w 1186485"/>
                <a:gd name="connsiteY4" fmla="*/ 1478319 h 1654975"/>
                <a:gd name="connsiteX5" fmla="*/ 462103 w 1186485"/>
                <a:gd name="connsiteY5" fmla="*/ 1622750 h 1654975"/>
                <a:gd name="connsiteX6" fmla="*/ 624028 w 1186485"/>
                <a:gd name="connsiteY6" fmla="*/ 1653706 h 1654975"/>
                <a:gd name="connsiteX7" fmla="*/ 814528 w 1186485"/>
                <a:gd name="connsiteY7" fmla="*/ 1596556 h 1654975"/>
                <a:gd name="connsiteX8" fmla="*/ 952640 w 1186485"/>
                <a:gd name="connsiteY8" fmla="*/ 1470350 h 1654975"/>
                <a:gd name="connsiteX9" fmla="*/ 1026459 w 1186485"/>
                <a:gd name="connsiteY9" fmla="*/ 1304994 h 1654975"/>
                <a:gd name="connsiteX10" fmla="*/ 1059596 w 1186485"/>
                <a:gd name="connsiteY10" fmla="*/ 1223549 h 1654975"/>
                <a:gd name="connsiteX11" fmla="*/ 1080098 w 1186485"/>
                <a:gd name="connsiteY11" fmla="*/ 1167328 h 1654975"/>
                <a:gd name="connsiteX12" fmla="*/ 1120941 w 1186485"/>
                <a:gd name="connsiteY12" fmla="*/ 1150668 h 1654975"/>
                <a:gd name="connsiteX13" fmla="*/ 1162352 w 1186485"/>
                <a:gd name="connsiteY13" fmla="*/ 1084548 h 1654975"/>
                <a:gd name="connsiteX14" fmla="*/ 1186448 w 1186485"/>
                <a:gd name="connsiteY14" fmla="*/ 961529 h 1654975"/>
                <a:gd name="connsiteX15" fmla="*/ 1157226 w 1186485"/>
                <a:gd name="connsiteY15" fmla="*/ 887429 h 1654975"/>
                <a:gd name="connsiteX16" fmla="*/ 1108634 w 1186485"/>
                <a:gd name="connsiteY16" fmla="*/ 891949 h 1654975"/>
                <a:gd name="connsiteX17" fmla="*/ 1140919 w 1186485"/>
                <a:gd name="connsiteY17" fmla="*/ 727119 h 1654975"/>
                <a:gd name="connsiteX18" fmla="*/ 1145119 w 1186485"/>
                <a:gd name="connsiteY18" fmla="*/ 692530 h 1654975"/>
                <a:gd name="connsiteX19" fmla="*/ 1153595 w 1186485"/>
                <a:gd name="connsiteY19" fmla="*/ 638326 h 1654975"/>
                <a:gd name="connsiteX20" fmla="*/ 1153109 w 1186485"/>
                <a:gd name="connsiteY20" fmla="*/ 574113 h 1654975"/>
                <a:gd name="connsiteX21" fmla="*/ 1147578 w 1186485"/>
                <a:gd name="connsiteY21" fmla="*/ 529995 h 1654975"/>
                <a:gd name="connsiteX22" fmla="*/ 1154805 w 1186485"/>
                <a:gd name="connsiteY22" fmla="*/ 499527 h 1654975"/>
                <a:gd name="connsiteX23" fmla="*/ 1136923 w 1186485"/>
                <a:gd name="connsiteY23" fmla="*/ 456740 h 1654975"/>
                <a:gd name="connsiteX24" fmla="*/ 1099630 w 1186485"/>
                <a:gd name="connsiteY24" fmla="*/ 328876 h 1654975"/>
                <a:gd name="connsiteX25" fmla="*/ 1098298 w 1186485"/>
                <a:gd name="connsiteY25" fmla="*/ 324880 h 1654975"/>
                <a:gd name="connsiteX26" fmla="*/ 1050517 w 1186485"/>
                <a:gd name="connsiteY26" fmla="*/ 271330 h 1654975"/>
                <a:gd name="connsiteX27" fmla="*/ 997563 w 1186485"/>
                <a:gd name="connsiteY27" fmla="*/ 190771 h 1654975"/>
                <a:gd name="connsiteX28" fmla="*/ 822681 w 1186485"/>
                <a:gd name="connsiteY28" fmla="*/ 53506 h 1654975"/>
                <a:gd name="connsiteX29" fmla="*/ 582055 w 1186485"/>
                <a:gd name="connsiteY29" fmla="*/ 232 h 1654975"/>
                <a:gd name="connsiteX30" fmla="*/ 357612 w 1186485"/>
                <a:gd name="connsiteY30" fmla="*/ 44345 h 1654975"/>
                <a:gd name="connsiteX31" fmla="*/ 239880 w 1186485"/>
                <a:gd name="connsiteY31" fmla="*/ 114248 h 1654975"/>
                <a:gd name="connsiteX32" fmla="*/ 176353 w 1186485"/>
                <a:gd name="connsiteY32" fmla="*/ 165425 h 1654975"/>
                <a:gd name="connsiteX33" fmla="*/ 81103 w 1186485"/>
                <a:gd name="connsiteY33" fmla="*/ 279725 h 1654975"/>
                <a:gd name="connsiteX34" fmla="*/ 9665 w 1186485"/>
                <a:gd name="connsiteY34" fmla="*/ 510705 h 1654975"/>
                <a:gd name="connsiteX35" fmla="*/ 14428 w 1186485"/>
                <a:gd name="connsiteY35" fmla="*/ 660725 h 1654975"/>
                <a:gd name="connsiteX36" fmla="*/ 16782 w 1186485"/>
                <a:gd name="connsiteY36" fmla="*/ 720460 h 1654975"/>
                <a:gd name="connsiteX37" fmla="*/ 36223 w 1186485"/>
                <a:gd name="connsiteY37" fmla="*/ 802550 h 1654975"/>
                <a:gd name="connsiteX38" fmla="*/ 57291 w 1186485"/>
                <a:gd name="connsiteY38" fmla="*/ 872657 h 1654975"/>
                <a:gd name="connsiteX39" fmla="*/ 24774 w 1186485"/>
                <a:gd name="connsiteY39" fmla="*/ 889612 h 1654975"/>
                <a:gd name="connsiteX40" fmla="*/ 140 w 1186485"/>
                <a:gd name="connsiteY40" fmla="*/ 939331 h 1654975"/>
                <a:gd name="connsiteX41" fmla="*/ 35859 w 1186485"/>
                <a:gd name="connsiteY41" fmla="*/ 1110781 h 1654975"/>
                <a:gd name="connsiteX0" fmla="*/ 35859 w 1186485"/>
                <a:gd name="connsiteY0" fmla="*/ 1110781 h 1654975"/>
                <a:gd name="connsiteX1" fmla="*/ 103358 w 1186485"/>
                <a:gd name="connsiteY1" fmla="*/ 1222590 h 1654975"/>
                <a:gd name="connsiteX2" fmla="*/ 152419 w 1186485"/>
                <a:gd name="connsiteY2" fmla="*/ 1229076 h 1654975"/>
                <a:gd name="connsiteX3" fmla="*/ 191609 w 1186485"/>
                <a:gd name="connsiteY3" fmla="*/ 1344991 h 1654975"/>
                <a:gd name="connsiteX4" fmla="*/ 295154 w 1186485"/>
                <a:gd name="connsiteY4" fmla="*/ 1478319 h 1654975"/>
                <a:gd name="connsiteX5" fmla="*/ 462103 w 1186485"/>
                <a:gd name="connsiteY5" fmla="*/ 1622750 h 1654975"/>
                <a:gd name="connsiteX6" fmla="*/ 624028 w 1186485"/>
                <a:gd name="connsiteY6" fmla="*/ 1653706 h 1654975"/>
                <a:gd name="connsiteX7" fmla="*/ 814528 w 1186485"/>
                <a:gd name="connsiteY7" fmla="*/ 1596556 h 1654975"/>
                <a:gd name="connsiteX8" fmla="*/ 952640 w 1186485"/>
                <a:gd name="connsiteY8" fmla="*/ 1470350 h 1654975"/>
                <a:gd name="connsiteX9" fmla="*/ 1026459 w 1186485"/>
                <a:gd name="connsiteY9" fmla="*/ 1304994 h 1654975"/>
                <a:gd name="connsiteX10" fmla="*/ 1059596 w 1186485"/>
                <a:gd name="connsiteY10" fmla="*/ 1223549 h 1654975"/>
                <a:gd name="connsiteX11" fmla="*/ 1080098 w 1186485"/>
                <a:gd name="connsiteY11" fmla="*/ 1167328 h 1654975"/>
                <a:gd name="connsiteX12" fmla="*/ 1120941 w 1186485"/>
                <a:gd name="connsiteY12" fmla="*/ 1150668 h 1654975"/>
                <a:gd name="connsiteX13" fmla="*/ 1162352 w 1186485"/>
                <a:gd name="connsiteY13" fmla="*/ 1084548 h 1654975"/>
                <a:gd name="connsiteX14" fmla="*/ 1186448 w 1186485"/>
                <a:gd name="connsiteY14" fmla="*/ 961529 h 1654975"/>
                <a:gd name="connsiteX15" fmla="*/ 1157226 w 1186485"/>
                <a:gd name="connsiteY15" fmla="*/ 887429 h 1654975"/>
                <a:gd name="connsiteX16" fmla="*/ 1108634 w 1186485"/>
                <a:gd name="connsiteY16" fmla="*/ 891949 h 1654975"/>
                <a:gd name="connsiteX17" fmla="*/ 1140919 w 1186485"/>
                <a:gd name="connsiteY17" fmla="*/ 727119 h 1654975"/>
                <a:gd name="connsiteX18" fmla="*/ 1145119 w 1186485"/>
                <a:gd name="connsiteY18" fmla="*/ 692530 h 1654975"/>
                <a:gd name="connsiteX19" fmla="*/ 1153595 w 1186485"/>
                <a:gd name="connsiteY19" fmla="*/ 638326 h 1654975"/>
                <a:gd name="connsiteX20" fmla="*/ 1153109 w 1186485"/>
                <a:gd name="connsiteY20" fmla="*/ 574113 h 1654975"/>
                <a:gd name="connsiteX21" fmla="*/ 1147578 w 1186485"/>
                <a:gd name="connsiteY21" fmla="*/ 529995 h 1654975"/>
                <a:gd name="connsiteX22" fmla="*/ 1154805 w 1186485"/>
                <a:gd name="connsiteY22" fmla="*/ 499527 h 1654975"/>
                <a:gd name="connsiteX23" fmla="*/ 1136923 w 1186485"/>
                <a:gd name="connsiteY23" fmla="*/ 456740 h 1654975"/>
                <a:gd name="connsiteX24" fmla="*/ 1099630 w 1186485"/>
                <a:gd name="connsiteY24" fmla="*/ 328876 h 1654975"/>
                <a:gd name="connsiteX25" fmla="*/ 1098298 w 1186485"/>
                <a:gd name="connsiteY25" fmla="*/ 324880 h 1654975"/>
                <a:gd name="connsiteX26" fmla="*/ 1050517 w 1186485"/>
                <a:gd name="connsiteY26" fmla="*/ 271330 h 1654975"/>
                <a:gd name="connsiteX27" fmla="*/ 997563 w 1186485"/>
                <a:gd name="connsiteY27" fmla="*/ 190771 h 1654975"/>
                <a:gd name="connsiteX28" fmla="*/ 822681 w 1186485"/>
                <a:gd name="connsiteY28" fmla="*/ 53506 h 1654975"/>
                <a:gd name="connsiteX29" fmla="*/ 582055 w 1186485"/>
                <a:gd name="connsiteY29" fmla="*/ 232 h 1654975"/>
                <a:gd name="connsiteX30" fmla="*/ 357612 w 1186485"/>
                <a:gd name="connsiteY30" fmla="*/ 44345 h 1654975"/>
                <a:gd name="connsiteX31" fmla="*/ 239880 w 1186485"/>
                <a:gd name="connsiteY31" fmla="*/ 114248 h 1654975"/>
                <a:gd name="connsiteX32" fmla="*/ 176353 w 1186485"/>
                <a:gd name="connsiteY32" fmla="*/ 165425 h 1654975"/>
                <a:gd name="connsiteX33" fmla="*/ 81103 w 1186485"/>
                <a:gd name="connsiteY33" fmla="*/ 279725 h 1654975"/>
                <a:gd name="connsiteX34" fmla="*/ 9665 w 1186485"/>
                <a:gd name="connsiteY34" fmla="*/ 510705 h 1654975"/>
                <a:gd name="connsiteX35" fmla="*/ 2441 w 1186485"/>
                <a:gd name="connsiteY35" fmla="*/ 660725 h 1654975"/>
                <a:gd name="connsiteX36" fmla="*/ 16782 w 1186485"/>
                <a:gd name="connsiteY36" fmla="*/ 720460 h 1654975"/>
                <a:gd name="connsiteX37" fmla="*/ 36223 w 1186485"/>
                <a:gd name="connsiteY37" fmla="*/ 802550 h 1654975"/>
                <a:gd name="connsiteX38" fmla="*/ 57291 w 1186485"/>
                <a:gd name="connsiteY38" fmla="*/ 872657 h 1654975"/>
                <a:gd name="connsiteX39" fmla="*/ 24774 w 1186485"/>
                <a:gd name="connsiteY39" fmla="*/ 889612 h 1654975"/>
                <a:gd name="connsiteX40" fmla="*/ 140 w 1186485"/>
                <a:gd name="connsiteY40" fmla="*/ 939331 h 1654975"/>
                <a:gd name="connsiteX41" fmla="*/ 35859 w 1186485"/>
                <a:gd name="connsiteY41" fmla="*/ 1110781 h 1654975"/>
                <a:gd name="connsiteX0" fmla="*/ 50118 w 1200744"/>
                <a:gd name="connsiteY0" fmla="*/ 1110781 h 1654975"/>
                <a:gd name="connsiteX1" fmla="*/ 117617 w 1200744"/>
                <a:gd name="connsiteY1" fmla="*/ 1222590 h 1654975"/>
                <a:gd name="connsiteX2" fmla="*/ 166678 w 1200744"/>
                <a:gd name="connsiteY2" fmla="*/ 1229076 h 1654975"/>
                <a:gd name="connsiteX3" fmla="*/ 205868 w 1200744"/>
                <a:gd name="connsiteY3" fmla="*/ 1344991 h 1654975"/>
                <a:gd name="connsiteX4" fmla="*/ 309413 w 1200744"/>
                <a:gd name="connsiteY4" fmla="*/ 1478319 h 1654975"/>
                <a:gd name="connsiteX5" fmla="*/ 476362 w 1200744"/>
                <a:gd name="connsiteY5" fmla="*/ 1622750 h 1654975"/>
                <a:gd name="connsiteX6" fmla="*/ 638287 w 1200744"/>
                <a:gd name="connsiteY6" fmla="*/ 1653706 h 1654975"/>
                <a:gd name="connsiteX7" fmla="*/ 828787 w 1200744"/>
                <a:gd name="connsiteY7" fmla="*/ 1596556 h 1654975"/>
                <a:gd name="connsiteX8" fmla="*/ 966899 w 1200744"/>
                <a:gd name="connsiteY8" fmla="*/ 1470350 h 1654975"/>
                <a:gd name="connsiteX9" fmla="*/ 1040718 w 1200744"/>
                <a:gd name="connsiteY9" fmla="*/ 1304994 h 1654975"/>
                <a:gd name="connsiteX10" fmla="*/ 1073855 w 1200744"/>
                <a:gd name="connsiteY10" fmla="*/ 1223549 h 1654975"/>
                <a:gd name="connsiteX11" fmla="*/ 1094357 w 1200744"/>
                <a:gd name="connsiteY11" fmla="*/ 1167328 h 1654975"/>
                <a:gd name="connsiteX12" fmla="*/ 1135200 w 1200744"/>
                <a:gd name="connsiteY12" fmla="*/ 1150668 h 1654975"/>
                <a:gd name="connsiteX13" fmla="*/ 1176611 w 1200744"/>
                <a:gd name="connsiteY13" fmla="*/ 1084548 h 1654975"/>
                <a:gd name="connsiteX14" fmla="*/ 1200707 w 1200744"/>
                <a:gd name="connsiteY14" fmla="*/ 961529 h 1654975"/>
                <a:gd name="connsiteX15" fmla="*/ 1171485 w 1200744"/>
                <a:gd name="connsiteY15" fmla="*/ 887429 h 1654975"/>
                <a:gd name="connsiteX16" fmla="*/ 1122893 w 1200744"/>
                <a:gd name="connsiteY16" fmla="*/ 891949 h 1654975"/>
                <a:gd name="connsiteX17" fmla="*/ 1155178 w 1200744"/>
                <a:gd name="connsiteY17" fmla="*/ 727119 h 1654975"/>
                <a:gd name="connsiteX18" fmla="*/ 1159378 w 1200744"/>
                <a:gd name="connsiteY18" fmla="*/ 692530 h 1654975"/>
                <a:gd name="connsiteX19" fmla="*/ 1167854 w 1200744"/>
                <a:gd name="connsiteY19" fmla="*/ 638326 h 1654975"/>
                <a:gd name="connsiteX20" fmla="*/ 1167368 w 1200744"/>
                <a:gd name="connsiteY20" fmla="*/ 574113 h 1654975"/>
                <a:gd name="connsiteX21" fmla="*/ 1161837 w 1200744"/>
                <a:gd name="connsiteY21" fmla="*/ 529995 h 1654975"/>
                <a:gd name="connsiteX22" fmla="*/ 1169064 w 1200744"/>
                <a:gd name="connsiteY22" fmla="*/ 499527 h 1654975"/>
                <a:gd name="connsiteX23" fmla="*/ 1151182 w 1200744"/>
                <a:gd name="connsiteY23" fmla="*/ 456740 h 1654975"/>
                <a:gd name="connsiteX24" fmla="*/ 1113889 w 1200744"/>
                <a:gd name="connsiteY24" fmla="*/ 328876 h 1654975"/>
                <a:gd name="connsiteX25" fmla="*/ 1112557 w 1200744"/>
                <a:gd name="connsiteY25" fmla="*/ 324880 h 1654975"/>
                <a:gd name="connsiteX26" fmla="*/ 1064776 w 1200744"/>
                <a:gd name="connsiteY26" fmla="*/ 271330 h 1654975"/>
                <a:gd name="connsiteX27" fmla="*/ 1011822 w 1200744"/>
                <a:gd name="connsiteY27" fmla="*/ 190771 h 1654975"/>
                <a:gd name="connsiteX28" fmla="*/ 836940 w 1200744"/>
                <a:gd name="connsiteY28" fmla="*/ 53506 h 1654975"/>
                <a:gd name="connsiteX29" fmla="*/ 596314 w 1200744"/>
                <a:gd name="connsiteY29" fmla="*/ 232 h 1654975"/>
                <a:gd name="connsiteX30" fmla="*/ 371871 w 1200744"/>
                <a:gd name="connsiteY30" fmla="*/ 44345 h 1654975"/>
                <a:gd name="connsiteX31" fmla="*/ 254139 w 1200744"/>
                <a:gd name="connsiteY31" fmla="*/ 114248 h 1654975"/>
                <a:gd name="connsiteX32" fmla="*/ 190612 w 1200744"/>
                <a:gd name="connsiteY32" fmla="*/ 165425 h 1654975"/>
                <a:gd name="connsiteX33" fmla="*/ 95362 w 1200744"/>
                <a:gd name="connsiteY33" fmla="*/ 279725 h 1654975"/>
                <a:gd name="connsiteX34" fmla="*/ 3945 w 1200744"/>
                <a:gd name="connsiteY34" fmla="*/ 506709 h 1654975"/>
                <a:gd name="connsiteX35" fmla="*/ 16700 w 1200744"/>
                <a:gd name="connsiteY35" fmla="*/ 660725 h 1654975"/>
                <a:gd name="connsiteX36" fmla="*/ 31041 w 1200744"/>
                <a:gd name="connsiteY36" fmla="*/ 720460 h 1654975"/>
                <a:gd name="connsiteX37" fmla="*/ 50482 w 1200744"/>
                <a:gd name="connsiteY37" fmla="*/ 802550 h 1654975"/>
                <a:gd name="connsiteX38" fmla="*/ 71550 w 1200744"/>
                <a:gd name="connsiteY38" fmla="*/ 872657 h 1654975"/>
                <a:gd name="connsiteX39" fmla="*/ 39033 w 1200744"/>
                <a:gd name="connsiteY39" fmla="*/ 889612 h 1654975"/>
                <a:gd name="connsiteX40" fmla="*/ 14399 w 1200744"/>
                <a:gd name="connsiteY40" fmla="*/ 939331 h 1654975"/>
                <a:gd name="connsiteX41" fmla="*/ 50118 w 1200744"/>
                <a:gd name="connsiteY41" fmla="*/ 1110781 h 1654975"/>
                <a:gd name="connsiteX0" fmla="*/ 54303 w 1204929"/>
                <a:gd name="connsiteY0" fmla="*/ 1110781 h 1654975"/>
                <a:gd name="connsiteX1" fmla="*/ 121802 w 1204929"/>
                <a:gd name="connsiteY1" fmla="*/ 1222590 h 1654975"/>
                <a:gd name="connsiteX2" fmla="*/ 170863 w 1204929"/>
                <a:gd name="connsiteY2" fmla="*/ 1229076 h 1654975"/>
                <a:gd name="connsiteX3" fmla="*/ 210053 w 1204929"/>
                <a:gd name="connsiteY3" fmla="*/ 1344991 h 1654975"/>
                <a:gd name="connsiteX4" fmla="*/ 313598 w 1204929"/>
                <a:gd name="connsiteY4" fmla="*/ 1478319 h 1654975"/>
                <a:gd name="connsiteX5" fmla="*/ 480547 w 1204929"/>
                <a:gd name="connsiteY5" fmla="*/ 1622750 h 1654975"/>
                <a:gd name="connsiteX6" fmla="*/ 642472 w 1204929"/>
                <a:gd name="connsiteY6" fmla="*/ 1653706 h 1654975"/>
                <a:gd name="connsiteX7" fmla="*/ 832972 w 1204929"/>
                <a:gd name="connsiteY7" fmla="*/ 1596556 h 1654975"/>
                <a:gd name="connsiteX8" fmla="*/ 971084 w 1204929"/>
                <a:gd name="connsiteY8" fmla="*/ 1470350 h 1654975"/>
                <a:gd name="connsiteX9" fmla="*/ 1044903 w 1204929"/>
                <a:gd name="connsiteY9" fmla="*/ 1304994 h 1654975"/>
                <a:gd name="connsiteX10" fmla="*/ 1078040 w 1204929"/>
                <a:gd name="connsiteY10" fmla="*/ 1223549 h 1654975"/>
                <a:gd name="connsiteX11" fmla="*/ 1098542 w 1204929"/>
                <a:gd name="connsiteY11" fmla="*/ 1167328 h 1654975"/>
                <a:gd name="connsiteX12" fmla="*/ 1139385 w 1204929"/>
                <a:gd name="connsiteY12" fmla="*/ 1150668 h 1654975"/>
                <a:gd name="connsiteX13" fmla="*/ 1180796 w 1204929"/>
                <a:gd name="connsiteY13" fmla="*/ 1084548 h 1654975"/>
                <a:gd name="connsiteX14" fmla="*/ 1204892 w 1204929"/>
                <a:gd name="connsiteY14" fmla="*/ 961529 h 1654975"/>
                <a:gd name="connsiteX15" fmla="*/ 1175670 w 1204929"/>
                <a:gd name="connsiteY15" fmla="*/ 887429 h 1654975"/>
                <a:gd name="connsiteX16" fmla="*/ 1127078 w 1204929"/>
                <a:gd name="connsiteY16" fmla="*/ 891949 h 1654975"/>
                <a:gd name="connsiteX17" fmla="*/ 1159363 w 1204929"/>
                <a:gd name="connsiteY17" fmla="*/ 727119 h 1654975"/>
                <a:gd name="connsiteX18" fmla="*/ 1163563 w 1204929"/>
                <a:gd name="connsiteY18" fmla="*/ 692530 h 1654975"/>
                <a:gd name="connsiteX19" fmla="*/ 1172039 w 1204929"/>
                <a:gd name="connsiteY19" fmla="*/ 638326 h 1654975"/>
                <a:gd name="connsiteX20" fmla="*/ 1171553 w 1204929"/>
                <a:gd name="connsiteY20" fmla="*/ 574113 h 1654975"/>
                <a:gd name="connsiteX21" fmla="*/ 1166022 w 1204929"/>
                <a:gd name="connsiteY21" fmla="*/ 529995 h 1654975"/>
                <a:gd name="connsiteX22" fmla="*/ 1173249 w 1204929"/>
                <a:gd name="connsiteY22" fmla="*/ 499527 h 1654975"/>
                <a:gd name="connsiteX23" fmla="*/ 1155367 w 1204929"/>
                <a:gd name="connsiteY23" fmla="*/ 456740 h 1654975"/>
                <a:gd name="connsiteX24" fmla="*/ 1118074 w 1204929"/>
                <a:gd name="connsiteY24" fmla="*/ 328876 h 1654975"/>
                <a:gd name="connsiteX25" fmla="*/ 1116742 w 1204929"/>
                <a:gd name="connsiteY25" fmla="*/ 324880 h 1654975"/>
                <a:gd name="connsiteX26" fmla="*/ 1068961 w 1204929"/>
                <a:gd name="connsiteY26" fmla="*/ 271330 h 1654975"/>
                <a:gd name="connsiteX27" fmla="*/ 1016007 w 1204929"/>
                <a:gd name="connsiteY27" fmla="*/ 190771 h 1654975"/>
                <a:gd name="connsiteX28" fmla="*/ 841125 w 1204929"/>
                <a:gd name="connsiteY28" fmla="*/ 53506 h 1654975"/>
                <a:gd name="connsiteX29" fmla="*/ 600499 w 1204929"/>
                <a:gd name="connsiteY29" fmla="*/ 232 h 1654975"/>
                <a:gd name="connsiteX30" fmla="*/ 376056 w 1204929"/>
                <a:gd name="connsiteY30" fmla="*/ 44345 h 1654975"/>
                <a:gd name="connsiteX31" fmla="*/ 258324 w 1204929"/>
                <a:gd name="connsiteY31" fmla="*/ 114248 h 1654975"/>
                <a:gd name="connsiteX32" fmla="*/ 194797 w 1204929"/>
                <a:gd name="connsiteY32" fmla="*/ 165425 h 1654975"/>
                <a:gd name="connsiteX33" fmla="*/ 99547 w 1204929"/>
                <a:gd name="connsiteY33" fmla="*/ 279725 h 1654975"/>
                <a:gd name="connsiteX34" fmla="*/ 8130 w 1204929"/>
                <a:gd name="connsiteY34" fmla="*/ 506709 h 1654975"/>
                <a:gd name="connsiteX35" fmla="*/ 5926 w 1204929"/>
                <a:gd name="connsiteY35" fmla="*/ 579276 h 1654975"/>
                <a:gd name="connsiteX36" fmla="*/ 20885 w 1204929"/>
                <a:gd name="connsiteY36" fmla="*/ 660725 h 1654975"/>
                <a:gd name="connsiteX37" fmla="*/ 35226 w 1204929"/>
                <a:gd name="connsiteY37" fmla="*/ 720460 h 1654975"/>
                <a:gd name="connsiteX38" fmla="*/ 54667 w 1204929"/>
                <a:gd name="connsiteY38" fmla="*/ 802550 h 1654975"/>
                <a:gd name="connsiteX39" fmla="*/ 75735 w 1204929"/>
                <a:gd name="connsiteY39" fmla="*/ 872657 h 1654975"/>
                <a:gd name="connsiteX40" fmla="*/ 43218 w 1204929"/>
                <a:gd name="connsiteY40" fmla="*/ 889612 h 1654975"/>
                <a:gd name="connsiteX41" fmla="*/ 18584 w 1204929"/>
                <a:gd name="connsiteY41" fmla="*/ 939331 h 1654975"/>
                <a:gd name="connsiteX42" fmla="*/ 54303 w 1204929"/>
                <a:gd name="connsiteY42" fmla="*/ 1110781 h 1654975"/>
                <a:gd name="connsiteX0" fmla="*/ 49279 w 1199905"/>
                <a:gd name="connsiteY0" fmla="*/ 1110781 h 1654975"/>
                <a:gd name="connsiteX1" fmla="*/ 116778 w 1199905"/>
                <a:gd name="connsiteY1" fmla="*/ 1222590 h 1654975"/>
                <a:gd name="connsiteX2" fmla="*/ 165839 w 1199905"/>
                <a:gd name="connsiteY2" fmla="*/ 1229076 h 1654975"/>
                <a:gd name="connsiteX3" fmla="*/ 205029 w 1199905"/>
                <a:gd name="connsiteY3" fmla="*/ 1344991 h 1654975"/>
                <a:gd name="connsiteX4" fmla="*/ 308574 w 1199905"/>
                <a:gd name="connsiteY4" fmla="*/ 1478319 h 1654975"/>
                <a:gd name="connsiteX5" fmla="*/ 475523 w 1199905"/>
                <a:gd name="connsiteY5" fmla="*/ 1622750 h 1654975"/>
                <a:gd name="connsiteX6" fmla="*/ 637448 w 1199905"/>
                <a:gd name="connsiteY6" fmla="*/ 1653706 h 1654975"/>
                <a:gd name="connsiteX7" fmla="*/ 827948 w 1199905"/>
                <a:gd name="connsiteY7" fmla="*/ 1596556 h 1654975"/>
                <a:gd name="connsiteX8" fmla="*/ 966060 w 1199905"/>
                <a:gd name="connsiteY8" fmla="*/ 1470350 h 1654975"/>
                <a:gd name="connsiteX9" fmla="*/ 1039879 w 1199905"/>
                <a:gd name="connsiteY9" fmla="*/ 1304994 h 1654975"/>
                <a:gd name="connsiteX10" fmla="*/ 1073016 w 1199905"/>
                <a:gd name="connsiteY10" fmla="*/ 1223549 h 1654975"/>
                <a:gd name="connsiteX11" fmla="*/ 1093518 w 1199905"/>
                <a:gd name="connsiteY11" fmla="*/ 1167328 h 1654975"/>
                <a:gd name="connsiteX12" fmla="*/ 1134361 w 1199905"/>
                <a:gd name="connsiteY12" fmla="*/ 1150668 h 1654975"/>
                <a:gd name="connsiteX13" fmla="*/ 1175772 w 1199905"/>
                <a:gd name="connsiteY13" fmla="*/ 1084548 h 1654975"/>
                <a:gd name="connsiteX14" fmla="*/ 1199868 w 1199905"/>
                <a:gd name="connsiteY14" fmla="*/ 961529 h 1654975"/>
                <a:gd name="connsiteX15" fmla="*/ 1170646 w 1199905"/>
                <a:gd name="connsiteY15" fmla="*/ 887429 h 1654975"/>
                <a:gd name="connsiteX16" fmla="*/ 1122054 w 1199905"/>
                <a:gd name="connsiteY16" fmla="*/ 891949 h 1654975"/>
                <a:gd name="connsiteX17" fmla="*/ 1154339 w 1199905"/>
                <a:gd name="connsiteY17" fmla="*/ 727119 h 1654975"/>
                <a:gd name="connsiteX18" fmla="*/ 1158539 w 1199905"/>
                <a:gd name="connsiteY18" fmla="*/ 692530 h 1654975"/>
                <a:gd name="connsiteX19" fmla="*/ 1167015 w 1199905"/>
                <a:gd name="connsiteY19" fmla="*/ 638326 h 1654975"/>
                <a:gd name="connsiteX20" fmla="*/ 1166529 w 1199905"/>
                <a:gd name="connsiteY20" fmla="*/ 574113 h 1654975"/>
                <a:gd name="connsiteX21" fmla="*/ 1160998 w 1199905"/>
                <a:gd name="connsiteY21" fmla="*/ 529995 h 1654975"/>
                <a:gd name="connsiteX22" fmla="*/ 1168225 w 1199905"/>
                <a:gd name="connsiteY22" fmla="*/ 499527 h 1654975"/>
                <a:gd name="connsiteX23" fmla="*/ 1150343 w 1199905"/>
                <a:gd name="connsiteY23" fmla="*/ 456740 h 1654975"/>
                <a:gd name="connsiteX24" fmla="*/ 1113050 w 1199905"/>
                <a:gd name="connsiteY24" fmla="*/ 328876 h 1654975"/>
                <a:gd name="connsiteX25" fmla="*/ 1111718 w 1199905"/>
                <a:gd name="connsiteY25" fmla="*/ 324880 h 1654975"/>
                <a:gd name="connsiteX26" fmla="*/ 1063937 w 1199905"/>
                <a:gd name="connsiteY26" fmla="*/ 271330 h 1654975"/>
                <a:gd name="connsiteX27" fmla="*/ 1010983 w 1199905"/>
                <a:gd name="connsiteY27" fmla="*/ 190771 h 1654975"/>
                <a:gd name="connsiteX28" fmla="*/ 836101 w 1199905"/>
                <a:gd name="connsiteY28" fmla="*/ 53506 h 1654975"/>
                <a:gd name="connsiteX29" fmla="*/ 595475 w 1199905"/>
                <a:gd name="connsiteY29" fmla="*/ 232 h 1654975"/>
                <a:gd name="connsiteX30" fmla="*/ 371032 w 1199905"/>
                <a:gd name="connsiteY30" fmla="*/ 44345 h 1654975"/>
                <a:gd name="connsiteX31" fmla="*/ 253300 w 1199905"/>
                <a:gd name="connsiteY31" fmla="*/ 114248 h 1654975"/>
                <a:gd name="connsiteX32" fmla="*/ 189773 w 1199905"/>
                <a:gd name="connsiteY32" fmla="*/ 165425 h 1654975"/>
                <a:gd name="connsiteX33" fmla="*/ 94523 w 1199905"/>
                <a:gd name="connsiteY33" fmla="*/ 279725 h 1654975"/>
                <a:gd name="connsiteX34" fmla="*/ 3106 w 1199905"/>
                <a:gd name="connsiteY34" fmla="*/ 506709 h 1654975"/>
                <a:gd name="connsiteX35" fmla="*/ 20881 w 1199905"/>
                <a:gd name="connsiteY35" fmla="*/ 581940 h 1654975"/>
                <a:gd name="connsiteX36" fmla="*/ 15861 w 1199905"/>
                <a:gd name="connsiteY36" fmla="*/ 660725 h 1654975"/>
                <a:gd name="connsiteX37" fmla="*/ 30202 w 1199905"/>
                <a:gd name="connsiteY37" fmla="*/ 720460 h 1654975"/>
                <a:gd name="connsiteX38" fmla="*/ 49643 w 1199905"/>
                <a:gd name="connsiteY38" fmla="*/ 802550 h 1654975"/>
                <a:gd name="connsiteX39" fmla="*/ 70711 w 1199905"/>
                <a:gd name="connsiteY39" fmla="*/ 872657 h 1654975"/>
                <a:gd name="connsiteX40" fmla="*/ 38194 w 1199905"/>
                <a:gd name="connsiteY40" fmla="*/ 889612 h 1654975"/>
                <a:gd name="connsiteX41" fmla="*/ 13560 w 1199905"/>
                <a:gd name="connsiteY41" fmla="*/ 939331 h 1654975"/>
                <a:gd name="connsiteX42" fmla="*/ 49279 w 1199905"/>
                <a:gd name="connsiteY42" fmla="*/ 1110781 h 1654975"/>
                <a:gd name="connsiteX0" fmla="*/ 44478 w 1195104"/>
                <a:gd name="connsiteY0" fmla="*/ 1110781 h 1654975"/>
                <a:gd name="connsiteX1" fmla="*/ 111977 w 1195104"/>
                <a:gd name="connsiteY1" fmla="*/ 1222590 h 1654975"/>
                <a:gd name="connsiteX2" fmla="*/ 161038 w 1195104"/>
                <a:gd name="connsiteY2" fmla="*/ 1229076 h 1654975"/>
                <a:gd name="connsiteX3" fmla="*/ 200228 w 1195104"/>
                <a:gd name="connsiteY3" fmla="*/ 1344991 h 1654975"/>
                <a:gd name="connsiteX4" fmla="*/ 303773 w 1195104"/>
                <a:gd name="connsiteY4" fmla="*/ 1478319 h 1654975"/>
                <a:gd name="connsiteX5" fmla="*/ 470722 w 1195104"/>
                <a:gd name="connsiteY5" fmla="*/ 1622750 h 1654975"/>
                <a:gd name="connsiteX6" fmla="*/ 632647 w 1195104"/>
                <a:gd name="connsiteY6" fmla="*/ 1653706 h 1654975"/>
                <a:gd name="connsiteX7" fmla="*/ 823147 w 1195104"/>
                <a:gd name="connsiteY7" fmla="*/ 1596556 h 1654975"/>
                <a:gd name="connsiteX8" fmla="*/ 961259 w 1195104"/>
                <a:gd name="connsiteY8" fmla="*/ 1470350 h 1654975"/>
                <a:gd name="connsiteX9" fmla="*/ 1035078 w 1195104"/>
                <a:gd name="connsiteY9" fmla="*/ 1304994 h 1654975"/>
                <a:gd name="connsiteX10" fmla="*/ 1068215 w 1195104"/>
                <a:gd name="connsiteY10" fmla="*/ 1223549 h 1654975"/>
                <a:gd name="connsiteX11" fmla="*/ 1088717 w 1195104"/>
                <a:gd name="connsiteY11" fmla="*/ 1167328 h 1654975"/>
                <a:gd name="connsiteX12" fmla="*/ 1129560 w 1195104"/>
                <a:gd name="connsiteY12" fmla="*/ 1150668 h 1654975"/>
                <a:gd name="connsiteX13" fmla="*/ 1170971 w 1195104"/>
                <a:gd name="connsiteY13" fmla="*/ 1084548 h 1654975"/>
                <a:gd name="connsiteX14" fmla="*/ 1195067 w 1195104"/>
                <a:gd name="connsiteY14" fmla="*/ 961529 h 1654975"/>
                <a:gd name="connsiteX15" fmla="*/ 1165845 w 1195104"/>
                <a:gd name="connsiteY15" fmla="*/ 887429 h 1654975"/>
                <a:gd name="connsiteX16" fmla="*/ 1117253 w 1195104"/>
                <a:gd name="connsiteY16" fmla="*/ 891949 h 1654975"/>
                <a:gd name="connsiteX17" fmla="*/ 1149538 w 1195104"/>
                <a:gd name="connsiteY17" fmla="*/ 727119 h 1654975"/>
                <a:gd name="connsiteX18" fmla="*/ 1153738 w 1195104"/>
                <a:gd name="connsiteY18" fmla="*/ 692530 h 1654975"/>
                <a:gd name="connsiteX19" fmla="*/ 1162214 w 1195104"/>
                <a:gd name="connsiteY19" fmla="*/ 638326 h 1654975"/>
                <a:gd name="connsiteX20" fmla="*/ 1161728 w 1195104"/>
                <a:gd name="connsiteY20" fmla="*/ 574113 h 1654975"/>
                <a:gd name="connsiteX21" fmla="*/ 1156197 w 1195104"/>
                <a:gd name="connsiteY21" fmla="*/ 529995 h 1654975"/>
                <a:gd name="connsiteX22" fmla="*/ 1163424 w 1195104"/>
                <a:gd name="connsiteY22" fmla="*/ 499527 h 1654975"/>
                <a:gd name="connsiteX23" fmla="*/ 1145542 w 1195104"/>
                <a:gd name="connsiteY23" fmla="*/ 456740 h 1654975"/>
                <a:gd name="connsiteX24" fmla="*/ 1108249 w 1195104"/>
                <a:gd name="connsiteY24" fmla="*/ 328876 h 1654975"/>
                <a:gd name="connsiteX25" fmla="*/ 1106917 w 1195104"/>
                <a:gd name="connsiteY25" fmla="*/ 324880 h 1654975"/>
                <a:gd name="connsiteX26" fmla="*/ 1059136 w 1195104"/>
                <a:gd name="connsiteY26" fmla="*/ 271330 h 1654975"/>
                <a:gd name="connsiteX27" fmla="*/ 1006182 w 1195104"/>
                <a:gd name="connsiteY27" fmla="*/ 190771 h 1654975"/>
                <a:gd name="connsiteX28" fmla="*/ 831300 w 1195104"/>
                <a:gd name="connsiteY28" fmla="*/ 53506 h 1654975"/>
                <a:gd name="connsiteX29" fmla="*/ 590674 w 1195104"/>
                <a:gd name="connsiteY29" fmla="*/ 232 h 1654975"/>
                <a:gd name="connsiteX30" fmla="*/ 366231 w 1195104"/>
                <a:gd name="connsiteY30" fmla="*/ 44345 h 1654975"/>
                <a:gd name="connsiteX31" fmla="*/ 248499 w 1195104"/>
                <a:gd name="connsiteY31" fmla="*/ 114248 h 1654975"/>
                <a:gd name="connsiteX32" fmla="*/ 184972 w 1195104"/>
                <a:gd name="connsiteY32" fmla="*/ 165425 h 1654975"/>
                <a:gd name="connsiteX33" fmla="*/ 89722 w 1195104"/>
                <a:gd name="connsiteY33" fmla="*/ 279725 h 1654975"/>
                <a:gd name="connsiteX34" fmla="*/ 3633 w 1195104"/>
                <a:gd name="connsiteY34" fmla="*/ 506709 h 1654975"/>
                <a:gd name="connsiteX35" fmla="*/ 16080 w 1195104"/>
                <a:gd name="connsiteY35" fmla="*/ 581940 h 1654975"/>
                <a:gd name="connsiteX36" fmla="*/ 11060 w 1195104"/>
                <a:gd name="connsiteY36" fmla="*/ 660725 h 1654975"/>
                <a:gd name="connsiteX37" fmla="*/ 25401 w 1195104"/>
                <a:gd name="connsiteY37" fmla="*/ 720460 h 1654975"/>
                <a:gd name="connsiteX38" fmla="*/ 44842 w 1195104"/>
                <a:gd name="connsiteY38" fmla="*/ 802550 h 1654975"/>
                <a:gd name="connsiteX39" fmla="*/ 65910 w 1195104"/>
                <a:gd name="connsiteY39" fmla="*/ 872657 h 1654975"/>
                <a:gd name="connsiteX40" fmla="*/ 33393 w 1195104"/>
                <a:gd name="connsiteY40" fmla="*/ 889612 h 1654975"/>
                <a:gd name="connsiteX41" fmla="*/ 8759 w 1195104"/>
                <a:gd name="connsiteY41" fmla="*/ 939331 h 1654975"/>
                <a:gd name="connsiteX42" fmla="*/ 44478 w 1195104"/>
                <a:gd name="connsiteY42" fmla="*/ 1110781 h 1654975"/>
                <a:gd name="connsiteX0" fmla="*/ 45592 w 1196218"/>
                <a:gd name="connsiteY0" fmla="*/ 1110781 h 1654975"/>
                <a:gd name="connsiteX1" fmla="*/ 113091 w 1196218"/>
                <a:gd name="connsiteY1" fmla="*/ 1222590 h 1654975"/>
                <a:gd name="connsiteX2" fmla="*/ 162152 w 1196218"/>
                <a:gd name="connsiteY2" fmla="*/ 1229076 h 1654975"/>
                <a:gd name="connsiteX3" fmla="*/ 201342 w 1196218"/>
                <a:gd name="connsiteY3" fmla="*/ 1344991 h 1654975"/>
                <a:gd name="connsiteX4" fmla="*/ 304887 w 1196218"/>
                <a:gd name="connsiteY4" fmla="*/ 1478319 h 1654975"/>
                <a:gd name="connsiteX5" fmla="*/ 471836 w 1196218"/>
                <a:gd name="connsiteY5" fmla="*/ 1622750 h 1654975"/>
                <a:gd name="connsiteX6" fmla="*/ 633761 w 1196218"/>
                <a:gd name="connsiteY6" fmla="*/ 1653706 h 1654975"/>
                <a:gd name="connsiteX7" fmla="*/ 824261 w 1196218"/>
                <a:gd name="connsiteY7" fmla="*/ 1596556 h 1654975"/>
                <a:gd name="connsiteX8" fmla="*/ 962373 w 1196218"/>
                <a:gd name="connsiteY8" fmla="*/ 1470350 h 1654975"/>
                <a:gd name="connsiteX9" fmla="*/ 1036192 w 1196218"/>
                <a:gd name="connsiteY9" fmla="*/ 1304994 h 1654975"/>
                <a:gd name="connsiteX10" fmla="*/ 1069329 w 1196218"/>
                <a:gd name="connsiteY10" fmla="*/ 1223549 h 1654975"/>
                <a:gd name="connsiteX11" fmla="*/ 1089831 w 1196218"/>
                <a:gd name="connsiteY11" fmla="*/ 1167328 h 1654975"/>
                <a:gd name="connsiteX12" fmla="*/ 1130674 w 1196218"/>
                <a:gd name="connsiteY12" fmla="*/ 1150668 h 1654975"/>
                <a:gd name="connsiteX13" fmla="*/ 1172085 w 1196218"/>
                <a:gd name="connsiteY13" fmla="*/ 1084548 h 1654975"/>
                <a:gd name="connsiteX14" fmla="*/ 1196181 w 1196218"/>
                <a:gd name="connsiteY14" fmla="*/ 961529 h 1654975"/>
                <a:gd name="connsiteX15" fmla="*/ 1166959 w 1196218"/>
                <a:gd name="connsiteY15" fmla="*/ 887429 h 1654975"/>
                <a:gd name="connsiteX16" fmla="*/ 1118367 w 1196218"/>
                <a:gd name="connsiteY16" fmla="*/ 891949 h 1654975"/>
                <a:gd name="connsiteX17" fmla="*/ 1150652 w 1196218"/>
                <a:gd name="connsiteY17" fmla="*/ 727119 h 1654975"/>
                <a:gd name="connsiteX18" fmla="*/ 1154852 w 1196218"/>
                <a:gd name="connsiteY18" fmla="*/ 692530 h 1654975"/>
                <a:gd name="connsiteX19" fmla="*/ 1163328 w 1196218"/>
                <a:gd name="connsiteY19" fmla="*/ 638326 h 1654975"/>
                <a:gd name="connsiteX20" fmla="*/ 1162842 w 1196218"/>
                <a:gd name="connsiteY20" fmla="*/ 574113 h 1654975"/>
                <a:gd name="connsiteX21" fmla="*/ 1157311 w 1196218"/>
                <a:gd name="connsiteY21" fmla="*/ 529995 h 1654975"/>
                <a:gd name="connsiteX22" fmla="*/ 1164538 w 1196218"/>
                <a:gd name="connsiteY22" fmla="*/ 499527 h 1654975"/>
                <a:gd name="connsiteX23" fmla="*/ 1146656 w 1196218"/>
                <a:gd name="connsiteY23" fmla="*/ 456740 h 1654975"/>
                <a:gd name="connsiteX24" fmla="*/ 1109363 w 1196218"/>
                <a:gd name="connsiteY24" fmla="*/ 328876 h 1654975"/>
                <a:gd name="connsiteX25" fmla="*/ 1108031 w 1196218"/>
                <a:gd name="connsiteY25" fmla="*/ 324880 h 1654975"/>
                <a:gd name="connsiteX26" fmla="*/ 1060250 w 1196218"/>
                <a:gd name="connsiteY26" fmla="*/ 271330 h 1654975"/>
                <a:gd name="connsiteX27" fmla="*/ 1007296 w 1196218"/>
                <a:gd name="connsiteY27" fmla="*/ 190771 h 1654975"/>
                <a:gd name="connsiteX28" fmla="*/ 832414 w 1196218"/>
                <a:gd name="connsiteY28" fmla="*/ 53506 h 1654975"/>
                <a:gd name="connsiteX29" fmla="*/ 591788 w 1196218"/>
                <a:gd name="connsiteY29" fmla="*/ 232 h 1654975"/>
                <a:gd name="connsiteX30" fmla="*/ 367345 w 1196218"/>
                <a:gd name="connsiteY30" fmla="*/ 44345 h 1654975"/>
                <a:gd name="connsiteX31" fmla="*/ 249613 w 1196218"/>
                <a:gd name="connsiteY31" fmla="*/ 114248 h 1654975"/>
                <a:gd name="connsiteX32" fmla="*/ 186086 w 1196218"/>
                <a:gd name="connsiteY32" fmla="*/ 165425 h 1654975"/>
                <a:gd name="connsiteX33" fmla="*/ 90836 w 1196218"/>
                <a:gd name="connsiteY33" fmla="*/ 279725 h 1654975"/>
                <a:gd name="connsiteX34" fmla="*/ 4747 w 1196218"/>
                <a:gd name="connsiteY34" fmla="*/ 506709 h 1654975"/>
                <a:gd name="connsiteX35" fmla="*/ 11866 w 1196218"/>
                <a:gd name="connsiteY35" fmla="*/ 581940 h 1654975"/>
                <a:gd name="connsiteX36" fmla="*/ 12174 w 1196218"/>
                <a:gd name="connsiteY36" fmla="*/ 660725 h 1654975"/>
                <a:gd name="connsiteX37" fmla="*/ 26515 w 1196218"/>
                <a:gd name="connsiteY37" fmla="*/ 720460 h 1654975"/>
                <a:gd name="connsiteX38" fmla="*/ 45956 w 1196218"/>
                <a:gd name="connsiteY38" fmla="*/ 802550 h 1654975"/>
                <a:gd name="connsiteX39" fmla="*/ 67024 w 1196218"/>
                <a:gd name="connsiteY39" fmla="*/ 872657 h 1654975"/>
                <a:gd name="connsiteX40" fmla="*/ 34507 w 1196218"/>
                <a:gd name="connsiteY40" fmla="*/ 889612 h 1654975"/>
                <a:gd name="connsiteX41" fmla="*/ 9873 w 1196218"/>
                <a:gd name="connsiteY41" fmla="*/ 939331 h 1654975"/>
                <a:gd name="connsiteX42" fmla="*/ 45592 w 1196218"/>
                <a:gd name="connsiteY42" fmla="*/ 1110781 h 1654975"/>
                <a:gd name="connsiteX0" fmla="*/ 45592 w 1196218"/>
                <a:gd name="connsiteY0" fmla="*/ 1110781 h 1654975"/>
                <a:gd name="connsiteX1" fmla="*/ 113091 w 1196218"/>
                <a:gd name="connsiteY1" fmla="*/ 1222590 h 1654975"/>
                <a:gd name="connsiteX2" fmla="*/ 162152 w 1196218"/>
                <a:gd name="connsiteY2" fmla="*/ 1229076 h 1654975"/>
                <a:gd name="connsiteX3" fmla="*/ 201342 w 1196218"/>
                <a:gd name="connsiteY3" fmla="*/ 1344991 h 1654975"/>
                <a:gd name="connsiteX4" fmla="*/ 304887 w 1196218"/>
                <a:gd name="connsiteY4" fmla="*/ 1478319 h 1654975"/>
                <a:gd name="connsiteX5" fmla="*/ 471836 w 1196218"/>
                <a:gd name="connsiteY5" fmla="*/ 1622750 h 1654975"/>
                <a:gd name="connsiteX6" fmla="*/ 633761 w 1196218"/>
                <a:gd name="connsiteY6" fmla="*/ 1653706 h 1654975"/>
                <a:gd name="connsiteX7" fmla="*/ 824261 w 1196218"/>
                <a:gd name="connsiteY7" fmla="*/ 1596556 h 1654975"/>
                <a:gd name="connsiteX8" fmla="*/ 962373 w 1196218"/>
                <a:gd name="connsiteY8" fmla="*/ 1470350 h 1654975"/>
                <a:gd name="connsiteX9" fmla="*/ 1036192 w 1196218"/>
                <a:gd name="connsiteY9" fmla="*/ 1304994 h 1654975"/>
                <a:gd name="connsiteX10" fmla="*/ 1069329 w 1196218"/>
                <a:gd name="connsiteY10" fmla="*/ 1223549 h 1654975"/>
                <a:gd name="connsiteX11" fmla="*/ 1089831 w 1196218"/>
                <a:gd name="connsiteY11" fmla="*/ 1167328 h 1654975"/>
                <a:gd name="connsiteX12" fmla="*/ 1130674 w 1196218"/>
                <a:gd name="connsiteY12" fmla="*/ 1150668 h 1654975"/>
                <a:gd name="connsiteX13" fmla="*/ 1172085 w 1196218"/>
                <a:gd name="connsiteY13" fmla="*/ 1084548 h 1654975"/>
                <a:gd name="connsiteX14" fmla="*/ 1196181 w 1196218"/>
                <a:gd name="connsiteY14" fmla="*/ 961529 h 1654975"/>
                <a:gd name="connsiteX15" fmla="*/ 1166959 w 1196218"/>
                <a:gd name="connsiteY15" fmla="*/ 887429 h 1654975"/>
                <a:gd name="connsiteX16" fmla="*/ 1118367 w 1196218"/>
                <a:gd name="connsiteY16" fmla="*/ 891949 h 1654975"/>
                <a:gd name="connsiteX17" fmla="*/ 1150652 w 1196218"/>
                <a:gd name="connsiteY17" fmla="*/ 727119 h 1654975"/>
                <a:gd name="connsiteX18" fmla="*/ 1154852 w 1196218"/>
                <a:gd name="connsiteY18" fmla="*/ 692530 h 1654975"/>
                <a:gd name="connsiteX19" fmla="*/ 1163328 w 1196218"/>
                <a:gd name="connsiteY19" fmla="*/ 638326 h 1654975"/>
                <a:gd name="connsiteX20" fmla="*/ 1162842 w 1196218"/>
                <a:gd name="connsiteY20" fmla="*/ 574113 h 1654975"/>
                <a:gd name="connsiteX21" fmla="*/ 1157311 w 1196218"/>
                <a:gd name="connsiteY21" fmla="*/ 529995 h 1654975"/>
                <a:gd name="connsiteX22" fmla="*/ 1164538 w 1196218"/>
                <a:gd name="connsiteY22" fmla="*/ 499527 h 1654975"/>
                <a:gd name="connsiteX23" fmla="*/ 1146656 w 1196218"/>
                <a:gd name="connsiteY23" fmla="*/ 456740 h 1654975"/>
                <a:gd name="connsiteX24" fmla="*/ 1109363 w 1196218"/>
                <a:gd name="connsiteY24" fmla="*/ 328876 h 1654975"/>
                <a:gd name="connsiteX25" fmla="*/ 1108031 w 1196218"/>
                <a:gd name="connsiteY25" fmla="*/ 324880 h 1654975"/>
                <a:gd name="connsiteX26" fmla="*/ 1060250 w 1196218"/>
                <a:gd name="connsiteY26" fmla="*/ 271330 h 1654975"/>
                <a:gd name="connsiteX27" fmla="*/ 1007296 w 1196218"/>
                <a:gd name="connsiteY27" fmla="*/ 190771 h 1654975"/>
                <a:gd name="connsiteX28" fmla="*/ 832414 w 1196218"/>
                <a:gd name="connsiteY28" fmla="*/ 53506 h 1654975"/>
                <a:gd name="connsiteX29" fmla="*/ 591788 w 1196218"/>
                <a:gd name="connsiteY29" fmla="*/ 232 h 1654975"/>
                <a:gd name="connsiteX30" fmla="*/ 367345 w 1196218"/>
                <a:gd name="connsiteY30" fmla="*/ 44345 h 1654975"/>
                <a:gd name="connsiteX31" fmla="*/ 249613 w 1196218"/>
                <a:gd name="connsiteY31" fmla="*/ 114248 h 1654975"/>
                <a:gd name="connsiteX32" fmla="*/ 196741 w 1196218"/>
                <a:gd name="connsiteY32" fmla="*/ 172084 h 1654975"/>
                <a:gd name="connsiteX33" fmla="*/ 90836 w 1196218"/>
                <a:gd name="connsiteY33" fmla="*/ 279725 h 1654975"/>
                <a:gd name="connsiteX34" fmla="*/ 4747 w 1196218"/>
                <a:gd name="connsiteY34" fmla="*/ 506709 h 1654975"/>
                <a:gd name="connsiteX35" fmla="*/ 11866 w 1196218"/>
                <a:gd name="connsiteY35" fmla="*/ 581940 h 1654975"/>
                <a:gd name="connsiteX36" fmla="*/ 12174 w 1196218"/>
                <a:gd name="connsiteY36" fmla="*/ 660725 h 1654975"/>
                <a:gd name="connsiteX37" fmla="*/ 26515 w 1196218"/>
                <a:gd name="connsiteY37" fmla="*/ 720460 h 1654975"/>
                <a:gd name="connsiteX38" fmla="*/ 45956 w 1196218"/>
                <a:gd name="connsiteY38" fmla="*/ 802550 h 1654975"/>
                <a:gd name="connsiteX39" fmla="*/ 67024 w 1196218"/>
                <a:gd name="connsiteY39" fmla="*/ 872657 h 1654975"/>
                <a:gd name="connsiteX40" fmla="*/ 34507 w 1196218"/>
                <a:gd name="connsiteY40" fmla="*/ 889612 h 1654975"/>
                <a:gd name="connsiteX41" fmla="*/ 9873 w 1196218"/>
                <a:gd name="connsiteY41" fmla="*/ 939331 h 1654975"/>
                <a:gd name="connsiteX42" fmla="*/ 45592 w 1196218"/>
                <a:gd name="connsiteY42" fmla="*/ 1110781 h 1654975"/>
                <a:gd name="connsiteX0" fmla="*/ 45592 w 1196218"/>
                <a:gd name="connsiteY0" fmla="*/ 1110781 h 1654975"/>
                <a:gd name="connsiteX1" fmla="*/ 113091 w 1196218"/>
                <a:gd name="connsiteY1" fmla="*/ 1222590 h 1654975"/>
                <a:gd name="connsiteX2" fmla="*/ 162152 w 1196218"/>
                <a:gd name="connsiteY2" fmla="*/ 1229076 h 1654975"/>
                <a:gd name="connsiteX3" fmla="*/ 201342 w 1196218"/>
                <a:gd name="connsiteY3" fmla="*/ 1344991 h 1654975"/>
                <a:gd name="connsiteX4" fmla="*/ 304887 w 1196218"/>
                <a:gd name="connsiteY4" fmla="*/ 1478319 h 1654975"/>
                <a:gd name="connsiteX5" fmla="*/ 471836 w 1196218"/>
                <a:gd name="connsiteY5" fmla="*/ 1622750 h 1654975"/>
                <a:gd name="connsiteX6" fmla="*/ 633761 w 1196218"/>
                <a:gd name="connsiteY6" fmla="*/ 1653706 h 1654975"/>
                <a:gd name="connsiteX7" fmla="*/ 824261 w 1196218"/>
                <a:gd name="connsiteY7" fmla="*/ 1596556 h 1654975"/>
                <a:gd name="connsiteX8" fmla="*/ 962373 w 1196218"/>
                <a:gd name="connsiteY8" fmla="*/ 1470350 h 1654975"/>
                <a:gd name="connsiteX9" fmla="*/ 1036192 w 1196218"/>
                <a:gd name="connsiteY9" fmla="*/ 1304994 h 1654975"/>
                <a:gd name="connsiteX10" fmla="*/ 1069329 w 1196218"/>
                <a:gd name="connsiteY10" fmla="*/ 1223549 h 1654975"/>
                <a:gd name="connsiteX11" fmla="*/ 1089831 w 1196218"/>
                <a:gd name="connsiteY11" fmla="*/ 1167328 h 1654975"/>
                <a:gd name="connsiteX12" fmla="*/ 1130674 w 1196218"/>
                <a:gd name="connsiteY12" fmla="*/ 1150668 h 1654975"/>
                <a:gd name="connsiteX13" fmla="*/ 1172085 w 1196218"/>
                <a:gd name="connsiteY13" fmla="*/ 1084548 h 1654975"/>
                <a:gd name="connsiteX14" fmla="*/ 1196181 w 1196218"/>
                <a:gd name="connsiteY14" fmla="*/ 961529 h 1654975"/>
                <a:gd name="connsiteX15" fmla="*/ 1166959 w 1196218"/>
                <a:gd name="connsiteY15" fmla="*/ 887429 h 1654975"/>
                <a:gd name="connsiteX16" fmla="*/ 1118367 w 1196218"/>
                <a:gd name="connsiteY16" fmla="*/ 891949 h 1654975"/>
                <a:gd name="connsiteX17" fmla="*/ 1150652 w 1196218"/>
                <a:gd name="connsiteY17" fmla="*/ 727119 h 1654975"/>
                <a:gd name="connsiteX18" fmla="*/ 1154852 w 1196218"/>
                <a:gd name="connsiteY18" fmla="*/ 692530 h 1654975"/>
                <a:gd name="connsiteX19" fmla="*/ 1163328 w 1196218"/>
                <a:gd name="connsiteY19" fmla="*/ 638326 h 1654975"/>
                <a:gd name="connsiteX20" fmla="*/ 1162842 w 1196218"/>
                <a:gd name="connsiteY20" fmla="*/ 574113 h 1654975"/>
                <a:gd name="connsiteX21" fmla="*/ 1157311 w 1196218"/>
                <a:gd name="connsiteY21" fmla="*/ 529995 h 1654975"/>
                <a:gd name="connsiteX22" fmla="*/ 1164538 w 1196218"/>
                <a:gd name="connsiteY22" fmla="*/ 499527 h 1654975"/>
                <a:gd name="connsiteX23" fmla="*/ 1146656 w 1196218"/>
                <a:gd name="connsiteY23" fmla="*/ 456740 h 1654975"/>
                <a:gd name="connsiteX24" fmla="*/ 1109363 w 1196218"/>
                <a:gd name="connsiteY24" fmla="*/ 328876 h 1654975"/>
                <a:gd name="connsiteX25" fmla="*/ 1108031 w 1196218"/>
                <a:gd name="connsiteY25" fmla="*/ 324880 h 1654975"/>
                <a:gd name="connsiteX26" fmla="*/ 1060250 w 1196218"/>
                <a:gd name="connsiteY26" fmla="*/ 271330 h 1654975"/>
                <a:gd name="connsiteX27" fmla="*/ 1007296 w 1196218"/>
                <a:gd name="connsiteY27" fmla="*/ 190771 h 1654975"/>
                <a:gd name="connsiteX28" fmla="*/ 832414 w 1196218"/>
                <a:gd name="connsiteY28" fmla="*/ 53506 h 1654975"/>
                <a:gd name="connsiteX29" fmla="*/ 591788 w 1196218"/>
                <a:gd name="connsiteY29" fmla="*/ 232 h 1654975"/>
                <a:gd name="connsiteX30" fmla="*/ 367345 w 1196218"/>
                <a:gd name="connsiteY30" fmla="*/ 44345 h 1654975"/>
                <a:gd name="connsiteX31" fmla="*/ 261600 w 1196218"/>
                <a:gd name="connsiteY31" fmla="*/ 120907 h 1654975"/>
                <a:gd name="connsiteX32" fmla="*/ 196741 w 1196218"/>
                <a:gd name="connsiteY32" fmla="*/ 172084 h 1654975"/>
                <a:gd name="connsiteX33" fmla="*/ 90836 w 1196218"/>
                <a:gd name="connsiteY33" fmla="*/ 279725 h 1654975"/>
                <a:gd name="connsiteX34" fmla="*/ 4747 w 1196218"/>
                <a:gd name="connsiteY34" fmla="*/ 506709 h 1654975"/>
                <a:gd name="connsiteX35" fmla="*/ 11866 w 1196218"/>
                <a:gd name="connsiteY35" fmla="*/ 581940 h 1654975"/>
                <a:gd name="connsiteX36" fmla="*/ 12174 w 1196218"/>
                <a:gd name="connsiteY36" fmla="*/ 660725 h 1654975"/>
                <a:gd name="connsiteX37" fmla="*/ 26515 w 1196218"/>
                <a:gd name="connsiteY37" fmla="*/ 720460 h 1654975"/>
                <a:gd name="connsiteX38" fmla="*/ 45956 w 1196218"/>
                <a:gd name="connsiteY38" fmla="*/ 802550 h 1654975"/>
                <a:gd name="connsiteX39" fmla="*/ 67024 w 1196218"/>
                <a:gd name="connsiteY39" fmla="*/ 872657 h 1654975"/>
                <a:gd name="connsiteX40" fmla="*/ 34507 w 1196218"/>
                <a:gd name="connsiteY40" fmla="*/ 889612 h 1654975"/>
                <a:gd name="connsiteX41" fmla="*/ 9873 w 1196218"/>
                <a:gd name="connsiteY41" fmla="*/ 939331 h 1654975"/>
                <a:gd name="connsiteX42" fmla="*/ 45592 w 1196218"/>
                <a:gd name="connsiteY42" fmla="*/ 1110781 h 1654975"/>
                <a:gd name="connsiteX0" fmla="*/ 45592 w 1196218"/>
                <a:gd name="connsiteY0" fmla="*/ 1110781 h 1654975"/>
                <a:gd name="connsiteX1" fmla="*/ 113091 w 1196218"/>
                <a:gd name="connsiteY1" fmla="*/ 1222590 h 1654975"/>
                <a:gd name="connsiteX2" fmla="*/ 162152 w 1196218"/>
                <a:gd name="connsiteY2" fmla="*/ 1229076 h 1654975"/>
                <a:gd name="connsiteX3" fmla="*/ 201342 w 1196218"/>
                <a:gd name="connsiteY3" fmla="*/ 1344991 h 1654975"/>
                <a:gd name="connsiteX4" fmla="*/ 304887 w 1196218"/>
                <a:gd name="connsiteY4" fmla="*/ 1478319 h 1654975"/>
                <a:gd name="connsiteX5" fmla="*/ 471836 w 1196218"/>
                <a:gd name="connsiteY5" fmla="*/ 1622750 h 1654975"/>
                <a:gd name="connsiteX6" fmla="*/ 633761 w 1196218"/>
                <a:gd name="connsiteY6" fmla="*/ 1653706 h 1654975"/>
                <a:gd name="connsiteX7" fmla="*/ 824261 w 1196218"/>
                <a:gd name="connsiteY7" fmla="*/ 1596556 h 1654975"/>
                <a:gd name="connsiteX8" fmla="*/ 962373 w 1196218"/>
                <a:gd name="connsiteY8" fmla="*/ 1470350 h 1654975"/>
                <a:gd name="connsiteX9" fmla="*/ 1036192 w 1196218"/>
                <a:gd name="connsiteY9" fmla="*/ 1304994 h 1654975"/>
                <a:gd name="connsiteX10" fmla="*/ 1069329 w 1196218"/>
                <a:gd name="connsiteY10" fmla="*/ 1223549 h 1654975"/>
                <a:gd name="connsiteX11" fmla="*/ 1089831 w 1196218"/>
                <a:gd name="connsiteY11" fmla="*/ 1167328 h 1654975"/>
                <a:gd name="connsiteX12" fmla="*/ 1130674 w 1196218"/>
                <a:gd name="connsiteY12" fmla="*/ 1150668 h 1654975"/>
                <a:gd name="connsiteX13" fmla="*/ 1172085 w 1196218"/>
                <a:gd name="connsiteY13" fmla="*/ 1084548 h 1654975"/>
                <a:gd name="connsiteX14" fmla="*/ 1196181 w 1196218"/>
                <a:gd name="connsiteY14" fmla="*/ 961529 h 1654975"/>
                <a:gd name="connsiteX15" fmla="*/ 1166959 w 1196218"/>
                <a:gd name="connsiteY15" fmla="*/ 887429 h 1654975"/>
                <a:gd name="connsiteX16" fmla="*/ 1118367 w 1196218"/>
                <a:gd name="connsiteY16" fmla="*/ 891949 h 1654975"/>
                <a:gd name="connsiteX17" fmla="*/ 1150652 w 1196218"/>
                <a:gd name="connsiteY17" fmla="*/ 727119 h 1654975"/>
                <a:gd name="connsiteX18" fmla="*/ 1154852 w 1196218"/>
                <a:gd name="connsiteY18" fmla="*/ 692530 h 1654975"/>
                <a:gd name="connsiteX19" fmla="*/ 1163328 w 1196218"/>
                <a:gd name="connsiteY19" fmla="*/ 638326 h 1654975"/>
                <a:gd name="connsiteX20" fmla="*/ 1162842 w 1196218"/>
                <a:gd name="connsiteY20" fmla="*/ 574113 h 1654975"/>
                <a:gd name="connsiteX21" fmla="*/ 1157311 w 1196218"/>
                <a:gd name="connsiteY21" fmla="*/ 529995 h 1654975"/>
                <a:gd name="connsiteX22" fmla="*/ 1164538 w 1196218"/>
                <a:gd name="connsiteY22" fmla="*/ 499527 h 1654975"/>
                <a:gd name="connsiteX23" fmla="*/ 1146656 w 1196218"/>
                <a:gd name="connsiteY23" fmla="*/ 456740 h 1654975"/>
                <a:gd name="connsiteX24" fmla="*/ 1109363 w 1196218"/>
                <a:gd name="connsiteY24" fmla="*/ 328876 h 1654975"/>
                <a:gd name="connsiteX25" fmla="*/ 1108031 w 1196218"/>
                <a:gd name="connsiteY25" fmla="*/ 324880 h 1654975"/>
                <a:gd name="connsiteX26" fmla="*/ 1060250 w 1196218"/>
                <a:gd name="connsiteY26" fmla="*/ 271330 h 1654975"/>
                <a:gd name="connsiteX27" fmla="*/ 1007296 w 1196218"/>
                <a:gd name="connsiteY27" fmla="*/ 190771 h 1654975"/>
                <a:gd name="connsiteX28" fmla="*/ 832414 w 1196218"/>
                <a:gd name="connsiteY28" fmla="*/ 53506 h 1654975"/>
                <a:gd name="connsiteX29" fmla="*/ 591788 w 1196218"/>
                <a:gd name="connsiteY29" fmla="*/ 232 h 1654975"/>
                <a:gd name="connsiteX30" fmla="*/ 367345 w 1196218"/>
                <a:gd name="connsiteY30" fmla="*/ 44345 h 1654975"/>
                <a:gd name="connsiteX31" fmla="*/ 261600 w 1196218"/>
                <a:gd name="connsiteY31" fmla="*/ 120907 h 1654975"/>
                <a:gd name="connsiteX32" fmla="*/ 196741 w 1196218"/>
                <a:gd name="connsiteY32" fmla="*/ 172084 h 1654975"/>
                <a:gd name="connsiteX33" fmla="*/ 125078 w 1196218"/>
                <a:gd name="connsiteY33" fmla="*/ 239638 h 1654975"/>
                <a:gd name="connsiteX34" fmla="*/ 90836 w 1196218"/>
                <a:gd name="connsiteY34" fmla="*/ 279725 h 1654975"/>
                <a:gd name="connsiteX35" fmla="*/ 4747 w 1196218"/>
                <a:gd name="connsiteY35" fmla="*/ 506709 h 1654975"/>
                <a:gd name="connsiteX36" fmla="*/ 11866 w 1196218"/>
                <a:gd name="connsiteY36" fmla="*/ 581940 h 1654975"/>
                <a:gd name="connsiteX37" fmla="*/ 12174 w 1196218"/>
                <a:gd name="connsiteY37" fmla="*/ 660725 h 1654975"/>
                <a:gd name="connsiteX38" fmla="*/ 26515 w 1196218"/>
                <a:gd name="connsiteY38" fmla="*/ 720460 h 1654975"/>
                <a:gd name="connsiteX39" fmla="*/ 45956 w 1196218"/>
                <a:gd name="connsiteY39" fmla="*/ 802550 h 1654975"/>
                <a:gd name="connsiteX40" fmla="*/ 67024 w 1196218"/>
                <a:gd name="connsiteY40" fmla="*/ 872657 h 1654975"/>
                <a:gd name="connsiteX41" fmla="*/ 34507 w 1196218"/>
                <a:gd name="connsiteY41" fmla="*/ 889612 h 1654975"/>
                <a:gd name="connsiteX42" fmla="*/ 9873 w 1196218"/>
                <a:gd name="connsiteY42" fmla="*/ 939331 h 1654975"/>
                <a:gd name="connsiteX43" fmla="*/ 45592 w 1196218"/>
                <a:gd name="connsiteY43" fmla="*/ 1110781 h 1654975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69329 w 1196218"/>
                <a:gd name="connsiteY10" fmla="*/ 1222230 h 1653656"/>
                <a:gd name="connsiteX11" fmla="*/ 1089831 w 1196218"/>
                <a:gd name="connsiteY11" fmla="*/ 1166009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108031 w 1196218"/>
                <a:gd name="connsiteY25" fmla="*/ 323561 h 1653656"/>
                <a:gd name="connsiteX26" fmla="*/ 1060250 w 1196218"/>
                <a:gd name="connsiteY26" fmla="*/ 270011 h 1653656"/>
                <a:gd name="connsiteX27" fmla="*/ 1007296 w 1196218"/>
                <a:gd name="connsiteY27" fmla="*/ 189452 h 1653656"/>
                <a:gd name="connsiteX28" fmla="*/ 832414 w 1196218"/>
                <a:gd name="connsiteY28" fmla="*/ 52187 h 1653656"/>
                <a:gd name="connsiteX29" fmla="*/ 595784 w 1196218"/>
                <a:gd name="connsiteY29" fmla="*/ 245 h 1653656"/>
                <a:gd name="connsiteX30" fmla="*/ 367345 w 1196218"/>
                <a:gd name="connsiteY30" fmla="*/ 43026 h 1653656"/>
                <a:gd name="connsiteX31" fmla="*/ 261600 w 1196218"/>
                <a:gd name="connsiteY31" fmla="*/ 119588 h 1653656"/>
                <a:gd name="connsiteX32" fmla="*/ 196741 w 1196218"/>
                <a:gd name="connsiteY32" fmla="*/ 170765 h 1653656"/>
                <a:gd name="connsiteX33" fmla="*/ 125078 w 1196218"/>
                <a:gd name="connsiteY33" fmla="*/ 238319 h 1653656"/>
                <a:gd name="connsiteX34" fmla="*/ 90836 w 1196218"/>
                <a:gd name="connsiteY34" fmla="*/ 278406 h 1653656"/>
                <a:gd name="connsiteX35" fmla="*/ 4747 w 1196218"/>
                <a:gd name="connsiteY35" fmla="*/ 505390 h 1653656"/>
                <a:gd name="connsiteX36" fmla="*/ 11866 w 1196218"/>
                <a:gd name="connsiteY36" fmla="*/ 580621 h 1653656"/>
                <a:gd name="connsiteX37" fmla="*/ 12174 w 1196218"/>
                <a:gd name="connsiteY37" fmla="*/ 659406 h 1653656"/>
                <a:gd name="connsiteX38" fmla="*/ 26515 w 1196218"/>
                <a:gd name="connsiteY38" fmla="*/ 719141 h 1653656"/>
                <a:gd name="connsiteX39" fmla="*/ 45956 w 1196218"/>
                <a:gd name="connsiteY39" fmla="*/ 801231 h 1653656"/>
                <a:gd name="connsiteX40" fmla="*/ 67024 w 1196218"/>
                <a:gd name="connsiteY40" fmla="*/ 871338 h 1653656"/>
                <a:gd name="connsiteX41" fmla="*/ 34507 w 1196218"/>
                <a:gd name="connsiteY41" fmla="*/ 888293 h 1653656"/>
                <a:gd name="connsiteX42" fmla="*/ 9873 w 1196218"/>
                <a:gd name="connsiteY42" fmla="*/ 938012 h 1653656"/>
                <a:gd name="connsiteX43" fmla="*/ 45592 w 1196218"/>
                <a:gd name="connsiteY43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69329 w 1196218"/>
                <a:gd name="connsiteY10" fmla="*/ 1222230 h 1653656"/>
                <a:gd name="connsiteX11" fmla="*/ 1089831 w 1196218"/>
                <a:gd name="connsiteY11" fmla="*/ 1166009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69329 w 1196218"/>
                <a:gd name="connsiteY10" fmla="*/ 1222230 h 1653656"/>
                <a:gd name="connsiteX11" fmla="*/ 1105814 w 1196218"/>
                <a:gd name="connsiteY11" fmla="*/ 1188652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69329 w 1196218"/>
                <a:gd name="connsiteY10" fmla="*/ 1222230 h 1653656"/>
                <a:gd name="connsiteX11" fmla="*/ 1105814 w 1196218"/>
                <a:gd name="connsiteY11" fmla="*/ 1188652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73325 w 1196218"/>
                <a:gd name="connsiteY10" fmla="*/ 1219566 h 1653656"/>
                <a:gd name="connsiteX11" fmla="*/ 1105814 w 1196218"/>
                <a:gd name="connsiteY11" fmla="*/ 1188652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71993 w 1196218"/>
                <a:gd name="connsiteY10" fmla="*/ 1227558 h 1653656"/>
                <a:gd name="connsiteX11" fmla="*/ 1105814 w 1196218"/>
                <a:gd name="connsiteY11" fmla="*/ 1188652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8"/>
                <a:gd name="connsiteY0" fmla="*/ 1109462 h 1653656"/>
                <a:gd name="connsiteX1" fmla="*/ 113091 w 1196218"/>
                <a:gd name="connsiteY1" fmla="*/ 1221271 h 1653656"/>
                <a:gd name="connsiteX2" fmla="*/ 162152 w 1196218"/>
                <a:gd name="connsiteY2" fmla="*/ 1227757 h 1653656"/>
                <a:gd name="connsiteX3" fmla="*/ 201342 w 1196218"/>
                <a:gd name="connsiteY3" fmla="*/ 1343672 h 1653656"/>
                <a:gd name="connsiteX4" fmla="*/ 304887 w 1196218"/>
                <a:gd name="connsiteY4" fmla="*/ 1477000 h 1653656"/>
                <a:gd name="connsiteX5" fmla="*/ 471836 w 1196218"/>
                <a:gd name="connsiteY5" fmla="*/ 1621431 h 1653656"/>
                <a:gd name="connsiteX6" fmla="*/ 633761 w 1196218"/>
                <a:gd name="connsiteY6" fmla="*/ 1652387 h 1653656"/>
                <a:gd name="connsiteX7" fmla="*/ 824261 w 1196218"/>
                <a:gd name="connsiteY7" fmla="*/ 1595237 h 1653656"/>
                <a:gd name="connsiteX8" fmla="*/ 962373 w 1196218"/>
                <a:gd name="connsiteY8" fmla="*/ 1469031 h 1653656"/>
                <a:gd name="connsiteX9" fmla="*/ 1036192 w 1196218"/>
                <a:gd name="connsiteY9" fmla="*/ 1303675 h 1653656"/>
                <a:gd name="connsiteX10" fmla="*/ 1071993 w 1196218"/>
                <a:gd name="connsiteY10" fmla="*/ 1227558 h 1653656"/>
                <a:gd name="connsiteX11" fmla="*/ 1112474 w 1196218"/>
                <a:gd name="connsiteY11" fmla="*/ 1195312 h 1653656"/>
                <a:gd name="connsiteX12" fmla="*/ 1130674 w 1196218"/>
                <a:gd name="connsiteY12" fmla="*/ 1149349 h 1653656"/>
                <a:gd name="connsiteX13" fmla="*/ 1172085 w 1196218"/>
                <a:gd name="connsiteY13" fmla="*/ 1083229 h 1653656"/>
                <a:gd name="connsiteX14" fmla="*/ 1196181 w 1196218"/>
                <a:gd name="connsiteY14" fmla="*/ 960210 h 1653656"/>
                <a:gd name="connsiteX15" fmla="*/ 1166959 w 1196218"/>
                <a:gd name="connsiteY15" fmla="*/ 886110 h 1653656"/>
                <a:gd name="connsiteX16" fmla="*/ 1118367 w 1196218"/>
                <a:gd name="connsiteY16" fmla="*/ 890630 h 1653656"/>
                <a:gd name="connsiteX17" fmla="*/ 1150652 w 1196218"/>
                <a:gd name="connsiteY17" fmla="*/ 725800 h 1653656"/>
                <a:gd name="connsiteX18" fmla="*/ 1154852 w 1196218"/>
                <a:gd name="connsiteY18" fmla="*/ 691211 h 1653656"/>
                <a:gd name="connsiteX19" fmla="*/ 1163328 w 1196218"/>
                <a:gd name="connsiteY19" fmla="*/ 637007 h 1653656"/>
                <a:gd name="connsiteX20" fmla="*/ 1162842 w 1196218"/>
                <a:gd name="connsiteY20" fmla="*/ 572794 h 1653656"/>
                <a:gd name="connsiteX21" fmla="*/ 1157311 w 1196218"/>
                <a:gd name="connsiteY21" fmla="*/ 528676 h 1653656"/>
                <a:gd name="connsiteX22" fmla="*/ 1164538 w 1196218"/>
                <a:gd name="connsiteY22" fmla="*/ 498208 h 1653656"/>
                <a:gd name="connsiteX23" fmla="*/ 1146656 w 1196218"/>
                <a:gd name="connsiteY23" fmla="*/ 455421 h 1653656"/>
                <a:gd name="connsiteX24" fmla="*/ 1109363 w 1196218"/>
                <a:gd name="connsiteY24" fmla="*/ 327557 h 1653656"/>
                <a:gd name="connsiteX25" fmla="*/ 1060250 w 1196218"/>
                <a:gd name="connsiteY25" fmla="*/ 270011 h 1653656"/>
                <a:gd name="connsiteX26" fmla="*/ 1007296 w 1196218"/>
                <a:gd name="connsiteY26" fmla="*/ 189452 h 1653656"/>
                <a:gd name="connsiteX27" fmla="*/ 832414 w 1196218"/>
                <a:gd name="connsiteY27" fmla="*/ 52187 h 1653656"/>
                <a:gd name="connsiteX28" fmla="*/ 595784 w 1196218"/>
                <a:gd name="connsiteY28" fmla="*/ 245 h 1653656"/>
                <a:gd name="connsiteX29" fmla="*/ 367345 w 1196218"/>
                <a:gd name="connsiteY29" fmla="*/ 43026 h 1653656"/>
                <a:gd name="connsiteX30" fmla="*/ 261600 w 1196218"/>
                <a:gd name="connsiteY30" fmla="*/ 119588 h 1653656"/>
                <a:gd name="connsiteX31" fmla="*/ 196741 w 1196218"/>
                <a:gd name="connsiteY31" fmla="*/ 170765 h 1653656"/>
                <a:gd name="connsiteX32" fmla="*/ 125078 w 1196218"/>
                <a:gd name="connsiteY32" fmla="*/ 238319 h 1653656"/>
                <a:gd name="connsiteX33" fmla="*/ 90836 w 1196218"/>
                <a:gd name="connsiteY33" fmla="*/ 278406 h 1653656"/>
                <a:gd name="connsiteX34" fmla="*/ 4747 w 1196218"/>
                <a:gd name="connsiteY34" fmla="*/ 505390 h 1653656"/>
                <a:gd name="connsiteX35" fmla="*/ 11866 w 1196218"/>
                <a:gd name="connsiteY35" fmla="*/ 580621 h 1653656"/>
                <a:gd name="connsiteX36" fmla="*/ 12174 w 1196218"/>
                <a:gd name="connsiteY36" fmla="*/ 659406 h 1653656"/>
                <a:gd name="connsiteX37" fmla="*/ 26515 w 1196218"/>
                <a:gd name="connsiteY37" fmla="*/ 719141 h 1653656"/>
                <a:gd name="connsiteX38" fmla="*/ 45956 w 1196218"/>
                <a:gd name="connsiteY38" fmla="*/ 801231 h 1653656"/>
                <a:gd name="connsiteX39" fmla="*/ 67024 w 1196218"/>
                <a:gd name="connsiteY39" fmla="*/ 871338 h 1653656"/>
                <a:gd name="connsiteX40" fmla="*/ 34507 w 1196218"/>
                <a:gd name="connsiteY40" fmla="*/ 888293 h 1653656"/>
                <a:gd name="connsiteX41" fmla="*/ 9873 w 1196218"/>
                <a:gd name="connsiteY41" fmla="*/ 938012 h 1653656"/>
                <a:gd name="connsiteX42" fmla="*/ 45592 w 1196218"/>
                <a:gd name="connsiteY42" fmla="*/ 1109462 h 1653656"/>
                <a:gd name="connsiteX0" fmla="*/ 45592 w 1196216"/>
                <a:gd name="connsiteY0" fmla="*/ 1109462 h 1653656"/>
                <a:gd name="connsiteX1" fmla="*/ 113091 w 1196216"/>
                <a:gd name="connsiteY1" fmla="*/ 1221271 h 1653656"/>
                <a:gd name="connsiteX2" fmla="*/ 162152 w 1196216"/>
                <a:gd name="connsiteY2" fmla="*/ 1227757 h 1653656"/>
                <a:gd name="connsiteX3" fmla="*/ 201342 w 1196216"/>
                <a:gd name="connsiteY3" fmla="*/ 1343672 h 1653656"/>
                <a:gd name="connsiteX4" fmla="*/ 304887 w 1196216"/>
                <a:gd name="connsiteY4" fmla="*/ 1477000 h 1653656"/>
                <a:gd name="connsiteX5" fmla="*/ 471836 w 1196216"/>
                <a:gd name="connsiteY5" fmla="*/ 1621431 h 1653656"/>
                <a:gd name="connsiteX6" fmla="*/ 633761 w 1196216"/>
                <a:gd name="connsiteY6" fmla="*/ 1652387 h 1653656"/>
                <a:gd name="connsiteX7" fmla="*/ 824261 w 1196216"/>
                <a:gd name="connsiteY7" fmla="*/ 1595237 h 1653656"/>
                <a:gd name="connsiteX8" fmla="*/ 962373 w 1196216"/>
                <a:gd name="connsiteY8" fmla="*/ 1469031 h 1653656"/>
                <a:gd name="connsiteX9" fmla="*/ 1036192 w 1196216"/>
                <a:gd name="connsiteY9" fmla="*/ 1303675 h 1653656"/>
                <a:gd name="connsiteX10" fmla="*/ 1071993 w 1196216"/>
                <a:gd name="connsiteY10" fmla="*/ 1227558 h 1653656"/>
                <a:gd name="connsiteX11" fmla="*/ 1112474 w 1196216"/>
                <a:gd name="connsiteY11" fmla="*/ 1195312 h 1653656"/>
                <a:gd name="connsiteX12" fmla="*/ 1134670 w 1196216"/>
                <a:gd name="connsiteY12" fmla="*/ 1156009 h 1653656"/>
                <a:gd name="connsiteX13" fmla="*/ 1172085 w 1196216"/>
                <a:gd name="connsiteY13" fmla="*/ 1083229 h 1653656"/>
                <a:gd name="connsiteX14" fmla="*/ 1196181 w 1196216"/>
                <a:gd name="connsiteY14" fmla="*/ 960210 h 1653656"/>
                <a:gd name="connsiteX15" fmla="*/ 1166959 w 1196216"/>
                <a:gd name="connsiteY15" fmla="*/ 886110 h 1653656"/>
                <a:gd name="connsiteX16" fmla="*/ 1118367 w 1196216"/>
                <a:gd name="connsiteY16" fmla="*/ 890630 h 1653656"/>
                <a:gd name="connsiteX17" fmla="*/ 1150652 w 1196216"/>
                <a:gd name="connsiteY17" fmla="*/ 725800 h 1653656"/>
                <a:gd name="connsiteX18" fmla="*/ 1154852 w 1196216"/>
                <a:gd name="connsiteY18" fmla="*/ 691211 h 1653656"/>
                <a:gd name="connsiteX19" fmla="*/ 1163328 w 1196216"/>
                <a:gd name="connsiteY19" fmla="*/ 637007 h 1653656"/>
                <a:gd name="connsiteX20" fmla="*/ 1162842 w 1196216"/>
                <a:gd name="connsiteY20" fmla="*/ 572794 h 1653656"/>
                <a:gd name="connsiteX21" fmla="*/ 1157311 w 1196216"/>
                <a:gd name="connsiteY21" fmla="*/ 528676 h 1653656"/>
                <a:gd name="connsiteX22" fmla="*/ 1164538 w 1196216"/>
                <a:gd name="connsiteY22" fmla="*/ 498208 h 1653656"/>
                <a:gd name="connsiteX23" fmla="*/ 1146656 w 1196216"/>
                <a:gd name="connsiteY23" fmla="*/ 455421 h 1653656"/>
                <a:gd name="connsiteX24" fmla="*/ 1109363 w 1196216"/>
                <a:gd name="connsiteY24" fmla="*/ 327557 h 1653656"/>
                <a:gd name="connsiteX25" fmla="*/ 1060250 w 1196216"/>
                <a:gd name="connsiteY25" fmla="*/ 270011 h 1653656"/>
                <a:gd name="connsiteX26" fmla="*/ 1007296 w 1196216"/>
                <a:gd name="connsiteY26" fmla="*/ 189452 h 1653656"/>
                <a:gd name="connsiteX27" fmla="*/ 832414 w 1196216"/>
                <a:gd name="connsiteY27" fmla="*/ 52187 h 1653656"/>
                <a:gd name="connsiteX28" fmla="*/ 595784 w 1196216"/>
                <a:gd name="connsiteY28" fmla="*/ 245 h 1653656"/>
                <a:gd name="connsiteX29" fmla="*/ 367345 w 1196216"/>
                <a:gd name="connsiteY29" fmla="*/ 43026 h 1653656"/>
                <a:gd name="connsiteX30" fmla="*/ 261600 w 1196216"/>
                <a:gd name="connsiteY30" fmla="*/ 119588 h 1653656"/>
                <a:gd name="connsiteX31" fmla="*/ 196741 w 1196216"/>
                <a:gd name="connsiteY31" fmla="*/ 170765 h 1653656"/>
                <a:gd name="connsiteX32" fmla="*/ 125078 w 1196216"/>
                <a:gd name="connsiteY32" fmla="*/ 238319 h 1653656"/>
                <a:gd name="connsiteX33" fmla="*/ 90836 w 1196216"/>
                <a:gd name="connsiteY33" fmla="*/ 278406 h 1653656"/>
                <a:gd name="connsiteX34" fmla="*/ 4747 w 1196216"/>
                <a:gd name="connsiteY34" fmla="*/ 505390 h 1653656"/>
                <a:gd name="connsiteX35" fmla="*/ 11866 w 1196216"/>
                <a:gd name="connsiteY35" fmla="*/ 580621 h 1653656"/>
                <a:gd name="connsiteX36" fmla="*/ 12174 w 1196216"/>
                <a:gd name="connsiteY36" fmla="*/ 659406 h 1653656"/>
                <a:gd name="connsiteX37" fmla="*/ 26515 w 1196216"/>
                <a:gd name="connsiteY37" fmla="*/ 719141 h 1653656"/>
                <a:gd name="connsiteX38" fmla="*/ 45956 w 1196216"/>
                <a:gd name="connsiteY38" fmla="*/ 801231 h 1653656"/>
                <a:gd name="connsiteX39" fmla="*/ 67024 w 1196216"/>
                <a:gd name="connsiteY39" fmla="*/ 871338 h 1653656"/>
                <a:gd name="connsiteX40" fmla="*/ 34507 w 1196216"/>
                <a:gd name="connsiteY40" fmla="*/ 888293 h 1653656"/>
                <a:gd name="connsiteX41" fmla="*/ 9873 w 1196216"/>
                <a:gd name="connsiteY41" fmla="*/ 938012 h 1653656"/>
                <a:gd name="connsiteX42" fmla="*/ 45592 w 1196216"/>
                <a:gd name="connsiteY42" fmla="*/ 1109462 h 1653656"/>
                <a:gd name="connsiteX0" fmla="*/ 45592 w 1196216"/>
                <a:gd name="connsiteY0" fmla="*/ 1109462 h 1653656"/>
                <a:gd name="connsiteX1" fmla="*/ 113091 w 1196216"/>
                <a:gd name="connsiteY1" fmla="*/ 1221271 h 1653656"/>
                <a:gd name="connsiteX2" fmla="*/ 162152 w 1196216"/>
                <a:gd name="connsiteY2" fmla="*/ 1227757 h 1653656"/>
                <a:gd name="connsiteX3" fmla="*/ 201342 w 1196216"/>
                <a:gd name="connsiteY3" fmla="*/ 1343672 h 1653656"/>
                <a:gd name="connsiteX4" fmla="*/ 304887 w 1196216"/>
                <a:gd name="connsiteY4" fmla="*/ 1477000 h 1653656"/>
                <a:gd name="connsiteX5" fmla="*/ 471836 w 1196216"/>
                <a:gd name="connsiteY5" fmla="*/ 1621431 h 1653656"/>
                <a:gd name="connsiteX6" fmla="*/ 633761 w 1196216"/>
                <a:gd name="connsiteY6" fmla="*/ 1652387 h 1653656"/>
                <a:gd name="connsiteX7" fmla="*/ 824261 w 1196216"/>
                <a:gd name="connsiteY7" fmla="*/ 1595237 h 1653656"/>
                <a:gd name="connsiteX8" fmla="*/ 962373 w 1196216"/>
                <a:gd name="connsiteY8" fmla="*/ 1469031 h 1653656"/>
                <a:gd name="connsiteX9" fmla="*/ 1036192 w 1196216"/>
                <a:gd name="connsiteY9" fmla="*/ 1303675 h 1653656"/>
                <a:gd name="connsiteX10" fmla="*/ 1071993 w 1196216"/>
                <a:gd name="connsiteY10" fmla="*/ 1227558 h 1653656"/>
                <a:gd name="connsiteX11" fmla="*/ 1112474 w 1196216"/>
                <a:gd name="connsiteY11" fmla="*/ 1195312 h 1653656"/>
                <a:gd name="connsiteX12" fmla="*/ 1134670 w 1196216"/>
                <a:gd name="connsiteY12" fmla="*/ 1156009 h 1653656"/>
                <a:gd name="connsiteX13" fmla="*/ 1172085 w 1196216"/>
                <a:gd name="connsiteY13" fmla="*/ 1083229 h 1653656"/>
                <a:gd name="connsiteX14" fmla="*/ 1196181 w 1196216"/>
                <a:gd name="connsiteY14" fmla="*/ 960210 h 1653656"/>
                <a:gd name="connsiteX15" fmla="*/ 1166959 w 1196216"/>
                <a:gd name="connsiteY15" fmla="*/ 886110 h 1653656"/>
                <a:gd name="connsiteX16" fmla="*/ 1118367 w 1196216"/>
                <a:gd name="connsiteY16" fmla="*/ 890630 h 1653656"/>
                <a:gd name="connsiteX17" fmla="*/ 1150652 w 1196216"/>
                <a:gd name="connsiteY17" fmla="*/ 725800 h 1653656"/>
                <a:gd name="connsiteX18" fmla="*/ 1154852 w 1196216"/>
                <a:gd name="connsiteY18" fmla="*/ 691211 h 1653656"/>
                <a:gd name="connsiteX19" fmla="*/ 1163328 w 1196216"/>
                <a:gd name="connsiteY19" fmla="*/ 637007 h 1653656"/>
                <a:gd name="connsiteX20" fmla="*/ 1162842 w 1196216"/>
                <a:gd name="connsiteY20" fmla="*/ 572794 h 1653656"/>
                <a:gd name="connsiteX21" fmla="*/ 1157311 w 1196216"/>
                <a:gd name="connsiteY21" fmla="*/ 528676 h 1653656"/>
                <a:gd name="connsiteX22" fmla="*/ 1164538 w 1196216"/>
                <a:gd name="connsiteY22" fmla="*/ 498208 h 1653656"/>
                <a:gd name="connsiteX23" fmla="*/ 1146656 w 1196216"/>
                <a:gd name="connsiteY23" fmla="*/ 455421 h 1653656"/>
                <a:gd name="connsiteX24" fmla="*/ 1109363 w 1196216"/>
                <a:gd name="connsiteY24" fmla="*/ 327557 h 1653656"/>
                <a:gd name="connsiteX25" fmla="*/ 1060250 w 1196216"/>
                <a:gd name="connsiteY25" fmla="*/ 270011 h 1653656"/>
                <a:gd name="connsiteX26" fmla="*/ 1007296 w 1196216"/>
                <a:gd name="connsiteY26" fmla="*/ 189452 h 1653656"/>
                <a:gd name="connsiteX27" fmla="*/ 832414 w 1196216"/>
                <a:gd name="connsiteY27" fmla="*/ 52187 h 1653656"/>
                <a:gd name="connsiteX28" fmla="*/ 595784 w 1196216"/>
                <a:gd name="connsiteY28" fmla="*/ 245 h 1653656"/>
                <a:gd name="connsiteX29" fmla="*/ 367345 w 1196216"/>
                <a:gd name="connsiteY29" fmla="*/ 43026 h 1653656"/>
                <a:gd name="connsiteX30" fmla="*/ 261600 w 1196216"/>
                <a:gd name="connsiteY30" fmla="*/ 119588 h 1653656"/>
                <a:gd name="connsiteX31" fmla="*/ 196741 w 1196216"/>
                <a:gd name="connsiteY31" fmla="*/ 170765 h 1653656"/>
                <a:gd name="connsiteX32" fmla="*/ 125078 w 1196216"/>
                <a:gd name="connsiteY32" fmla="*/ 238319 h 1653656"/>
                <a:gd name="connsiteX33" fmla="*/ 90836 w 1196216"/>
                <a:gd name="connsiteY33" fmla="*/ 278406 h 1653656"/>
                <a:gd name="connsiteX34" fmla="*/ 4747 w 1196216"/>
                <a:gd name="connsiteY34" fmla="*/ 505390 h 1653656"/>
                <a:gd name="connsiteX35" fmla="*/ 11866 w 1196216"/>
                <a:gd name="connsiteY35" fmla="*/ 580621 h 1653656"/>
                <a:gd name="connsiteX36" fmla="*/ 12174 w 1196216"/>
                <a:gd name="connsiteY36" fmla="*/ 659406 h 1653656"/>
                <a:gd name="connsiteX37" fmla="*/ 26515 w 1196216"/>
                <a:gd name="connsiteY37" fmla="*/ 719141 h 1653656"/>
                <a:gd name="connsiteX38" fmla="*/ 45956 w 1196216"/>
                <a:gd name="connsiteY38" fmla="*/ 801231 h 1653656"/>
                <a:gd name="connsiteX39" fmla="*/ 67024 w 1196216"/>
                <a:gd name="connsiteY39" fmla="*/ 871338 h 1653656"/>
                <a:gd name="connsiteX40" fmla="*/ 34507 w 1196216"/>
                <a:gd name="connsiteY40" fmla="*/ 888293 h 1653656"/>
                <a:gd name="connsiteX41" fmla="*/ 9873 w 1196216"/>
                <a:gd name="connsiteY41" fmla="*/ 938012 h 1653656"/>
                <a:gd name="connsiteX42" fmla="*/ 45592 w 1196216"/>
                <a:gd name="connsiteY42" fmla="*/ 1109462 h 1653656"/>
                <a:gd name="connsiteX0" fmla="*/ 45592 w 1196213"/>
                <a:gd name="connsiteY0" fmla="*/ 1109462 h 1653656"/>
                <a:gd name="connsiteX1" fmla="*/ 113091 w 1196213"/>
                <a:gd name="connsiteY1" fmla="*/ 1221271 h 1653656"/>
                <a:gd name="connsiteX2" fmla="*/ 162152 w 1196213"/>
                <a:gd name="connsiteY2" fmla="*/ 1227757 h 1653656"/>
                <a:gd name="connsiteX3" fmla="*/ 201342 w 1196213"/>
                <a:gd name="connsiteY3" fmla="*/ 1343672 h 1653656"/>
                <a:gd name="connsiteX4" fmla="*/ 304887 w 1196213"/>
                <a:gd name="connsiteY4" fmla="*/ 1477000 h 1653656"/>
                <a:gd name="connsiteX5" fmla="*/ 471836 w 1196213"/>
                <a:gd name="connsiteY5" fmla="*/ 1621431 h 1653656"/>
                <a:gd name="connsiteX6" fmla="*/ 633761 w 1196213"/>
                <a:gd name="connsiteY6" fmla="*/ 1652387 h 1653656"/>
                <a:gd name="connsiteX7" fmla="*/ 824261 w 1196213"/>
                <a:gd name="connsiteY7" fmla="*/ 1595237 h 1653656"/>
                <a:gd name="connsiteX8" fmla="*/ 962373 w 1196213"/>
                <a:gd name="connsiteY8" fmla="*/ 1469031 h 1653656"/>
                <a:gd name="connsiteX9" fmla="*/ 1036192 w 1196213"/>
                <a:gd name="connsiteY9" fmla="*/ 1303675 h 1653656"/>
                <a:gd name="connsiteX10" fmla="*/ 1071993 w 1196213"/>
                <a:gd name="connsiteY10" fmla="*/ 1227558 h 1653656"/>
                <a:gd name="connsiteX11" fmla="*/ 1112474 w 1196213"/>
                <a:gd name="connsiteY11" fmla="*/ 1195312 h 1653656"/>
                <a:gd name="connsiteX12" fmla="*/ 1142661 w 1196213"/>
                <a:gd name="connsiteY12" fmla="*/ 1158673 h 1653656"/>
                <a:gd name="connsiteX13" fmla="*/ 1172085 w 1196213"/>
                <a:gd name="connsiteY13" fmla="*/ 1083229 h 1653656"/>
                <a:gd name="connsiteX14" fmla="*/ 1196181 w 1196213"/>
                <a:gd name="connsiteY14" fmla="*/ 960210 h 1653656"/>
                <a:gd name="connsiteX15" fmla="*/ 1166959 w 1196213"/>
                <a:gd name="connsiteY15" fmla="*/ 886110 h 1653656"/>
                <a:gd name="connsiteX16" fmla="*/ 1118367 w 1196213"/>
                <a:gd name="connsiteY16" fmla="*/ 890630 h 1653656"/>
                <a:gd name="connsiteX17" fmla="*/ 1150652 w 1196213"/>
                <a:gd name="connsiteY17" fmla="*/ 725800 h 1653656"/>
                <a:gd name="connsiteX18" fmla="*/ 1154852 w 1196213"/>
                <a:gd name="connsiteY18" fmla="*/ 691211 h 1653656"/>
                <a:gd name="connsiteX19" fmla="*/ 1163328 w 1196213"/>
                <a:gd name="connsiteY19" fmla="*/ 637007 h 1653656"/>
                <a:gd name="connsiteX20" fmla="*/ 1162842 w 1196213"/>
                <a:gd name="connsiteY20" fmla="*/ 572794 h 1653656"/>
                <a:gd name="connsiteX21" fmla="*/ 1157311 w 1196213"/>
                <a:gd name="connsiteY21" fmla="*/ 528676 h 1653656"/>
                <a:gd name="connsiteX22" fmla="*/ 1164538 w 1196213"/>
                <a:gd name="connsiteY22" fmla="*/ 498208 h 1653656"/>
                <a:gd name="connsiteX23" fmla="*/ 1146656 w 1196213"/>
                <a:gd name="connsiteY23" fmla="*/ 455421 h 1653656"/>
                <a:gd name="connsiteX24" fmla="*/ 1109363 w 1196213"/>
                <a:gd name="connsiteY24" fmla="*/ 327557 h 1653656"/>
                <a:gd name="connsiteX25" fmla="*/ 1060250 w 1196213"/>
                <a:gd name="connsiteY25" fmla="*/ 270011 h 1653656"/>
                <a:gd name="connsiteX26" fmla="*/ 1007296 w 1196213"/>
                <a:gd name="connsiteY26" fmla="*/ 189452 h 1653656"/>
                <a:gd name="connsiteX27" fmla="*/ 832414 w 1196213"/>
                <a:gd name="connsiteY27" fmla="*/ 52187 h 1653656"/>
                <a:gd name="connsiteX28" fmla="*/ 595784 w 1196213"/>
                <a:gd name="connsiteY28" fmla="*/ 245 h 1653656"/>
                <a:gd name="connsiteX29" fmla="*/ 367345 w 1196213"/>
                <a:gd name="connsiteY29" fmla="*/ 43026 h 1653656"/>
                <a:gd name="connsiteX30" fmla="*/ 261600 w 1196213"/>
                <a:gd name="connsiteY30" fmla="*/ 119588 h 1653656"/>
                <a:gd name="connsiteX31" fmla="*/ 196741 w 1196213"/>
                <a:gd name="connsiteY31" fmla="*/ 170765 h 1653656"/>
                <a:gd name="connsiteX32" fmla="*/ 125078 w 1196213"/>
                <a:gd name="connsiteY32" fmla="*/ 238319 h 1653656"/>
                <a:gd name="connsiteX33" fmla="*/ 90836 w 1196213"/>
                <a:gd name="connsiteY33" fmla="*/ 278406 h 1653656"/>
                <a:gd name="connsiteX34" fmla="*/ 4747 w 1196213"/>
                <a:gd name="connsiteY34" fmla="*/ 505390 h 1653656"/>
                <a:gd name="connsiteX35" fmla="*/ 11866 w 1196213"/>
                <a:gd name="connsiteY35" fmla="*/ 580621 h 1653656"/>
                <a:gd name="connsiteX36" fmla="*/ 12174 w 1196213"/>
                <a:gd name="connsiteY36" fmla="*/ 659406 h 1653656"/>
                <a:gd name="connsiteX37" fmla="*/ 26515 w 1196213"/>
                <a:gd name="connsiteY37" fmla="*/ 719141 h 1653656"/>
                <a:gd name="connsiteX38" fmla="*/ 45956 w 1196213"/>
                <a:gd name="connsiteY38" fmla="*/ 801231 h 1653656"/>
                <a:gd name="connsiteX39" fmla="*/ 67024 w 1196213"/>
                <a:gd name="connsiteY39" fmla="*/ 871338 h 1653656"/>
                <a:gd name="connsiteX40" fmla="*/ 34507 w 1196213"/>
                <a:gd name="connsiteY40" fmla="*/ 888293 h 1653656"/>
                <a:gd name="connsiteX41" fmla="*/ 9873 w 1196213"/>
                <a:gd name="connsiteY41" fmla="*/ 938012 h 1653656"/>
                <a:gd name="connsiteX42" fmla="*/ 45592 w 1196213"/>
                <a:gd name="connsiteY42" fmla="*/ 1109462 h 1653656"/>
                <a:gd name="connsiteX0" fmla="*/ 45592 w 1196227"/>
                <a:gd name="connsiteY0" fmla="*/ 1109462 h 1653656"/>
                <a:gd name="connsiteX1" fmla="*/ 113091 w 1196227"/>
                <a:gd name="connsiteY1" fmla="*/ 1221271 h 1653656"/>
                <a:gd name="connsiteX2" fmla="*/ 162152 w 1196227"/>
                <a:gd name="connsiteY2" fmla="*/ 1227757 h 1653656"/>
                <a:gd name="connsiteX3" fmla="*/ 201342 w 1196227"/>
                <a:gd name="connsiteY3" fmla="*/ 1343672 h 1653656"/>
                <a:gd name="connsiteX4" fmla="*/ 304887 w 1196227"/>
                <a:gd name="connsiteY4" fmla="*/ 1477000 h 1653656"/>
                <a:gd name="connsiteX5" fmla="*/ 471836 w 1196227"/>
                <a:gd name="connsiteY5" fmla="*/ 1621431 h 1653656"/>
                <a:gd name="connsiteX6" fmla="*/ 633761 w 1196227"/>
                <a:gd name="connsiteY6" fmla="*/ 1652387 h 1653656"/>
                <a:gd name="connsiteX7" fmla="*/ 824261 w 1196227"/>
                <a:gd name="connsiteY7" fmla="*/ 1595237 h 1653656"/>
                <a:gd name="connsiteX8" fmla="*/ 962373 w 1196227"/>
                <a:gd name="connsiteY8" fmla="*/ 1469031 h 1653656"/>
                <a:gd name="connsiteX9" fmla="*/ 1036192 w 1196227"/>
                <a:gd name="connsiteY9" fmla="*/ 1303675 h 1653656"/>
                <a:gd name="connsiteX10" fmla="*/ 1071993 w 1196227"/>
                <a:gd name="connsiteY10" fmla="*/ 1227558 h 1653656"/>
                <a:gd name="connsiteX11" fmla="*/ 1112474 w 1196227"/>
                <a:gd name="connsiteY11" fmla="*/ 1195312 h 1653656"/>
                <a:gd name="connsiteX12" fmla="*/ 1172085 w 1196227"/>
                <a:gd name="connsiteY12" fmla="*/ 1083229 h 1653656"/>
                <a:gd name="connsiteX13" fmla="*/ 1196181 w 1196227"/>
                <a:gd name="connsiteY13" fmla="*/ 960210 h 1653656"/>
                <a:gd name="connsiteX14" fmla="*/ 1166959 w 1196227"/>
                <a:gd name="connsiteY14" fmla="*/ 886110 h 1653656"/>
                <a:gd name="connsiteX15" fmla="*/ 1118367 w 1196227"/>
                <a:gd name="connsiteY15" fmla="*/ 890630 h 1653656"/>
                <a:gd name="connsiteX16" fmla="*/ 1150652 w 1196227"/>
                <a:gd name="connsiteY16" fmla="*/ 725800 h 1653656"/>
                <a:gd name="connsiteX17" fmla="*/ 1154852 w 1196227"/>
                <a:gd name="connsiteY17" fmla="*/ 691211 h 1653656"/>
                <a:gd name="connsiteX18" fmla="*/ 1163328 w 1196227"/>
                <a:gd name="connsiteY18" fmla="*/ 637007 h 1653656"/>
                <a:gd name="connsiteX19" fmla="*/ 1162842 w 1196227"/>
                <a:gd name="connsiteY19" fmla="*/ 572794 h 1653656"/>
                <a:gd name="connsiteX20" fmla="*/ 1157311 w 1196227"/>
                <a:gd name="connsiteY20" fmla="*/ 528676 h 1653656"/>
                <a:gd name="connsiteX21" fmla="*/ 1164538 w 1196227"/>
                <a:gd name="connsiteY21" fmla="*/ 498208 h 1653656"/>
                <a:gd name="connsiteX22" fmla="*/ 1146656 w 1196227"/>
                <a:gd name="connsiteY22" fmla="*/ 455421 h 1653656"/>
                <a:gd name="connsiteX23" fmla="*/ 1109363 w 1196227"/>
                <a:gd name="connsiteY23" fmla="*/ 327557 h 1653656"/>
                <a:gd name="connsiteX24" fmla="*/ 1060250 w 1196227"/>
                <a:gd name="connsiteY24" fmla="*/ 270011 h 1653656"/>
                <a:gd name="connsiteX25" fmla="*/ 1007296 w 1196227"/>
                <a:gd name="connsiteY25" fmla="*/ 189452 h 1653656"/>
                <a:gd name="connsiteX26" fmla="*/ 832414 w 1196227"/>
                <a:gd name="connsiteY26" fmla="*/ 52187 h 1653656"/>
                <a:gd name="connsiteX27" fmla="*/ 595784 w 1196227"/>
                <a:gd name="connsiteY27" fmla="*/ 245 h 1653656"/>
                <a:gd name="connsiteX28" fmla="*/ 367345 w 1196227"/>
                <a:gd name="connsiteY28" fmla="*/ 43026 h 1653656"/>
                <a:gd name="connsiteX29" fmla="*/ 261600 w 1196227"/>
                <a:gd name="connsiteY29" fmla="*/ 119588 h 1653656"/>
                <a:gd name="connsiteX30" fmla="*/ 196741 w 1196227"/>
                <a:gd name="connsiteY30" fmla="*/ 170765 h 1653656"/>
                <a:gd name="connsiteX31" fmla="*/ 125078 w 1196227"/>
                <a:gd name="connsiteY31" fmla="*/ 238319 h 1653656"/>
                <a:gd name="connsiteX32" fmla="*/ 90836 w 1196227"/>
                <a:gd name="connsiteY32" fmla="*/ 278406 h 1653656"/>
                <a:gd name="connsiteX33" fmla="*/ 4747 w 1196227"/>
                <a:gd name="connsiteY33" fmla="*/ 505390 h 1653656"/>
                <a:gd name="connsiteX34" fmla="*/ 11866 w 1196227"/>
                <a:gd name="connsiteY34" fmla="*/ 580621 h 1653656"/>
                <a:gd name="connsiteX35" fmla="*/ 12174 w 1196227"/>
                <a:gd name="connsiteY35" fmla="*/ 659406 h 1653656"/>
                <a:gd name="connsiteX36" fmla="*/ 26515 w 1196227"/>
                <a:gd name="connsiteY36" fmla="*/ 719141 h 1653656"/>
                <a:gd name="connsiteX37" fmla="*/ 45956 w 1196227"/>
                <a:gd name="connsiteY37" fmla="*/ 801231 h 1653656"/>
                <a:gd name="connsiteX38" fmla="*/ 67024 w 1196227"/>
                <a:gd name="connsiteY38" fmla="*/ 871338 h 1653656"/>
                <a:gd name="connsiteX39" fmla="*/ 34507 w 1196227"/>
                <a:gd name="connsiteY39" fmla="*/ 888293 h 1653656"/>
                <a:gd name="connsiteX40" fmla="*/ 9873 w 1196227"/>
                <a:gd name="connsiteY40" fmla="*/ 938012 h 1653656"/>
                <a:gd name="connsiteX41" fmla="*/ 45592 w 1196227"/>
                <a:gd name="connsiteY41" fmla="*/ 1109462 h 1653656"/>
                <a:gd name="connsiteX0" fmla="*/ 45592 w 1196225"/>
                <a:gd name="connsiteY0" fmla="*/ 1109462 h 1653656"/>
                <a:gd name="connsiteX1" fmla="*/ 113091 w 1196225"/>
                <a:gd name="connsiteY1" fmla="*/ 1221271 h 1653656"/>
                <a:gd name="connsiteX2" fmla="*/ 162152 w 1196225"/>
                <a:gd name="connsiteY2" fmla="*/ 1227757 h 1653656"/>
                <a:gd name="connsiteX3" fmla="*/ 201342 w 1196225"/>
                <a:gd name="connsiteY3" fmla="*/ 1343672 h 1653656"/>
                <a:gd name="connsiteX4" fmla="*/ 304887 w 1196225"/>
                <a:gd name="connsiteY4" fmla="*/ 1477000 h 1653656"/>
                <a:gd name="connsiteX5" fmla="*/ 471836 w 1196225"/>
                <a:gd name="connsiteY5" fmla="*/ 1621431 h 1653656"/>
                <a:gd name="connsiteX6" fmla="*/ 633761 w 1196225"/>
                <a:gd name="connsiteY6" fmla="*/ 1652387 h 1653656"/>
                <a:gd name="connsiteX7" fmla="*/ 824261 w 1196225"/>
                <a:gd name="connsiteY7" fmla="*/ 1595237 h 1653656"/>
                <a:gd name="connsiteX8" fmla="*/ 962373 w 1196225"/>
                <a:gd name="connsiteY8" fmla="*/ 1469031 h 1653656"/>
                <a:gd name="connsiteX9" fmla="*/ 1036192 w 1196225"/>
                <a:gd name="connsiteY9" fmla="*/ 1303675 h 1653656"/>
                <a:gd name="connsiteX10" fmla="*/ 1071993 w 1196225"/>
                <a:gd name="connsiteY10" fmla="*/ 1227558 h 1653656"/>
                <a:gd name="connsiteX11" fmla="*/ 1115138 w 1196225"/>
                <a:gd name="connsiteY11" fmla="*/ 1193980 h 1653656"/>
                <a:gd name="connsiteX12" fmla="*/ 1172085 w 1196225"/>
                <a:gd name="connsiteY12" fmla="*/ 1083229 h 1653656"/>
                <a:gd name="connsiteX13" fmla="*/ 1196181 w 1196225"/>
                <a:gd name="connsiteY13" fmla="*/ 960210 h 1653656"/>
                <a:gd name="connsiteX14" fmla="*/ 1166959 w 1196225"/>
                <a:gd name="connsiteY14" fmla="*/ 886110 h 1653656"/>
                <a:gd name="connsiteX15" fmla="*/ 1118367 w 1196225"/>
                <a:gd name="connsiteY15" fmla="*/ 890630 h 1653656"/>
                <a:gd name="connsiteX16" fmla="*/ 1150652 w 1196225"/>
                <a:gd name="connsiteY16" fmla="*/ 725800 h 1653656"/>
                <a:gd name="connsiteX17" fmla="*/ 1154852 w 1196225"/>
                <a:gd name="connsiteY17" fmla="*/ 691211 h 1653656"/>
                <a:gd name="connsiteX18" fmla="*/ 1163328 w 1196225"/>
                <a:gd name="connsiteY18" fmla="*/ 637007 h 1653656"/>
                <a:gd name="connsiteX19" fmla="*/ 1162842 w 1196225"/>
                <a:gd name="connsiteY19" fmla="*/ 572794 h 1653656"/>
                <a:gd name="connsiteX20" fmla="*/ 1157311 w 1196225"/>
                <a:gd name="connsiteY20" fmla="*/ 528676 h 1653656"/>
                <a:gd name="connsiteX21" fmla="*/ 1164538 w 1196225"/>
                <a:gd name="connsiteY21" fmla="*/ 498208 h 1653656"/>
                <a:gd name="connsiteX22" fmla="*/ 1146656 w 1196225"/>
                <a:gd name="connsiteY22" fmla="*/ 455421 h 1653656"/>
                <a:gd name="connsiteX23" fmla="*/ 1109363 w 1196225"/>
                <a:gd name="connsiteY23" fmla="*/ 327557 h 1653656"/>
                <a:gd name="connsiteX24" fmla="*/ 1060250 w 1196225"/>
                <a:gd name="connsiteY24" fmla="*/ 270011 h 1653656"/>
                <a:gd name="connsiteX25" fmla="*/ 1007296 w 1196225"/>
                <a:gd name="connsiteY25" fmla="*/ 189452 h 1653656"/>
                <a:gd name="connsiteX26" fmla="*/ 832414 w 1196225"/>
                <a:gd name="connsiteY26" fmla="*/ 52187 h 1653656"/>
                <a:gd name="connsiteX27" fmla="*/ 595784 w 1196225"/>
                <a:gd name="connsiteY27" fmla="*/ 245 h 1653656"/>
                <a:gd name="connsiteX28" fmla="*/ 367345 w 1196225"/>
                <a:gd name="connsiteY28" fmla="*/ 43026 h 1653656"/>
                <a:gd name="connsiteX29" fmla="*/ 261600 w 1196225"/>
                <a:gd name="connsiteY29" fmla="*/ 119588 h 1653656"/>
                <a:gd name="connsiteX30" fmla="*/ 196741 w 1196225"/>
                <a:gd name="connsiteY30" fmla="*/ 170765 h 1653656"/>
                <a:gd name="connsiteX31" fmla="*/ 125078 w 1196225"/>
                <a:gd name="connsiteY31" fmla="*/ 238319 h 1653656"/>
                <a:gd name="connsiteX32" fmla="*/ 90836 w 1196225"/>
                <a:gd name="connsiteY32" fmla="*/ 278406 h 1653656"/>
                <a:gd name="connsiteX33" fmla="*/ 4747 w 1196225"/>
                <a:gd name="connsiteY33" fmla="*/ 505390 h 1653656"/>
                <a:gd name="connsiteX34" fmla="*/ 11866 w 1196225"/>
                <a:gd name="connsiteY34" fmla="*/ 580621 h 1653656"/>
                <a:gd name="connsiteX35" fmla="*/ 12174 w 1196225"/>
                <a:gd name="connsiteY35" fmla="*/ 659406 h 1653656"/>
                <a:gd name="connsiteX36" fmla="*/ 26515 w 1196225"/>
                <a:gd name="connsiteY36" fmla="*/ 719141 h 1653656"/>
                <a:gd name="connsiteX37" fmla="*/ 45956 w 1196225"/>
                <a:gd name="connsiteY37" fmla="*/ 801231 h 1653656"/>
                <a:gd name="connsiteX38" fmla="*/ 67024 w 1196225"/>
                <a:gd name="connsiteY38" fmla="*/ 871338 h 1653656"/>
                <a:gd name="connsiteX39" fmla="*/ 34507 w 1196225"/>
                <a:gd name="connsiteY39" fmla="*/ 888293 h 1653656"/>
                <a:gd name="connsiteX40" fmla="*/ 9873 w 1196225"/>
                <a:gd name="connsiteY40" fmla="*/ 938012 h 1653656"/>
                <a:gd name="connsiteX41" fmla="*/ 45592 w 1196225"/>
                <a:gd name="connsiteY41" fmla="*/ 1109462 h 1653656"/>
                <a:gd name="connsiteX0" fmla="*/ 45592 w 1196223"/>
                <a:gd name="connsiteY0" fmla="*/ 1109462 h 1653656"/>
                <a:gd name="connsiteX1" fmla="*/ 113091 w 1196223"/>
                <a:gd name="connsiteY1" fmla="*/ 1221271 h 1653656"/>
                <a:gd name="connsiteX2" fmla="*/ 162152 w 1196223"/>
                <a:gd name="connsiteY2" fmla="*/ 1227757 h 1653656"/>
                <a:gd name="connsiteX3" fmla="*/ 201342 w 1196223"/>
                <a:gd name="connsiteY3" fmla="*/ 1343672 h 1653656"/>
                <a:gd name="connsiteX4" fmla="*/ 304887 w 1196223"/>
                <a:gd name="connsiteY4" fmla="*/ 1477000 h 1653656"/>
                <a:gd name="connsiteX5" fmla="*/ 471836 w 1196223"/>
                <a:gd name="connsiteY5" fmla="*/ 1621431 h 1653656"/>
                <a:gd name="connsiteX6" fmla="*/ 633761 w 1196223"/>
                <a:gd name="connsiteY6" fmla="*/ 1652387 h 1653656"/>
                <a:gd name="connsiteX7" fmla="*/ 824261 w 1196223"/>
                <a:gd name="connsiteY7" fmla="*/ 1595237 h 1653656"/>
                <a:gd name="connsiteX8" fmla="*/ 962373 w 1196223"/>
                <a:gd name="connsiteY8" fmla="*/ 1469031 h 1653656"/>
                <a:gd name="connsiteX9" fmla="*/ 1036192 w 1196223"/>
                <a:gd name="connsiteY9" fmla="*/ 1303675 h 1653656"/>
                <a:gd name="connsiteX10" fmla="*/ 1071993 w 1196223"/>
                <a:gd name="connsiteY10" fmla="*/ 1227558 h 1653656"/>
                <a:gd name="connsiteX11" fmla="*/ 1119134 w 1196223"/>
                <a:gd name="connsiteY11" fmla="*/ 1197976 h 1653656"/>
                <a:gd name="connsiteX12" fmla="*/ 1172085 w 1196223"/>
                <a:gd name="connsiteY12" fmla="*/ 1083229 h 1653656"/>
                <a:gd name="connsiteX13" fmla="*/ 1196181 w 1196223"/>
                <a:gd name="connsiteY13" fmla="*/ 960210 h 1653656"/>
                <a:gd name="connsiteX14" fmla="*/ 1166959 w 1196223"/>
                <a:gd name="connsiteY14" fmla="*/ 886110 h 1653656"/>
                <a:gd name="connsiteX15" fmla="*/ 1118367 w 1196223"/>
                <a:gd name="connsiteY15" fmla="*/ 890630 h 1653656"/>
                <a:gd name="connsiteX16" fmla="*/ 1150652 w 1196223"/>
                <a:gd name="connsiteY16" fmla="*/ 725800 h 1653656"/>
                <a:gd name="connsiteX17" fmla="*/ 1154852 w 1196223"/>
                <a:gd name="connsiteY17" fmla="*/ 691211 h 1653656"/>
                <a:gd name="connsiteX18" fmla="*/ 1163328 w 1196223"/>
                <a:gd name="connsiteY18" fmla="*/ 637007 h 1653656"/>
                <a:gd name="connsiteX19" fmla="*/ 1162842 w 1196223"/>
                <a:gd name="connsiteY19" fmla="*/ 572794 h 1653656"/>
                <a:gd name="connsiteX20" fmla="*/ 1157311 w 1196223"/>
                <a:gd name="connsiteY20" fmla="*/ 528676 h 1653656"/>
                <a:gd name="connsiteX21" fmla="*/ 1164538 w 1196223"/>
                <a:gd name="connsiteY21" fmla="*/ 498208 h 1653656"/>
                <a:gd name="connsiteX22" fmla="*/ 1146656 w 1196223"/>
                <a:gd name="connsiteY22" fmla="*/ 455421 h 1653656"/>
                <a:gd name="connsiteX23" fmla="*/ 1109363 w 1196223"/>
                <a:gd name="connsiteY23" fmla="*/ 327557 h 1653656"/>
                <a:gd name="connsiteX24" fmla="*/ 1060250 w 1196223"/>
                <a:gd name="connsiteY24" fmla="*/ 270011 h 1653656"/>
                <a:gd name="connsiteX25" fmla="*/ 1007296 w 1196223"/>
                <a:gd name="connsiteY25" fmla="*/ 189452 h 1653656"/>
                <a:gd name="connsiteX26" fmla="*/ 832414 w 1196223"/>
                <a:gd name="connsiteY26" fmla="*/ 52187 h 1653656"/>
                <a:gd name="connsiteX27" fmla="*/ 595784 w 1196223"/>
                <a:gd name="connsiteY27" fmla="*/ 245 h 1653656"/>
                <a:gd name="connsiteX28" fmla="*/ 367345 w 1196223"/>
                <a:gd name="connsiteY28" fmla="*/ 43026 h 1653656"/>
                <a:gd name="connsiteX29" fmla="*/ 261600 w 1196223"/>
                <a:gd name="connsiteY29" fmla="*/ 119588 h 1653656"/>
                <a:gd name="connsiteX30" fmla="*/ 196741 w 1196223"/>
                <a:gd name="connsiteY30" fmla="*/ 170765 h 1653656"/>
                <a:gd name="connsiteX31" fmla="*/ 125078 w 1196223"/>
                <a:gd name="connsiteY31" fmla="*/ 238319 h 1653656"/>
                <a:gd name="connsiteX32" fmla="*/ 90836 w 1196223"/>
                <a:gd name="connsiteY32" fmla="*/ 278406 h 1653656"/>
                <a:gd name="connsiteX33" fmla="*/ 4747 w 1196223"/>
                <a:gd name="connsiteY33" fmla="*/ 505390 h 1653656"/>
                <a:gd name="connsiteX34" fmla="*/ 11866 w 1196223"/>
                <a:gd name="connsiteY34" fmla="*/ 580621 h 1653656"/>
                <a:gd name="connsiteX35" fmla="*/ 12174 w 1196223"/>
                <a:gd name="connsiteY35" fmla="*/ 659406 h 1653656"/>
                <a:gd name="connsiteX36" fmla="*/ 26515 w 1196223"/>
                <a:gd name="connsiteY36" fmla="*/ 719141 h 1653656"/>
                <a:gd name="connsiteX37" fmla="*/ 45956 w 1196223"/>
                <a:gd name="connsiteY37" fmla="*/ 801231 h 1653656"/>
                <a:gd name="connsiteX38" fmla="*/ 67024 w 1196223"/>
                <a:gd name="connsiteY38" fmla="*/ 871338 h 1653656"/>
                <a:gd name="connsiteX39" fmla="*/ 34507 w 1196223"/>
                <a:gd name="connsiteY39" fmla="*/ 888293 h 1653656"/>
                <a:gd name="connsiteX40" fmla="*/ 9873 w 1196223"/>
                <a:gd name="connsiteY40" fmla="*/ 938012 h 1653656"/>
                <a:gd name="connsiteX41" fmla="*/ 45592 w 1196223"/>
                <a:gd name="connsiteY41" fmla="*/ 1109462 h 1653656"/>
                <a:gd name="connsiteX0" fmla="*/ 45592 w 1196282"/>
                <a:gd name="connsiteY0" fmla="*/ 1109462 h 1653656"/>
                <a:gd name="connsiteX1" fmla="*/ 113091 w 1196282"/>
                <a:gd name="connsiteY1" fmla="*/ 1221271 h 1653656"/>
                <a:gd name="connsiteX2" fmla="*/ 162152 w 1196282"/>
                <a:gd name="connsiteY2" fmla="*/ 1227757 h 1653656"/>
                <a:gd name="connsiteX3" fmla="*/ 201342 w 1196282"/>
                <a:gd name="connsiteY3" fmla="*/ 1343672 h 1653656"/>
                <a:gd name="connsiteX4" fmla="*/ 304887 w 1196282"/>
                <a:gd name="connsiteY4" fmla="*/ 1477000 h 1653656"/>
                <a:gd name="connsiteX5" fmla="*/ 471836 w 1196282"/>
                <a:gd name="connsiteY5" fmla="*/ 1621431 h 1653656"/>
                <a:gd name="connsiteX6" fmla="*/ 633761 w 1196282"/>
                <a:gd name="connsiteY6" fmla="*/ 1652387 h 1653656"/>
                <a:gd name="connsiteX7" fmla="*/ 824261 w 1196282"/>
                <a:gd name="connsiteY7" fmla="*/ 1595237 h 1653656"/>
                <a:gd name="connsiteX8" fmla="*/ 962373 w 1196282"/>
                <a:gd name="connsiteY8" fmla="*/ 1469031 h 1653656"/>
                <a:gd name="connsiteX9" fmla="*/ 1036192 w 1196282"/>
                <a:gd name="connsiteY9" fmla="*/ 1303675 h 1653656"/>
                <a:gd name="connsiteX10" fmla="*/ 1071993 w 1196282"/>
                <a:gd name="connsiteY10" fmla="*/ 1227558 h 1653656"/>
                <a:gd name="connsiteX11" fmla="*/ 1172085 w 1196282"/>
                <a:gd name="connsiteY11" fmla="*/ 1083229 h 1653656"/>
                <a:gd name="connsiteX12" fmla="*/ 1196181 w 1196282"/>
                <a:gd name="connsiteY12" fmla="*/ 960210 h 1653656"/>
                <a:gd name="connsiteX13" fmla="*/ 1166959 w 1196282"/>
                <a:gd name="connsiteY13" fmla="*/ 886110 h 1653656"/>
                <a:gd name="connsiteX14" fmla="*/ 1118367 w 1196282"/>
                <a:gd name="connsiteY14" fmla="*/ 890630 h 1653656"/>
                <a:gd name="connsiteX15" fmla="*/ 1150652 w 1196282"/>
                <a:gd name="connsiteY15" fmla="*/ 725800 h 1653656"/>
                <a:gd name="connsiteX16" fmla="*/ 1154852 w 1196282"/>
                <a:gd name="connsiteY16" fmla="*/ 691211 h 1653656"/>
                <a:gd name="connsiteX17" fmla="*/ 1163328 w 1196282"/>
                <a:gd name="connsiteY17" fmla="*/ 637007 h 1653656"/>
                <a:gd name="connsiteX18" fmla="*/ 1162842 w 1196282"/>
                <a:gd name="connsiteY18" fmla="*/ 572794 h 1653656"/>
                <a:gd name="connsiteX19" fmla="*/ 1157311 w 1196282"/>
                <a:gd name="connsiteY19" fmla="*/ 528676 h 1653656"/>
                <a:gd name="connsiteX20" fmla="*/ 1164538 w 1196282"/>
                <a:gd name="connsiteY20" fmla="*/ 498208 h 1653656"/>
                <a:gd name="connsiteX21" fmla="*/ 1146656 w 1196282"/>
                <a:gd name="connsiteY21" fmla="*/ 455421 h 1653656"/>
                <a:gd name="connsiteX22" fmla="*/ 1109363 w 1196282"/>
                <a:gd name="connsiteY22" fmla="*/ 327557 h 1653656"/>
                <a:gd name="connsiteX23" fmla="*/ 1060250 w 1196282"/>
                <a:gd name="connsiteY23" fmla="*/ 270011 h 1653656"/>
                <a:gd name="connsiteX24" fmla="*/ 1007296 w 1196282"/>
                <a:gd name="connsiteY24" fmla="*/ 189452 h 1653656"/>
                <a:gd name="connsiteX25" fmla="*/ 832414 w 1196282"/>
                <a:gd name="connsiteY25" fmla="*/ 52187 h 1653656"/>
                <a:gd name="connsiteX26" fmla="*/ 595784 w 1196282"/>
                <a:gd name="connsiteY26" fmla="*/ 245 h 1653656"/>
                <a:gd name="connsiteX27" fmla="*/ 367345 w 1196282"/>
                <a:gd name="connsiteY27" fmla="*/ 43026 h 1653656"/>
                <a:gd name="connsiteX28" fmla="*/ 261600 w 1196282"/>
                <a:gd name="connsiteY28" fmla="*/ 119588 h 1653656"/>
                <a:gd name="connsiteX29" fmla="*/ 196741 w 1196282"/>
                <a:gd name="connsiteY29" fmla="*/ 170765 h 1653656"/>
                <a:gd name="connsiteX30" fmla="*/ 125078 w 1196282"/>
                <a:gd name="connsiteY30" fmla="*/ 238319 h 1653656"/>
                <a:gd name="connsiteX31" fmla="*/ 90836 w 1196282"/>
                <a:gd name="connsiteY31" fmla="*/ 278406 h 1653656"/>
                <a:gd name="connsiteX32" fmla="*/ 4747 w 1196282"/>
                <a:gd name="connsiteY32" fmla="*/ 505390 h 1653656"/>
                <a:gd name="connsiteX33" fmla="*/ 11866 w 1196282"/>
                <a:gd name="connsiteY33" fmla="*/ 580621 h 1653656"/>
                <a:gd name="connsiteX34" fmla="*/ 12174 w 1196282"/>
                <a:gd name="connsiteY34" fmla="*/ 659406 h 1653656"/>
                <a:gd name="connsiteX35" fmla="*/ 26515 w 1196282"/>
                <a:gd name="connsiteY35" fmla="*/ 719141 h 1653656"/>
                <a:gd name="connsiteX36" fmla="*/ 45956 w 1196282"/>
                <a:gd name="connsiteY36" fmla="*/ 801231 h 1653656"/>
                <a:gd name="connsiteX37" fmla="*/ 67024 w 1196282"/>
                <a:gd name="connsiteY37" fmla="*/ 871338 h 1653656"/>
                <a:gd name="connsiteX38" fmla="*/ 34507 w 1196282"/>
                <a:gd name="connsiteY38" fmla="*/ 888293 h 1653656"/>
                <a:gd name="connsiteX39" fmla="*/ 9873 w 1196282"/>
                <a:gd name="connsiteY39" fmla="*/ 938012 h 1653656"/>
                <a:gd name="connsiteX40" fmla="*/ 45592 w 1196282"/>
                <a:gd name="connsiteY40" fmla="*/ 1109462 h 1653656"/>
                <a:gd name="connsiteX0" fmla="*/ 45592 w 1196252"/>
                <a:gd name="connsiteY0" fmla="*/ 1109462 h 1653656"/>
                <a:gd name="connsiteX1" fmla="*/ 113091 w 1196252"/>
                <a:gd name="connsiteY1" fmla="*/ 1221271 h 1653656"/>
                <a:gd name="connsiteX2" fmla="*/ 162152 w 1196252"/>
                <a:gd name="connsiteY2" fmla="*/ 1227757 h 1653656"/>
                <a:gd name="connsiteX3" fmla="*/ 201342 w 1196252"/>
                <a:gd name="connsiteY3" fmla="*/ 1343672 h 1653656"/>
                <a:gd name="connsiteX4" fmla="*/ 304887 w 1196252"/>
                <a:gd name="connsiteY4" fmla="*/ 1477000 h 1653656"/>
                <a:gd name="connsiteX5" fmla="*/ 471836 w 1196252"/>
                <a:gd name="connsiteY5" fmla="*/ 1621431 h 1653656"/>
                <a:gd name="connsiteX6" fmla="*/ 633761 w 1196252"/>
                <a:gd name="connsiteY6" fmla="*/ 1652387 h 1653656"/>
                <a:gd name="connsiteX7" fmla="*/ 824261 w 1196252"/>
                <a:gd name="connsiteY7" fmla="*/ 1595237 h 1653656"/>
                <a:gd name="connsiteX8" fmla="*/ 962373 w 1196252"/>
                <a:gd name="connsiteY8" fmla="*/ 1469031 h 1653656"/>
                <a:gd name="connsiteX9" fmla="*/ 1036192 w 1196252"/>
                <a:gd name="connsiteY9" fmla="*/ 1303675 h 1653656"/>
                <a:gd name="connsiteX10" fmla="*/ 1071993 w 1196252"/>
                <a:gd name="connsiteY10" fmla="*/ 1227558 h 1653656"/>
                <a:gd name="connsiteX11" fmla="*/ 1086722 w 1196252"/>
                <a:gd name="connsiteY11" fmla="*/ 1199962 h 1653656"/>
                <a:gd name="connsiteX12" fmla="*/ 1172085 w 1196252"/>
                <a:gd name="connsiteY12" fmla="*/ 1083229 h 1653656"/>
                <a:gd name="connsiteX13" fmla="*/ 1196181 w 1196252"/>
                <a:gd name="connsiteY13" fmla="*/ 960210 h 1653656"/>
                <a:gd name="connsiteX14" fmla="*/ 1166959 w 1196252"/>
                <a:gd name="connsiteY14" fmla="*/ 886110 h 1653656"/>
                <a:gd name="connsiteX15" fmla="*/ 1118367 w 1196252"/>
                <a:gd name="connsiteY15" fmla="*/ 890630 h 1653656"/>
                <a:gd name="connsiteX16" fmla="*/ 1150652 w 1196252"/>
                <a:gd name="connsiteY16" fmla="*/ 725800 h 1653656"/>
                <a:gd name="connsiteX17" fmla="*/ 1154852 w 1196252"/>
                <a:gd name="connsiteY17" fmla="*/ 691211 h 1653656"/>
                <a:gd name="connsiteX18" fmla="*/ 1163328 w 1196252"/>
                <a:gd name="connsiteY18" fmla="*/ 637007 h 1653656"/>
                <a:gd name="connsiteX19" fmla="*/ 1162842 w 1196252"/>
                <a:gd name="connsiteY19" fmla="*/ 572794 h 1653656"/>
                <a:gd name="connsiteX20" fmla="*/ 1157311 w 1196252"/>
                <a:gd name="connsiteY20" fmla="*/ 528676 h 1653656"/>
                <a:gd name="connsiteX21" fmla="*/ 1164538 w 1196252"/>
                <a:gd name="connsiteY21" fmla="*/ 498208 h 1653656"/>
                <a:gd name="connsiteX22" fmla="*/ 1146656 w 1196252"/>
                <a:gd name="connsiteY22" fmla="*/ 455421 h 1653656"/>
                <a:gd name="connsiteX23" fmla="*/ 1109363 w 1196252"/>
                <a:gd name="connsiteY23" fmla="*/ 327557 h 1653656"/>
                <a:gd name="connsiteX24" fmla="*/ 1060250 w 1196252"/>
                <a:gd name="connsiteY24" fmla="*/ 270011 h 1653656"/>
                <a:gd name="connsiteX25" fmla="*/ 1007296 w 1196252"/>
                <a:gd name="connsiteY25" fmla="*/ 189452 h 1653656"/>
                <a:gd name="connsiteX26" fmla="*/ 832414 w 1196252"/>
                <a:gd name="connsiteY26" fmla="*/ 52187 h 1653656"/>
                <a:gd name="connsiteX27" fmla="*/ 595784 w 1196252"/>
                <a:gd name="connsiteY27" fmla="*/ 245 h 1653656"/>
                <a:gd name="connsiteX28" fmla="*/ 367345 w 1196252"/>
                <a:gd name="connsiteY28" fmla="*/ 43026 h 1653656"/>
                <a:gd name="connsiteX29" fmla="*/ 261600 w 1196252"/>
                <a:gd name="connsiteY29" fmla="*/ 119588 h 1653656"/>
                <a:gd name="connsiteX30" fmla="*/ 196741 w 1196252"/>
                <a:gd name="connsiteY30" fmla="*/ 170765 h 1653656"/>
                <a:gd name="connsiteX31" fmla="*/ 125078 w 1196252"/>
                <a:gd name="connsiteY31" fmla="*/ 238319 h 1653656"/>
                <a:gd name="connsiteX32" fmla="*/ 90836 w 1196252"/>
                <a:gd name="connsiteY32" fmla="*/ 278406 h 1653656"/>
                <a:gd name="connsiteX33" fmla="*/ 4747 w 1196252"/>
                <a:gd name="connsiteY33" fmla="*/ 505390 h 1653656"/>
                <a:gd name="connsiteX34" fmla="*/ 11866 w 1196252"/>
                <a:gd name="connsiteY34" fmla="*/ 580621 h 1653656"/>
                <a:gd name="connsiteX35" fmla="*/ 12174 w 1196252"/>
                <a:gd name="connsiteY35" fmla="*/ 659406 h 1653656"/>
                <a:gd name="connsiteX36" fmla="*/ 26515 w 1196252"/>
                <a:gd name="connsiteY36" fmla="*/ 719141 h 1653656"/>
                <a:gd name="connsiteX37" fmla="*/ 45956 w 1196252"/>
                <a:gd name="connsiteY37" fmla="*/ 801231 h 1653656"/>
                <a:gd name="connsiteX38" fmla="*/ 67024 w 1196252"/>
                <a:gd name="connsiteY38" fmla="*/ 871338 h 1653656"/>
                <a:gd name="connsiteX39" fmla="*/ 34507 w 1196252"/>
                <a:gd name="connsiteY39" fmla="*/ 888293 h 1653656"/>
                <a:gd name="connsiteX40" fmla="*/ 9873 w 1196252"/>
                <a:gd name="connsiteY40" fmla="*/ 938012 h 1653656"/>
                <a:gd name="connsiteX41" fmla="*/ 45592 w 1196252"/>
                <a:gd name="connsiteY41" fmla="*/ 1109462 h 1653656"/>
                <a:gd name="connsiteX0" fmla="*/ 45592 w 1196242"/>
                <a:gd name="connsiteY0" fmla="*/ 1109462 h 1653656"/>
                <a:gd name="connsiteX1" fmla="*/ 113091 w 1196242"/>
                <a:gd name="connsiteY1" fmla="*/ 1221271 h 1653656"/>
                <a:gd name="connsiteX2" fmla="*/ 162152 w 1196242"/>
                <a:gd name="connsiteY2" fmla="*/ 1227757 h 1653656"/>
                <a:gd name="connsiteX3" fmla="*/ 201342 w 1196242"/>
                <a:gd name="connsiteY3" fmla="*/ 1343672 h 1653656"/>
                <a:gd name="connsiteX4" fmla="*/ 304887 w 1196242"/>
                <a:gd name="connsiteY4" fmla="*/ 1477000 h 1653656"/>
                <a:gd name="connsiteX5" fmla="*/ 471836 w 1196242"/>
                <a:gd name="connsiteY5" fmla="*/ 1621431 h 1653656"/>
                <a:gd name="connsiteX6" fmla="*/ 633761 w 1196242"/>
                <a:gd name="connsiteY6" fmla="*/ 1652387 h 1653656"/>
                <a:gd name="connsiteX7" fmla="*/ 824261 w 1196242"/>
                <a:gd name="connsiteY7" fmla="*/ 1595237 h 1653656"/>
                <a:gd name="connsiteX8" fmla="*/ 962373 w 1196242"/>
                <a:gd name="connsiteY8" fmla="*/ 1469031 h 1653656"/>
                <a:gd name="connsiteX9" fmla="*/ 1036192 w 1196242"/>
                <a:gd name="connsiteY9" fmla="*/ 1303675 h 1653656"/>
                <a:gd name="connsiteX10" fmla="*/ 1071993 w 1196242"/>
                <a:gd name="connsiteY10" fmla="*/ 1227558 h 1653656"/>
                <a:gd name="connsiteX11" fmla="*/ 1094713 w 1196242"/>
                <a:gd name="connsiteY11" fmla="*/ 1202626 h 1653656"/>
                <a:gd name="connsiteX12" fmla="*/ 1172085 w 1196242"/>
                <a:gd name="connsiteY12" fmla="*/ 1083229 h 1653656"/>
                <a:gd name="connsiteX13" fmla="*/ 1196181 w 1196242"/>
                <a:gd name="connsiteY13" fmla="*/ 960210 h 1653656"/>
                <a:gd name="connsiteX14" fmla="*/ 1166959 w 1196242"/>
                <a:gd name="connsiteY14" fmla="*/ 886110 h 1653656"/>
                <a:gd name="connsiteX15" fmla="*/ 1118367 w 1196242"/>
                <a:gd name="connsiteY15" fmla="*/ 890630 h 1653656"/>
                <a:gd name="connsiteX16" fmla="*/ 1150652 w 1196242"/>
                <a:gd name="connsiteY16" fmla="*/ 725800 h 1653656"/>
                <a:gd name="connsiteX17" fmla="*/ 1154852 w 1196242"/>
                <a:gd name="connsiteY17" fmla="*/ 691211 h 1653656"/>
                <a:gd name="connsiteX18" fmla="*/ 1163328 w 1196242"/>
                <a:gd name="connsiteY18" fmla="*/ 637007 h 1653656"/>
                <a:gd name="connsiteX19" fmla="*/ 1162842 w 1196242"/>
                <a:gd name="connsiteY19" fmla="*/ 572794 h 1653656"/>
                <a:gd name="connsiteX20" fmla="*/ 1157311 w 1196242"/>
                <a:gd name="connsiteY20" fmla="*/ 528676 h 1653656"/>
                <a:gd name="connsiteX21" fmla="*/ 1164538 w 1196242"/>
                <a:gd name="connsiteY21" fmla="*/ 498208 h 1653656"/>
                <a:gd name="connsiteX22" fmla="*/ 1146656 w 1196242"/>
                <a:gd name="connsiteY22" fmla="*/ 455421 h 1653656"/>
                <a:gd name="connsiteX23" fmla="*/ 1109363 w 1196242"/>
                <a:gd name="connsiteY23" fmla="*/ 327557 h 1653656"/>
                <a:gd name="connsiteX24" fmla="*/ 1060250 w 1196242"/>
                <a:gd name="connsiteY24" fmla="*/ 270011 h 1653656"/>
                <a:gd name="connsiteX25" fmla="*/ 1007296 w 1196242"/>
                <a:gd name="connsiteY25" fmla="*/ 189452 h 1653656"/>
                <a:gd name="connsiteX26" fmla="*/ 832414 w 1196242"/>
                <a:gd name="connsiteY26" fmla="*/ 52187 h 1653656"/>
                <a:gd name="connsiteX27" fmla="*/ 595784 w 1196242"/>
                <a:gd name="connsiteY27" fmla="*/ 245 h 1653656"/>
                <a:gd name="connsiteX28" fmla="*/ 367345 w 1196242"/>
                <a:gd name="connsiteY28" fmla="*/ 43026 h 1653656"/>
                <a:gd name="connsiteX29" fmla="*/ 261600 w 1196242"/>
                <a:gd name="connsiteY29" fmla="*/ 119588 h 1653656"/>
                <a:gd name="connsiteX30" fmla="*/ 196741 w 1196242"/>
                <a:gd name="connsiteY30" fmla="*/ 170765 h 1653656"/>
                <a:gd name="connsiteX31" fmla="*/ 125078 w 1196242"/>
                <a:gd name="connsiteY31" fmla="*/ 238319 h 1653656"/>
                <a:gd name="connsiteX32" fmla="*/ 90836 w 1196242"/>
                <a:gd name="connsiteY32" fmla="*/ 278406 h 1653656"/>
                <a:gd name="connsiteX33" fmla="*/ 4747 w 1196242"/>
                <a:gd name="connsiteY33" fmla="*/ 505390 h 1653656"/>
                <a:gd name="connsiteX34" fmla="*/ 11866 w 1196242"/>
                <a:gd name="connsiteY34" fmla="*/ 580621 h 1653656"/>
                <a:gd name="connsiteX35" fmla="*/ 12174 w 1196242"/>
                <a:gd name="connsiteY35" fmla="*/ 659406 h 1653656"/>
                <a:gd name="connsiteX36" fmla="*/ 26515 w 1196242"/>
                <a:gd name="connsiteY36" fmla="*/ 719141 h 1653656"/>
                <a:gd name="connsiteX37" fmla="*/ 45956 w 1196242"/>
                <a:gd name="connsiteY37" fmla="*/ 801231 h 1653656"/>
                <a:gd name="connsiteX38" fmla="*/ 67024 w 1196242"/>
                <a:gd name="connsiteY38" fmla="*/ 871338 h 1653656"/>
                <a:gd name="connsiteX39" fmla="*/ 34507 w 1196242"/>
                <a:gd name="connsiteY39" fmla="*/ 888293 h 1653656"/>
                <a:gd name="connsiteX40" fmla="*/ 9873 w 1196242"/>
                <a:gd name="connsiteY40" fmla="*/ 938012 h 1653656"/>
                <a:gd name="connsiteX41" fmla="*/ 45592 w 1196242"/>
                <a:gd name="connsiteY41" fmla="*/ 1109462 h 1653656"/>
                <a:gd name="connsiteX0" fmla="*/ 45592 w 1196232"/>
                <a:gd name="connsiteY0" fmla="*/ 1109462 h 1653656"/>
                <a:gd name="connsiteX1" fmla="*/ 113091 w 1196232"/>
                <a:gd name="connsiteY1" fmla="*/ 1221271 h 1653656"/>
                <a:gd name="connsiteX2" fmla="*/ 162152 w 1196232"/>
                <a:gd name="connsiteY2" fmla="*/ 1227757 h 1653656"/>
                <a:gd name="connsiteX3" fmla="*/ 201342 w 1196232"/>
                <a:gd name="connsiteY3" fmla="*/ 1343672 h 1653656"/>
                <a:gd name="connsiteX4" fmla="*/ 304887 w 1196232"/>
                <a:gd name="connsiteY4" fmla="*/ 1477000 h 1653656"/>
                <a:gd name="connsiteX5" fmla="*/ 471836 w 1196232"/>
                <a:gd name="connsiteY5" fmla="*/ 1621431 h 1653656"/>
                <a:gd name="connsiteX6" fmla="*/ 633761 w 1196232"/>
                <a:gd name="connsiteY6" fmla="*/ 1652387 h 1653656"/>
                <a:gd name="connsiteX7" fmla="*/ 824261 w 1196232"/>
                <a:gd name="connsiteY7" fmla="*/ 1595237 h 1653656"/>
                <a:gd name="connsiteX8" fmla="*/ 962373 w 1196232"/>
                <a:gd name="connsiteY8" fmla="*/ 1469031 h 1653656"/>
                <a:gd name="connsiteX9" fmla="*/ 1036192 w 1196232"/>
                <a:gd name="connsiteY9" fmla="*/ 1303675 h 1653656"/>
                <a:gd name="connsiteX10" fmla="*/ 1071993 w 1196232"/>
                <a:gd name="connsiteY10" fmla="*/ 1227558 h 1653656"/>
                <a:gd name="connsiteX11" fmla="*/ 1105369 w 1196232"/>
                <a:gd name="connsiteY11" fmla="*/ 1203958 h 1653656"/>
                <a:gd name="connsiteX12" fmla="*/ 1172085 w 1196232"/>
                <a:gd name="connsiteY12" fmla="*/ 1083229 h 1653656"/>
                <a:gd name="connsiteX13" fmla="*/ 1196181 w 1196232"/>
                <a:gd name="connsiteY13" fmla="*/ 960210 h 1653656"/>
                <a:gd name="connsiteX14" fmla="*/ 1166959 w 1196232"/>
                <a:gd name="connsiteY14" fmla="*/ 886110 h 1653656"/>
                <a:gd name="connsiteX15" fmla="*/ 1118367 w 1196232"/>
                <a:gd name="connsiteY15" fmla="*/ 890630 h 1653656"/>
                <a:gd name="connsiteX16" fmla="*/ 1150652 w 1196232"/>
                <a:gd name="connsiteY16" fmla="*/ 725800 h 1653656"/>
                <a:gd name="connsiteX17" fmla="*/ 1154852 w 1196232"/>
                <a:gd name="connsiteY17" fmla="*/ 691211 h 1653656"/>
                <a:gd name="connsiteX18" fmla="*/ 1163328 w 1196232"/>
                <a:gd name="connsiteY18" fmla="*/ 637007 h 1653656"/>
                <a:gd name="connsiteX19" fmla="*/ 1162842 w 1196232"/>
                <a:gd name="connsiteY19" fmla="*/ 572794 h 1653656"/>
                <a:gd name="connsiteX20" fmla="*/ 1157311 w 1196232"/>
                <a:gd name="connsiteY20" fmla="*/ 528676 h 1653656"/>
                <a:gd name="connsiteX21" fmla="*/ 1164538 w 1196232"/>
                <a:gd name="connsiteY21" fmla="*/ 498208 h 1653656"/>
                <a:gd name="connsiteX22" fmla="*/ 1146656 w 1196232"/>
                <a:gd name="connsiteY22" fmla="*/ 455421 h 1653656"/>
                <a:gd name="connsiteX23" fmla="*/ 1109363 w 1196232"/>
                <a:gd name="connsiteY23" fmla="*/ 327557 h 1653656"/>
                <a:gd name="connsiteX24" fmla="*/ 1060250 w 1196232"/>
                <a:gd name="connsiteY24" fmla="*/ 270011 h 1653656"/>
                <a:gd name="connsiteX25" fmla="*/ 1007296 w 1196232"/>
                <a:gd name="connsiteY25" fmla="*/ 189452 h 1653656"/>
                <a:gd name="connsiteX26" fmla="*/ 832414 w 1196232"/>
                <a:gd name="connsiteY26" fmla="*/ 52187 h 1653656"/>
                <a:gd name="connsiteX27" fmla="*/ 595784 w 1196232"/>
                <a:gd name="connsiteY27" fmla="*/ 245 h 1653656"/>
                <a:gd name="connsiteX28" fmla="*/ 367345 w 1196232"/>
                <a:gd name="connsiteY28" fmla="*/ 43026 h 1653656"/>
                <a:gd name="connsiteX29" fmla="*/ 261600 w 1196232"/>
                <a:gd name="connsiteY29" fmla="*/ 119588 h 1653656"/>
                <a:gd name="connsiteX30" fmla="*/ 196741 w 1196232"/>
                <a:gd name="connsiteY30" fmla="*/ 170765 h 1653656"/>
                <a:gd name="connsiteX31" fmla="*/ 125078 w 1196232"/>
                <a:gd name="connsiteY31" fmla="*/ 238319 h 1653656"/>
                <a:gd name="connsiteX32" fmla="*/ 90836 w 1196232"/>
                <a:gd name="connsiteY32" fmla="*/ 278406 h 1653656"/>
                <a:gd name="connsiteX33" fmla="*/ 4747 w 1196232"/>
                <a:gd name="connsiteY33" fmla="*/ 505390 h 1653656"/>
                <a:gd name="connsiteX34" fmla="*/ 11866 w 1196232"/>
                <a:gd name="connsiteY34" fmla="*/ 580621 h 1653656"/>
                <a:gd name="connsiteX35" fmla="*/ 12174 w 1196232"/>
                <a:gd name="connsiteY35" fmla="*/ 659406 h 1653656"/>
                <a:gd name="connsiteX36" fmla="*/ 26515 w 1196232"/>
                <a:gd name="connsiteY36" fmla="*/ 719141 h 1653656"/>
                <a:gd name="connsiteX37" fmla="*/ 45956 w 1196232"/>
                <a:gd name="connsiteY37" fmla="*/ 801231 h 1653656"/>
                <a:gd name="connsiteX38" fmla="*/ 67024 w 1196232"/>
                <a:gd name="connsiteY38" fmla="*/ 871338 h 1653656"/>
                <a:gd name="connsiteX39" fmla="*/ 34507 w 1196232"/>
                <a:gd name="connsiteY39" fmla="*/ 888293 h 1653656"/>
                <a:gd name="connsiteX40" fmla="*/ 9873 w 1196232"/>
                <a:gd name="connsiteY40" fmla="*/ 938012 h 1653656"/>
                <a:gd name="connsiteX41" fmla="*/ 45592 w 1196232"/>
                <a:gd name="connsiteY41" fmla="*/ 1109462 h 1653656"/>
                <a:gd name="connsiteX0" fmla="*/ 45592 w 1196232"/>
                <a:gd name="connsiteY0" fmla="*/ 1100721 h 1644915"/>
                <a:gd name="connsiteX1" fmla="*/ 113091 w 1196232"/>
                <a:gd name="connsiteY1" fmla="*/ 1212530 h 1644915"/>
                <a:gd name="connsiteX2" fmla="*/ 162152 w 1196232"/>
                <a:gd name="connsiteY2" fmla="*/ 1219016 h 1644915"/>
                <a:gd name="connsiteX3" fmla="*/ 201342 w 1196232"/>
                <a:gd name="connsiteY3" fmla="*/ 1334931 h 1644915"/>
                <a:gd name="connsiteX4" fmla="*/ 304887 w 1196232"/>
                <a:gd name="connsiteY4" fmla="*/ 1468259 h 1644915"/>
                <a:gd name="connsiteX5" fmla="*/ 471836 w 1196232"/>
                <a:gd name="connsiteY5" fmla="*/ 1612690 h 1644915"/>
                <a:gd name="connsiteX6" fmla="*/ 633761 w 1196232"/>
                <a:gd name="connsiteY6" fmla="*/ 1643646 h 1644915"/>
                <a:gd name="connsiteX7" fmla="*/ 824261 w 1196232"/>
                <a:gd name="connsiteY7" fmla="*/ 1586496 h 1644915"/>
                <a:gd name="connsiteX8" fmla="*/ 962373 w 1196232"/>
                <a:gd name="connsiteY8" fmla="*/ 1460290 h 1644915"/>
                <a:gd name="connsiteX9" fmla="*/ 1036192 w 1196232"/>
                <a:gd name="connsiteY9" fmla="*/ 1294934 h 1644915"/>
                <a:gd name="connsiteX10" fmla="*/ 1071993 w 1196232"/>
                <a:gd name="connsiteY10" fmla="*/ 1218817 h 1644915"/>
                <a:gd name="connsiteX11" fmla="*/ 1105369 w 1196232"/>
                <a:gd name="connsiteY11" fmla="*/ 1195217 h 1644915"/>
                <a:gd name="connsiteX12" fmla="*/ 1172085 w 1196232"/>
                <a:gd name="connsiteY12" fmla="*/ 1074488 h 1644915"/>
                <a:gd name="connsiteX13" fmla="*/ 1196181 w 1196232"/>
                <a:gd name="connsiteY13" fmla="*/ 951469 h 1644915"/>
                <a:gd name="connsiteX14" fmla="*/ 1166959 w 1196232"/>
                <a:gd name="connsiteY14" fmla="*/ 877369 h 1644915"/>
                <a:gd name="connsiteX15" fmla="*/ 1118367 w 1196232"/>
                <a:gd name="connsiteY15" fmla="*/ 881889 h 1644915"/>
                <a:gd name="connsiteX16" fmla="*/ 1150652 w 1196232"/>
                <a:gd name="connsiteY16" fmla="*/ 717059 h 1644915"/>
                <a:gd name="connsiteX17" fmla="*/ 1154852 w 1196232"/>
                <a:gd name="connsiteY17" fmla="*/ 682470 h 1644915"/>
                <a:gd name="connsiteX18" fmla="*/ 1163328 w 1196232"/>
                <a:gd name="connsiteY18" fmla="*/ 628266 h 1644915"/>
                <a:gd name="connsiteX19" fmla="*/ 1162842 w 1196232"/>
                <a:gd name="connsiteY19" fmla="*/ 564053 h 1644915"/>
                <a:gd name="connsiteX20" fmla="*/ 1157311 w 1196232"/>
                <a:gd name="connsiteY20" fmla="*/ 519935 h 1644915"/>
                <a:gd name="connsiteX21" fmla="*/ 1164538 w 1196232"/>
                <a:gd name="connsiteY21" fmla="*/ 489467 h 1644915"/>
                <a:gd name="connsiteX22" fmla="*/ 1146656 w 1196232"/>
                <a:gd name="connsiteY22" fmla="*/ 446680 h 1644915"/>
                <a:gd name="connsiteX23" fmla="*/ 1109363 w 1196232"/>
                <a:gd name="connsiteY23" fmla="*/ 318816 h 1644915"/>
                <a:gd name="connsiteX24" fmla="*/ 1060250 w 1196232"/>
                <a:gd name="connsiteY24" fmla="*/ 261270 h 1644915"/>
                <a:gd name="connsiteX25" fmla="*/ 1007296 w 1196232"/>
                <a:gd name="connsiteY25" fmla="*/ 180711 h 1644915"/>
                <a:gd name="connsiteX26" fmla="*/ 832414 w 1196232"/>
                <a:gd name="connsiteY26" fmla="*/ 43446 h 1644915"/>
                <a:gd name="connsiteX27" fmla="*/ 599336 w 1196232"/>
                <a:gd name="connsiteY27" fmla="*/ 383 h 1644915"/>
                <a:gd name="connsiteX28" fmla="*/ 367345 w 1196232"/>
                <a:gd name="connsiteY28" fmla="*/ 34285 h 1644915"/>
                <a:gd name="connsiteX29" fmla="*/ 261600 w 1196232"/>
                <a:gd name="connsiteY29" fmla="*/ 110847 h 1644915"/>
                <a:gd name="connsiteX30" fmla="*/ 196741 w 1196232"/>
                <a:gd name="connsiteY30" fmla="*/ 162024 h 1644915"/>
                <a:gd name="connsiteX31" fmla="*/ 125078 w 1196232"/>
                <a:gd name="connsiteY31" fmla="*/ 229578 h 1644915"/>
                <a:gd name="connsiteX32" fmla="*/ 90836 w 1196232"/>
                <a:gd name="connsiteY32" fmla="*/ 269665 h 1644915"/>
                <a:gd name="connsiteX33" fmla="*/ 4747 w 1196232"/>
                <a:gd name="connsiteY33" fmla="*/ 496649 h 1644915"/>
                <a:gd name="connsiteX34" fmla="*/ 11866 w 1196232"/>
                <a:gd name="connsiteY34" fmla="*/ 571880 h 1644915"/>
                <a:gd name="connsiteX35" fmla="*/ 12174 w 1196232"/>
                <a:gd name="connsiteY35" fmla="*/ 650665 h 1644915"/>
                <a:gd name="connsiteX36" fmla="*/ 26515 w 1196232"/>
                <a:gd name="connsiteY36" fmla="*/ 710400 h 1644915"/>
                <a:gd name="connsiteX37" fmla="*/ 45956 w 1196232"/>
                <a:gd name="connsiteY37" fmla="*/ 792490 h 1644915"/>
                <a:gd name="connsiteX38" fmla="*/ 67024 w 1196232"/>
                <a:gd name="connsiteY38" fmla="*/ 862597 h 1644915"/>
                <a:gd name="connsiteX39" fmla="*/ 34507 w 1196232"/>
                <a:gd name="connsiteY39" fmla="*/ 879552 h 1644915"/>
                <a:gd name="connsiteX40" fmla="*/ 9873 w 1196232"/>
                <a:gd name="connsiteY40" fmla="*/ 929271 h 1644915"/>
                <a:gd name="connsiteX41" fmla="*/ 45592 w 1196232"/>
                <a:gd name="connsiteY41" fmla="*/ 1100721 h 1644915"/>
                <a:gd name="connsiteX0" fmla="*/ 45592 w 1196232"/>
                <a:gd name="connsiteY0" fmla="*/ 1100602 h 1644796"/>
                <a:gd name="connsiteX1" fmla="*/ 113091 w 1196232"/>
                <a:gd name="connsiteY1" fmla="*/ 1212411 h 1644796"/>
                <a:gd name="connsiteX2" fmla="*/ 162152 w 1196232"/>
                <a:gd name="connsiteY2" fmla="*/ 1218897 h 1644796"/>
                <a:gd name="connsiteX3" fmla="*/ 201342 w 1196232"/>
                <a:gd name="connsiteY3" fmla="*/ 1334812 h 1644796"/>
                <a:gd name="connsiteX4" fmla="*/ 304887 w 1196232"/>
                <a:gd name="connsiteY4" fmla="*/ 1468140 h 1644796"/>
                <a:gd name="connsiteX5" fmla="*/ 471836 w 1196232"/>
                <a:gd name="connsiteY5" fmla="*/ 1612571 h 1644796"/>
                <a:gd name="connsiteX6" fmla="*/ 633761 w 1196232"/>
                <a:gd name="connsiteY6" fmla="*/ 1643527 h 1644796"/>
                <a:gd name="connsiteX7" fmla="*/ 824261 w 1196232"/>
                <a:gd name="connsiteY7" fmla="*/ 1586377 h 1644796"/>
                <a:gd name="connsiteX8" fmla="*/ 962373 w 1196232"/>
                <a:gd name="connsiteY8" fmla="*/ 1460171 h 1644796"/>
                <a:gd name="connsiteX9" fmla="*/ 1036192 w 1196232"/>
                <a:gd name="connsiteY9" fmla="*/ 1294815 h 1644796"/>
                <a:gd name="connsiteX10" fmla="*/ 1071993 w 1196232"/>
                <a:gd name="connsiteY10" fmla="*/ 1218698 h 1644796"/>
                <a:gd name="connsiteX11" fmla="*/ 1105369 w 1196232"/>
                <a:gd name="connsiteY11" fmla="*/ 1195098 h 1644796"/>
                <a:gd name="connsiteX12" fmla="*/ 1172085 w 1196232"/>
                <a:gd name="connsiteY12" fmla="*/ 1074369 h 1644796"/>
                <a:gd name="connsiteX13" fmla="*/ 1196181 w 1196232"/>
                <a:gd name="connsiteY13" fmla="*/ 951350 h 1644796"/>
                <a:gd name="connsiteX14" fmla="*/ 1166959 w 1196232"/>
                <a:gd name="connsiteY14" fmla="*/ 877250 h 1644796"/>
                <a:gd name="connsiteX15" fmla="*/ 1118367 w 1196232"/>
                <a:gd name="connsiteY15" fmla="*/ 881770 h 1644796"/>
                <a:gd name="connsiteX16" fmla="*/ 1150652 w 1196232"/>
                <a:gd name="connsiteY16" fmla="*/ 716940 h 1644796"/>
                <a:gd name="connsiteX17" fmla="*/ 1154852 w 1196232"/>
                <a:gd name="connsiteY17" fmla="*/ 682351 h 1644796"/>
                <a:gd name="connsiteX18" fmla="*/ 1163328 w 1196232"/>
                <a:gd name="connsiteY18" fmla="*/ 628147 h 1644796"/>
                <a:gd name="connsiteX19" fmla="*/ 1162842 w 1196232"/>
                <a:gd name="connsiteY19" fmla="*/ 563934 h 1644796"/>
                <a:gd name="connsiteX20" fmla="*/ 1157311 w 1196232"/>
                <a:gd name="connsiteY20" fmla="*/ 519816 h 1644796"/>
                <a:gd name="connsiteX21" fmla="*/ 1164538 w 1196232"/>
                <a:gd name="connsiteY21" fmla="*/ 489348 h 1644796"/>
                <a:gd name="connsiteX22" fmla="*/ 1146656 w 1196232"/>
                <a:gd name="connsiteY22" fmla="*/ 446561 h 1644796"/>
                <a:gd name="connsiteX23" fmla="*/ 1109363 w 1196232"/>
                <a:gd name="connsiteY23" fmla="*/ 318697 h 1644796"/>
                <a:gd name="connsiteX24" fmla="*/ 1060250 w 1196232"/>
                <a:gd name="connsiteY24" fmla="*/ 261151 h 1644796"/>
                <a:gd name="connsiteX25" fmla="*/ 1007296 w 1196232"/>
                <a:gd name="connsiteY25" fmla="*/ 180592 h 1644796"/>
                <a:gd name="connsiteX26" fmla="*/ 832414 w 1196232"/>
                <a:gd name="connsiteY26" fmla="*/ 43327 h 1644796"/>
                <a:gd name="connsiteX27" fmla="*/ 599336 w 1196232"/>
                <a:gd name="connsiteY27" fmla="*/ 264 h 1644796"/>
                <a:gd name="connsiteX28" fmla="*/ 367345 w 1196232"/>
                <a:gd name="connsiteY28" fmla="*/ 41270 h 1644796"/>
                <a:gd name="connsiteX29" fmla="*/ 261600 w 1196232"/>
                <a:gd name="connsiteY29" fmla="*/ 110728 h 1644796"/>
                <a:gd name="connsiteX30" fmla="*/ 196741 w 1196232"/>
                <a:gd name="connsiteY30" fmla="*/ 161905 h 1644796"/>
                <a:gd name="connsiteX31" fmla="*/ 125078 w 1196232"/>
                <a:gd name="connsiteY31" fmla="*/ 229459 h 1644796"/>
                <a:gd name="connsiteX32" fmla="*/ 90836 w 1196232"/>
                <a:gd name="connsiteY32" fmla="*/ 269546 h 1644796"/>
                <a:gd name="connsiteX33" fmla="*/ 4747 w 1196232"/>
                <a:gd name="connsiteY33" fmla="*/ 496530 h 1644796"/>
                <a:gd name="connsiteX34" fmla="*/ 11866 w 1196232"/>
                <a:gd name="connsiteY34" fmla="*/ 571761 h 1644796"/>
                <a:gd name="connsiteX35" fmla="*/ 12174 w 1196232"/>
                <a:gd name="connsiteY35" fmla="*/ 650546 h 1644796"/>
                <a:gd name="connsiteX36" fmla="*/ 26515 w 1196232"/>
                <a:gd name="connsiteY36" fmla="*/ 710281 h 1644796"/>
                <a:gd name="connsiteX37" fmla="*/ 45956 w 1196232"/>
                <a:gd name="connsiteY37" fmla="*/ 792371 h 1644796"/>
                <a:gd name="connsiteX38" fmla="*/ 67024 w 1196232"/>
                <a:gd name="connsiteY38" fmla="*/ 862478 h 1644796"/>
                <a:gd name="connsiteX39" fmla="*/ 34507 w 1196232"/>
                <a:gd name="connsiteY39" fmla="*/ 879433 h 1644796"/>
                <a:gd name="connsiteX40" fmla="*/ 9873 w 1196232"/>
                <a:gd name="connsiteY40" fmla="*/ 929152 h 1644796"/>
                <a:gd name="connsiteX41" fmla="*/ 45592 w 1196232"/>
                <a:gd name="connsiteY41" fmla="*/ 1100602 h 1644796"/>
                <a:gd name="connsiteX0" fmla="*/ 45592 w 1196232"/>
                <a:gd name="connsiteY0" fmla="*/ 1100602 h 1644796"/>
                <a:gd name="connsiteX1" fmla="*/ 113091 w 1196232"/>
                <a:gd name="connsiteY1" fmla="*/ 1212411 h 1644796"/>
                <a:gd name="connsiteX2" fmla="*/ 162152 w 1196232"/>
                <a:gd name="connsiteY2" fmla="*/ 1218897 h 1644796"/>
                <a:gd name="connsiteX3" fmla="*/ 201342 w 1196232"/>
                <a:gd name="connsiteY3" fmla="*/ 1334812 h 1644796"/>
                <a:gd name="connsiteX4" fmla="*/ 304887 w 1196232"/>
                <a:gd name="connsiteY4" fmla="*/ 1468140 h 1644796"/>
                <a:gd name="connsiteX5" fmla="*/ 471836 w 1196232"/>
                <a:gd name="connsiteY5" fmla="*/ 1612571 h 1644796"/>
                <a:gd name="connsiteX6" fmla="*/ 633761 w 1196232"/>
                <a:gd name="connsiteY6" fmla="*/ 1643527 h 1644796"/>
                <a:gd name="connsiteX7" fmla="*/ 824261 w 1196232"/>
                <a:gd name="connsiteY7" fmla="*/ 1586377 h 1644796"/>
                <a:gd name="connsiteX8" fmla="*/ 962373 w 1196232"/>
                <a:gd name="connsiteY8" fmla="*/ 1460171 h 1644796"/>
                <a:gd name="connsiteX9" fmla="*/ 1036192 w 1196232"/>
                <a:gd name="connsiteY9" fmla="*/ 1294815 h 1644796"/>
                <a:gd name="connsiteX10" fmla="*/ 1071993 w 1196232"/>
                <a:gd name="connsiteY10" fmla="*/ 1218698 h 1644796"/>
                <a:gd name="connsiteX11" fmla="*/ 1105369 w 1196232"/>
                <a:gd name="connsiteY11" fmla="*/ 1195098 h 1644796"/>
                <a:gd name="connsiteX12" fmla="*/ 1172085 w 1196232"/>
                <a:gd name="connsiteY12" fmla="*/ 1074369 h 1644796"/>
                <a:gd name="connsiteX13" fmla="*/ 1196181 w 1196232"/>
                <a:gd name="connsiteY13" fmla="*/ 951350 h 1644796"/>
                <a:gd name="connsiteX14" fmla="*/ 1166959 w 1196232"/>
                <a:gd name="connsiteY14" fmla="*/ 877250 h 1644796"/>
                <a:gd name="connsiteX15" fmla="*/ 1118367 w 1196232"/>
                <a:gd name="connsiteY15" fmla="*/ 881770 h 1644796"/>
                <a:gd name="connsiteX16" fmla="*/ 1150652 w 1196232"/>
                <a:gd name="connsiteY16" fmla="*/ 716940 h 1644796"/>
                <a:gd name="connsiteX17" fmla="*/ 1154852 w 1196232"/>
                <a:gd name="connsiteY17" fmla="*/ 682351 h 1644796"/>
                <a:gd name="connsiteX18" fmla="*/ 1163328 w 1196232"/>
                <a:gd name="connsiteY18" fmla="*/ 628147 h 1644796"/>
                <a:gd name="connsiteX19" fmla="*/ 1162842 w 1196232"/>
                <a:gd name="connsiteY19" fmla="*/ 563934 h 1644796"/>
                <a:gd name="connsiteX20" fmla="*/ 1157311 w 1196232"/>
                <a:gd name="connsiteY20" fmla="*/ 519816 h 1644796"/>
                <a:gd name="connsiteX21" fmla="*/ 1164538 w 1196232"/>
                <a:gd name="connsiteY21" fmla="*/ 489348 h 1644796"/>
                <a:gd name="connsiteX22" fmla="*/ 1146656 w 1196232"/>
                <a:gd name="connsiteY22" fmla="*/ 446561 h 1644796"/>
                <a:gd name="connsiteX23" fmla="*/ 1109363 w 1196232"/>
                <a:gd name="connsiteY23" fmla="*/ 318697 h 1644796"/>
                <a:gd name="connsiteX24" fmla="*/ 1060250 w 1196232"/>
                <a:gd name="connsiteY24" fmla="*/ 261151 h 1644796"/>
                <a:gd name="connsiteX25" fmla="*/ 1007296 w 1196232"/>
                <a:gd name="connsiteY25" fmla="*/ 180592 h 1644796"/>
                <a:gd name="connsiteX26" fmla="*/ 832414 w 1196232"/>
                <a:gd name="connsiteY26" fmla="*/ 43327 h 1644796"/>
                <a:gd name="connsiteX27" fmla="*/ 599336 w 1196232"/>
                <a:gd name="connsiteY27" fmla="*/ 264 h 1644796"/>
                <a:gd name="connsiteX28" fmla="*/ 367345 w 1196232"/>
                <a:gd name="connsiteY28" fmla="*/ 41270 h 1644796"/>
                <a:gd name="connsiteX29" fmla="*/ 261600 w 1196232"/>
                <a:gd name="connsiteY29" fmla="*/ 110728 h 1644796"/>
                <a:gd name="connsiteX30" fmla="*/ 196741 w 1196232"/>
                <a:gd name="connsiteY30" fmla="*/ 161905 h 1644796"/>
                <a:gd name="connsiteX31" fmla="*/ 146389 w 1196232"/>
                <a:gd name="connsiteY31" fmla="*/ 245442 h 1644796"/>
                <a:gd name="connsiteX32" fmla="*/ 90836 w 1196232"/>
                <a:gd name="connsiteY32" fmla="*/ 269546 h 1644796"/>
                <a:gd name="connsiteX33" fmla="*/ 4747 w 1196232"/>
                <a:gd name="connsiteY33" fmla="*/ 496530 h 1644796"/>
                <a:gd name="connsiteX34" fmla="*/ 11866 w 1196232"/>
                <a:gd name="connsiteY34" fmla="*/ 571761 h 1644796"/>
                <a:gd name="connsiteX35" fmla="*/ 12174 w 1196232"/>
                <a:gd name="connsiteY35" fmla="*/ 650546 h 1644796"/>
                <a:gd name="connsiteX36" fmla="*/ 26515 w 1196232"/>
                <a:gd name="connsiteY36" fmla="*/ 710281 h 1644796"/>
                <a:gd name="connsiteX37" fmla="*/ 45956 w 1196232"/>
                <a:gd name="connsiteY37" fmla="*/ 792371 h 1644796"/>
                <a:gd name="connsiteX38" fmla="*/ 67024 w 1196232"/>
                <a:gd name="connsiteY38" fmla="*/ 862478 h 1644796"/>
                <a:gd name="connsiteX39" fmla="*/ 34507 w 1196232"/>
                <a:gd name="connsiteY39" fmla="*/ 879433 h 1644796"/>
                <a:gd name="connsiteX40" fmla="*/ 9873 w 1196232"/>
                <a:gd name="connsiteY40" fmla="*/ 929152 h 1644796"/>
                <a:gd name="connsiteX41" fmla="*/ 45592 w 1196232"/>
                <a:gd name="connsiteY41" fmla="*/ 1100602 h 1644796"/>
                <a:gd name="connsiteX0" fmla="*/ 48281 w 1198921"/>
                <a:gd name="connsiteY0" fmla="*/ 1100602 h 1644796"/>
                <a:gd name="connsiteX1" fmla="*/ 115780 w 1198921"/>
                <a:gd name="connsiteY1" fmla="*/ 1212411 h 1644796"/>
                <a:gd name="connsiteX2" fmla="*/ 164841 w 1198921"/>
                <a:gd name="connsiteY2" fmla="*/ 1218897 h 1644796"/>
                <a:gd name="connsiteX3" fmla="*/ 204031 w 1198921"/>
                <a:gd name="connsiteY3" fmla="*/ 1334812 h 1644796"/>
                <a:gd name="connsiteX4" fmla="*/ 307576 w 1198921"/>
                <a:gd name="connsiteY4" fmla="*/ 1468140 h 1644796"/>
                <a:gd name="connsiteX5" fmla="*/ 474525 w 1198921"/>
                <a:gd name="connsiteY5" fmla="*/ 1612571 h 1644796"/>
                <a:gd name="connsiteX6" fmla="*/ 636450 w 1198921"/>
                <a:gd name="connsiteY6" fmla="*/ 1643527 h 1644796"/>
                <a:gd name="connsiteX7" fmla="*/ 826950 w 1198921"/>
                <a:gd name="connsiteY7" fmla="*/ 1586377 h 1644796"/>
                <a:gd name="connsiteX8" fmla="*/ 965062 w 1198921"/>
                <a:gd name="connsiteY8" fmla="*/ 1460171 h 1644796"/>
                <a:gd name="connsiteX9" fmla="*/ 1038881 w 1198921"/>
                <a:gd name="connsiteY9" fmla="*/ 1294815 h 1644796"/>
                <a:gd name="connsiteX10" fmla="*/ 1074682 w 1198921"/>
                <a:gd name="connsiteY10" fmla="*/ 1218698 h 1644796"/>
                <a:gd name="connsiteX11" fmla="*/ 1108058 w 1198921"/>
                <a:gd name="connsiteY11" fmla="*/ 1195098 h 1644796"/>
                <a:gd name="connsiteX12" fmla="*/ 1174774 w 1198921"/>
                <a:gd name="connsiteY12" fmla="*/ 1074369 h 1644796"/>
                <a:gd name="connsiteX13" fmla="*/ 1198870 w 1198921"/>
                <a:gd name="connsiteY13" fmla="*/ 951350 h 1644796"/>
                <a:gd name="connsiteX14" fmla="*/ 1169648 w 1198921"/>
                <a:gd name="connsiteY14" fmla="*/ 877250 h 1644796"/>
                <a:gd name="connsiteX15" fmla="*/ 1121056 w 1198921"/>
                <a:gd name="connsiteY15" fmla="*/ 881770 h 1644796"/>
                <a:gd name="connsiteX16" fmla="*/ 1153341 w 1198921"/>
                <a:gd name="connsiteY16" fmla="*/ 716940 h 1644796"/>
                <a:gd name="connsiteX17" fmla="*/ 1157541 w 1198921"/>
                <a:gd name="connsiteY17" fmla="*/ 682351 h 1644796"/>
                <a:gd name="connsiteX18" fmla="*/ 1166017 w 1198921"/>
                <a:gd name="connsiteY18" fmla="*/ 628147 h 1644796"/>
                <a:gd name="connsiteX19" fmla="*/ 1165531 w 1198921"/>
                <a:gd name="connsiteY19" fmla="*/ 563934 h 1644796"/>
                <a:gd name="connsiteX20" fmla="*/ 1160000 w 1198921"/>
                <a:gd name="connsiteY20" fmla="*/ 519816 h 1644796"/>
                <a:gd name="connsiteX21" fmla="*/ 1167227 w 1198921"/>
                <a:gd name="connsiteY21" fmla="*/ 489348 h 1644796"/>
                <a:gd name="connsiteX22" fmla="*/ 1149345 w 1198921"/>
                <a:gd name="connsiteY22" fmla="*/ 446561 h 1644796"/>
                <a:gd name="connsiteX23" fmla="*/ 1112052 w 1198921"/>
                <a:gd name="connsiteY23" fmla="*/ 318697 h 1644796"/>
                <a:gd name="connsiteX24" fmla="*/ 1062939 w 1198921"/>
                <a:gd name="connsiteY24" fmla="*/ 261151 h 1644796"/>
                <a:gd name="connsiteX25" fmla="*/ 1009985 w 1198921"/>
                <a:gd name="connsiteY25" fmla="*/ 180592 h 1644796"/>
                <a:gd name="connsiteX26" fmla="*/ 835103 w 1198921"/>
                <a:gd name="connsiteY26" fmla="*/ 43327 h 1644796"/>
                <a:gd name="connsiteX27" fmla="*/ 602025 w 1198921"/>
                <a:gd name="connsiteY27" fmla="*/ 264 h 1644796"/>
                <a:gd name="connsiteX28" fmla="*/ 370034 w 1198921"/>
                <a:gd name="connsiteY28" fmla="*/ 41270 h 1644796"/>
                <a:gd name="connsiteX29" fmla="*/ 264289 w 1198921"/>
                <a:gd name="connsiteY29" fmla="*/ 110728 h 1644796"/>
                <a:gd name="connsiteX30" fmla="*/ 199430 w 1198921"/>
                <a:gd name="connsiteY30" fmla="*/ 161905 h 1644796"/>
                <a:gd name="connsiteX31" fmla="*/ 149078 w 1198921"/>
                <a:gd name="connsiteY31" fmla="*/ 245442 h 1644796"/>
                <a:gd name="connsiteX32" fmla="*/ 130819 w 1198921"/>
                <a:gd name="connsiteY32" fmla="*/ 287305 h 1644796"/>
                <a:gd name="connsiteX33" fmla="*/ 7436 w 1198921"/>
                <a:gd name="connsiteY33" fmla="*/ 496530 h 1644796"/>
                <a:gd name="connsiteX34" fmla="*/ 14555 w 1198921"/>
                <a:gd name="connsiteY34" fmla="*/ 571761 h 1644796"/>
                <a:gd name="connsiteX35" fmla="*/ 14863 w 1198921"/>
                <a:gd name="connsiteY35" fmla="*/ 650546 h 1644796"/>
                <a:gd name="connsiteX36" fmla="*/ 29204 w 1198921"/>
                <a:gd name="connsiteY36" fmla="*/ 710281 h 1644796"/>
                <a:gd name="connsiteX37" fmla="*/ 48645 w 1198921"/>
                <a:gd name="connsiteY37" fmla="*/ 792371 h 1644796"/>
                <a:gd name="connsiteX38" fmla="*/ 69713 w 1198921"/>
                <a:gd name="connsiteY38" fmla="*/ 862478 h 1644796"/>
                <a:gd name="connsiteX39" fmla="*/ 37196 w 1198921"/>
                <a:gd name="connsiteY39" fmla="*/ 879433 h 1644796"/>
                <a:gd name="connsiteX40" fmla="*/ 12562 w 1198921"/>
                <a:gd name="connsiteY40" fmla="*/ 929152 h 1644796"/>
                <a:gd name="connsiteX41" fmla="*/ 48281 w 1198921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54805 w 1186499"/>
                <a:gd name="connsiteY21" fmla="*/ 489348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133 w 1186499"/>
                <a:gd name="connsiteY34" fmla="*/ 571761 h 1644796"/>
                <a:gd name="connsiteX35" fmla="*/ 2441 w 1186499"/>
                <a:gd name="connsiteY35" fmla="*/ 650546 h 1644796"/>
                <a:gd name="connsiteX36" fmla="*/ 16782 w 1186499"/>
                <a:gd name="connsiteY36" fmla="*/ 710281 h 1644796"/>
                <a:gd name="connsiteX37" fmla="*/ 36223 w 1186499"/>
                <a:gd name="connsiteY37" fmla="*/ 792371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54805 w 1186499"/>
                <a:gd name="connsiteY21" fmla="*/ 489348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6995 w 1186499"/>
                <a:gd name="connsiteY34" fmla="*/ 571761 h 1644796"/>
                <a:gd name="connsiteX35" fmla="*/ 2441 w 1186499"/>
                <a:gd name="connsiteY35" fmla="*/ 650546 h 1644796"/>
                <a:gd name="connsiteX36" fmla="*/ 16782 w 1186499"/>
                <a:gd name="connsiteY36" fmla="*/ 710281 h 1644796"/>
                <a:gd name="connsiteX37" fmla="*/ 36223 w 1186499"/>
                <a:gd name="connsiteY37" fmla="*/ 792371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54805 w 1186499"/>
                <a:gd name="connsiteY21" fmla="*/ 489348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6995 w 1186499"/>
                <a:gd name="connsiteY34" fmla="*/ 571761 h 1644796"/>
                <a:gd name="connsiteX35" fmla="*/ 25527 w 1186499"/>
                <a:gd name="connsiteY35" fmla="*/ 650546 h 1644796"/>
                <a:gd name="connsiteX36" fmla="*/ 16782 w 1186499"/>
                <a:gd name="connsiteY36" fmla="*/ 710281 h 1644796"/>
                <a:gd name="connsiteX37" fmla="*/ 36223 w 1186499"/>
                <a:gd name="connsiteY37" fmla="*/ 792371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54805 w 1186499"/>
                <a:gd name="connsiteY21" fmla="*/ 489348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6995 w 1186499"/>
                <a:gd name="connsiteY34" fmla="*/ 571761 h 1644796"/>
                <a:gd name="connsiteX35" fmla="*/ 25527 w 1186499"/>
                <a:gd name="connsiteY35" fmla="*/ 650546 h 1644796"/>
                <a:gd name="connsiteX36" fmla="*/ 41644 w 1186499"/>
                <a:gd name="connsiteY36" fmla="*/ 710281 h 1644796"/>
                <a:gd name="connsiteX37" fmla="*/ 36223 w 1186499"/>
                <a:gd name="connsiteY37" fmla="*/ 792371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54805 w 1186499"/>
                <a:gd name="connsiteY21" fmla="*/ 489348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6995 w 1186499"/>
                <a:gd name="connsiteY34" fmla="*/ 571761 h 1644796"/>
                <a:gd name="connsiteX35" fmla="*/ 25527 w 1186499"/>
                <a:gd name="connsiteY35" fmla="*/ 650546 h 1644796"/>
                <a:gd name="connsiteX36" fmla="*/ 41644 w 1186499"/>
                <a:gd name="connsiteY36" fmla="*/ 710281 h 1644796"/>
                <a:gd name="connsiteX37" fmla="*/ 50430 w 1186499"/>
                <a:gd name="connsiteY37" fmla="*/ 790595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7578 w 1186499"/>
                <a:gd name="connsiteY20" fmla="*/ 519816 h 1644796"/>
                <a:gd name="connsiteX21" fmla="*/ 1137046 w 1186499"/>
                <a:gd name="connsiteY21" fmla="*/ 500004 h 1644796"/>
                <a:gd name="connsiteX22" fmla="*/ 1136923 w 1186499"/>
                <a:gd name="connsiteY22" fmla="*/ 446561 h 1644796"/>
                <a:gd name="connsiteX23" fmla="*/ 1099630 w 1186499"/>
                <a:gd name="connsiteY23" fmla="*/ 318697 h 1644796"/>
                <a:gd name="connsiteX24" fmla="*/ 1050517 w 1186499"/>
                <a:gd name="connsiteY24" fmla="*/ 261151 h 1644796"/>
                <a:gd name="connsiteX25" fmla="*/ 997563 w 1186499"/>
                <a:gd name="connsiteY25" fmla="*/ 180592 h 1644796"/>
                <a:gd name="connsiteX26" fmla="*/ 822681 w 1186499"/>
                <a:gd name="connsiteY26" fmla="*/ 43327 h 1644796"/>
                <a:gd name="connsiteX27" fmla="*/ 589603 w 1186499"/>
                <a:gd name="connsiteY27" fmla="*/ 264 h 1644796"/>
                <a:gd name="connsiteX28" fmla="*/ 357612 w 1186499"/>
                <a:gd name="connsiteY28" fmla="*/ 41270 h 1644796"/>
                <a:gd name="connsiteX29" fmla="*/ 251867 w 1186499"/>
                <a:gd name="connsiteY29" fmla="*/ 110728 h 1644796"/>
                <a:gd name="connsiteX30" fmla="*/ 187008 w 1186499"/>
                <a:gd name="connsiteY30" fmla="*/ 161905 h 1644796"/>
                <a:gd name="connsiteX31" fmla="*/ 136656 w 1186499"/>
                <a:gd name="connsiteY31" fmla="*/ 245442 h 1644796"/>
                <a:gd name="connsiteX32" fmla="*/ 118397 w 1186499"/>
                <a:gd name="connsiteY32" fmla="*/ 287305 h 1644796"/>
                <a:gd name="connsiteX33" fmla="*/ 21652 w 1186499"/>
                <a:gd name="connsiteY33" fmla="*/ 491202 h 1644796"/>
                <a:gd name="connsiteX34" fmla="*/ 26995 w 1186499"/>
                <a:gd name="connsiteY34" fmla="*/ 571761 h 1644796"/>
                <a:gd name="connsiteX35" fmla="*/ 25527 w 1186499"/>
                <a:gd name="connsiteY35" fmla="*/ 650546 h 1644796"/>
                <a:gd name="connsiteX36" fmla="*/ 41644 w 1186499"/>
                <a:gd name="connsiteY36" fmla="*/ 710281 h 1644796"/>
                <a:gd name="connsiteX37" fmla="*/ 50430 w 1186499"/>
                <a:gd name="connsiteY37" fmla="*/ 790595 h 1644796"/>
                <a:gd name="connsiteX38" fmla="*/ 57291 w 1186499"/>
                <a:gd name="connsiteY38" fmla="*/ 862478 h 1644796"/>
                <a:gd name="connsiteX39" fmla="*/ 24774 w 1186499"/>
                <a:gd name="connsiteY39" fmla="*/ 879433 h 1644796"/>
                <a:gd name="connsiteX40" fmla="*/ 140 w 1186499"/>
                <a:gd name="connsiteY40" fmla="*/ 929152 h 1644796"/>
                <a:gd name="connsiteX41" fmla="*/ 35859 w 1186499"/>
                <a:gd name="connsiteY41" fmla="*/ 1100602 h 1644796"/>
                <a:gd name="connsiteX0" fmla="*/ 35859 w 1186499"/>
                <a:gd name="connsiteY0" fmla="*/ 1100602 h 1644796"/>
                <a:gd name="connsiteX1" fmla="*/ 103358 w 1186499"/>
                <a:gd name="connsiteY1" fmla="*/ 1212411 h 1644796"/>
                <a:gd name="connsiteX2" fmla="*/ 152419 w 1186499"/>
                <a:gd name="connsiteY2" fmla="*/ 1218897 h 1644796"/>
                <a:gd name="connsiteX3" fmla="*/ 191609 w 1186499"/>
                <a:gd name="connsiteY3" fmla="*/ 1334812 h 1644796"/>
                <a:gd name="connsiteX4" fmla="*/ 295154 w 1186499"/>
                <a:gd name="connsiteY4" fmla="*/ 1468140 h 1644796"/>
                <a:gd name="connsiteX5" fmla="*/ 462103 w 1186499"/>
                <a:gd name="connsiteY5" fmla="*/ 1612571 h 1644796"/>
                <a:gd name="connsiteX6" fmla="*/ 624028 w 1186499"/>
                <a:gd name="connsiteY6" fmla="*/ 1643527 h 1644796"/>
                <a:gd name="connsiteX7" fmla="*/ 814528 w 1186499"/>
                <a:gd name="connsiteY7" fmla="*/ 1586377 h 1644796"/>
                <a:gd name="connsiteX8" fmla="*/ 952640 w 1186499"/>
                <a:gd name="connsiteY8" fmla="*/ 1460171 h 1644796"/>
                <a:gd name="connsiteX9" fmla="*/ 1026459 w 1186499"/>
                <a:gd name="connsiteY9" fmla="*/ 1294815 h 1644796"/>
                <a:gd name="connsiteX10" fmla="*/ 1062260 w 1186499"/>
                <a:gd name="connsiteY10" fmla="*/ 1218698 h 1644796"/>
                <a:gd name="connsiteX11" fmla="*/ 1095636 w 1186499"/>
                <a:gd name="connsiteY11" fmla="*/ 1195098 h 1644796"/>
                <a:gd name="connsiteX12" fmla="*/ 1162352 w 1186499"/>
                <a:gd name="connsiteY12" fmla="*/ 1074369 h 1644796"/>
                <a:gd name="connsiteX13" fmla="*/ 1186448 w 1186499"/>
                <a:gd name="connsiteY13" fmla="*/ 951350 h 1644796"/>
                <a:gd name="connsiteX14" fmla="*/ 1157226 w 1186499"/>
                <a:gd name="connsiteY14" fmla="*/ 877250 h 1644796"/>
                <a:gd name="connsiteX15" fmla="*/ 1108634 w 1186499"/>
                <a:gd name="connsiteY15" fmla="*/ 881770 h 1644796"/>
                <a:gd name="connsiteX16" fmla="*/ 1140919 w 1186499"/>
                <a:gd name="connsiteY16" fmla="*/ 716940 h 1644796"/>
                <a:gd name="connsiteX17" fmla="*/ 1145119 w 1186499"/>
                <a:gd name="connsiteY17" fmla="*/ 682351 h 1644796"/>
                <a:gd name="connsiteX18" fmla="*/ 1153595 w 1186499"/>
                <a:gd name="connsiteY18" fmla="*/ 628147 h 1644796"/>
                <a:gd name="connsiteX19" fmla="*/ 1153109 w 1186499"/>
                <a:gd name="connsiteY19" fmla="*/ 563934 h 1644796"/>
                <a:gd name="connsiteX20" fmla="*/ 1149356 w 1186499"/>
                <a:gd name="connsiteY20" fmla="*/ 549118 h 1644796"/>
                <a:gd name="connsiteX21" fmla="*/ 1147578 w 1186499"/>
                <a:gd name="connsiteY21" fmla="*/ 519816 h 1644796"/>
                <a:gd name="connsiteX22" fmla="*/ 1137046 w 1186499"/>
                <a:gd name="connsiteY22" fmla="*/ 500004 h 1644796"/>
                <a:gd name="connsiteX23" fmla="*/ 1136923 w 1186499"/>
                <a:gd name="connsiteY23" fmla="*/ 446561 h 1644796"/>
                <a:gd name="connsiteX24" fmla="*/ 1099630 w 1186499"/>
                <a:gd name="connsiteY24" fmla="*/ 318697 h 1644796"/>
                <a:gd name="connsiteX25" fmla="*/ 1050517 w 1186499"/>
                <a:gd name="connsiteY25" fmla="*/ 261151 h 1644796"/>
                <a:gd name="connsiteX26" fmla="*/ 997563 w 1186499"/>
                <a:gd name="connsiteY26" fmla="*/ 180592 h 1644796"/>
                <a:gd name="connsiteX27" fmla="*/ 822681 w 1186499"/>
                <a:gd name="connsiteY27" fmla="*/ 43327 h 1644796"/>
                <a:gd name="connsiteX28" fmla="*/ 589603 w 1186499"/>
                <a:gd name="connsiteY28" fmla="*/ 264 h 1644796"/>
                <a:gd name="connsiteX29" fmla="*/ 357612 w 1186499"/>
                <a:gd name="connsiteY29" fmla="*/ 41270 h 1644796"/>
                <a:gd name="connsiteX30" fmla="*/ 251867 w 1186499"/>
                <a:gd name="connsiteY30" fmla="*/ 110728 h 1644796"/>
                <a:gd name="connsiteX31" fmla="*/ 187008 w 1186499"/>
                <a:gd name="connsiteY31" fmla="*/ 161905 h 1644796"/>
                <a:gd name="connsiteX32" fmla="*/ 136656 w 1186499"/>
                <a:gd name="connsiteY32" fmla="*/ 245442 h 1644796"/>
                <a:gd name="connsiteX33" fmla="*/ 118397 w 1186499"/>
                <a:gd name="connsiteY33" fmla="*/ 287305 h 1644796"/>
                <a:gd name="connsiteX34" fmla="*/ 21652 w 1186499"/>
                <a:gd name="connsiteY34" fmla="*/ 491202 h 1644796"/>
                <a:gd name="connsiteX35" fmla="*/ 26995 w 1186499"/>
                <a:gd name="connsiteY35" fmla="*/ 571761 h 1644796"/>
                <a:gd name="connsiteX36" fmla="*/ 25527 w 1186499"/>
                <a:gd name="connsiteY36" fmla="*/ 650546 h 1644796"/>
                <a:gd name="connsiteX37" fmla="*/ 41644 w 1186499"/>
                <a:gd name="connsiteY37" fmla="*/ 710281 h 1644796"/>
                <a:gd name="connsiteX38" fmla="*/ 50430 w 1186499"/>
                <a:gd name="connsiteY38" fmla="*/ 790595 h 1644796"/>
                <a:gd name="connsiteX39" fmla="*/ 57291 w 1186499"/>
                <a:gd name="connsiteY39" fmla="*/ 862478 h 1644796"/>
                <a:gd name="connsiteX40" fmla="*/ 24774 w 1186499"/>
                <a:gd name="connsiteY40" fmla="*/ 879433 h 1644796"/>
                <a:gd name="connsiteX41" fmla="*/ 140 w 1186499"/>
                <a:gd name="connsiteY41" fmla="*/ 929152 h 1644796"/>
                <a:gd name="connsiteX42" fmla="*/ 35859 w 1186499"/>
                <a:gd name="connsiteY42" fmla="*/ 1100602 h 1644796"/>
                <a:gd name="connsiteX0" fmla="*/ 35859 w 1186499"/>
                <a:gd name="connsiteY0" fmla="*/ 1100602 h 1648258"/>
                <a:gd name="connsiteX1" fmla="*/ 103358 w 1186499"/>
                <a:gd name="connsiteY1" fmla="*/ 1212411 h 1648258"/>
                <a:gd name="connsiteX2" fmla="*/ 152419 w 1186499"/>
                <a:gd name="connsiteY2" fmla="*/ 1218897 h 1648258"/>
                <a:gd name="connsiteX3" fmla="*/ 191609 w 1186499"/>
                <a:gd name="connsiteY3" fmla="*/ 1334812 h 1648258"/>
                <a:gd name="connsiteX4" fmla="*/ 295154 w 1186499"/>
                <a:gd name="connsiteY4" fmla="*/ 1468140 h 1648258"/>
                <a:gd name="connsiteX5" fmla="*/ 624028 w 1186499"/>
                <a:gd name="connsiteY5" fmla="*/ 1643527 h 1648258"/>
                <a:gd name="connsiteX6" fmla="*/ 814528 w 1186499"/>
                <a:gd name="connsiteY6" fmla="*/ 1586377 h 1648258"/>
                <a:gd name="connsiteX7" fmla="*/ 952640 w 1186499"/>
                <a:gd name="connsiteY7" fmla="*/ 1460171 h 1648258"/>
                <a:gd name="connsiteX8" fmla="*/ 1026459 w 1186499"/>
                <a:gd name="connsiteY8" fmla="*/ 1294815 h 1648258"/>
                <a:gd name="connsiteX9" fmla="*/ 1062260 w 1186499"/>
                <a:gd name="connsiteY9" fmla="*/ 1218698 h 1648258"/>
                <a:gd name="connsiteX10" fmla="*/ 1095636 w 1186499"/>
                <a:gd name="connsiteY10" fmla="*/ 1195098 h 1648258"/>
                <a:gd name="connsiteX11" fmla="*/ 1162352 w 1186499"/>
                <a:gd name="connsiteY11" fmla="*/ 1074369 h 1648258"/>
                <a:gd name="connsiteX12" fmla="*/ 1186448 w 1186499"/>
                <a:gd name="connsiteY12" fmla="*/ 951350 h 1648258"/>
                <a:gd name="connsiteX13" fmla="*/ 1157226 w 1186499"/>
                <a:gd name="connsiteY13" fmla="*/ 877250 h 1648258"/>
                <a:gd name="connsiteX14" fmla="*/ 1108634 w 1186499"/>
                <a:gd name="connsiteY14" fmla="*/ 881770 h 1648258"/>
                <a:gd name="connsiteX15" fmla="*/ 1140919 w 1186499"/>
                <a:gd name="connsiteY15" fmla="*/ 716940 h 1648258"/>
                <a:gd name="connsiteX16" fmla="*/ 1145119 w 1186499"/>
                <a:gd name="connsiteY16" fmla="*/ 682351 h 1648258"/>
                <a:gd name="connsiteX17" fmla="*/ 1153595 w 1186499"/>
                <a:gd name="connsiteY17" fmla="*/ 628147 h 1648258"/>
                <a:gd name="connsiteX18" fmla="*/ 1153109 w 1186499"/>
                <a:gd name="connsiteY18" fmla="*/ 563934 h 1648258"/>
                <a:gd name="connsiteX19" fmla="*/ 1149356 w 1186499"/>
                <a:gd name="connsiteY19" fmla="*/ 549118 h 1648258"/>
                <a:gd name="connsiteX20" fmla="*/ 1147578 w 1186499"/>
                <a:gd name="connsiteY20" fmla="*/ 519816 h 1648258"/>
                <a:gd name="connsiteX21" fmla="*/ 1137046 w 1186499"/>
                <a:gd name="connsiteY21" fmla="*/ 500004 h 1648258"/>
                <a:gd name="connsiteX22" fmla="*/ 1136923 w 1186499"/>
                <a:gd name="connsiteY22" fmla="*/ 446561 h 1648258"/>
                <a:gd name="connsiteX23" fmla="*/ 1099630 w 1186499"/>
                <a:gd name="connsiteY23" fmla="*/ 318697 h 1648258"/>
                <a:gd name="connsiteX24" fmla="*/ 1050517 w 1186499"/>
                <a:gd name="connsiteY24" fmla="*/ 261151 h 1648258"/>
                <a:gd name="connsiteX25" fmla="*/ 997563 w 1186499"/>
                <a:gd name="connsiteY25" fmla="*/ 180592 h 1648258"/>
                <a:gd name="connsiteX26" fmla="*/ 822681 w 1186499"/>
                <a:gd name="connsiteY26" fmla="*/ 43327 h 1648258"/>
                <a:gd name="connsiteX27" fmla="*/ 589603 w 1186499"/>
                <a:gd name="connsiteY27" fmla="*/ 264 h 1648258"/>
                <a:gd name="connsiteX28" fmla="*/ 357612 w 1186499"/>
                <a:gd name="connsiteY28" fmla="*/ 41270 h 1648258"/>
                <a:gd name="connsiteX29" fmla="*/ 251867 w 1186499"/>
                <a:gd name="connsiteY29" fmla="*/ 110728 h 1648258"/>
                <a:gd name="connsiteX30" fmla="*/ 187008 w 1186499"/>
                <a:gd name="connsiteY30" fmla="*/ 161905 h 1648258"/>
                <a:gd name="connsiteX31" fmla="*/ 136656 w 1186499"/>
                <a:gd name="connsiteY31" fmla="*/ 245442 h 1648258"/>
                <a:gd name="connsiteX32" fmla="*/ 118397 w 1186499"/>
                <a:gd name="connsiteY32" fmla="*/ 287305 h 1648258"/>
                <a:gd name="connsiteX33" fmla="*/ 21652 w 1186499"/>
                <a:gd name="connsiteY33" fmla="*/ 491202 h 1648258"/>
                <a:gd name="connsiteX34" fmla="*/ 26995 w 1186499"/>
                <a:gd name="connsiteY34" fmla="*/ 571761 h 1648258"/>
                <a:gd name="connsiteX35" fmla="*/ 25527 w 1186499"/>
                <a:gd name="connsiteY35" fmla="*/ 650546 h 1648258"/>
                <a:gd name="connsiteX36" fmla="*/ 41644 w 1186499"/>
                <a:gd name="connsiteY36" fmla="*/ 710281 h 1648258"/>
                <a:gd name="connsiteX37" fmla="*/ 50430 w 1186499"/>
                <a:gd name="connsiteY37" fmla="*/ 790595 h 1648258"/>
                <a:gd name="connsiteX38" fmla="*/ 57291 w 1186499"/>
                <a:gd name="connsiteY38" fmla="*/ 862478 h 1648258"/>
                <a:gd name="connsiteX39" fmla="*/ 24774 w 1186499"/>
                <a:gd name="connsiteY39" fmla="*/ 879433 h 1648258"/>
                <a:gd name="connsiteX40" fmla="*/ 140 w 1186499"/>
                <a:gd name="connsiteY40" fmla="*/ 929152 h 1648258"/>
                <a:gd name="connsiteX41" fmla="*/ 35859 w 1186499"/>
                <a:gd name="connsiteY41" fmla="*/ 1100602 h 1648258"/>
                <a:gd name="connsiteX0" fmla="*/ 35859 w 1186499"/>
                <a:gd name="connsiteY0" fmla="*/ 1100602 h 1643537"/>
                <a:gd name="connsiteX1" fmla="*/ 103358 w 1186499"/>
                <a:gd name="connsiteY1" fmla="*/ 1212411 h 1643537"/>
                <a:gd name="connsiteX2" fmla="*/ 152419 w 1186499"/>
                <a:gd name="connsiteY2" fmla="*/ 1218897 h 1643537"/>
                <a:gd name="connsiteX3" fmla="*/ 191609 w 1186499"/>
                <a:gd name="connsiteY3" fmla="*/ 1334812 h 1643537"/>
                <a:gd name="connsiteX4" fmla="*/ 295154 w 1186499"/>
                <a:gd name="connsiteY4" fmla="*/ 1468140 h 1643537"/>
                <a:gd name="connsiteX5" fmla="*/ 624028 w 1186499"/>
                <a:gd name="connsiteY5" fmla="*/ 1643527 h 1643537"/>
                <a:gd name="connsiteX6" fmla="*/ 952640 w 1186499"/>
                <a:gd name="connsiteY6" fmla="*/ 1460171 h 1643537"/>
                <a:gd name="connsiteX7" fmla="*/ 1026459 w 1186499"/>
                <a:gd name="connsiteY7" fmla="*/ 1294815 h 1643537"/>
                <a:gd name="connsiteX8" fmla="*/ 1062260 w 1186499"/>
                <a:gd name="connsiteY8" fmla="*/ 1218698 h 1643537"/>
                <a:gd name="connsiteX9" fmla="*/ 1095636 w 1186499"/>
                <a:gd name="connsiteY9" fmla="*/ 1195098 h 1643537"/>
                <a:gd name="connsiteX10" fmla="*/ 1162352 w 1186499"/>
                <a:gd name="connsiteY10" fmla="*/ 1074369 h 1643537"/>
                <a:gd name="connsiteX11" fmla="*/ 1186448 w 1186499"/>
                <a:gd name="connsiteY11" fmla="*/ 951350 h 1643537"/>
                <a:gd name="connsiteX12" fmla="*/ 1157226 w 1186499"/>
                <a:gd name="connsiteY12" fmla="*/ 877250 h 1643537"/>
                <a:gd name="connsiteX13" fmla="*/ 1108634 w 1186499"/>
                <a:gd name="connsiteY13" fmla="*/ 881770 h 1643537"/>
                <a:gd name="connsiteX14" fmla="*/ 1140919 w 1186499"/>
                <a:gd name="connsiteY14" fmla="*/ 716940 h 1643537"/>
                <a:gd name="connsiteX15" fmla="*/ 1145119 w 1186499"/>
                <a:gd name="connsiteY15" fmla="*/ 682351 h 1643537"/>
                <a:gd name="connsiteX16" fmla="*/ 1153595 w 1186499"/>
                <a:gd name="connsiteY16" fmla="*/ 628147 h 1643537"/>
                <a:gd name="connsiteX17" fmla="*/ 1153109 w 1186499"/>
                <a:gd name="connsiteY17" fmla="*/ 563934 h 1643537"/>
                <a:gd name="connsiteX18" fmla="*/ 1149356 w 1186499"/>
                <a:gd name="connsiteY18" fmla="*/ 549118 h 1643537"/>
                <a:gd name="connsiteX19" fmla="*/ 1147578 w 1186499"/>
                <a:gd name="connsiteY19" fmla="*/ 519816 h 1643537"/>
                <a:gd name="connsiteX20" fmla="*/ 1137046 w 1186499"/>
                <a:gd name="connsiteY20" fmla="*/ 500004 h 1643537"/>
                <a:gd name="connsiteX21" fmla="*/ 1136923 w 1186499"/>
                <a:gd name="connsiteY21" fmla="*/ 446561 h 1643537"/>
                <a:gd name="connsiteX22" fmla="*/ 1099630 w 1186499"/>
                <a:gd name="connsiteY22" fmla="*/ 318697 h 1643537"/>
                <a:gd name="connsiteX23" fmla="*/ 1050517 w 1186499"/>
                <a:gd name="connsiteY23" fmla="*/ 261151 h 1643537"/>
                <a:gd name="connsiteX24" fmla="*/ 997563 w 1186499"/>
                <a:gd name="connsiteY24" fmla="*/ 180592 h 1643537"/>
                <a:gd name="connsiteX25" fmla="*/ 822681 w 1186499"/>
                <a:gd name="connsiteY25" fmla="*/ 43327 h 1643537"/>
                <a:gd name="connsiteX26" fmla="*/ 589603 w 1186499"/>
                <a:gd name="connsiteY26" fmla="*/ 264 h 1643537"/>
                <a:gd name="connsiteX27" fmla="*/ 357612 w 1186499"/>
                <a:gd name="connsiteY27" fmla="*/ 41270 h 1643537"/>
                <a:gd name="connsiteX28" fmla="*/ 251867 w 1186499"/>
                <a:gd name="connsiteY28" fmla="*/ 110728 h 1643537"/>
                <a:gd name="connsiteX29" fmla="*/ 187008 w 1186499"/>
                <a:gd name="connsiteY29" fmla="*/ 161905 h 1643537"/>
                <a:gd name="connsiteX30" fmla="*/ 136656 w 1186499"/>
                <a:gd name="connsiteY30" fmla="*/ 245442 h 1643537"/>
                <a:gd name="connsiteX31" fmla="*/ 118397 w 1186499"/>
                <a:gd name="connsiteY31" fmla="*/ 287305 h 1643537"/>
                <a:gd name="connsiteX32" fmla="*/ 21652 w 1186499"/>
                <a:gd name="connsiteY32" fmla="*/ 491202 h 1643537"/>
                <a:gd name="connsiteX33" fmla="*/ 26995 w 1186499"/>
                <a:gd name="connsiteY33" fmla="*/ 571761 h 1643537"/>
                <a:gd name="connsiteX34" fmla="*/ 25527 w 1186499"/>
                <a:gd name="connsiteY34" fmla="*/ 650546 h 1643537"/>
                <a:gd name="connsiteX35" fmla="*/ 41644 w 1186499"/>
                <a:gd name="connsiteY35" fmla="*/ 710281 h 1643537"/>
                <a:gd name="connsiteX36" fmla="*/ 50430 w 1186499"/>
                <a:gd name="connsiteY36" fmla="*/ 790595 h 1643537"/>
                <a:gd name="connsiteX37" fmla="*/ 57291 w 1186499"/>
                <a:gd name="connsiteY37" fmla="*/ 862478 h 1643537"/>
                <a:gd name="connsiteX38" fmla="*/ 24774 w 1186499"/>
                <a:gd name="connsiteY38" fmla="*/ 879433 h 1643537"/>
                <a:gd name="connsiteX39" fmla="*/ 140 w 1186499"/>
                <a:gd name="connsiteY39" fmla="*/ 929152 h 1643537"/>
                <a:gd name="connsiteX40" fmla="*/ 35859 w 1186499"/>
                <a:gd name="connsiteY40" fmla="*/ 1100602 h 1643537"/>
                <a:gd name="connsiteX0" fmla="*/ 35859 w 1186499"/>
                <a:gd name="connsiteY0" fmla="*/ 1100602 h 1616902"/>
                <a:gd name="connsiteX1" fmla="*/ 103358 w 1186499"/>
                <a:gd name="connsiteY1" fmla="*/ 1212411 h 1616902"/>
                <a:gd name="connsiteX2" fmla="*/ 152419 w 1186499"/>
                <a:gd name="connsiteY2" fmla="*/ 1218897 h 1616902"/>
                <a:gd name="connsiteX3" fmla="*/ 191609 w 1186499"/>
                <a:gd name="connsiteY3" fmla="*/ 1334812 h 1616902"/>
                <a:gd name="connsiteX4" fmla="*/ 295154 w 1186499"/>
                <a:gd name="connsiteY4" fmla="*/ 1468140 h 1616902"/>
                <a:gd name="connsiteX5" fmla="*/ 630688 w 1186499"/>
                <a:gd name="connsiteY5" fmla="*/ 1616889 h 1616902"/>
                <a:gd name="connsiteX6" fmla="*/ 952640 w 1186499"/>
                <a:gd name="connsiteY6" fmla="*/ 1460171 h 1616902"/>
                <a:gd name="connsiteX7" fmla="*/ 1026459 w 1186499"/>
                <a:gd name="connsiteY7" fmla="*/ 1294815 h 1616902"/>
                <a:gd name="connsiteX8" fmla="*/ 1062260 w 1186499"/>
                <a:gd name="connsiteY8" fmla="*/ 1218698 h 1616902"/>
                <a:gd name="connsiteX9" fmla="*/ 1095636 w 1186499"/>
                <a:gd name="connsiteY9" fmla="*/ 1195098 h 1616902"/>
                <a:gd name="connsiteX10" fmla="*/ 1162352 w 1186499"/>
                <a:gd name="connsiteY10" fmla="*/ 1074369 h 1616902"/>
                <a:gd name="connsiteX11" fmla="*/ 1186448 w 1186499"/>
                <a:gd name="connsiteY11" fmla="*/ 951350 h 1616902"/>
                <a:gd name="connsiteX12" fmla="*/ 1157226 w 1186499"/>
                <a:gd name="connsiteY12" fmla="*/ 877250 h 1616902"/>
                <a:gd name="connsiteX13" fmla="*/ 1108634 w 1186499"/>
                <a:gd name="connsiteY13" fmla="*/ 881770 h 1616902"/>
                <a:gd name="connsiteX14" fmla="*/ 1140919 w 1186499"/>
                <a:gd name="connsiteY14" fmla="*/ 716940 h 1616902"/>
                <a:gd name="connsiteX15" fmla="*/ 1145119 w 1186499"/>
                <a:gd name="connsiteY15" fmla="*/ 682351 h 1616902"/>
                <a:gd name="connsiteX16" fmla="*/ 1153595 w 1186499"/>
                <a:gd name="connsiteY16" fmla="*/ 628147 h 1616902"/>
                <a:gd name="connsiteX17" fmla="*/ 1153109 w 1186499"/>
                <a:gd name="connsiteY17" fmla="*/ 563934 h 1616902"/>
                <a:gd name="connsiteX18" fmla="*/ 1149356 w 1186499"/>
                <a:gd name="connsiteY18" fmla="*/ 549118 h 1616902"/>
                <a:gd name="connsiteX19" fmla="*/ 1147578 w 1186499"/>
                <a:gd name="connsiteY19" fmla="*/ 519816 h 1616902"/>
                <a:gd name="connsiteX20" fmla="*/ 1137046 w 1186499"/>
                <a:gd name="connsiteY20" fmla="*/ 500004 h 1616902"/>
                <a:gd name="connsiteX21" fmla="*/ 1136923 w 1186499"/>
                <a:gd name="connsiteY21" fmla="*/ 446561 h 1616902"/>
                <a:gd name="connsiteX22" fmla="*/ 1099630 w 1186499"/>
                <a:gd name="connsiteY22" fmla="*/ 318697 h 1616902"/>
                <a:gd name="connsiteX23" fmla="*/ 1050517 w 1186499"/>
                <a:gd name="connsiteY23" fmla="*/ 261151 h 1616902"/>
                <a:gd name="connsiteX24" fmla="*/ 997563 w 1186499"/>
                <a:gd name="connsiteY24" fmla="*/ 180592 h 1616902"/>
                <a:gd name="connsiteX25" fmla="*/ 822681 w 1186499"/>
                <a:gd name="connsiteY25" fmla="*/ 43327 h 1616902"/>
                <a:gd name="connsiteX26" fmla="*/ 589603 w 1186499"/>
                <a:gd name="connsiteY26" fmla="*/ 264 h 1616902"/>
                <a:gd name="connsiteX27" fmla="*/ 357612 w 1186499"/>
                <a:gd name="connsiteY27" fmla="*/ 41270 h 1616902"/>
                <a:gd name="connsiteX28" fmla="*/ 251867 w 1186499"/>
                <a:gd name="connsiteY28" fmla="*/ 110728 h 1616902"/>
                <a:gd name="connsiteX29" fmla="*/ 187008 w 1186499"/>
                <a:gd name="connsiteY29" fmla="*/ 161905 h 1616902"/>
                <a:gd name="connsiteX30" fmla="*/ 136656 w 1186499"/>
                <a:gd name="connsiteY30" fmla="*/ 245442 h 1616902"/>
                <a:gd name="connsiteX31" fmla="*/ 118397 w 1186499"/>
                <a:gd name="connsiteY31" fmla="*/ 287305 h 1616902"/>
                <a:gd name="connsiteX32" fmla="*/ 21652 w 1186499"/>
                <a:gd name="connsiteY32" fmla="*/ 491202 h 1616902"/>
                <a:gd name="connsiteX33" fmla="*/ 26995 w 1186499"/>
                <a:gd name="connsiteY33" fmla="*/ 571761 h 1616902"/>
                <a:gd name="connsiteX34" fmla="*/ 25527 w 1186499"/>
                <a:gd name="connsiteY34" fmla="*/ 650546 h 1616902"/>
                <a:gd name="connsiteX35" fmla="*/ 41644 w 1186499"/>
                <a:gd name="connsiteY35" fmla="*/ 710281 h 1616902"/>
                <a:gd name="connsiteX36" fmla="*/ 50430 w 1186499"/>
                <a:gd name="connsiteY36" fmla="*/ 790595 h 1616902"/>
                <a:gd name="connsiteX37" fmla="*/ 57291 w 1186499"/>
                <a:gd name="connsiteY37" fmla="*/ 862478 h 1616902"/>
                <a:gd name="connsiteX38" fmla="*/ 24774 w 1186499"/>
                <a:gd name="connsiteY38" fmla="*/ 879433 h 1616902"/>
                <a:gd name="connsiteX39" fmla="*/ 140 w 1186499"/>
                <a:gd name="connsiteY39" fmla="*/ 929152 h 1616902"/>
                <a:gd name="connsiteX40" fmla="*/ 35859 w 1186499"/>
                <a:gd name="connsiteY40" fmla="*/ 1100602 h 1616902"/>
                <a:gd name="connsiteX0" fmla="*/ 35859 w 1186499"/>
                <a:gd name="connsiteY0" fmla="*/ 1100602 h 1604473"/>
                <a:gd name="connsiteX1" fmla="*/ 103358 w 1186499"/>
                <a:gd name="connsiteY1" fmla="*/ 1212411 h 1604473"/>
                <a:gd name="connsiteX2" fmla="*/ 152419 w 1186499"/>
                <a:gd name="connsiteY2" fmla="*/ 1218897 h 1604473"/>
                <a:gd name="connsiteX3" fmla="*/ 191609 w 1186499"/>
                <a:gd name="connsiteY3" fmla="*/ 1334812 h 1604473"/>
                <a:gd name="connsiteX4" fmla="*/ 295154 w 1186499"/>
                <a:gd name="connsiteY4" fmla="*/ 1468140 h 1604473"/>
                <a:gd name="connsiteX5" fmla="*/ 625361 w 1186499"/>
                <a:gd name="connsiteY5" fmla="*/ 1604458 h 1604473"/>
                <a:gd name="connsiteX6" fmla="*/ 952640 w 1186499"/>
                <a:gd name="connsiteY6" fmla="*/ 1460171 h 1604473"/>
                <a:gd name="connsiteX7" fmla="*/ 1026459 w 1186499"/>
                <a:gd name="connsiteY7" fmla="*/ 1294815 h 1604473"/>
                <a:gd name="connsiteX8" fmla="*/ 1062260 w 1186499"/>
                <a:gd name="connsiteY8" fmla="*/ 1218698 h 1604473"/>
                <a:gd name="connsiteX9" fmla="*/ 1095636 w 1186499"/>
                <a:gd name="connsiteY9" fmla="*/ 1195098 h 1604473"/>
                <a:gd name="connsiteX10" fmla="*/ 1162352 w 1186499"/>
                <a:gd name="connsiteY10" fmla="*/ 1074369 h 1604473"/>
                <a:gd name="connsiteX11" fmla="*/ 1186448 w 1186499"/>
                <a:gd name="connsiteY11" fmla="*/ 951350 h 1604473"/>
                <a:gd name="connsiteX12" fmla="*/ 1157226 w 1186499"/>
                <a:gd name="connsiteY12" fmla="*/ 877250 h 1604473"/>
                <a:gd name="connsiteX13" fmla="*/ 1108634 w 1186499"/>
                <a:gd name="connsiteY13" fmla="*/ 881770 h 1604473"/>
                <a:gd name="connsiteX14" fmla="*/ 1140919 w 1186499"/>
                <a:gd name="connsiteY14" fmla="*/ 716940 h 1604473"/>
                <a:gd name="connsiteX15" fmla="*/ 1145119 w 1186499"/>
                <a:gd name="connsiteY15" fmla="*/ 682351 h 1604473"/>
                <a:gd name="connsiteX16" fmla="*/ 1153595 w 1186499"/>
                <a:gd name="connsiteY16" fmla="*/ 628147 h 1604473"/>
                <a:gd name="connsiteX17" fmla="*/ 1153109 w 1186499"/>
                <a:gd name="connsiteY17" fmla="*/ 563934 h 1604473"/>
                <a:gd name="connsiteX18" fmla="*/ 1149356 w 1186499"/>
                <a:gd name="connsiteY18" fmla="*/ 549118 h 1604473"/>
                <a:gd name="connsiteX19" fmla="*/ 1147578 w 1186499"/>
                <a:gd name="connsiteY19" fmla="*/ 519816 h 1604473"/>
                <a:gd name="connsiteX20" fmla="*/ 1137046 w 1186499"/>
                <a:gd name="connsiteY20" fmla="*/ 500004 h 1604473"/>
                <a:gd name="connsiteX21" fmla="*/ 1136923 w 1186499"/>
                <a:gd name="connsiteY21" fmla="*/ 446561 h 1604473"/>
                <a:gd name="connsiteX22" fmla="*/ 1099630 w 1186499"/>
                <a:gd name="connsiteY22" fmla="*/ 318697 h 1604473"/>
                <a:gd name="connsiteX23" fmla="*/ 1050517 w 1186499"/>
                <a:gd name="connsiteY23" fmla="*/ 261151 h 1604473"/>
                <a:gd name="connsiteX24" fmla="*/ 997563 w 1186499"/>
                <a:gd name="connsiteY24" fmla="*/ 180592 h 1604473"/>
                <a:gd name="connsiteX25" fmla="*/ 822681 w 1186499"/>
                <a:gd name="connsiteY25" fmla="*/ 43327 h 1604473"/>
                <a:gd name="connsiteX26" fmla="*/ 589603 w 1186499"/>
                <a:gd name="connsiteY26" fmla="*/ 264 h 1604473"/>
                <a:gd name="connsiteX27" fmla="*/ 357612 w 1186499"/>
                <a:gd name="connsiteY27" fmla="*/ 41270 h 1604473"/>
                <a:gd name="connsiteX28" fmla="*/ 251867 w 1186499"/>
                <a:gd name="connsiteY28" fmla="*/ 110728 h 1604473"/>
                <a:gd name="connsiteX29" fmla="*/ 187008 w 1186499"/>
                <a:gd name="connsiteY29" fmla="*/ 161905 h 1604473"/>
                <a:gd name="connsiteX30" fmla="*/ 136656 w 1186499"/>
                <a:gd name="connsiteY30" fmla="*/ 245442 h 1604473"/>
                <a:gd name="connsiteX31" fmla="*/ 118397 w 1186499"/>
                <a:gd name="connsiteY31" fmla="*/ 287305 h 1604473"/>
                <a:gd name="connsiteX32" fmla="*/ 21652 w 1186499"/>
                <a:gd name="connsiteY32" fmla="*/ 491202 h 1604473"/>
                <a:gd name="connsiteX33" fmla="*/ 26995 w 1186499"/>
                <a:gd name="connsiteY33" fmla="*/ 571761 h 1604473"/>
                <a:gd name="connsiteX34" fmla="*/ 25527 w 1186499"/>
                <a:gd name="connsiteY34" fmla="*/ 650546 h 1604473"/>
                <a:gd name="connsiteX35" fmla="*/ 41644 w 1186499"/>
                <a:gd name="connsiteY35" fmla="*/ 710281 h 1604473"/>
                <a:gd name="connsiteX36" fmla="*/ 50430 w 1186499"/>
                <a:gd name="connsiteY36" fmla="*/ 790595 h 1604473"/>
                <a:gd name="connsiteX37" fmla="*/ 57291 w 1186499"/>
                <a:gd name="connsiteY37" fmla="*/ 862478 h 1604473"/>
                <a:gd name="connsiteX38" fmla="*/ 24774 w 1186499"/>
                <a:gd name="connsiteY38" fmla="*/ 879433 h 1604473"/>
                <a:gd name="connsiteX39" fmla="*/ 140 w 1186499"/>
                <a:gd name="connsiteY39" fmla="*/ 929152 h 1604473"/>
                <a:gd name="connsiteX40" fmla="*/ 35859 w 1186499"/>
                <a:gd name="connsiteY40" fmla="*/ 1100602 h 1604473"/>
                <a:gd name="connsiteX0" fmla="*/ 35859 w 1186499"/>
                <a:gd name="connsiteY0" fmla="*/ 1100602 h 1604462"/>
                <a:gd name="connsiteX1" fmla="*/ 103358 w 1186499"/>
                <a:gd name="connsiteY1" fmla="*/ 1212411 h 1604462"/>
                <a:gd name="connsiteX2" fmla="*/ 152419 w 1186499"/>
                <a:gd name="connsiteY2" fmla="*/ 1218897 h 1604462"/>
                <a:gd name="connsiteX3" fmla="*/ 191609 w 1186499"/>
                <a:gd name="connsiteY3" fmla="*/ 1334812 h 1604462"/>
                <a:gd name="connsiteX4" fmla="*/ 295154 w 1186499"/>
                <a:gd name="connsiteY4" fmla="*/ 1468140 h 1604462"/>
                <a:gd name="connsiteX5" fmla="*/ 625361 w 1186499"/>
                <a:gd name="connsiteY5" fmla="*/ 1604458 h 1604462"/>
                <a:gd name="connsiteX6" fmla="*/ 941985 w 1186499"/>
                <a:gd name="connsiteY6" fmla="*/ 1463723 h 1604462"/>
                <a:gd name="connsiteX7" fmla="*/ 1026459 w 1186499"/>
                <a:gd name="connsiteY7" fmla="*/ 1294815 h 1604462"/>
                <a:gd name="connsiteX8" fmla="*/ 1062260 w 1186499"/>
                <a:gd name="connsiteY8" fmla="*/ 1218698 h 1604462"/>
                <a:gd name="connsiteX9" fmla="*/ 1095636 w 1186499"/>
                <a:gd name="connsiteY9" fmla="*/ 1195098 h 1604462"/>
                <a:gd name="connsiteX10" fmla="*/ 1162352 w 1186499"/>
                <a:gd name="connsiteY10" fmla="*/ 1074369 h 1604462"/>
                <a:gd name="connsiteX11" fmla="*/ 1186448 w 1186499"/>
                <a:gd name="connsiteY11" fmla="*/ 951350 h 1604462"/>
                <a:gd name="connsiteX12" fmla="*/ 1157226 w 1186499"/>
                <a:gd name="connsiteY12" fmla="*/ 877250 h 1604462"/>
                <a:gd name="connsiteX13" fmla="*/ 1108634 w 1186499"/>
                <a:gd name="connsiteY13" fmla="*/ 881770 h 1604462"/>
                <a:gd name="connsiteX14" fmla="*/ 1140919 w 1186499"/>
                <a:gd name="connsiteY14" fmla="*/ 716940 h 1604462"/>
                <a:gd name="connsiteX15" fmla="*/ 1145119 w 1186499"/>
                <a:gd name="connsiteY15" fmla="*/ 682351 h 1604462"/>
                <a:gd name="connsiteX16" fmla="*/ 1153595 w 1186499"/>
                <a:gd name="connsiteY16" fmla="*/ 628147 h 1604462"/>
                <a:gd name="connsiteX17" fmla="*/ 1153109 w 1186499"/>
                <a:gd name="connsiteY17" fmla="*/ 563934 h 1604462"/>
                <a:gd name="connsiteX18" fmla="*/ 1149356 w 1186499"/>
                <a:gd name="connsiteY18" fmla="*/ 549118 h 1604462"/>
                <a:gd name="connsiteX19" fmla="*/ 1147578 w 1186499"/>
                <a:gd name="connsiteY19" fmla="*/ 519816 h 1604462"/>
                <a:gd name="connsiteX20" fmla="*/ 1137046 w 1186499"/>
                <a:gd name="connsiteY20" fmla="*/ 500004 h 1604462"/>
                <a:gd name="connsiteX21" fmla="*/ 1136923 w 1186499"/>
                <a:gd name="connsiteY21" fmla="*/ 446561 h 1604462"/>
                <a:gd name="connsiteX22" fmla="*/ 1099630 w 1186499"/>
                <a:gd name="connsiteY22" fmla="*/ 318697 h 1604462"/>
                <a:gd name="connsiteX23" fmla="*/ 1050517 w 1186499"/>
                <a:gd name="connsiteY23" fmla="*/ 261151 h 1604462"/>
                <a:gd name="connsiteX24" fmla="*/ 997563 w 1186499"/>
                <a:gd name="connsiteY24" fmla="*/ 180592 h 1604462"/>
                <a:gd name="connsiteX25" fmla="*/ 822681 w 1186499"/>
                <a:gd name="connsiteY25" fmla="*/ 43327 h 1604462"/>
                <a:gd name="connsiteX26" fmla="*/ 589603 w 1186499"/>
                <a:gd name="connsiteY26" fmla="*/ 264 h 1604462"/>
                <a:gd name="connsiteX27" fmla="*/ 357612 w 1186499"/>
                <a:gd name="connsiteY27" fmla="*/ 41270 h 1604462"/>
                <a:gd name="connsiteX28" fmla="*/ 251867 w 1186499"/>
                <a:gd name="connsiteY28" fmla="*/ 110728 h 1604462"/>
                <a:gd name="connsiteX29" fmla="*/ 187008 w 1186499"/>
                <a:gd name="connsiteY29" fmla="*/ 161905 h 1604462"/>
                <a:gd name="connsiteX30" fmla="*/ 136656 w 1186499"/>
                <a:gd name="connsiteY30" fmla="*/ 245442 h 1604462"/>
                <a:gd name="connsiteX31" fmla="*/ 118397 w 1186499"/>
                <a:gd name="connsiteY31" fmla="*/ 287305 h 1604462"/>
                <a:gd name="connsiteX32" fmla="*/ 21652 w 1186499"/>
                <a:gd name="connsiteY32" fmla="*/ 491202 h 1604462"/>
                <a:gd name="connsiteX33" fmla="*/ 26995 w 1186499"/>
                <a:gd name="connsiteY33" fmla="*/ 571761 h 1604462"/>
                <a:gd name="connsiteX34" fmla="*/ 25527 w 1186499"/>
                <a:gd name="connsiteY34" fmla="*/ 650546 h 1604462"/>
                <a:gd name="connsiteX35" fmla="*/ 41644 w 1186499"/>
                <a:gd name="connsiteY35" fmla="*/ 710281 h 1604462"/>
                <a:gd name="connsiteX36" fmla="*/ 50430 w 1186499"/>
                <a:gd name="connsiteY36" fmla="*/ 790595 h 1604462"/>
                <a:gd name="connsiteX37" fmla="*/ 57291 w 1186499"/>
                <a:gd name="connsiteY37" fmla="*/ 862478 h 1604462"/>
                <a:gd name="connsiteX38" fmla="*/ 24774 w 1186499"/>
                <a:gd name="connsiteY38" fmla="*/ 879433 h 1604462"/>
                <a:gd name="connsiteX39" fmla="*/ 140 w 1186499"/>
                <a:gd name="connsiteY39" fmla="*/ 929152 h 1604462"/>
                <a:gd name="connsiteX40" fmla="*/ 35859 w 1186499"/>
                <a:gd name="connsiteY40" fmla="*/ 1100602 h 1604462"/>
                <a:gd name="connsiteX0" fmla="*/ 35859 w 1186499"/>
                <a:gd name="connsiteY0" fmla="*/ 1100602 h 1604459"/>
                <a:gd name="connsiteX1" fmla="*/ 103358 w 1186499"/>
                <a:gd name="connsiteY1" fmla="*/ 1212411 h 1604459"/>
                <a:gd name="connsiteX2" fmla="*/ 152419 w 1186499"/>
                <a:gd name="connsiteY2" fmla="*/ 1218897 h 1604459"/>
                <a:gd name="connsiteX3" fmla="*/ 191609 w 1186499"/>
                <a:gd name="connsiteY3" fmla="*/ 1334812 h 1604459"/>
                <a:gd name="connsiteX4" fmla="*/ 311137 w 1186499"/>
                <a:gd name="connsiteY4" fmla="*/ 1466364 h 1604459"/>
                <a:gd name="connsiteX5" fmla="*/ 625361 w 1186499"/>
                <a:gd name="connsiteY5" fmla="*/ 1604458 h 1604459"/>
                <a:gd name="connsiteX6" fmla="*/ 941985 w 1186499"/>
                <a:gd name="connsiteY6" fmla="*/ 1463723 h 1604459"/>
                <a:gd name="connsiteX7" fmla="*/ 1026459 w 1186499"/>
                <a:gd name="connsiteY7" fmla="*/ 1294815 h 1604459"/>
                <a:gd name="connsiteX8" fmla="*/ 1062260 w 1186499"/>
                <a:gd name="connsiteY8" fmla="*/ 1218698 h 1604459"/>
                <a:gd name="connsiteX9" fmla="*/ 1095636 w 1186499"/>
                <a:gd name="connsiteY9" fmla="*/ 1195098 h 1604459"/>
                <a:gd name="connsiteX10" fmla="*/ 1162352 w 1186499"/>
                <a:gd name="connsiteY10" fmla="*/ 1074369 h 1604459"/>
                <a:gd name="connsiteX11" fmla="*/ 1186448 w 1186499"/>
                <a:gd name="connsiteY11" fmla="*/ 951350 h 1604459"/>
                <a:gd name="connsiteX12" fmla="*/ 1157226 w 1186499"/>
                <a:gd name="connsiteY12" fmla="*/ 877250 h 1604459"/>
                <a:gd name="connsiteX13" fmla="*/ 1108634 w 1186499"/>
                <a:gd name="connsiteY13" fmla="*/ 881770 h 1604459"/>
                <a:gd name="connsiteX14" fmla="*/ 1140919 w 1186499"/>
                <a:gd name="connsiteY14" fmla="*/ 716940 h 1604459"/>
                <a:gd name="connsiteX15" fmla="*/ 1145119 w 1186499"/>
                <a:gd name="connsiteY15" fmla="*/ 682351 h 1604459"/>
                <a:gd name="connsiteX16" fmla="*/ 1153595 w 1186499"/>
                <a:gd name="connsiteY16" fmla="*/ 628147 h 1604459"/>
                <a:gd name="connsiteX17" fmla="*/ 1153109 w 1186499"/>
                <a:gd name="connsiteY17" fmla="*/ 563934 h 1604459"/>
                <a:gd name="connsiteX18" fmla="*/ 1149356 w 1186499"/>
                <a:gd name="connsiteY18" fmla="*/ 549118 h 1604459"/>
                <a:gd name="connsiteX19" fmla="*/ 1147578 w 1186499"/>
                <a:gd name="connsiteY19" fmla="*/ 519816 h 1604459"/>
                <a:gd name="connsiteX20" fmla="*/ 1137046 w 1186499"/>
                <a:gd name="connsiteY20" fmla="*/ 500004 h 1604459"/>
                <a:gd name="connsiteX21" fmla="*/ 1136923 w 1186499"/>
                <a:gd name="connsiteY21" fmla="*/ 446561 h 1604459"/>
                <a:gd name="connsiteX22" fmla="*/ 1099630 w 1186499"/>
                <a:gd name="connsiteY22" fmla="*/ 318697 h 1604459"/>
                <a:gd name="connsiteX23" fmla="*/ 1050517 w 1186499"/>
                <a:gd name="connsiteY23" fmla="*/ 261151 h 1604459"/>
                <a:gd name="connsiteX24" fmla="*/ 997563 w 1186499"/>
                <a:gd name="connsiteY24" fmla="*/ 180592 h 1604459"/>
                <a:gd name="connsiteX25" fmla="*/ 822681 w 1186499"/>
                <a:gd name="connsiteY25" fmla="*/ 43327 h 1604459"/>
                <a:gd name="connsiteX26" fmla="*/ 589603 w 1186499"/>
                <a:gd name="connsiteY26" fmla="*/ 264 h 1604459"/>
                <a:gd name="connsiteX27" fmla="*/ 357612 w 1186499"/>
                <a:gd name="connsiteY27" fmla="*/ 41270 h 1604459"/>
                <a:gd name="connsiteX28" fmla="*/ 251867 w 1186499"/>
                <a:gd name="connsiteY28" fmla="*/ 110728 h 1604459"/>
                <a:gd name="connsiteX29" fmla="*/ 187008 w 1186499"/>
                <a:gd name="connsiteY29" fmla="*/ 161905 h 1604459"/>
                <a:gd name="connsiteX30" fmla="*/ 136656 w 1186499"/>
                <a:gd name="connsiteY30" fmla="*/ 245442 h 1604459"/>
                <a:gd name="connsiteX31" fmla="*/ 118397 w 1186499"/>
                <a:gd name="connsiteY31" fmla="*/ 287305 h 1604459"/>
                <a:gd name="connsiteX32" fmla="*/ 21652 w 1186499"/>
                <a:gd name="connsiteY32" fmla="*/ 491202 h 1604459"/>
                <a:gd name="connsiteX33" fmla="*/ 26995 w 1186499"/>
                <a:gd name="connsiteY33" fmla="*/ 571761 h 1604459"/>
                <a:gd name="connsiteX34" fmla="*/ 25527 w 1186499"/>
                <a:gd name="connsiteY34" fmla="*/ 650546 h 1604459"/>
                <a:gd name="connsiteX35" fmla="*/ 41644 w 1186499"/>
                <a:gd name="connsiteY35" fmla="*/ 710281 h 1604459"/>
                <a:gd name="connsiteX36" fmla="*/ 50430 w 1186499"/>
                <a:gd name="connsiteY36" fmla="*/ 790595 h 1604459"/>
                <a:gd name="connsiteX37" fmla="*/ 57291 w 1186499"/>
                <a:gd name="connsiteY37" fmla="*/ 862478 h 1604459"/>
                <a:gd name="connsiteX38" fmla="*/ 24774 w 1186499"/>
                <a:gd name="connsiteY38" fmla="*/ 879433 h 1604459"/>
                <a:gd name="connsiteX39" fmla="*/ 140 w 1186499"/>
                <a:gd name="connsiteY39" fmla="*/ 929152 h 1604459"/>
                <a:gd name="connsiteX40" fmla="*/ 35859 w 1186499"/>
                <a:gd name="connsiteY40" fmla="*/ 1100602 h 1604459"/>
                <a:gd name="connsiteX0" fmla="*/ 35859 w 1186499"/>
                <a:gd name="connsiteY0" fmla="*/ 1100602 h 1604459"/>
                <a:gd name="connsiteX1" fmla="*/ 103358 w 1186499"/>
                <a:gd name="connsiteY1" fmla="*/ 1212411 h 1604459"/>
                <a:gd name="connsiteX2" fmla="*/ 152419 w 1186499"/>
                <a:gd name="connsiteY2" fmla="*/ 1218897 h 1604459"/>
                <a:gd name="connsiteX3" fmla="*/ 204040 w 1186499"/>
                <a:gd name="connsiteY3" fmla="*/ 1327709 h 1604459"/>
                <a:gd name="connsiteX4" fmla="*/ 311137 w 1186499"/>
                <a:gd name="connsiteY4" fmla="*/ 1466364 h 1604459"/>
                <a:gd name="connsiteX5" fmla="*/ 625361 w 1186499"/>
                <a:gd name="connsiteY5" fmla="*/ 1604458 h 1604459"/>
                <a:gd name="connsiteX6" fmla="*/ 941985 w 1186499"/>
                <a:gd name="connsiteY6" fmla="*/ 1463723 h 1604459"/>
                <a:gd name="connsiteX7" fmla="*/ 1026459 w 1186499"/>
                <a:gd name="connsiteY7" fmla="*/ 1294815 h 1604459"/>
                <a:gd name="connsiteX8" fmla="*/ 1062260 w 1186499"/>
                <a:gd name="connsiteY8" fmla="*/ 1218698 h 1604459"/>
                <a:gd name="connsiteX9" fmla="*/ 1095636 w 1186499"/>
                <a:gd name="connsiteY9" fmla="*/ 1195098 h 1604459"/>
                <a:gd name="connsiteX10" fmla="*/ 1162352 w 1186499"/>
                <a:gd name="connsiteY10" fmla="*/ 1074369 h 1604459"/>
                <a:gd name="connsiteX11" fmla="*/ 1186448 w 1186499"/>
                <a:gd name="connsiteY11" fmla="*/ 951350 h 1604459"/>
                <a:gd name="connsiteX12" fmla="*/ 1157226 w 1186499"/>
                <a:gd name="connsiteY12" fmla="*/ 877250 h 1604459"/>
                <a:gd name="connsiteX13" fmla="*/ 1108634 w 1186499"/>
                <a:gd name="connsiteY13" fmla="*/ 881770 h 1604459"/>
                <a:gd name="connsiteX14" fmla="*/ 1140919 w 1186499"/>
                <a:gd name="connsiteY14" fmla="*/ 716940 h 1604459"/>
                <a:gd name="connsiteX15" fmla="*/ 1145119 w 1186499"/>
                <a:gd name="connsiteY15" fmla="*/ 682351 h 1604459"/>
                <a:gd name="connsiteX16" fmla="*/ 1153595 w 1186499"/>
                <a:gd name="connsiteY16" fmla="*/ 628147 h 1604459"/>
                <a:gd name="connsiteX17" fmla="*/ 1153109 w 1186499"/>
                <a:gd name="connsiteY17" fmla="*/ 563934 h 1604459"/>
                <a:gd name="connsiteX18" fmla="*/ 1149356 w 1186499"/>
                <a:gd name="connsiteY18" fmla="*/ 549118 h 1604459"/>
                <a:gd name="connsiteX19" fmla="*/ 1147578 w 1186499"/>
                <a:gd name="connsiteY19" fmla="*/ 519816 h 1604459"/>
                <a:gd name="connsiteX20" fmla="*/ 1137046 w 1186499"/>
                <a:gd name="connsiteY20" fmla="*/ 500004 h 1604459"/>
                <a:gd name="connsiteX21" fmla="*/ 1136923 w 1186499"/>
                <a:gd name="connsiteY21" fmla="*/ 446561 h 1604459"/>
                <a:gd name="connsiteX22" fmla="*/ 1099630 w 1186499"/>
                <a:gd name="connsiteY22" fmla="*/ 318697 h 1604459"/>
                <a:gd name="connsiteX23" fmla="*/ 1050517 w 1186499"/>
                <a:gd name="connsiteY23" fmla="*/ 261151 h 1604459"/>
                <a:gd name="connsiteX24" fmla="*/ 997563 w 1186499"/>
                <a:gd name="connsiteY24" fmla="*/ 180592 h 1604459"/>
                <a:gd name="connsiteX25" fmla="*/ 822681 w 1186499"/>
                <a:gd name="connsiteY25" fmla="*/ 43327 h 1604459"/>
                <a:gd name="connsiteX26" fmla="*/ 589603 w 1186499"/>
                <a:gd name="connsiteY26" fmla="*/ 264 h 1604459"/>
                <a:gd name="connsiteX27" fmla="*/ 357612 w 1186499"/>
                <a:gd name="connsiteY27" fmla="*/ 41270 h 1604459"/>
                <a:gd name="connsiteX28" fmla="*/ 251867 w 1186499"/>
                <a:gd name="connsiteY28" fmla="*/ 110728 h 1604459"/>
                <a:gd name="connsiteX29" fmla="*/ 187008 w 1186499"/>
                <a:gd name="connsiteY29" fmla="*/ 161905 h 1604459"/>
                <a:gd name="connsiteX30" fmla="*/ 136656 w 1186499"/>
                <a:gd name="connsiteY30" fmla="*/ 245442 h 1604459"/>
                <a:gd name="connsiteX31" fmla="*/ 118397 w 1186499"/>
                <a:gd name="connsiteY31" fmla="*/ 287305 h 1604459"/>
                <a:gd name="connsiteX32" fmla="*/ 21652 w 1186499"/>
                <a:gd name="connsiteY32" fmla="*/ 491202 h 1604459"/>
                <a:gd name="connsiteX33" fmla="*/ 26995 w 1186499"/>
                <a:gd name="connsiteY33" fmla="*/ 571761 h 1604459"/>
                <a:gd name="connsiteX34" fmla="*/ 25527 w 1186499"/>
                <a:gd name="connsiteY34" fmla="*/ 650546 h 1604459"/>
                <a:gd name="connsiteX35" fmla="*/ 41644 w 1186499"/>
                <a:gd name="connsiteY35" fmla="*/ 710281 h 1604459"/>
                <a:gd name="connsiteX36" fmla="*/ 50430 w 1186499"/>
                <a:gd name="connsiteY36" fmla="*/ 790595 h 1604459"/>
                <a:gd name="connsiteX37" fmla="*/ 57291 w 1186499"/>
                <a:gd name="connsiteY37" fmla="*/ 862478 h 1604459"/>
                <a:gd name="connsiteX38" fmla="*/ 24774 w 1186499"/>
                <a:gd name="connsiteY38" fmla="*/ 879433 h 1604459"/>
                <a:gd name="connsiteX39" fmla="*/ 140 w 1186499"/>
                <a:gd name="connsiteY39" fmla="*/ 929152 h 1604459"/>
                <a:gd name="connsiteX40" fmla="*/ 35859 w 1186499"/>
                <a:gd name="connsiteY40" fmla="*/ 1100602 h 1604459"/>
                <a:gd name="connsiteX0" fmla="*/ 35859 w 1186499"/>
                <a:gd name="connsiteY0" fmla="*/ 1100602 h 1604459"/>
                <a:gd name="connsiteX1" fmla="*/ 103358 w 1186499"/>
                <a:gd name="connsiteY1" fmla="*/ 1212411 h 1604459"/>
                <a:gd name="connsiteX2" fmla="*/ 152419 w 1186499"/>
                <a:gd name="connsiteY2" fmla="*/ 1218897 h 1604459"/>
                <a:gd name="connsiteX3" fmla="*/ 204040 w 1186499"/>
                <a:gd name="connsiteY3" fmla="*/ 1327709 h 1604459"/>
                <a:gd name="connsiteX4" fmla="*/ 327120 w 1186499"/>
                <a:gd name="connsiteY4" fmla="*/ 1461036 h 1604459"/>
                <a:gd name="connsiteX5" fmla="*/ 625361 w 1186499"/>
                <a:gd name="connsiteY5" fmla="*/ 1604458 h 1604459"/>
                <a:gd name="connsiteX6" fmla="*/ 941985 w 1186499"/>
                <a:gd name="connsiteY6" fmla="*/ 1463723 h 1604459"/>
                <a:gd name="connsiteX7" fmla="*/ 1026459 w 1186499"/>
                <a:gd name="connsiteY7" fmla="*/ 1294815 h 1604459"/>
                <a:gd name="connsiteX8" fmla="*/ 1062260 w 1186499"/>
                <a:gd name="connsiteY8" fmla="*/ 1218698 h 1604459"/>
                <a:gd name="connsiteX9" fmla="*/ 1095636 w 1186499"/>
                <a:gd name="connsiteY9" fmla="*/ 1195098 h 1604459"/>
                <a:gd name="connsiteX10" fmla="*/ 1162352 w 1186499"/>
                <a:gd name="connsiteY10" fmla="*/ 1074369 h 1604459"/>
                <a:gd name="connsiteX11" fmla="*/ 1186448 w 1186499"/>
                <a:gd name="connsiteY11" fmla="*/ 951350 h 1604459"/>
                <a:gd name="connsiteX12" fmla="*/ 1157226 w 1186499"/>
                <a:gd name="connsiteY12" fmla="*/ 877250 h 1604459"/>
                <a:gd name="connsiteX13" fmla="*/ 1108634 w 1186499"/>
                <a:gd name="connsiteY13" fmla="*/ 881770 h 1604459"/>
                <a:gd name="connsiteX14" fmla="*/ 1140919 w 1186499"/>
                <a:gd name="connsiteY14" fmla="*/ 716940 h 1604459"/>
                <a:gd name="connsiteX15" fmla="*/ 1145119 w 1186499"/>
                <a:gd name="connsiteY15" fmla="*/ 682351 h 1604459"/>
                <a:gd name="connsiteX16" fmla="*/ 1153595 w 1186499"/>
                <a:gd name="connsiteY16" fmla="*/ 628147 h 1604459"/>
                <a:gd name="connsiteX17" fmla="*/ 1153109 w 1186499"/>
                <a:gd name="connsiteY17" fmla="*/ 563934 h 1604459"/>
                <a:gd name="connsiteX18" fmla="*/ 1149356 w 1186499"/>
                <a:gd name="connsiteY18" fmla="*/ 549118 h 1604459"/>
                <a:gd name="connsiteX19" fmla="*/ 1147578 w 1186499"/>
                <a:gd name="connsiteY19" fmla="*/ 519816 h 1604459"/>
                <a:gd name="connsiteX20" fmla="*/ 1137046 w 1186499"/>
                <a:gd name="connsiteY20" fmla="*/ 500004 h 1604459"/>
                <a:gd name="connsiteX21" fmla="*/ 1136923 w 1186499"/>
                <a:gd name="connsiteY21" fmla="*/ 446561 h 1604459"/>
                <a:gd name="connsiteX22" fmla="*/ 1099630 w 1186499"/>
                <a:gd name="connsiteY22" fmla="*/ 318697 h 1604459"/>
                <a:gd name="connsiteX23" fmla="*/ 1050517 w 1186499"/>
                <a:gd name="connsiteY23" fmla="*/ 261151 h 1604459"/>
                <a:gd name="connsiteX24" fmla="*/ 997563 w 1186499"/>
                <a:gd name="connsiteY24" fmla="*/ 180592 h 1604459"/>
                <a:gd name="connsiteX25" fmla="*/ 822681 w 1186499"/>
                <a:gd name="connsiteY25" fmla="*/ 43327 h 1604459"/>
                <a:gd name="connsiteX26" fmla="*/ 589603 w 1186499"/>
                <a:gd name="connsiteY26" fmla="*/ 264 h 1604459"/>
                <a:gd name="connsiteX27" fmla="*/ 357612 w 1186499"/>
                <a:gd name="connsiteY27" fmla="*/ 41270 h 1604459"/>
                <a:gd name="connsiteX28" fmla="*/ 251867 w 1186499"/>
                <a:gd name="connsiteY28" fmla="*/ 110728 h 1604459"/>
                <a:gd name="connsiteX29" fmla="*/ 187008 w 1186499"/>
                <a:gd name="connsiteY29" fmla="*/ 161905 h 1604459"/>
                <a:gd name="connsiteX30" fmla="*/ 136656 w 1186499"/>
                <a:gd name="connsiteY30" fmla="*/ 245442 h 1604459"/>
                <a:gd name="connsiteX31" fmla="*/ 118397 w 1186499"/>
                <a:gd name="connsiteY31" fmla="*/ 287305 h 1604459"/>
                <a:gd name="connsiteX32" fmla="*/ 21652 w 1186499"/>
                <a:gd name="connsiteY32" fmla="*/ 491202 h 1604459"/>
                <a:gd name="connsiteX33" fmla="*/ 26995 w 1186499"/>
                <a:gd name="connsiteY33" fmla="*/ 571761 h 1604459"/>
                <a:gd name="connsiteX34" fmla="*/ 25527 w 1186499"/>
                <a:gd name="connsiteY34" fmla="*/ 650546 h 1604459"/>
                <a:gd name="connsiteX35" fmla="*/ 41644 w 1186499"/>
                <a:gd name="connsiteY35" fmla="*/ 710281 h 1604459"/>
                <a:gd name="connsiteX36" fmla="*/ 50430 w 1186499"/>
                <a:gd name="connsiteY36" fmla="*/ 790595 h 1604459"/>
                <a:gd name="connsiteX37" fmla="*/ 57291 w 1186499"/>
                <a:gd name="connsiteY37" fmla="*/ 862478 h 1604459"/>
                <a:gd name="connsiteX38" fmla="*/ 24774 w 1186499"/>
                <a:gd name="connsiteY38" fmla="*/ 879433 h 1604459"/>
                <a:gd name="connsiteX39" fmla="*/ 140 w 1186499"/>
                <a:gd name="connsiteY39" fmla="*/ 929152 h 1604459"/>
                <a:gd name="connsiteX40" fmla="*/ 35859 w 1186499"/>
                <a:gd name="connsiteY40" fmla="*/ 1100602 h 1604459"/>
                <a:gd name="connsiteX0" fmla="*/ 35859 w 1186499"/>
                <a:gd name="connsiteY0" fmla="*/ 1100602 h 1604459"/>
                <a:gd name="connsiteX1" fmla="*/ 103358 w 1186499"/>
                <a:gd name="connsiteY1" fmla="*/ 1212411 h 1604459"/>
                <a:gd name="connsiteX2" fmla="*/ 152419 w 1186499"/>
                <a:gd name="connsiteY2" fmla="*/ 1218897 h 1604459"/>
                <a:gd name="connsiteX3" fmla="*/ 204040 w 1186499"/>
                <a:gd name="connsiteY3" fmla="*/ 1327709 h 1604459"/>
                <a:gd name="connsiteX4" fmla="*/ 327120 w 1186499"/>
                <a:gd name="connsiteY4" fmla="*/ 1461036 h 1604459"/>
                <a:gd name="connsiteX5" fmla="*/ 625361 w 1186499"/>
                <a:gd name="connsiteY5" fmla="*/ 1604458 h 1604459"/>
                <a:gd name="connsiteX6" fmla="*/ 936657 w 1186499"/>
                <a:gd name="connsiteY6" fmla="*/ 1463723 h 1604459"/>
                <a:gd name="connsiteX7" fmla="*/ 1026459 w 1186499"/>
                <a:gd name="connsiteY7" fmla="*/ 1294815 h 1604459"/>
                <a:gd name="connsiteX8" fmla="*/ 1062260 w 1186499"/>
                <a:gd name="connsiteY8" fmla="*/ 1218698 h 1604459"/>
                <a:gd name="connsiteX9" fmla="*/ 1095636 w 1186499"/>
                <a:gd name="connsiteY9" fmla="*/ 1195098 h 1604459"/>
                <a:gd name="connsiteX10" fmla="*/ 1162352 w 1186499"/>
                <a:gd name="connsiteY10" fmla="*/ 1074369 h 1604459"/>
                <a:gd name="connsiteX11" fmla="*/ 1186448 w 1186499"/>
                <a:gd name="connsiteY11" fmla="*/ 951350 h 1604459"/>
                <a:gd name="connsiteX12" fmla="*/ 1157226 w 1186499"/>
                <a:gd name="connsiteY12" fmla="*/ 877250 h 1604459"/>
                <a:gd name="connsiteX13" fmla="*/ 1108634 w 1186499"/>
                <a:gd name="connsiteY13" fmla="*/ 881770 h 1604459"/>
                <a:gd name="connsiteX14" fmla="*/ 1140919 w 1186499"/>
                <a:gd name="connsiteY14" fmla="*/ 716940 h 1604459"/>
                <a:gd name="connsiteX15" fmla="*/ 1145119 w 1186499"/>
                <a:gd name="connsiteY15" fmla="*/ 682351 h 1604459"/>
                <a:gd name="connsiteX16" fmla="*/ 1153595 w 1186499"/>
                <a:gd name="connsiteY16" fmla="*/ 628147 h 1604459"/>
                <a:gd name="connsiteX17" fmla="*/ 1153109 w 1186499"/>
                <a:gd name="connsiteY17" fmla="*/ 563934 h 1604459"/>
                <a:gd name="connsiteX18" fmla="*/ 1149356 w 1186499"/>
                <a:gd name="connsiteY18" fmla="*/ 549118 h 1604459"/>
                <a:gd name="connsiteX19" fmla="*/ 1147578 w 1186499"/>
                <a:gd name="connsiteY19" fmla="*/ 519816 h 1604459"/>
                <a:gd name="connsiteX20" fmla="*/ 1137046 w 1186499"/>
                <a:gd name="connsiteY20" fmla="*/ 500004 h 1604459"/>
                <a:gd name="connsiteX21" fmla="*/ 1136923 w 1186499"/>
                <a:gd name="connsiteY21" fmla="*/ 446561 h 1604459"/>
                <a:gd name="connsiteX22" fmla="*/ 1099630 w 1186499"/>
                <a:gd name="connsiteY22" fmla="*/ 318697 h 1604459"/>
                <a:gd name="connsiteX23" fmla="*/ 1050517 w 1186499"/>
                <a:gd name="connsiteY23" fmla="*/ 261151 h 1604459"/>
                <a:gd name="connsiteX24" fmla="*/ 997563 w 1186499"/>
                <a:gd name="connsiteY24" fmla="*/ 180592 h 1604459"/>
                <a:gd name="connsiteX25" fmla="*/ 822681 w 1186499"/>
                <a:gd name="connsiteY25" fmla="*/ 43327 h 1604459"/>
                <a:gd name="connsiteX26" fmla="*/ 589603 w 1186499"/>
                <a:gd name="connsiteY26" fmla="*/ 264 h 1604459"/>
                <a:gd name="connsiteX27" fmla="*/ 357612 w 1186499"/>
                <a:gd name="connsiteY27" fmla="*/ 41270 h 1604459"/>
                <a:gd name="connsiteX28" fmla="*/ 251867 w 1186499"/>
                <a:gd name="connsiteY28" fmla="*/ 110728 h 1604459"/>
                <a:gd name="connsiteX29" fmla="*/ 187008 w 1186499"/>
                <a:gd name="connsiteY29" fmla="*/ 161905 h 1604459"/>
                <a:gd name="connsiteX30" fmla="*/ 136656 w 1186499"/>
                <a:gd name="connsiteY30" fmla="*/ 245442 h 1604459"/>
                <a:gd name="connsiteX31" fmla="*/ 118397 w 1186499"/>
                <a:gd name="connsiteY31" fmla="*/ 287305 h 1604459"/>
                <a:gd name="connsiteX32" fmla="*/ 21652 w 1186499"/>
                <a:gd name="connsiteY32" fmla="*/ 491202 h 1604459"/>
                <a:gd name="connsiteX33" fmla="*/ 26995 w 1186499"/>
                <a:gd name="connsiteY33" fmla="*/ 571761 h 1604459"/>
                <a:gd name="connsiteX34" fmla="*/ 25527 w 1186499"/>
                <a:gd name="connsiteY34" fmla="*/ 650546 h 1604459"/>
                <a:gd name="connsiteX35" fmla="*/ 41644 w 1186499"/>
                <a:gd name="connsiteY35" fmla="*/ 710281 h 1604459"/>
                <a:gd name="connsiteX36" fmla="*/ 50430 w 1186499"/>
                <a:gd name="connsiteY36" fmla="*/ 790595 h 1604459"/>
                <a:gd name="connsiteX37" fmla="*/ 57291 w 1186499"/>
                <a:gd name="connsiteY37" fmla="*/ 862478 h 1604459"/>
                <a:gd name="connsiteX38" fmla="*/ 24774 w 1186499"/>
                <a:gd name="connsiteY38" fmla="*/ 879433 h 1604459"/>
                <a:gd name="connsiteX39" fmla="*/ 140 w 1186499"/>
                <a:gd name="connsiteY39" fmla="*/ 929152 h 1604459"/>
                <a:gd name="connsiteX40" fmla="*/ 35859 w 1186499"/>
                <a:gd name="connsiteY40" fmla="*/ 1100602 h 1604459"/>
                <a:gd name="connsiteX0" fmla="*/ 35859 w 1186499"/>
                <a:gd name="connsiteY0" fmla="*/ 1100602 h 1604458"/>
                <a:gd name="connsiteX1" fmla="*/ 103358 w 1186499"/>
                <a:gd name="connsiteY1" fmla="*/ 1212411 h 1604458"/>
                <a:gd name="connsiteX2" fmla="*/ 152419 w 1186499"/>
                <a:gd name="connsiteY2" fmla="*/ 1218897 h 1604458"/>
                <a:gd name="connsiteX3" fmla="*/ 204040 w 1186499"/>
                <a:gd name="connsiteY3" fmla="*/ 1327709 h 1604458"/>
                <a:gd name="connsiteX4" fmla="*/ 327120 w 1186499"/>
                <a:gd name="connsiteY4" fmla="*/ 1461036 h 1604458"/>
                <a:gd name="connsiteX5" fmla="*/ 625361 w 1186499"/>
                <a:gd name="connsiteY5" fmla="*/ 1604458 h 1604458"/>
                <a:gd name="connsiteX6" fmla="*/ 929553 w 1186499"/>
                <a:gd name="connsiteY6" fmla="*/ 1460171 h 1604458"/>
                <a:gd name="connsiteX7" fmla="*/ 1026459 w 1186499"/>
                <a:gd name="connsiteY7" fmla="*/ 1294815 h 1604458"/>
                <a:gd name="connsiteX8" fmla="*/ 1062260 w 1186499"/>
                <a:gd name="connsiteY8" fmla="*/ 1218698 h 1604458"/>
                <a:gd name="connsiteX9" fmla="*/ 1095636 w 1186499"/>
                <a:gd name="connsiteY9" fmla="*/ 1195098 h 1604458"/>
                <a:gd name="connsiteX10" fmla="*/ 1162352 w 1186499"/>
                <a:gd name="connsiteY10" fmla="*/ 1074369 h 1604458"/>
                <a:gd name="connsiteX11" fmla="*/ 1186448 w 1186499"/>
                <a:gd name="connsiteY11" fmla="*/ 951350 h 1604458"/>
                <a:gd name="connsiteX12" fmla="*/ 1157226 w 1186499"/>
                <a:gd name="connsiteY12" fmla="*/ 877250 h 1604458"/>
                <a:gd name="connsiteX13" fmla="*/ 1108634 w 1186499"/>
                <a:gd name="connsiteY13" fmla="*/ 881770 h 1604458"/>
                <a:gd name="connsiteX14" fmla="*/ 1140919 w 1186499"/>
                <a:gd name="connsiteY14" fmla="*/ 716940 h 1604458"/>
                <a:gd name="connsiteX15" fmla="*/ 1145119 w 1186499"/>
                <a:gd name="connsiteY15" fmla="*/ 682351 h 1604458"/>
                <a:gd name="connsiteX16" fmla="*/ 1153595 w 1186499"/>
                <a:gd name="connsiteY16" fmla="*/ 628147 h 1604458"/>
                <a:gd name="connsiteX17" fmla="*/ 1153109 w 1186499"/>
                <a:gd name="connsiteY17" fmla="*/ 563934 h 1604458"/>
                <a:gd name="connsiteX18" fmla="*/ 1149356 w 1186499"/>
                <a:gd name="connsiteY18" fmla="*/ 549118 h 1604458"/>
                <a:gd name="connsiteX19" fmla="*/ 1147578 w 1186499"/>
                <a:gd name="connsiteY19" fmla="*/ 519816 h 1604458"/>
                <a:gd name="connsiteX20" fmla="*/ 1137046 w 1186499"/>
                <a:gd name="connsiteY20" fmla="*/ 500004 h 1604458"/>
                <a:gd name="connsiteX21" fmla="*/ 1136923 w 1186499"/>
                <a:gd name="connsiteY21" fmla="*/ 446561 h 1604458"/>
                <a:gd name="connsiteX22" fmla="*/ 1099630 w 1186499"/>
                <a:gd name="connsiteY22" fmla="*/ 318697 h 1604458"/>
                <a:gd name="connsiteX23" fmla="*/ 1050517 w 1186499"/>
                <a:gd name="connsiteY23" fmla="*/ 261151 h 1604458"/>
                <a:gd name="connsiteX24" fmla="*/ 997563 w 1186499"/>
                <a:gd name="connsiteY24" fmla="*/ 180592 h 1604458"/>
                <a:gd name="connsiteX25" fmla="*/ 822681 w 1186499"/>
                <a:gd name="connsiteY25" fmla="*/ 43327 h 1604458"/>
                <a:gd name="connsiteX26" fmla="*/ 589603 w 1186499"/>
                <a:gd name="connsiteY26" fmla="*/ 264 h 1604458"/>
                <a:gd name="connsiteX27" fmla="*/ 357612 w 1186499"/>
                <a:gd name="connsiteY27" fmla="*/ 41270 h 1604458"/>
                <a:gd name="connsiteX28" fmla="*/ 251867 w 1186499"/>
                <a:gd name="connsiteY28" fmla="*/ 110728 h 1604458"/>
                <a:gd name="connsiteX29" fmla="*/ 187008 w 1186499"/>
                <a:gd name="connsiteY29" fmla="*/ 161905 h 1604458"/>
                <a:gd name="connsiteX30" fmla="*/ 136656 w 1186499"/>
                <a:gd name="connsiteY30" fmla="*/ 245442 h 1604458"/>
                <a:gd name="connsiteX31" fmla="*/ 118397 w 1186499"/>
                <a:gd name="connsiteY31" fmla="*/ 287305 h 1604458"/>
                <a:gd name="connsiteX32" fmla="*/ 21652 w 1186499"/>
                <a:gd name="connsiteY32" fmla="*/ 491202 h 1604458"/>
                <a:gd name="connsiteX33" fmla="*/ 26995 w 1186499"/>
                <a:gd name="connsiteY33" fmla="*/ 571761 h 1604458"/>
                <a:gd name="connsiteX34" fmla="*/ 25527 w 1186499"/>
                <a:gd name="connsiteY34" fmla="*/ 650546 h 1604458"/>
                <a:gd name="connsiteX35" fmla="*/ 41644 w 1186499"/>
                <a:gd name="connsiteY35" fmla="*/ 710281 h 1604458"/>
                <a:gd name="connsiteX36" fmla="*/ 50430 w 1186499"/>
                <a:gd name="connsiteY36" fmla="*/ 790595 h 1604458"/>
                <a:gd name="connsiteX37" fmla="*/ 57291 w 1186499"/>
                <a:gd name="connsiteY37" fmla="*/ 862478 h 1604458"/>
                <a:gd name="connsiteX38" fmla="*/ 24774 w 1186499"/>
                <a:gd name="connsiteY38" fmla="*/ 879433 h 1604458"/>
                <a:gd name="connsiteX39" fmla="*/ 140 w 1186499"/>
                <a:gd name="connsiteY39" fmla="*/ 929152 h 1604458"/>
                <a:gd name="connsiteX40" fmla="*/ 35859 w 1186499"/>
                <a:gd name="connsiteY40" fmla="*/ 1100602 h 1604458"/>
                <a:gd name="connsiteX0" fmla="*/ 35859 w 1186499"/>
                <a:gd name="connsiteY0" fmla="*/ 1100602 h 1604458"/>
                <a:gd name="connsiteX1" fmla="*/ 103358 w 1186499"/>
                <a:gd name="connsiteY1" fmla="*/ 1212411 h 1604458"/>
                <a:gd name="connsiteX2" fmla="*/ 152419 w 1186499"/>
                <a:gd name="connsiteY2" fmla="*/ 1218897 h 1604458"/>
                <a:gd name="connsiteX3" fmla="*/ 204040 w 1186499"/>
                <a:gd name="connsiteY3" fmla="*/ 1327709 h 1604458"/>
                <a:gd name="connsiteX4" fmla="*/ 327120 w 1186499"/>
                <a:gd name="connsiteY4" fmla="*/ 1461036 h 1604458"/>
                <a:gd name="connsiteX5" fmla="*/ 625361 w 1186499"/>
                <a:gd name="connsiteY5" fmla="*/ 1604458 h 1604458"/>
                <a:gd name="connsiteX6" fmla="*/ 929553 w 1186499"/>
                <a:gd name="connsiteY6" fmla="*/ 1460171 h 1604458"/>
                <a:gd name="connsiteX7" fmla="*/ 1026459 w 1186499"/>
                <a:gd name="connsiteY7" fmla="*/ 1294815 h 1604458"/>
                <a:gd name="connsiteX8" fmla="*/ 1062260 w 1186499"/>
                <a:gd name="connsiteY8" fmla="*/ 1218698 h 1604458"/>
                <a:gd name="connsiteX9" fmla="*/ 1095636 w 1186499"/>
                <a:gd name="connsiteY9" fmla="*/ 1195098 h 1604458"/>
                <a:gd name="connsiteX10" fmla="*/ 1162352 w 1186499"/>
                <a:gd name="connsiteY10" fmla="*/ 1074369 h 1604458"/>
                <a:gd name="connsiteX11" fmla="*/ 1186448 w 1186499"/>
                <a:gd name="connsiteY11" fmla="*/ 951350 h 1604458"/>
                <a:gd name="connsiteX12" fmla="*/ 1157226 w 1186499"/>
                <a:gd name="connsiteY12" fmla="*/ 877250 h 1604458"/>
                <a:gd name="connsiteX13" fmla="*/ 1108634 w 1186499"/>
                <a:gd name="connsiteY13" fmla="*/ 881770 h 1604458"/>
                <a:gd name="connsiteX14" fmla="*/ 1140919 w 1186499"/>
                <a:gd name="connsiteY14" fmla="*/ 716940 h 1604458"/>
                <a:gd name="connsiteX15" fmla="*/ 1145119 w 1186499"/>
                <a:gd name="connsiteY15" fmla="*/ 682351 h 1604458"/>
                <a:gd name="connsiteX16" fmla="*/ 1153595 w 1186499"/>
                <a:gd name="connsiteY16" fmla="*/ 628147 h 1604458"/>
                <a:gd name="connsiteX17" fmla="*/ 1153109 w 1186499"/>
                <a:gd name="connsiteY17" fmla="*/ 563934 h 1604458"/>
                <a:gd name="connsiteX18" fmla="*/ 1149356 w 1186499"/>
                <a:gd name="connsiteY18" fmla="*/ 549118 h 1604458"/>
                <a:gd name="connsiteX19" fmla="*/ 1147578 w 1186499"/>
                <a:gd name="connsiteY19" fmla="*/ 519816 h 1604458"/>
                <a:gd name="connsiteX20" fmla="*/ 1137046 w 1186499"/>
                <a:gd name="connsiteY20" fmla="*/ 500004 h 1604458"/>
                <a:gd name="connsiteX21" fmla="*/ 1136923 w 1186499"/>
                <a:gd name="connsiteY21" fmla="*/ 446561 h 1604458"/>
                <a:gd name="connsiteX22" fmla="*/ 1099630 w 1186499"/>
                <a:gd name="connsiteY22" fmla="*/ 318697 h 1604458"/>
                <a:gd name="connsiteX23" fmla="*/ 1050517 w 1186499"/>
                <a:gd name="connsiteY23" fmla="*/ 261151 h 1604458"/>
                <a:gd name="connsiteX24" fmla="*/ 997563 w 1186499"/>
                <a:gd name="connsiteY24" fmla="*/ 180592 h 1604458"/>
                <a:gd name="connsiteX25" fmla="*/ 822681 w 1186499"/>
                <a:gd name="connsiteY25" fmla="*/ 43327 h 1604458"/>
                <a:gd name="connsiteX26" fmla="*/ 589603 w 1186499"/>
                <a:gd name="connsiteY26" fmla="*/ 264 h 1604458"/>
                <a:gd name="connsiteX27" fmla="*/ 357612 w 1186499"/>
                <a:gd name="connsiteY27" fmla="*/ 41270 h 1604458"/>
                <a:gd name="connsiteX28" fmla="*/ 251867 w 1186499"/>
                <a:gd name="connsiteY28" fmla="*/ 110728 h 1604458"/>
                <a:gd name="connsiteX29" fmla="*/ 187008 w 1186499"/>
                <a:gd name="connsiteY29" fmla="*/ 161905 h 1604458"/>
                <a:gd name="connsiteX30" fmla="*/ 136656 w 1186499"/>
                <a:gd name="connsiteY30" fmla="*/ 245442 h 1604458"/>
                <a:gd name="connsiteX31" fmla="*/ 118397 w 1186499"/>
                <a:gd name="connsiteY31" fmla="*/ 287305 h 1604458"/>
                <a:gd name="connsiteX32" fmla="*/ 21652 w 1186499"/>
                <a:gd name="connsiteY32" fmla="*/ 491202 h 1604458"/>
                <a:gd name="connsiteX33" fmla="*/ 26995 w 1186499"/>
                <a:gd name="connsiteY33" fmla="*/ 571761 h 1604458"/>
                <a:gd name="connsiteX34" fmla="*/ 25527 w 1186499"/>
                <a:gd name="connsiteY34" fmla="*/ 650546 h 1604458"/>
                <a:gd name="connsiteX35" fmla="*/ 41644 w 1186499"/>
                <a:gd name="connsiteY35" fmla="*/ 710281 h 1604458"/>
                <a:gd name="connsiteX36" fmla="*/ 50430 w 1186499"/>
                <a:gd name="connsiteY36" fmla="*/ 790595 h 1604458"/>
                <a:gd name="connsiteX37" fmla="*/ 57291 w 1186499"/>
                <a:gd name="connsiteY37" fmla="*/ 862478 h 1604458"/>
                <a:gd name="connsiteX38" fmla="*/ 24774 w 1186499"/>
                <a:gd name="connsiteY38" fmla="*/ 879433 h 1604458"/>
                <a:gd name="connsiteX39" fmla="*/ 140 w 1186499"/>
                <a:gd name="connsiteY39" fmla="*/ 929152 h 1604458"/>
                <a:gd name="connsiteX40" fmla="*/ 35859 w 1186499"/>
                <a:gd name="connsiteY40" fmla="*/ 1100602 h 1604458"/>
                <a:gd name="connsiteX0" fmla="*/ 35859 w 1186499"/>
                <a:gd name="connsiteY0" fmla="*/ 1100602 h 1604458"/>
                <a:gd name="connsiteX1" fmla="*/ 103358 w 1186499"/>
                <a:gd name="connsiteY1" fmla="*/ 1212411 h 1604458"/>
                <a:gd name="connsiteX2" fmla="*/ 152419 w 1186499"/>
                <a:gd name="connsiteY2" fmla="*/ 1218897 h 1604458"/>
                <a:gd name="connsiteX3" fmla="*/ 204040 w 1186499"/>
                <a:gd name="connsiteY3" fmla="*/ 1327709 h 1604458"/>
                <a:gd name="connsiteX4" fmla="*/ 327120 w 1186499"/>
                <a:gd name="connsiteY4" fmla="*/ 1461036 h 1604458"/>
                <a:gd name="connsiteX5" fmla="*/ 625361 w 1186499"/>
                <a:gd name="connsiteY5" fmla="*/ 1604458 h 1604458"/>
                <a:gd name="connsiteX6" fmla="*/ 929553 w 1186499"/>
                <a:gd name="connsiteY6" fmla="*/ 1460171 h 1604458"/>
                <a:gd name="connsiteX7" fmla="*/ 1021132 w 1186499"/>
                <a:gd name="connsiteY7" fmla="*/ 1294815 h 1604458"/>
                <a:gd name="connsiteX8" fmla="*/ 1062260 w 1186499"/>
                <a:gd name="connsiteY8" fmla="*/ 1218698 h 1604458"/>
                <a:gd name="connsiteX9" fmla="*/ 1095636 w 1186499"/>
                <a:gd name="connsiteY9" fmla="*/ 1195098 h 1604458"/>
                <a:gd name="connsiteX10" fmla="*/ 1162352 w 1186499"/>
                <a:gd name="connsiteY10" fmla="*/ 1074369 h 1604458"/>
                <a:gd name="connsiteX11" fmla="*/ 1186448 w 1186499"/>
                <a:gd name="connsiteY11" fmla="*/ 951350 h 1604458"/>
                <a:gd name="connsiteX12" fmla="*/ 1157226 w 1186499"/>
                <a:gd name="connsiteY12" fmla="*/ 877250 h 1604458"/>
                <a:gd name="connsiteX13" fmla="*/ 1108634 w 1186499"/>
                <a:gd name="connsiteY13" fmla="*/ 881770 h 1604458"/>
                <a:gd name="connsiteX14" fmla="*/ 1140919 w 1186499"/>
                <a:gd name="connsiteY14" fmla="*/ 716940 h 1604458"/>
                <a:gd name="connsiteX15" fmla="*/ 1145119 w 1186499"/>
                <a:gd name="connsiteY15" fmla="*/ 682351 h 1604458"/>
                <a:gd name="connsiteX16" fmla="*/ 1153595 w 1186499"/>
                <a:gd name="connsiteY16" fmla="*/ 628147 h 1604458"/>
                <a:gd name="connsiteX17" fmla="*/ 1153109 w 1186499"/>
                <a:gd name="connsiteY17" fmla="*/ 563934 h 1604458"/>
                <a:gd name="connsiteX18" fmla="*/ 1149356 w 1186499"/>
                <a:gd name="connsiteY18" fmla="*/ 549118 h 1604458"/>
                <a:gd name="connsiteX19" fmla="*/ 1147578 w 1186499"/>
                <a:gd name="connsiteY19" fmla="*/ 519816 h 1604458"/>
                <a:gd name="connsiteX20" fmla="*/ 1137046 w 1186499"/>
                <a:gd name="connsiteY20" fmla="*/ 500004 h 1604458"/>
                <a:gd name="connsiteX21" fmla="*/ 1136923 w 1186499"/>
                <a:gd name="connsiteY21" fmla="*/ 446561 h 1604458"/>
                <a:gd name="connsiteX22" fmla="*/ 1099630 w 1186499"/>
                <a:gd name="connsiteY22" fmla="*/ 318697 h 1604458"/>
                <a:gd name="connsiteX23" fmla="*/ 1050517 w 1186499"/>
                <a:gd name="connsiteY23" fmla="*/ 261151 h 1604458"/>
                <a:gd name="connsiteX24" fmla="*/ 997563 w 1186499"/>
                <a:gd name="connsiteY24" fmla="*/ 180592 h 1604458"/>
                <a:gd name="connsiteX25" fmla="*/ 822681 w 1186499"/>
                <a:gd name="connsiteY25" fmla="*/ 43327 h 1604458"/>
                <a:gd name="connsiteX26" fmla="*/ 589603 w 1186499"/>
                <a:gd name="connsiteY26" fmla="*/ 264 h 1604458"/>
                <a:gd name="connsiteX27" fmla="*/ 357612 w 1186499"/>
                <a:gd name="connsiteY27" fmla="*/ 41270 h 1604458"/>
                <a:gd name="connsiteX28" fmla="*/ 251867 w 1186499"/>
                <a:gd name="connsiteY28" fmla="*/ 110728 h 1604458"/>
                <a:gd name="connsiteX29" fmla="*/ 187008 w 1186499"/>
                <a:gd name="connsiteY29" fmla="*/ 161905 h 1604458"/>
                <a:gd name="connsiteX30" fmla="*/ 136656 w 1186499"/>
                <a:gd name="connsiteY30" fmla="*/ 245442 h 1604458"/>
                <a:gd name="connsiteX31" fmla="*/ 118397 w 1186499"/>
                <a:gd name="connsiteY31" fmla="*/ 287305 h 1604458"/>
                <a:gd name="connsiteX32" fmla="*/ 21652 w 1186499"/>
                <a:gd name="connsiteY32" fmla="*/ 491202 h 1604458"/>
                <a:gd name="connsiteX33" fmla="*/ 26995 w 1186499"/>
                <a:gd name="connsiteY33" fmla="*/ 571761 h 1604458"/>
                <a:gd name="connsiteX34" fmla="*/ 25527 w 1186499"/>
                <a:gd name="connsiteY34" fmla="*/ 650546 h 1604458"/>
                <a:gd name="connsiteX35" fmla="*/ 41644 w 1186499"/>
                <a:gd name="connsiteY35" fmla="*/ 710281 h 1604458"/>
                <a:gd name="connsiteX36" fmla="*/ 50430 w 1186499"/>
                <a:gd name="connsiteY36" fmla="*/ 790595 h 1604458"/>
                <a:gd name="connsiteX37" fmla="*/ 57291 w 1186499"/>
                <a:gd name="connsiteY37" fmla="*/ 862478 h 1604458"/>
                <a:gd name="connsiteX38" fmla="*/ 24774 w 1186499"/>
                <a:gd name="connsiteY38" fmla="*/ 879433 h 1604458"/>
                <a:gd name="connsiteX39" fmla="*/ 140 w 1186499"/>
                <a:gd name="connsiteY39" fmla="*/ 929152 h 1604458"/>
                <a:gd name="connsiteX40" fmla="*/ 35859 w 1186499"/>
                <a:gd name="connsiteY40" fmla="*/ 1100602 h 1604458"/>
                <a:gd name="connsiteX0" fmla="*/ 35859 w 1186499"/>
                <a:gd name="connsiteY0" fmla="*/ 1100602 h 1588475"/>
                <a:gd name="connsiteX1" fmla="*/ 103358 w 1186499"/>
                <a:gd name="connsiteY1" fmla="*/ 1212411 h 1588475"/>
                <a:gd name="connsiteX2" fmla="*/ 152419 w 1186499"/>
                <a:gd name="connsiteY2" fmla="*/ 1218897 h 1588475"/>
                <a:gd name="connsiteX3" fmla="*/ 204040 w 1186499"/>
                <a:gd name="connsiteY3" fmla="*/ 1327709 h 1588475"/>
                <a:gd name="connsiteX4" fmla="*/ 327120 w 1186499"/>
                <a:gd name="connsiteY4" fmla="*/ 1461036 h 1588475"/>
                <a:gd name="connsiteX5" fmla="*/ 628913 w 1186499"/>
                <a:gd name="connsiteY5" fmla="*/ 1588475 h 1588475"/>
                <a:gd name="connsiteX6" fmla="*/ 929553 w 1186499"/>
                <a:gd name="connsiteY6" fmla="*/ 1460171 h 1588475"/>
                <a:gd name="connsiteX7" fmla="*/ 1021132 w 1186499"/>
                <a:gd name="connsiteY7" fmla="*/ 1294815 h 1588475"/>
                <a:gd name="connsiteX8" fmla="*/ 1062260 w 1186499"/>
                <a:gd name="connsiteY8" fmla="*/ 1218698 h 1588475"/>
                <a:gd name="connsiteX9" fmla="*/ 1095636 w 1186499"/>
                <a:gd name="connsiteY9" fmla="*/ 1195098 h 1588475"/>
                <a:gd name="connsiteX10" fmla="*/ 1162352 w 1186499"/>
                <a:gd name="connsiteY10" fmla="*/ 1074369 h 1588475"/>
                <a:gd name="connsiteX11" fmla="*/ 1186448 w 1186499"/>
                <a:gd name="connsiteY11" fmla="*/ 951350 h 1588475"/>
                <a:gd name="connsiteX12" fmla="*/ 1157226 w 1186499"/>
                <a:gd name="connsiteY12" fmla="*/ 877250 h 1588475"/>
                <a:gd name="connsiteX13" fmla="*/ 1108634 w 1186499"/>
                <a:gd name="connsiteY13" fmla="*/ 881770 h 1588475"/>
                <a:gd name="connsiteX14" fmla="*/ 1140919 w 1186499"/>
                <a:gd name="connsiteY14" fmla="*/ 716940 h 1588475"/>
                <a:gd name="connsiteX15" fmla="*/ 1145119 w 1186499"/>
                <a:gd name="connsiteY15" fmla="*/ 682351 h 1588475"/>
                <a:gd name="connsiteX16" fmla="*/ 1153595 w 1186499"/>
                <a:gd name="connsiteY16" fmla="*/ 628147 h 1588475"/>
                <a:gd name="connsiteX17" fmla="*/ 1153109 w 1186499"/>
                <a:gd name="connsiteY17" fmla="*/ 563934 h 1588475"/>
                <a:gd name="connsiteX18" fmla="*/ 1149356 w 1186499"/>
                <a:gd name="connsiteY18" fmla="*/ 549118 h 1588475"/>
                <a:gd name="connsiteX19" fmla="*/ 1147578 w 1186499"/>
                <a:gd name="connsiteY19" fmla="*/ 519816 h 1588475"/>
                <a:gd name="connsiteX20" fmla="*/ 1137046 w 1186499"/>
                <a:gd name="connsiteY20" fmla="*/ 500004 h 1588475"/>
                <a:gd name="connsiteX21" fmla="*/ 1136923 w 1186499"/>
                <a:gd name="connsiteY21" fmla="*/ 446561 h 1588475"/>
                <a:gd name="connsiteX22" fmla="*/ 1099630 w 1186499"/>
                <a:gd name="connsiteY22" fmla="*/ 318697 h 1588475"/>
                <a:gd name="connsiteX23" fmla="*/ 1050517 w 1186499"/>
                <a:gd name="connsiteY23" fmla="*/ 261151 h 1588475"/>
                <a:gd name="connsiteX24" fmla="*/ 997563 w 1186499"/>
                <a:gd name="connsiteY24" fmla="*/ 180592 h 1588475"/>
                <a:gd name="connsiteX25" fmla="*/ 822681 w 1186499"/>
                <a:gd name="connsiteY25" fmla="*/ 43327 h 1588475"/>
                <a:gd name="connsiteX26" fmla="*/ 589603 w 1186499"/>
                <a:gd name="connsiteY26" fmla="*/ 264 h 1588475"/>
                <a:gd name="connsiteX27" fmla="*/ 357612 w 1186499"/>
                <a:gd name="connsiteY27" fmla="*/ 41270 h 1588475"/>
                <a:gd name="connsiteX28" fmla="*/ 251867 w 1186499"/>
                <a:gd name="connsiteY28" fmla="*/ 110728 h 1588475"/>
                <a:gd name="connsiteX29" fmla="*/ 187008 w 1186499"/>
                <a:gd name="connsiteY29" fmla="*/ 161905 h 1588475"/>
                <a:gd name="connsiteX30" fmla="*/ 136656 w 1186499"/>
                <a:gd name="connsiteY30" fmla="*/ 245442 h 1588475"/>
                <a:gd name="connsiteX31" fmla="*/ 118397 w 1186499"/>
                <a:gd name="connsiteY31" fmla="*/ 287305 h 1588475"/>
                <a:gd name="connsiteX32" fmla="*/ 21652 w 1186499"/>
                <a:gd name="connsiteY32" fmla="*/ 491202 h 1588475"/>
                <a:gd name="connsiteX33" fmla="*/ 26995 w 1186499"/>
                <a:gd name="connsiteY33" fmla="*/ 571761 h 1588475"/>
                <a:gd name="connsiteX34" fmla="*/ 25527 w 1186499"/>
                <a:gd name="connsiteY34" fmla="*/ 650546 h 1588475"/>
                <a:gd name="connsiteX35" fmla="*/ 41644 w 1186499"/>
                <a:gd name="connsiteY35" fmla="*/ 710281 h 1588475"/>
                <a:gd name="connsiteX36" fmla="*/ 50430 w 1186499"/>
                <a:gd name="connsiteY36" fmla="*/ 790595 h 1588475"/>
                <a:gd name="connsiteX37" fmla="*/ 57291 w 1186499"/>
                <a:gd name="connsiteY37" fmla="*/ 862478 h 1588475"/>
                <a:gd name="connsiteX38" fmla="*/ 24774 w 1186499"/>
                <a:gd name="connsiteY38" fmla="*/ 879433 h 1588475"/>
                <a:gd name="connsiteX39" fmla="*/ 140 w 1186499"/>
                <a:gd name="connsiteY39" fmla="*/ 929152 h 1588475"/>
                <a:gd name="connsiteX40" fmla="*/ 35859 w 1186499"/>
                <a:gd name="connsiteY40" fmla="*/ 1100602 h 1588475"/>
                <a:gd name="connsiteX0" fmla="*/ 35859 w 1186499"/>
                <a:gd name="connsiteY0" fmla="*/ 1100602 h 1588475"/>
                <a:gd name="connsiteX1" fmla="*/ 103358 w 1186499"/>
                <a:gd name="connsiteY1" fmla="*/ 1212411 h 1588475"/>
                <a:gd name="connsiteX2" fmla="*/ 152419 w 1186499"/>
                <a:gd name="connsiteY2" fmla="*/ 1218897 h 1588475"/>
                <a:gd name="connsiteX3" fmla="*/ 204040 w 1186499"/>
                <a:gd name="connsiteY3" fmla="*/ 1327709 h 1588475"/>
                <a:gd name="connsiteX4" fmla="*/ 327120 w 1186499"/>
                <a:gd name="connsiteY4" fmla="*/ 1461036 h 1588475"/>
                <a:gd name="connsiteX5" fmla="*/ 641344 w 1186499"/>
                <a:gd name="connsiteY5" fmla="*/ 1588475 h 1588475"/>
                <a:gd name="connsiteX6" fmla="*/ 929553 w 1186499"/>
                <a:gd name="connsiteY6" fmla="*/ 1460171 h 1588475"/>
                <a:gd name="connsiteX7" fmla="*/ 1021132 w 1186499"/>
                <a:gd name="connsiteY7" fmla="*/ 1294815 h 1588475"/>
                <a:gd name="connsiteX8" fmla="*/ 1062260 w 1186499"/>
                <a:gd name="connsiteY8" fmla="*/ 1218698 h 1588475"/>
                <a:gd name="connsiteX9" fmla="*/ 1095636 w 1186499"/>
                <a:gd name="connsiteY9" fmla="*/ 1195098 h 1588475"/>
                <a:gd name="connsiteX10" fmla="*/ 1162352 w 1186499"/>
                <a:gd name="connsiteY10" fmla="*/ 1074369 h 1588475"/>
                <a:gd name="connsiteX11" fmla="*/ 1186448 w 1186499"/>
                <a:gd name="connsiteY11" fmla="*/ 951350 h 1588475"/>
                <a:gd name="connsiteX12" fmla="*/ 1157226 w 1186499"/>
                <a:gd name="connsiteY12" fmla="*/ 877250 h 1588475"/>
                <a:gd name="connsiteX13" fmla="*/ 1108634 w 1186499"/>
                <a:gd name="connsiteY13" fmla="*/ 881770 h 1588475"/>
                <a:gd name="connsiteX14" fmla="*/ 1140919 w 1186499"/>
                <a:gd name="connsiteY14" fmla="*/ 716940 h 1588475"/>
                <a:gd name="connsiteX15" fmla="*/ 1145119 w 1186499"/>
                <a:gd name="connsiteY15" fmla="*/ 682351 h 1588475"/>
                <a:gd name="connsiteX16" fmla="*/ 1153595 w 1186499"/>
                <a:gd name="connsiteY16" fmla="*/ 628147 h 1588475"/>
                <a:gd name="connsiteX17" fmla="*/ 1153109 w 1186499"/>
                <a:gd name="connsiteY17" fmla="*/ 563934 h 1588475"/>
                <a:gd name="connsiteX18" fmla="*/ 1149356 w 1186499"/>
                <a:gd name="connsiteY18" fmla="*/ 549118 h 1588475"/>
                <a:gd name="connsiteX19" fmla="*/ 1147578 w 1186499"/>
                <a:gd name="connsiteY19" fmla="*/ 519816 h 1588475"/>
                <a:gd name="connsiteX20" fmla="*/ 1137046 w 1186499"/>
                <a:gd name="connsiteY20" fmla="*/ 500004 h 1588475"/>
                <a:gd name="connsiteX21" fmla="*/ 1136923 w 1186499"/>
                <a:gd name="connsiteY21" fmla="*/ 446561 h 1588475"/>
                <a:gd name="connsiteX22" fmla="*/ 1099630 w 1186499"/>
                <a:gd name="connsiteY22" fmla="*/ 318697 h 1588475"/>
                <a:gd name="connsiteX23" fmla="*/ 1050517 w 1186499"/>
                <a:gd name="connsiteY23" fmla="*/ 261151 h 1588475"/>
                <a:gd name="connsiteX24" fmla="*/ 997563 w 1186499"/>
                <a:gd name="connsiteY24" fmla="*/ 180592 h 1588475"/>
                <a:gd name="connsiteX25" fmla="*/ 822681 w 1186499"/>
                <a:gd name="connsiteY25" fmla="*/ 43327 h 1588475"/>
                <a:gd name="connsiteX26" fmla="*/ 589603 w 1186499"/>
                <a:gd name="connsiteY26" fmla="*/ 264 h 1588475"/>
                <a:gd name="connsiteX27" fmla="*/ 357612 w 1186499"/>
                <a:gd name="connsiteY27" fmla="*/ 41270 h 1588475"/>
                <a:gd name="connsiteX28" fmla="*/ 251867 w 1186499"/>
                <a:gd name="connsiteY28" fmla="*/ 110728 h 1588475"/>
                <a:gd name="connsiteX29" fmla="*/ 187008 w 1186499"/>
                <a:gd name="connsiteY29" fmla="*/ 161905 h 1588475"/>
                <a:gd name="connsiteX30" fmla="*/ 136656 w 1186499"/>
                <a:gd name="connsiteY30" fmla="*/ 245442 h 1588475"/>
                <a:gd name="connsiteX31" fmla="*/ 118397 w 1186499"/>
                <a:gd name="connsiteY31" fmla="*/ 287305 h 1588475"/>
                <a:gd name="connsiteX32" fmla="*/ 21652 w 1186499"/>
                <a:gd name="connsiteY32" fmla="*/ 491202 h 1588475"/>
                <a:gd name="connsiteX33" fmla="*/ 26995 w 1186499"/>
                <a:gd name="connsiteY33" fmla="*/ 571761 h 1588475"/>
                <a:gd name="connsiteX34" fmla="*/ 25527 w 1186499"/>
                <a:gd name="connsiteY34" fmla="*/ 650546 h 1588475"/>
                <a:gd name="connsiteX35" fmla="*/ 41644 w 1186499"/>
                <a:gd name="connsiteY35" fmla="*/ 710281 h 1588475"/>
                <a:gd name="connsiteX36" fmla="*/ 50430 w 1186499"/>
                <a:gd name="connsiteY36" fmla="*/ 790595 h 1588475"/>
                <a:gd name="connsiteX37" fmla="*/ 57291 w 1186499"/>
                <a:gd name="connsiteY37" fmla="*/ 862478 h 1588475"/>
                <a:gd name="connsiteX38" fmla="*/ 24774 w 1186499"/>
                <a:gd name="connsiteY38" fmla="*/ 879433 h 1588475"/>
                <a:gd name="connsiteX39" fmla="*/ 140 w 1186499"/>
                <a:gd name="connsiteY39" fmla="*/ 929152 h 1588475"/>
                <a:gd name="connsiteX40" fmla="*/ 35859 w 1186499"/>
                <a:gd name="connsiteY40" fmla="*/ 1100602 h 1588475"/>
                <a:gd name="connsiteX0" fmla="*/ 35859 w 1186499"/>
                <a:gd name="connsiteY0" fmla="*/ 1100602 h 1588475"/>
                <a:gd name="connsiteX1" fmla="*/ 103358 w 1186499"/>
                <a:gd name="connsiteY1" fmla="*/ 1212411 h 1588475"/>
                <a:gd name="connsiteX2" fmla="*/ 152419 w 1186499"/>
                <a:gd name="connsiteY2" fmla="*/ 1218897 h 1588475"/>
                <a:gd name="connsiteX3" fmla="*/ 204040 w 1186499"/>
                <a:gd name="connsiteY3" fmla="*/ 1327709 h 1588475"/>
                <a:gd name="connsiteX4" fmla="*/ 327120 w 1186499"/>
                <a:gd name="connsiteY4" fmla="*/ 1461036 h 1588475"/>
                <a:gd name="connsiteX5" fmla="*/ 641344 w 1186499"/>
                <a:gd name="connsiteY5" fmla="*/ 1588475 h 1588475"/>
                <a:gd name="connsiteX6" fmla="*/ 929553 w 1186499"/>
                <a:gd name="connsiteY6" fmla="*/ 1460171 h 1588475"/>
                <a:gd name="connsiteX7" fmla="*/ 971767 w 1186499"/>
                <a:gd name="connsiteY7" fmla="*/ 1401544 h 1588475"/>
                <a:gd name="connsiteX8" fmla="*/ 1021132 w 1186499"/>
                <a:gd name="connsiteY8" fmla="*/ 1294815 h 1588475"/>
                <a:gd name="connsiteX9" fmla="*/ 1062260 w 1186499"/>
                <a:gd name="connsiteY9" fmla="*/ 1218698 h 1588475"/>
                <a:gd name="connsiteX10" fmla="*/ 1095636 w 1186499"/>
                <a:gd name="connsiteY10" fmla="*/ 1195098 h 1588475"/>
                <a:gd name="connsiteX11" fmla="*/ 1162352 w 1186499"/>
                <a:gd name="connsiteY11" fmla="*/ 1074369 h 1588475"/>
                <a:gd name="connsiteX12" fmla="*/ 1186448 w 1186499"/>
                <a:gd name="connsiteY12" fmla="*/ 951350 h 1588475"/>
                <a:gd name="connsiteX13" fmla="*/ 1157226 w 1186499"/>
                <a:gd name="connsiteY13" fmla="*/ 877250 h 1588475"/>
                <a:gd name="connsiteX14" fmla="*/ 1108634 w 1186499"/>
                <a:gd name="connsiteY14" fmla="*/ 881770 h 1588475"/>
                <a:gd name="connsiteX15" fmla="*/ 1140919 w 1186499"/>
                <a:gd name="connsiteY15" fmla="*/ 716940 h 1588475"/>
                <a:gd name="connsiteX16" fmla="*/ 1145119 w 1186499"/>
                <a:gd name="connsiteY16" fmla="*/ 682351 h 1588475"/>
                <a:gd name="connsiteX17" fmla="*/ 1153595 w 1186499"/>
                <a:gd name="connsiteY17" fmla="*/ 628147 h 1588475"/>
                <a:gd name="connsiteX18" fmla="*/ 1153109 w 1186499"/>
                <a:gd name="connsiteY18" fmla="*/ 563934 h 1588475"/>
                <a:gd name="connsiteX19" fmla="*/ 1149356 w 1186499"/>
                <a:gd name="connsiteY19" fmla="*/ 549118 h 1588475"/>
                <a:gd name="connsiteX20" fmla="*/ 1147578 w 1186499"/>
                <a:gd name="connsiteY20" fmla="*/ 519816 h 1588475"/>
                <a:gd name="connsiteX21" fmla="*/ 1137046 w 1186499"/>
                <a:gd name="connsiteY21" fmla="*/ 500004 h 1588475"/>
                <a:gd name="connsiteX22" fmla="*/ 1136923 w 1186499"/>
                <a:gd name="connsiteY22" fmla="*/ 446561 h 1588475"/>
                <a:gd name="connsiteX23" fmla="*/ 1099630 w 1186499"/>
                <a:gd name="connsiteY23" fmla="*/ 318697 h 1588475"/>
                <a:gd name="connsiteX24" fmla="*/ 1050517 w 1186499"/>
                <a:gd name="connsiteY24" fmla="*/ 261151 h 1588475"/>
                <a:gd name="connsiteX25" fmla="*/ 997563 w 1186499"/>
                <a:gd name="connsiteY25" fmla="*/ 180592 h 1588475"/>
                <a:gd name="connsiteX26" fmla="*/ 822681 w 1186499"/>
                <a:gd name="connsiteY26" fmla="*/ 43327 h 1588475"/>
                <a:gd name="connsiteX27" fmla="*/ 589603 w 1186499"/>
                <a:gd name="connsiteY27" fmla="*/ 264 h 1588475"/>
                <a:gd name="connsiteX28" fmla="*/ 357612 w 1186499"/>
                <a:gd name="connsiteY28" fmla="*/ 41270 h 1588475"/>
                <a:gd name="connsiteX29" fmla="*/ 251867 w 1186499"/>
                <a:gd name="connsiteY29" fmla="*/ 110728 h 1588475"/>
                <a:gd name="connsiteX30" fmla="*/ 187008 w 1186499"/>
                <a:gd name="connsiteY30" fmla="*/ 161905 h 1588475"/>
                <a:gd name="connsiteX31" fmla="*/ 136656 w 1186499"/>
                <a:gd name="connsiteY31" fmla="*/ 245442 h 1588475"/>
                <a:gd name="connsiteX32" fmla="*/ 118397 w 1186499"/>
                <a:gd name="connsiteY32" fmla="*/ 287305 h 1588475"/>
                <a:gd name="connsiteX33" fmla="*/ 21652 w 1186499"/>
                <a:gd name="connsiteY33" fmla="*/ 491202 h 1588475"/>
                <a:gd name="connsiteX34" fmla="*/ 26995 w 1186499"/>
                <a:gd name="connsiteY34" fmla="*/ 571761 h 1588475"/>
                <a:gd name="connsiteX35" fmla="*/ 25527 w 1186499"/>
                <a:gd name="connsiteY35" fmla="*/ 650546 h 1588475"/>
                <a:gd name="connsiteX36" fmla="*/ 41644 w 1186499"/>
                <a:gd name="connsiteY36" fmla="*/ 710281 h 1588475"/>
                <a:gd name="connsiteX37" fmla="*/ 50430 w 1186499"/>
                <a:gd name="connsiteY37" fmla="*/ 790595 h 1588475"/>
                <a:gd name="connsiteX38" fmla="*/ 57291 w 1186499"/>
                <a:gd name="connsiteY38" fmla="*/ 862478 h 1588475"/>
                <a:gd name="connsiteX39" fmla="*/ 24774 w 1186499"/>
                <a:gd name="connsiteY39" fmla="*/ 879433 h 1588475"/>
                <a:gd name="connsiteX40" fmla="*/ 140 w 1186499"/>
                <a:gd name="connsiteY40" fmla="*/ 929152 h 1588475"/>
                <a:gd name="connsiteX41" fmla="*/ 35859 w 1186499"/>
                <a:gd name="connsiteY41" fmla="*/ 1100602 h 1588475"/>
                <a:gd name="connsiteX0" fmla="*/ 35859 w 1186499"/>
                <a:gd name="connsiteY0" fmla="*/ 1100602 h 1588475"/>
                <a:gd name="connsiteX1" fmla="*/ 103358 w 1186499"/>
                <a:gd name="connsiteY1" fmla="*/ 1212411 h 1588475"/>
                <a:gd name="connsiteX2" fmla="*/ 152419 w 1186499"/>
                <a:gd name="connsiteY2" fmla="*/ 1218897 h 1588475"/>
                <a:gd name="connsiteX3" fmla="*/ 204040 w 1186499"/>
                <a:gd name="connsiteY3" fmla="*/ 1327709 h 1588475"/>
                <a:gd name="connsiteX4" fmla="*/ 327120 w 1186499"/>
                <a:gd name="connsiteY4" fmla="*/ 1461036 h 1588475"/>
                <a:gd name="connsiteX5" fmla="*/ 641344 w 1186499"/>
                <a:gd name="connsiteY5" fmla="*/ 1588475 h 1588475"/>
                <a:gd name="connsiteX6" fmla="*/ 929553 w 1186499"/>
                <a:gd name="connsiteY6" fmla="*/ 1460171 h 1588475"/>
                <a:gd name="connsiteX7" fmla="*/ 1021132 w 1186499"/>
                <a:gd name="connsiteY7" fmla="*/ 1294815 h 1588475"/>
                <a:gd name="connsiteX8" fmla="*/ 1062260 w 1186499"/>
                <a:gd name="connsiteY8" fmla="*/ 1218698 h 1588475"/>
                <a:gd name="connsiteX9" fmla="*/ 1095636 w 1186499"/>
                <a:gd name="connsiteY9" fmla="*/ 1195098 h 1588475"/>
                <a:gd name="connsiteX10" fmla="*/ 1162352 w 1186499"/>
                <a:gd name="connsiteY10" fmla="*/ 1074369 h 1588475"/>
                <a:gd name="connsiteX11" fmla="*/ 1186448 w 1186499"/>
                <a:gd name="connsiteY11" fmla="*/ 951350 h 1588475"/>
                <a:gd name="connsiteX12" fmla="*/ 1157226 w 1186499"/>
                <a:gd name="connsiteY12" fmla="*/ 877250 h 1588475"/>
                <a:gd name="connsiteX13" fmla="*/ 1108634 w 1186499"/>
                <a:gd name="connsiteY13" fmla="*/ 881770 h 1588475"/>
                <a:gd name="connsiteX14" fmla="*/ 1140919 w 1186499"/>
                <a:gd name="connsiteY14" fmla="*/ 716940 h 1588475"/>
                <a:gd name="connsiteX15" fmla="*/ 1145119 w 1186499"/>
                <a:gd name="connsiteY15" fmla="*/ 682351 h 1588475"/>
                <a:gd name="connsiteX16" fmla="*/ 1153595 w 1186499"/>
                <a:gd name="connsiteY16" fmla="*/ 628147 h 1588475"/>
                <a:gd name="connsiteX17" fmla="*/ 1153109 w 1186499"/>
                <a:gd name="connsiteY17" fmla="*/ 563934 h 1588475"/>
                <a:gd name="connsiteX18" fmla="*/ 1149356 w 1186499"/>
                <a:gd name="connsiteY18" fmla="*/ 549118 h 1588475"/>
                <a:gd name="connsiteX19" fmla="*/ 1147578 w 1186499"/>
                <a:gd name="connsiteY19" fmla="*/ 519816 h 1588475"/>
                <a:gd name="connsiteX20" fmla="*/ 1137046 w 1186499"/>
                <a:gd name="connsiteY20" fmla="*/ 500004 h 1588475"/>
                <a:gd name="connsiteX21" fmla="*/ 1136923 w 1186499"/>
                <a:gd name="connsiteY21" fmla="*/ 446561 h 1588475"/>
                <a:gd name="connsiteX22" fmla="*/ 1099630 w 1186499"/>
                <a:gd name="connsiteY22" fmla="*/ 318697 h 1588475"/>
                <a:gd name="connsiteX23" fmla="*/ 1050517 w 1186499"/>
                <a:gd name="connsiteY23" fmla="*/ 261151 h 1588475"/>
                <a:gd name="connsiteX24" fmla="*/ 997563 w 1186499"/>
                <a:gd name="connsiteY24" fmla="*/ 180592 h 1588475"/>
                <a:gd name="connsiteX25" fmla="*/ 822681 w 1186499"/>
                <a:gd name="connsiteY25" fmla="*/ 43327 h 1588475"/>
                <a:gd name="connsiteX26" fmla="*/ 589603 w 1186499"/>
                <a:gd name="connsiteY26" fmla="*/ 264 h 1588475"/>
                <a:gd name="connsiteX27" fmla="*/ 357612 w 1186499"/>
                <a:gd name="connsiteY27" fmla="*/ 41270 h 1588475"/>
                <a:gd name="connsiteX28" fmla="*/ 251867 w 1186499"/>
                <a:gd name="connsiteY28" fmla="*/ 110728 h 1588475"/>
                <a:gd name="connsiteX29" fmla="*/ 187008 w 1186499"/>
                <a:gd name="connsiteY29" fmla="*/ 161905 h 1588475"/>
                <a:gd name="connsiteX30" fmla="*/ 136656 w 1186499"/>
                <a:gd name="connsiteY30" fmla="*/ 245442 h 1588475"/>
                <a:gd name="connsiteX31" fmla="*/ 118397 w 1186499"/>
                <a:gd name="connsiteY31" fmla="*/ 287305 h 1588475"/>
                <a:gd name="connsiteX32" fmla="*/ 21652 w 1186499"/>
                <a:gd name="connsiteY32" fmla="*/ 491202 h 1588475"/>
                <a:gd name="connsiteX33" fmla="*/ 26995 w 1186499"/>
                <a:gd name="connsiteY33" fmla="*/ 571761 h 1588475"/>
                <a:gd name="connsiteX34" fmla="*/ 25527 w 1186499"/>
                <a:gd name="connsiteY34" fmla="*/ 650546 h 1588475"/>
                <a:gd name="connsiteX35" fmla="*/ 41644 w 1186499"/>
                <a:gd name="connsiteY35" fmla="*/ 710281 h 1588475"/>
                <a:gd name="connsiteX36" fmla="*/ 50430 w 1186499"/>
                <a:gd name="connsiteY36" fmla="*/ 790595 h 1588475"/>
                <a:gd name="connsiteX37" fmla="*/ 57291 w 1186499"/>
                <a:gd name="connsiteY37" fmla="*/ 862478 h 1588475"/>
                <a:gd name="connsiteX38" fmla="*/ 24774 w 1186499"/>
                <a:gd name="connsiteY38" fmla="*/ 879433 h 1588475"/>
                <a:gd name="connsiteX39" fmla="*/ 140 w 1186499"/>
                <a:gd name="connsiteY39" fmla="*/ 929152 h 1588475"/>
                <a:gd name="connsiteX40" fmla="*/ 35859 w 1186499"/>
                <a:gd name="connsiteY40" fmla="*/ 1100602 h 1588475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9553 w 1186499"/>
                <a:gd name="connsiteY6" fmla="*/ 1460171 h 1556509"/>
                <a:gd name="connsiteX7" fmla="*/ 1021132 w 1186499"/>
                <a:gd name="connsiteY7" fmla="*/ 1294815 h 1556509"/>
                <a:gd name="connsiteX8" fmla="*/ 1062260 w 1186499"/>
                <a:gd name="connsiteY8" fmla="*/ 1218698 h 1556509"/>
                <a:gd name="connsiteX9" fmla="*/ 1095636 w 1186499"/>
                <a:gd name="connsiteY9" fmla="*/ 1195098 h 1556509"/>
                <a:gd name="connsiteX10" fmla="*/ 1162352 w 1186499"/>
                <a:gd name="connsiteY10" fmla="*/ 1074369 h 1556509"/>
                <a:gd name="connsiteX11" fmla="*/ 1186448 w 1186499"/>
                <a:gd name="connsiteY11" fmla="*/ 951350 h 1556509"/>
                <a:gd name="connsiteX12" fmla="*/ 1157226 w 1186499"/>
                <a:gd name="connsiteY12" fmla="*/ 877250 h 1556509"/>
                <a:gd name="connsiteX13" fmla="*/ 1108634 w 1186499"/>
                <a:gd name="connsiteY13" fmla="*/ 881770 h 1556509"/>
                <a:gd name="connsiteX14" fmla="*/ 1140919 w 1186499"/>
                <a:gd name="connsiteY14" fmla="*/ 716940 h 1556509"/>
                <a:gd name="connsiteX15" fmla="*/ 1145119 w 1186499"/>
                <a:gd name="connsiteY15" fmla="*/ 682351 h 1556509"/>
                <a:gd name="connsiteX16" fmla="*/ 1153595 w 1186499"/>
                <a:gd name="connsiteY16" fmla="*/ 628147 h 1556509"/>
                <a:gd name="connsiteX17" fmla="*/ 1153109 w 1186499"/>
                <a:gd name="connsiteY17" fmla="*/ 563934 h 1556509"/>
                <a:gd name="connsiteX18" fmla="*/ 1149356 w 1186499"/>
                <a:gd name="connsiteY18" fmla="*/ 549118 h 1556509"/>
                <a:gd name="connsiteX19" fmla="*/ 1147578 w 1186499"/>
                <a:gd name="connsiteY19" fmla="*/ 519816 h 1556509"/>
                <a:gd name="connsiteX20" fmla="*/ 1137046 w 1186499"/>
                <a:gd name="connsiteY20" fmla="*/ 500004 h 1556509"/>
                <a:gd name="connsiteX21" fmla="*/ 1136923 w 1186499"/>
                <a:gd name="connsiteY21" fmla="*/ 446561 h 1556509"/>
                <a:gd name="connsiteX22" fmla="*/ 1099630 w 1186499"/>
                <a:gd name="connsiteY22" fmla="*/ 318697 h 1556509"/>
                <a:gd name="connsiteX23" fmla="*/ 1050517 w 1186499"/>
                <a:gd name="connsiteY23" fmla="*/ 261151 h 1556509"/>
                <a:gd name="connsiteX24" fmla="*/ 997563 w 1186499"/>
                <a:gd name="connsiteY24" fmla="*/ 180592 h 1556509"/>
                <a:gd name="connsiteX25" fmla="*/ 822681 w 1186499"/>
                <a:gd name="connsiteY25" fmla="*/ 43327 h 1556509"/>
                <a:gd name="connsiteX26" fmla="*/ 589603 w 1186499"/>
                <a:gd name="connsiteY26" fmla="*/ 264 h 1556509"/>
                <a:gd name="connsiteX27" fmla="*/ 357612 w 1186499"/>
                <a:gd name="connsiteY27" fmla="*/ 41270 h 1556509"/>
                <a:gd name="connsiteX28" fmla="*/ 251867 w 1186499"/>
                <a:gd name="connsiteY28" fmla="*/ 110728 h 1556509"/>
                <a:gd name="connsiteX29" fmla="*/ 187008 w 1186499"/>
                <a:gd name="connsiteY29" fmla="*/ 161905 h 1556509"/>
                <a:gd name="connsiteX30" fmla="*/ 136656 w 1186499"/>
                <a:gd name="connsiteY30" fmla="*/ 245442 h 1556509"/>
                <a:gd name="connsiteX31" fmla="*/ 118397 w 1186499"/>
                <a:gd name="connsiteY31" fmla="*/ 287305 h 1556509"/>
                <a:gd name="connsiteX32" fmla="*/ 21652 w 1186499"/>
                <a:gd name="connsiteY32" fmla="*/ 491202 h 1556509"/>
                <a:gd name="connsiteX33" fmla="*/ 26995 w 1186499"/>
                <a:gd name="connsiteY33" fmla="*/ 571761 h 1556509"/>
                <a:gd name="connsiteX34" fmla="*/ 25527 w 1186499"/>
                <a:gd name="connsiteY34" fmla="*/ 650546 h 1556509"/>
                <a:gd name="connsiteX35" fmla="*/ 41644 w 1186499"/>
                <a:gd name="connsiteY35" fmla="*/ 710281 h 1556509"/>
                <a:gd name="connsiteX36" fmla="*/ 50430 w 1186499"/>
                <a:gd name="connsiteY36" fmla="*/ 790595 h 1556509"/>
                <a:gd name="connsiteX37" fmla="*/ 57291 w 1186499"/>
                <a:gd name="connsiteY37" fmla="*/ 862478 h 1556509"/>
                <a:gd name="connsiteX38" fmla="*/ 24774 w 1186499"/>
                <a:gd name="connsiteY38" fmla="*/ 879433 h 1556509"/>
                <a:gd name="connsiteX39" fmla="*/ 140 w 1186499"/>
                <a:gd name="connsiteY39" fmla="*/ 929152 h 1556509"/>
                <a:gd name="connsiteX40" fmla="*/ 35859 w 1186499"/>
                <a:gd name="connsiteY40" fmla="*/ 1100602 h 1556509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9553 w 1186499"/>
                <a:gd name="connsiteY6" fmla="*/ 1460171 h 1556509"/>
                <a:gd name="connsiteX7" fmla="*/ 987750 w 1186499"/>
                <a:gd name="connsiteY7" fmla="*/ 1388225 h 1556509"/>
                <a:gd name="connsiteX8" fmla="*/ 1021132 w 1186499"/>
                <a:gd name="connsiteY8" fmla="*/ 1294815 h 1556509"/>
                <a:gd name="connsiteX9" fmla="*/ 1062260 w 1186499"/>
                <a:gd name="connsiteY9" fmla="*/ 1218698 h 1556509"/>
                <a:gd name="connsiteX10" fmla="*/ 1095636 w 1186499"/>
                <a:gd name="connsiteY10" fmla="*/ 1195098 h 1556509"/>
                <a:gd name="connsiteX11" fmla="*/ 1162352 w 1186499"/>
                <a:gd name="connsiteY11" fmla="*/ 1074369 h 1556509"/>
                <a:gd name="connsiteX12" fmla="*/ 1186448 w 1186499"/>
                <a:gd name="connsiteY12" fmla="*/ 951350 h 1556509"/>
                <a:gd name="connsiteX13" fmla="*/ 1157226 w 1186499"/>
                <a:gd name="connsiteY13" fmla="*/ 877250 h 1556509"/>
                <a:gd name="connsiteX14" fmla="*/ 1108634 w 1186499"/>
                <a:gd name="connsiteY14" fmla="*/ 881770 h 1556509"/>
                <a:gd name="connsiteX15" fmla="*/ 1140919 w 1186499"/>
                <a:gd name="connsiteY15" fmla="*/ 716940 h 1556509"/>
                <a:gd name="connsiteX16" fmla="*/ 1145119 w 1186499"/>
                <a:gd name="connsiteY16" fmla="*/ 682351 h 1556509"/>
                <a:gd name="connsiteX17" fmla="*/ 1153595 w 1186499"/>
                <a:gd name="connsiteY17" fmla="*/ 628147 h 1556509"/>
                <a:gd name="connsiteX18" fmla="*/ 1153109 w 1186499"/>
                <a:gd name="connsiteY18" fmla="*/ 563934 h 1556509"/>
                <a:gd name="connsiteX19" fmla="*/ 1149356 w 1186499"/>
                <a:gd name="connsiteY19" fmla="*/ 549118 h 1556509"/>
                <a:gd name="connsiteX20" fmla="*/ 1147578 w 1186499"/>
                <a:gd name="connsiteY20" fmla="*/ 519816 h 1556509"/>
                <a:gd name="connsiteX21" fmla="*/ 1137046 w 1186499"/>
                <a:gd name="connsiteY21" fmla="*/ 500004 h 1556509"/>
                <a:gd name="connsiteX22" fmla="*/ 1136923 w 1186499"/>
                <a:gd name="connsiteY22" fmla="*/ 446561 h 1556509"/>
                <a:gd name="connsiteX23" fmla="*/ 1099630 w 1186499"/>
                <a:gd name="connsiteY23" fmla="*/ 318697 h 1556509"/>
                <a:gd name="connsiteX24" fmla="*/ 1050517 w 1186499"/>
                <a:gd name="connsiteY24" fmla="*/ 261151 h 1556509"/>
                <a:gd name="connsiteX25" fmla="*/ 997563 w 1186499"/>
                <a:gd name="connsiteY25" fmla="*/ 180592 h 1556509"/>
                <a:gd name="connsiteX26" fmla="*/ 822681 w 1186499"/>
                <a:gd name="connsiteY26" fmla="*/ 43327 h 1556509"/>
                <a:gd name="connsiteX27" fmla="*/ 589603 w 1186499"/>
                <a:gd name="connsiteY27" fmla="*/ 264 h 1556509"/>
                <a:gd name="connsiteX28" fmla="*/ 357612 w 1186499"/>
                <a:gd name="connsiteY28" fmla="*/ 41270 h 1556509"/>
                <a:gd name="connsiteX29" fmla="*/ 251867 w 1186499"/>
                <a:gd name="connsiteY29" fmla="*/ 110728 h 1556509"/>
                <a:gd name="connsiteX30" fmla="*/ 187008 w 1186499"/>
                <a:gd name="connsiteY30" fmla="*/ 161905 h 1556509"/>
                <a:gd name="connsiteX31" fmla="*/ 136656 w 1186499"/>
                <a:gd name="connsiteY31" fmla="*/ 245442 h 1556509"/>
                <a:gd name="connsiteX32" fmla="*/ 118397 w 1186499"/>
                <a:gd name="connsiteY32" fmla="*/ 287305 h 1556509"/>
                <a:gd name="connsiteX33" fmla="*/ 21652 w 1186499"/>
                <a:gd name="connsiteY33" fmla="*/ 491202 h 1556509"/>
                <a:gd name="connsiteX34" fmla="*/ 26995 w 1186499"/>
                <a:gd name="connsiteY34" fmla="*/ 571761 h 1556509"/>
                <a:gd name="connsiteX35" fmla="*/ 25527 w 1186499"/>
                <a:gd name="connsiteY35" fmla="*/ 650546 h 1556509"/>
                <a:gd name="connsiteX36" fmla="*/ 41644 w 1186499"/>
                <a:gd name="connsiteY36" fmla="*/ 710281 h 1556509"/>
                <a:gd name="connsiteX37" fmla="*/ 50430 w 1186499"/>
                <a:gd name="connsiteY37" fmla="*/ 790595 h 1556509"/>
                <a:gd name="connsiteX38" fmla="*/ 57291 w 1186499"/>
                <a:gd name="connsiteY38" fmla="*/ 862478 h 1556509"/>
                <a:gd name="connsiteX39" fmla="*/ 24774 w 1186499"/>
                <a:gd name="connsiteY39" fmla="*/ 879433 h 1556509"/>
                <a:gd name="connsiteX40" fmla="*/ 140 w 1186499"/>
                <a:gd name="connsiteY40" fmla="*/ 929152 h 1556509"/>
                <a:gd name="connsiteX41" fmla="*/ 35859 w 1186499"/>
                <a:gd name="connsiteY41" fmla="*/ 1100602 h 1556509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4225 w 1186499"/>
                <a:gd name="connsiteY6" fmla="*/ 1460171 h 1556509"/>
                <a:gd name="connsiteX7" fmla="*/ 987750 w 1186499"/>
                <a:gd name="connsiteY7" fmla="*/ 1388225 h 1556509"/>
                <a:gd name="connsiteX8" fmla="*/ 1021132 w 1186499"/>
                <a:gd name="connsiteY8" fmla="*/ 1294815 h 1556509"/>
                <a:gd name="connsiteX9" fmla="*/ 1062260 w 1186499"/>
                <a:gd name="connsiteY9" fmla="*/ 1218698 h 1556509"/>
                <a:gd name="connsiteX10" fmla="*/ 1095636 w 1186499"/>
                <a:gd name="connsiteY10" fmla="*/ 1195098 h 1556509"/>
                <a:gd name="connsiteX11" fmla="*/ 1162352 w 1186499"/>
                <a:gd name="connsiteY11" fmla="*/ 1074369 h 1556509"/>
                <a:gd name="connsiteX12" fmla="*/ 1186448 w 1186499"/>
                <a:gd name="connsiteY12" fmla="*/ 951350 h 1556509"/>
                <a:gd name="connsiteX13" fmla="*/ 1157226 w 1186499"/>
                <a:gd name="connsiteY13" fmla="*/ 877250 h 1556509"/>
                <a:gd name="connsiteX14" fmla="*/ 1108634 w 1186499"/>
                <a:gd name="connsiteY14" fmla="*/ 881770 h 1556509"/>
                <a:gd name="connsiteX15" fmla="*/ 1140919 w 1186499"/>
                <a:gd name="connsiteY15" fmla="*/ 716940 h 1556509"/>
                <a:gd name="connsiteX16" fmla="*/ 1145119 w 1186499"/>
                <a:gd name="connsiteY16" fmla="*/ 682351 h 1556509"/>
                <a:gd name="connsiteX17" fmla="*/ 1153595 w 1186499"/>
                <a:gd name="connsiteY17" fmla="*/ 628147 h 1556509"/>
                <a:gd name="connsiteX18" fmla="*/ 1153109 w 1186499"/>
                <a:gd name="connsiteY18" fmla="*/ 563934 h 1556509"/>
                <a:gd name="connsiteX19" fmla="*/ 1149356 w 1186499"/>
                <a:gd name="connsiteY19" fmla="*/ 549118 h 1556509"/>
                <a:gd name="connsiteX20" fmla="*/ 1147578 w 1186499"/>
                <a:gd name="connsiteY20" fmla="*/ 519816 h 1556509"/>
                <a:gd name="connsiteX21" fmla="*/ 1137046 w 1186499"/>
                <a:gd name="connsiteY21" fmla="*/ 500004 h 1556509"/>
                <a:gd name="connsiteX22" fmla="*/ 1136923 w 1186499"/>
                <a:gd name="connsiteY22" fmla="*/ 446561 h 1556509"/>
                <a:gd name="connsiteX23" fmla="*/ 1099630 w 1186499"/>
                <a:gd name="connsiteY23" fmla="*/ 318697 h 1556509"/>
                <a:gd name="connsiteX24" fmla="*/ 1050517 w 1186499"/>
                <a:gd name="connsiteY24" fmla="*/ 261151 h 1556509"/>
                <a:gd name="connsiteX25" fmla="*/ 997563 w 1186499"/>
                <a:gd name="connsiteY25" fmla="*/ 180592 h 1556509"/>
                <a:gd name="connsiteX26" fmla="*/ 822681 w 1186499"/>
                <a:gd name="connsiteY26" fmla="*/ 43327 h 1556509"/>
                <a:gd name="connsiteX27" fmla="*/ 589603 w 1186499"/>
                <a:gd name="connsiteY27" fmla="*/ 264 h 1556509"/>
                <a:gd name="connsiteX28" fmla="*/ 357612 w 1186499"/>
                <a:gd name="connsiteY28" fmla="*/ 41270 h 1556509"/>
                <a:gd name="connsiteX29" fmla="*/ 251867 w 1186499"/>
                <a:gd name="connsiteY29" fmla="*/ 110728 h 1556509"/>
                <a:gd name="connsiteX30" fmla="*/ 187008 w 1186499"/>
                <a:gd name="connsiteY30" fmla="*/ 161905 h 1556509"/>
                <a:gd name="connsiteX31" fmla="*/ 136656 w 1186499"/>
                <a:gd name="connsiteY31" fmla="*/ 245442 h 1556509"/>
                <a:gd name="connsiteX32" fmla="*/ 118397 w 1186499"/>
                <a:gd name="connsiteY32" fmla="*/ 287305 h 1556509"/>
                <a:gd name="connsiteX33" fmla="*/ 21652 w 1186499"/>
                <a:gd name="connsiteY33" fmla="*/ 491202 h 1556509"/>
                <a:gd name="connsiteX34" fmla="*/ 26995 w 1186499"/>
                <a:gd name="connsiteY34" fmla="*/ 571761 h 1556509"/>
                <a:gd name="connsiteX35" fmla="*/ 25527 w 1186499"/>
                <a:gd name="connsiteY35" fmla="*/ 650546 h 1556509"/>
                <a:gd name="connsiteX36" fmla="*/ 41644 w 1186499"/>
                <a:gd name="connsiteY36" fmla="*/ 710281 h 1556509"/>
                <a:gd name="connsiteX37" fmla="*/ 50430 w 1186499"/>
                <a:gd name="connsiteY37" fmla="*/ 790595 h 1556509"/>
                <a:gd name="connsiteX38" fmla="*/ 57291 w 1186499"/>
                <a:gd name="connsiteY38" fmla="*/ 862478 h 1556509"/>
                <a:gd name="connsiteX39" fmla="*/ 24774 w 1186499"/>
                <a:gd name="connsiteY39" fmla="*/ 879433 h 1556509"/>
                <a:gd name="connsiteX40" fmla="*/ 140 w 1186499"/>
                <a:gd name="connsiteY40" fmla="*/ 929152 h 1556509"/>
                <a:gd name="connsiteX41" fmla="*/ 35859 w 1186499"/>
                <a:gd name="connsiteY41" fmla="*/ 1100602 h 1556509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4225 w 1186499"/>
                <a:gd name="connsiteY6" fmla="*/ 1460171 h 1556509"/>
                <a:gd name="connsiteX7" fmla="*/ 962444 w 1186499"/>
                <a:gd name="connsiteY7" fmla="*/ 1434842 h 1556509"/>
                <a:gd name="connsiteX8" fmla="*/ 987750 w 1186499"/>
                <a:gd name="connsiteY8" fmla="*/ 1388225 h 1556509"/>
                <a:gd name="connsiteX9" fmla="*/ 1021132 w 1186499"/>
                <a:gd name="connsiteY9" fmla="*/ 1294815 h 1556509"/>
                <a:gd name="connsiteX10" fmla="*/ 1062260 w 1186499"/>
                <a:gd name="connsiteY10" fmla="*/ 1218698 h 1556509"/>
                <a:gd name="connsiteX11" fmla="*/ 1095636 w 1186499"/>
                <a:gd name="connsiteY11" fmla="*/ 1195098 h 1556509"/>
                <a:gd name="connsiteX12" fmla="*/ 1162352 w 1186499"/>
                <a:gd name="connsiteY12" fmla="*/ 1074369 h 1556509"/>
                <a:gd name="connsiteX13" fmla="*/ 1186448 w 1186499"/>
                <a:gd name="connsiteY13" fmla="*/ 951350 h 1556509"/>
                <a:gd name="connsiteX14" fmla="*/ 1157226 w 1186499"/>
                <a:gd name="connsiteY14" fmla="*/ 877250 h 1556509"/>
                <a:gd name="connsiteX15" fmla="*/ 1108634 w 1186499"/>
                <a:gd name="connsiteY15" fmla="*/ 881770 h 1556509"/>
                <a:gd name="connsiteX16" fmla="*/ 1140919 w 1186499"/>
                <a:gd name="connsiteY16" fmla="*/ 716940 h 1556509"/>
                <a:gd name="connsiteX17" fmla="*/ 1145119 w 1186499"/>
                <a:gd name="connsiteY17" fmla="*/ 682351 h 1556509"/>
                <a:gd name="connsiteX18" fmla="*/ 1153595 w 1186499"/>
                <a:gd name="connsiteY18" fmla="*/ 628147 h 1556509"/>
                <a:gd name="connsiteX19" fmla="*/ 1153109 w 1186499"/>
                <a:gd name="connsiteY19" fmla="*/ 563934 h 1556509"/>
                <a:gd name="connsiteX20" fmla="*/ 1149356 w 1186499"/>
                <a:gd name="connsiteY20" fmla="*/ 549118 h 1556509"/>
                <a:gd name="connsiteX21" fmla="*/ 1147578 w 1186499"/>
                <a:gd name="connsiteY21" fmla="*/ 519816 h 1556509"/>
                <a:gd name="connsiteX22" fmla="*/ 1137046 w 1186499"/>
                <a:gd name="connsiteY22" fmla="*/ 500004 h 1556509"/>
                <a:gd name="connsiteX23" fmla="*/ 1136923 w 1186499"/>
                <a:gd name="connsiteY23" fmla="*/ 446561 h 1556509"/>
                <a:gd name="connsiteX24" fmla="*/ 1099630 w 1186499"/>
                <a:gd name="connsiteY24" fmla="*/ 318697 h 1556509"/>
                <a:gd name="connsiteX25" fmla="*/ 1050517 w 1186499"/>
                <a:gd name="connsiteY25" fmla="*/ 261151 h 1556509"/>
                <a:gd name="connsiteX26" fmla="*/ 997563 w 1186499"/>
                <a:gd name="connsiteY26" fmla="*/ 180592 h 1556509"/>
                <a:gd name="connsiteX27" fmla="*/ 822681 w 1186499"/>
                <a:gd name="connsiteY27" fmla="*/ 43327 h 1556509"/>
                <a:gd name="connsiteX28" fmla="*/ 589603 w 1186499"/>
                <a:gd name="connsiteY28" fmla="*/ 264 h 1556509"/>
                <a:gd name="connsiteX29" fmla="*/ 357612 w 1186499"/>
                <a:gd name="connsiteY29" fmla="*/ 41270 h 1556509"/>
                <a:gd name="connsiteX30" fmla="*/ 251867 w 1186499"/>
                <a:gd name="connsiteY30" fmla="*/ 110728 h 1556509"/>
                <a:gd name="connsiteX31" fmla="*/ 187008 w 1186499"/>
                <a:gd name="connsiteY31" fmla="*/ 161905 h 1556509"/>
                <a:gd name="connsiteX32" fmla="*/ 136656 w 1186499"/>
                <a:gd name="connsiteY32" fmla="*/ 245442 h 1556509"/>
                <a:gd name="connsiteX33" fmla="*/ 118397 w 1186499"/>
                <a:gd name="connsiteY33" fmla="*/ 287305 h 1556509"/>
                <a:gd name="connsiteX34" fmla="*/ 21652 w 1186499"/>
                <a:gd name="connsiteY34" fmla="*/ 491202 h 1556509"/>
                <a:gd name="connsiteX35" fmla="*/ 26995 w 1186499"/>
                <a:gd name="connsiteY35" fmla="*/ 571761 h 1556509"/>
                <a:gd name="connsiteX36" fmla="*/ 25527 w 1186499"/>
                <a:gd name="connsiteY36" fmla="*/ 650546 h 1556509"/>
                <a:gd name="connsiteX37" fmla="*/ 41644 w 1186499"/>
                <a:gd name="connsiteY37" fmla="*/ 710281 h 1556509"/>
                <a:gd name="connsiteX38" fmla="*/ 50430 w 1186499"/>
                <a:gd name="connsiteY38" fmla="*/ 790595 h 1556509"/>
                <a:gd name="connsiteX39" fmla="*/ 57291 w 1186499"/>
                <a:gd name="connsiteY39" fmla="*/ 862478 h 1556509"/>
                <a:gd name="connsiteX40" fmla="*/ 24774 w 1186499"/>
                <a:gd name="connsiteY40" fmla="*/ 879433 h 1556509"/>
                <a:gd name="connsiteX41" fmla="*/ 140 w 1186499"/>
                <a:gd name="connsiteY41" fmla="*/ 929152 h 1556509"/>
                <a:gd name="connsiteX42" fmla="*/ 35859 w 1186499"/>
                <a:gd name="connsiteY42" fmla="*/ 1100602 h 1556509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4225 w 1186499"/>
                <a:gd name="connsiteY6" fmla="*/ 1460171 h 1556509"/>
                <a:gd name="connsiteX7" fmla="*/ 958449 w 1186499"/>
                <a:gd name="connsiteY7" fmla="*/ 1425519 h 1556509"/>
                <a:gd name="connsiteX8" fmla="*/ 987750 w 1186499"/>
                <a:gd name="connsiteY8" fmla="*/ 1388225 h 1556509"/>
                <a:gd name="connsiteX9" fmla="*/ 1021132 w 1186499"/>
                <a:gd name="connsiteY9" fmla="*/ 1294815 h 1556509"/>
                <a:gd name="connsiteX10" fmla="*/ 1062260 w 1186499"/>
                <a:gd name="connsiteY10" fmla="*/ 1218698 h 1556509"/>
                <a:gd name="connsiteX11" fmla="*/ 1095636 w 1186499"/>
                <a:gd name="connsiteY11" fmla="*/ 1195098 h 1556509"/>
                <a:gd name="connsiteX12" fmla="*/ 1162352 w 1186499"/>
                <a:gd name="connsiteY12" fmla="*/ 1074369 h 1556509"/>
                <a:gd name="connsiteX13" fmla="*/ 1186448 w 1186499"/>
                <a:gd name="connsiteY13" fmla="*/ 951350 h 1556509"/>
                <a:gd name="connsiteX14" fmla="*/ 1157226 w 1186499"/>
                <a:gd name="connsiteY14" fmla="*/ 877250 h 1556509"/>
                <a:gd name="connsiteX15" fmla="*/ 1108634 w 1186499"/>
                <a:gd name="connsiteY15" fmla="*/ 881770 h 1556509"/>
                <a:gd name="connsiteX16" fmla="*/ 1140919 w 1186499"/>
                <a:gd name="connsiteY16" fmla="*/ 716940 h 1556509"/>
                <a:gd name="connsiteX17" fmla="*/ 1145119 w 1186499"/>
                <a:gd name="connsiteY17" fmla="*/ 682351 h 1556509"/>
                <a:gd name="connsiteX18" fmla="*/ 1153595 w 1186499"/>
                <a:gd name="connsiteY18" fmla="*/ 628147 h 1556509"/>
                <a:gd name="connsiteX19" fmla="*/ 1153109 w 1186499"/>
                <a:gd name="connsiteY19" fmla="*/ 563934 h 1556509"/>
                <a:gd name="connsiteX20" fmla="*/ 1149356 w 1186499"/>
                <a:gd name="connsiteY20" fmla="*/ 549118 h 1556509"/>
                <a:gd name="connsiteX21" fmla="*/ 1147578 w 1186499"/>
                <a:gd name="connsiteY21" fmla="*/ 519816 h 1556509"/>
                <a:gd name="connsiteX22" fmla="*/ 1137046 w 1186499"/>
                <a:gd name="connsiteY22" fmla="*/ 500004 h 1556509"/>
                <a:gd name="connsiteX23" fmla="*/ 1136923 w 1186499"/>
                <a:gd name="connsiteY23" fmla="*/ 446561 h 1556509"/>
                <a:gd name="connsiteX24" fmla="*/ 1099630 w 1186499"/>
                <a:gd name="connsiteY24" fmla="*/ 318697 h 1556509"/>
                <a:gd name="connsiteX25" fmla="*/ 1050517 w 1186499"/>
                <a:gd name="connsiteY25" fmla="*/ 261151 h 1556509"/>
                <a:gd name="connsiteX26" fmla="*/ 997563 w 1186499"/>
                <a:gd name="connsiteY26" fmla="*/ 180592 h 1556509"/>
                <a:gd name="connsiteX27" fmla="*/ 822681 w 1186499"/>
                <a:gd name="connsiteY27" fmla="*/ 43327 h 1556509"/>
                <a:gd name="connsiteX28" fmla="*/ 589603 w 1186499"/>
                <a:gd name="connsiteY28" fmla="*/ 264 h 1556509"/>
                <a:gd name="connsiteX29" fmla="*/ 357612 w 1186499"/>
                <a:gd name="connsiteY29" fmla="*/ 41270 h 1556509"/>
                <a:gd name="connsiteX30" fmla="*/ 251867 w 1186499"/>
                <a:gd name="connsiteY30" fmla="*/ 110728 h 1556509"/>
                <a:gd name="connsiteX31" fmla="*/ 187008 w 1186499"/>
                <a:gd name="connsiteY31" fmla="*/ 161905 h 1556509"/>
                <a:gd name="connsiteX32" fmla="*/ 136656 w 1186499"/>
                <a:gd name="connsiteY32" fmla="*/ 245442 h 1556509"/>
                <a:gd name="connsiteX33" fmla="*/ 118397 w 1186499"/>
                <a:gd name="connsiteY33" fmla="*/ 287305 h 1556509"/>
                <a:gd name="connsiteX34" fmla="*/ 21652 w 1186499"/>
                <a:gd name="connsiteY34" fmla="*/ 491202 h 1556509"/>
                <a:gd name="connsiteX35" fmla="*/ 26995 w 1186499"/>
                <a:gd name="connsiteY35" fmla="*/ 571761 h 1556509"/>
                <a:gd name="connsiteX36" fmla="*/ 25527 w 1186499"/>
                <a:gd name="connsiteY36" fmla="*/ 650546 h 1556509"/>
                <a:gd name="connsiteX37" fmla="*/ 41644 w 1186499"/>
                <a:gd name="connsiteY37" fmla="*/ 710281 h 1556509"/>
                <a:gd name="connsiteX38" fmla="*/ 50430 w 1186499"/>
                <a:gd name="connsiteY38" fmla="*/ 790595 h 1556509"/>
                <a:gd name="connsiteX39" fmla="*/ 57291 w 1186499"/>
                <a:gd name="connsiteY39" fmla="*/ 862478 h 1556509"/>
                <a:gd name="connsiteX40" fmla="*/ 24774 w 1186499"/>
                <a:gd name="connsiteY40" fmla="*/ 879433 h 1556509"/>
                <a:gd name="connsiteX41" fmla="*/ 140 w 1186499"/>
                <a:gd name="connsiteY41" fmla="*/ 929152 h 1556509"/>
                <a:gd name="connsiteX42" fmla="*/ 35859 w 1186499"/>
                <a:gd name="connsiteY42" fmla="*/ 1100602 h 1556509"/>
                <a:gd name="connsiteX0" fmla="*/ 35859 w 1186499"/>
                <a:gd name="connsiteY0" fmla="*/ 1100602 h 1556509"/>
                <a:gd name="connsiteX1" fmla="*/ 103358 w 1186499"/>
                <a:gd name="connsiteY1" fmla="*/ 1212411 h 1556509"/>
                <a:gd name="connsiteX2" fmla="*/ 152419 w 1186499"/>
                <a:gd name="connsiteY2" fmla="*/ 1218897 h 1556509"/>
                <a:gd name="connsiteX3" fmla="*/ 204040 w 1186499"/>
                <a:gd name="connsiteY3" fmla="*/ 1327709 h 1556509"/>
                <a:gd name="connsiteX4" fmla="*/ 327120 w 1186499"/>
                <a:gd name="connsiteY4" fmla="*/ 1461036 h 1556509"/>
                <a:gd name="connsiteX5" fmla="*/ 652000 w 1186499"/>
                <a:gd name="connsiteY5" fmla="*/ 1556509 h 1556509"/>
                <a:gd name="connsiteX6" fmla="*/ 924225 w 1186499"/>
                <a:gd name="connsiteY6" fmla="*/ 1460171 h 1556509"/>
                <a:gd name="connsiteX7" fmla="*/ 987750 w 1186499"/>
                <a:gd name="connsiteY7" fmla="*/ 1388225 h 1556509"/>
                <a:gd name="connsiteX8" fmla="*/ 1021132 w 1186499"/>
                <a:gd name="connsiteY8" fmla="*/ 1294815 h 1556509"/>
                <a:gd name="connsiteX9" fmla="*/ 1062260 w 1186499"/>
                <a:gd name="connsiteY9" fmla="*/ 1218698 h 1556509"/>
                <a:gd name="connsiteX10" fmla="*/ 1095636 w 1186499"/>
                <a:gd name="connsiteY10" fmla="*/ 1195098 h 1556509"/>
                <a:gd name="connsiteX11" fmla="*/ 1162352 w 1186499"/>
                <a:gd name="connsiteY11" fmla="*/ 1074369 h 1556509"/>
                <a:gd name="connsiteX12" fmla="*/ 1186448 w 1186499"/>
                <a:gd name="connsiteY12" fmla="*/ 951350 h 1556509"/>
                <a:gd name="connsiteX13" fmla="*/ 1157226 w 1186499"/>
                <a:gd name="connsiteY13" fmla="*/ 877250 h 1556509"/>
                <a:gd name="connsiteX14" fmla="*/ 1108634 w 1186499"/>
                <a:gd name="connsiteY14" fmla="*/ 881770 h 1556509"/>
                <a:gd name="connsiteX15" fmla="*/ 1140919 w 1186499"/>
                <a:gd name="connsiteY15" fmla="*/ 716940 h 1556509"/>
                <a:gd name="connsiteX16" fmla="*/ 1145119 w 1186499"/>
                <a:gd name="connsiteY16" fmla="*/ 682351 h 1556509"/>
                <a:gd name="connsiteX17" fmla="*/ 1153595 w 1186499"/>
                <a:gd name="connsiteY17" fmla="*/ 628147 h 1556509"/>
                <a:gd name="connsiteX18" fmla="*/ 1153109 w 1186499"/>
                <a:gd name="connsiteY18" fmla="*/ 563934 h 1556509"/>
                <a:gd name="connsiteX19" fmla="*/ 1149356 w 1186499"/>
                <a:gd name="connsiteY19" fmla="*/ 549118 h 1556509"/>
                <a:gd name="connsiteX20" fmla="*/ 1147578 w 1186499"/>
                <a:gd name="connsiteY20" fmla="*/ 519816 h 1556509"/>
                <a:gd name="connsiteX21" fmla="*/ 1137046 w 1186499"/>
                <a:gd name="connsiteY21" fmla="*/ 500004 h 1556509"/>
                <a:gd name="connsiteX22" fmla="*/ 1136923 w 1186499"/>
                <a:gd name="connsiteY22" fmla="*/ 446561 h 1556509"/>
                <a:gd name="connsiteX23" fmla="*/ 1099630 w 1186499"/>
                <a:gd name="connsiteY23" fmla="*/ 318697 h 1556509"/>
                <a:gd name="connsiteX24" fmla="*/ 1050517 w 1186499"/>
                <a:gd name="connsiteY24" fmla="*/ 261151 h 1556509"/>
                <a:gd name="connsiteX25" fmla="*/ 997563 w 1186499"/>
                <a:gd name="connsiteY25" fmla="*/ 180592 h 1556509"/>
                <a:gd name="connsiteX26" fmla="*/ 822681 w 1186499"/>
                <a:gd name="connsiteY26" fmla="*/ 43327 h 1556509"/>
                <a:gd name="connsiteX27" fmla="*/ 589603 w 1186499"/>
                <a:gd name="connsiteY27" fmla="*/ 264 h 1556509"/>
                <a:gd name="connsiteX28" fmla="*/ 357612 w 1186499"/>
                <a:gd name="connsiteY28" fmla="*/ 41270 h 1556509"/>
                <a:gd name="connsiteX29" fmla="*/ 251867 w 1186499"/>
                <a:gd name="connsiteY29" fmla="*/ 110728 h 1556509"/>
                <a:gd name="connsiteX30" fmla="*/ 187008 w 1186499"/>
                <a:gd name="connsiteY30" fmla="*/ 161905 h 1556509"/>
                <a:gd name="connsiteX31" fmla="*/ 136656 w 1186499"/>
                <a:gd name="connsiteY31" fmla="*/ 245442 h 1556509"/>
                <a:gd name="connsiteX32" fmla="*/ 118397 w 1186499"/>
                <a:gd name="connsiteY32" fmla="*/ 287305 h 1556509"/>
                <a:gd name="connsiteX33" fmla="*/ 21652 w 1186499"/>
                <a:gd name="connsiteY33" fmla="*/ 491202 h 1556509"/>
                <a:gd name="connsiteX34" fmla="*/ 26995 w 1186499"/>
                <a:gd name="connsiteY34" fmla="*/ 571761 h 1556509"/>
                <a:gd name="connsiteX35" fmla="*/ 25527 w 1186499"/>
                <a:gd name="connsiteY35" fmla="*/ 650546 h 1556509"/>
                <a:gd name="connsiteX36" fmla="*/ 41644 w 1186499"/>
                <a:gd name="connsiteY36" fmla="*/ 710281 h 1556509"/>
                <a:gd name="connsiteX37" fmla="*/ 50430 w 1186499"/>
                <a:gd name="connsiteY37" fmla="*/ 790595 h 1556509"/>
                <a:gd name="connsiteX38" fmla="*/ 57291 w 1186499"/>
                <a:gd name="connsiteY38" fmla="*/ 862478 h 1556509"/>
                <a:gd name="connsiteX39" fmla="*/ 24774 w 1186499"/>
                <a:gd name="connsiteY39" fmla="*/ 879433 h 1556509"/>
                <a:gd name="connsiteX40" fmla="*/ 140 w 1186499"/>
                <a:gd name="connsiteY40" fmla="*/ 929152 h 1556509"/>
                <a:gd name="connsiteX41" fmla="*/ 35859 w 1186499"/>
                <a:gd name="connsiteY41" fmla="*/ 1100602 h 1556509"/>
                <a:gd name="connsiteX0" fmla="*/ 35859 w 1186499"/>
                <a:gd name="connsiteY0" fmla="*/ 1100602 h 1558181"/>
                <a:gd name="connsiteX1" fmla="*/ 103358 w 1186499"/>
                <a:gd name="connsiteY1" fmla="*/ 1212411 h 1558181"/>
                <a:gd name="connsiteX2" fmla="*/ 152419 w 1186499"/>
                <a:gd name="connsiteY2" fmla="*/ 1218897 h 1558181"/>
                <a:gd name="connsiteX3" fmla="*/ 204040 w 1186499"/>
                <a:gd name="connsiteY3" fmla="*/ 1327709 h 1558181"/>
                <a:gd name="connsiteX4" fmla="*/ 327120 w 1186499"/>
                <a:gd name="connsiteY4" fmla="*/ 1461036 h 1558181"/>
                <a:gd name="connsiteX5" fmla="*/ 652000 w 1186499"/>
                <a:gd name="connsiteY5" fmla="*/ 1556509 h 1558181"/>
                <a:gd name="connsiteX6" fmla="*/ 987750 w 1186499"/>
                <a:gd name="connsiteY6" fmla="*/ 1388225 h 1558181"/>
                <a:gd name="connsiteX7" fmla="*/ 1021132 w 1186499"/>
                <a:gd name="connsiteY7" fmla="*/ 1294815 h 1558181"/>
                <a:gd name="connsiteX8" fmla="*/ 1062260 w 1186499"/>
                <a:gd name="connsiteY8" fmla="*/ 1218698 h 1558181"/>
                <a:gd name="connsiteX9" fmla="*/ 1095636 w 1186499"/>
                <a:gd name="connsiteY9" fmla="*/ 1195098 h 1558181"/>
                <a:gd name="connsiteX10" fmla="*/ 1162352 w 1186499"/>
                <a:gd name="connsiteY10" fmla="*/ 1074369 h 1558181"/>
                <a:gd name="connsiteX11" fmla="*/ 1186448 w 1186499"/>
                <a:gd name="connsiteY11" fmla="*/ 951350 h 1558181"/>
                <a:gd name="connsiteX12" fmla="*/ 1157226 w 1186499"/>
                <a:gd name="connsiteY12" fmla="*/ 877250 h 1558181"/>
                <a:gd name="connsiteX13" fmla="*/ 1108634 w 1186499"/>
                <a:gd name="connsiteY13" fmla="*/ 881770 h 1558181"/>
                <a:gd name="connsiteX14" fmla="*/ 1140919 w 1186499"/>
                <a:gd name="connsiteY14" fmla="*/ 716940 h 1558181"/>
                <a:gd name="connsiteX15" fmla="*/ 1145119 w 1186499"/>
                <a:gd name="connsiteY15" fmla="*/ 682351 h 1558181"/>
                <a:gd name="connsiteX16" fmla="*/ 1153595 w 1186499"/>
                <a:gd name="connsiteY16" fmla="*/ 628147 h 1558181"/>
                <a:gd name="connsiteX17" fmla="*/ 1153109 w 1186499"/>
                <a:gd name="connsiteY17" fmla="*/ 563934 h 1558181"/>
                <a:gd name="connsiteX18" fmla="*/ 1149356 w 1186499"/>
                <a:gd name="connsiteY18" fmla="*/ 549118 h 1558181"/>
                <a:gd name="connsiteX19" fmla="*/ 1147578 w 1186499"/>
                <a:gd name="connsiteY19" fmla="*/ 519816 h 1558181"/>
                <a:gd name="connsiteX20" fmla="*/ 1137046 w 1186499"/>
                <a:gd name="connsiteY20" fmla="*/ 500004 h 1558181"/>
                <a:gd name="connsiteX21" fmla="*/ 1136923 w 1186499"/>
                <a:gd name="connsiteY21" fmla="*/ 446561 h 1558181"/>
                <a:gd name="connsiteX22" fmla="*/ 1099630 w 1186499"/>
                <a:gd name="connsiteY22" fmla="*/ 318697 h 1558181"/>
                <a:gd name="connsiteX23" fmla="*/ 1050517 w 1186499"/>
                <a:gd name="connsiteY23" fmla="*/ 261151 h 1558181"/>
                <a:gd name="connsiteX24" fmla="*/ 997563 w 1186499"/>
                <a:gd name="connsiteY24" fmla="*/ 180592 h 1558181"/>
                <a:gd name="connsiteX25" fmla="*/ 822681 w 1186499"/>
                <a:gd name="connsiteY25" fmla="*/ 43327 h 1558181"/>
                <a:gd name="connsiteX26" fmla="*/ 589603 w 1186499"/>
                <a:gd name="connsiteY26" fmla="*/ 264 h 1558181"/>
                <a:gd name="connsiteX27" fmla="*/ 357612 w 1186499"/>
                <a:gd name="connsiteY27" fmla="*/ 41270 h 1558181"/>
                <a:gd name="connsiteX28" fmla="*/ 251867 w 1186499"/>
                <a:gd name="connsiteY28" fmla="*/ 110728 h 1558181"/>
                <a:gd name="connsiteX29" fmla="*/ 187008 w 1186499"/>
                <a:gd name="connsiteY29" fmla="*/ 161905 h 1558181"/>
                <a:gd name="connsiteX30" fmla="*/ 136656 w 1186499"/>
                <a:gd name="connsiteY30" fmla="*/ 245442 h 1558181"/>
                <a:gd name="connsiteX31" fmla="*/ 118397 w 1186499"/>
                <a:gd name="connsiteY31" fmla="*/ 287305 h 1558181"/>
                <a:gd name="connsiteX32" fmla="*/ 21652 w 1186499"/>
                <a:gd name="connsiteY32" fmla="*/ 491202 h 1558181"/>
                <a:gd name="connsiteX33" fmla="*/ 26995 w 1186499"/>
                <a:gd name="connsiteY33" fmla="*/ 571761 h 1558181"/>
                <a:gd name="connsiteX34" fmla="*/ 25527 w 1186499"/>
                <a:gd name="connsiteY34" fmla="*/ 650546 h 1558181"/>
                <a:gd name="connsiteX35" fmla="*/ 41644 w 1186499"/>
                <a:gd name="connsiteY35" fmla="*/ 710281 h 1558181"/>
                <a:gd name="connsiteX36" fmla="*/ 50430 w 1186499"/>
                <a:gd name="connsiteY36" fmla="*/ 790595 h 1558181"/>
                <a:gd name="connsiteX37" fmla="*/ 57291 w 1186499"/>
                <a:gd name="connsiteY37" fmla="*/ 862478 h 1558181"/>
                <a:gd name="connsiteX38" fmla="*/ 24774 w 1186499"/>
                <a:gd name="connsiteY38" fmla="*/ 879433 h 1558181"/>
                <a:gd name="connsiteX39" fmla="*/ 140 w 1186499"/>
                <a:gd name="connsiteY39" fmla="*/ 929152 h 1558181"/>
                <a:gd name="connsiteX40" fmla="*/ 35859 w 1186499"/>
                <a:gd name="connsiteY40" fmla="*/ 1100602 h 1558181"/>
                <a:gd name="connsiteX0" fmla="*/ 35859 w 1186499"/>
                <a:gd name="connsiteY0" fmla="*/ 1100602 h 1572534"/>
                <a:gd name="connsiteX1" fmla="*/ 103358 w 1186499"/>
                <a:gd name="connsiteY1" fmla="*/ 1212411 h 1572534"/>
                <a:gd name="connsiteX2" fmla="*/ 152419 w 1186499"/>
                <a:gd name="connsiteY2" fmla="*/ 1218897 h 1572534"/>
                <a:gd name="connsiteX3" fmla="*/ 204040 w 1186499"/>
                <a:gd name="connsiteY3" fmla="*/ 1327709 h 1572534"/>
                <a:gd name="connsiteX4" fmla="*/ 327120 w 1186499"/>
                <a:gd name="connsiteY4" fmla="*/ 1461036 h 1572534"/>
                <a:gd name="connsiteX5" fmla="*/ 677306 w 1186499"/>
                <a:gd name="connsiteY5" fmla="*/ 1571160 h 1572534"/>
                <a:gd name="connsiteX6" fmla="*/ 987750 w 1186499"/>
                <a:gd name="connsiteY6" fmla="*/ 1388225 h 1572534"/>
                <a:gd name="connsiteX7" fmla="*/ 1021132 w 1186499"/>
                <a:gd name="connsiteY7" fmla="*/ 1294815 h 1572534"/>
                <a:gd name="connsiteX8" fmla="*/ 1062260 w 1186499"/>
                <a:gd name="connsiteY8" fmla="*/ 1218698 h 1572534"/>
                <a:gd name="connsiteX9" fmla="*/ 1095636 w 1186499"/>
                <a:gd name="connsiteY9" fmla="*/ 1195098 h 1572534"/>
                <a:gd name="connsiteX10" fmla="*/ 1162352 w 1186499"/>
                <a:gd name="connsiteY10" fmla="*/ 1074369 h 1572534"/>
                <a:gd name="connsiteX11" fmla="*/ 1186448 w 1186499"/>
                <a:gd name="connsiteY11" fmla="*/ 951350 h 1572534"/>
                <a:gd name="connsiteX12" fmla="*/ 1157226 w 1186499"/>
                <a:gd name="connsiteY12" fmla="*/ 877250 h 1572534"/>
                <a:gd name="connsiteX13" fmla="*/ 1108634 w 1186499"/>
                <a:gd name="connsiteY13" fmla="*/ 881770 h 1572534"/>
                <a:gd name="connsiteX14" fmla="*/ 1140919 w 1186499"/>
                <a:gd name="connsiteY14" fmla="*/ 716940 h 1572534"/>
                <a:gd name="connsiteX15" fmla="*/ 1145119 w 1186499"/>
                <a:gd name="connsiteY15" fmla="*/ 682351 h 1572534"/>
                <a:gd name="connsiteX16" fmla="*/ 1153595 w 1186499"/>
                <a:gd name="connsiteY16" fmla="*/ 628147 h 1572534"/>
                <a:gd name="connsiteX17" fmla="*/ 1153109 w 1186499"/>
                <a:gd name="connsiteY17" fmla="*/ 563934 h 1572534"/>
                <a:gd name="connsiteX18" fmla="*/ 1149356 w 1186499"/>
                <a:gd name="connsiteY18" fmla="*/ 549118 h 1572534"/>
                <a:gd name="connsiteX19" fmla="*/ 1147578 w 1186499"/>
                <a:gd name="connsiteY19" fmla="*/ 519816 h 1572534"/>
                <a:gd name="connsiteX20" fmla="*/ 1137046 w 1186499"/>
                <a:gd name="connsiteY20" fmla="*/ 500004 h 1572534"/>
                <a:gd name="connsiteX21" fmla="*/ 1136923 w 1186499"/>
                <a:gd name="connsiteY21" fmla="*/ 446561 h 1572534"/>
                <a:gd name="connsiteX22" fmla="*/ 1099630 w 1186499"/>
                <a:gd name="connsiteY22" fmla="*/ 318697 h 1572534"/>
                <a:gd name="connsiteX23" fmla="*/ 1050517 w 1186499"/>
                <a:gd name="connsiteY23" fmla="*/ 261151 h 1572534"/>
                <a:gd name="connsiteX24" fmla="*/ 997563 w 1186499"/>
                <a:gd name="connsiteY24" fmla="*/ 180592 h 1572534"/>
                <a:gd name="connsiteX25" fmla="*/ 822681 w 1186499"/>
                <a:gd name="connsiteY25" fmla="*/ 43327 h 1572534"/>
                <a:gd name="connsiteX26" fmla="*/ 589603 w 1186499"/>
                <a:gd name="connsiteY26" fmla="*/ 264 h 1572534"/>
                <a:gd name="connsiteX27" fmla="*/ 357612 w 1186499"/>
                <a:gd name="connsiteY27" fmla="*/ 41270 h 1572534"/>
                <a:gd name="connsiteX28" fmla="*/ 251867 w 1186499"/>
                <a:gd name="connsiteY28" fmla="*/ 110728 h 1572534"/>
                <a:gd name="connsiteX29" fmla="*/ 187008 w 1186499"/>
                <a:gd name="connsiteY29" fmla="*/ 161905 h 1572534"/>
                <a:gd name="connsiteX30" fmla="*/ 136656 w 1186499"/>
                <a:gd name="connsiteY30" fmla="*/ 245442 h 1572534"/>
                <a:gd name="connsiteX31" fmla="*/ 118397 w 1186499"/>
                <a:gd name="connsiteY31" fmla="*/ 287305 h 1572534"/>
                <a:gd name="connsiteX32" fmla="*/ 21652 w 1186499"/>
                <a:gd name="connsiteY32" fmla="*/ 491202 h 1572534"/>
                <a:gd name="connsiteX33" fmla="*/ 26995 w 1186499"/>
                <a:gd name="connsiteY33" fmla="*/ 571761 h 1572534"/>
                <a:gd name="connsiteX34" fmla="*/ 25527 w 1186499"/>
                <a:gd name="connsiteY34" fmla="*/ 650546 h 1572534"/>
                <a:gd name="connsiteX35" fmla="*/ 41644 w 1186499"/>
                <a:gd name="connsiteY35" fmla="*/ 710281 h 1572534"/>
                <a:gd name="connsiteX36" fmla="*/ 50430 w 1186499"/>
                <a:gd name="connsiteY36" fmla="*/ 790595 h 1572534"/>
                <a:gd name="connsiteX37" fmla="*/ 57291 w 1186499"/>
                <a:gd name="connsiteY37" fmla="*/ 862478 h 1572534"/>
                <a:gd name="connsiteX38" fmla="*/ 24774 w 1186499"/>
                <a:gd name="connsiteY38" fmla="*/ 879433 h 1572534"/>
                <a:gd name="connsiteX39" fmla="*/ 140 w 1186499"/>
                <a:gd name="connsiteY39" fmla="*/ 929152 h 1572534"/>
                <a:gd name="connsiteX40" fmla="*/ 35859 w 1186499"/>
                <a:gd name="connsiteY40" fmla="*/ 1100602 h 1572534"/>
                <a:gd name="connsiteX0" fmla="*/ 35859 w 1186499"/>
                <a:gd name="connsiteY0" fmla="*/ 1100602 h 1576510"/>
                <a:gd name="connsiteX1" fmla="*/ 103358 w 1186499"/>
                <a:gd name="connsiteY1" fmla="*/ 1212411 h 1576510"/>
                <a:gd name="connsiteX2" fmla="*/ 152419 w 1186499"/>
                <a:gd name="connsiteY2" fmla="*/ 1218897 h 1576510"/>
                <a:gd name="connsiteX3" fmla="*/ 204040 w 1186499"/>
                <a:gd name="connsiteY3" fmla="*/ 1327709 h 1576510"/>
                <a:gd name="connsiteX4" fmla="*/ 327120 w 1186499"/>
                <a:gd name="connsiteY4" fmla="*/ 1461036 h 1576510"/>
                <a:gd name="connsiteX5" fmla="*/ 677306 w 1186499"/>
                <a:gd name="connsiteY5" fmla="*/ 1571160 h 1576510"/>
                <a:gd name="connsiteX6" fmla="*/ 1021132 w 1186499"/>
                <a:gd name="connsiteY6" fmla="*/ 1294815 h 1576510"/>
                <a:gd name="connsiteX7" fmla="*/ 1062260 w 1186499"/>
                <a:gd name="connsiteY7" fmla="*/ 1218698 h 1576510"/>
                <a:gd name="connsiteX8" fmla="*/ 1095636 w 1186499"/>
                <a:gd name="connsiteY8" fmla="*/ 1195098 h 1576510"/>
                <a:gd name="connsiteX9" fmla="*/ 1162352 w 1186499"/>
                <a:gd name="connsiteY9" fmla="*/ 1074369 h 1576510"/>
                <a:gd name="connsiteX10" fmla="*/ 1186448 w 1186499"/>
                <a:gd name="connsiteY10" fmla="*/ 951350 h 1576510"/>
                <a:gd name="connsiteX11" fmla="*/ 1157226 w 1186499"/>
                <a:gd name="connsiteY11" fmla="*/ 877250 h 1576510"/>
                <a:gd name="connsiteX12" fmla="*/ 1108634 w 1186499"/>
                <a:gd name="connsiteY12" fmla="*/ 881770 h 1576510"/>
                <a:gd name="connsiteX13" fmla="*/ 1140919 w 1186499"/>
                <a:gd name="connsiteY13" fmla="*/ 716940 h 1576510"/>
                <a:gd name="connsiteX14" fmla="*/ 1145119 w 1186499"/>
                <a:gd name="connsiteY14" fmla="*/ 682351 h 1576510"/>
                <a:gd name="connsiteX15" fmla="*/ 1153595 w 1186499"/>
                <a:gd name="connsiteY15" fmla="*/ 628147 h 1576510"/>
                <a:gd name="connsiteX16" fmla="*/ 1153109 w 1186499"/>
                <a:gd name="connsiteY16" fmla="*/ 563934 h 1576510"/>
                <a:gd name="connsiteX17" fmla="*/ 1149356 w 1186499"/>
                <a:gd name="connsiteY17" fmla="*/ 549118 h 1576510"/>
                <a:gd name="connsiteX18" fmla="*/ 1147578 w 1186499"/>
                <a:gd name="connsiteY18" fmla="*/ 519816 h 1576510"/>
                <a:gd name="connsiteX19" fmla="*/ 1137046 w 1186499"/>
                <a:gd name="connsiteY19" fmla="*/ 500004 h 1576510"/>
                <a:gd name="connsiteX20" fmla="*/ 1136923 w 1186499"/>
                <a:gd name="connsiteY20" fmla="*/ 446561 h 1576510"/>
                <a:gd name="connsiteX21" fmla="*/ 1099630 w 1186499"/>
                <a:gd name="connsiteY21" fmla="*/ 318697 h 1576510"/>
                <a:gd name="connsiteX22" fmla="*/ 1050517 w 1186499"/>
                <a:gd name="connsiteY22" fmla="*/ 261151 h 1576510"/>
                <a:gd name="connsiteX23" fmla="*/ 997563 w 1186499"/>
                <a:gd name="connsiteY23" fmla="*/ 180592 h 1576510"/>
                <a:gd name="connsiteX24" fmla="*/ 822681 w 1186499"/>
                <a:gd name="connsiteY24" fmla="*/ 43327 h 1576510"/>
                <a:gd name="connsiteX25" fmla="*/ 589603 w 1186499"/>
                <a:gd name="connsiteY25" fmla="*/ 264 h 1576510"/>
                <a:gd name="connsiteX26" fmla="*/ 357612 w 1186499"/>
                <a:gd name="connsiteY26" fmla="*/ 41270 h 1576510"/>
                <a:gd name="connsiteX27" fmla="*/ 251867 w 1186499"/>
                <a:gd name="connsiteY27" fmla="*/ 110728 h 1576510"/>
                <a:gd name="connsiteX28" fmla="*/ 187008 w 1186499"/>
                <a:gd name="connsiteY28" fmla="*/ 161905 h 1576510"/>
                <a:gd name="connsiteX29" fmla="*/ 136656 w 1186499"/>
                <a:gd name="connsiteY29" fmla="*/ 245442 h 1576510"/>
                <a:gd name="connsiteX30" fmla="*/ 118397 w 1186499"/>
                <a:gd name="connsiteY30" fmla="*/ 287305 h 1576510"/>
                <a:gd name="connsiteX31" fmla="*/ 21652 w 1186499"/>
                <a:gd name="connsiteY31" fmla="*/ 491202 h 1576510"/>
                <a:gd name="connsiteX32" fmla="*/ 26995 w 1186499"/>
                <a:gd name="connsiteY32" fmla="*/ 571761 h 1576510"/>
                <a:gd name="connsiteX33" fmla="*/ 25527 w 1186499"/>
                <a:gd name="connsiteY33" fmla="*/ 650546 h 1576510"/>
                <a:gd name="connsiteX34" fmla="*/ 41644 w 1186499"/>
                <a:gd name="connsiteY34" fmla="*/ 710281 h 1576510"/>
                <a:gd name="connsiteX35" fmla="*/ 50430 w 1186499"/>
                <a:gd name="connsiteY35" fmla="*/ 790595 h 1576510"/>
                <a:gd name="connsiteX36" fmla="*/ 57291 w 1186499"/>
                <a:gd name="connsiteY36" fmla="*/ 862478 h 1576510"/>
                <a:gd name="connsiteX37" fmla="*/ 24774 w 1186499"/>
                <a:gd name="connsiteY37" fmla="*/ 879433 h 1576510"/>
                <a:gd name="connsiteX38" fmla="*/ 140 w 1186499"/>
                <a:gd name="connsiteY38" fmla="*/ 929152 h 1576510"/>
                <a:gd name="connsiteX39" fmla="*/ 35859 w 1186499"/>
                <a:gd name="connsiteY39" fmla="*/ 1100602 h 1576510"/>
                <a:gd name="connsiteX0" fmla="*/ 35859 w 1186499"/>
                <a:gd name="connsiteY0" fmla="*/ 1100602 h 1571164"/>
                <a:gd name="connsiteX1" fmla="*/ 103358 w 1186499"/>
                <a:gd name="connsiteY1" fmla="*/ 1212411 h 1571164"/>
                <a:gd name="connsiteX2" fmla="*/ 152419 w 1186499"/>
                <a:gd name="connsiteY2" fmla="*/ 1218897 h 1571164"/>
                <a:gd name="connsiteX3" fmla="*/ 204040 w 1186499"/>
                <a:gd name="connsiteY3" fmla="*/ 1327709 h 1571164"/>
                <a:gd name="connsiteX4" fmla="*/ 327120 w 1186499"/>
                <a:gd name="connsiteY4" fmla="*/ 1461036 h 1571164"/>
                <a:gd name="connsiteX5" fmla="*/ 677306 w 1186499"/>
                <a:gd name="connsiteY5" fmla="*/ 1571160 h 1571164"/>
                <a:gd name="connsiteX6" fmla="*/ 857223 w 1186499"/>
                <a:gd name="connsiteY6" fmla="*/ 1457485 h 1571164"/>
                <a:gd name="connsiteX7" fmla="*/ 1021132 w 1186499"/>
                <a:gd name="connsiteY7" fmla="*/ 1294815 h 1571164"/>
                <a:gd name="connsiteX8" fmla="*/ 1062260 w 1186499"/>
                <a:gd name="connsiteY8" fmla="*/ 1218698 h 1571164"/>
                <a:gd name="connsiteX9" fmla="*/ 1095636 w 1186499"/>
                <a:gd name="connsiteY9" fmla="*/ 1195098 h 1571164"/>
                <a:gd name="connsiteX10" fmla="*/ 1162352 w 1186499"/>
                <a:gd name="connsiteY10" fmla="*/ 1074369 h 1571164"/>
                <a:gd name="connsiteX11" fmla="*/ 1186448 w 1186499"/>
                <a:gd name="connsiteY11" fmla="*/ 951350 h 1571164"/>
                <a:gd name="connsiteX12" fmla="*/ 1157226 w 1186499"/>
                <a:gd name="connsiteY12" fmla="*/ 877250 h 1571164"/>
                <a:gd name="connsiteX13" fmla="*/ 1108634 w 1186499"/>
                <a:gd name="connsiteY13" fmla="*/ 881770 h 1571164"/>
                <a:gd name="connsiteX14" fmla="*/ 1140919 w 1186499"/>
                <a:gd name="connsiteY14" fmla="*/ 716940 h 1571164"/>
                <a:gd name="connsiteX15" fmla="*/ 1145119 w 1186499"/>
                <a:gd name="connsiteY15" fmla="*/ 682351 h 1571164"/>
                <a:gd name="connsiteX16" fmla="*/ 1153595 w 1186499"/>
                <a:gd name="connsiteY16" fmla="*/ 628147 h 1571164"/>
                <a:gd name="connsiteX17" fmla="*/ 1153109 w 1186499"/>
                <a:gd name="connsiteY17" fmla="*/ 563934 h 1571164"/>
                <a:gd name="connsiteX18" fmla="*/ 1149356 w 1186499"/>
                <a:gd name="connsiteY18" fmla="*/ 549118 h 1571164"/>
                <a:gd name="connsiteX19" fmla="*/ 1147578 w 1186499"/>
                <a:gd name="connsiteY19" fmla="*/ 519816 h 1571164"/>
                <a:gd name="connsiteX20" fmla="*/ 1137046 w 1186499"/>
                <a:gd name="connsiteY20" fmla="*/ 500004 h 1571164"/>
                <a:gd name="connsiteX21" fmla="*/ 1136923 w 1186499"/>
                <a:gd name="connsiteY21" fmla="*/ 446561 h 1571164"/>
                <a:gd name="connsiteX22" fmla="*/ 1099630 w 1186499"/>
                <a:gd name="connsiteY22" fmla="*/ 318697 h 1571164"/>
                <a:gd name="connsiteX23" fmla="*/ 1050517 w 1186499"/>
                <a:gd name="connsiteY23" fmla="*/ 261151 h 1571164"/>
                <a:gd name="connsiteX24" fmla="*/ 997563 w 1186499"/>
                <a:gd name="connsiteY24" fmla="*/ 180592 h 1571164"/>
                <a:gd name="connsiteX25" fmla="*/ 822681 w 1186499"/>
                <a:gd name="connsiteY25" fmla="*/ 43327 h 1571164"/>
                <a:gd name="connsiteX26" fmla="*/ 589603 w 1186499"/>
                <a:gd name="connsiteY26" fmla="*/ 264 h 1571164"/>
                <a:gd name="connsiteX27" fmla="*/ 357612 w 1186499"/>
                <a:gd name="connsiteY27" fmla="*/ 41270 h 1571164"/>
                <a:gd name="connsiteX28" fmla="*/ 251867 w 1186499"/>
                <a:gd name="connsiteY28" fmla="*/ 110728 h 1571164"/>
                <a:gd name="connsiteX29" fmla="*/ 187008 w 1186499"/>
                <a:gd name="connsiteY29" fmla="*/ 161905 h 1571164"/>
                <a:gd name="connsiteX30" fmla="*/ 136656 w 1186499"/>
                <a:gd name="connsiteY30" fmla="*/ 245442 h 1571164"/>
                <a:gd name="connsiteX31" fmla="*/ 118397 w 1186499"/>
                <a:gd name="connsiteY31" fmla="*/ 287305 h 1571164"/>
                <a:gd name="connsiteX32" fmla="*/ 21652 w 1186499"/>
                <a:gd name="connsiteY32" fmla="*/ 491202 h 1571164"/>
                <a:gd name="connsiteX33" fmla="*/ 26995 w 1186499"/>
                <a:gd name="connsiteY33" fmla="*/ 571761 h 1571164"/>
                <a:gd name="connsiteX34" fmla="*/ 25527 w 1186499"/>
                <a:gd name="connsiteY34" fmla="*/ 650546 h 1571164"/>
                <a:gd name="connsiteX35" fmla="*/ 41644 w 1186499"/>
                <a:gd name="connsiteY35" fmla="*/ 710281 h 1571164"/>
                <a:gd name="connsiteX36" fmla="*/ 50430 w 1186499"/>
                <a:gd name="connsiteY36" fmla="*/ 790595 h 1571164"/>
                <a:gd name="connsiteX37" fmla="*/ 57291 w 1186499"/>
                <a:gd name="connsiteY37" fmla="*/ 862478 h 1571164"/>
                <a:gd name="connsiteX38" fmla="*/ 24774 w 1186499"/>
                <a:gd name="connsiteY38" fmla="*/ 879433 h 1571164"/>
                <a:gd name="connsiteX39" fmla="*/ 140 w 1186499"/>
                <a:gd name="connsiteY39" fmla="*/ 929152 h 1571164"/>
                <a:gd name="connsiteX40" fmla="*/ 35859 w 1186499"/>
                <a:gd name="connsiteY40" fmla="*/ 1100602 h 1571164"/>
                <a:gd name="connsiteX0" fmla="*/ 35859 w 1186499"/>
                <a:gd name="connsiteY0" fmla="*/ 1100602 h 1571161"/>
                <a:gd name="connsiteX1" fmla="*/ 103358 w 1186499"/>
                <a:gd name="connsiteY1" fmla="*/ 1212411 h 1571161"/>
                <a:gd name="connsiteX2" fmla="*/ 152419 w 1186499"/>
                <a:gd name="connsiteY2" fmla="*/ 1218897 h 1571161"/>
                <a:gd name="connsiteX3" fmla="*/ 204040 w 1186499"/>
                <a:gd name="connsiteY3" fmla="*/ 1327709 h 1571161"/>
                <a:gd name="connsiteX4" fmla="*/ 327120 w 1186499"/>
                <a:gd name="connsiteY4" fmla="*/ 1461036 h 1571161"/>
                <a:gd name="connsiteX5" fmla="*/ 677306 w 1186499"/>
                <a:gd name="connsiteY5" fmla="*/ 1571160 h 1571161"/>
                <a:gd name="connsiteX6" fmla="*/ 870542 w 1186499"/>
                <a:gd name="connsiteY6" fmla="*/ 1462813 h 1571161"/>
                <a:gd name="connsiteX7" fmla="*/ 1021132 w 1186499"/>
                <a:gd name="connsiteY7" fmla="*/ 1294815 h 1571161"/>
                <a:gd name="connsiteX8" fmla="*/ 1062260 w 1186499"/>
                <a:gd name="connsiteY8" fmla="*/ 1218698 h 1571161"/>
                <a:gd name="connsiteX9" fmla="*/ 1095636 w 1186499"/>
                <a:gd name="connsiteY9" fmla="*/ 1195098 h 1571161"/>
                <a:gd name="connsiteX10" fmla="*/ 1162352 w 1186499"/>
                <a:gd name="connsiteY10" fmla="*/ 1074369 h 1571161"/>
                <a:gd name="connsiteX11" fmla="*/ 1186448 w 1186499"/>
                <a:gd name="connsiteY11" fmla="*/ 951350 h 1571161"/>
                <a:gd name="connsiteX12" fmla="*/ 1157226 w 1186499"/>
                <a:gd name="connsiteY12" fmla="*/ 877250 h 1571161"/>
                <a:gd name="connsiteX13" fmla="*/ 1108634 w 1186499"/>
                <a:gd name="connsiteY13" fmla="*/ 881770 h 1571161"/>
                <a:gd name="connsiteX14" fmla="*/ 1140919 w 1186499"/>
                <a:gd name="connsiteY14" fmla="*/ 716940 h 1571161"/>
                <a:gd name="connsiteX15" fmla="*/ 1145119 w 1186499"/>
                <a:gd name="connsiteY15" fmla="*/ 682351 h 1571161"/>
                <a:gd name="connsiteX16" fmla="*/ 1153595 w 1186499"/>
                <a:gd name="connsiteY16" fmla="*/ 628147 h 1571161"/>
                <a:gd name="connsiteX17" fmla="*/ 1153109 w 1186499"/>
                <a:gd name="connsiteY17" fmla="*/ 563934 h 1571161"/>
                <a:gd name="connsiteX18" fmla="*/ 1149356 w 1186499"/>
                <a:gd name="connsiteY18" fmla="*/ 549118 h 1571161"/>
                <a:gd name="connsiteX19" fmla="*/ 1147578 w 1186499"/>
                <a:gd name="connsiteY19" fmla="*/ 519816 h 1571161"/>
                <a:gd name="connsiteX20" fmla="*/ 1137046 w 1186499"/>
                <a:gd name="connsiteY20" fmla="*/ 500004 h 1571161"/>
                <a:gd name="connsiteX21" fmla="*/ 1136923 w 1186499"/>
                <a:gd name="connsiteY21" fmla="*/ 446561 h 1571161"/>
                <a:gd name="connsiteX22" fmla="*/ 1099630 w 1186499"/>
                <a:gd name="connsiteY22" fmla="*/ 318697 h 1571161"/>
                <a:gd name="connsiteX23" fmla="*/ 1050517 w 1186499"/>
                <a:gd name="connsiteY23" fmla="*/ 261151 h 1571161"/>
                <a:gd name="connsiteX24" fmla="*/ 997563 w 1186499"/>
                <a:gd name="connsiteY24" fmla="*/ 180592 h 1571161"/>
                <a:gd name="connsiteX25" fmla="*/ 822681 w 1186499"/>
                <a:gd name="connsiteY25" fmla="*/ 43327 h 1571161"/>
                <a:gd name="connsiteX26" fmla="*/ 589603 w 1186499"/>
                <a:gd name="connsiteY26" fmla="*/ 264 h 1571161"/>
                <a:gd name="connsiteX27" fmla="*/ 357612 w 1186499"/>
                <a:gd name="connsiteY27" fmla="*/ 41270 h 1571161"/>
                <a:gd name="connsiteX28" fmla="*/ 251867 w 1186499"/>
                <a:gd name="connsiteY28" fmla="*/ 110728 h 1571161"/>
                <a:gd name="connsiteX29" fmla="*/ 187008 w 1186499"/>
                <a:gd name="connsiteY29" fmla="*/ 161905 h 1571161"/>
                <a:gd name="connsiteX30" fmla="*/ 136656 w 1186499"/>
                <a:gd name="connsiteY30" fmla="*/ 245442 h 1571161"/>
                <a:gd name="connsiteX31" fmla="*/ 118397 w 1186499"/>
                <a:gd name="connsiteY31" fmla="*/ 287305 h 1571161"/>
                <a:gd name="connsiteX32" fmla="*/ 21652 w 1186499"/>
                <a:gd name="connsiteY32" fmla="*/ 491202 h 1571161"/>
                <a:gd name="connsiteX33" fmla="*/ 26995 w 1186499"/>
                <a:gd name="connsiteY33" fmla="*/ 571761 h 1571161"/>
                <a:gd name="connsiteX34" fmla="*/ 25527 w 1186499"/>
                <a:gd name="connsiteY34" fmla="*/ 650546 h 1571161"/>
                <a:gd name="connsiteX35" fmla="*/ 41644 w 1186499"/>
                <a:gd name="connsiteY35" fmla="*/ 710281 h 1571161"/>
                <a:gd name="connsiteX36" fmla="*/ 50430 w 1186499"/>
                <a:gd name="connsiteY36" fmla="*/ 790595 h 1571161"/>
                <a:gd name="connsiteX37" fmla="*/ 57291 w 1186499"/>
                <a:gd name="connsiteY37" fmla="*/ 862478 h 1571161"/>
                <a:gd name="connsiteX38" fmla="*/ 24774 w 1186499"/>
                <a:gd name="connsiteY38" fmla="*/ 879433 h 1571161"/>
                <a:gd name="connsiteX39" fmla="*/ 140 w 1186499"/>
                <a:gd name="connsiteY39" fmla="*/ 929152 h 1571161"/>
                <a:gd name="connsiteX40" fmla="*/ 35859 w 1186499"/>
                <a:gd name="connsiteY40" fmla="*/ 1100602 h 1571161"/>
                <a:gd name="connsiteX0" fmla="*/ 35859 w 1186499"/>
                <a:gd name="connsiteY0" fmla="*/ 1100602 h 1571163"/>
                <a:gd name="connsiteX1" fmla="*/ 103358 w 1186499"/>
                <a:gd name="connsiteY1" fmla="*/ 1212411 h 1571163"/>
                <a:gd name="connsiteX2" fmla="*/ 152419 w 1186499"/>
                <a:gd name="connsiteY2" fmla="*/ 1218897 h 1571163"/>
                <a:gd name="connsiteX3" fmla="*/ 204040 w 1186499"/>
                <a:gd name="connsiteY3" fmla="*/ 1327709 h 1571163"/>
                <a:gd name="connsiteX4" fmla="*/ 327120 w 1186499"/>
                <a:gd name="connsiteY4" fmla="*/ 1461036 h 1571163"/>
                <a:gd name="connsiteX5" fmla="*/ 677306 w 1186499"/>
                <a:gd name="connsiteY5" fmla="*/ 1571160 h 1571163"/>
                <a:gd name="connsiteX6" fmla="*/ 883861 w 1186499"/>
                <a:gd name="connsiteY6" fmla="*/ 1464145 h 1571163"/>
                <a:gd name="connsiteX7" fmla="*/ 1021132 w 1186499"/>
                <a:gd name="connsiteY7" fmla="*/ 1294815 h 1571163"/>
                <a:gd name="connsiteX8" fmla="*/ 1062260 w 1186499"/>
                <a:gd name="connsiteY8" fmla="*/ 1218698 h 1571163"/>
                <a:gd name="connsiteX9" fmla="*/ 1095636 w 1186499"/>
                <a:gd name="connsiteY9" fmla="*/ 1195098 h 1571163"/>
                <a:gd name="connsiteX10" fmla="*/ 1162352 w 1186499"/>
                <a:gd name="connsiteY10" fmla="*/ 1074369 h 1571163"/>
                <a:gd name="connsiteX11" fmla="*/ 1186448 w 1186499"/>
                <a:gd name="connsiteY11" fmla="*/ 951350 h 1571163"/>
                <a:gd name="connsiteX12" fmla="*/ 1157226 w 1186499"/>
                <a:gd name="connsiteY12" fmla="*/ 877250 h 1571163"/>
                <a:gd name="connsiteX13" fmla="*/ 1108634 w 1186499"/>
                <a:gd name="connsiteY13" fmla="*/ 881770 h 1571163"/>
                <a:gd name="connsiteX14" fmla="*/ 1140919 w 1186499"/>
                <a:gd name="connsiteY14" fmla="*/ 716940 h 1571163"/>
                <a:gd name="connsiteX15" fmla="*/ 1145119 w 1186499"/>
                <a:gd name="connsiteY15" fmla="*/ 682351 h 1571163"/>
                <a:gd name="connsiteX16" fmla="*/ 1153595 w 1186499"/>
                <a:gd name="connsiteY16" fmla="*/ 628147 h 1571163"/>
                <a:gd name="connsiteX17" fmla="*/ 1153109 w 1186499"/>
                <a:gd name="connsiteY17" fmla="*/ 563934 h 1571163"/>
                <a:gd name="connsiteX18" fmla="*/ 1149356 w 1186499"/>
                <a:gd name="connsiteY18" fmla="*/ 549118 h 1571163"/>
                <a:gd name="connsiteX19" fmla="*/ 1147578 w 1186499"/>
                <a:gd name="connsiteY19" fmla="*/ 519816 h 1571163"/>
                <a:gd name="connsiteX20" fmla="*/ 1137046 w 1186499"/>
                <a:gd name="connsiteY20" fmla="*/ 500004 h 1571163"/>
                <a:gd name="connsiteX21" fmla="*/ 1136923 w 1186499"/>
                <a:gd name="connsiteY21" fmla="*/ 446561 h 1571163"/>
                <a:gd name="connsiteX22" fmla="*/ 1099630 w 1186499"/>
                <a:gd name="connsiteY22" fmla="*/ 318697 h 1571163"/>
                <a:gd name="connsiteX23" fmla="*/ 1050517 w 1186499"/>
                <a:gd name="connsiteY23" fmla="*/ 261151 h 1571163"/>
                <a:gd name="connsiteX24" fmla="*/ 997563 w 1186499"/>
                <a:gd name="connsiteY24" fmla="*/ 180592 h 1571163"/>
                <a:gd name="connsiteX25" fmla="*/ 822681 w 1186499"/>
                <a:gd name="connsiteY25" fmla="*/ 43327 h 1571163"/>
                <a:gd name="connsiteX26" fmla="*/ 589603 w 1186499"/>
                <a:gd name="connsiteY26" fmla="*/ 264 h 1571163"/>
                <a:gd name="connsiteX27" fmla="*/ 357612 w 1186499"/>
                <a:gd name="connsiteY27" fmla="*/ 41270 h 1571163"/>
                <a:gd name="connsiteX28" fmla="*/ 251867 w 1186499"/>
                <a:gd name="connsiteY28" fmla="*/ 110728 h 1571163"/>
                <a:gd name="connsiteX29" fmla="*/ 187008 w 1186499"/>
                <a:gd name="connsiteY29" fmla="*/ 161905 h 1571163"/>
                <a:gd name="connsiteX30" fmla="*/ 136656 w 1186499"/>
                <a:gd name="connsiteY30" fmla="*/ 245442 h 1571163"/>
                <a:gd name="connsiteX31" fmla="*/ 118397 w 1186499"/>
                <a:gd name="connsiteY31" fmla="*/ 287305 h 1571163"/>
                <a:gd name="connsiteX32" fmla="*/ 21652 w 1186499"/>
                <a:gd name="connsiteY32" fmla="*/ 491202 h 1571163"/>
                <a:gd name="connsiteX33" fmla="*/ 26995 w 1186499"/>
                <a:gd name="connsiteY33" fmla="*/ 571761 h 1571163"/>
                <a:gd name="connsiteX34" fmla="*/ 25527 w 1186499"/>
                <a:gd name="connsiteY34" fmla="*/ 650546 h 1571163"/>
                <a:gd name="connsiteX35" fmla="*/ 41644 w 1186499"/>
                <a:gd name="connsiteY35" fmla="*/ 710281 h 1571163"/>
                <a:gd name="connsiteX36" fmla="*/ 50430 w 1186499"/>
                <a:gd name="connsiteY36" fmla="*/ 790595 h 1571163"/>
                <a:gd name="connsiteX37" fmla="*/ 57291 w 1186499"/>
                <a:gd name="connsiteY37" fmla="*/ 862478 h 1571163"/>
                <a:gd name="connsiteX38" fmla="*/ 24774 w 1186499"/>
                <a:gd name="connsiteY38" fmla="*/ 879433 h 1571163"/>
                <a:gd name="connsiteX39" fmla="*/ 140 w 1186499"/>
                <a:gd name="connsiteY39" fmla="*/ 929152 h 1571163"/>
                <a:gd name="connsiteX40" fmla="*/ 35859 w 1186499"/>
                <a:gd name="connsiteY40" fmla="*/ 1100602 h 1571163"/>
                <a:gd name="connsiteX0" fmla="*/ 35859 w 1186499"/>
                <a:gd name="connsiteY0" fmla="*/ 1100602 h 1564504"/>
                <a:gd name="connsiteX1" fmla="*/ 103358 w 1186499"/>
                <a:gd name="connsiteY1" fmla="*/ 1212411 h 1564504"/>
                <a:gd name="connsiteX2" fmla="*/ 152419 w 1186499"/>
                <a:gd name="connsiteY2" fmla="*/ 1218897 h 1564504"/>
                <a:gd name="connsiteX3" fmla="*/ 204040 w 1186499"/>
                <a:gd name="connsiteY3" fmla="*/ 1327709 h 1564504"/>
                <a:gd name="connsiteX4" fmla="*/ 327120 w 1186499"/>
                <a:gd name="connsiteY4" fmla="*/ 1461036 h 1564504"/>
                <a:gd name="connsiteX5" fmla="*/ 675974 w 1186499"/>
                <a:gd name="connsiteY5" fmla="*/ 1564501 h 1564504"/>
                <a:gd name="connsiteX6" fmla="*/ 883861 w 1186499"/>
                <a:gd name="connsiteY6" fmla="*/ 1464145 h 1564504"/>
                <a:gd name="connsiteX7" fmla="*/ 1021132 w 1186499"/>
                <a:gd name="connsiteY7" fmla="*/ 1294815 h 1564504"/>
                <a:gd name="connsiteX8" fmla="*/ 1062260 w 1186499"/>
                <a:gd name="connsiteY8" fmla="*/ 1218698 h 1564504"/>
                <a:gd name="connsiteX9" fmla="*/ 1095636 w 1186499"/>
                <a:gd name="connsiteY9" fmla="*/ 1195098 h 1564504"/>
                <a:gd name="connsiteX10" fmla="*/ 1162352 w 1186499"/>
                <a:gd name="connsiteY10" fmla="*/ 1074369 h 1564504"/>
                <a:gd name="connsiteX11" fmla="*/ 1186448 w 1186499"/>
                <a:gd name="connsiteY11" fmla="*/ 951350 h 1564504"/>
                <a:gd name="connsiteX12" fmla="*/ 1157226 w 1186499"/>
                <a:gd name="connsiteY12" fmla="*/ 877250 h 1564504"/>
                <a:gd name="connsiteX13" fmla="*/ 1108634 w 1186499"/>
                <a:gd name="connsiteY13" fmla="*/ 881770 h 1564504"/>
                <a:gd name="connsiteX14" fmla="*/ 1140919 w 1186499"/>
                <a:gd name="connsiteY14" fmla="*/ 716940 h 1564504"/>
                <a:gd name="connsiteX15" fmla="*/ 1145119 w 1186499"/>
                <a:gd name="connsiteY15" fmla="*/ 682351 h 1564504"/>
                <a:gd name="connsiteX16" fmla="*/ 1153595 w 1186499"/>
                <a:gd name="connsiteY16" fmla="*/ 628147 h 1564504"/>
                <a:gd name="connsiteX17" fmla="*/ 1153109 w 1186499"/>
                <a:gd name="connsiteY17" fmla="*/ 563934 h 1564504"/>
                <a:gd name="connsiteX18" fmla="*/ 1149356 w 1186499"/>
                <a:gd name="connsiteY18" fmla="*/ 549118 h 1564504"/>
                <a:gd name="connsiteX19" fmla="*/ 1147578 w 1186499"/>
                <a:gd name="connsiteY19" fmla="*/ 519816 h 1564504"/>
                <a:gd name="connsiteX20" fmla="*/ 1137046 w 1186499"/>
                <a:gd name="connsiteY20" fmla="*/ 500004 h 1564504"/>
                <a:gd name="connsiteX21" fmla="*/ 1136923 w 1186499"/>
                <a:gd name="connsiteY21" fmla="*/ 446561 h 1564504"/>
                <a:gd name="connsiteX22" fmla="*/ 1099630 w 1186499"/>
                <a:gd name="connsiteY22" fmla="*/ 318697 h 1564504"/>
                <a:gd name="connsiteX23" fmla="*/ 1050517 w 1186499"/>
                <a:gd name="connsiteY23" fmla="*/ 261151 h 1564504"/>
                <a:gd name="connsiteX24" fmla="*/ 997563 w 1186499"/>
                <a:gd name="connsiteY24" fmla="*/ 180592 h 1564504"/>
                <a:gd name="connsiteX25" fmla="*/ 822681 w 1186499"/>
                <a:gd name="connsiteY25" fmla="*/ 43327 h 1564504"/>
                <a:gd name="connsiteX26" fmla="*/ 589603 w 1186499"/>
                <a:gd name="connsiteY26" fmla="*/ 264 h 1564504"/>
                <a:gd name="connsiteX27" fmla="*/ 357612 w 1186499"/>
                <a:gd name="connsiteY27" fmla="*/ 41270 h 1564504"/>
                <a:gd name="connsiteX28" fmla="*/ 251867 w 1186499"/>
                <a:gd name="connsiteY28" fmla="*/ 110728 h 1564504"/>
                <a:gd name="connsiteX29" fmla="*/ 187008 w 1186499"/>
                <a:gd name="connsiteY29" fmla="*/ 161905 h 1564504"/>
                <a:gd name="connsiteX30" fmla="*/ 136656 w 1186499"/>
                <a:gd name="connsiteY30" fmla="*/ 245442 h 1564504"/>
                <a:gd name="connsiteX31" fmla="*/ 118397 w 1186499"/>
                <a:gd name="connsiteY31" fmla="*/ 287305 h 1564504"/>
                <a:gd name="connsiteX32" fmla="*/ 21652 w 1186499"/>
                <a:gd name="connsiteY32" fmla="*/ 491202 h 1564504"/>
                <a:gd name="connsiteX33" fmla="*/ 26995 w 1186499"/>
                <a:gd name="connsiteY33" fmla="*/ 571761 h 1564504"/>
                <a:gd name="connsiteX34" fmla="*/ 25527 w 1186499"/>
                <a:gd name="connsiteY34" fmla="*/ 650546 h 1564504"/>
                <a:gd name="connsiteX35" fmla="*/ 41644 w 1186499"/>
                <a:gd name="connsiteY35" fmla="*/ 710281 h 1564504"/>
                <a:gd name="connsiteX36" fmla="*/ 50430 w 1186499"/>
                <a:gd name="connsiteY36" fmla="*/ 790595 h 1564504"/>
                <a:gd name="connsiteX37" fmla="*/ 57291 w 1186499"/>
                <a:gd name="connsiteY37" fmla="*/ 862478 h 1564504"/>
                <a:gd name="connsiteX38" fmla="*/ 24774 w 1186499"/>
                <a:gd name="connsiteY38" fmla="*/ 879433 h 1564504"/>
                <a:gd name="connsiteX39" fmla="*/ 140 w 1186499"/>
                <a:gd name="connsiteY39" fmla="*/ 929152 h 1564504"/>
                <a:gd name="connsiteX40" fmla="*/ 35859 w 1186499"/>
                <a:gd name="connsiteY40" fmla="*/ 1100602 h 1564504"/>
                <a:gd name="connsiteX0" fmla="*/ 35859 w 1186499"/>
                <a:gd name="connsiteY0" fmla="*/ 1100602 h 1564514"/>
                <a:gd name="connsiteX1" fmla="*/ 103358 w 1186499"/>
                <a:gd name="connsiteY1" fmla="*/ 1212411 h 1564514"/>
                <a:gd name="connsiteX2" fmla="*/ 152419 w 1186499"/>
                <a:gd name="connsiteY2" fmla="*/ 1218897 h 1564514"/>
                <a:gd name="connsiteX3" fmla="*/ 204040 w 1186499"/>
                <a:gd name="connsiteY3" fmla="*/ 1327709 h 1564514"/>
                <a:gd name="connsiteX4" fmla="*/ 327120 w 1186499"/>
                <a:gd name="connsiteY4" fmla="*/ 1461036 h 1564514"/>
                <a:gd name="connsiteX5" fmla="*/ 675974 w 1186499"/>
                <a:gd name="connsiteY5" fmla="*/ 1564501 h 1564514"/>
                <a:gd name="connsiteX6" fmla="*/ 890521 w 1186499"/>
                <a:gd name="connsiteY6" fmla="*/ 1466808 h 1564514"/>
                <a:gd name="connsiteX7" fmla="*/ 1021132 w 1186499"/>
                <a:gd name="connsiteY7" fmla="*/ 1294815 h 1564514"/>
                <a:gd name="connsiteX8" fmla="*/ 1062260 w 1186499"/>
                <a:gd name="connsiteY8" fmla="*/ 1218698 h 1564514"/>
                <a:gd name="connsiteX9" fmla="*/ 1095636 w 1186499"/>
                <a:gd name="connsiteY9" fmla="*/ 1195098 h 1564514"/>
                <a:gd name="connsiteX10" fmla="*/ 1162352 w 1186499"/>
                <a:gd name="connsiteY10" fmla="*/ 1074369 h 1564514"/>
                <a:gd name="connsiteX11" fmla="*/ 1186448 w 1186499"/>
                <a:gd name="connsiteY11" fmla="*/ 951350 h 1564514"/>
                <a:gd name="connsiteX12" fmla="*/ 1157226 w 1186499"/>
                <a:gd name="connsiteY12" fmla="*/ 877250 h 1564514"/>
                <a:gd name="connsiteX13" fmla="*/ 1108634 w 1186499"/>
                <a:gd name="connsiteY13" fmla="*/ 881770 h 1564514"/>
                <a:gd name="connsiteX14" fmla="*/ 1140919 w 1186499"/>
                <a:gd name="connsiteY14" fmla="*/ 716940 h 1564514"/>
                <a:gd name="connsiteX15" fmla="*/ 1145119 w 1186499"/>
                <a:gd name="connsiteY15" fmla="*/ 682351 h 1564514"/>
                <a:gd name="connsiteX16" fmla="*/ 1153595 w 1186499"/>
                <a:gd name="connsiteY16" fmla="*/ 628147 h 1564514"/>
                <a:gd name="connsiteX17" fmla="*/ 1153109 w 1186499"/>
                <a:gd name="connsiteY17" fmla="*/ 563934 h 1564514"/>
                <a:gd name="connsiteX18" fmla="*/ 1149356 w 1186499"/>
                <a:gd name="connsiteY18" fmla="*/ 549118 h 1564514"/>
                <a:gd name="connsiteX19" fmla="*/ 1147578 w 1186499"/>
                <a:gd name="connsiteY19" fmla="*/ 519816 h 1564514"/>
                <a:gd name="connsiteX20" fmla="*/ 1137046 w 1186499"/>
                <a:gd name="connsiteY20" fmla="*/ 500004 h 1564514"/>
                <a:gd name="connsiteX21" fmla="*/ 1136923 w 1186499"/>
                <a:gd name="connsiteY21" fmla="*/ 446561 h 1564514"/>
                <a:gd name="connsiteX22" fmla="*/ 1099630 w 1186499"/>
                <a:gd name="connsiteY22" fmla="*/ 318697 h 1564514"/>
                <a:gd name="connsiteX23" fmla="*/ 1050517 w 1186499"/>
                <a:gd name="connsiteY23" fmla="*/ 261151 h 1564514"/>
                <a:gd name="connsiteX24" fmla="*/ 997563 w 1186499"/>
                <a:gd name="connsiteY24" fmla="*/ 180592 h 1564514"/>
                <a:gd name="connsiteX25" fmla="*/ 822681 w 1186499"/>
                <a:gd name="connsiteY25" fmla="*/ 43327 h 1564514"/>
                <a:gd name="connsiteX26" fmla="*/ 589603 w 1186499"/>
                <a:gd name="connsiteY26" fmla="*/ 264 h 1564514"/>
                <a:gd name="connsiteX27" fmla="*/ 357612 w 1186499"/>
                <a:gd name="connsiteY27" fmla="*/ 41270 h 1564514"/>
                <a:gd name="connsiteX28" fmla="*/ 251867 w 1186499"/>
                <a:gd name="connsiteY28" fmla="*/ 110728 h 1564514"/>
                <a:gd name="connsiteX29" fmla="*/ 187008 w 1186499"/>
                <a:gd name="connsiteY29" fmla="*/ 161905 h 1564514"/>
                <a:gd name="connsiteX30" fmla="*/ 136656 w 1186499"/>
                <a:gd name="connsiteY30" fmla="*/ 245442 h 1564514"/>
                <a:gd name="connsiteX31" fmla="*/ 118397 w 1186499"/>
                <a:gd name="connsiteY31" fmla="*/ 287305 h 1564514"/>
                <a:gd name="connsiteX32" fmla="*/ 21652 w 1186499"/>
                <a:gd name="connsiteY32" fmla="*/ 491202 h 1564514"/>
                <a:gd name="connsiteX33" fmla="*/ 26995 w 1186499"/>
                <a:gd name="connsiteY33" fmla="*/ 571761 h 1564514"/>
                <a:gd name="connsiteX34" fmla="*/ 25527 w 1186499"/>
                <a:gd name="connsiteY34" fmla="*/ 650546 h 1564514"/>
                <a:gd name="connsiteX35" fmla="*/ 41644 w 1186499"/>
                <a:gd name="connsiteY35" fmla="*/ 710281 h 1564514"/>
                <a:gd name="connsiteX36" fmla="*/ 50430 w 1186499"/>
                <a:gd name="connsiteY36" fmla="*/ 790595 h 1564514"/>
                <a:gd name="connsiteX37" fmla="*/ 57291 w 1186499"/>
                <a:gd name="connsiteY37" fmla="*/ 862478 h 1564514"/>
                <a:gd name="connsiteX38" fmla="*/ 24774 w 1186499"/>
                <a:gd name="connsiteY38" fmla="*/ 879433 h 1564514"/>
                <a:gd name="connsiteX39" fmla="*/ 140 w 1186499"/>
                <a:gd name="connsiteY39" fmla="*/ 929152 h 1564514"/>
                <a:gd name="connsiteX40" fmla="*/ 35859 w 1186499"/>
                <a:gd name="connsiteY40" fmla="*/ 1100602 h 1564514"/>
                <a:gd name="connsiteX0" fmla="*/ 35859 w 1186499"/>
                <a:gd name="connsiteY0" fmla="*/ 1100602 h 1557412"/>
                <a:gd name="connsiteX1" fmla="*/ 103358 w 1186499"/>
                <a:gd name="connsiteY1" fmla="*/ 1212411 h 1557412"/>
                <a:gd name="connsiteX2" fmla="*/ 152419 w 1186499"/>
                <a:gd name="connsiteY2" fmla="*/ 1218897 h 1557412"/>
                <a:gd name="connsiteX3" fmla="*/ 204040 w 1186499"/>
                <a:gd name="connsiteY3" fmla="*/ 1327709 h 1557412"/>
                <a:gd name="connsiteX4" fmla="*/ 327120 w 1186499"/>
                <a:gd name="connsiteY4" fmla="*/ 1461036 h 1557412"/>
                <a:gd name="connsiteX5" fmla="*/ 612042 w 1186499"/>
                <a:gd name="connsiteY5" fmla="*/ 1557398 h 1557412"/>
                <a:gd name="connsiteX6" fmla="*/ 890521 w 1186499"/>
                <a:gd name="connsiteY6" fmla="*/ 1466808 h 1557412"/>
                <a:gd name="connsiteX7" fmla="*/ 1021132 w 1186499"/>
                <a:gd name="connsiteY7" fmla="*/ 1294815 h 1557412"/>
                <a:gd name="connsiteX8" fmla="*/ 1062260 w 1186499"/>
                <a:gd name="connsiteY8" fmla="*/ 1218698 h 1557412"/>
                <a:gd name="connsiteX9" fmla="*/ 1095636 w 1186499"/>
                <a:gd name="connsiteY9" fmla="*/ 1195098 h 1557412"/>
                <a:gd name="connsiteX10" fmla="*/ 1162352 w 1186499"/>
                <a:gd name="connsiteY10" fmla="*/ 1074369 h 1557412"/>
                <a:gd name="connsiteX11" fmla="*/ 1186448 w 1186499"/>
                <a:gd name="connsiteY11" fmla="*/ 951350 h 1557412"/>
                <a:gd name="connsiteX12" fmla="*/ 1157226 w 1186499"/>
                <a:gd name="connsiteY12" fmla="*/ 877250 h 1557412"/>
                <a:gd name="connsiteX13" fmla="*/ 1108634 w 1186499"/>
                <a:gd name="connsiteY13" fmla="*/ 881770 h 1557412"/>
                <a:gd name="connsiteX14" fmla="*/ 1140919 w 1186499"/>
                <a:gd name="connsiteY14" fmla="*/ 716940 h 1557412"/>
                <a:gd name="connsiteX15" fmla="*/ 1145119 w 1186499"/>
                <a:gd name="connsiteY15" fmla="*/ 682351 h 1557412"/>
                <a:gd name="connsiteX16" fmla="*/ 1153595 w 1186499"/>
                <a:gd name="connsiteY16" fmla="*/ 628147 h 1557412"/>
                <a:gd name="connsiteX17" fmla="*/ 1153109 w 1186499"/>
                <a:gd name="connsiteY17" fmla="*/ 563934 h 1557412"/>
                <a:gd name="connsiteX18" fmla="*/ 1149356 w 1186499"/>
                <a:gd name="connsiteY18" fmla="*/ 549118 h 1557412"/>
                <a:gd name="connsiteX19" fmla="*/ 1147578 w 1186499"/>
                <a:gd name="connsiteY19" fmla="*/ 519816 h 1557412"/>
                <a:gd name="connsiteX20" fmla="*/ 1137046 w 1186499"/>
                <a:gd name="connsiteY20" fmla="*/ 500004 h 1557412"/>
                <a:gd name="connsiteX21" fmla="*/ 1136923 w 1186499"/>
                <a:gd name="connsiteY21" fmla="*/ 446561 h 1557412"/>
                <a:gd name="connsiteX22" fmla="*/ 1099630 w 1186499"/>
                <a:gd name="connsiteY22" fmla="*/ 318697 h 1557412"/>
                <a:gd name="connsiteX23" fmla="*/ 1050517 w 1186499"/>
                <a:gd name="connsiteY23" fmla="*/ 261151 h 1557412"/>
                <a:gd name="connsiteX24" fmla="*/ 997563 w 1186499"/>
                <a:gd name="connsiteY24" fmla="*/ 180592 h 1557412"/>
                <a:gd name="connsiteX25" fmla="*/ 822681 w 1186499"/>
                <a:gd name="connsiteY25" fmla="*/ 43327 h 1557412"/>
                <a:gd name="connsiteX26" fmla="*/ 589603 w 1186499"/>
                <a:gd name="connsiteY26" fmla="*/ 264 h 1557412"/>
                <a:gd name="connsiteX27" fmla="*/ 357612 w 1186499"/>
                <a:gd name="connsiteY27" fmla="*/ 41270 h 1557412"/>
                <a:gd name="connsiteX28" fmla="*/ 251867 w 1186499"/>
                <a:gd name="connsiteY28" fmla="*/ 110728 h 1557412"/>
                <a:gd name="connsiteX29" fmla="*/ 187008 w 1186499"/>
                <a:gd name="connsiteY29" fmla="*/ 161905 h 1557412"/>
                <a:gd name="connsiteX30" fmla="*/ 136656 w 1186499"/>
                <a:gd name="connsiteY30" fmla="*/ 245442 h 1557412"/>
                <a:gd name="connsiteX31" fmla="*/ 118397 w 1186499"/>
                <a:gd name="connsiteY31" fmla="*/ 287305 h 1557412"/>
                <a:gd name="connsiteX32" fmla="*/ 21652 w 1186499"/>
                <a:gd name="connsiteY32" fmla="*/ 491202 h 1557412"/>
                <a:gd name="connsiteX33" fmla="*/ 26995 w 1186499"/>
                <a:gd name="connsiteY33" fmla="*/ 571761 h 1557412"/>
                <a:gd name="connsiteX34" fmla="*/ 25527 w 1186499"/>
                <a:gd name="connsiteY34" fmla="*/ 650546 h 1557412"/>
                <a:gd name="connsiteX35" fmla="*/ 41644 w 1186499"/>
                <a:gd name="connsiteY35" fmla="*/ 710281 h 1557412"/>
                <a:gd name="connsiteX36" fmla="*/ 50430 w 1186499"/>
                <a:gd name="connsiteY36" fmla="*/ 790595 h 1557412"/>
                <a:gd name="connsiteX37" fmla="*/ 57291 w 1186499"/>
                <a:gd name="connsiteY37" fmla="*/ 862478 h 1557412"/>
                <a:gd name="connsiteX38" fmla="*/ 24774 w 1186499"/>
                <a:gd name="connsiteY38" fmla="*/ 879433 h 1557412"/>
                <a:gd name="connsiteX39" fmla="*/ 140 w 1186499"/>
                <a:gd name="connsiteY39" fmla="*/ 929152 h 1557412"/>
                <a:gd name="connsiteX40" fmla="*/ 35859 w 1186499"/>
                <a:gd name="connsiteY40" fmla="*/ 1100602 h 1557412"/>
                <a:gd name="connsiteX0" fmla="*/ 35859 w 1186499"/>
                <a:gd name="connsiteY0" fmla="*/ 1100602 h 1559188"/>
                <a:gd name="connsiteX1" fmla="*/ 103358 w 1186499"/>
                <a:gd name="connsiteY1" fmla="*/ 1212411 h 1559188"/>
                <a:gd name="connsiteX2" fmla="*/ 152419 w 1186499"/>
                <a:gd name="connsiteY2" fmla="*/ 1218897 h 1559188"/>
                <a:gd name="connsiteX3" fmla="*/ 204040 w 1186499"/>
                <a:gd name="connsiteY3" fmla="*/ 1327709 h 1559188"/>
                <a:gd name="connsiteX4" fmla="*/ 327120 w 1186499"/>
                <a:gd name="connsiteY4" fmla="*/ 1461036 h 1559188"/>
                <a:gd name="connsiteX5" fmla="*/ 636904 w 1186499"/>
                <a:gd name="connsiteY5" fmla="*/ 1559174 h 1559188"/>
                <a:gd name="connsiteX6" fmla="*/ 890521 w 1186499"/>
                <a:gd name="connsiteY6" fmla="*/ 1466808 h 1559188"/>
                <a:gd name="connsiteX7" fmla="*/ 1021132 w 1186499"/>
                <a:gd name="connsiteY7" fmla="*/ 1294815 h 1559188"/>
                <a:gd name="connsiteX8" fmla="*/ 1062260 w 1186499"/>
                <a:gd name="connsiteY8" fmla="*/ 1218698 h 1559188"/>
                <a:gd name="connsiteX9" fmla="*/ 1095636 w 1186499"/>
                <a:gd name="connsiteY9" fmla="*/ 1195098 h 1559188"/>
                <a:gd name="connsiteX10" fmla="*/ 1162352 w 1186499"/>
                <a:gd name="connsiteY10" fmla="*/ 1074369 h 1559188"/>
                <a:gd name="connsiteX11" fmla="*/ 1186448 w 1186499"/>
                <a:gd name="connsiteY11" fmla="*/ 951350 h 1559188"/>
                <a:gd name="connsiteX12" fmla="*/ 1157226 w 1186499"/>
                <a:gd name="connsiteY12" fmla="*/ 877250 h 1559188"/>
                <a:gd name="connsiteX13" fmla="*/ 1108634 w 1186499"/>
                <a:gd name="connsiteY13" fmla="*/ 881770 h 1559188"/>
                <a:gd name="connsiteX14" fmla="*/ 1140919 w 1186499"/>
                <a:gd name="connsiteY14" fmla="*/ 716940 h 1559188"/>
                <a:gd name="connsiteX15" fmla="*/ 1145119 w 1186499"/>
                <a:gd name="connsiteY15" fmla="*/ 682351 h 1559188"/>
                <a:gd name="connsiteX16" fmla="*/ 1153595 w 1186499"/>
                <a:gd name="connsiteY16" fmla="*/ 628147 h 1559188"/>
                <a:gd name="connsiteX17" fmla="*/ 1153109 w 1186499"/>
                <a:gd name="connsiteY17" fmla="*/ 563934 h 1559188"/>
                <a:gd name="connsiteX18" fmla="*/ 1149356 w 1186499"/>
                <a:gd name="connsiteY18" fmla="*/ 549118 h 1559188"/>
                <a:gd name="connsiteX19" fmla="*/ 1147578 w 1186499"/>
                <a:gd name="connsiteY19" fmla="*/ 519816 h 1559188"/>
                <a:gd name="connsiteX20" fmla="*/ 1137046 w 1186499"/>
                <a:gd name="connsiteY20" fmla="*/ 500004 h 1559188"/>
                <a:gd name="connsiteX21" fmla="*/ 1136923 w 1186499"/>
                <a:gd name="connsiteY21" fmla="*/ 446561 h 1559188"/>
                <a:gd name="connsiteX22" fmla="*/ 1099630 w 1186499"/>
                <a:gd name="connsiteY22" fmla="*/ 318697 h 1559188"/>
                <a:gd name="connsiteX23" fmla="*/ 1050517 w 1186499"/>
                <a:gd name="connsiteY23" fmla="*/ 261151 h 1559188"/>
                <a:gd name="connsiteX24" fmla="*/ 997563 w 1186499"/>
                <a:gd name="connsiteY24" fmla="*/ 180592 h 1559188"/>
                <a:gd name="connsiteX25" fmla="*/ 822681 w 1186499"/>
                <a:gd name="connsiteY25" fmla="*/ 43327 h 1559188"/>
                <a:gd name="connsiteX26" fmla="*/ 589603 w 1186499"/>
                <a:gd name="connsiteY26" fmla="*/ 264 h 1559188"/>
                <a:gd name="connsiteX27" fmla="*/ 357612 w 1186499"/>
                <a:gd name="connsiteY27" fmla="*/ 41270 h 1559188"/>
                <a:gd name="connsiteX28" fmla="*/ 251867 w 1186499"/>
                <a:gd name="connsiteY28" fmla="*/ 110728 h 1559188"/>
                <a:gd name="connsiteX29" fmla="*/ 187008 w 1186499"/>
                <a:gd name="connsiteY29" fmla="*/ 161905 h 1559188"/>
                <a:gd name="connsiteX30" fmla="*/ 136656 w 1186499"/>
                <a:gd name="connsiteY30" fmla="*/ 245442 h 1559188"/>
                <a:gd name="connsiteX31" fmla="*/ 118397 w 1186499"/>
                <a:gd name="connsiteY31" fmla="*/ 287305 h 1559188"/>
                <a:gd name="connsiteX32" fmla="*/ 21652 w 1186499"/>
                <a:gd name="connsiteY32" fmla="*/ 491202 h 1559188"/>
                <a:gd name="connsiteX33" fmla="*/ 26995 w 1186499"/>
                <a:gd name="connsiteY33" fmla="*/ 571761 h 1559188"/>
                <a:gd name="connsiteX34" fmla="*/ 25527 w 1186499"/>
                <a:gd name="connsiteY34" fmla="*/ 650546 h 1559188"/>
                <a:gd name="connsiteX35" fmla="*/ 41644 w 1186499"/>
                <a:gd name="connsiteY35" fmla="*/ 710281 h 1559188"/>
                <a:gd name="connsiteX36" fmla="*/ 50430 w 1186499"/>
                <a:gd name="connsiteY36" fmla="*/ 790595 h 1559188"/>
                <a:gd name="connsiteX37" fmla="*/ 57291 w 1186499"/>
                <a:gd name="connsiteY37" fmla="*/ 862478 h 1559188"/>
                <a:gd name="connsiteX38" fmla="*/ 24774 w 1186499"/>
                <a:gd name="connsiteY38" fmla="*/ 879433 h 1559188"/>
                <a:gd name="connsiteX39" fmla="*/ 140 w 1186499"/>
                <a:gd name="connsiteY39" fmla="*/ 929152 h 1559188"/>
                <a:gd name="connsiteX40" fmla="*/ 35859 w 1186499"/>
                <a:gd name="connsiteY40" fmla="*/ 1100602 h 1559188"/>
                <a:gd name="connsiteX0" fmla="*/ 35859 w 1186499"/>
                <a:gd name="connsiteY0" fmla="*/ 1100602 h 1559180"/>
                <a:gd name="connsiteX1" fmla="*/ 103358 w 1186499"/>
                <a:gd name="connsiteY1" fmla="*/ 1212411 h 1559180"/>
                <a:gd name="connsiteX2" fmla="*/ 152419 w 1186499"/>
                <a:gd name="connsiteY2" fmla="*/ 1218897 h 1559180"/>
                <a:gd name="connsiteX3" fmla="*/ 204040 w 1186499"/>
                <a:gd name="connsiteY3" fmla="*/ 1327709 h 1559180"/>
                <a:gd name="connsiteX4" fmla="*/ 327120 w 1186499"/>
                <a:gd name="connsiteY4" fmla="*/ 1461036 h 1559180"/>
                <a:gd name="connsiteX5" fmla="*/ 636904 w 1186499"/>
                <a:gd name="connsiteY5" fmla="*/ 1559174 h 1559180"/>
                <a:gd name="connsiteX6" fmla="*/ 894073 w 1186499"/>
                <a:gd name="connsiteY6" fmla="*/ 1465032 h 1559180"/>
                <a:gd name="connsiteX7" fmla="*/ 1021132 w 1186499"/>
                <a:gd name="connsiteY7" fmla="*/ 1294815 h 1559180"/>
                <a:gd name="connsiteX8" fmla="*/ 1062260 w 1186499"/>
                <a:gd name="connsiteY8" fmla="*/ 1218698 h 1559180"/>
                <a:gd name="connsiteX9" fmla="*/ 1095636 w 1186499"/>
                <a:gd name="connsiteY9" fmla="*/ 1195098 h 1559180"/>
                <a:gd name="connsiteX10" fmla="*/ 1162352 w 1186499"/>
                <a:gd name="connsiteY10" fmla="*/ 1074369 h 1559180"/>
                <a:gd name="connsiteX11" fmla="*/ 1186448 w 1186499"/>
                <a:gd name="connsiteY11" fmla="*/ 951350 h 1559180"/>
                <a:gd name="connsiteX12" fmla="*/ 1157226 w 1186499"/>
                <a:gd name="connsiteY12" fmla="*/ 877250 h 1559180"/>
                <a:gd name="connsiteX13" fmla="*/ 1108634 w 1186499"/>
                <a:gd name="connsiteY13" fmla="*/ 881770 h 1559180"/>
                <a:gd name="connsiteX14" fmla="*/ 1140919 w 1186499"/>
                <a:gd name="connsiteY14" fmla="*/ 716940 h 1559180"/>
                <a:gd name="connsiteX15" fmla="*/ 1145119 w 1186499"/>
                <a:gd name="connsiteY15" fmla="*/ 682351 h 1559180"/>
                <a:gd name="connsiteX16" fmla="*/ 1153595 w 1186499"/>
                <a:gd name="connsiteY16" fmla="*/ 628147 h 1559180"/>
                <a:gd name="connsiteX17" fmla="*/ 1153109 w 1186499"/>
                <a:gd name="connsiteY17" fmla="*/ 563934 h 1559180"/>
                <a:gd name="connsiteX18" fmla="*/ 1149356 w 1186499"/>
                <a:gd name="connsiteY18" fmla="*/ 549118 h 1559180"/>
                <a:gd name="connsiteX19" fmla="*/ 1147578 w 1186499"/>
                <a:gd name="connsiteY19" fmla="*/ 519816 h 1559180"/>
                <a:gd name="connsiteX20" fmla="*/ 1137046 w 1186499"/>
                <a:gd name="connsiteY20" fmla="*/ 500004 h 1559180"/>
                <a:gd name="connsiteX21" fmla="*/ 1136923 w 1186499"/>
                <a:gd name="connsiteY21" fmla="*/ 446561 h 1559180"/>
                <a:gd name="connsiteX22" fmla="*/ 1099630 w 1186499"/>
                <a:gd name="connsiteY22" fmla="*/ 318697 h 1559180"/>
                <a:gd name="connsiteX23" fmla="*/ 1050517 w 1186499"/>
                <a:gd name="connsiteY23" fmla="*/ 261151 h 1559180"/>
                <a:gd name="connsiteX24" fmla="*/ 997563 w 1186499"/>
                <a:gd name="connsiteY24" fmla="*/ 180592 h 1559180"/>
                <a:gd name="connsiteX25" fmla="*/ 822681 w 1186499"/>
                <a:gd name="connsiteY25" fmla="*/ 43327 h 1559180"/>
                <a:gd name="connsiteX26" fmla="*/ 589603 w 1186499"/>
                <a:gd name="connsiteY26" fmla="*/ 264 h 1559180"/>
                <a:gd name="connsiteX27" fmla="*/ 357612 w 1186499"/>
                <a:gd name="connsiteY27" fmla="*/ 41270 h 1559180"/>
                <a:gd name="connsiteX28" fmla="*/ 251867 w 1186499"/>
                <a:gd name="connsiteY28" fmla="*/ 110728 h 1559180"/>
                <a:gd name="connsiteX29" fmla="*/ 187008 w 1186499"/>
                <a:gd name="connsiteY29" fmla="*/ 161905 h 1559180"/>
                <a:gd name="connsiteX30" fmla="*/ 136656 w 1186499"/>
                <a:gd name="connsiteY30" fmla="*/ 245442 h 1559180"/>
                <a:gd name="connsiteX31" fmla="*/ 118397 w 1186499"/>
                <a:gd name="connsiteY31" fmla="*/ 287305 h 1559180"/>
                <a:gd name="connsiteX32" fmla="*/ 21652 w 1186499"/>
                <a:gd name="connsiteY32" fmla="*/ 491202 h 1559180"/>
                <a:gd name="connsiteX33" fmla="*/ 26995 w 1186499"/>
                <a:gd name="connsiteY33" fmla="*/ 571761 h 1559180"/>
                <a:gd name="connsiteX34" fmla="*/ 25527 w 1186499"/>
                <a:gd name="connsiteY34" fmla="*/ 650546 h 1559180"/>
                <a:gd name="connsiteX35" fmla="*/ 41644 w 1186499"/>
                <a:gd name="connsiteY35" fmla="*/ 710281 h 1559180"/>
                <a:gd name="connsiteX36" fmla="*/ 50430 w 1186499"/>
                <a:gd name="connsiteY36" fmla="*/ 790595 h 1559180"/>
                <a:gd name="connsiteX37" fmla="*/ 57291 w 1186499"/>
                <a:gd name="connsiteY37" fmla="*/ 862478 h 1559180"/>
                <a:gd name="connsiteX38" fmla="*/ 24774 w 1186499"/>
                <a:gd name="connsiteY38" fmla="*/ 879433 h 1559180"/>
                <a:gd name="connsiteX39" fmla="*/ 140 w 1186499"/>
                <a:gd name="connsiteY39" fmla="*/ 929152 h 1559180"/>
                <a:gd name="connsiteX40" fmla="*/ 35859 w 1186499"/>
                <a:gd name="connsiteY40" fmla="*/ 1100602 h 1559180"/>
                <a:gd name="connsiteX0" fmla="*/ 35859 w 1186499"/>
                <a:gd name="connsiteY0" fmla="*/ 1100602 h 1557404"/>
                <a:gd name="connsiteX1" fmla="*/ 103358 w 1186499"/>
                <a:gd name="connsiteY1" fmla="*/ 1212411 h 1557404"/>
                <a:gd name="connsiteX2" fmla="*/ 152419 w 1186499"/>
                <a:gd name="connsiteY2" fmla="*/ 1218897 h 1557404"/>
                <a:gd name="connsiteX3" fmla="*/ 204040 w 1186499"/>
                <a:gd name="connsiteY3" fmla="*/ 1327709 h 1557404"/>
                <a:gd name="connsiteX4" fmla="*/ 327120 w 1186499"/>
                <a:gd name="connsiteY4" fmla="*/ 1461036 h 1557404"/>
                <a:gd name="connsiteX5" fmla="*/ 667094 w 1186499"/>
                <a:gd name="connsiteY5" fmla="*/ 1557398 h 1557404"/>
                <a:gd name="connsiteX6" fmla="*/ 894073 w 1186499"/>
                <a:gd name="connsiteY6" fmla="*/ 1465032 h 1557404"/>
                <a:gd name="connsiteX7" fmla="*/ 1021132 w 1186499"/>
                <a:gd name="connsiteY7" fmla="*/ 1294815 h 1557404"/>
                <a:gd name="connsiteX8" fmla="*/ 1062260 w 1186499"/>
                <a:gd name="connsiteY8" fmla="*/ 1218698 h 1557404"/>
                <a:gd name="connsiteX9" fmla="*/ 1095636 w 1186499"/>
                <a:gd name="connsiteY9" fmla="*/ 1195098 h 1557404"/>
                <a:gd name="connsiteX10" fmla="*/ 1162352 w 1186499"/>
                <a:gd name="connsiteY10" fmla="*/ 1074369 h 1557404"/>
                <a:gd name="connsiteX11" fmla="*/ 1186448 w 1186499"/>
                <a:gd name="connsiteY11" fmla="*/ 951350 h 1557404"/>
                <a:gd name="connsiteX12" fmla="*/ 1157226 w 1186499"/>
                <a:gd name="connsiteY12" fmla="*/ 877250 h 1557404"/>
                <a:gd name="connsiteX13" fmla="*/ 1108634 w 1186499"/>
                <a:gd name="connsiteY13" fmla="*/ 881770 h 1557404"/>
                <a:gd name="connsiteX14" fmla="*/ 1140919 w 1186499"/>
                <a:gd name="connsiteY14" fmla="*/ 716940 h 1557404"/>
                <a:gd name="connsiteX15" fmla="*/ 1145119 w 1186499"/>
                <a:gd name="connsiteY15" fmla="*/ 682351 h 1557404"/>
                <a:gd name="connsiteX16" fmla="*/ 1153595 w 1186499"/>
                <a:gd name="connsiteY16" fmla="*/ 628147 h 1557404"/>
                <a:gd name="connsiteX17" fmla="*/ 1153109 w 1186499"/>
                <a:gd name="connsiteY17" fmla="*/ 563934 h 1557404"/>
                <a:gd name="connsiteX18" fmla="*/ 1149356 w 1186499"/>
                <a:gd name="connsiteY18" fmla="*/ 549118 h 1557404"/>
                <a:gd name="connsiteX19" fmla="*/ 1147578 w 1186499"/>
                <a:gd name="connsiteY19" fmla="*/ 519816 h 1557404"/>
                <a:gd name="connsiteX20" fmla="*/ 1137046 w 1186499"/>
                <a:gd name="connsiteY20" fmla="*/ 500004 h 1557404"/>
                <a:gd name="connsiteX21" fmla="*/ 1136923 w 1186499"/>
                <a:gd name="connsiteY21" fmla="*/ 446561 h 1557404"/>
                <a:gd name="connsiteX22" fmla="*/ 1099630 w 1186499"/>
                <a:gd name="connsiteY22" fmla="*/ 318697 h 1557404"/>
                <a:gd name="connsiteX23" fmla="*/ 1050517 w 1186499"/>
                <a:gd name="connsiteY23" fmla="*/ 261151 h 1557404"/>
                <a:gd name="connsiteX24" fmla="*/ 997563 w 1186499"/>
                <a:gd name="connsiteY24" fmla="*/ 180592 h 1557404"/>
                <a:gd name="connsiteX25" fmla="*/ 822681 w 1186499"/>
                <a:gd name="connsiteY25" fmla="*/ 43327 h 1557404"/>
                <a:gd name="connsiteX26" fmla="*/ 589603 w 1186499"/>
                <a:gd name="connsiteY26" fmla="*/ 264 h 1557404"/>
                <a:gd name="connsiteX27" fmla="*/ 357612 w 1186499"/>
                <a:gd name="connsiteY27" fmla="*/ 41270 h 1557404"/>
                <a:gd name="connsiteX28" fmla="*/ 251867 w 1186499"/>
                <a:gd name="connsiteY28" fmla="*/ 110728 h 1557404"/>
                <a:gd name="connsiteX29" fmla="*/ 187008 w 1186499"/>
                <a:gd name="connsiteY29" fmla="*/ 161905 h 1557404"/>
                <a:gd name="connsiteX30" fmla="*/ 136656 w 1186499"/>
                <a:gd name="connsiteY30" fmla="*/ 245442 h 1557404"/>
                <a:gd name="connsiteX31" fmla="*/ 118397 w 1186499"/>
                <a:gd name="connsiteY31" fmla="*/ 287305 h 1557404"/>
                <a:gd name="connsiteX32" fmla="*/ 21652 w 1186499"/>
                <a:gd name="connsiteY32" fmla="*/ 491202 h 1557404"/>
                <a:gd name="connsiteX33" fmla="*/ 26995 w 1186499"/>
                <a:gd name="connsiteY33" fmla="*/ 571761 h 1557404"/>
                <a:gd name="connsiteX34" fmla="*/ 25527 w 1186499"/>
                <a:gd name="connsiteY34" fmla="*/ 650546 h 1557404"/>
                <a:gd name="connsiteX35" fmla="*/ 41644 w 1186499"/>
                <a:gd name="connsiteY35" fmla="*/ 710281 h 1557404"/>
                <a:gd name="connsiteX36" fmla="*/ 50430 w 1186499"/>
                <a:gd name="connsiteY36" fmla="*/ 790595 h 1557404"/>
                <a:gd name="connsiteX37" fmla="*/ 57291 w 1186499"/>
                <a:gd name="connsiteY37" fmla="*/ 862478 h 1557404"/>
                <a:gd name="connsiteX38" fmla="*/ 24774 w 1186499"/>
                <a:gd name="connsiteY38" fmla="*/ 879433 h 1557404"/>
                <a:gd name="connsiteX39" fmla="*/ 140 w 1186499"/>
                <a:gd name="connsiteY39" fmla="*/ 929152 h 1557404"/>
                <a:gd name="connsiteX40" fmla="*/ 35859 w 1186499"/>
                <a:gd name="connsiteY40" fmla="*/ 1100602 h 1557404"/>
                <a:gd name="connsiteX0" fmla="*/ 35859 w 1186499"/>
                <a:gd name="connsiteY0" fmla="*/ 1100602 h 1552077"/>
                <a:gd name="connsiteX1" fmla="*/ 103358 w 1186499"/>
                <a:gd name="connsiteY1" fmla="*/ 1212411 h 1552077"/>
                <a:gd name="connsiteX2" fmla="*/ 152419 w 1186499"/>
                <a:gd name="connsiteY2" fmla="*/ 1218897 h 1552077"/>
                <a:gd name="connsiteX3" fmla="*/ 204040 w 1186499"/>
                <a:gd name="connsiteY3" fmla="*/ 1327709 h 1552077"/>
                <a:gd name="connsiteX4" fmla="*/ 327120 w 1186499"/>
                <a:gd name="connsiteY4" fmla="*/ 1461036 h 1552077"/>
                <a:gd name="connsiteX5" fmla="*/ 632465 w 1186499"/>
                <a:gd name="connsiteY5" fmla="*/ 1552070 h 1552077"/>
                <a:gd name="connsiteX6" fmla="*/ 894073 w 1186499"/>
                <a:gd name="connsiteY6" fmla="*/ 1465032 h 1552077"/>
                <a:gd name="connsiteX7" fmla="*/ 1021132 w 1186499"/>
                <a:gd name="connsiteY7" fmla="*/ 1294815 h 1552077"/>
                <a:gd name="connsiteX8" fmla="*/ 1062260 w 1186499"/>
                <a:gd name="connsiteY8" fmla="*/ 1218698 h 1552077"/>
                <a:gd name="connsiteX9" fmla="*/ 1095636 w 1186499"/>
                <a:gd name="connsiteY9" fmla="*/ 1195098 h 1552077"/>
                <a:gd name="connsiteX10" fmla="*/ 1162352 w 1186499"/>
                <a:gd name="connsiteY10" fmla="*/ 1074369 h 1552077"/>
                <a:gd name="connsiteX11" fmla="*/ 1186448 w 1186499"/>
                <a:gd name="connsiteY11" fmla="*/ 951350 h 1552077"/>
                <a:gd name="connsiteX12" fmla="*/ 1157226 w 1186499"/>
                <a:gd name="connsiteY12" fmla="*/ 877250 h 1552077"/>
                <a:gd name="connsiteX13" fmla="*/ 1108634 w 1186499"/>
                <a:gd name="connsiteY13" fmla="*/ 881770 h 1552077"/>
                <a:gd name="connsiteX14" fmla="*/ 1140919 w 1186499"/>
                <a:gd name="connsiteY14" fmla="*/ 716940 h 1552077"/>
                <a:gd name="connsiteX15" fmla="*/ 1145119 w 1186499"/>
                <a:gd name="connsiteY15" fmla="*/ 682351 h 1552077"/>
                <a:gd name="connsiteX16" fmla="*/ 1153595 w 1186499"/>
                <a:gd name="connsiteY16" fmla="*/ 628147 h 1552077"/>
                <a:gd name="connsiteX17" fmla="*/ 1153109 w 1186499"/>
                <a:gd name="connsiteY17" fmla="*/ 563934 h 1552077"/>
                <a:gd name="connsiteX18" fmla="*/ 1149356 w 1186499"/>
                <a:gd name="connsiteY18" fmla="*/ 549118 h 1552077"/>
                <a:gd name="connsiteX19" fmla="*/ 1147578 w 1186499"/>
                <a:gd name="connsiteY19" fmla="*/ 519816 h 1552077"/>
                <a:gd name="connsiteX20" fmla="*/ 1137046 w 1186499"/>
                <a:gd name="connsiteY20" fmla="*/ 500004 h 1552077"/>
                <a:gd name="connsiteX21" fmla="*/ 1136923 w 1186499"/>
                <a:gd name="connsiteY21" fmla="*/ 446561 h 1552077"/>
                <a:gd name="connsiteX22" fmla="*/ 1099630 w 1186499"/>
                <a:gd name="connsiteY22" fmla="*/ 318697 h 1552077"/>
                <a:gd name="connsiteX23" fmla="*/ 1050517 w 1186499"/>
                <a:gd name="connsiteY23" fmla="*/ 261151 h 1552077"/>
                <a:gd name="connsiteX24" fmla="*/ 997563 w 1186499"/>
                <a:gd name="connsiteY24" fmla="*/ 180592 h 1552077"/>
                <a:gd name="connsiteX25" fmla="*/ 822681 w 1186499"/>
                <a:gd name="connsiteY25" fmla="*/ 43327 h 1552077"/>
                <a:gd name="connsiteX26" fmla="*/ 589603 w 1186499"/>
                <a:gd name="connsiteY26" fmla="*/ 264 h 1552077"/>
                <a:gd name="connsiteX27" fmla="*/ 357612 w 1186499"/>
                <a:gd name="connsiteY27" fmla="*/ 41270 h 1552077"/>
                <a:gd name="connsiteX28" fmla="*/ 251867 w 1186499"/>
                <a:gd name="connsiteY28" fmla="*/ 110728 h 1552077"/>
                <a:gd name="connsiteX29" fmla="*/ 187008 w 1186499"/>
                <a:gd name="connsiteY29" fmla="*/ 161905 h 1552077"/>
                <a:gd name="connsiteX30" fmla="*/ 136656 w 1186499"/>
                <a:gd name="connsiteY30" fmla="*/ 245442 h 1552077"/>
                <a:gd name="connsiteX31" fmla="*/ 118397 w 1186499"/>
                <a:gd name="connsiteY31" fmla="*/ 287305 h 1552077"/>
                <a:gd name="connsiteX32" fmla="*/ 21652 w 1186499"/>
                <a:gd name="connsiteY32" fmla="*/ 491202 h 1552077"/>
                <a:gd name="connsiteX33" fmla="*/ 26995 w 1186499"/>
                <a:gd name="connsiteY33" fmla="*/ 571761 h 1552077"/>
                <a:gd name="connsiteX34" fmla="*/ 25527 w 1186499"/>
                <a:gd name="connsiteY34" fmla="*/ 650546 h 1552077"/>
                <a:gd name="connsiteX35" fmla="*/ 41644 w 1186499"/>
                <a:gd name="connsiteY35" fmla="*/ 710281 h 1552077"/>
                <a:gd name="connsiteX36" fmla="*/ 50430 w 1186499"/>
                <a:gd name="connsiteY36" fmla="*/ 790595 h 1552077"/>
                <a:gd name="connsiteX37" fmla="*/ 57291 w 1186499"/>
                <a:gd name="connsiteY37" fmla="*/ 862478 h 1552077"/>
                <a:gd name="connsiteX38" fmla="*/ 24774 w 1186499"/>
                <a:gd name="connsiteY38" fmla="*/ 879433 h 1552077"/>
                <a:gd name="connsiteX39" fmla="*/ 140 w 1186499"/>
                <a:gd name="connsiteY39" fmla="*/ 929152 h 1552077"/>
                <a:gd name="connsiteX40" fmla="*/ 35859 w 1186499"/>
                <a:gd name="connsiteY40" fmla="*/ 1100602 h 1552077"/>
                <a:gd name="connsiteX0" fmla="*/ 35859 w 1186499"/>
                <a:gd name="connsiteY0" fmla="*/ 1100602 h 1552077"/>
                <a:gd name="connsiteX1" fmla="*/ 103358 w 1186499"/>
                <a:gd name="connsiteY1" fmla="*/ 1212411 h 1552077"/>
                <a:gd name="connsiteX2" fmla="*/ 152419 w 1186499"/>
                <a:gd name="connsiteY2" fmla="*/ 1218897 h 1552077"/>
                <a:gd name="connsiteX3" fmla="*/ 204040 w 1186499"/>
                <a:gd name="connsiteY3" fmla="*/ 1327709 h 1552077"/>
                <a:gd name="connsiteX4" fmla="*/ 327120 w 1186499"/>
                <a:gd name="connsiteY4" fmla="*/ 1461036 h 1552077"/>
                <a:gd name="connsiteX5" fmla="*/ 632465 w 1186499"/>
                <a:gd name="connsiteY5" fmla="*/ 1552070 h 1552077"/>
                <a:gd name="connsiteX6" fmla="*/ 894073 w 1186499"/>
                <a:gd name="connsiteY6" fmla="*/ 1465032 h 1552077"/>
                <a:gd name="connsiteX7" fmla="*/ 1021132 w 1186499"/>
                <a:gd name="connsiteY7" fmla="*/ 1294815 h 1552077"/>
                <a:gd name="connsiteX8" fmla="*/ 1062260 w 1186499"/>
                <a:gd name="connsiteY8" fmla="*/ 1218698 h 1552077"/>
                <a:gd name="connsiteX9" fmla="*/ 1095636 w 1186499"/>
                <a:gd name="connsiteY9" fmla="*/ 1195098 h 1552077"/>
                <a:gd name="connsiteX10" fmla="*/ 1162352 w 1186499"/>
                <a:gd name="connsiteY10" fmla="*/ 1074369 h 1552077"/>
                <a:gd name="connsiteX11" fmla="*/ 1186448 w 1186499"/>
                <a:gd name="connsiteY11" fmla="*/ 951350 h 1552077"/>
                <a:gd name="connsiteX12" fmla="*/ 1157226 w 1186499"/>
                <a:gd name="connsiteY12" fmla="*/ 877250 h 1552077"/>
                <a:gd name="connsiteX13" fmla="*/ 1108634 w 1186499"/>
                <a:gd name="connsiteY13" fmla="*/ 881770 h 1552077"/>
                <a:gd name="connsiteX14" fmla="*/ 1140919 w 1186499"/>
                <a:gd name="connsiteY14" fmla="*/ 716940 h 1552077"/>
                <a:gd name="connsiteX15" fmla="*/ 1145119 w 1186499"/>
                <a:gd name="connsiteY15" fmla="*/ 682351 h 1552077"/>
                <a:gd name="connsiteX16" fmla="*/ 1153595 w 1186499"/>
                <a:gd name="connsiteY16" fmla="*/ 628147 h 1552077"/>
                <a:gd name="connsiteX17" fmla="*/ 1153109 w 1186499"/>
                <a:gd name="connsiteY17" fmla="*/ 563934 h 1552077"/>
                <a:gd name="connsiteX18" fmla="*/ 1149356 w 1186499"/>
                <a:gd name="connsiteY18" fmla="*/ 549118 h 1552077"/>
                <a:gd name="connsiteX19" fmla="*/ 1147578 w 1186499"/>
                <a:gd name="connsiteY19" fmla="*/ 519816 h 1552077"/>
                <a:gd name="connsiteX20" fmla="*/ 1137046 w 1186499"/>
                <a:gd name="connsiteY20" fmla="*/ 500004 h 1552077"/>
                <a:gd name="connsiteX21" fmla="*/ 1136923 w 1186499"/>
                <a:gd name="connsiteY21" fmla="*/ 446561 h 1552077"/>
                <a:gd name="connsiteX22" fmla="*/ 1099630 w 1186499"/>
                <a:gd name="connsiteY22" fmla="*/ 318697 h 1552077"/>
                <a:gd name="connsiteX23" fmla="*/ 1050517 w 1186499"/>
                <a:gd name="connsiteY23" fmla="*/ 261151 h 1552077"/>
                <a:gd name="connsiteX24" fmla="*/ 997563 w 1186499"/>
                <a:gd name="connsiteY24" fmla="*/ 180592 h 1552077"/>
                <a:gd name="connsiteX25" fmla="*/ 822681 w 1186499"/>
                <a:gd name="connsiteY25" fmla="*/ 66414 h 1552077"/>
                <a:gd name="connsiteX26" fmla="*/ 589603 w 1186499"/>
                <a:gd name="connsiteY26" fmla="*/ 264 h 1552077"/>
                <a:gd name="connsiteX27" fmla="*/ 357612 w 1186499"/>
                <a:gd name="connsiteY27" fmla="*/ 41270 h 1552077"/>
                <a:gd name="connsiteX28" fmla="*/ 251867 w 1186499"/>
                <a:gd name="connsiteY28" fmla="*/ 110728 h 1552077"/>
                <a:gd name="connsiteX29" fmla="*/ 187008 w 1186499"/>
                <a:gd name="connsiteY29" fmla="*/ 161905 h 1552077"/>
                <a:gd name="connsiteX30" fmla="*/ 136656 w 1186499"/>
                <a:gd name="connsiteY30" fmla="*/ 245442 h 1552077"/>
                <a:gd name="connsiteX31" fmla="*/ 118397 w 1186499"/>
                <a:gd name="connsiteY31" fmla="*/ 287305 h 1552077"/>
                <a:gd name="connsiteX32" fmla="*/ 21652 w 1186499"/>
                <a:gd name="connsiteY32" fmla="*/ 491202 h 1552077"/>
                <a:gd name="connsiteX33" fmla="*/ 26995 w 1186499"/>
                <a:gd name="connsiteY33" fmla="*/ 571761 h 1552077"/>
                <a:gd name="connsiteX34" fmla="*/ 25527 w 1186499"/>
                <a:gd name="connsiteY34" fmla="*/ 650546 h 1552077"/>
                <a:gd name="connsiteX35" fmla="*/ 41644 w 1186499"/>
                <a:gd name="connsiteY35" fmla="*/ 710281 h 1552077"/>
                <a:gd name="connsiteX36" fmla="*/ 50430 w 1186499"/>
                <a:gd name="connsiteY36" fmla="*/ 790595 h 1552077"/>
                <a:gd name="connsiteX37" fmla="*/ 57291 w 1186499"/>
                <a:gd name="connsiteY37" fmla="*/ 862478 h 1552077"/>
                <a:gd name="connsiteX38" fmla="*/ 24774 w 1186499"/>
                <a:gd name="connsiteY38" fmla="*/ 879433 h 1552077"/>
                <a:gd name="connsiteX39" fmla="*/ 140 w 1186499"/>
                <a:gd name="connsiteY39" fmla="*/ 929152 h 1552077"/>
                <a:gd name="connsiteX40" fmla="*/ 35859 w 1186499"/>
                <a:gd name="connsiteY40" fmla="*/ 1100602 h 1552077"/>
                <a:gd name="connsiteX0" fmla="*/ 35859 w 1186499"/>
                <a:gd name="connsiteY0" fmla="*/ 1100602 h 1552077"/>
                <a:gd name="connsiteX1" fmla="*/ 103358 w 1186499"/>
                <a:gd name="connsiteY1" fmla="*/ 1212411 h 1552077"/>
                <a:gd name="connsiteX2" fmla="*/ 152419 w 1186499"/>
                <a:gd name="connsiteY2" fmla="*/ 1218897 h 1552077"/>
                <a:gd name="connsiteX3" fmla="*/ 204040 w 1186499"/>
                <a:gd name="connsiteY3" fmla="*/ 1327709 h 1552077"/>
                <a:gd name="connsiteX4" fmla="*/ 327120 w 1186499"/>
                <a:gd name="connsiteY4" fmla="*/ 1461036 h 1552077"/>
                <a:gd name="connsiteX5" fmla="*/ 632465 w 1186499"/>
                <a:gd name="connsiteY5" fmla="*/ 1552070 h 1552077"/>
                <a:gd name="connsiteX6" fmla="*/ 894073 w 1186499"/>
                <a:gd name="connsiteY6" fmla="*/ 1465032 h 1552077"/>
                <a:gd name="connsiteX7" fmla="*/ 1021132 w 1186499"/>
                <a:gd name="connsiteY7" fmla="*/ 1294815 h 1552077"/>
                <a:gd name="connsiteX8" fmla="*/ 1062260 w 1186499"/>
                <a:gd name="connsiteY8" fmla="*/ 1218698 h 1552077"/>
                <a:gd name="connsiteX9" fmla="*/ 1095636 w 1186499"/>
                <a:gd name="connsiteY9" fmla="*/ 1195098 h 1552077"/>
                <a:gd name="connsiteX10" fmla="*/ 1162352 w 1186499"/>
                <a:gd name="connsiteY10" fmla="*/ 1074369 h 1552077"/>
                <a:gd name="connsiteX11" fmla="*/ 1186448 w 1186499"/>
                <a:gd name="connsiteY11" fmla="*/ 951350 h 1552077"/>
                <a:gd name="connsiteX12" fmla="*/ 1157226 w 1186499"/>
                <a:gd name="connsiteY12" fmla="*/ 877250 h 1552077"/>
                <a:gd name="connsiteX13" fmla="*/ 1108634 w 1186499"/>
                <a:gd name="connsiteY13" fmla="*/ 881770 h 1552077"/>
                <a:gd name="connsiteX14" fmla="*/ 1140919 w 1186499"/>
                <a:gd name="connsiteY14" fmla="*/ 716940 h 1552077"/>
                <a:gd name="connsiteX15" fmla="*/ 1145119 w 1186499"/>
                <a:gd name="connsiteY15" fmla="*/ 682351 h 1552077"/>
                <a:gd name="connsiteX16" fmla="*/ 1153595 w 1186499"/>
                <a:gd name="connsiteY16" fmla="*/ 628147 h 1552077"/>
                <a:gd name="connsiteX17" fmla="*/ 1153109 w 1186499"/>
                <a:gd name="connsiteY17" fmla="*/ 563934 h 1552077"/>
                <a:gd name="connsiteX18" fmla="*/ 1149356 w 1186499"/>
                <a:gd name="connsiteY18" fmla="*/ 549118 h 1552077"/>
                <a:gd name="connsiteX19" fmla="*/ 1147578 w 1186499"/>
                <a:gd name="connsiteY19" fmla="*/ 519816 h 1552077"/>
                <a:gd name="connsiteX20" fmla="*/ 1137046 w 1186499"/>
                <a:gd name="connsiteY20" fmla="*/ 500004 h 1552077"/>
                <a:gd name="connsiteX21" fmla="*/ 1136923 w 1186499"/>
                <a:gd name="connsiteY21" fmla="*/ 446561 h 1552077"/>
                <a:gd name="connsiteX22" fmla="*/ 1099630 w 1186499"/>
                <a:gd name="connsiteY22" fmla="*/ 318697 h 1552077"/>
                <a:gd name="connsiteX23" fmla="*/ 1050517 w 1186499"/>
                <a:gd name="connsiteY23" fmla="*/ 261151 h 1552077"/>
                <a:gd name="connsiteX24" fmla="*/ 997563 w 1186499"/>
                <a:gd name="connsiteY24" fmla="*/ 180592 h 1552077"/>
                <a:gd name="connsiteX25" fmla="*/ 822681 w 1186499"/>
                <a:gd name="connsiteY25" fmla="*/ 66414 h 1552077"/>
                <a:gd name="connsiteX26" fmla="*/ 589603 w 1186499"/>
                <a:gd name="connsiteY26" fmla="*/ 264 h 1552077"/>
                <a:gd name="connsiteX27" fmla="*/ 357612 w 1186499"/>
                <a:gd name="connsiteY27" fmla="*/ 41270 h 1552077"/>
                <a:gd name="connsiteX28" fmla="*/ 251867 w 1186499"/>
                <a:gd name="connsiteY28" fmla="*/ 110728 h 1552077"/>
                <a:gd name="connsiteX29" fmla="*/ 197663 w 1186499"/>
                <a:gd name="connsiteY29" fmla="*/ 188543 h 1552077"/>
                <a:gd name="connsiteX30" fmla="*/ 136656 w 1186499"/>
                <a:gd name="connsiteY30" fmla="*/ 245442 h 1552077"/>
                <a:gd name="connsiteX31" fmla="*/ 118397 w 1186499"/>
                <a:gd name="connsiteY31" fmla="*/ 287305 h 1552077"/>
                <a:gd name="connsiteX32" fmla="*/ 21652 w 1186499"/>
                <a:gd name="connsiteY32" fmla="*/ 491202 h 1552077"/>
                <a:gd name="connsiteX33" fmla="*/ 26995 w 1186499"/>
                <a:gd name="connsiteY33" fmla="*/ 571761 h 1552077"/>
                <a:gd name="connsiteX34" fmla="*/ 25527 w 1186499"/>
                <a:gd name="connsiteY34" fmla="*/ 650546 h 1552077"/>
                <a:gd name="connsiteX35" fmla="*/ 41644 w 1186499"/>
                <a:gd name="connsiteY35" fmla="*/ 710281 h 1552077"/>
                <a:gd name="connsiteX36" fmla="*/ 50430 w 1186499"/>
                <a:gd name="connsiteY36" fmla="*/ 790595 h 1552077"/>
                <a:gd name="connsiteX37" fmla="*/ 57291 w 1186499"/>
                <a:gd name="connsiteY37" fmla="*/ 862478 h 1552077"/>
                <a:gd name="connsiteX38" fmla="*/ 24774 w 1186499"/>
                <a:gd name="connsiteY38" fmla="*/ 879433 h 1552077"/>
                <a:gd name="connsiteX39" fmla="*/ 140 w 1186499"/>
                <a:gd name="connsiteY39" fmla="*/ 929152 h 1552077"/>
                <a:gd name="connsiteX40" fmla="*/ 35859 w 1186499"/>
                <a:gd name="connsiteY40" fmla="*/ 1100602 h 1552077"/>
                <a:gd name="connsiteX0" fmla="*/ 35859 w 1186499"/>
                <a:gd name="connsiteY0" fmla="*/ 1100602 h 1552077"/>
                <a:gd name="connsiteX1" fmla="*/ 103358 w 1186499"/>
                <a:gd name="connsiteY1" fmla="*/ 1212411 h 1552077"/>
                <a:gd name="connsiteX2" fmla="*/ 152419 w 1186499"/>
                <a:gd name="connsiteY2" fmla="*/ 1218897 h 1552077"/>
                <a:gd name="connsiteX3" fmla="*/ 204040 w 1186499"/>
                <a:gd name="connsiteY3" fmla="*/ 1327709 h 1552077"/>
                <a:gd name="connsiteX4" fmla="*/ 327120 w 1186499"/>
                <a:gd name="connsiteY4" fmla="*/ 1461036 h 1552077"/>
                <a:gd name="connsiteX5" fmla="*/ 632465 w 1186499"/>
                <a:gd name="connsiteY5" fmla="*/ 1552070 h 1552077"/>
                <a:gd name="connsiteX6" fmla="*/ 894073 w 1186499"/>
                <a:gd name="connsiteY6" fmla="*/ 1465032 h 1552077"/>
                <a:gd name="connsiteX7" fmla="*/ 1021132 w 1186499"/>
                <a:gd name="connsiteY7" fmla="*/ 1294815 h 1552077"/>
                <a:gd name="connsiteX8" fmla="*/ 1062260 w 1186499"/>
                <a:gd name="connsiteY8" fmla="*/ 1218698 h 1552077"/>
                <a:gd name="connsiteX9" fmla="*/ 1095636 w 1186499"/>
                <a:gd name="connsiteY9" fmla="*/ 1195098 h 1552077"/>
                <a:gd name="connsiteX10" fmla="*/ 1162352 w 1186499"/>
                <a:gd name="connsiteY10" fmla="*/ 1074369 h 1552077"/>
                <a:gd name="connsiteX11" fmla="*/ 1186448 w 1186499"/>
                <a:gd name="connsiteY11" fmla="*/ 951350 h 1552077"/>
                <a:gd name="connsiteX12" fmla="*/ 1157226 w 1186499"/>
                <a:gd name="connsiteY12" fmla="*/ 877250 h 1552077"/>
                <a:gd name="connsiteX13" fmla="*/ 1108634 w 1186499"/>
                <a:gd name="connsiteY13" fmla="*/ 881770 h 1552077"/>
                <a:gd name="connsiteX14" fmla="*/ 1140919 w 1186499"/>
                <a:gd name="connsiteY14" fmla="*/ 716940 h 1552077"/>
                <a:gd name="connsiteX15" fmla="*/ 1145119 w 1186499"/>
                <a:gd name="connsiteY15" fmla="*/ 682351 h 1552077"/>
                <a:gd name="connsiteX16" fmla="*/ 1153595 w 1186499"/>
                <a:gd name="connsiteY16" fmla="*/ 628147 h 1552077"/>
                <a:gd name="connsiteX17" fmla="*/ 1153109 w 1186499"/>
                <a:gd name="connsiteY17" fmla="*/ 563934 h 1552077"/>
                <a:gd name="connsiteX18" fmla="*/ 1149356 w 1186499"/>
                <a:gd name="connsiteY18" fmla="*/ 549118 h 1552077"/>
                <a:gd name="connsiteX19" fmla="*/ 1147578 w 1186499"/>
                <a:gd name="connsiteY19" fmla="*/ 519816 h 1552077"/>
                <a:gd name="connsiteX20" fmla="*/ 1137046 w 1186499"/>
                <a:gd name="connsiteY20" fmla="*/ 500004 h 1552077"/>
                <a:gd name="connsiteX21" fmla="*/ 1136923 w 1186499"/>
                <a:gd name="connsiteY21" fmla="*/ 446561 h 1552077"/>
                <a:gd name="connsiteX22" fmla="*/ 1099630 w 1186499"/>
                <a:gd name="connsiteY22" fmla="*/ 318697 h 1552077"/>
                <a:gd name="connsiteX23" fmla="*/ 1050517 w 1186499"/>
                <a:gd name="connsiteY23" fmla="*/ 261151 h 1552077"/>
                <a:gd name="connsiteX24" fmla="*/ 997563 w 1186499"/>
                <a:gd name="connsiteY24" fmla="*/ 180592 h 1552077"/>
                <a:gd name="connsiteX25" fmla="*/ 822681 w 1186499"/>
                <a:gd name="connsiteY25" fmla="*/ 66414 h 1552077"/>
                <a:gd name="connsiteX26" fmla="*/ 589603 w 1186499"/>
                <a:gd name="connsiteY26" fmla="*/ 264 h 1552077"/>
                <a:gd name="connsiteX27" fmla="*/ 357612 w 1186499"/>
                <a:gd name="connsiteY27" fmla="*/ 41270 h 1552077"/>
                <a:gd name="connsiteX28" fmla="*/ 262522 w 1186499"/>
                <a:gd name="connsiteY28" fmla="*/ 121383 h 1552077"/>
                <a:gd name="connsiteX29" fmla="*/ 197663 w 1186499"/>
                <a:gd name="connsiteY29" fmla="*/ 188543 h 1552077"/>
                <a:gd name="connsiteX30" fmla="*/ 136656 w 1186499"/>
                <a:gd name="connsiteY30" fmla="*/ 245442 h 1552077"/>
                <a:gd name="connsiteX31" fmla="*/ 118397 w 1186499"/>
                <a:gd name="connsiteY31" fmla="*/ 287305 h 1552077"/>
                <a:gd name="connsiteX32" fmla="*/ 21652 w 1186499"/>
                <a:gd name="connsiteY32" fmla="*/ 491202 h 1552077"/>
                <a:gd name="connsiteX33" fmla="*/ 26995 w 1186499"/>
                <a:gd name="connsiteY33" fmla="*/ 571761 h 1552077"/>
                <a:gd name="connsiteX34" fmla="*/ 25527 w 1186499"/>
                <a:gd name="connsiteY34" fmla="*/ 650546 h 1552077"/>
                <a:gd name="connsiteX35" fmla="*/ 41644 w 1186499"/>
                <a:gd name="connsiteY35" fmla="*/ 710281 h 1552077"/>
                <a:gd name="connsiteX36" fmla="*/ 50430 w 1186499"/>
                <a:gd name="connsiteY36" fmla="*/ 790595 h 1552077"/>
                <a:gd name="connsiteX37" fmla="*/ 57291 w 1186499"/>
                <a:gd name="connsiteY37" fmla="*/ 862478 h 1552077"/>
                <a:gd name="connsiteX38" fmla="*/ 24774 w 1186499"/>
                <a:gd name="connsiteY38" fmla="*/ 879433 h 1552077"/>
                <a:gd name="connsiteX39" fmla="*/ 140 w 1186499"/>
                <a:gd name="connsiteY39" fmla="*/ 929152 h 1552077"/>
                <a:gd name="connsiteX40" fmla="*/ 35859 w 1186499"/>
                <a:gd name="connsiteY40" fmla="*/ 1100602 h 1552077"/>
                <a:gd name="connsiteX0" fmla="*/ 35859 w 1186499"/>
                <a:gd name="connsiteY0" fmla="*/ 1100602 h 1552077"/>
                <a:gd name="connsiteX1" fmla="*/ 103358 w 1186499"/>
                <a:gd name="connsiteY1" fmla="*/ 1212411 h 1552077"/>
                <a:gd name="connsiteX2" fmla="*/ 152419 w 1186499"/>
                <a:gd name="connsiteY2" fmla="*/ 1218897 h 1552077"/>
                <a:gd name="connsiteX3" fmla="*/ 204040 w 1186499"/>
                <a:gd name="connsiteY3" fmla="*/ 1327709 h 1552077"/>
                <a:gd name="connsiteX4" fmla="*/ 327120 w 1186499"/>
                <a:gd name="connsiteY4" fmla="*/ 1461036 h 1552077"/>
                <a:gd name="connsiteX5" fmla="*/ 632465 w 1186499"/>
                <a:gd name="connsiteY5" fmla="*/ 1552070 h 1552077"/>
                <a:gd name="connsiteX6" fmla="*/ 894073 w 1186499"/>
                <a:gd name="connsiteY6" fmla="*/ 1465032 h 1552077"/>
                <a:gd name="connsiteX7" fmla="*/ 1021132 w 1186499"/>
                <a:gd name="connsiteY7" fmla="*/ 1294815 h 1552077"/>
                <a:gd name="connsiteX8" fmla="*/ 1062260 w 1186499"/>
                <a:gd name="connsiteY8" fmla="*/ 1218698 h 1552077"/>
                <a:gd name="connsiteX9" fmla="*/ 1095636 w 1186499"/>
                <a:gd name="connsiteY9" fmla="*/ 1195098 h 1552077"/>
                <a:gd name="connsiteX10" fmla="*/ 1162352 w 1186499"/>
                <a:gd name="connsiteY10" fmla="*/ 1074369 h 1552077"/>
                <a:gd name="connsiteX11" fmla="*/ 1186448 w 1186499"/>
                <a:gd name="connsiteY11" fmla="*/ 951350 h 1552077"/>
                <a:gd name="connsiteX12" fmla="*/ 1157226 w 1186499"/>
                <a:gd name="connsiteY12" fmla="*/ 877250 h 1552077"/>
                <a:gd name="connsiteX13" fmla="*/ 1108634 w 1186499"/>
                <a:gd name="connsiteY13" fmla="*/ 881770 h 1552077"/>
                <a:gd name="connsiteX14" fmla="*/ 1140919 w 1186499"/>
                <a:gd name="connsiteY14" fmla="*/ 716940 h 1552077"/>
                <a:gd name="connsiteX15" fmla="*/ 1145119 w 1186499"/>
                <a:gd name="connsiteY15" fmla="*/ 682351 h 1552077"/>
                <a:gd name="connsiteX16" fmla="*/ 1153595 w 1186499"/>
                <a:gd name="connsiteY16" fmla="*/ 628147 h 1552077"/>
                <a:gd name="connsiteX17" fmla="*/ 1153109 w 1186499"/>
                <a:gd name="connsiteY17" fmla="*/ 563934 h 1552077"/>
                <a:gd name="connsiteX18" fmla="*/ 1149356 w 1186499"/>
                <a:gd name="connsiteY18" fmla="*/ 549118 h 1552077"/>
                <a:gd name="connsiteX19" fmla="*/ 1147578 w 1186499"/>
                <a:gd name="connsiteY19" fmla="*/ 519816 h 1552077"/>
                <a:gd name="connsiteX20" fmla="*/ 1137046 w 1186499"/>
                <a:gd name="connsiteY20" fmla="*/ 500004 h 1552077"/>
                <a:gd name="connsiteX21" fmla="*/ 1136923 w 1186499"/>
                <a:gd name="connsiteY21" fmla="*/ 446561 h 1552077"/>
                <a:gd name="connsiteX22" fmla="*/ 1099630 w 1186499"/>
                <a:gd name="connsiteY22" fmla="*/ 318697 h 1552077"/>
                <a:gd name="connsiteX23" fmla="*/ 1050517 w 1186499"/>
                <a:gd name="connsiteY23" fmla="*/ 261151 h 1552077"/>
                <a:gd name="connsiteX24" fmla="*/ 997563 w 1186499"/>
                <a:gd name="connsiteY24" fmla="*/ 180592 h 1552077"/>
                <a:gd name="connsiteX25" fmla="*/ 822681 w 1186499"/>
                <a:gd name="connsiteY25" fmla="*/ 66414 h 1552077"/>
                <a:gd name="connsiteX26" fmla="*/ 589603 w 1186499"/>
                <a:gd name="connsiteY26" fmla="*/ 264 h 1552077"/>
                <a:gd name="connsiteX27" fmla="*/ 357612 w 1186499"/>
                <a:gd name="connsiteY27" fmla="*/ 41270 h 1552077"/>
                <a:gd name="connsiteX28" fmla="*/ 262522 w 1186499"/>
                <a:gd name="connsiteY28" fmla="*/ 121383 h 1552077"/>
                <a:gd name="connsiteX29" fmla="*/ 197663 w 1186499"/>
                <a:gd name="connsiteY29" fmla="*/ 188543 h 1552077"/>
                <a:gd name="connsiteX30" fmla="*/ 136656 w 1186499"/>
                <a:gd name="connsiteY30" fmla="*/ 245442 h 1552077"/>
                <a:gd name="connsiteX31" fmla="*/ 118397 w 1186499"/>
                <a:gd name="connsiteY31" fmla="*/ 287305 h 1552077"/>
                <a:gd name="connsiteX32" fmla="*/ 21652 w 1186499"/>
                <a:gd name="connsiteY32" fmla="*/ 491202 h 1552077"/>
                <a:gd name="connsiteX33" fmla="*/ 26995 w 1186499"/>
                <a:gd name="connsiteY33" fmla="*/ 571761 h 1552077"/>
                <a:gd name="connsiteX34" fmla="*/ 25527 w 1186499"/>
                <a:gd name="connsiteY34" fmla="*/ 650546 h 1552077"/>
                <a:gd name="connsiteX35" fmla="*/ 41644 w 1186499"/>
                <a:gd name="connsiteY35" fmla="*/ 710281 h 1552077"/>
                <a:gd name="connsiteX36" fmla="*/ 50430 w 1186499"/>
                <a:gd name="connsiteY36" fmla="*/ 790595 h 1552077"/>
                <a:gd name="connsiteX37" fmla="*/ 57291 w 1186499"/>
                <a:gd name="connsiteY37" fmla="*/ 862478 h 1552077"/>
                <a:gd name="connsiteX38" fmla="*/ 24774 w 1186499"/>
                <a:gd name="connsiteY38" fmla="*/ 877701 h 1552077"/>
                <a:gd name="connsiteX39" fmla="*/ 140 w 1186499"/>
                <a:gd name="connsiteY39" fmla="*/ 929152 h 1552077"/>
                <a:gd name="connsiteX40" fmla="*/ 35859 w 1186499"/>
                <a:gd name="connsiteY40" fmla="*/ 1100602 h 1552077"/>
                <a:gd name="connsiteX0" fmla="*/ 35859 w 1186499"/>
                <a:gd name="connsiteY0" fmla="*/ 1100602 h 1552077"/>
                <a:gd name="connsiteX1" fmla="*/ 103358 w 1186499"/>
                <a:gd name="connsiteY1" fmla="*/ 1212411 h 1552077"/>
                <a:gd name="connsiteX2" fmla="*/ 152419 w 1186499"/>
                <a:gd name="connsiteY2" fmla="*/ 1218897 h 1552077"/>
                <a:gd name="connsiteX3" fmla="*/ 204040 w 1186499"/>
                <a:gd name="connsiteY3" fmla="*/ 1327709 h 1552077"/>
                <a:gd name="connsiteX4" fmla="*/ 327120 w 1186499"/>
                <a:gd name="connsiteY4" fmla="*/ 1461036 h 1552077"/>
                <a:gd name="connsiteX5" fmla="*/ 632465 w 1186499"/>
                <a:gd name="connsiteY5" fmla="*/ 1552070 h 1552077"/>
                <a:gd name="connsiteX6" fmla="*/ 894073 w 1186499"/>
                <a:gd name="connsiteY6" fmla="*/ 1465032 h 1552077"/>
                <a:gd name="connsiteX7" fmla="*/ 1021132 w 1186499"/>
                <a:gd name="connsiteY7" fmla="*/ 1294815 h 1552077"/>
                <a:gd name="connsiteX8" fmla="*/ 1062260 w 1186499"/>
                <a:gd name="connsiteY8" fmla="*/ 1218698 h 1552077"/>
                <a:gd name="connsiteX9" fmla="*/ 1095636 w 1186499"/>
                <a:gd name="connsiteY9" fmla="*/ 1195098 h 1552077"/>
                <a:gd name="connsiteX10" fmla="*/ 1162352 w 1186499"/>
                <a:gd name="connsiteY10" fmla="*/ 1074369 h 1552077"/>
                <a:gd name="connsiteX11" fmla="*/ 1186448 w 1186499"/>
                <a:gd name="connsiteY11" fmla="*/ 951350 h 1552077"/>
                <a:gd name="connsiteX12" fmla="*/ 1157226 w 1186499"/>
                <a:gd name="connsiteY12" fmla="*/ 877250 h 1552077"/>
                <a:gd name="connsiteX13" fmla="*/ 1108634 w 1186499"/>
                <a:gd name="connsiteY13" fmla="*/ 881770 h 1552077"/>
                <a:gd name="connsiteX14" fmla="*/ 1140919 w 1186499"/>
                <a:gd name="connsiteY14" fmla="*/ 716940 h 1552077"/>
                <a:gd name="connsiteX15" fmla="*/ 1145119 w 1186499"/>
                <a:gd name="connsiteY15" fmla="*/ 682351 h 1552077"/>
                <a:gd name="connsiteX16" fmla="*/ 1153595 w 1186499"/>
                <a:gd name="connsiteY16" fmla="*/ 628147 h 1552077"/>
                <a:gd name="connsiteX17" fmla="*/ 1153109 w 1186499"/>
                <a:gd name="connsiteY17" fmla="*/ 563934 h 1552077"/>
                <a:gd name="connsiteX18" fmla="*/ 1149356 w 1186499"/>
                <a:gd name="connsiteY18" fmla="*/ 549118 h 1552077"/>
                <a:gd name="connsiteX19" fmla="*/ 1147578 w 1186499"/>
                <a:gd name="connsiteY19" fmla="*/ 519816 h 1552077"/>
                <a:gd name="connsiteX20" fmla="*/ 1137046 w 1186499"/>
                <a:gd name="connsiteY20" fmla="*/ 500004 h 1552077"/>
                <a:gd name="connsiteX21" fmla="*/ 1136923 w 1186499"/>
                <a:gd name="connsiteY21" fmla="*/ 446561 h 1552077"/>
                <a:gd name="connsiteX22" fmla="*/ 1099630 w 1186499"/>
                <a:gd name="connsiteY22" fmla="*/ 318697 h 1552077"/>
                <a:gd name="connsiteX23" fmla="*/ 1050517 w 1186499"/>
                <a:gd name="connsiteY23" fmla="*/ 261151 h 1552077"/>
                <a:gd name="connsiteX24" fmla="*/ 997563 w 1186499"/>
                <a:gd name="connsiteY24" fmla="*/ 180592 h 1552077"/>
                <a:gd name="connsiteX25" fmla="*/ 822681 w 1186499"/>
                <a:gd name="connsiteY25" fmla="*/ 66414 h 1552077"/>
                <a:gd name="connsiteX26" fmla="*/ 589603 w 1186499"/>
                <a:gd name="connsiteY26" fmla="*/ 264 h 1552077"/>
                <a:gd name="connsiteX27" fmla="*/ 357612 w 1186499"/>
                <a:gd name="connsiteY27" fmla="*/ 41270 h 1552077"/>
                <a:gd name="connsiteX28" fmla="*/ 262522 w 1186499"/>
                <a:gd name="connsiteY28" fmla="*/ 121383 h 1552077"/>
                <a:gd name="connsiteX29" fmla="*/ 197663 w 1186499"/>
                <a:gd name="connsiteY29" fmla="*/ 188543 h 1552077"/>
                <a:gd name="connsiteX30" fmla="*/ 136656 w 1186499"/>
                <a:gd name="connsiteY30" fmla="*/ 245442 h 1552077"/>
                <a:gd name="connsiteX31" fmla="*/ 118397 w 1186499"/>
                <a:gd name="connsiteY31" fmla="*/ 287305 h 1552077"/>
                <a:gd name="connsiteX32" fmla="*/ 21652 w 1186499"/>
                <a:gd name="connsiteY32" fmla="*/ 491202 h 1552077"/>
                <a:gd name="connsiteX33" fmla="*/ 26995 w 1186499"/>
                <a:gd name="connsiteY33" fmla="*/ 571761 h 1552077"/>
                <a:gd name="connsiteX34" fmla="*/ 25527 w 1186499"/>
                <a:gd name="connsiteY34" fmla="*/ 650546 h 1552077"/>
                <a:gd name="connsiteX35" fmla="*/ 41644 w 1186499"/>
                <a:gd name="connsiteY35" fmla="*/ 710281 h 1552077"/>
                <a:gd name="connsiteX36" fmla="*/ 50430 w 1186499"/>
                <a:gd name="connsiteY36" fmla="*/ 790595 h 1552077"/>
                <a:gd name="connsiteX37" fmla="*/ 57291 w 1186499"/>
                <a:gd name="connsiteY37" fmla="*/ 862478 h 1552077"/>
                <a:gd name="connsiteX38" fmla="*/ 24774 w 1186499"/>
                <a:gd name="connsiteY38" fmla="*/ 877701 h 1552077"/>
                <a:gd name="connsiteX39" fmla="*/ 140 w 1186499"/>
                <a:gd name="connsiteY39" fmla="*/ 929152 h 1552077"/>
                <a:gd name="connsiteX40" fmla="*/ 35859 w 1186499"/>
                <a:gd name="connsiteY40" fmla="*/ 1100602 h 1552077"/>
                <a:gd name="connsiteX0" fmla="*/ 35859 w 1186499"/>
                <a:gd name="connsiteY0" fmla="*/ 1100602 h 1552077"/>
                <a:gd name="connsiteX1" fmla="*/ 103358 w 1186499"/>
                <a:gd name="connsiteY1" fmla="*/ 1212411 h 1552077"/>
                <a:gd name="connsiteX2" fmla="*/ 152419 w 1186499"/>
                <a:gd name="connsiteY2" fmla="*/ 1218897 h 1552077"/>
                <a:gd name="connsiteX3" fmla="*/ 204040 w 1186499"/>
                <a:gd name="connsiteY3" fmla="*/ 1327709 h 1552077"/>
                <a:gd name="connsiteX4" fmla="*/ 327120 w 1186499"/>
                <a:gd name="connsiteY4" fmla="*/ 1461036 h 1552077"/>
                <a:gd name="connsiteX5" fmla="*/ 632465 w 1186499"/>
                <a:gd name="connsiteY5" fmla="*/ 1552070 h 1552077"/>
                <a:gd name="connsiteX6" fmla="*/ 894073 w 1186499"/>
                <a:gd name="connsiteY6" fmla="*/ 1465032 h 1552077"/>
                <a:gd name="connsiteX7" fmla="*/ 1021132 w 1186499"/>
                <a:gd name="connsiteY7" fmla="*/ 1294815 h 1552077"/>
                <a:gd name="connsiteX8" fmla="*/ 1062260 w 1186499"/>
                <a:gd name="connsiteY8" fmla="*/ 1218698 h 1552077"/>
                <a:gd name="connsiteX9" fmla="*/ 1095636 w 1186499"/>
                <a:gd name="connsiteY9" fmla="*/ 1195098 h 1552077"/>
                <a:gd name="connsiteX10" fmla="*/ 1162352 w 1186499"/>
                <a:gd name="connsiteY10" fmla="*/ 1074369 h 1552077"/>
                <a:gd name="connsiteX11" fmla="*/ 1186448 w 1186499"/>
                <a:gd name="connsiteY11" fmla="*/ 951350 h 1552077"/>
                <a:gd name="connsiteX12" fmla="*/ 1157226 w 1186499"/>
                <a:gd name="connsiteY12" fmla="*/ 877250 h 1552077"/>
                <a:gd name="connsiteX13" fmla="*/ 1108634 w 1186499"/>
                <a:gd name="connsiteY13" fmla="*/ 881770 h 1552077"/>
                <a:gd name="connsiteX14" fmla="*/ 1140919 w 1186499"/>
                <a:gd name="connsiteY14" fmla="*/ 716940 h 1552077"/>
                <a:gd name="connsiteX15" fmla="*/ 1145119 w 1186499"/>
                <a:gd name="connsiteY15" fmla="*/ 682351 h 1552077"/>
                <a:gd name="connsiteX16" fmla="*/ 1153595 w 1186499"/>
                <a:gd name="connsiteY16" fmla="*/ 628147 h 1552077"/>
                <a:gd name="connsiteX17" fmla="*/ 1153109 w 1186499"/>
                <a:gd name="connsiteY17" fmla="*/ 563934 h 1552077"/>
                <a:gd name="connsiteX18" fmla="*/ 1149356 w 1186499"/>
                <a:gd name="connsiteY18" fmla="*/ 549118 h 1552077"/>
                <a:gd name="connsiteX19" fmla="*/ 1147578 w 1186499"/>
                <a:gd name="connsiteY19" fmla="*/ 519816 h 1552077"/>
                <a:gd name="connsiteX20" fmla="*/ 1137046 w 1186499"/>
                <a:gd name="connsiteY20" fmla="*/ 500004 h 1552077"/>
                <a:gd name="connsiteX21" fmla="*/ 1136923 w 1186499"/>
                <a:gd name="connsiteY21" fmla="*/ 446561 h 1552077"/>
                <a:gd name="connsiteX22" fmla="*/ 1099630 w 1186499"/>
                <a:gd name="connsiteY22" fmla="*/ 318697 h 1552077"/>
                <a:gd name="connsiteX23" fmla="*/ 1050517 w 1186499"/>
                <a:gd name="connsiteY23" fmla="*/ 261151 h 1552077"/>
                <a:gd name="connsiteX24" fmla="*/ 997563 w 1186499"/>
                <a:gd name="connsiteY24" fmla="*/ 180592 h 1552077"/>
                <a:gd name="connsiteX25" fmla="*/ 822681 w 1186499"/>
                <a:gd name="connsiteY25" fmla="*/ 66414 h 1552077"/>
                <a:gd name="connsiteX26" fmla="*/ 589603 w 1186499"/>
                <a:gd name="connsiteY26" fmla="*/ 264 h 1552077"/>
                <a:gd name="connsiteX27" fmla="*/ 357612 w 1186499"/>
                <a:gd name="connsiteY27" fmla="*/ 41270 h 1552077"/>
                <a:gd name="connsiteX28" fmla="*/ 262522 w 1186499"/>
                <a:gd name="connsiteY28" fmla="*/ 121383 h 1552077"/>
                <a:gd name="connsiteX29" fmla="*/ 197663 w 1186499"/>
                <a:gd name="connsiteY29" fmla="*/ 188543 h 1552077"/>
                <a:gd name="connsiteX30" fmla="*/ 136656 w 1186499"/>
                <a:gd name="connsiteY30" fmla="*/ 245442 h 1552077"/>
                <a:gd name="connsiteX31" fmla="*/ 118397 w 1186499"/>
                <a:gd name="connsiteY31" fmla="*/ 287305 h 1552077"/>
                <a:gd name="connsiteX32" fmla="*/ 21652 w 1186499"/>
                <a:gd name="connsiteY32" fmla="*/ 491202 h 1552077"/>
                <a:gd name="connsiteX33" fmla="*/ 26995 w 1186499"/>
                <a:gd name="connsiteY33" fmla="*/ 571761 h 1552077"/>
                <a:gd name="connsiteX34" fmla="*/ 25527 w 1186499"/>
                <a:gd name="connsiteY34" fmla="*/ 650546 h 1552077"/>
                <a:gd name="connsiteX35" fmla="*/ 41644 w 1186499"/>
                <a:gd name="connsiteY35" fmla="*/ 710281 h 1552077"/>
                <a:gd name="connsiteX36" fmla="*/ 50430 w 1186499"/>
                <a:gd name="connsiteY36" fmla="*/ 790595 h 1552077"/>
                <a:gd name="connsiteX37" fmla="*/ 57291 w 1186499"/>
                <a:gd name="connsiteY37" fmla="*/ 862478 h 1552077"/>
                <a:gd name="connsiteX38" fmla="*/ 31005 w 1186499"/>
                <a:gd name="connsiteY38" fmla="*/ 874832 h 1552077"/>
                <a:gd name="connsiteX39" fmla="*/ 24774 w 1186499"/>
                <a:gd name="connsiteY39" fmla="*/ 877701 h 1552077"/>
                <a:gd name="connsiteX40" fmla="*/ 140 w 1186499"/>
                <a:gd name="connsiteY40" fmla="*/ 929152 h 1552077"/>
                <a:gd name="connsiteX41" fmla="*/ 35859 w 1186499"/>
                <a:gd name="connsiteY41" fmla="*/ 1100602 h 1552077"/>
                <a:gd name="connsiteX0" fmla="*/ 35741 w 1186381"/>
                <a:gd name="connsiteY0" fmla="*/ 1100602 h 1552077"/>
                <a:gd name="connsiteX1" fmla="*/ 103240 w 1186381"/>
                <a:gd name="connsiteY1" fmla="*/ 1212411 h 1552077"/>
                <a:gd name="connsiteX2" fmla="*/ 152301 w 1186381"/>
                <a:gd name="connsiteY2" fmla="*/ 1218897 h 1552077"/>
                <a:gd name="connsiteX3" fmla="*/ 203922 w 1186381"/>
                <a:gd name="connsiteY3" fmla="*/ 1327709 h 1552077"/>
                <a:gd name="connsiteX4" fmla="*/ 327002 w 1186381"/>
                <a:gd name="connsiteY4" fmla="*/ 1461036 h 1552077"/>
                <a:gd name="connsiteX5" fmla="*/ 632347 w 1186381"/>
                <a:gd name="connsiteY5" fmla="*/ 1552070 h 1552077"/>
                <a:gd name="connsiteX6" fmla="*/ 893955 w 1186381"/>
                <a:gd name="connsiteY6" fmla="*/ 1465032 h 1552077"/>
                <a:gd name="connsiteX7" fmla="*/ 1021014 w 1186381"/>
                <a:gd name="connsiteY7" fmla="*/ 1294815 h 1552077"/>
                <a:gd name="connsiteX8" fmla="*/ 1062142 w 1186381"/>
                <a:gd name="connsiteY8" fmla="*/ 1218698 h 1552077"/>
                <a:gd name="connsiteX9" fmla="*/ 1095518 w 1186381"/>
                <a:gd name="connsiteY9" fmla="*/ 1195098 h 1552077"/>
                <a:gd name="connsiteX10" fmla="*/ 1162234 w 1186381"/>
                <a:gd name="connsiteY10" fmla="*/ 1074369 h 1552077"/>
                <a:gd name="connsiteX11" fmla="*/ 1186330 w 1186381"/>
                <a:gd name="connsiteY11" fmla="*/ 951350 h 1552077"/>
                <a:gd name="connsiteX12" fmla="*/ 1157108 w 1186381"/>
                <a:gd name="connsiteY12" fmla="*/ 877250 h 1552077"/>
                <a:gd name="connsiteX13" fmla="*/ 1108516 w 1186381"/>
                <a:gd name="connsiteY13" fmla="*/ 881770 h 1552077"/>
                <a:gd name="connsiteX14" fmla="*/ 1140801 w 1186381"/>
                <a:gd name="connsiteY14" fmla="*/ 716940 h 1552077"/>
                <a:gd name="connsiteX15" fmla="*/ 1145001 w 1186381"/>
                <a:gd name="connsiteY15" fmla="*/ 682351 h 1552077"/>
                <a:gd name="connsiteX16" fmla="*/ 1153477 w 1186381"/>
                <a:gd name="connsiteY16" fmla="*/ 628147 h 1552077"/>
                <a:gd name="connsiteX17" fmla="*/ 1152991 w 1186381"/>
                <a:gd name="connsiteY17" fmla="*/ 563934 h 1552077"/>
                <a:gd name="connsiteX18" fmla="*/ 1149238 w 1186381"/>
                <a:gd name="connsiteY18" fmla="*/ 549118 h 1552077"/>
                <a:gd name="connsiteX19" fmla="*/ 1147460 w 1186381"/>
                <a:gd name="connsiteY19" fmla="*/ 519816 h 1552077"/>
                <a:gd name="connsiteX20" fmla="*/ 1136928 w 1186381"/>
                <a:gd name="connsiteY20" fmla="*/ 500004 h 1552077"/>
                <a:gd name="connsiteX21" fmla="*/ 1136805 w 1186381"/>
                <a:gd name="connsiteY21" fmla="*/ 446561 h 1552077"/>
                <a:gd name="connsiteX22" fmla="*/ 1099512 w 1186381"/>
                <a:gd name="connsiteY22" fmla="*/ 318697 h 1552077"/>
                <a:gd name="connsiteX23" fmla="*/ 1050399 w 1186381"/>
                <a:gd name="connsiteY23" fmla="*/ 261151 h 1552077"/>
                <a:gd name="connsiteX24" fmla="*/ 997445 w 1186381"/>
                <a:gd name="connsiteY24" fmla="*/ 180592 h 1552077"/>
                <a:gd name="connsiteX25" fmla="*/ 822563 w 1186381"/>
                <a:gd name="connsiteY25" fmla="*/ 66414 h 1552077"/>
                <a:gd name="connsiteX26" fmla="*/ 589485 w 1186381"/>
                <a:gd name="connsiteY26" fmla="*/ 264 h 1552077"/>
                <a:gd name="connsiteX27" fmla="*/ 357494 w 1186381"/>
                <a:gd name="connsiteY27" fmla="*/ 41270 h 1552077"/>
                <a:gd name="connsiteX28" fmla="*/ 262404 w 1186381"/>
                <a:gd name="connsiteY28" fmla="*/ 121383 h 1552077"/>
                <a:gd name="connsiteX29" fmla="*/ 197545 w 1186381"/>
                <a:gd name="connsiteY29" fmla="*/ 188543 h 1552077"/>
                <a:gd name="connsiteX30" fmla="*/ 136538 w 1186381"/>
                <a:gd name="connsiteY30" fmla="*/ 245442 h 1552077"/>
                <a:gd name="connsiteX31" fmla="*/ 118279 w 1186381"/>
                <a:gd name="connsiteY31" fmla="*/ 287305 h 1552077"/>
                <a:gd name="connsiteX32" fmla="*/ 21534 w 1186381"/>
                <a:gd name="connsiteY32" fmla="*/ 491202 h 1552077"/>
                <a:gd name="connsiteX33" fmla="*/ 26877 w 1186381"/>
                <a:gd name="connsiteY33" fmla="*/ 571761 h 1552077"/>
                <a:gd name="connsiteX34" fmla="*/ 25409 w 1186381"/>
                <a:gd name="connsiteY34" fmla="*/ 650546 h 1552077"/>
                <a:gd name="connsiteX35" fmla="*/ 41526 w 1186381"/>
                <a:gd name="connsiteY35" fmla="*/ 710281 h 1552077"/>
                <a:gd name="connsiteX36" fmla="*/ 50312 w 1186381"/>
                <a:gd name="connsiteY36" fmla="*/ 790595 h 1552077"/>
                <a:gd name="connsiteX37" fmla="*/ 57173 w 1186381"/>
                <a:gd name="connsiteY37" fmla="*/ 862478 h 1552077"/>
                <a:gd name="connsiteX38" fmla="*/ 30887 w 1186381"/>
                <a:gd name="connsiteY38" fmla="*/ 874832 h 1552077"/>
                <a:gd name="connsiteX39" fmla="*/ 22 w 1186381"/>
                <a:gd name="connsiteY39" fmla="*/ 929152 h 1552077"/>
                <a:gd name="connsiteX40" fmla="*/ 35741 w 1186381"/>
                <a:gd name="connsiteY40" fmla="*/ 1100602 h 1552077"/>
                <a:gd name="connsiteX0" fmla="*/ 35880 w 1186520"/>
                <a:gd name="connsiteY0" fmla="*/ 1100602 h 1552077"/>
                <a:gd name="connsiteX1" fmla="*/ 103379 w 1186520"/>
                <a:gd name="connsiteY1" fmla="*/ 1212411 h 1552077"/>
                <a:gd name="connsiteX2" fmla="*/ 152440 w 1186520"/>
                <a:gd name="connsiteY2" fmla="*/ 1218897 h 1552077"/>
                <a:gd name="connsiteX3" fmla="*/ 204061 w 1186520"/>
                <a:gd name="connsiteY3" fmla="*/ 1327709 h 1552077"/>
                <a:gd name="connsiteX4" fmla="*/ 327141 w 1186520"/>
                <a:gd name="connsiteY4" fmla="*/ 1461036 h 1552077"/>
                <a:gd name="connsiteX5" fmla="*/ 632486 w 1186520"/>
                <a:gd name="connsiteY5" fmla="*/ 1552070 h 1552077"/>
                <a:gd name="connsiteX6" fmla="*/ 894094 w 1186520"/>
                <a:gd name="connsiteY6" fmla="*/ 1465032 h 1552077"/>
                <a:gd name="connsiteX7" fmla="*/ 1021153 w 1186520"/>
                <a:gd name="connsiteY7" fmla="*/ 1294815 h 1552077"/>
                <a:gd name="connsiteX8" fmla="*/ 1062281 w 1186520"/>
                <a:gd name="connsiteY8" fmla="*/ 1218698 h 1552077"/>
                <a:gd name="connsiteX9" fmla="*/ 1095657 w 1186520"/>
                <a:gd name="connsiteY9" fmla="*/ 1195098 h 1552077"/>
                <a:gd name="connsiteX10" fmla="*/ 1162373 w 1186520"/>
                <a:gd name="connsiteY10" fmla="*/ 1074369 h 1552077"/>
                <a:gd name="connsiteX11" fmla="*/ 1186469 w 1186520"/>
                <a:gd name="connsiteY11" fmla="*/ 951350 h 1552077"/>
                <a:gd name="connsiteX12" fmla="*/ 1157247 w 1186520"/>
                <a:gd name="connsiteY12" fmla="*/ 877250 h 1552077"/>
                <a:gd name="connsiteX13" fmla="*/ 1108655 w 1186520"/>
                <a:gd name="connsiteY13" fmla="*/ 881770 h 1552077"/>
                <a:gd name="connsiteX14" fmla="*/ 1140940 w 1186520"/>
                <a:gd name="connsiteY14" fmla="*/ 716940 h 1552077"/>
                <a:gd name="connsiteX15" fmla="*/ 1145140 w 1186520"/>
                <a:gd name="connsiteY15" fmla="*/ 682351 h 1552077"/>
                <a:gd name="connsiteX16" fmla="*/ 1153616 w 1186520"/>
                <a:gd name="connsiteY16" fmla="*/ 628147 h 1552077"/>
                <a:gd name="connsiteX17" fmla="*/ 1153130 w 1186520"/>
                <a:gd name="connsiteY17" fmla="*/ 563934 h 1552077"/>
                <a:gd name="connsiteX18" fmla="*/ 1149377 w 1186520"/>
                <a:gd name="connsiteY18" fmla="*/ 549118 h 1552077"/>
                <a:gd name="connsiteX19" fmla="*/ 1147599 w 1186520"/>
                <a:gd name="connsiteY19" fmla="*/ 519816 h 1552077"/>
                <a:gd name="connsiteX20" fmla="*/ 1137067 w 1186520"/>
                <a:gd name="connsiteY20" fmla="*/ 500004 h 1552077"/>
                <a:gd name="connsiteX21" fmla="*/ 1136944 w 1186520"/>
                <a:gd name="connsiteY21" fmla="*/ 446561 h 1552077"/>
                <a:gd name="connsiteX22" fmla="*/ 1099651 w 1186520"/>
                <a:gd name="connsiteY22" fmla="*/ 318697 h 1552077"/>
                <a:gd name="connsiteX23" fmla="*/ 1050538 w 1186520"/>
                <a:gd name="connsiteY23" fmla="*/ 261151 h 1552077"/>
                <a:gd name="connsiteX24" fmla="*/ 997584 w 1186520"/>
                <a:gd name="connsiteY24" fmla="*/ 180592 h 1552077"/>
                <a:gd name="connsiteX25" fmla="*/ 822702 w 1186520"/>
                <a:gd name="connsiteY25" fmla="*/ 66414 h 1552077"/>
                <a:gd name="connsiteX26" fmla="*/ 589624 w 1186520"/>
                <a:gd name="connsiteY26" fmla="*/ 264 h 1552077"/>
                <a:gd name="connsiteX27" fmla="*/ 357633 w 1186520"/>
                <a:gd name="connsiteY27" fmla="*/ 41270 h 1552077"/>
                <a:gd name="connsiteX28" fmla="*/ 262543 w 1186520"/>
                <a:gd name="connsiteY28" fmla="*/ 121383 h 1552077"/>
                <a:gd name="connsiteX29" fmla="*/ 197684 w 1186520"/>
                <a:gd name="connsiteY29" fmla="*/ 188543 h 1552077"/>
                <a:gd name="connsiteX30" fmla="*/ 136677 w 1186520"/>
                <a:gd name="connsiteY30" fmla="*/ 245442 h 1552077"/>
                <a:gd name="connsiteX31" fmla="*/ 118418 w 1186520"/>
                <a:gd name="connsiteY31" fmla="*/ 287305 h 1552077"/>
                <a:gd name="connsiteX32" fmla="*/ 21673 w 1186520"/>
                <a:gd name="connsiteY32" fmla="*/ 491202 h 1552077"/>
                <a:gd name="connsiteX33" fmla="*/ 27016 w 1186520"/>
                <a:gd name="connsiteY33" fmla="*/ 571761 h 1552077"/>
                <a:gd name="connsiteX34" fmla="*/ 25548 w 1186520"/>
                <a:gd name="connsiteY34" fmla="*/ 650546 h 1552077"/>
                <a:gd name="connsiteX35" fmla="*/ 41665 w 1186520"/>
                <a:gd name="connsiteY35" fmla="*/ 710281 h 1552077"/>
                <a:gd name="connsiteX36" fmla="*/ 50451 w 1186520"/>
                <a:gd name="connsiteY36" fmla="*/ 790595 h 1552077"/>
                <a:gd name="connsiteX37" fmla="*/ 57312 w 1186520"/>
                <a:gd name="connsiteY37" fmla="*/ 862478 h 1552077"/>
                <a:gd name="connsiteX38" fmla="*/ 24098 w 1186520"/>
                <a:gd name="connsiteY38" fmla="*/ 876564 h 1552077"/>
                <a:gd name="connsiteX39" fmla="*/ 161 w 1186520"/>
                <a:gd name="connsiteY39" fmla="*/ 929152 h 1552077"/>
                <a:gd name="connsiteX40" fmla="*/ 35880 w 1186520"/>
                <a:gd name="connsiteY40" fmla="*/ 1100602 h 1552077"/>
                <a:gd name="connsiteX0" fmla="*/ 36001 w 1186641"/>
                <a:gd name="connsiteY0" fmla="*/ 1100602 h 1552077"/>
                <a:gd name="connsiteX1" fmla="*/ 103500 w 1186641"/>
                <a:gd name="connsiteY1" fmla="*/ 1212411 h 1552077"/>
                <a:gd name="connsiteX2" fmla="*/ 152561 w 1186641"/>
                <a:gd name="connsiteY2" fmla="*/ 1218897 h 1552077"/>
                <a:gd name="connsiteX3" fmla="*/ 204182 w 1186641"/>
                <a:gd name="connsiteY3" fmla="*/ 1327709 h 1552077"/>
                <a:gd name="connsiteX4" fmla="*/ 327262 w 1186641"/>
                <a:gd name="connsiteY4" fmla="*/ 1461036 h 1552077"/>
                <a:gd name="connsiteX5" fmla="*/ 632607 w 1186641"/>
                <a:gd name="connsiteY5" fmla="*/ 1552070 h 1552077"/>
                <a:gd name="connsiteX6" fmla="*/ 894215 w 1186641"/>
                <a:gd name="connsiteY6" fmla="*/ 1465032 h 1552077"/>
                <a:gd name="connsiteX7" fmla="*/ 1021274 w 1186641"/>
                <a:gd name="connsiteY7" fmla="*/ 1294815 h 1552077"/>
                <a:gd name="connsiteX8" fmla="*/ 1062402 w 1186641"/>
                <a:gd name="connsiteY8" fmla="*/ 1218698 h 1552077"/>
                <a:gd name="connsiteX9" fmla="*/ 1095778 w 1186641"/>
                <a:gd name="connsiteY9" fmla="*/ 1195098 h 1552077"/>
                <a:gd name="connsiteX10" fmla="*/ 1162494 w 1186641"/>
                <a:gd name="connsiteY10" fmla="*/ 1074369 h 1552077"/>
                <a:gd name="connsiteX11" fmla="*/ 1186590 w 1186641"/>
                <a:gd name="connsiteY11" fmla="*/ 951350 h 1552077"/>
                <a:gd name="connsiteX12" fmla="*/ 1157368 w 1186641"/>
                <a:gd name="connsiteY12" fmla="*/ 877250 h 1552077"/>
                <a:gd name="connsiteX13" fmla="*/ 1108776 w 1186641"/>
                <a:gd name="connsiteY13" fmla="*/ 881770 h 1552077"/>
                <a:gd name="connsiteX14" fmla="*/ 1141061 w 1186641"/>
                <a:gd name="connsiteY14" fmla="*/ 716940 h 1552077"/>
                <a:gd name="connsiteX15" fmla="*/ 1145261 w 1186641"/>
                <a:gd name="connsiteY15" fmla="*/ 682351 h 1552077"/>
                <a:gd name="connsiteX16" fmla="*/ 1153737 w 1186641"/>
                <a:gd name="connsiteY16" fmla="*/ 628147 h 1552077"/>
                <a:gd name="connsiteX17" fmla="*/ 1153251 w 1186641"/>
                <a:gd name="connsiteY17" fmla="*/ 563934 h 1552077"/>
                <a:gd name="connsiteX18" fmla="*/ 1149498 w 1186641"/>
                <a:gd name="connsiteY18" fmla="*/ 549118 h 1552077"/>
                <a:gd name="connsiteX19" fmla="*/ 1147720 w 1186641"/>
                <a:gd name="connsiteY19" fmla="*/ 519816 h 1552077"/>
                <a:gd name="connsiteX20" fmla="*/ 1137188 w 1186641"/>
                <a:gd name="connsiteY20" fmla="*/ 500004 h 1552077"/>
                <a:gd name="connsiteX21" fmla="*/ 1137065 w 1186641"/>
                <a:gd name="connsiteY21" fmla="*/ 446561 h 1552077"/>
                <a:gd name="connsiteX22" fmla="*/ 1099772 w 1186641"/>
                <a:gd name="connsiteY22" fmla="*/ 318697 h 1552077"/>
                <a:gd name="connsiteX23" fmla="*/ 1050659 w 1186641"/>
                <a:gd name="connsiteY23" fmla="*/ 261151 h 1552077"/>
                <a:gd name="connsiteX24" fmla="*/ 997705 w 1186641"/>
                <a:gd name="connsiteY24" fmla="*/ 180592 h 1552077"/>
                <a:gd name="connsiteX25" fmla="*/ 822823 w 1186641"/>
                <a:gd name="connsiteY25" fmla="*/ 66414 h 1552077"/>
                <a:gd name="connsiteX26" fmla="*/ 589745 w 1186641"/>
                <a:gd name="connsiteY26" fmla="*/ 264 h 1552077"/>
                <a:gd name="connsiteX27" fmla="*/ 357754 w 1186641"/>
                <a:gd name="connsiteY27" fmla="*/ 41270 h 1552077"/>
                <a:gd name="connsiteX28" fmla="*/ 262664 w 1186641"/>
                <a:gd name="connsiteY28" fmla="*/ 121383 h 1552077"/>
                <a:gd name="connsiteX29" fmla="*/ 197805 w 1186641"/>
                <a:gd name="connsiteY29" fmla="*/ 188543 h 1552077"/>
                <a:gd name="connsiteX30" fmla="*/ 136798 w 1186641"/>
                <a:gd name="connsiteY30" fmla="*/ 245442 h 1552077"/>
                <a:gd name="connsiteX31" fmla="*/ 118539 w 1186641"/>
                <a:gd name="connsiteY31" fmla="*/ 287305 h 1552077"/>
                <a:gd name="connsiteX32" fmla="*/ 21794 w 1186641"/>
                <a:gd name="connsiteY32" fmla="*/ 491202 h 1552077"/>
                <a:gd name="connsiteX33" fmla="*/ 27137 w 1186641"/>
                <a:gd name="connsiteY33" fmla="*/ 571761 h 1552077"/>
                <a:gd name="connsiteX34" fmla="*/ 25669 w 1186641"/>
                <a:gd name="connsiteY34" fmla="*/ 650546 h 1552077"/>
                <a:gd name="connsiteX35" fmla="*/ 41786 w 1186641"/>
                <a:gd name="connsiteY35" fmla="*/ 710281 h 1552077"/>
                <a:gd name="connsiteX36" fmla="*/ 50572 w 1186641"/>
                <a:gd name="connsiteY36" fmla="*/ 790595 h 1552077"/>
                <a:gd name="connsiteX37" fmla="*/ 57433 w 1186641"/>
                <a:gd name="connsiteY37" fmla="*/ 862478 h 1552077"/>
                <a:gd name="connsiteX38" fmla="*/ 21332 w 1186641"/>
                <a:gd name="connsiteY38" fmla="*/ 876564 h 1552077"/>
                <a:gd name="connsiteX39" fmla="*/ 282 w 1186641"/>
                <a:gd name="connsiteY39" fmla="*/ 929152 h 1552077"/>
                <a:gd name="connsiteX40" fmla="*/ 36001 w 1186641"/>
                <a:gd name="connsiteY40" fmla="*/ 1100602 h 1552077"/>
                <a:gd name="connsiteX0" fmla="*/ 36001 w 1186641"/>
                <a:gd name="connsiteY0" fmla="*/ 1100602 h 1552077"/>
                <a:gd name="connsiteX1" fmla="*/ 103500 w 1186641"/>
                <a:gd name="connsiteY1" fmla="*/ 1212411 h 1552077"/>
                <a:gd name="connsiteX2" fmla="*/ 152561 w 1186641"/>
                <a:gd name="connsiteY2" fmla="*/ 1218897 h 1552077"/>
                <a:gd name="connsiteX3" fmla="*/ 204182 w 1186641"/>
                <a:gd name="connsiteY3" fmla="*/ 1327709 h 1552077"/>
                <a:gd name="connsiteX4" fmla="*/ 327262 w 1186641"/>
                <a:gd name="connsiteY4" fmla="*/ 1461036 h 1552077"/>
                <a:gd name="connsiteX5" fmla="*/ 632607 w 1186641"/>
                <a:gd name="connsiteY5" fmla="*/ 1552070 h 1552077"/>
                <a:gd name="connsiteX6" fmla="*/ 894215 w 1186641"/>
                <a:gd name="connsiteY6" fmla="*/ 1465032 h 1552077"/>
                <a:gd name="connsiteX7" fmla="*/ 1021274 w 1186641"/>
                <a:gd name="connsiteY7" fmla="*/ 1294815 h 1552077"/>
                <a:gd name="connsiteX8" fmla="*/ 1062402 w 1186641"/>
                <a:gd name="connsiteY8" fmla="*/ 1218698 h 1552077"/>
                <a:gd name="connsiteX9" fmla="*/ 1095778 w 1186641"/>
                <a:gd name="connsiteY9" fmla="*/ 1195098 h 1552077"/>
                <a:gd name="connsiteX10" fmla="*/ 1162494 w 1186641"/>
                <a:gd name="connsiteY10" fmla="*/ 1074369 h 1552077"/>
                <a:gd name="connsiteX11" fmla="*/ 1186590 w 1186641"/>
                <a:gd name="connsiteY11" fmla="*/ 951350 h 1552077"/>
                <a:gd name="connsiteX12" fmla="*/ 1157368 w 1186641"/>
                <a:gd name="connsiteY12" fmla="*/ 877250 h 1552077"/>
                <a:gd name="connsiteX13" fmla="*/ 1108776 w 1186641"/>
                <a:gd name="connsiteY13" fmla="*/ 881770 h 1552077"/>
                <a:gd name="connsiteX14" fmla="*/ 1141061 w 1186641"/>
                <a:gd name="connsiteY14" fmla="*/ 716940 h 1552077"/>
                <a:gd name="connsiteX15" fmla="*/ 1145261 w 1186641"/>
                <a:gd name="connsiteY15" fmla="*/ 682351 h 1552077"/>
                <a:gd name="connsiteX16" fmla="*/ 1153737 w 1186641"/>
                <a:gd name="connsiteY16" fmla="*/ 628147 h 1552077"/>
                <a:gd name="connsiteX17" fmla="*/ 1153251 w 1186641"/>
                <a:gd name="connsiteY17" fmla="*/ 563934 h 1552077"/>
                <a:gd name="connsiteX18" fmla="*/ 1149498 w 1186641"/>
                <a:gd name="connsiteY18" fmla="*/ 549118 h 1552077"/>
                <a:gd name="connsiteX19" fmla="*/ 1147720 w 1186641"/>
                <a:gd name="connsiteY19" fmla="*/ 519816 h 1552077"/>
                <a:gd name="connsiteX20" fmla="*/ 1137188 w 1186641"/>
                <a:gd name="connsiteY20" fmla="*/ 500004 h 1552077"/>
                <a:gd name="connsiteX21" fmla="*/ 1137065 w 1186641"/>
                <a:gd name="connsiteY21" fmla="*/ 446561 h 1552077"/>
                <a:gd name="connsiteX22" fmla="*/ 1099772 w 1186641"/>
                <a:gd name="connsiteY22" fmla="*/ 318697 h 1552077"/>
                <a:gd name="connsiteX23" fmla="*/ 1050659 w 1186641"/>
                <a:gd name="connsiteY23" fmla="*/ 261151 h 1552077"/>
                <a:gd name="connsiteX24" fmla="*/ 997705 w 1186641"/>
                <a:gd name="connsiteY24" fmla="*/ 180592 h 1552077"/>
                <a:gd name="connsiteX25" fmla="*/ 822823 w 1186641"/>
                <a:gd name="connsiteY25" fmla="*/ 66414 h 1552077"/>
                <a:gd name="connsiteX26" fmla="*/ 589745 w 1186641"/>
                <a:gd name="connsiteY26" fmla="*/ 264 h 1552077"/>
                <a:gd name="connsiteX27" fmla="*/ 357754 w 1186641"/>
                <a:gd name="connsiteY27" fmla="*/ 41270 h 1552077"/>
                <a:gd name="connsiteX28" fmla="*/ 262664 w 1186641"/>
                <a:gd name="connsiteY28" fmla="*/ 121383 h 1552077"/>
                <a:gd name="connsiteX29" fmla="*/ 197805 w 1186641"/>
                <a:gd name="connsiteY29" fmla="*/ 188543 h 1552077"/>
                <a:gd name="connsiteX30" fmla="*/ 136798 w 1186641"/>
                <a:gd name="connsiteY30" fmla="*/ 245442 h 1552077"/>
                <a:gd name="connsiteX31" fmla="*/ 118539 w 1186641"/>
                <a:gd name="connsiteY31" fmla="*/ 287305 h 1552077"/>
                <a:gd name="connsiteX32" fmla="*/ 21794 w 1186641"/>
                <a:gd name="connsiteY32" fmla="*/ 491202 h 1552077"/>
                <a:gd name="connsiteX33" fmla="*/ 27137 w 1186641"/>
                <a:gd name="connsiteY33" fmla="*/ 571761 h 1552077"/>
                <a:gd name="connsiteX34" fmla="*/ 25669 w 1186641"/>
                <a:gd name="connsiteY34" fmla="*/ 650546 h 1552077"/>
                <a:gd name="connsiteX35" fmla="*/ 41786 w 1186641"/>
                <a:gd name="connsiteY35" fmla="*/ 710281 h 1552077"/>
                <a:gd name="connsiteX36" fmla="*/ 50572 w 1186641"/>
                <a:gd name="connsiteY36" fmla="*/ 790595 h 1552077"/>
                <a:gd name="connsiteX37" fmla="*/ 57433 w 1186641"/>
                <a:gd name="connsiteY37" fmla="*/ 862478 h 1552077"/>
                <a:gd name="connsiteX38" fmla="*/ 21332 w 1186641"/>
                <a:gd name="connsiteY38" fmla="*/ 876564 h 1552077"/>
                <a:gd name="connsiteX39" fmla="*/ 282 w 1186641"/>
                <a:gd name="connsiteY39" fmla="*/ 929152 h 1552077"/>
                <a:gd name="connsiteX40" fmla="*/ 36001 w 1186641"/>
                <a:gd name="connsiteY40" fmla="*/ 1100602 h 1552077"/>
                <a:gd name="connsiteX0" fmla="*/ 36064 w 1186704"/>
                <a:gd name="connsiteY0" fmla="*/ 1100602 h 1552077"/>
                <a:gd name="connsiteX1" fmla="*/ 103563 w 1186704"/>
                <a:gd name="connsiteY1" fmla="*/ 1212411 h 1552077"/>
                <a:gd name="connsiteX2" fmla="*/ 152624 w 1186704"/>
                <a:gd name="connsiteY2" fmla="*/ 1218897 h 1552077"/>
                <a:gd name="connsiteX3" fmla="*/ 204245 w 1186704"/>
                <a:gd name="connsiteY3" fmla="*/ 1327709 h 1552077"/>
                <a:gd name="connsiteX4" fmla="*/ 327325 w 1186704"/>
                <a:gd name="connsiteY4" fmla="*/ 1461036 h 1552077"/>
                <a:gd name="connsiteX5" fmla="*/ 632670 w 1186704"/>
                <a:gd name="connsiteY5" fmla="*/ 1552070 h 1552077"/>
                <a:gd name="connsiteX6" fmla="*/ 894278 w 1186704"/>
                <a:gd name="connsiteY6" fmla="*/ 1465032 h 1552077"/>
                <a:gd name="connsiteX7" fmla="*/ 1021337 w 1186704"/>
                <a:gd name="connsiteY7" fmla="*/ 1294815 h 1552077"/>
                <a:gd name="connsiteX8" fmla="*/ 1062465 w 1186704"/>
                <a:gd name="connsiteY8" fmla="*/ 1218698 h 1552077"/>
                <a:gd name="connsiteX9" fmla="*/ 1095841 w 1186704"/>
                <a:gd name="connsiteY9" fmla="*/ 1195098 h 1552077"/>
                <a:gd name="connsiteX10" fmla="*/ 1162557 w 1186704"/>
                <a:gd name="connsiteY10" fmla="*/ 1074369 h 1552077"/>
                <a:gd name="connsiteX11" fmla="*/ 1186653 w 1186704"/>
                <a:gd name="connsiteY11" fmla="*/ 951350 h 1552077"/>
                <a:gd name="connsiteX12" fmla="*/ 1157431 w 1186704"/>
                <a:gd name="connsiteY12" fmla="*/ 877250 h 1552077"/>
                <a:gd name="connsiteX13" fmla="*/ 1108839 w 1186704"/>
                <a:gd name="connsiteY13" fmla="*/ 881770 h 1552077"/>
                <a:gd name="connsiteX14" fmla="*/ 1141124 w 1186704"/>
                <a:gd name="connsiteY14" fmla="*/ 716940 h 1552077"/>
                <a:gd name="connsiteX15" fmla="*/ 1145324 w 1186704"/>
                <a:gd name="connsiteY15" fmla="*/ 682351 h 1552077"/>
                <a:gd name="connsiteX16" fmla="*/ 1153800 w 1186704"/>
                <a:gd name="connsiteY16" fmla="*/ 628147 h 1552077"/>
                <a:gd name="connsiteX17" fmla="*/ 1153314 w 1186704"/>
                <a:gd name="connsiteY17" fmla="*/ 563934 h 1552077"/>
                <a:gd name="connsiteX18" fmla="*/ 1149561 w 1186704"/>
                <a:gd name="connsiteY18" fmla="*/ 549118 h 1552077"/>
                <a:gd name="connsiteX19" fmla="*/ 1147783 w 1186704"/>
                <a:gd name="connsiteY19" fmla="*/ 519816 h 1552077"/>
                <a:gd name="connsiteX20" fmla="*/ 1137251 w 1186704"/>
                <a:gd name="connsiteY20" fmla="*/ 500004 h 1552077"/>
                <a:gd name="connsiteX21" fmla="*/ 1137128 w 1186704"/>
                <a:gd name="connsiteY21" fmla="*/ 446561 h 1552077"/>
                <a:gd name="connsiteX22" fmla="*/ 1099835 w 1186704"/>
                <a:gd name="connsiteY22" fmla="*/ 318697 h 1552077"/>
                <a:gd name="connsiteX23" fmla="*/ 1050722 w 1186704"/>
                <a:gd name="connsiteY23" fmla="*/ 261151 h 1552077"/>
                <a:gd name="connsiteX24" fmla="*/ 997768 w 1186704"/>
                <a:gd name="connsiteY24" fmla="*/ 180592 h 1552077"/>
                <a:gd name="connsiteX25" fmla="*/ 822886 w 1186704"/>
                <a:gd name="connsiteY25" fmla="*/ 66414 h 1552077"/>
                <a:gd name="connsiteX26" fmla="*/ 589808 w 1186704"/>
                <a:gd name="connsiteY26" fmla="*/ 264 h 1552077"/>
                <a:gd name="connsiteX27" fmla="*/ 357817 w 1186704"/>
                <a:gd name="connsiteY27" fmla="*/ 41270 h 1552077"/>
                <a:gd name="connsiteX28" fmla="*/ 262727 w 1186704"/>
                <a:gd name="connsiteY28" fmla="*/ 121383 h 1552077"/>
                <a:gd name="connsiteX29" fmla="*/ 197868 w 1186704"/>
                <a:gd name="connsiteY29" fmla="*/ 188543 h 1552077"/>
                <a:gd name="connsiteX30" fmla="*/ 136861 w 1186704"/>
                <a:gd name="connsiteY30" fmla="*/ 245442 h 1552077"/>
                <a:gd name="connsiteX31" fmla="*/ 118602 w 1186704"/>
                <a:gd name="connsiteY31" fmla="*/ 287305 h 1552077"/>
                <a:gd name="connsiteX32" fmla="*/ 21857 w 1186704"/>
                <a:gd name="connsiteY32" fmla="*/ 491202 h 1552077"/>
                <a:gd name="connsiteX33" fmla="*/ 27200 w 1186704"/>
                <a:gd name="connsiteY33" fmla="*/ 571761 h 1552077"/>
                <a:gd name="connsiteX34" fmla="*/ 25732 w 1186704"/>
                <a:gd name="connsiteY34" fmla="*/ 650546 h 1552077"/>
                <a:gd name="connsiteX35" fmla="*/ 41849 w 1186704"/>
                <a:gd name="connsiteY35" fmla="*/ 710281 h 1552077"/>
                <a:gd name="connsiteX36" fmla="*/ 50635 w 1186704"/>
                <a:gd name="connsiteY36" fmla="*/ 790595 h 1552077"/>
                <a:gd name="connsiteX37" fmla="*/ 57496 w 1186704"/>
                <a:gd name="connsiteY37" fmla="*/ 862478 h 1552077"/>
                <a:gd name="connsiteX38" fmla="*/ 20240 w 1186704"/>
                <a:gd name="connsiteY38" fmla="*/ 876564 h 1552077"/>
                <a:gd name="connsiteX39" fmla="*/ 345 w 1186704"/>
                <a:gd name="connsiteY39" fmla="*/ 929152 h 1552077"/>
                <a:gd name="connsiteX40" fmla="*/ 36064 w 1186704"/>
                <a:gd name="connsiteY40" fmla="*/ 1100602 h 1552077"/>
                <a:gd name="connsiteX0" fmla="*/ 36064 w 1186704"/>
                <a:gd name="connsiteY0" fmla="*/ 1100602 h 1552077"/>
                <a:gd name="connsiteX1" fmla="*/ 103563 w 1186704"/>
                <a:gd name="connsiteY1" fmla="*/ 1212411 h 1552077"/>
                <a:gd name="connsiteX2" fmla="*/ 152624 w 1186704"/>
                <a:gd name="connsiteY2" fmla="*/ 1218897 h 1552077"/>
                <a:gd name="connsiteX3" fmla="*/ 204245 w 1186704"/>
                <a:gd name="connsiteY3" fmla="*/ 1327709 h 1552077"/>
                <a:gd name="connsiteX4" fmla="*/ 327325 w 1186704"/>
                <a:gd name="connsiteY4" fmla="*/ 1461036 h 1552077"/>
                <a:gd name="connsiteX5" fmla="*/ 632670 w 1186704"/>
                <a:gd name="connsiteY5" fmla="*/ 1552070 h 1552077"/>
                <a:gd name="connsiteX6" fmla="*/ 894278 w 1186704"/>
                <a:gd name="connsiteY6" fmla="*/ 1465032 h 1552077"/>
                <a:gd name="connsiteX7" fmla="*/ 1021337 w 1186704"/>
                <a:gd name="connsiteY7" fmla="*/ 1294815 h 1552077"/>
                <a:gd name="connsiteX8" fmla="*/ 1062465 w 1186704"/>
                <a:gd name="connsiteY8" fmla="*/ 1218698 h 1552077"/>
                <a:gd name="connsiteX9" fmla="*/ 1095841 w 1186704"/>
                <a:gd name="connsiteY9" fmla="*/ 1195098 h 1552077"/>
                <a:gd name="connsiteX10" fmla="*/ 1162557 w 1186704"/>
                <a:gd name="connsiteY10" fmla="*/ 1074369 h 1552077"/>
                <a:gd name="connsiteX11" fmla="*/ 1186653 w 1186704"/>
                <a:gd name="connsiteY11" fmla="*/ 951350 h 1552077"/>
                <a:gd name="connsiteX12" fmla="*/ 1157431 w 1186704"/>
                <a:gd name="connsiteY12" fmla="*/ 877250 h 1552077"/>
                <a:gd name="connsiteX13" fmla="*/ 1108839 w 1186704"/>
                <a:gd name="connsiteY13" fmla="*/ 881770 h 1552077"/>
                <a:gd name="connsiteX14" fmla="*/ 1141124 w 1186704"/>
                <a:gd name="connsiteY14" fmla="*/ 716940 h 1552077"/>
                <a:gd name="connsiteX15" fmla="*/ 1145324 w 1186704"/>
                <a:gd name="connsiteY15" fmla="*/ 682351 h 1552077"/>
                <a:gd name="connsiteX16" fmla="*/ 1153800 w 1186704"/>
                <a:gd name="connsiteY16" fmla="*/ 628147 h 1552077"/>
                <a:gd name="connsiteX17" fmla="*/ 1153314 w 1186704"/>
                <a:gd name="connsiteY17" fmla="*/ 563934 h 1552077"/>
                <a:gd name="connsiteX18" fmla="*/ 1149561 w 1186704"/>
                <a:gd name="connsiteY18" fmla="*/ 549118 h 1552077"/>
                <a:gd name="connsiteX19" fmla="*/ 1147783 w 1186704"/>
                <a:gd name="connsiteY19" fmla="*/ 519816 h 1552077"/>
                <a:gd name="connsiteX20" fmla="*/ 1137251 w 1186704"/>
                <a:gd name="connsiteY20" fmla="*/ 500004 h 1552077"/>
                <a:gd name="connsiteX21" fmla="*/ 1137128 w 1186704"/>
                <a:gd name="connsiteY21" fmla="*/ 446561 h 1552077"/>
                <a:gd name="connsiteX22" fmla="*/ 1099835 w 1186704"/>
                <a:gd name="connsiteY22" fmla="*/ 318697 h 1552077"/>
                <a:gd name="connsiteX23" fmla="*/ 1050722 w 1186704"/>
                <a:gd name="connsiteY23" fmla="*/ 261151 h 1552077"/>
                <a:gd name="connsiteX24" fmla="*/ 997768 w 1186704"/>
                <a:gd name="connsiteY24" fmla="*/ 180592 h 1552077"/>
                <a:gd name="connsiteX25" fmla="*/ 822886 w 1186704"/>
                <a:gd name="connsiteY25" fmla="*/ 66414 h 1552077"/>
                <a:gd name="connsiteX26" fmla="*/ 589808 w 1186704"/>
                <a:gd name="connsiteY26" fmla="*/ 264 h 1552077"/>
                <a:gd name="connsiteX27" fmla="*/ 357817 w 1186704"/>
                <a:gd name="connsiteY27" fmla="*/ 41270 h 1552077"/>
                <a:gd name="connsiteX28" fmla="*/ 262727 w 1186704"/>
                <a:gd name="connsiteY28" fmla="*/ 121383 h 1552077"/>
                <a:gd name="connsiteX29" fmla="*/ 197868 w 1186704"/>
                <a:gd name="connsiteY29" fmla="*/ 188543 h 1552077"/>
                <a:gd name="connsiteX30" fmla="*/ 136861 w 1186704"/>
                <a:gd name="connsiteY30" fmla="*/ 245442 h 1552077"/>
                <a:gd name="connsiteX31" fmla="*/ 118602 w 1186704"/>
                <a:gd name="connsiteY31" fmla="*/ 287305 h 1552077"/>
                <a:gd name="connsiteX32" fmla="*/ 21857 w 1186704"/>
                <a:gd name="connsiteY32" fmla="*/ 491202 h 1552077"/>
                <a:gd name="connsiteX33" fmla="*/ 27200 w 1186704"/>
                <a:gd name="connsiteY33" fmla="*/ 571761 h 1552077"/>
                <a:gd name="connsiteX34" fmla="*/ 25732 w 1186704"/>
                <a:gd name="connsiteY34" fmla="*/ 650546 h 1552077"/>
                <a:gd name="connsiteX35" fmla="*/ 41849 w 1186704"/>
                <a:gd name="connsiteY35" fmla="*/ 710281 h 1552077"/>
                <a:gd name="connsiteX36" fmla="*/ 50635 w 1186704"/>
                <a:gd name="connsiteY36" fmla="*/ 790595 h 1552077"/>
                <a:gd name="connsiteX37" fmla="*/ 57496 w 1186704"/>
                <a:gd name="connsiteY37" fmla="*/ 862478 h 1552077"/>
                <a:gd name="connsiteX38" fmla="*/ 20240 w 1186704"/>
                <a:gd name="connsiteY38" fmla="*/ 876564 h 1552077"/>
                <a:gd name="connsiteX39" fmla="*/ 345 w 1186704"/>
                <a:gd name="connsiteY39" fmla="*/ 929152 h 1552077"/>
                <a:gd name="connsiteX40" fmla="*/ 36064 w 1186704"/>
                <a:gd name="connsiteY40" fmla="*/ 1100602 h 1552077"/>
                <a:gd name="connsiteX0" fmla="*/ 36064 w 1186704"/>
                <a:gd name="connsiteY0" fmla="*/ 1100602 h 1552077"/>
                <a:gd name="connsiteX1" fmla="*/ 103563 w 1186704"/>
                <a:gd name="connsiteY1" fmla="*/ 1212411 h 1552077"/>
                <a:gd name="connsiteX2" fmla="*/ 152624 w 1186704"/>
                <a:gd name="connsiteY2" fmla="*/ 1218897 h 1552077"/>
                <a:gd name="connsiteX3" fmla="*/ 204245 w 1186704"/>
                <a:gd name="connsiteY3" fmla="*/ 1327709 h 1552077"/>
                <a:gd name="connsiteX4" fmla="*/ 327325 w 1186704"/>
                <a:gd name="connsiteY4" fmla="*/ 1461036 h 1552077"/>
                <a:gd name="connsiteX5" fmla="*/ 632670 w 1186704"/>
                <a:gd name="connsiteY5" fmla="*/ 1552070 h 1552077"/>
                <a:gd name="connsiteX6" fmla="*/ 894278 w 1186704"/>
                <a:gd name="connsiteY6" fmla="*/ 1465032 h 1552077"/>
                <a:gd name="connsiteX7" fmla="*/ 1021337 w 1186704"/>
                <a:gd name="connsiteY7" fmla="*/ 1294815 h 1552077"/>
                <a:gd name="connsiteX8" fmla="*/ 1062465 w 1186704"/>
                <a:gd name="connsiteY8" fmla="*/ 1218698 h 1552077"/>
                <a:gd name="connsiteX9" fmla="*/ 1095841 w 1186704"/>
                <a:gd name="connsiteY9" fmla="*/ 1195098 h 1552077"/>
                <a:gd name="connsiteX10" fmla="*/ 1162557 w 1186704"/>
                <a:gd name="connsiteY10" fmla="*/ 1074369 h 1552077"/>
                <a:gd name="connsiteX11" fmla="*/ 1186653 w 1186704"/>
                <a:gd name="connsiteY11" fmla="*/ 951350 h 1552077"/>
                <a:gd name="connsiteX12" fmla="*/ 1157431 w 1186704"/>
                <a:gd name="connsiteY12" fmla="*/ 877250 h 1552077"/>
                <a:gd name="connsiteX13" fmla="*/ 1108839 w 1186704"/>
                <a:gd name="connsiteY13" fmla="*/ 881770 h 1552077"/>
                <a:gd name="connsiteX14" fmla="*/ 1141124 w 1186704"/>
                <a:gd name="connsiteY14" fmla="*/ 716940 h 1552077"/>
                <a:gd name="connsiteX15" fmla="*/ 1145324 w 1186704"/>
                <a:gd name="connsiteY15" fmla="*/ 682351 h 1552077"/>
                <a:gd name="connsiteX16" fmla="*/ 1153800 w 1186704"/>
                <a:gd name="connsiteY16" fmla="*/ 628147 h 1552077"/>
                <a:gd name="connsiteX17" fmla="*/ 1153314 w 1186704"/>
                <a:gd name="connsiteY17" fmla="*/ 563934 h 1552077"/>
                <a:gd name="connsiteX18" fmla="*/ 1149561 w 1186704"/>
                <a:gd name="connsiteY18" fmla="*/ 549118 h 1552077"/>
                <a:gd name="connsiteX19" fmla="*/ 1147783 w 1186704"/>
                <a:gd name="connsiteY19" fmla="*/ 519816 h 1552077"/>
                <a:gd name="connsiteX20" fmla="*/ 1137251 w 1186704"/>
                <a:gd name="connsiteY20" fmla="*/ 500004 h 1552077"/>
                <a:gd name="connsiteX21" fmla="*/ 1137128 w 1186704"/>
                <a:gd name="connsiteY21" fmla="*/ 446561 h 1552077"/>
                <a:gd name="connsiteX22" fmla="*/ 1099835 w 1186704"/>
                <a:gd name="connsiteY22" fmla="*/ 318697 h 1552077"/>
                <a:gd name="connsiteX23" fmla="*/ 1050722 w 1186704"/>
                <a:gd name="connsiteY23" fmla="*/ 261151 h 1552077"/>
                <a:gd name="connsiteX24" fmla="*/ 997768 w 1186704"/>
                <a:gd name="connsiteY24" fmla="*/ 180592 h 1552077"/>
                <a:gd name="connsiteX25" fmla="*/ 822886 w 1186704"/>
                <a:gd name="connsiteY25" fmla="*/ 66414 h 1552077"/>
                <a:gd name="connsiteX26" fmla="*/ 589808 w 1186704"/>
                <a:gd name="connsiteY26" fmla="*/ 264 h 1552077"/>
                <a:gd name="connsiteX27" fmla="*/ 357817 w 1186704"/>
                <a:gd name="connsiteY27" fmla="*/ 41270 h 1552077"/>
                <a:gd name="connsiteX28" fmla="*/ 262727 w 1186704"/>
                <a:gd name="connsiteY28" fmla="*/ 121383 h 1552077"/>
                <a:gd name="connsiteX29" fmla="*/ 197868 w 1186704"/>
                <a:gd name="connsiteY29" fmla="*/ 188543 h 1552077"/>
                <a:gd name="connsiteX30" fmla="*/ 136861 w 1186704"/>
                <a:gd name="connsiteY30" fmla="*/ 245442 h 1552077"/>
                <a:gd name="connsiteX31" fmla="*/ 118602 w 1186704"/>
                <a:gd name="connsiteY31" fmla="*/ 287305 h 1552077"/>
                <a:gd name="connsiteX32" fmla="*/ 21857 w 1186704"/>
                <a:gd name="connsiteY32" fmla="*/ 491202 h 1552077"/>
                <a:gd name="connsiteX33" fmla="*/ 27200 w 1186704"/>
                <a:gd name="connsiteY33" fmla="*/ 571761 h 1552077"/>
                <a:gd name="connsiteX34" fmla="*/ 25732 w 1186704"/>
                <a:gd name="connsiteY34" fmla="*/ 650546 h 1552077"/>
                <a:gd name="connsiteX35" fmla="*/ 41849 w 1186704"/>
                <a:gd name="connsiteY35" fmla="*/ 710281 h 1552077"/>
                <a:gd name="connsiteX36" fmla="*/ 50635 w 1186704"/>
                <a:gd name="connsiteY36" fmla="*/ 790595 h 1552077"/>
                <a:gd name="connsiteX37" fmla="*/ 57496 w 1186704"/>
                <a:gd name="connsiteY37" fmla="*/ 862478 h 1552077"/>
                <a:gd name="connsiteX38" fmla="*/ 20240 w 1186704"/>
                <a:gd name="connsiteY38" fmla="*/ 876564 h 1552077"/>
                <a:gd name="connsiteX39" fmla="*/ 345 w 1186704"/>
                <a:gd name="connsiteY39" fmla="*/ 929152 h 1552077"/>
                <a:gd name="connsiteX40" fmla="*/ 36064 w 1186704"/>
                <a:gd name="connsiteY40" fmla="*/ 1100602 h 1552077"/>
                <a:gd name="connsiteX0" fmla="*/ 36274 w 1186914"/>
                <a:gd name="connsiteY0" fmla="*/ 1100602 h 1552077"/>
                <a:gd name="connsiteX1" fmla="*/ 103773 w 1186914"/>
                <a:gd name="connsiteY1" fmla="*/ 1212411 h 1552077"/>
                <a:gd name="connsiteX2" fmla="*/ 152834 w 1186914"/>
                <a:gd name="connsiteY2" fmla="*/ 1218897 h 1552077"/>
                <a:gd name="connsiteX3" fmla="*/ 204455 w 1186914"/>
                <a:gd name="connsiteY3" fmla="*/ 1327709 h 1552077"/>
                <a:gd name="connsiteX4" fmla="*/ 327535 w 1186914"/>
                <a:gd name="connsiteY4" fmla="*/ 1461036 h 1552077"/>
                <a:gd name="connsiteX5" fmla="*/ 632880 w 1186914"/>
                <a:gd name="connsiteY5" fmla="*/ 1552070 h 1552077"/>
                <a:gd name="connsiteX6" fmla="*/ 894488 w 1186914"/>
                <a:gd name="connsiteY6" fmla="*/ 1465032 h 1552077"/>
                <a:gd name="connsiteX7" fmla="*/ 1021547 w 1186914"/>
                <a:gd name="connsiteY7" fmla="*/ 1294815 h 1552077"/>
                <a:gd name="connsiteX8" fmla="*/ 1062675 w 1186914"/>
                <a:gd name="connsiteY8" fmla="*/ 1218698 h 1552077"/>
                <a:gd name="connsiteX9" fmla="*/ 1096051 w 1186914"/>
                <a:gd name="connsiteY9" fmla="*/ 1195098 h 1552077"/>
                <a:gd name="connsiteX10" fmla="*/ 1162767 w 1186914"/>
                <a:gd name="connsiteY10" fmla="*/ 1074369 h 1552077"/>
                <a:gd name="connsiteX11" fmla="*/ 1186863 w 1186914"/>
                <a:gd name="connsiteY11" fmla="*/ 951350 h 1552077"/>
                <a:gd name="connsiteX12" fmla="*/ 1157641 w 1186914"/>
                <a:gd name="connsiteY12" fmla="*/ 877250 h 1552077"/>
                <a:gd name="connsiteX13" fmla="*/ 1109049 w 1186914"/>
                <a:gd name="connsiteY13" fmla="*/ 881770 h 1552077"/>
                <a:gd name="connsiteX14" fmla="*/ 1141334 w 1186914"/>
                <a:gd name="connsiteY14" fmla="*/ 716940 h 1552077"/>
                <a:gd name="connsiteX15" fmla="*/ 1145534 w 1186914"/>
                <a:gd name="connsiteY15" fmla="*/ 682351 h 1552077"/>
                <a:gd name="connsiteX16" fmla="*/ 1154010 w 1186914"/>
                <a:gd name="connsiteY16" fmla="*/ 628147 h 1552077"/>
                <a:gd name="connsiteX17" fmla="*/ 1153524 w 1186914"/>
                <a:gd name="connsiteY17" fmla="*/ 563934 h 1552077"/>
                <a:gd name="connsiteX18" fmla="*/ 1149771 w 1186914"/>
                <a:gd name="connsiteY18" fmla="*/ 549118 h 1552077"/>
                <a:gd name="connsiteX19" fmla="*/ 1147993 w 1186914"/>
                <a:gd name="connsiteY19" fmla="*/ 519816 h 1552077"/>
                <a:gd name="connsiteX20" fmla="*/ 1137461 w 1186914"/>
                <a:gd name="connsiteY20" fmla="*/ 500004 h 1552077"/>
                <a:gd name="connsiteX21" fmla="*/ 1137338 w 1186914"/>
                <a:gd name="connsiteY21" fmla="*/ 446561 h 1552077"/>
                <a:gd name="connsiteX22" fmla="*/ 1100045 w 1186914"/>
                <a:gd name="connsiteY22" fmla="*/ 318697 h 1552077"/>
                <a:gd name="connsiteX23" fmla="*/ 1050932 w 1186914"/>
                <a:gd name="connsiteY23" fmla="*/ 261151 h 1552077"/>
                <a:gd name="connsiteX24" fmla="*/ 997978 w 1186914"/>
                <a:gd name="connsiteY24" fmla="*/ 180592 h 1552077"/>
                <a:gd name="connsiteX25" fmla="*/ 823096 w 1186914"/>
                <a:gd name="connsiteY25" fmla="*/ 66414 h 1552077"/>
                <a:gd name="connsiteX26" fmla="*/ 590018 w 1186914"/>
                <a:gd name="connsiteY26" fmla="*/ 264 h 1552077"/>
                <a:gd name="connsiteX27" fmla="*/ 358027 w 1186914"/>
                <a:gd name="connsiteY27" fmla="*/ 41270 h 1552077"/>
                <a:gd name="connsiteX28" fmla="*/ 262937 w 1186914"/>
                <a:gd name="connsiteY28" fmla="*/ 121383 h 1552077"/>
                <a:gd name="connsiteX29" fmla="*/ 198078 w 1186914"/>
                <a:gd name="connsiteY29" fmla="*/ 188543 h 1552077"/>
                <a:gd name="connsiteX30" fmla="*/ 137071 w 1186914"/>
                <a:gd name="connsiteY30" fmla="*/ 245442 h 1552077"/>
                <a:gd name="connsiteX31" fmla="*/ 118812 w 1186914"/>
                <a:gd name="connsiteY31" fmla="*/ 287305 h 1552077"/>
                <a:gd name="connsiteX32" fmla="*/ 22067 w 1186914"/>
                <a:gd name="connsiteY32" fmla="*/ 491202 h 1552077"/>
                <a:gd name="connsiteX33" fmla="*/ 27410 w 1186914"/>
                <a:gd name="connsiteY33" fmla="*/ 571761 h 1552077"/>
                <a:gd name="connsiteX34" fmla="*/ 25942 w 1186914"/>
                <a:gd name="connsiteY34" fmla="*/ 650546 h 1552077"/>
                <a:gd name="connsiteX35" fmla="*/ 42059 w 1186914"/>
                <a:gd name="connsiteY35" fmla="*/ 710281 h 1552077"/>
                <a:gd name="connsiteX36" fmla="*/ 50845 w 1186914"/>
                <a:gd name="connsiteY36" fmla="*/ 790595 h 1552077"/>
                <a:gd name="connsiteX37" fmla="*/ 57706 w 1186914"/>
                <a:gd name="connsiteY37" fmla="*/ 862478 h 1552077"/>
                <a:gd name="connsiteX38" fmla="*/ 17563 w 1186914"/>
                <a:gd name="connsiteY38" fmla="*/ 878296 h 1552077"/>
                <a:gd name="connsiteX39" fmla="*/ 555 w 1186914"/>
                <a:gd name="connsiteY39" fmla="*/ 929152 h 1552077"/>
                <a:gd name="connsiteX40" fmla="*/ 36274 w 1186914"/>
                <a:gd name="connsiteY40" fmla="*/ 1100602 h 155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186914" h="1552077">
                  <a:moveTo>
                    <a:pt x="36274" y="1100602"/>
                  </a:moveTo>
                  <a:cubicBezTo>
                    <a:pt x="53477" y="1147812"/>
                    <a:pt x="84568" y="1193583"/>
                    <a:pt x="103773" y="1212411"/>
                  </a:cubicBezTo>
                  <a:cubicBezTo>
                    <a:pt x="122978" y="1231239"/>
                    <a:pt x="136054" y="1199681"/>
                    <a:pt x="152834" y="1218897"/>
                  </a:cubicBezTo>
                  <a:cubicBezTo>
                    <a:pt x="169614" y="1238113"/>
                    <a:pt x="175338" y="1287353"/>
                    <a:pt x="204455" y="1327709"/>
                  </a:cubicBezTo>
                  <a:cubicBezTo>
                    <a:pt x="233572" y="1368065"/>
                    <a:pt x="255465" y="1409584"/>
                    <a:pt x="327535" y="1461036"/>
                  </a:cubicBezTo>
                  <a:cubicBezTo>
                    <a:pt x="399605" y="1512489"/>
                    <a:pt x="538388" y="1551404"/>
                    <a:pt x="632880" y="1552070"/>
                  </a:cubicBezTo>
                  <a:cubicBezTo>
                    <a:pt x="727372" y="1552736"/>
                    <a:pt x="837184" y="1511089"/>
                    <a:pt x="894488" y="1465032"/>
                  </a:cubicBezTo>
                  <a:cubicBezTo>
                    <a:pt x="951792" y="1418975"/>
                    <a:pt x="993516" y="1335871"/>
                    <a:pt x="1021547" y="1294815"/>
                  </a:cubicBezTo>
                  <a:cubicBezTo>
                    <a:pt x="1049578" y="1253759"/>
                    <a:pt x="1054253" y="1235983"/>
                    <a:pt x="1062675" y="1218698"/>
                  </a:cubicBezTo>
                  <a:cubicBezTo>
                    <a:pt x="1071097" y="1201413"/>
                    <a:pt x="1079369" y="1219153"/>
                    <a:pt x="1096051" y="1195098"/>
                  </a:cubicBezTo>
                  <a:cubicBezTo>
                    <a:pt x="1112733" y="1171043"/>
                    <a:pt x="1147632" y="1114994"/>
                    <a:pt x="1162767" y="1074369"/>
                  </a:cubicBezTo>
                  <a:cubicBezTo>
                    <a:pt x="1177902" y="1033744"/>
                    <a:pt x="1187717" y="984203"/>
                    <a:pt x="1186863" y="951350"/>
                  </a:cubicBezTo>
                  <a:cubicBezTo>
                    <a:pt x="1186009" y="918497"/>
                    <a:pt x="1175938" y="894174"/>
                    <a:pt x="1157641" y="877250"/>
                  </a:cubicBezTo>
                  <a:cubicBezTo>
                    <a:pt x="1139344" y="860326"/>
                    <a:pt x="1109103" y="909598"/>
                    <a:pt x="1109049" y="881770"/>
                  </a:cubicBezTo>
                  <a:cubicBezTo>
                    <a:pt x="1108995" y="853942"/>
                    <a:pt x="1134143" y="750176"/>
                    <a:pt x="1141334" y="716940"/>
                  </a:cubicBezTo>
                  <a:cubicBezTo>
                    <a:pt x="1148525" y="683704"/>
                    <a:pt x="1143421" y="697150"/>
                    <a:pt x="1145534" y="682351"/>
                  </a:cubicBezTo>
                  <a:cubicBezTo>
                    <a:pt x="1147647" y="667552"/>
                    <a:pt x="1148851" y="655928"/>
                    <a:pt x="1154010" y="628147"/>
                  </a:cubicBezTo>
                  <a:cubicBezTo>
                    <a:pt x="1159169" y="600366"/>
                    <a:pt x="1154230" y="577105"/>
                    <a:pt x="1153524" y="563934"/>
                  </a:cubicBezTo>
                  <a:cubicBezTo>
                    <a:pt x="1152818" y="550763"/>
                    <a:pt x="1150693" y="556471"/>
                    <a:pt x="1149771" y="549118"/>
                  </a:cubicBezTo>
                  <a:cubicBezTo>
                    <a:pt x="1148849" y="541765"/>
                    <a:pt x="1150045" y="528002"/>
                    <a:pt x="1147993" y="519816"/>
                  </a:cubicBezTo>
                  <a:cubicBezTo>
                    <a:pt x="1145941" y="511630"/>
                    <a:pt x="1139237" y="512213"/>
                    <a:pt x="1137461" y="500004"/>
                  </a:cubicBezTo>
                  <a:cubicBezTo>
                    <a:pt x="1135685" y="487795"/>
                    <a:pt x="1146534" y="475003"/>
                    <a:pt x="1137338" y="446561"/>
                  </a:cubicBezTo>
                  <a:cubicBezTo>
                    <a:pt x="1128142" y="418119"/>
                    <a:pt x="1114446" y="349599"/>
                    <a:pt x="1100045" y="318697"/>
                  </a:cubicBezTo>
                  <a:cubicBezTo>
                    <a:pt x="1085644" y="287795"/>
                    <a:pt x="1067943" y="284169"/>
                    <a:pt x="1050932" y="261151"/>
                  </a:cubicBezTo>
                  <a:cubicBezTo>
                    <a:pt x="1033921" y="238133"/>
                    <a:pt x="1035951" y="213048"/>
                    <a:pt x="997978" y="180592"/>
                  </a:cubicBezTo>
                  <a:cubicBezTo>
                    <a:pt x="960005" y="148136"/>
                    <a:pt x="891089" y="96469"/>
                    <a:pt x="823096" y="66414"/>
                  </a:cubicBezTo>
                  <a:cubicBezTo>
                    <a:pt x="755103" y="36359"/>
                    <a:pt x="664233" y="3042"/>
                    <a:pt x="590018" y="264"/>
                  </a:cubicBezTo>
                  <a:cubicBezTo>
                    <a:pt x="515803" y="-2514"/>
                    <a:pt x="406843" y="17060"/>
                    <a:pt x="358027" y="41270"/>
                  </a:cubicBezTo>
                  <a:cubicBezTo>
                    <a:pt x="309211" y="60717"/>
                    <a:pt x="289595" y="96838"/>
                    <a:pt x="262937" y="121383"/>
                  </a:cubicBezTo>
                  <a:cubicBezTo>
                    <a:pt x="236279" y="145929"/>
                    <a:pt x="219056" y="167867"/>
                    <a:pt x="198078" y="188543"/>
                  </a:cubicBezTo>
                  <a:cubicBezTo>
                    <a:pt x="177100" y="209220"/>
                    <a:pt x="154722" y="227502"/>
                    <a:pt x="137071" y="245442"/>
                  </a:cubicBezTo>
                  <a:cubicBezTo>
                    <a:pt x="119420" y="263382"/>
                    <a:pt x="137979" y="246345"/>
                    <a:pt x="118812" y="287305"/>
                  </a:cubicBezTo>
                  <a:cubicBezTo>
                    <a:pt x="99645" y="328265"/>
                    <a:pt x="37301" y="443793"/>
                    <a:pt x="22067" y="491202"/>
                  </a:cubicBezTo>
                  <a:cubicBezTo>
                    <a:pt x="6833" y="538611"/>
                    <a:pt x="25284" y="546092"/>
                    <a:pt x="27410" y="571761"/>
                  </a:cubicBezTo>
                  <a:cubicBezTo>
                    <a:pt x="29536" y="597430"/>
                    <a:pt x="21059" y="627015"/>
                    <a:pt x="25942" y="650546"/>
                  </a:cubicBezTo>
                  <a:cubicBezTo>
                    <a:pt x="30825" y="674077"/>
                    <a:pt x="39093" y="686422"/>
                    <a:pt x="42059" y="710281"/>
                  </a:cubicBezTo>
                  <a:cubicBezTo>
                    <a:pt x="45026" y="734141"/>
                    <a:pt x="48237" y="765229"/>
                    <a:pt x="50845" y="790595"/>
                  </a:cubicBezTo>
                  <a:cubicBezTo>
                    <a:pt x="53453" y="815961"/>
                    <a:pt x="63253" y="847861"/>
                    <a:pt x="57706" y="862478"/>
                  </a:cubicBezTo>
                  <a:cubicBezTo>
                    <a:pt x="52159" y="877095"/>
                    <a:pt x="27666" y="870071"/>
                    <a:pt x="17563" y="878296"/>
                  </a:cubicBezTo>
                  <a:cubicBezTo>
                    <a:pt x="8038" y="889408"/>
                    <a:pt x="-2563" y="892101"/>
                    <a:pt x="555" y="929152"/>
                  </a:cubicBezTo>
                  <a:cubicBezTo>
                    <a:pt x="3673" y="966203"/>
                    <a:pt x="19071" y="1053392"/>
                    <a:pt x="36274" y="1100602"/>
                  </a:cubicBezTo>
                  <a:close/>
                </a:path>
              </a:pathLst>
            </a:custGeom>
            <a:solidFill>
              <a:srgbClr val="ECF0F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1" dirty="0">
                <a:solidFill>
                  <a:prstClr val="white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3452152" y="262285"/>
              <a:ext cx="4764592" cy="3887839"/>
            </a:xfrm>
            <a:custGeom>
              <a:avLst/>
              <a:gdLst>
                <a:gd name="connsiteX0" fmla="*/ 0 w 1924050"/>
                <a:gd name="connsiteY0" fmla="*/ 1271588 h 1414463"/>
                <a:gd name="connsiteX1" fmla="*/ 0 w 1924050"/>
                <a:gd name="connsiteY1" fmla="*/ 1271588 h 1414463"/>
                <a:gd name="connsiteX2" fmla="*/ 38100 w 1924050"/>
                <a:gd name="connsiteY2" fmla="*/ 1290638 h 1414463"/>
                <a:gd name="connsiteX3" fmla="*/ 57150 w 1924050"/>
                <a:gd name="connsiteY3" fmla="*/ 1319213 h 1414463"/>
                <a:gd name="connsiteX4" fmla="*/ 61913 w 1924050"/>
                <a:gd name="connsiteY4" fmla="*/ 1357313 h 1414463"/>
                <a:gd name="connsiteX5" fmla="*/ 66675 w 1924050"/>
                <a:gd name="connsiteY5" fmla="*/ 1371600 h 1414463"/>
                <a:gd name="connsiteX6" fmla="*/ 100013 w 1924050"/>
                <a:gd name="connsiteY6" fmla="*/ 1414463 h 1414463"/>
                <a:gd name="connsiteX7" fmla="*/ 104775 w 1924050"/>
                <a:gd name="connsiteY7" fmla="*/ 1366838 h 1414463"/>
                <a:gd name="connsiteX8" fmla="*/ 109538 w 1924050"/>
                <a:gd name="connsiteY8" fmla="*/ 1352550 h 1414463"/>
                <a:gd name="connsiteX9" fmla="*/ 119063 w 1924050"/>
                <a:gd name="connsiteY9" fmla="*/ 1300163 h 1414463"/>
                <a:gd name="connsiteX10" fmla="*/ 114300 w 1924050"/>
                <a:gd name="connsiteY10" fmla="*/ 1252538 h 1414463"/>
                <a:gd name="connsiteX11" fmla="*/ 100013 w 1924050"/>
                <a:gd name="connsiteY11" fmla="*/ 1238250 h 1414463"/>
                <a:gd name="connsiteX12" fmla="*/ 95250 w 1924050"/>
                <a:gd name="connsiteY12" fmla="*/ 1223963 h 1414463"/>
                <a:gd name="connsiteX13" fmla="*/ 80963 w 1924050"/>
                <a:gd name="connsiteY13" fmla="*/ 1190625 h 1414463"/>
                <a:gd name="connsiteX14" fmla="*/ 85725 w 1924050"/>
                <a:gd name="connsiteY14" fmla="*/ 1023938 h 1414463"/>
                <a:gd name="connsiteX15" fmla="*/ 80963 w 1924050"/>
                <a:gd name="connsiteY15" fmla="*/ 957263 h 1414463"/>
                <a:gd name="connsiteX16" fmla="*/ 90488 w 1924050"/>
                <a:gd name="connsiteY16" fmla="*/ 828675 h 1414463"/>
                <a:gd name="connsiteX17" fmla="*/ 95250 w 1924050"/>
                <a:gd name="connsiteY17" fmla="*/ 814388 h 1414463"/>
                <a:gd name="connsiteX18" fmla="*/ 100013 w 1924050"/>
                <a:gd name="connsiteY18" fmla="*/ 785813 h 1414463"/>
                <a:gd name="connsiteX19" fmla="*/ 104775 w 1924050"/>
                <a:gd name="connsiteY19" fmla="*/ 762000 h 1414463"/>
                <a:gd name="connsiteX20" fmla="*/ 119063 w 1924050"/>
                <a:gd name="connsiteY20" fmla="*/ 661988 h 1414463"/>
                <a:gd name="connsiteX21" fmla="*/ 128588 w 1924050"/>
                <a:gd name="connsiteY21" fmla="*/ 633413 h 1414463"/>
                <a:gd name="connsiteX22" fmla="*/ 147638 w 1924050"/>
                <a:gd name="connsiteY22" fmla="*/ 604838 h 1414463"/>
                <a:gd name="connsiteX23" fmla="*/ 157163 w 1924050"/>
                <a:gd name="connsiteY23" fmla="*/ 552450 h 1414463"/>
                <a:gd name="connsiteX24" fmla="*/ 161925 w 1924050"/>
                <a:gd name="connsiteY24" fmla="*/ 538163 h 1414463"/>
                <a:gd name="connsiteX25" fmla="*/ 171450 w 1924050"/>
                <a:gd name="connsiteY25" fmla="*/ 504825 h 1414463"/>
                <a:gd name="connsiteX26" fmla="*/ 180975 w 1924050"/>
                <a:gd name="connsiteY26" fmla="*/ 490538 h 1414463"/>
                <a:gd name="connsiteX27" fmla="*/ 185738 w 1924050"/>
                <a:gd name="connsiteY27" fmla="*/ 476250 h 1414463"/>
                <a:gd name="connsiteX28" fmla="*/ 209550 w 1924050"/>
                <a:gd name="connsiteY28" fmla="*/ 447675 h 1414463"/>
                <a:gd name="connsiteX29" fmla="*/ 219075 w 1924050"/>
                <a:gd name="connsiteY29" fmla="*/ 433388 h 1414463"/>
                <a:gd name="connsiteX30" fmla="*/ 233363 w 1924050"/>
                <a:gd name="connsiteY30" fmla="*/ 414338 h 1414463"/>
                <a:gd name="connsiteX31" fmla="*/ 247650 w 1924050"/>
                <a:gd name="connsiteY31" fmla="*/ 400050 h 1414463"/>
                <a:gd name="connsiteX32" fmla="*/ 257175 w 1924050"/>
                <a:gd name="connsiteY32" fmla="*/ 385763 h 1414463"/>
                <a:gd name="connsiteX33" fmla="*/ 261938 w 1924050"/>
                <a:gd name="connsiteY33" fmla="*/ 371475 h 1414463"/>
                <a:gd name="connsiteX34" fmla="*/ 276225 w 1924050"/>
                <a:gd name="connsiteY34" fmla="*/ 361950 h 1414463"/>
                <a:gd name="connsiteX35" fmla="*/ 361950 w 1924050"/>
                <a:gd name="connsiteY35" fmla="*/ 352425 h 1414463"/>
                <a:gd name="connsiteX36" fmla="*/ 404813 w 1924050"/>
                <a:gd name="connsiteY36" fmla="*/ 328613 h 1414463"/>
                <a:gd name="connsiteX37" fmla="*/ 428625 w 1924050"/>
                <a:gd name="connsiteY37" fmla="*/ 314325 h 1414463"/>
                <a:gd name="connsiteX38" fmla="*/ 461963 w 1924050"/>
                <a:gd name="connsiteY38" fmla="*/ 295275 h 1414463"/>
                <a:gd name="connsiteX39" fmla="*/ 481013 w 1924050"/>
                <a:gd name="connsiteY39" fmla="*/ 290513 h 1414463"/>
                <a:gd name="connsiteX40" fmla="*/ 519113 w 1924050"/>
                <a:gd name="connsiteY40" fmla="*/ 276225 h 1414463"/>
                <a:gd name="connsiteX41" fmla="*/ 533400 w 1924050"/>
                <a:gd name="connsiteY41" fmla="*/ 266700 h 1414463"/>
                <a:gd name="connsiteX42" fmla="*/ 571500 w 1924050"/>
                <a:gd name="connsiteY42" fmla="*/ 257175 h 1414463"/>
                <a:gd name="connsiteX43" fmla="*/ 600075 w 1924050"/>
                <a:gd name="connsiteY43" fmla="*/ 247650 h 1414463"/>
                <a:gd name="connsiteX44" fmla="*/ 614363 w 1924050"/>
                <a:gd name="connsiteY44" fmla="*/ 242888 h 1414463"/>
                <a:gd name="connsiteX45" fmla="*/ 642938 w 1924050"/>
                <a:gd name="connsiteY45" fmla="*/ 238125 h 1414463"/>
                <a:gd name="connsiteX46" fmla="*/ 661988 w 1924050"/>
                <a:gd name="connsiteY46" fmla="*/ 233363 h 1414463"/>
                <a:gd name="connsiteX47" fmla="*/ 690563 w 1924050"/>
                <a:gd name="connsiteY47" fmla="*/ 223838 h 1414463"/>
                <a:gd name="connsiteX48" fmla="*/ 714375 w 1924050"/>
                <a:gd name="connsiteY48" fmla="*/ 219075 h 1414463"/>
                <a:gd name="connsiteX49" fmla="*/ 776288 w 1924050"/>
                <a:gd name="connsiteY49" fmla="*/ 209550 h 1414463"/>
                <a:gd name="connsiteX50" fmla="*/ 800100 w 1924050"/>
                <a:gd name="connsiteY50" fmla="*/ 204788 h 1414463"/>
                <a:gd name="connsiteX51" fmla="*/ 890588 w 1924050"/>
                <a:gd name="connsiteY51" fmla="*/ 190500 h 1414463"/>
                <a:gd name="connsiteX52" fmla="*/ 904875 w 1924050"/>
                <a:gd name="connsiteY52" fmla="*/ 185738 h 1414463"/>
                <a:gd name="connsiteX53" fmla="*/ 985838 w 1924050"/>
                <a:gd name="connsiteY53" fmla="*/ 176213 h 1414463"/>
                <a:gd name="connsiteX54" fmla="*/ 1323975 w 1924050"/>
                <a:gd name="connsiteY54" fmla="*/ 180975 h 1414463"/>
                <a:gd name="connsiteX55" fmla="*/ 1352550 w 1924050"/>
                <a:gd name="connsiteY55" fmla="*/ 190500 h 1414463"/>
                <a:gd name="connsiteX56" fmla="*/ 1381125 w 1924050"/>
                <a:gd name="connsiteY56" fmla="*/ 200025 h 1414463"/>
                <a:gd name="connsiteX57" fmla="*/ 1395413 w 1924050"/>
                <a:gd name="connsiteY57" fmla="*/ 204788 h 1414463"/>
                <a:gd name="connsiteX58" fmla="*/ 1423988 w 1924050"/>
                <a:gd name="connsiteY58" fmla="*/ 223838 h 1414463"/>
                <a:gd name="connsiteX59" fmla="*/ 1462088 w 1924050"/>
                <a:gd name="connsiteY59" fmla="*/ 238125 h 1414463"/>
                <a:gd name="connsiteX60" fmla="*/ 1490663 w 1924050"/>
                <a:gd name="connsiteY60" fmla="*/ 247650 h 1414463"/>
                <a:gd name="connsiteX61" fmla="*/ 1504950 w 1924050"/>
                <a:gd name="connsiteY61" fmla="*/ 252413 h 1414463"/>
                <a:gd name="connsiteX62" fmla="*/ 1524000 w 1924050"/>
                <a:gd name="connsiteY62" fmla="*/ 257175 h 1414463"/>
                <a:gd name="connsiteX63" fmla="*/ 1557338 w 1924050"/>
                <a:gd name="connsiteY63" fmla="*/ 285750 h 1414463"/>
                <a:gd name="connsiteX64" fmla="*/ 1585913 w 1924050"/>
                <a:gd name="connsiteY64" fmla="*/ 304800 h 1414463"/>
                <a:gd name="connsiteX65" fmla="*/ 1600200 w 1924050"/>
                <a:gd name="connsiteY65" fmla="*/ 314325 h 1414463"/>
                <a:gd name="connsiteX66" fmla="*/ 1628775 w 1924050"/>
                <a:gd name="connsiteY66" fmla="*/ 342900 h 1414463"/>
                <a:gd name="connsiteX67" fmla="*/ 1643063 w 1924050"/>
                <a:gd name="connsiteY67" fmla="*/ 357188 h 1414463"/>
                <a:gd name="connsiteX68" fmla="*/ 1666875 w 1924050"/>
                <a:gd name="connsiteY68" fmla="*/ 390525 h 1414463"/>
                <a:gd name="connsiteX69" fmla="*/ 1685925 w 1924050"/>
                <a:gd name="connsiteY69" fmla="*/ 419100 h 1414463"/>
                <a:gd name="connsiteX70" fmla="*/ 1690688 w 1924050"/>
                <a:gd name="connsiteY70" fmla="*/ 433388 h 1414463"/>
                <a:gd name="connsiteX71" fmla="*/ 1700213 w 1924050"/>
                <a:gd name="connsiteY71" fmla="*/ 447675 h 1414463"/>
                <a:gd name="connsiteX72" fmla="*/ 1714500 w 1924050"/>
                <a:gd name="connsiteY72" fmla="*/ 471488 h 1414463"/>
                <a:gd name="connsiteX73" fmla="*/ 1724025 w 1924050"/>
                <a:gd name="connsiteY73" fmla="*/ 485775 h 1414463"/>
                <a:gd name="connsiteX74" fmla="*/ 1738313 w 1924050"/>
                <a:gd name="connsiteY74" fmla="*/ 514350 h 1414463"/>
                <a:gd name="connsiteX75" fmla="*/ 1757363 w 1924050"/>
                <a:gd name="connsiteY75" fmla="*/ 542925 h 1414463"/>
                <a:gd name="connsiteX76" fmla="*/ 1762125 w 1924050"/>
                <a:gd name="connsiteY76" fmla="*/ 557213 h 1414463"/>
                <a:gd name="connsiteX77" fmla="*/ 1771650 w 1924050"/>
                <a:gd name="connsiteY77" fmla="*/ 571500 h 1414463"/>
                <a:gd name="connsiteX78" fmla="*/ 1781175 w 1924050"/>
                <a:gd name="connsiteY78" fmla="*/ 600075 h 1414463"/>
                <a:gd name="connsiteX79" fmla="*/ 1790700 w 1924050"/>
                <a:gd name="connsiteY79" fmla="*/ 614363 h 1414463"/>
                <a:gd name="connsiteX80" fmla="*/ 1800225 w 1924050"/>
                <a:gd name="connsiteY80" fmla="*/ 642938 h 1414463"/>
                <a:gd name="connsiteX81" fmla="*/ 1804988 w 1924050"/>
                <a:gd name="connsiteY81" fmla="*/ 661988 h 1414463"/>
                <a:gd name="connsiteX82" fmla="*/ 1814513 w 1924050"/>
                <a:gd name="connsiteY82" fmla="*/ 676275 h 1414463"/>
                <a:gd name="connsiteX83" fmla="*/ 1819275 w 1924050"/>
                <a:gd name="connsiteY83" fmla="*/ 695325 h 1414463"/>
                <a:gd name="connsiteX84" fmla="*/ 1833563 w 1924050"/>
                <a:gd name="connsiteY84" fmla="*/ 747713 h 1414463"/>
                <a:gd name="connsiteX85" fmla="*/ 1843088 w 1924050"/>
                <a:gd name="connsiteY85" fmla="*/ 804863 h 1414463"/>
                <a:gd name="connsiteX86" fmla="*/ 1847850 w 1924050"/>
                <a:gd name="connsiteY86" fmla="*/ 942975 h 1414463"/>
                <a:gd name="connsiteX87" fmla="*/ 1852613 w 1924050"/>
                <a:gd name="connsiteY87" fmla="*/ 957263 h 1414463"/>
                <a:gd name="connsiteX88" fmla="*/ 1866900 w 1924050"/>
                <a:gd name="connsiteY88" fmla="*/ 1000125 h 1414463"/>
                <a:gd name="connsiteX89" fmla="*/ 1871663 w 1924050"/>
                <a:gd name="connsiteY89" fmla="*/ 1019175 h 1414463"/>
                <a:gd name="connsiteX90" fmla="*/ 1881188 w 1924050"/>
                <a:gd name="connsiteY90" fmla="*/ 1038225 h 1414463"/>
                <a:gd name="connsiteX91" fmla="*/ 1885950 w 1924050"/>
                <a:gd name="connsiteY91" fmla="*/ 1166813 h 1414463"/>
                <a:gd name="connsiteX92" fmla="*/ 1895475 w 1924050"/>
                <a:gd name="connsiteY92" fmla="*/ 1285875 h 1414463"/>
                <a:gd name="connsiteX93" fmla="*/ 1895475 w 1924050"/>
                <a:gd name="connsiteY93" fmla="*/ 1357313 h 1414463"/>
                <a:gd name="connsiteX94" fmla="*/ 1885950 w 1924050"/>
                <a:gd name="connsiteY94" fmla="*/ 1371600 h 1414463"/>
                <a:gd name="connsiteX95" fmla="*/ 1876425 w 1924050"/>
                <a:gd name="connsiteY95" fmla="*/ 1395413 h 1414463"/>
                <a:gd name="connsiteX96" fmla="*/ 1881188 w 1924050"/>
                <a:gd name="connsiteY96" fmla="*/ 1266825 h 1414463"/>
                <a:gd name="connsiteX97" fmla="*/ 1890713 w 1924050"/>
                <a:gd name="connsiteY97" fmla="*/ 1238250 h 1414463"/>
                <a:gd name="connsiteX98" fmla="*/ 1900238 w 1924050"/>
                <a:gd name="connsiteY98" fmla="*/ 1200150 h 1414463"/>
                <a:gd name="connsiteX99" fmla="*/ 1909763 w 1924050"/>
                <a:gd name="connsiteY99" fmla="*/ 1171575 h 1414463"/>
                <a:gd name="connsiteX100" fmla="*/ 1914525 w 1924050"/>
                <a:gd name="connsiteY100" fmla="*/ 1085850 h 1414463"/>
                <a:gd name="connsiteX101" fmla="*/ 1924050 w 1924050"/>
                <a:gd name="connsiteY101" fmla="*/ 809625 h 1414463"/>
                <a:gd name="connsiteX102" fmla="*/ 1919288 w 1924050"/>
                <a:gd name="connsiteY102" fmla="*/ 666750 h 1414463"/>
                <a:gd name="connsiteX103" fmla="*/ 1900238 w 1924050"/>
                <a:gd name="connsiteY103" fmla="*/ 633413 h 1414463"/>
                <a:gd name="connsiteX104" fmla="*/ 1890713 w 1924050"/>
                <a:gd name="connsiteY104" fmla="*/ 609600 h 1414463"/>
                <a:gd name="connsiteX105" fmla="*/ 1881188 w 1924050"/>
                <a:gd name="connsiteY105" fmla="*/ 581025 h 1414463"/>
                <a:gd name="connsiteX106" fmla="*/ 1871663 w 1924050"/>
                <a:gd name="connsiteY106" fmla="*/ 566738 h 1414463"/>
                <a:gd name="connsiteX107" fmla="*/ 1866900 w 1924050"/>
                <a:gd name="connsiteY107" fmla="*/ 542925 h 1414463"/>
                <a:gd name="connsiteX108" fmla="*/ 1857375 w 1924050"/>
                <a:gd name="connsiteY108" fmla="*/ 528638 h 1414463"/>
                <a:gd name="connsiteX109" fmla="*/ 1852613 w 1924050"/>
                <a:gd name="connsiteY109" fmla="*/ 514350 h 1414463"/>
                <a:gd name="connsiteX110" fmla="*/ 1843088 w 1924050"/>
                <a:gd name="connsiteY110" fmla="*/ 495300 h 1414463"/>
                <a:gd name="connsiteX111" fmla="*/ 1833563 w 1924050"/>
                <a:gd name="connsiteY111" fmla="*/ 457200 h 1414463"/>
                <a:gd name="connsiteX112" fmla="*/ 1824038 w 1924050"/>
                <a:gd name="connsiteY112" fmla="*/ 438150 h 1414463"/>
                <a:gd name="connsiteX113" fmla="*/ 1809750 w 1924050"/>
                <a:gd name="connsiteY113" fmla="*/ 404813 h 1414463"/>
                <a:gd name="connsiteX114" fmla="*/ 1800225 w 1924050"/>
                <a:gd name="connsiteY114" fmla="*/ 376238 h 1414463"/>
                <a:gd name="connsiteX115" fmla="*/ 1795463 w 1924050"/>
                <a:gd name="connsiteY115" fmla="*/ 361950 h 1414463"/>
                <a:gd name="connsiteX116" fmla="*/ 1790700 w 1924050"/>
                <a:gd name="connsiteY116" fmla="*/ 342900 h 1414463"/>
                <a:gd name="connsiteX117" fmla="*/ 1781175 w 1924050"/>
                <a:gd name="connsiteY117" fmla="*/ 328613 h 1414463"/>
                <a:gd name="connsiteX118" fmla="*/ 1762125 w 1924050"/>
                <a:gd name="connsiteY118" fmla="*/ 280988 h 1414463"/>
                <a:gd name="connsiteX119" fmla="*/ 1757363 w 1924050"/>
                <a:gd name="connsiteY119" fmla="*/ 266700 h 1414463"/>
                <a:gd name="connsiteX120" fmla="*/ 1747838 w 1924050"/>
                <a:gd name="connsiteY120" fmla="*/ 252413 h 1414463"/>
                <a:gd name="connsiteX121" fmla="*/ 1733550 w 1924050"/>
                <a:gd name="connsiteY121" fmla="*/ 228600 h 1414463"/>
                <a:gd name="connsiteX122" fmla="*/ 1724025 w 1924050"/>
                <a:gd name="connsiteY122" fmla="*/ 214313 h 1414463"/>
                <a:gd name="connsiteX123" fmla="*/ 1709738 w 1924050"/>
                <a:gd name="connsiteY123" fmla="*/ 204788 h 1414463"/>
                <a:gd name="connsiteX124" fmla="*/ 1685925 w 1924050"/>
                <a:gd name="connsiteY124" fmla="*/ 176213 h 1414463"/>
                <a:gd name="connsiteX125" fmla="*/ 1676400 w 1924050"/>
                <a:gd name="connsiteY125" fmla="*/ 161925 h 1414463"/>
                <a:gd name="connsiteX126" fmla="*/ 1647825 w 1924050"/>
                <a:gd name="connsiteY126" fmla="*/ 152400 h 1414463"/>
                <a:gd name="connsiteX127" fmla="*/ 1619250 w 1924050"/>
                <a:gd name="connsiteY127" fmla="*/ 142875 h 1414463"/>
                <a:gd name="connsiteX128" fmla="*/ 1600200 w 1924050"/>
                <a:gd name="connsiteY128" fmla="*/ 133350 h 1414463"/>
                <a:gd name="connsiteX129" fmla="*/ 1543050 w 1924050"/>
                <a:gd name="connsiteY129" fmla="*/ 123825 h 1414463"/>
                <a:gd name="connsiteX130" fmla="*/ 1504950 w 1924050"/>
                <a:gd name="connsiteY130" fmla="*/ 109538 h 1414463"/>
                <a:gd name="connsiteX131" fmla="*/ 1385888 w 1924050"/>
                <a:gd name="connsiteY131" fmla="*/ 95250 h 1414463"/>
                <a:gd name="connsiteX132" fmla="*/ 1352550 w 1924050"/>
                <a:gd name="connsiteY132" fmla="*/ 90488 h 1414463"/>
                <a:gd name="connsiteX133" fmla="*/ 1290638 w 1924050"/>
                <a:gd name="connsiteY133" fmla="*/ 76200 h 1414463"/>
                <a:gd name="connsiteX134" fmla="*/ 1233488 w 1924050"/>
                <a:gd name="connsiteY134" fmla="*/ 71438 h 1414463"/>
                <a:gd name="connsiteX135" fmla="*/ 1190625 w 1924050"/>
                <a:gd name="connsiteY135" fmla="*/ 61913 h 1414463"/>
                <a:gd name="connsiteX136" fmla="*/ 1176338 w 1924050"/>
                <a:gd name="connsiteY136" fmla="*/ 52388 h 1414463"/>
                <a:gd name="connsiteX137" fmla="*/ 1152525 w 1924050"/>
                <a:gd name="connsiteY137" fmla="*/ 47625 h 1414463"/>
                <a:gd name="connsiteX138" fmla="*/ 1123950 w 1924050"/>
                <a:gd name="connsiteY138" fmla="*/ 38100 h 1414463"/>
                <a:gd name="connsiteX139" fmla="*/ 1095375 w 1924050"/>
                <a:gd name="connsiteY139" fmla="*/ 28575 h 1414463"/>
                <a:gd name="connsiteX140" fmla="*/ 1019175 w 1924050"/>
                <a:gd name="connsiteY140" fmla="*/ 19050 h 1414463"/>
                <a:gd name="connsiteX141" fmla="*/ 985838 w 1924050"/>
                <a:gd name="connsiteY141" fmla="*/ 9525 h 1414463"/>
                <a:gd name="connsiteX142" fmla="*/ 933450 w 1924050"/>
                <a:gd name="connsiteY142" fmla="*/ 0 h 1414463"/>
                <a:gd name="connsiteX143" fmla="*/ 781050 w 1924050"/>
                <a:gd name="connsiteY143" fmla="*/ 4763 h 1414463"/>
                <a:gd name="connsiteX144" fmla="*/ 766763 w 1924050"/>
                <a:gd name="connsiteY144" fmla="*/ 9525 h 1414463"/>
                <a:gd name="connsiteX145" fmla="*/ 742950 w 1924050"/>
                <a:gd name="connsiteY145" fmla="*/ 19050 h 1414463"/>
                <a:gd name="connsiteX146" fmla="*/ 723900 w 1924050"/>
                <a:gd name="connsiteY146" fmla="*/ 28575 h 1414463"/>
                <a:gd name="connsiteX147" fmla="*/ 709613 w 1924050"/>
                <a:gd name="connsiteY147" fmla="*/ 33338 h 1414463"/>
                <a:gd name="connsiteX148" fmla="*/ 690563 w 1924050"/>
                <a:gd name="connsiteY148" fmla="*/ 42863 h 1414463"/>
                <a:gd name="connsiteX149" fmla="*/ 642938 w 1924050"/>
                <a:gd name="connsiteY149" fmla="*/ 57150 h 1414463"/>
                <a:gd name="connsiteX150" fmla="*/ 604838 w 1924050"/>
                <a:gd name="connsiteY150" fmla="*/ 71438 h 1414463"/>
                <a:gd name="connsiteX151" fmla="*/ 561975 w 1924050"/>
                <a:gd name="connsiteY151" fmla="*/ 80963 h 1414463"/>
                <a:gd name="connsiteX152" fmla="*/ 528638 w 1924050"/>
                <a:gd name="connsiteY152" fmla="*/ 95250 h 1414463"/>
                <a:gd name="connsiteX153" fmla="*/ 495300 w 1924050"/>
                <a:gd name="connsiteY153" fmla="*/ 100013 h 1414463"/>
                <a:gd name="connsiteX154" fmla="*/ 447675 w 1924050"/>
                <a:gd name="connsiteY154" fmla="*/ 119063 h 1414463"/>
                <a:gd name="connsiteX155" fmla="*/ 414338 w 1924050"/>
                <a:gd name="connsiteY155" fmla="*/ 133350 h 1414463"/>
                <a:gd name="connsiteX156" fmla="*/ 400050 w 1924050"/>
                <a:gd name="connsiteY156" fmla="*/ 147638 h 1414463"/>
                <a:gd name="connsiteX157" fmla="*/ 361950 w 1924050"/>
                <a:gd name="connsiteY157" fmla="*/ 166688 h 1414463"/>
                <a:gd name="connsiteX158" fmla="*/ 328613 w 1924050"/>
                <a:gd name="connsiteY158" fmla="*/ 180975 h 1414463"/>
                <a:gd name="connsiteX159" fmla="*/ 309563 w 1924050"/>
                <a:gd name="connsiteY159" fmla="*/ 195263 h 1414463"/>
                <a:gd name="connsiteX160" fmla="*/ 295275 w 1924050"/>
                <a:gd name="connsiteY160" fmla="*/ 200025 h 1414463"/>
                <a:gd name="connsiteX161" fmla="*/ 276225 w 1924050"/>
                <a:gd name="connsiteY161" fmla="*/ 214313 h 1414463"/>
                <a:gd name="connsiteX162" fmla="*/ 238125 w 1924050"/>
                <a:gd name="connsiteY162" fmla="*/ 233363 h 1414463"/>
                <a:gd name="connsiteX163" fmla="*/ 209550 w 1924050"/>
                <a:gd name="connsiteY163" fmla="*/ 252413 h 1414463"/>
                <a:gd name="connsiteX164" fmla="*/ 195263 w 1924050"/>
                <a:gd name="connsiteY164" fmla="*/ 261938 h 1414463"/>
                <a:gd name="connsiteX165" fmla="*/ 176213 w 1924050"/>
                <a:gd name="connsiteY165" fmla="*/ 271463 h 1414463"/>
                <a:gd name="connsiteX166" fmla="*/ 166688 w 1924050"/>
                <a:gd name="connsiteY166" fmla="*/ 285750 h 1414463"/>
                <a:gd name="connsiteX167" fmla="*/ 152400 w 1924050"/>
                <a:gd name="connsiteY167" fmla="*/ 300038 h 1414463"/>
                <a:gd name="connsiteX168" fmla="*/ 128588 w 1924050"/>
                <a:gd name="connsiteY168" fmla="*/ 333375 h 1414463"/>
                <a:gd name="connsiteX169" fmla="*/ 123825 w 1924050"/>
                <a:gd name="connsiteY169" fmla="*/ 347663 h 1414463"/>
                <a:gd name="connsiteX170" fmla="*/ 114300 w 1924050"/>
                <a:gd name="connsiteY170" fmla="*/ 371475 h 1414463"/>
                <a:gd name="connsiteX171" fmla="*/ 95250 w 1924050"/>
                <a:gd name="connsiteY171" fmla="*/ 404813 h 1414463"/>
                <a:gd name="connsiteX172" fmla="*/ 85725 w 1924050"/>
                <a:gd name="connsiteY172" fmla="*/ 442913 h 1414463"/>
                <a:gd name="connsiteX173" fmla="*/ 80963 w 1924050"/>
                <a:gd name="connsiteY173" fmla="*/ 457200 h 1414463"/>
                <a:gd name="connsiteX174" fmla="*/ 76200 w 1924050"/>
                <a:gd name="connsiteY174" fmla="*/ 490538 h 1414463"/>
                <a:gd name="connsiteX175" fmla="*/ 71438 w 1924050"/>
                <a:gd name="connsiteY175" fmla="*/ 504825 h 1414463"/>
                <a:gd name="connsiteX176" fmla="*/ 66675 w 1924050"/>
                <a:gd name="connsiteY176" fmla="*/ 523875 h 1414463"/>
                <a:gd name="connsiteX177" fmla="*/ 61913 w 1924050"/>
                <a:gd name="connsiteY177" fmla="*/ 576263 h 1414463"/>
                <a:gd name="connsiteX178" fmla="*/ 57150 w 1924050"/>
                <a:gd name="connsiteY178" fmla="*/ 604838 h 1414463"/>
                <a:gd name="connsiteX179" fmla="*/ 47625 w 1924050"/>
                <a:gd name="connsiteY179" fmla="*/ 714375 h 1414463"/>
                <a:gd name="connsiteX180" fmla="*/ 38100 w 1924050"/>
                <a:gd name="connsiteY180" fmla="*/ 762000 h 1414463"/>
                <a:gd name="connsiteX181" fmla="*/ 23813 w 1924050"/>
                <a:gd name="connsiteY181" fmla="*/ 866775 h 1414463"/>
                <a:gd name="connsiteX182" fmla="*/ 19050 w 1924050"/>
                <a:gd name="connsiteY182" fmla="*/ 890588 h 1414463"/>
                <a:gd name="connsiteX183" fmla="*/ 9525 w 1924050"/>
                <a:gd name="connsiteY183" fmla="*/ 919163 h 1414463"/>
                <a:gd name="connsiteX184" fmla="*/ 14288 w 1924050"/>
                <a:gd name="connsiteY184" fmla="*/ 1042988 h 1414463"/>
                <a:gd name="connsiteX185" fmla="*/ 23813 w 1924050"/>
                <a:gd name="connsiteY185" fmla="*/ 1076325 h 1414463"/>
                <a:gd name="connsiteX186" fmla="*/ 33338 w 1924050"/>
                <a:gd name="connsiteY186" fmla="*/ 1257300 h 1414463"/>
                <a:gd name="connsiteX187" fmla="*/ 0 w 1924050"/>
                <a:gd name="connsiteY187" fmla="*/ 1271588 h 1414463"/>
                <a:gd name="connsiteX0" fmla="*/ 0 w 1924050"/>
                <a:gd name="connsiteY0" fmla="*/ 1271588 h 1414463"/>
                <a:gd name="connsiteX1" fmla="*/ 0 w 1924050"/>
                <a:gd name="connsiteY1" fmla="*/ 1271588 h 1414463"/>
                <a:gd name="connsiteX2" fmla="*/ 38100 w 1924050"/>
                <a:gd name="connsiteY2" fmla="*/ 1290638 h 1414463"/>
                <a:gd name="connsiteX3" fmla="*/ 57150 w 1924050"/>
                <a:gd name="connsiteY3" fmla="*/ 1319213 h 1414463"/>
                <a:gd name="connsiteX4" fmla="*/ 61913 w 1924050"/>
                <a:gd name="connsiteY4" fmla="*/ 1357313 h 1414463"/>
                <a:gd name="connsiteX5" fmla="*/ 100013 w 1924050"/>
                <a:gd name="connsiteY5" fmla="*/ 1414463 h 1414463"/>
                <a:gd name="connsiteX6" fmla="*/ 104775 w 1924050"/>
                <a:gd name="connsiteY6" fmla="*/ 1366838 h 1414463"/>
                <a:gd name="connsiteX7" fmla="*/ 109538 w 1924050"/>
                <a:gd name="connsiteY7" fmla="*/ 1352550 h 1414463"/>
                <a:gd name="connsiteX8" fmla="*/ 119063 w 1924050"/>
                <a:gd name="connsiteY8" fmla="*/ 1300163 h 1414463"/>
                <a:gd name="connsiteX9" fmla="*/ 114300 w 1924050"/>
                <a:gd name="connsiteY9" fmla="*/ 1252538 h 1414463"/>
                <a:gd name="connsiteX10" fmla="*/ 100013 w 1924050"/>
                <a:gd name="connsiteY10" fmla="*/ 1238250 h 1414463"/>
                <a:gd name="connsiteX11" fmla="*/ 95250 w 1924050"/>
                <a:gd name="connsiteY11" fmla="*/ 1223963 h 1414463"/>
                <a:gd name="connsiteX12" fmla="*/ 80963 w 1924050"/>
                <a:gd name="connsiteY12" fmla="*/ 1190625 h 1414463"/>
                <a:gd name="connsiteX13" fmla="*/ 85725 w 1924050"/>
                <a:gd name="connsiteY13" fmla="*/ 1023938 h 1414463"/>
                <a:gd name="connsiteX14" fmla="*/ 80963 w 1924050"/>
                <a:gd name="connsiteY14" fmla="*/ 957263 h 1414463"/>
                <a:gd name="connsiteX15" fmla="*/ 90488 w 1924050"/>
                <a:gd name="connsiteY15" fmla="*/ 828675 h 1414463"/>
                <a:gd name="connsiteX16" fmla="*/ 95250 w 1924050"/>
                <a:gd name="connsiteY16" fmla="*/ 814388 h 1414463"/>
                <a:gd name="connsiteX17" fmla="*/ 100013 w 1924050"/>
                <a:gd name="connsiteY17" fmla="*/ 785813 h 1414463"/>
                <a:gd name="connsiteX18" fmla="*/ 104775 w 1924050"/>
                <a:gd name="connsiteY18" fmla="*/ 762000 h 1414463"/>
                <a:gd name="connsiteX19" fmla="*/ 119063 w 1924050"/>
                <a:gd name="connsiteY19" fmla="*/ 661988 h 1414463"/>
                <a:gd name="connsiteX20" fmla="*/ 128588 w 1924050"/>
                <a:gd name="connsiteY20" fmla="*/ 633413 h 1414463"/>
                <a:gd name="connsiteX21" fmla="*/ 147638 w 1924050"/>
                <a:gd name="connsiteY21" fmla="*/ 604838 h 1414463"/>
                <a:gd name="connsiteX22" fmla="*/ 157163 w 1924050"/>
                <a:gd name="connsiteY22" fmla="*/ 552450 h 1414463"/>
                <a:gd name="connsiteX23" fmla="*/ 161925 w 1924050"/>
                <a:gd name="connsiteY23" fmla="*/ 538163 h 1414463"/>
                <a:gd name="connsiteX24" fmla="*/ 171450 w 1924050"/>
                <a:gd name="connsiteY24" fmla="*/ 504825 h 1414463"/>
                <a:gd name="connsiteX25" fmla="*/ 180975 w 1924050"/>
                <a:gd name="connsiteY25" fmla="*/ 490538 h 1414463"/>
                <a:gd name="connsiteX26" fmla="*/ 185738 w 1924050"/>
                <a:gd name="connsiteY26" fmla="*/ 476250 h 1414463"/>
                <a:gd name="connsiteX27" fmla="*/ 209550 w 1924050"/>
                <a:gd name="connsiteY27" fmla="*/ 447675 h 1414463"/>
                <a:gd name="connsiteX28" fmla="*/ 219075 w 1924050"/>
                <a:gd name="connsiteY28" fmla="*/ 433388 h 1414463"/>
                <a:gd name="connsiteX29" fmla="*/ 233363 w 1924050"/>
                <a:gd name="connsiteY29" fmla="*/ 414338 h 1414463"/>
                <a:gd name="connsiteX30" fmla="*/ 247650 w 1924050"/>
                <a:gd name="connsiteY30" fmla="*/ 400050 h 1414463"/>
                <a:gd name="connsiteX31" fmla="*/ 257175 w 1924050"/>
                <a:gd name="connsiteY31" fmla="*/ 385763 h 1414463"/>
                <a:gd name="connsiteX32" fmla="*/ 261938 w 1924050"/>
                <a:gd name="connsiteY32" fmla="*/ 371475 h 1414463"/>
                <a:gd name="connsiteX33" fmla="*/ 276225 w 1924050"/>
                <a:gd name="connsiteY33" fmla="*/ 361950 h 1414463"/>
                <a:gd name="connsiteX34" fmla="*/ 361950 w 1924050"/>
                <a:gd name="connsiteY34" fmla="*/ 352425 h 1414463"/>
                <a:gd name="connsiteX35" fmla="*/ 404813 w 1924050"/>
                <a:gd name="connsiteY35" fmla="*/ 328613 h 1414463"/>
                <a:gd name="connsiteX36" fmla="*/ 428625 w 1924050"/>
                <a:gd name="connsiteY36" fmla="*/ 314325 h 1414463"/>
                <a:gd name="connsiteX37" fmla="*/ 461963 w 1924050"/>
                <a:gd name="connsiteY37" fmla="*/ 295275 h 1414463"/>
                <a:gd name="connsiteX38" fmla="*/ 481013 w 1924050"/>
                <a:gd name="connsiteY38" fmla="*/ 290513 h 1414463"/>
                <a:gd name="connsiteX39" fmla="*/ 519113 w 1924050"/>
                <a:gd name="connsiteY39" fmla="*/ 276225 h 1414463"/>
                <a:gd name="connsiteX40" fmla="*/ 533400 w 1924050"/>
                <a:gd name="connsiteY40" fmla="*/ 266700 h 1414463"/>
                <a:gd name="connsiteX41" fmla="*/ 571500 w 1924050"/>
                <a:gd name="connsiteY41" fmla="*/ 257175 h 1414463"/>
                <a:gd name="connsiteX42" fmla="*/ 600075 w 1924050"/>
                <a:gd name="connsiteY42" fmla="*/ 247650 h 1414463"/>
                <a:gd name="connsiteX43" fmla="*/ 614363 w 1924050"/>
                <a:gd name="connsiteY43" fmla="*/ 242888 h 1414463"/>
                <a:gd name="connsiteX44" fmla="*/ 642938 w 1924050"/>
                <a:gd name="connsiteY44" fmla="*/ 238125 h 1414463"/>
                <a:gd name="connsiteX45" fmla="*/ 661988 w 1924050"/>
                <a:gd name="connsiteY45" fmla="*/ 233363 h 1414463"/>
                <a:gd name="connsiteX46" fmla="*/ 690563 w 1924050"/>
                <a:gd name="connsiteY46" fmla="*/ 223838 h 1414463"/>
                <a:gd name="connsiteX47" fmla="*/ 714375 w 1924050"/>
                <a:gd name="connsiteY47" fmla="*/ 219075 h 1414463"/>
                <a:gd name="connsiteX48" fmla="*/ 776288 w 1924050"/>
                <a:gd name="connsiteY48" fmla="*/ 209550 h 1414463"/>
                <a:gd name="connsiteX49" fmla="*/ 800100 w 1924050"/>
                <a:gd name="connsiteY49" fmla="*/ 204788 h 1414463"/>
                <a:gd name="connsiteX50" fmla="*/ 890588 w 1924050"/>
                <a:gd name="connsiteY50" fmla="*/ 190500 h 1414463"/>
                <a:gd name="connsiteX51" fmla="*/ 904875 w 1924050"/>
                <a:gd name="connsiteY51" fmla="*/ 185738 h 1414463"/>
                <a:gd name="connsiteX52" fmla="*/ 985838 w 1924050"/>
                <a:gd name="connsiteY52" fmla="*/ 176213 h 1414463"/>
                <a:gd name="connsiteX53" fmla="*/ 1323975 w 1924050"/>
                <a:gd name="connsiteY53" fmla="*/ 180975 h 1414463"/>
                <a:gd name="connsiteX54" fmla="*/ 1352550 w 1924050"/>
                <a:gd name="connsiteY54" fmla="*/ 190500 h 1414463"/>
                <a:gd name="connsiteX55" fmla="*/ 1381125 w 1924050"/>
                <a:gd name="connsiteY55" fmla="*/ 200025 h 1414463"/>
                <a:gd name="connsiteX56" fmla="*/ 1395413 w 1924050"/>
                <a:gd name="connsiteY56" fmla="*/ 204788 h 1414463"/>
                <a:gd name="connsiteX57" fmla="*/ 1423988 w 1924050"/>
                <a:gd name="connsiteY57" fmla="*/ 223838 h 1414463"/>
                <a:gd name="connsiteX58" fmla="*/ 1462088 w 1924050"/>
                <a:gd name="connsiteY58" fmla="*/ 238125 h 1414463"/>
                <a:gd name="connsiteX59" fmla="*/ 1490663 w 1924050"/>
                <a:gd name="connsiteY59" fmla="*/ 247650 h 1414463"/>
                <a:gd name="connsiteX60" fmla="*/ 1504950 w 1924050"/>
                <a:gd name="connsiteY60" fmla="*/ 252413 h 1414463"/>
                <a:gd name="connsiteX61" fmla="*/ 1524000 w 1924050"/>
                <a:gd name="connsiteY61" fmla="*/ 257175 h 1414463"/>
                <a:gd name="connsiteX62" fmla="*/ 1557338 w 1924050"/>
                <a:gd name="connsiteY62" fmla="*/ 285750 h 1414463"/>
                <a:gd name="connsiteX63" fmla="*/ 1585913 w 1924050"/>
                <a:gd name="connsiteY63" fmla="*/ 304800 h 1414463"/>
                <a:gd name="connsiteX64" fmla="*/ 1600200 w 1924050"/>
                <a:gd name="connsiteY64" fmla="*/ 314325 h 1414463"/>
                <a:gd name="connsiteX65" fmla="*/ 1628775 w 1924050"/>
                <a:gd name="connsiteY65" fmla="*/ 342900 h 1414463"/>
                <a:gd name="connsiteX66" fmla="*/ 1643063 w 1924050"/>
                <a:gd name="connsiteY66" fmla="*/ 357188 h 1414463"/>
                <a:gd name="connsiteX67" fmla="*/ 1666875 w 1924050"/>
                <a:gd name="connsiteY67" fmla="*/ 390525 h 1414463"/>
                <a:gd name="connsiteX68" fmla="*/ 1685925 w 1924050"/>
                <a:gd name="connsiteY68" fmla="*/ 419100 h 1414463"/>
                <a:gd name="connsiteX69" fmla="*/ 1690688 w 1924050"/>
                <a:gd name="connsiteY69" fmla="*/ 433388 h 1414463"/>
                <a:gd name="connsiteX70" fmla="*/ 1700213 w 1924050"/>
                <a:gd name="connsiteY70" fmla="*/ 447675 h 1414463"/>
                <a:gd name="connsiteX71" fmla="*/ 1714500 w 1924050"/>
                <a:gd name="connsiteY71" fmla="*/ 471488 h 1414463"/>
                <a:gd name="connsiteX72" fmla="*/ 1724025 w 1924050"/>
                <a:gd name="connsiteY72" fmla="*/ 485775 h 1414463"/>
                <a:gd name="connsiteX73" fmla="*/ 1738313 w 1924050"/>
                <a:gd name="connsiteY73" fmla="*/ 514350 h 1414463"/>
                <a:gd name="connsiteX74" fmla="*/ 1757363 w 1924050"/>
                <a:gd name="connsiteY74" fmla="*/ 542925 h 1414463"/>
                <a:gd name="connsiteX75" fmla="*/ 1762125 w 1924050"/>
                <a:gd name="connsiteY75" fmla="*/ 557213 h 1414463"/>
                <a:gd name="connsiteX76" fmla="*/ 1771650 w 1924050"/>
                <a:gd name="connsiteY76" fmla="*/ 571500 h 1414463"/>
                <a:gd name="connsiteX77" fmla="*/ 1781175 w 1924050"/>
                <a:gd name="connsiteY77" fmla="*/ 600075 h 1414463"/>
                <a:gd name="connsiteX78" fmla="*/ 1790700 w 1924050"/>
                <a:gd name="connsiteY78" fmla="*/ 614363 h 1414463"/>
                <a:gd name="connsiteX79" fmla="*/ 1800225 w 1924050"/>
                <a:gd name="connsiteY79" fmla="*/ 642938 h 1414463"/>
                <a:gd name="connsiteX80" fmla="*/ 1804988 w 1924050"/>
                <a:gd name="connsiteY80" fmla="*/ 661988 h 1414463"/>
                <a:gd name="connsiteX81" fmla="*/ 1814513 w 1924050"/>
                <a:gd name="connsiteY81" fmla="*/ 676275 h 1414463"/>
                <a:gd name="connsiteX82" fmla="*/ 1819275 w 1924050"/>
                <a:gd name="connsiteY82" fmla="*/ 695325 h 1414463"/>
                <a:gd name="connsiteX83" fmla="*/ 1833563 w 1924050"/>
                <a:gd name="connsiteY83" fmla="*/ 747713 h 1414463"/>
                <a:gd name="connsiteX84" fmla="*/ 1843088 w 1924050"/>
                <a:gd name="connsiteY84" fmla="*/ 804863 h 1414463"/>
                <a:gd name="connsiteX85" fmla="*/ 1847850 w 1924050"/>
                <a:gd name="connsiteY85" fmla="*/ 942975 h 1414463"/>
                <a:gd name="connsiteX86" fmla="*/ 1852613 w 1924050"/>
                <a:gd name="connsiteY86" fmla="*/ 957263 h 1414463"/>
                <a:gd name="connsiteX87" fmla="*/ 1866900 w 1924050"/>
                <a:gd name="connsiteY87" fmla="*/ 1000125 h 1414463"/>
                <a:gd name="connsiteX88" fmla="*/ 1871663 w 1924050"/>
                <a:gd name="connsiteY88" fmla="*/ 1019175 h 1414463"/>
                <a:gd name="connsiteX89" fmla="*/ 1881188 w 1924050"/>
                <a:gd name="connsiteY89" fmla="*/ 1038225 h 1414463"/>
                <a:gd name="connsiteX90" fmla="*/ 1885950 w 1924050"/>
                <a:gd name="connsiteY90" fmla="*/ 1166813 h 1414463"/>
                <a:gd name="connsiteX91" fmla="*/ 1895475 w 1924050"/>
                <a:gd name="connsiteY91" fmla="*/ 1285875 h 1414463"/>
                <a:gd name="connsiteX92" fmla="*/ 1895475 w 1924050"/>
                <a:gd name="connsiteY92" fmla="*/ 1357313 h 1414463"/>
                <a:gd name="connsiteX93" fmla="*/ 1885950 w 1924050"/>
                <a:gd name="connsiteY93" fmla="*/ 1371600 h 1414463"/>
                <a:gd name="connsiteX94" fmla="*/ 1876425 w 1924050"/>
                <a:gd name="connsiteY94" fmla="*/ 1395413 h 1414463"/>
                <a:gd name="connsiteX95" fmla="*/ 1881188 w 1924050"/>
                <a:gd name="connsiteY95" fmla="*/ 1266825 h 1414463"/>
                <a:gd name="connsiteX96" fmla="*/ 1890713 w 1924050"/>
                <a:gd name="connsiteY96" fmla="*/ 1238250 h 1414463"/>
                <a:gd name="connsiteX97" fmla="*/ 1900238 w 1924050"/>
                <a:gd name="connsiteY97" fmla="*/ 1200150 h 1414463"/>
                <a:gd name="connsiteX98" fmla="*/ 1909763 w 1924050"/>
                <a:gd name="connsiteY98" fmla="*/ 1171575 h 1414463"/>
                <a:gd name="connsiteX99" fmla="*/ 1914525 w 1924050"/>
                <a:gd name="connsiteY99" fmla="*/ 1085850 h 1414463"/>
                <a:gd name="connsiteX100" fmla="*/ 1924050 w 1924050"/>
                <a:gd name="connsiteY100" fmla="*/ 809625 h 1414463"/>
                <a:gd name="connsiteX101" fmla="*/ 1919288 w 1924050"/>
                <a:gd name="connsiteY101" fmla="*/ 666750 h 1414463"/>
                <a:gd name="connsiteX102" fmla="*/ 1900238 w 1924050"/>
                <a:gd name="connsiteY102" fmla="*/ 633413 h 1414463"/>
                <a:gd name="connsiteX103" fmla="*/ 1890713 w 1924050"/>
                <a:gd name="connsiteY103" fmla="*/ 609600 h 1414463"/>
                <a:gd name="connsiteX104" fmla="*/ 1881188 w 1924050"/>
                <a:gd name="connsiteY104" fmla="*/ 581025 h 1414463"/>
                <a:gd name="connsiteX105" fmla="*/ 1871663 w 1924050"/>
                <a:gd name="connsiteY105" fmla="*/ 566738 h 1414463"/>
                <a:gd name="connsiteX106" fmla="*/ 1866900 w 1924050"/>
                <a:gd name="connsiteY106" fmla="*/ 542925 h 1414463"/>
                <a:gd name="connsiteX107" fmla="*/ 1857375 w 1924050"/>
                <a:gd name="connsiteY107" fmla="*/ 528638 h 1414463"/>
                <a:gd name="connsiteX108" fmla="*/ 1852613 w 1924050"/>
                <a:gd name="connsiteY108" fmla="*/ 514350 h 1414463"/>
                <a:gd name="connsiteX109" fmla="*/ 1843088 w 1924050"/>
                <a:gd name="connsiteY109" fmla="*/ 495300 h 1414463"/>
                <a:gd name="connsiteX110" fmla="*/ 1833563 w 1924050"/>
                <a:gd name="connsiteY110" fmla="*/ 457200 h 1414463"/>
                <a:gd name="connsiteX111" fmla="*/ 1824038 w 1924050"/>
                <a:gd name="connsiteY111" fmla="*/ 438150 h 1414463"/>
                <a:gd name="connsiteX112" fmla="*/ 1809750 w 1924050"/>
                <a:gd name="connsiteY112" fmla="*/ 404813 h 1414463"/>
                <a:gd name="connsiteX113" fmla="*/ 1800225 w 1924050"/>
                <a:gd name="connsiteY113" fmla="*/ 376238 h 1414463"/>
                <a:gd name="connsiteX114" fmla="*/ 1795463 w 1924050"/>
                <a:gd name="connsiteY114" fmla="*/ 361950 h 1414463"/>
                <a:gd name="connsiteX115" fmla="*/ 1790700 w 1924050"/>
                <a:gd name="connsiteY115" fmla="*/ 342900 h 1414463"/>
                <a:gd name="connsiteX116" fmla="*/ 1781175 w 1924050"/>
                <a:gd name="connsiteY116" fmla="*/ 328613 h 1414463"/>
                <a:gd name="connsiteX117" fmla="*/ 1762125 w 1924050"/>
                <a:gd name="connsiteY117" fmla="*/ 280988 h 1414463"/>
                <a:gd name="connsiteX118" fmla="*/ 1757363 w 1924050"/>
                <a:gd name="connsiteY118" fmla="*/ 266700 h 1414463"/>
                <a:gd name="connsiteX119" fmla="*/ 1747838 w 1924050"/>
                <a:gd name="connsiteY119" fmla="*/ 252413 h 1414463"/>
                <a:gd name="connsiteX120" fmla="*/ 1733550 w 1924050"/>
                <a:gd name="connsiteY120" fmla="*/ 228600 h 1414463"/>
                <a:gd name="connsiteX121" fmla="*/ 1724025 w 1924050"/>
                <a:gd name="connsiteY121" fmla="*/ 214313 h 1414463"/>
                <a:gd name="connsiteX122" fmla="*/ 1709738 w 1924050"/>
                <a:gd name="connsiteY122" fmla="*/ 204788 h 1414463"/>
                <a:gd name="connsiteX123" fmla="*/ 1685925 w 1924050"/>
                <a:gd name="connsiteY123" fmla="*/ 176213 h 1414463"/>
                <a:gd name="connsiteX124" fmla="*/ 1676400 w 1924050"/>
                <a:gd name="connsiteY124" fmla="*/ 161925 h 1414463"/>
                <a:gd name="connsiteX125" fmla="*/ 1647825 w 1924050"/>
                <a:gd name="connsiteY125" fmla="*/ 152400 h 1414463"/>
                <a:gd name="connsiteX126" fmla="*/ 1619250 w 1924050"/>
                <a:gd name="connsiteY126" fmla="*/ 142875 h 1414463"/>
                <a:gd name="connsiteX127" fmla="*/ 1600200 w 1924050"/>
                <a:gd name="connsiteY127" fmla="*/ 133350 h 1414463"/>
                <a:gd name="connsiteX128" fmla="*/ 1543050 w 1924050"/>
                <a:gd name="connsiteY128" fmla="*/ 123825 h 1414463"/>
                <a:gd name="connsiteX129" fmla="*/ 1504950 w 1924050"/>
                <a:gd name="connsiteY129" fmla="*/ 109538 h 1414463"/>
                <a:gd name="connsiteX130" fmla="*/ 1385888 w 1924050"/>
                <a:gd name="connsiteY130" fmla="*/ 95250 h 1414463"/>
                <a:gd name="connsiteX131" fmla="*/ 1352550 w 1924050"/>
                <a:gd name="connsiteY131" fmla="*/ 90488 h 1414463"/>
                <a:gd name="connsiteX132" fmla="*/ 1290638 w 1924050"/>
                <a:gd name="connsiteY132" fmla="*/ 76200 h 1414463"/>
                <a:gd name="connsiteX133" fmla="*/ 1233488 w 1924050"/>
                <a:gd name="connsiteY133" fmla="*/ 71438 h 1414463"/>
                <a:gd name="connsiteX134" fmla="*/ 1190625 w 1924050"/>
                <a:gd name="connsiteY134" fmla="*/ 61913 h 1414463"/>
                <a:gd name="connsiteX135" fmla="*/ 1176338 w 1924050"/>
                <a:gd name="connsiteY135" fmla="*/ 52388 h 1414463"/>
                <a:gd name="connsiteX136" fmla="*/ 1152525 w 1924050"/>
                <a:gd name="connsiteY136" fmla="*/ 47625 h 1414463"/>
                <a:gd name="connsiteX137" fmla="*/ 1123950 w 1924050"/>
                <a:gd name="connsiteY137" fmla="*/ 38100 h 1414463"/>
                <a:gd name="connsiteX138" fmla="*/ 1095375 w 1924050"/>
                <a:gd name="connsiteY138" fmla="*/ 28575 h 1414463"/>
                <a:gd name="connsiteX139" fmla="*/ 1019175 w 1924050"/>
                <a:gd name="connsiteY139" fmla="*/ 19050 h 1414463"/>
                <a:gd name="connsiteX140" fmla="*/ 985838 w 1924050"/>
                <a:gd name="connsiteY140" fmla="*/ 9525 h 1414463"/>
                <a:gd name="connsiteX141" fmla="*/ 933450 w 1924050"/>
                <a:gd name="connsiteY141" fmla="*/ 0 h 1414463"/>
                <a:gd name="connsiteX142" fmla="*/ 781050 w 1924050"/>
                <a:gd name="connsiteY142" fmla="*/ 4763 h 1414463"/>
                <a:gd name="connsiteX143" fmla="*/ 766763 w 1924050"/>
                <a:gd name="connsiteY143" fmla="*/ 9525 h 1414463"/>
                <a:gd name="connsiteX144" fmla="*/ 742950 w 1924050"/>
                <a:gd name="connsiteY144" fmla="*/ 19050 h 1414463"/>
                <a:gd name="connsiteX145" fmla="*/ 723900 w 1924050"/>
                <a:gd name="connsiteY145" fmla="*/ 28575 h 1414463"/>
                <a:gd name="connsiteX146" fmla="*/ 709613 w 1924050"/>
                <a:gd name="connsiteY146" fmla="*/ 33338 h 1414463"/>
                <a:gd name="connsiteX147" fmla="*/ 690563 w 1924050"/>
                <a:gd name="connsiteY147" fmla="*/ 42863 h 1414463"/>
                <a:gd name="connsiteX148" fmla="*/ 642938 w 1924050"/>
                <a:gd name="connsiteY148" fmla="*/ 57150 h 1414463"/>
                <a:gd name="connsiteX149" fmla="*/ 604838 w 1924050"/>
                <a:gd name="connsiteY149" fmla="*/ 71438 h 1414463"/>
                <a:gd name="connsiteX150" fmla="*/ 561975 w 1924050"/>
                <a:gd name="connsiteY150" fmla="*/ 80963 h 1414463"/>
                <a:gd name="connsiteX151" fmla="*/ 528638 w 1924050"/>
                <a:gd name="connsiteY151" fmla="*/ 95250 h 1414463"/>
                <a:gd name="connsiteX152" fmla="*/ 495300 w 1924050"/>
                <a:gd name="connsiteY152" fmla="*/ 100013 h 1414463"/>
                <a:gd name="connsiteX153" fmla="*/ 447675 w 1924050"/>
                <a:gd name="connsiteY153" fmla="*/ 119063 h 1414463"/>
                <a:gd name="connsiteX154" fmla="*/ 414338 w 1924050"/>
                <a:gd name="connsiteY154" fmla="*/ 133350 h 1414463"/>
                <a:gd name="connsiteX155" fmla="*/ 400050 w 1924050"/>
                <a:gd name="connsiteY155" fmla="*/ 147638 h 1414463"/>
                <a:gd name="connsiteX156" fmla="*/ 361950 w 1924050"/>
                <a:gd name="connsiteY156" fmla="*/ 166688 h 1414463"/>
                <a:gd name="connsiteX157" fmla="*/ 328613 w 1924050"/>
                <a:gd name="connsiteY157" fmla="*/ 180975 h 1414463"/>
                <a:gd name="connsiteX158" fmla="*/ 309563 w 1924050"/>
                <a:gd name="connsiteY158" fmla="*/ 195263 h 1414463"/>
                <a:gd name="connsiteX159" fmla="*/ 295275 w 1924050"/>
                <a:gd name="connsiteY159" fmla="*/ 200025 h 1414463"/>
                <a:gd name="connsiteX160" fmla="*/ 276225 w 1924050"/>
                <a:gd name="connsiteY160" fmla="*/ 214313 h 1414463"/>
                <a:gd name="connsiteX161" fmla="*/ 238125 w 1924050"/>
                <a:gd name="connsiteY161" fmla="*/ 233363 h 1414463"/>
                <a:gd name="connsiteX162" fmla="*/ 209550 w 1924050"/>
                <a:gd name="connsiteY162" fmla="*/ 252413 h 1414463"/>
                <a:gd name="connsiteX163" fmla="*/ 195263 w 1924050"/>
                <a:gd name="connsiteY163" fmla="*/ 261938 h 1414463"/>
                <a:gd name="connsiteX164" fmla="*/ 176213 w 1924050"/>
                <a:gd name="connsiteY164" fmla="*/ 271463 h 1414463"/>
                <a:gd name="connsiteX165" fmla="*/ 166688 w 1924050"/>
                <a:gd name="connsiteY165" fmla="*/ 285750 h 1414463"/>
                <a:gd name="connsiteX166" fmla="*/ 152400 w 1924050"/>
                <a:gd name="connsiteY166" fmla="*/ 300038 h 1414463"/>
                <a:gd name="connsiteX167" fmla="*/ 128588 w 1924050"/>
                <a:gd name="connsiteY167" fmla="*/ 333375 h 1414463"/>
                <a:gd name="connsiteX168" fmla="*/ 123825 w 1924050"/>
                <a:gd name="connsiteY168" fmla="*/ 347663 h 1414463"/>
                <a:gd name="connsiteX169" fmla="*/ 114300 w 1924050"/>
                <a:gd name="connsiteY169" fmla="*/ 371475 h 1414463"/>
                <a:gd name="connsiteX170" fmla="*/ 95250 w 1924050"/>
                <a:gd name="connsiteY170" fmla="*/ 404813 h 1414463"/>
                <a:gd name="connsiteX171" fmla="*/ 85725 w 1924050"/>
                <a:gd name="connsiteY171" fmla="*/ 442913 h 1414463"/>
                <a:gd name="connsiteX172" fmla="*/ 80963 w 1924050"/>
                <a:gd name="connsiteY172" fmla="*/ 457200 h 1414463"/>
                <a:gd name="connsiteX173" fmla="*/ 76200 w 1924050"/>
                <a:gd name="connsiteY173" fmla="*/ 490538 h 1414463"/>
                <a:gd name="connsiteX174" fmla="*/ 71438 w 1924050"/>
                <a:gd name="connsiteY174" fmla="*/ 504825 h 1414463"/>
                <a:gd name="connsiteX175" fmla="*/ 66675 w 1924050"/>
                <a:gd name="connsiteY175" fmla="*/ 523875 h 1414463"/>
                <a:gd name="connsiteX176" fmla="*/ 61913 w 1924050"/>
                <a:gd name="connsiteY176" fmla="*/ 576263 h 1414463"/>
                <a:gd name="connsiteX177" fmla="*/ 57150 w 1924050"/>
                <a:gd name="connsiteY177" fmla="*/ 604838 h 1414463"/>
                <a:gd name="connsiteX178" fmla="*/ 47625 w 1924050"/>
                <a:gd name="connsiteY178" fmla="*/ 714375 h 1414463"/>
                <a:gd name="connsiteX179" fmla="*/ 38100 w 1924050"/>
                <a:gd name="connsiteY179" fmla="*/ 762000 h 1414463"/>
                <a:gd name="connsiteX180" fmla="*/ 23813 w 1924050"/>
                <a:gd name="connsiteY180" fmla="*/ 866775 h 1414463"/>
                <a:gd name="connsiteX181" fmla="*/ 19050 w 1924050"/>
                <a:gd name="connsiteY181" fmla="*/ 890588 h 1414463"/>
                <a:gd name="connsiteX182" fmla="*/ 9525 w 1924050"/>
                <a:gd name="connsiteY182" fmla="*/ 919163 h 1414463"/>
                <a:gd name="connsiteX183" fmla="*/ 14288 w 1924050"/>
                <a:gd name="connsiteY183" fmla="*/ 1042988 h 1414463"/>
                <a:gd name="connsiteX184" fmla="*/ 23813 w 1924050"/>
                <a:gd name="connsiteY184" fmla="*/ 1076325 h 1414463"/>
                <a:gd name="connsiteX185" fmla="*/ 33338 w 1924050"/>
                <a:gd name="connsiteY185" fmla="*/ 1257300 h 1414463"/>
                <a:gd name="connsiteX186" fmla="*/ 0 w 1924050"/>
                <a:gd name="connsiteY186" fmla="*/ 1271588 h 141446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61913 w 1924050"/>
                <a:gd name="connsiteY4" fmla="*/ 1357313 h 1395413"/>
                <a:gd name="connsiteX5" fmla="*/ 104775 w 1924050"/>
                <a:gd name="connsiteY5" fmla="*/ 1366838 h 1395413"/>
                <a:gd name="connsiteX6" fmla="*/ 109538 w 1924050"/>
                <a:gd name="connsiteY6" fmla="*/ 1352550 h 1395413"/>
                <a:gd name="connsiteX7" fmla="*/ 119063 w 1924050"/>
                <a:gd name="connsiteY7" fmla="*/ 1300163 h 1395413"/>
                <a:gd name="connsiteX8" fmla="*/ 114300 w 1924050"/>
                <a:gd name="connsiteY8" fmla="*/ 1252538 h 1395413"/>
                <a:gd name="connsiteX9" fmla="*/ 100013 w 1924050"/>
                <a:gd name="connsiteY9" fmla="*/ 1238250 h 1395413"/>
                <a:gd name="connsiteX10" fmla="*/ 95250 w 1924050"/>
                <a:gd name="connsiteY10" fmla="*/ 1223963 h 1395413"/>
                <a:gd name="connsiteX11" fmla="*/ 80963 w 1924050"/>
                <a:gd name="connsiteY11" fmla="*/ 1190625 h 1395413"/>
                <a:gd name="connsiteX12" fmla="*/ 85725 w 1924050"/>
                <a:gd name="connsiteY12" fmla="*/ 1023938 h 1395413"/>
                <a:gd name="connsiteX13" fmla="*/ 80963 w 1924050"/>
                <a:gd name="connsiteY13" fmla="*/ 957263 h 1395413"/>
                <a:gd name="connsiteX14" fmla="*/ 90488 w 1924050"/>
                <a:gd name="connsiteY14" fmla="*/ 828675 h 1395413"/>
                <a:gd name="connsiteX15" fmla="*/ 95250 w 1924050"/>
                <a:gd name="connsiteY15" fmla="*/ 814388 h 1395413"/>
                <a:gd name="connsiteX16" fmla="*/ 100013 w 1924050"/>
                <a:gd name="connsiteY16" fmla="*/ 785813 h 1395413"/>
                <a:gd name="connsiteX17" fmla="*/ 104775 w 1924050"/>
                <a:gd name="connsiteY17" fmla="*/ 762000 h 1395413"/>
                <a:gd name="connsiteX18" fmla="*/ 119063 w 1924050"/>
                <a:gd name="connsiteY18" fmla="*/ 661988 h 1395413"/>
                <a:gd name="connsiteX19" fmla="*/ 128588 w 1924050"/>
                <a:gd name="connsiteY19" fmla="*/ 633413 h 1395413"/>
                <a:gd name="connsiteX20" fmla="*/ 147638 w 1924050"/>
                <a:gd name="connsiteY20" fmla="*/ 604838 h 1395413"/>
                <a:gd name="connsiteX21" fmla="*/ 157163 w 1924050"/>
                <a:gd name="connsiteY21" fmla="*/ 552450 h 1395413"/>
                <a:gd name="connsiteX22" fmla="*/ 161925 w 1924050"/>
                <a:gd name="connsiteY22" fmla="*/ 538163 h 1395413"/>
                <a:gd name="connsiteX23" fmla="*/ 171450 w 1924050"/>
                <a:gd name="connsiteY23" fmla="*/ 504825 h 1395413"/>
                <a:gd name="connsiteX24" fmla="*/ 180975 w 1924050"/>
                <a:gd name="connsiteY24" fmla="*/ 490538 h 1395413"/>
                <a:gd name="connsiteX25" fmla="*/ 185738 w 1924050"/>
                <a:gd name="connsiteY25" fmla="*/ 476250 h 1395413"/>
                <a:gd name="connsiteX26" fmla="*/ 209550 w 1924050"/>
                <a:gd name="connsiteY26" fmla="*/ 447675 h 1395413"/>
                <a:gd name="connsiteX27" fmla="*/ 219075 w 1924050"/>
                <a:gd name="connsiteY27" fmla="*/ 433388 h 1395413"/>
                <a:gd name="connsiteX28" fmla="*/ 233363 w 1924050"/>
                <a:gd name="connsiteY28" fmla="*/ 414338 h 1395413"/>
                <a:gd name="connsiteX29" fmla="*/ 247650 w 1924050"/>
                <a:gd name="connsiteY29" fmla="*/ 400050 h 1395413"/>
                <a:gd name="connsiteX30" fmla="*/ 257175 w 1924050"/>
                <a:gd name="connsiteY30" fmla="*/ 385763 h 1395413"/>
                <a:gd name="connsiteX31" fmla="*/ 261938 w 1924050"/>
                <a:gd name="connsiteY31" fmla="*/ 371475 h 1395413"/>
                <a:gd name="connsiteX32" fmla="*/ 276225 w 1924050"/>
                <a:gd name="connsiteY32" fmla="*/ 361950 h 1395413"/>
                <a:gd name="connsiteX33" fmla="*/ 361950 w 1924050"/>
                <a:gd name="connsiteY33" fmla="*/ 352425 h 1395413"/>
                <a:gd name="connsiteX34" fmla="*/ 404813 w 1924050"/>
                <a:gd name="connsiteY34" fmla="*/ 328613 h 1395413"/>
                <a:gd name="connsiteX35" fmla="*/ 428625 w 1924050"/>
                <a:gd name="connsiteY35" fmla="*/ 314325 h 1395413"/>
                <a:gd name="connsiteX36" fmla="*/ 461963 w 1924050"/>
                <a:gd name="connsiteY36" fmla="*/ 295275 h 1395413"/>
                <a:gd name="connsiteX37" fmla="*/ 481013 w 1924050"/>
                <a:gd name="connsiteY37" fmla="*/ 290513 h 1395413"/>
                <a:gd name="connsiteX38" fmla="*/ 519113 w 1924050"/>
                <a:gd name="connsiteY38" fmla="*/ 276225 h 1395413"/>
                <a:gd name="connsiteX39" fmla="*/ 533400 w 1924050"/>
                <a:gd name="connsiteY39" fmla="*/ 266700 h 1395413"/>
                <a:gd name="connsiteX40" fmla="*/ 571500 w 1924050"/>
                <a:gd name="connsiteY40" fmla="*/ 257175 h 1395413"/>
                <a:gd name="connsiteX41" fmla="*/ 600075 w 1924050"/>
                <a:gd name="connsiteY41" fmla="*/ 247650 h 1395413"/>
                <a:gd name="connsiteX42" fmla="*/ 614363 w 1924050"/>
                <a:gd name="connsiteY42" fmla="*/ 242888 h 1395413"/>
                <a:gd name="connsiteX43" fmla="*/ 642938 w 1924050"/>
                <a:gd name="connsiteY43" fmla="*/ 238125 h 1395413"/>
                <a:gd name="connsiteX44" fmla="*/ 661988 w 1924050"/>
                <a:gd name="connsiteY44" fmla="*/ 233363 h 1395413"/>
                <a:gd name="connsiteX45" fmla="*/ 690563 w 1924050"/>
                <a:gd name="connsiteY45" fmla="*/ 223838 h 1395413"/>
                <a:gd name="connsiteX46" fmla="*/ 714375 w 1924050"/>
                <a:gd name="connsiteY46" fmla="*/ 219075 h 1395413"/>
                <a:gd name="connsiteX47" fmla="*/ 776288 w 1924050"/>
                <a:gd name="connsiteY47" fmla="*/ 209550 h 1395413"/>
                <a:gd name="connsiteX48" fmla="*/ 800100 w 1924050"/>
                <a:gd name="connsiteY48" fmla="*/ 204788 h 1395413"/>
                <a:gd name="connsiteX49" fmla="*/ 890588 w 1924050"/>
                <a:gd name="connsiteY49" fmla="*/ 190500 h 1395413"/>
                <a:gd name="connsiteX50" fmla="*/ 904875 w 1924050"/>
                <a:gd name="connsiteY50" fmla="*/ 185738 h 1395413"/>
                <a:gd name="connsiteX51" fmla="*/ 985838 w 1924050"/>
                <a:gd name="connsiteY51" fmla="*/ 176213 h 1395413"/>
                <a:gd name="connsiteX52" fmla="*/ 1323975 w 1924050"/>
                <a:gd name="connsiteY52" fmla="*/ 180975 h 1395413"/>
                <a:gd name="connsiteX53" fmla="*/ 1352550 w 1924050"/>
                <a:gd name="connsiteY53" fmla="*/ 190500 h 1395413"/>
                <a:gd name="connsiteX54" fmla="*/ 1381125 w 1924050"/>
                <a:gd name="connsiteY54" fmla="*/ 200025 h 1395413"/>
                <a:gd name="connsiteX55" fmla="*/ 1395413 w 1924050"/>
                <a:gd name="connsiteY55" fmla="*/ 204788 h 1395413"/>
                <a:gd name="connsiteX56" fmla="*/ 1423988 w 1924050"/>
                <a:gd name="connsiteY56" fmla="*/ 223838 h 1395413"/>
                <a:gd name="connsiteX57" fmla="*/ 1462088 w 1924050"/>
                <a:gd name="connsiteY57" fmla="*/ 238125 h 1395413"/>
                <a:gd name="connsiteX58" fmla="*/ 1490663 w 1924050"/>
                <a:gd name="connsiteY58" fmla="*/ 247650 h 1395413"/>
                <a:gd name="connsiteX59" fmla="*/ 1504950 w 1924050"/>
                <a:gd name="connsiteY59" fmla="*/ 252413 h 1395413"/>
                <a:gd name="connsiteX60" fmla="*/ 1524000 w 1924050"/>
                <a:gd name="connsiteY60" fmla="*/ 257175 h 1395413"/>
                <a:gd name="connsiteX61" fmla="*/ 1557338 w 1924050"/>
                <a:gd name="connsiteY61" fmla="*/ 285750 h 1395413"/>
                <a:gd name="connsiteX62" fmla="*/ 1585913 w 1924050"/>
                <a:gd name="connsiteY62" fmla="*/ 304800 h 1395413"/>
                <a:gd name="connsiteX63" fmla="*/ 1600200 w 1924050"/>
                <a:gd name="connsiteY63" fmla="*/ 314325 h 1395413"/>
                <a:gd name="connsiteX64" fmla="*/ 1628775 w 1924050"/>
                <a:gd name="connsiteY64" fmla="*/ 342900 h 1395413"/>
                <a:gd name="connsiteX65" fmla="*/ 1643063 w 1924050"/>
                <a:gd name="connsiteY65" fmla="*/ 357188 h 1395413"/>
                <a:gd name="connsiteX66" fmla="*/ 1666875 w 1924050"/>
                <a:gd name="connsiteY66" fmla="*/ 390525 h 1395413"/>
                <a:gd name="connsiteX67" fmla="*/ 1685925 w 1924050"/>
                <a:gd name="connsiteY67" fmla="*/ 419100 h 1395413"/>
                <a:gd name="connsiteX68" fmla="*/ 1690688 w 1924050"/>
                <a:gd name="connsiteY68" fmla="*/ 433388 h 1395413"/>
                <a:gd name="connsiteX69" fmla="*/ 1700213 w 1924050"/>
                <a:gd name="connsiteY69" fmla="*/ 447675 h 1395413"/>
                <a:gd name="connsiteX70" fmla="*/ 1714500 w 1924050"/>
                <a:gd name="connsiteY70" fmla="*/ 471488 h 1395413"/>
                <a:gd name="connsiteX71" fmla="*/ 1724025 w 1924050"/>
                <a:gd name="connsiteY71" fmla="*/ 485775 h 1395413"/>
                <a:gd name="connsiteX72" fmla="*/ 1738313 w 1924050"/>
                <a:gd name="connsiteY72" fmla="*/ 514350 h 1395413"/>
                <a:gd name="connsiteX73" fmla="*/ 1757363 w 1924050"/>
                <a:gd name="connsiteY73" fmla="*/ 542925 h 1395413"/>
                <a:gd name="connsiteX74" fmla="*/ 1762125 w 1924050"/>
                <a:gd name="connsiteY74" fmla="*/ 557213 h 1395413"/>
                <a:gd name="connsiteX75" fmla="*/ 1771650 w 1924050"/>
                <a:gd name="connsiteY75" fmla="*/ 571500 h 1395413"/>
                <a:gd name="connsiteX76" fmla="*/ 1781175 w 1924050"/>
                <a:gd name="connsiteY76" fmla="*/ 600075 h 1395413"/>
                <a:gd name="connsiteX77" fmla="*/ 1790700 w 1924050"/>
                <a:gd name="connsiteY77" fmla="*/ 614363 h 1395413"/>
                <a:gd name="connsiteX78" fmla="*/ 1800225 w 1924050"/>
                <a:gd name="connsiteY78" fmla="*/ 642938 h 1395413"/>
                <a:gd name="connsiteX79" fmla="*/ 1804988 w 1924050"/>
                <a:gd name="connsiteY79" fmla="*/ 661988 h 1395413"/>
                <a:gd name="connsiteX80" fmla="*/ 1814513 w 1924050"/>
                <a:gd name="connsiteY80" fmla="*/ 676275 h 1395413"/>
                <a:gd name="connsiteX81" fmla="*/ 1819275 w 1924050"/>
                <a:gd name="connsiteY81" fmla="*/ 695325 h 1395413"/>
                <a:gd name="connsiteX82" fmla="*/ 1833563 w 1924050"/>
                <a:gd name="connsiteY82" fmla="*/ 747713 h 1395413"/>
                <a:gd name="connsiteX83" fmla="*/ 1843088 w 1924050"/>
                <a:gd name="connsiteY83" fmla="*/ 804863 h 1395413"/>
                <a:gd name="connsiteX84" fmla="*/ 1847850 w 1924050"/>
                <a:gd name="connsiteY84" fmla="*/ 942975 h 1395413"/>
                <a:gd name="connsiteX85" fmla="*/ 1852613 w 1924050"/>
                <a:gd name="connsiteY85" fmla="*/ 957263 h 1395413"/>
                <a:gd name="connsiteX86" fmla="*/ 1866900 w 1924050"/>
                <a:gd name="connsiteY86" fmla="*/ 1000125 h 1395413"/>
                <a:gd name="connsiteX87" fmla="*/ 1871663 w 1924050"/>
                <a:gd name="connsiteY87" fmla="*/ 1019175 h 1395413"/>
                <a:gd name="connsiteX88" fmla="*/ 1881188 w 1924050"/>
                <a:gd name="connsiteY88" fmla="*/ 1038225 h 1395413"/>
                <a:gd name="connsiteX89" fmla="*/ 1885950 w 1924050"/>
                <a:gd name="connsiteY89" fmla="*/ 1166813 h 1395413"/>
                <a:gd name="connsiteX90" fmla="*/ 1895475 w 1924050"/>
                <a:gd name="connsiteY90" fmla="*/ 1285875 h 1395413"/>
                <a:gd name="connsiteX91" fmla="*/ 1895475 w 1924050"/>
                <a:gd name="connsiteY91" fmla="*/ 1357313 h 1395413"/>
                <a:gd name="connsiteX92" fmla="*/ 1885950 w 1924050"/>
                <a:gd name="connsiteY92" fmla="*/ 1371600 h 1395413"/>
                <a:gd name="connsiteX93" fmla="*/ 1876425 w 1924050"/>
                <a:gd name="connsiteY93" fmla="*/ 1395413 h 1395413"/>
                <a:gd name="connsiteX94" fmla="*/ 1881188 w 1924050"/>
                <a:gd name="connsiteY94" fmla="*/ 1266825 h 1395413"/>
                <a:gd name="connsiteX95" fmla="*/ 1890713 w 1924050"/>
                <a:gd name="connsiteY95" fmla="*/ 1238250 h 1395413"/>
                <a:gd name="connsiteX96" fmla="*/ 1900238 w 1924050"/>
                <a:gd name="connsiteY96" fmla="*/ 1200150 h 1395413"/>
                <a:gd name="connsiteX97" fmla="*/ 1909763 w 1924050"/>
                <a:gd name="connsiteY97" fmla="*/ 1171575 h 1395413"/>
                <a:gd name="connsiteX98" fmla="*/ 1914525 w 1924050"/>
                <a:gd name="connsiteY98" fmla="*/ 1085850 h 1395413"/>
                <a:gd name="connsiteX99" fmla="*/ 1924050 w 1924050"/>
                <a:gd name="connsiteY99" fmla="*/ 809625 h 1395413"/>
                <a:gd name="connsiteX100" fmla="*/ 1919288 w 1924050"/>
                <a:gd name="connsiteY100" fmla="*/ 666750 h 1395413"/>
                <a:gd name="connsiteX101" fmla="*/ 1900238 w 1924050"/>
                <a:gd name="connsiteY101" fmla="*/ 633413 h 1395413"/>
                <a:gd name="connsiteX102" fmla="*/ 1890713 w 1924050"/>
                <a:gd name="connsiteY102" fmla="*/ 609600 h 1395413"/>
                <a:gd name="connsiteX103" fmla="*/ 1881188 w 1924050"/>
                <a:gd name="connsiteY103" fmla="*/ 581025 h 1395413"/>
                <a:gd name="connsiteX104" fmla="*/ 1871663 w 1924050"/>
                <a:gd name="connsiteY104" fmla="*/ 566738 h 1395413"/>
                <a:gd name="connsiteX105" fmla="*/ 1866900 w 1924050"/>
                <a:gd name="connsiteY105" fmla="*/ 542925 h 1395413"/>
                <a:gd name="connsiteX106" fmla="*/ 1857375 w 1924050"/>
                <a:gd name="connsiteY106" fmla="*/ 528638 h 1395413"/>
                <a:gd name="connsiteX107" fmla="*/ 1852613 w 1924050"/>
                <a:gd name="connsiteY107" fmla="*/ 514350 h 1395413"/>
                <a:gd name="connsiteX108" fmla="*/ 1843088 w 1924050"/>
                <a:gd name="connsiteY108" fmla="*/ 495300 h 1395413"/>
                <a:gd name="connsiteX109" fmla="*/ 1833563 w 1924050"/>
                <a:gd name="connsiteY109" fmla="*/ 457200 h 1395413"/>
                <a:gd name="connsiteX110" fmla="*/ 1824038 w 1924050"/>
                <a:gd name="connsiteY110" fmla="*/ 438150 h 1395413"/>
                <a:gd name="connsiteX111" fmla="*/ 1809750 w 1924050"/>
                <a:gd name="connsiteY111" fmla="*/ 404813 h 1395413"/>
                <a:gd name="connsiteX112" fmla="*/ 1800225 w 1924050"/>
                <a:gd name="connsiteY112" fmla="*/ 376238 h 1395413"/>
                <a:gd name="connsiteX113" fmla="*/ 1795463 w 1924050"/>
                <a:gd name="connsiteY113" fmla="*/ 361950 h 1395413"/>
                <a:gd name="connsiteX114" fmla="*/ 1790700 w 1924050"/>
                <a:gd name="connsiteY114" fmla="*/ 342900 h 1395413"/>
                <a:gd name="connsiteX115" fmla="*/ 1781175 w 1924050"/>
                <a:gd name="connsiteY115" fmla="*/ 328613 h 1395413"/>
                <a:gd name="connsiteX116" fmla="*/ 1762125 w 1924050"/>
                <a:gd name="connsiteY116" fmla="*/ 280988 h 1395413"/>
                <a:gd name="connsiteX117" fmla="*/ 1757363 w 1924050"/>
                <a:gd name="connsiteY117" fmla="*/ 266700 h 1395413"/>
                <a:gd name="connsiteX118" fmla="*/ 1747838 w 1924050"/>
                <a:gd name="connsiteY118" fmla="*/ 252413 h 1395413"/>
                <a:gd name="connsiteX119" fmla="*/ 1733550 w 1924050"/>
                <a:gd name="connsiteY119" fmla="*/ 228600 h 1395413"/>
                <a:gd name="connsiteX120" fmla="*/ 1724025 w 1924050"/>
                <a:gd name="connsiteY120" fmla="*/ 214313 h 1395413"/>
                <a:gd name="connsiteX121" fmla="*/ 1709738 w 1924050"/>
                <a:gd name="connsiteY121" fmla="*/ 204788 h 1395413"/>
                <a:gd name="connsiteX122" fmla="*/ 1685925 w 1924050"/>
                <a:gd name="connsiteY122" fmla="*/ 176213 h 1395413"/>
                <a:gd name="connsiteX123" fmla="*/ 1676400 w 1924050"/>
                <a:gd name="connsiteY123" fmla="*/ 161925 h 1395413"/>
                <a:gd name="connsiteX124" fmla="*/ 1647825 w 1924050"/>
                <a:gd name="connsiteY124" fmla="*/ 152400 h 1395413"/>
                <a:gd name="connsiteX125" fmla="*/ 1619250 w 1924050"/>
                <a:gd name="connsiteY125" fmla="*/ 142875 h 1395413"/>
                <a:gd name="connsiteX126" fmla="*/ 1600200 w 1924050"/>
                <a:gd name="connsiteY126" fmla="*/ 133350 h 1395413"/>
                <a:gd name="connsiteX127" fmla="*/ 1543050 w 1924050"/>
                <a:gd name="connsiteY127" fmla="*/ 123825 h 1395413"/>
                <a:gd name="connsiteX128" fmla="*/ 1504950 w 1924050"/>
                <a:gd name="connsiteY128" fmla="*/ 109538 h 1395413"/>
                <a:gd name="connsiteX129" fmla="*/ 1385888 w 1924050"/>
                <a:gd name="connsiteY129" fmla="*/ 95250 h 1395413"/>
                <a:gd name="connsiteX130" fmla="*/ 1352550 w 1924050"/>
                <a:gd name="connsiteY130" fmla="*/ 90488 h 1395413"/>
                <a:gd name="connsiteX131" fmla="*/ 1290638 w 1924050"/>
                <a:gd name="connsiteY131" fmla="*/ 76200 h 1395413"/>
                <a:gd name="connsiteX132" fmla="*/ 1233488 w 1924050"/>
                <a:gd name="connsiteY132" fmla="*/ 71438 h 1395413"/>
                <a:gd name="connsiteX133" fmla="*/ 1190625 w 1924050"/>
                <a:gd name="connsiteY133" fmla="*/ 61913 h 1395413"/>
                <a:gd name="connsiteX134" fmla="*/ 1176338 w 1924050"/>
                <a:gd name="connsiteY134" fmla="*/ 52388 h 1395413"/>
                <a:gd name="connsiteX135" fmla="*/ 1152525 w 1924050"/>
                <a:gd name="connsiteY135" fmla="*/ 47625 h 1395413"/>
                <a:gd name="connsiteX136" fmla="*/ 1123950 w 1924050"/>
                <a:gd name="connsiteY136" fmla="*/ 38100 h 1395413"/>
                <a:gd name="connsiteX137" fmla="*/ 1095375 w 1924050"/>
                <a:gd name="connsiteY137" fmla="*/ 28575 h 1395413"/>
                <a:gd name="connsiteX138" fmla="*/ 1019175 w 1924050"/>
                <a:gd name="connsiteY138" fmla="*/ 19050 h 1395413"/>
                <a:gd name="connsiteX139" fmla="*/ 985838 w 1924050"/>
                <a:gd name="connsiteY139" fmla="*/ 9525 h 1395413"/>
                <a:gd name="connsiteX140" fmla="*/ 933450 w 1924050"/>
                <a:gd name="connsiteY140" fmla="*/ 0 h 1395413"/>
                <a:gd name="connsiteX141" fmla="*/ 781050 w 1924050"/>
                <a:gd name="connsiteY141" fmla="*/ 4763 h 1395413"/>
                <a:gd name="connsiteX142" fmla="*/ 766763 w 1924050"/>
                <a:gd name="connsiteY142" fmla="*/ 9525 h 1395413"/>
                <a:gd name="connsiteX143" fmla="*/ 742950 w 1924050"/>
                <a:gd name="connsiteY143" fmla="*/ 19050 h 1395413"/>
                <a:gd name="connsiteX144" fmla="*/ 723900 w 1924050"/>
                <a:gd name="connsiteY144" fmla="*/ 28575 h 1395413"/>
                <a:gd name="connsiteX145" fmla="*/ 709613 w 1924050"/>
                <a:gd name="connsiteY145" fmla="*/ 33338 h 1395413"/>
                <a:gd name="connsiteX146" fmla="*/ 690563 w 1924050"/>
                <a:gd name="connsiteY146" fmla="*/ 42863 h 1395413"/>
                <a:gd name="connsiteX147" fmla="*/ 642938 w 1924050"/>
                <a:gd name="connsiteY147" fmla="*/ 57150 h 1395413"/>
                <a:gd name="connsiteX148" fmla="*/ 604838 w 1924050"/>
                <a:gd name="connsiteY148" fmla="*/ 71438 h 1395413"/>
                <a:gd name="connsiteX149" fmla="*/ 561975 w 1924050"/>
                <a:gd name="connsiteY149" fmla="*/ 80963 h 1395413"/>
                <a:gd name="connsiteX150" fmla="*/ 528638 w 1924050"/>
                <a:gd name="connsiteY150" fmla="*/ 95250 h 1395413"/>
                <a:gd name="connsiteX151" fmla="*/ 495300 w 1924050"/>
                <a:gd name="connsiteY151" fmla="*/ 100013 h 1395413"/>
                <a:gd name="connsiteX152" fmla="*/ 447675 w 1924050"/>
                <a:gd name="connsiteY152" fmla="*/ 119063 h 1395413"/>
                <a:gd name="connsiteX153" fmla="*/ 414338 w 1924050"/>
                <a:gd name="connsiteY153" fmla="*/ 133350 h 1395413"/>
                <a:gd name="connsiteX154" fmla="*/ 400050 w 1924050"/>
                <a:gd name="connsiteY154" fmla="*/ 147638 h 1395413"/>
                <a:gd name="connsiteX155" fmla="*/ 361950 w 1924050"/>
                <a:gd name="connsiteY155" fmla="*/ 166688 h 1395413"/>
                <a:gd name="connsiteX156" fmla="*/ 328613 w 1924050"/>
                <a:gd name="connsiteY156" fmla="*/ 180975 h 1395413"/>
                <a:gd name="connsiteX157" fmla="*/ 309563 w 1924050"/>
                <a:gd name="connsiteY157" fmla="*/ 195263 h 1395413"/>
                <a:gd name="connsiteX158" fmla="*/ 295275 w 1924050"/>
                <a:gd name="connsiteY158" fmla="*/ 200025 h 1395413"/>
                <a:gd name="connsiteX159" fmla="*/ 276225 w 1924050"/>
                <a:gd name="connsiteY159" fmla="*/ 214313 h 1395413"/>
                <a:gd name="connsiteX160" fmla="*/ 238125 w 1924050"/>
                <a:gd name="connsiteY160" fmla="*/ 233363 h 1395413"/>
                <a:gd name="connsiteX161" fmla="*/ 209550 w 1924050"/>
                <a:gd name="connsiteY161" fmla="*/ 252413 h 1395413"/>
                <a:gd name="connsiteX162" fmla="*/ 195263 w 1924050"/>
                <a:gd name="connsiteY162" fmla="*/ 261938 h 1395413"/>
                <a:gd name="connsiteX163" fmla="*/ 176213 w 1924050"/>
                <a:gd name="connsiteY163" fmla="*/ 271463 h 1395413"/>
                <a:gd name="connsiteX164" fmla="*/ 166688 w 1924050"/>
                <a:gd name="connsiteY164" fmla="*/ 285750 h 1395413"/>
                <a:gd name="connsiteX165" fmla="*/ 152400 w 1924050"/>
                <a:gd name="connsiteY165" fmla="*/ 300038 h 1395413"/>
                <a:gd name="connsiteX166" fmla="*/ 128588 w 1924050"/>
                <a:gd name="connsiteY166" fmla="*/ 333375 h 1395413"/>
                <a:gd name="connsiteX167" fmla="*/ 123825 w 1924050"/>
                <a:gd name="connsiteY167" fmla="*/ 347663 h 1395413"/>
                <a:gd name="connsiteX168" fmla="*/ 114300 w 1924050"/>
                <a:gd name="connsiteY168" fmla="*/ 371475 h 1395413"/>
                <a:gd name="connsiteX169" fmla="*/ 95250 w 1924050"/>
                <a:gd name="connsiteY169" fmla="*/ 404813 h 1395413"/>
                <a:gd name="connsiteX170" fmla="*/ 85725 w 1924050"/>
                <a:gd name="connsiteY170" fmla="*/ 442913 h 1395413"/>
                <a:gd name="connsiteX171" fmla="*/ 80963 w 1924050"/>
                <a:gd name="connsiteY171" fmla="*/ 457200 h 1395413"/>
                <a:gd name="connsiteX172" fmla="*/ 76200 w 1924050"/>
                <a:gd name="connsiteY172" fmla="*/ 490538 h 1395413"/>
                <a:gd name="connsiteX173" fmla="*/ 71438 w 1924050"/>
                <a:gd name="connsiteY173" fmla="*/ 504825 h 1395413"/>
                <a:gd name="connsiteX174" fmla="*/ 66675 w 1924050"/>
                <a:gd name="connsiteY174" fmla="*/ 523875 h 1395413"/>
                <a:gd name="connsiteX175" fmla="*/ 61913 w 1924050"/>
                <a:gd name="connsiteY175" fmla="*/ 576263 h 1395413"/>
                <a:gd name="connsiteX176" fmla="*/ 57150 w 1924050"/>
                <a:gd name="connsiteY176" fmla="*/ 604838 h 1395413"/>
                <a:gd name="connsiteX177" fmla="*/ 47625 w 1924050"/>
                <a:gd name="connsiteY177" fmla="*/ 714375 h 1395413"/>
                <a:gd name="connsiteX178" fmla="*/ 38100 w 1924050"/>
                <a:gd name="connsiteY178" fmla="*/ 762000 h 1395413"/>
                <a:gd name="connsiteX179" fmla="*/ 23813 w 1924050"/>
                <a:gd name="connsiteY179" fmla="*/ 866775 h 1395413"/>
                <a:gd name="connsiteX180" fmla="*/ 19050 w 1924050"/>
                <a:gd name="connsiteY180" fmla="*/ 890588 h 1395413"/>
                <a:gd name="connsiteX181" fmla="*/ 9525 w 1924050"/>
                <a:gd name="connsiteY181" fmla="*/ 919163 h 1395413"/>
                <a:gd name="connsiteX182" fmla="*/ 14288 w 1924050"/>
                <a:gd name="connsiteY182" fmla="*/ 1042988 h 1395413"/>
                <a:gd name="connsiteX183" fmla="*/ 23813 w 1924050"/>
                <a:gd name="connsiteY183" fmla="*/ 1076325 h 1395413"/>
                <a:gd name="connsiteX184" fmla="*/ 33338 w 1924050"/>
                <a:gd name="connsiteY184" fmla="*/ 1257300 h 1395413"/>
                <a:gd name="connsiteX185" fmla="*/ 0 w 1924050"/>
                <a:gd name="connsiteY185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61913 w 1924050"/>
                <a:gd name="connsiteY4" fmla="*/ 1357313 h 1395413"/>
                <a:gd name="connsiteX5" fmla="*/ 109538 w 1924050"/>
                <a:gd name="connsiteY5" fmla="*/ 1352550 h 1395413"/>
                <a:gd name="connsiteX6" fmla="*/ 119063 w 1924050"/>
                <a:gd name="connsiteY6" fmla="*/ 1300163 h 1395413"/>
                <a:gd name="connsiteX7" fmla="*/ 114300 w 1924050"/>
                <a:gd name="connsiteY7" fmla="*/ 1252538 h 1395413"/>
                <a:gd name="connsiteX8" fmla="*/ 100013 w 1924050"/>
                <a:gd name="connsiteY8" fmla="*/ 1238250 h 1395413"/>
                <a:gd name="connsiteX9" fmla="*/ 95250 w 1924050"/>
                <a:gd name="connsiteY9" fmla="*/ 1223963 h 1395413"/>
                <a:gd name="connsiteX10" fmla="*/ 80963 w 1924050"/>
                <a:gd name="connsiteY10" fmla="*/ 1190625 h 1395413"/>
                <a:gd name="connsiteX11" fmla="*/ 85725 w 1924050"/>
                <a:gd name="connsiteY11" fmla="*/ 1023938 h 1395413"/>
                <a:gd name="connsiteX12" fmla="*/ 80963 w 1924050"/>
                <a:gd name="connsiteY12" fmla="*/ 957263 h 1395413"/>
                <a:gd name="connsiteX13" fmla="*/ 90488 w 1924050"/>
                <a:gd name="connsiteY13" fmla="*/ 828675 h 1395413"/>
                <a:gd name="connsiteX14" fmla="*/ 95250 w 1924050"/>
                <a:gd name="connsiteY14" fmla="*/ 814388 h 1395413"/>
                <a:gd name="connsiteX15" fmla="*/ 100013 w 1924050"/>
                <a:gd name="connsiteY15" fmla="*/ 785813 h 1395413"/>
                <a:gd name="connsiteX16" fmla="*/ 104775 w 1924050"/>
                <a:gd name="connsiteY16" fmla="*/ 762000 h 1395413"/>
                <a:gd name="connsiteX17" fmla="*/ 119063 w 1924050"/>
                <a:gd name="connsiteY17" fmla="*/ 661988 h 1395413"/>
                <a:gd name="connsiteX18" fmla="*/ 128588 w 1924050"/>
                <a:gd name="connsiteY18" fmla="*/ 633413 h 1395413"/>
                <a:gd name="connsiteX19" fmla="*/ 147638 w 1924050"/>
                <a:gd name="connsiteY19" fmla="*/ 604838 h 1395413"/>
                <a:gd name="connsiteX20" fmla="*/ 157163 w 1924050"/>
                <a:gd name="connsiteY20" fmla="*/ 552450 h 1395413"/>
                <a:gd name="connsiteX21" fmla="*/ 161925 w 1924050"/>
                <a:gd name="connsiteY21" fmla="*/ 538163 h 1395413"/>
                <a:gd name="connsiteX22" fmla="*/ 171450 w 1924050"/>
                <a:gd name="connsiteY22" fmla="*/ 504825 h 1395413"/>
                <a:gd name="connsiteX23" fmla="*/ 180975 w 1924050"/>
                <a:gd name="connsiteY23" fmla="*/ 490538 h 1395413"/>
                <a:gd name="connsiteX24" fmla="*/ 185738 w 1924050"/>
                <a:gd name="connsiteY24" fmla="*/ 476250 h 1395413"/>
                <a:gd name="connsiteX25" fmla="*/ 209550 w 1924050"/>
                <a:gd name="connsiteY25" fmla="*/ 447675 h 1395413"/>
                <a:gd name="connsiteX26" fmla="*/ 219075 w 1924050"/>
                <a:gd name="connsiteY26" fmla="*/ 433388 h 1395413"/>
                <a:gd name="connsiteX27" fmla="*/ 233363 w 1924050"/>
                <a:gd name="connsiteY27" fmla="*/ 414338 h 1395413"/>
                <a:gd name="connsiteX28" fmla="*/ 247650 w 1924050"/>
                <a:gd name="connsiteY28" fmla="*/ 400050 h 1395413"/>
                <a:gd name="connsiteX29" fmla="*/ 257175 w 1924050"/>
                <a:gd name="connsiteY29" fmla="*/ 385763 h 1395413"/>
                <a:gd name="connsiteX30" fmla="*/ 261938 w 1924050"/>
                <a:gd name="connsiteY30" fmla="*/ 371475 h 1395413"/>
                <a:gd name="connsiteX31" fmla="*/ 276225 w 1924050"/>
                <a:gd name="connsiteY31" fmla="*/ 361950 h 1395413"/>
                <a:gd name="connsiteX32" fmla="*/ 361950 w 1924050"/>
                <a:gd name="connsiteY32" fmla="*/ 352425 h 1395413"/>
                <a:gd name="connsiteX33" fmla="*/ 404813 w 1924050"/>
                <a:gd name="connsiteY33" fmla="*/ 328613 h 1395413"/>
                <a:gd name="connsiteX34" fmla="*/ 428625 w 1924050"/>
                <a:gd name="connsiteY34" fmla="*/ 314325 h 1395413"/>
                <a:gd name="connsiteX35" fmla="*/ 461963 w 1924050"/>
                <a:gd name="connsiteY35" fmla="*/ 295275 h 1395413"/>
                <a:gd name="connsiteX36" fmla="*/ 481013 w 1924050"/>
                <a:gd name="connsiteY36" fmla="*/ 290513 h 1395413"/>
                <a:gd name="connsiteX37" fmla="*/ 519113 w 1924050"/>
                <a:gd name="connsiteY37" fmla="*/ 276225 h 1395413"/>
                <a:gd name="connsiteX38" fmla="*/ 533400 w 1924050"/>
                <a:gd name="connsiteY38" fmla="*/ 266700 h 1395413"/>
                <a:gd name="connsiteX39" fmla="*/ 571500 w 1924050"/>
                <a:gd name="connsiteY39" fmla="*/ 257175 h 1395413"/>
                <a:gd name="connsiteX40" fmla="*/ 600075 w 1924050"/>
                <a:gd name="connsiteY40" fmla="*/ 247650 h 1395413"/>
                <a:gd name="connsiteX41" fmla="*/ 614363 w 1924050"/>
                <a:gd name="connsiteY41" fmla="*/ 242888 h 1395413"/>
                <a:gd name="connsiteX42" fmla="*/ 642938 w 1924050"/>
                <a:gd name="connsiteY42" fmla="*/ 238125 h 1395413"/>
                <a:gd name="connsiteX43" fmla="*/ 661988 w 1924050"/>
                <a:gd name="connsiteY43" fmla="*/ 233363 h 1395413"/>
                <a:gd name="connsiteX44" fmla="*/ 690563 w 1924050"/>
                <a:gd name="connsiteY44" fmla="*/ 223838 h 1395413"/>
                <a:gd name="connsiteX45" fmla="*/ 714375 w 1924050"/>
                <a:gd name="connsiteY45" fmla="*/ 219075 h 1395413"/>
                <a:gd name="connsiteX46" fmla="*/ 776288 w 1924050"/>
                <a:gd name="connsiteY46" fmla="*/ 209550 h 1395413"/>
                <a:gd name="connsiteX47" fmla="*/ 800100 w 1924050"/>
                <a:gd name="connsiteY47" fmla="*/ 204788 h 1395413"/>
                <a:gd name="connsiteX48" fmla="*/ 890588 w 1924050"/>
                <a:gd name="connsiteY48" fmla="*/ 190500 h 1395413"/>
                <a:gd name="connsiteX49" fmla="*/ 904875 w 1924050"/>
                <a:gd name="connsiteY49" fmla="*/ 185738 h 1395413"/>
                <a:gd name="connsiteX50" fmla="*/ 985838 w 1924050"/>
                <a:gd name="connsiteY50" fmla="*/ 176213 h 1395413"/>
                <a:gd name="connsiteX51" fmla="*/ 1323975 w 1924050"/>
                <a:gd name="connsiteY51" fmla="*/ 180975 h 1395413"/>
                <a:gd name="connsiteX52" fmla="*/ 1352550 w 1924050"/>
                <a:gd name="connsiteY52" fmla="*/ 190500 h 1395413"/>
                <a:gd name="connsiteX53" fmla="*/ 1381125 w 1924050"/>
                <a:gd name="connsiteY53" fmla="*/ 200025 h 1395413"/>
                <a:gd name="connsiteX54" fmla="*/ 1395413 w 1924050"/>
                <a:gd name="connsiteY54" fmla="*/ 204788 h 1395413"/>
                <a:gd name="connsiteX55" fmla="*/ 1423988 w 1924050"/>
                <a:gd name="connsiteY55" fmla="*/ 223838 h 1395413"/>
                <a:gd name="connsiteX56" fmla="*/ 1462088 w 1924050"/>
                <a:gd name="connsiteY56" fmla="*/ 238125 h 1395413"/>
                <a:gd name="connsiteX57" fmla="*/ 1490663 w 1924050"/>
                <a:gd name="connsiteY57" fmla="*/ 247650 h 1395413"/>
                <a:gd name="connsiteX58" fmla="*/ 1504950 w 1924050"/>
                <a:gd name="connsiteY58" fmla="*/ 252413 h 1395413"/>
                <a:gd name="connsiteX59" fmla="*/ 1524000 w 1924050"/>
                <a:gd name="connsiteY59" fmla="*/ 257175 h 1395413"/>
                <a:gd name="connsiteX60" fmla="*/ 1557338 w 1924050"/>
                <a:gd name="connsiteY60" fmla="*/ 285750 h 1395413"/>
                <a:gd name="connsiteX61" fmla="*/ 1585913 w 1924050"/>
                <a:gd name="connsiteY61" fmla="*/ 304800 h 1395413"/>
                <a:gd name="connsiteX62" fmla="*/ 1600200 w 1924050"/>
                <a:gd name="connsiteY62" fmla="*/ 314325 h 1395413"/>
                <a:gd name="connsiteX63" fmla="*/ 1628775 w 1924050"/>
                <a:gd name="connsiteY63" fmla="*/ 342900 h 1395413"/>
                <a:gd name="connsiteX64" fmla="*/ 1643063 w 1924050"/>
                <a:gd name="connsiteY64" fmla="*/ 357188 h 1395413"/>
                <a:gd name="connsiteX65" fmla="*/ 1666875 w 1924050"/>
                <a:gd name="connsiteY65" fmla="*/ 390525 h 1395413"/>
                <a:gd name="connsiteX66" fmla="*/ 1685925 w 1924050"/>
                <a:gd name="connsiteY66" fmla="*/ 419100 h 1395413"/>
                <a:gd name="connsiteX67" fmla="*/ 1690688 w 1924050"/>
                <a:gd name="connsiteY67" fmla="*/ 433388 h 1395413"/>
                <a:gd name="connsiteX68" fmla="*/ 1700213 w 1924050"/>
                <a:gd name="connsiteY68" fmla="*/ 447675 h 1395413"/>
                <a:gd name="connsiteX69" fmla="*/ 1714500 w 1924050"/>
                <a:gd name="connsiteY69" fmla="*/ 471488 h 1395413"/>
                <a:gd name="connsiteX70" fmla="*/ 1724025 w 1924050"/>
                <a:gd name="connsiteY70" fmla="*/ 485775 h 1395413"/>
                <a:gd name="connsiteX71" fmla="*/ 1738313 w 1924050"/>
                <a:gd name="connsiteY71" fmla="*/ 514350 h 1395413"/>
                <a:gd name="connsiteX72" fmla="*/ 1757363 w 1924050"/>
                <a:gd name="connsiteY72" fmla="*/ 542925 h 1395413"/>
                <a:gd name="connsiteX73" fmla="*/ 1762125 w 1924050"/>
                <a:gd name="connsiteY73" fmla="*/ 557213 h 1395413"/>
                <a:gd name="connsiteX74" fmla="*/ 1771650 w 1924050"/>
                <a:gd name="connsiteY74" fmla="*/ 571500 h 1395413"/>
                <a:gd name="connsiteX75" fmla="*/ 1781175 w 1924050"/>
                <a:gd name="connsiteY75" fmla="*/ 600075 h 1395413"/>
                <a:gd name="connsiteX76" fmla="*/ 1790700 w 1924050"/>
                <a:gd name="connsiteY76" fmla="*/ 614363 h 1395413"/>
                <a:gd name="connsiteX77" fmla="*/ 1800225 w 1924050"/>
                <a:gd name="connsiteY77" fmla="*/ 642938 h 1395413"/>
                <a:gd name="connsiteX78" fmla="*/ 1804988 w 1924050"/>
                <a:gd name="connsiteY78" fmla="*/ 661988 h 1395413"/>
                <a:gd name="connsiteX79" fmla="*/ 1814513 w 1924050"/>
                <a:gd name="connsiteY79" fmla="*/ 676275 h 1395413"/>
                <a:gd name="connsiteX80" fmla="*/ 1819275 w 1924050"/>
                <a:gd name="connsiteY80" fmla="*/ 695325 h 1395413"/>
                <a:gd name="connsiteX81" fmla="*/ 1833563 w 1924050"/>
                <a:gd name="connsiteY81" fmla="*/ 747713 h 1395413"/>
                <a:gd name="connsiteX82" fmla="*/ 1843088 w 1924050"/>
                <a:gd name="connsiteY82" fmla="*/ 804863 h 1395413"/>
                <a:gd name="connsiteX83" fmla="*/ 1847850 w 1924050"/>
                <a:gd name="connsiteY83" fmla="*/ 942975 h 1395413"/>
                <a:gd name="connsiteX84" fmla="*/ 1852613 w 1924050"/>
                <a:gd name="connsiteY84" fmla="*/ 957263 h 1395413"/>
                <a:gd name="connsiteX85" fmla="*/ 1866900 w 1924050"/>
                <a:gd name="connsiteY85" fmla="*/ 1000125 h 1395413"/>
                <a:gd name="connsiteX86" fmla="*/ 1871663 w 1924050"/>
                <a:gd name="connsiteY86" fmla="*/ 1019175 h 1395413"/>
                <a:gd name="connsiteX87" fmla="*/ 1881188 w 1924050"/>
                <a:gd name="connsiteY87" fmla="*/ 1038225 h 1395413"/>
                <a:gd name="connsiteX88" fmla="*/ 1885950 w 1924050"/>
                <a:gd name="connsiteY88" fmla="*/ 1166813 h 1395413"/>
                <a:gd name="connsiteX89" fmla="*/ 1895475 w 1924050"/>
                <a:gd name="connsiteY89" fmla="*/ 1285875 h 1395413"/>
                <a:gd name="connsiteX90" fmla="*/ 1895475 w 1924050"/>
                <a:gd name="connsiteY90" fmla="*/ 1357313 h 1395413"/>
                <a:gd name="connsiteX91" fmla="*/ 1885950 w 1924050"/>
                <a:gd name="connsiteY91" fmla="*/ 1371600 h 1395413"/>
                <a:gd name="connsiteX92" fmla="*/ 1876425 w 1924050"/>
                <a:gd name="connsiteY92" fmla="*/ 1395413 h 1395413"/>
                <a:gd name="connsiteX93" fmla="*/ 1881188 w 1924050"/>
                <a:gd name="connsiteY93" fmla="*/ 1266825 h 1395413"/>
                <a:gd name="connsiteX94" fmla="*/ 1890713 w 1924050"/>
                <a:gd name="connsiteY94" fmla="*/ 1238250 h 1395413"/>
                <a:gd name="connsiteX95" fmla="*/ 1900238 w 1924050"/>
                <a:gd name="connsiteY95" fmla="*/ 1200150 h 1395413"/>
                <a:gd name="connsiteX96" fmla="*/ 1909763 w 1924050"/>
                <a:gd name="connsiteY96" fmla="*/ 1171575 h 1395413"/>
                <a:gd name="connsiteX97" fmla="*/ 1914525 w 1924050"/>
                <a:gd name="connsiteY97" fmla="*/ 1085850 h 1395413"/>
                <a:gd name="connsiteX98" fmla="*/ 1924050 w 1924050"/>
                <a:gd name="connsiteY98" fmla="*/ 809625 h 1395413"/>
                <a:gd name="connsiteX99" fmla="*/ 1919288 w 1924050"/>
                <a:gd name="connsiteY99" fmla="*/ 666750 h 1395413"/>
                <a:gd name="connsiteX100" fmla="*/ 1900238 w 1924050"/>
                <a:gd name="connsiteY100" fmla="*/ 633413 h 1395413"/>
                <a:gd name="connsiteX101" fmla="*/ 1890713 w 1924050"/>
                <a:gd name="connsiteY101" fmla="*/ 609600 h 1395413"/>
                <a:gd name="connsiteX102" fmla="*/ 1881188 w 1924050"/>
                <a:gd name="connsiteY102" fmla="*/ 581025 h 1395413"/>
                <a:gd name="connsiteX103" fmla="*/ 1871663 w 1924050"/>
                <a:gd name="connsiteY103" fmla="*/ 566738 h 1395413"/>
                <a:gd name="connsiteX104" fmla="*/ 1866900 w 1924050"/>
                <a:gd name="connsiteY104" fmla="*/ 542925 h 1395413"/>
                <a:gd name="connsiteX105" fmla="*/ 1857375 w 1924050"/>
                <a:gd name="connsiteY105" fmla="*/ 528638 h 1395413"/>
                <a:gd name="connsiteX106" fmla="*/ 1852613 w 1924050"/>
                <a:gd name="connsiteY106" fmla="*/ 514350 h 1395413"/>
                <a:gd name="connsiteX107" fmla="*/ 1843088 w 1924050"/>
                <a:gd name="connsiteY107" fmla="*/ 495300 h 1395413"/>
                <a:gd name="connsiteX108" fmla="*/ 1833563 w 1924050"/>
                <a:gd name="connsiteY108" fmla="*/ 457200 h 1395413"/>
                <a:gd name="connsiteX109" fmla="*/ 1824038 w 1924050"/>
                <a:gd name="connsiteY109" fmla="*/ 438150 h 1395413"/>
                <a:gd name="connsiteX110" fmla="*/ 1809750 w 1924050"/>
                <a:gd name="connsiteY110" fmla="*/ 404813 h 1395413"/>
                <a:gd name="connsiteX111" fmla="*/ 1800225 w 1924050"/>
                <a:gd name="connsiteY111" fmla="*/ 376238 h 1395413"/>
                <a:gd name="connsiteX112" fmla="*/ 1795463 w 1924050"/>
                <a:gd name="connsiteY112" fmla="*/ 361950 h 1395413"/>
                <a:gd name="connsiteX113" fmla="*/ 1790700 w 1924050"/>
                <a:gd name="connsiteY113" fmla="*/ 342900 h 1395413"/>
                <a:gd name="connsiteX114" fmla="*/ 1781175 w 1924050"/>
                <a:gd name="connsiteY114" fmla="*/ 328613 h 1395413"/>
                <a:gd name="connsiteX115" fmla="*/ 1762125 w 1924050"/>
                <a:gd name="connsiteY115" fmla="*/ 280988 h 1395413"/>
                <a:gd name="connsiteX116" fmla="*/ 1757363 w 1924050"/>
                <a:gd name="connsiteY116" fmla="*/ 266700 h 1395413"/>
                <a:gd name="connsiteX117" fmla="*/ 1747838 w 1924050"/>
                <a:gd name="connsiteY117" fmla="*/ 252413 h 1395413"/>
                <a:gd name="connsiteX118" fmla="*/ 1733550 w 1924050"/>
                <a:gd name="connsiteY118" fmla="*/ 228600 h 1395413"/>
                <a:gd name="connsiteX119" fmla="*/ 1724025 w 1924050"/>
                <a:gd name="connsiteY119" fmla="*/ 214313 h 1395413"/>
                <a:gd name="connsiteX120" fmla="*/ 1709738 w 1924050"/>
                <a:gd name="connsiteY120" fmla="*/ 204788 h 1395413"/>
                <a:gd name="connsiteX121" fmla="*/ 1685925 w 1924050"/>
                <a:gd name="connsiteY121" fmla="*/ 176213 h 1395413"/>
                <a:gd name="connsiteX122" fmla="*/ 1676400 w 1924050"/>
                <a:gd name="connsiteY122" fmla="*/ 161925 h 1395413"/>
                <a:gd name="connsiteX123" fmla="*/ 1647825 w 1924050"/>
                <a:gd name="connsiteY123" fmla="*/ 152400 h 1395413"/>
                <a:gd name="connsiteX124" fmla="*/ 1619250 w 1924050"/>
                <a:gd name="connsiteY124" fmla="*/ 142875 h 1395413"/>
                <a:gd name="connsiteX125" fmla="*/ 1600200 w 1924050"/>
                <a:gd name="connsiteY125" fmla="*/ 133350 h 1395413"/>
                <a:gd name="connsiteX126" fmla="*/ 1543050 w 1924050"/>
                <a:gd name="connsiteY126" fmla="*/ 123825 h 1395413"/>
                <a:gd name="connsiteX127" fmla="*/ 1504950 w 1924050"/>
                <a:gd name="connsiteY127" fmla="*/ 109538 h 1395413"/>
                <a:gd name="connsiteX128" fmla="*/ 1385888 w 1924050"/>
                <a:gd name="connsiteY128" fmla="*/ 95250 h 1395413"/>
                <a:gd name="connsiteX129" fmla="*/ 1352550 w 1924050"/>
                <a:gd name="connsiteY129" fmla="*/ 90488 h 1395413"/>
                <a:gd name="connsiteX130" fmla="*/ 1290638 w 1924050"/>
                <a:gd name="connsiteY130" fmla="*/ 76200 h 1395413"/>
                <a:gd name="connsiteX131" fmla="*/ 1233488 w 1924050"/>
                <a:gd name="connsiteY131" fmla="*/ 71438 h 1395413"/>
                <a:gd name="connsiteX132" fmla="*/ 1190625 w 1924050"/>
                <a:gd name="connsiteY132" fmla="*/ 61913 h 1395413"/>
                <a:gd name="connsiteX133" fmla="*/ 1176338 w 1924050"/>
                <a:gd name="connsiteY133" fmla="*/ 52388 h 1395413"/>
                <a:gd name="connsiteX134" fmla="*/ 1152525 w 1924050"/>
                <a:gd name="connsiteY134" fmla="*/ 47625 h 1395413"/>
                <a:gd name="connsiteX135" fmla="*/ 1123950 w 1924050"/>
                <a:gd name="connsiteY135" fmla="*/ 38100 h 1395413"/>
                <a:gd name="connsiteX136" fmla="*/ 1095375 w 1924050"/>
                <a:gd name="connsiteY136" fmla="*/ 28575 h 1395413"/>
                <a:gd name="connsiteX137" fmla="*/ 1019175 w 1924050"/>
                <a:gd name="connsiteY137" fmla="*/ 19050 h 1395413"/>
                <a:gd name="connsiteX138" fmla="*/ 985838 w 1924050"/>
                <a:gd name="connsiteY138" fmla="*/ 9525 h 1395413"/>
                <a:gd name="connsiteX139" fmla="*/ 933450 w 1924050"/>
                <a:gd name="connsiteY139" fmla="*/ 0 h 1395413"/>
                <a:gd name="connsiteX140" fmla="*/ 781050 w 1924050"/>
                <a:gd name="connsiteY140" fmla="*/ 4763 h 1395413"/>
                <a:gd name="connsiteX141" fmla="*/ 766763 w 1924050"/>
                <a:gd name="connsiteY141" fmla="*/ 9525 h 1395413"/>
                <a:gd name="connsiteX142" fmla="*/ 742950 w 1924050"/>
                <a:gd name="connsiteY142" fmla="*/ 19050 h 1395413"/>
                <a:gd name="connsiteX143" fmla="*/ 723900 w 1924050"/>
                <a:gd name="connsiteY143" fmla="*/ 28575 h 1395413"/>
                <a:gd name="connsiteX144" fmla="*/ 709613 w 1924050"/>
                <a:gd name="connsiteY144" fmla="*/ 33338 h 1395413"/>
                <a:gd name="connsiteX145" fmla="*/ 690563 w 1924050"/>
                <a:gd name="connsiteY145" fmla="*/ 42863 h 1395413"/>
                <a:gd name="connsiteX146" fmla="*/ 642938 w 1924050"/>
                <a:gd name="connsiteY146" fmla="*/ 57150 h 1395413"/>
                <a:gd name="connsiteX147" fmla="*/ 604838 w 1924050"/>
                <a:gd name="connsiteY147" fmla="*/ 71438 h 1395413"/>
                <a:gd name="connsiteX148" fmla="*/ 561975 w 1924050"/>
                <a:gd name="connsiteY148" fmla="*/ 80963 h 1395413"/>
                <a:gd name="connsiteX149" fmla="*/ 528638 w 1924050"/>
                <a:gd name="connsiteY149" fmla="*/ 95250 h 1395413"/>
                <a:gd name="connsiteX150" fmla="*/ 495300 w 1924050"/>
                <a:gd name="connsiteY150" fmla="*/ 100013 h 1395413"/>
                <a:gd name="connsiteX151" fmla="*/ 447675 w 1924050"/>
                <a:gd name="connsiteY151" fmla="*/ 119063 h 1395413"/>
                <a:gd name="connsiteX152" fmla="*/ 414338 w 1924050"/>
                <a:gd name="connsiteY152" fmla="*/ 133350 h 1395413"/>
                <a:gd name="connsiteX153" fmla="*/ 400050 w 1924050"/>
                <a:gd name="connsiteY153" fmla="*/ 147638 h 1395413"/>
                <a:gd name="connsiteX154" fmla="*/ 361950 w 1924050"/>
                <a:gd name="connsiteY154" fmla="*/ 166688 h 1395413"/>
                <a:gd name="connsiteX155" fmla="*/ 328613 w 1924050"/>
                <a:gd name="connsiteY155" fmla="*/ 180975 h 1395413"/>
                <a:gd name="connsiteX156" fmla="*/ 309563 w 1924050"/>
                <a:gd name="connsiteY156" fmla="*/ 195263 h 1395413"/>
                <a:gd name="connsiteX157" fmla="*/ 295275 w 1924050"/>
                <a:gd name="connsiteY157" fmla="*/ 200025 h 1395413"/>
                <a:gd name="connsiteX158" fmla="*/ 276225 w 1924050"/>
                <a:gd name="connsiteY158" fmla="*/ 214313 h 1395413"/>
                <a:gd name="connsiteX159" fmla="*/ 238125 w 1924050"/>
                <a:gd name="connsiteY159" fmla="*/ 233363 h 1395413"/>
                <a:gd name="connsiteX160" fmla="*/ 209550 w 1924050"/>
                <a:gd name="connsiteY160" fmla="*/ 252413 h 1395413"/>
                <a:gd name="connsiteX161" fmla="*/ 195263 w 1924050"/>
                <a:gd name="connsiteY161" fmla="*/ 261938 h 1395413"/>
                <a:gd name="connsiteX162" fmla="*/ 176213 w 1924050"/>
                <a:gd name="connsiteY162" fmla="*/ 271463 h 1395413"/>
                <a:gd name="connsiteX163" fmla="*/ 166688 w 1924050"/>
                <a:gd name="connsiteY163" fmla="*/ 285750 h 1395413"/>
                <a:gd name="connsiteX164" fmla="*/ 152400 w 1924050"/>
                <a:gd name="connsiteY164" fmla="*/ 300038 h 1395413"/>
                <a:gd name="connsiteX165" fmla="*/ 128588 w 1924050"/>
                <a:gd name="connsiteY165" fmla="*/ 333375 h 1395413"/>
                <a:gd name="connsiteX166" fmla="*/ 123825 w 1924050"/>
                <a:gd name="connsiteY166" fmla="*/ 347663 h 1395413"/>
                <a:gd name="connsiteX167" fmla="*/ 114300 w 1924050"/>
                <a:gd name="connsiteY167" fmla="*/ 371475 h 1395413"/>
                <a:gd name="connsiteX168" fmla="*/ 95250 w 1924050"/>
                <a:gd name="connsiteY168" fmla="*/ 404813 h 1395413"/>
                <a:gd name="connsiteX169" fmla="*/ 85725 w 1924050"/>
                <a:gd name="connsiteY169" fmla="*/ 442913 h 1395413"/>
                <a:gd name="connsiteX170" fmla="*/ 80963 w 1924050"/>
                <a:gd name="connsiteY170" fmla="*/ 457200 h 1395413"/>
                <a:gd name="connsiteX171" fmla="*/ 76200 w 1924050"/>
                <a:gd name="connsiteY171" fmla="*/ 490538 h 1395413"/>
                <a:gd name="connsiteX172" fmla="*/ 71438 w 1924050"/>
                <a:gd name="connsiteY172" fmla="*/ 504825 h 1395413"/>
                <a:gd name="connsiteX173" fmla="*/ 66675 w 1924050"/>
                <a:gd name="connsiteY173" fmla="*/ 523875 h 1395413"/>
                <a:gd name="connsiteX174" fmla="*/ 61913 w 1924050"/>
                <a:gd name="connsiteY174" fmla="*/ 576263 h 1395413"/>
                <a:gd name="connsiteX175" fmla="*/ 57150 w 1924050"/>
                <a:gd name="connsiteY175" fmla="*/ 604838 h 1395413"/>
                <a:gd name="connsiteX176" fmla="*/ 47625 w 1924050"/>
                <a:gd name="connsiteY176" fmla="*/ 714375 h 1395413"/>
                <a:gd name="connsiteX177" fmla="*/ 38100 w 1924050"/>
                <a:gd name="connsiteY177" fmla="*/ 762000 h 1395413"/>
                <a:gd name="connsiteX178" fmla="*/ 23813 w 1924050"/>
                <a:gd name="connsiteY178" fmla="*/ 866775 h 1395413"/>
                <a:gd name="connsiteX179" fmla="*/ 19050 w 1924050"/>
                <a:gd name="connsiteY179" fmla="*/ 890588 h 1395413"/>
                <a:gd name="connsiteX180" fmla="*/ 9525 w 1924050"/>
                <a:gd name="connsiteY180" fmla="*/ 919163 h 1395413"/>
                <a:gd name="connsiteX181" fmla="*/ 14288 w 1924050"/>
                <a:gd name="connsiteY181" fmla="*/ 1042988 h 1395413"/>
                <a:gd name="connsiteX182" fmla="*/ 23813 w 1924050"/>
                <a:gd name="connsiteY182" fmla="*/ 1076325 h 1395413"/>
                <a:gd name="connsiteX183" fmla="*/ 33338 w 1924050"/>
                <a:gd name="connsiteY183" fmla="*/ 1257300 h 1395413"/>
                <a:gd name="connsiteX184" fmla="*/ 0 w 1924050"/>
                <a:gd name="connsiteY184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61913 w 1924050"/>
                <a:gd name="connsiteY4" fmla="*/ 1357313 h 1395413"/>
                <a:gd name="connsiteX5" fmla="*/ 119063 w 1924050"/>
                <a:gd name="connsiteY5" fmla="*/ 1300163 h 1395413"/>
                <a:gd name="connsiteX6" fmla="*/ 114300 w 1924050"/>
                <a:gd name="connsiteY6" fmla="*/ 1252538 h 1395413"/>
                <a:gd name="connsiteX7" fmla="*/ 100013 w 1924050"/>
                <a:gd name="connsiteY7" fmla="*/ 1238250 h 1395413"/>
                <a:gd name="connsiteX8" fmla="*/ 95250 w 1924050"/>
                <a:gd name="connsiteY8" fmla="*/ 1223963 h 1395413"/>
                <a:gd name="connsiteX9" fmla="*/ 80963 w 1924050"/>
                <a:gd name="connsiteY9" fmla="*/ 1190625 h 1395413"/>
                <a:gd name="connsiteX10" fmla="*/ 85725 w 1924050"/>
                <a:gd name="connsiteY10" fmla="*/ 1023938 h 1395413"/>
                <a:gd name="connsiteX11" fmla="*/ 80963 w 1924050"/>
                <a:gd name="connsiteY11" fmla="*/ 957263 h 1395413"/>
                <a:gd name="connsiteX12" fmla="*/ 90488 w 1924050"/>
                <a:gd name="connsiteY12" fmla="*/ 828675 h 1395413"/>
                <a:gd name="connsiteX13" fmla="*/ 95250 w 1924050"/>
                <a:gd name="connsiteY13" fmla="*/ 814388 h 1395413"/>
                <a:gd name="connsiteX14" fmla="*/ 100013 w 1924050"/>
                <a:gd name="connsiteY14" fmla="*/ 785813 h 1395413"/>
                <a:gd name="connsiteX15" fmla="*/ 104775 w 1924050"/>
                <a:gd name="connsiteY15" fmla="*/ 762000 h 1395413"/>
                <a:gd name="connsiteX16" fmla="*/ 119063 w 1924050"/>
                <a:gd name="connsiteY16" fmla="*/ 661988 h 1395413"/>
                <a:gd name="connsiteX17" fmla="*/ 128588 w 1924050"/>
                <a:gd name="connsiteY17" fmla="*/ 633413 h 1395413"/>
                <a:gd name="connsiteX18" fmla="*/ 147638 w 1924050"/>
                <a:gd name="connsiteY18" fmla="*/ 604838 h 1395413"/>
                <a:gd name="connsiteX19" fmla="*/ 157163 w 1924050"/>
                <a:gd name="connsiteY19" fmla="*/ 552450 h 1395413"/>
                <a:gd name="connsiteX20" fmla="*/ 161925 w 1924050"/>
                <a:gd name="connsiteY20" fmla="*/ 538163 h 1395413"/>
                <a:gd name="connsiteX21" fmla="*/ 171450 w 1924050"/>
                <a:gd name="connsiteY21" fmla="*/ 504825 h 1395413"/>
                <a:gd name="connsiteX22" fmla="*/ 180975 w 1924050"/>
                <a:gd name="connsiteY22" fmla="*/ 490538 h 1395413"/>
                <a:gd name="connsiteX23" fmla="*/ 185738 w 1924050"/>
                <a:gd name="connsiteY23" fmla="*/ 476250 h 1395413"/>
                <a:gd name="connsiteX24" fmla="*/ 209550 w 1924050"/>
                <a:gd name="connsiteY24" fmla="*/ 447675 h 1395413"/>
                <a:gd name="connsiteX25" fmla="*/ 219075 w 1924050"/>
                <a:gd name="connsiteY25" fmla="*/ 433388 h 1395413"/>
                <a:gd name="connsiteX26" fmla="*/ 233363 w 1924050"/>
                <a:gd name="connsiteY26" fmla="*/ 414338 h 1395413"/>
                <a:gd name="connsiteX27" fmla="*/ 247650 w 1924050"/>
                <a:gd name="connsiteY27" fmla="*/ 400050 h 1395413"/>
                <a:gd name="connsiteX28" fmla="*/ 257175 w 1924050"/>
                <a:gd name="connsiteY28" fmla="*/ 385763 h 1395413"/>
                <a:gd name="connsiteX29" fmla="*/ 261938 w 1924050"/>
                <a:gd name="connsiteY29" fmla="*/ 371475 h 1395413"/>
                <a:gd name="connsiteX30" fmla="*/ 276225 w 1924050"/>
                <a:gd name="connsiteY30" fmla="*/ 361950 h 1395413"/>
                <a:gd name="connsiteX31" fmla="*/ 361950 w 1924050"/>
                <a:gd name="connsiteY31" fmla="*/ 352425 h 1395413"/>
                <a:gd name="connsiteX32" fmla="*/ 404813 w 1924050"/>
                <a:gd name="connsiteY32" fmla="*/ 328613 h 1395413"/>
                <a:gd name="connsiteX33" fmla="*/ 428625 w 1924050"/>
                <a:gd name="connsiteY33" fmla="*/ 314325 h 1395413"/>
                <a:gd name="connsiteX34" fmla="*/ 461963 w 1924050"/>
                <a:gd name="connsiteY34" fmla="*/ 295275 h 1395413"/>
                <a:gd name="connsiteX35" fmla="*/ 481013 w 1924050"/>
                <a:gd name="connsiteY35" fmla="*/ 290513 h 1395413"/>
                <a:gd name="connsiteX36" fmla="*/ 519113 w 1924050"/>
                <a:gd name="connsiteY36" fmla="*/ 276225 h 1395413"/>
                <a:gd name="connsiteX37" fmla="*/ 533400 w 1924050"/>
                <a:gd name="connsiteY37" fmla="*/ 266700 h 1395413"/>
                <a:gd name="connsiteX38" fmla="*/ 571500 w 1924050"/>
                <a:gd name="connsiteY38" fmla="*/ 257175 h 1395413"/>
                <a:gd name="connsiteX39" fmla="*/ 600075 w 1924050"/>
                <a:gd name="connsiteY39" fmla="*/ 247650 h 1395413"/>
                <a:gd name="connsiteX40" fmla="*/ 614363 w 1924050"/>
                <a:gd name="connsiteY40" fmla="*/ 242888 h 1395413"/>
                <a:gd name="connsiteX41" fmla="*/ 642938 w 1924050"/>
                <a:gd name="connsiteY41" fmla="*/ 238125 h 1395413"/>
                <a:gd name="connsiteX42" fmla="*/ 661988 w 1924050"/>
                <a:gd name="connsiteY42" fmla="*/ 233363 h 1395413"/>
                <a:gd name="connsiteX43" fmla="*/ 690563 w 1924050"/>
                <a:gd name="connsiteY43" fmla="*/ 223838 h 1395413"/>
                <a:gd name="connsiteX44" fmla="*/ 714375 w 1924050"/>
                <a:gd name="connsiteY44" fmla="*/ 219075 h 1395413"/>
                <a:gd name="connsiteX45" fmla="*/ 776288 w 1924050"/>
                <a:gd name="connsiteY45" fmla="*/ 209550 h 1395413"/>
                <a:gd name="connsiteX46" fmla="*/ 800100 w 1924050"/>
                <a:gd name="connsiteY46" fmla="*/ 204788 h 1395413"/>
                <a:gd name="connsiteX47" fmla="*/ 890588 w 1924050"/>
                <a:gd name="connsiteY47" fmla="*/ 190500 h 1395413"/>
                <a:gd name="connsiteX48" fmla="*/ 904875 w 1924050"/>
                <a:gd name="connsiteY48" fmla="*/ 185738 h 1395413"/>
                <a:gd name="connsiteX49" fmla="*/ 985838 w 1924050"/>
                <a:gd name="connsiteY49" fmla="*/ 176213 h 1395413"/>
                <a:gd name="connsiteX50" fmla="*/ 1323975 w 1924050"/>
                <a:gd name="connsiteY50" fmla="*/ 180975 h 1395413"/>
                <a:gd name="connsiteX51" fmla="*/ 1352550 w 1924050"/>
                <a:gd name="connsiteY51" fmla="*/ 190500 h 1395413"/>
                <a:gd name="connsiteX52" fmla="*/ 1381125 w 1924050"/>
                <a:gd name="connsiteY52" fmla="*/ 200025 h 1395413"/>
                <a:gd name="connsiteX53" fmla="*/ 1395413 w 1924050"/>
                <a:gd name="connsiteY53" fmla="*/ 204788 h 1395413"/>
                <a:gd name="connsiteX54" fmla="*/ 1423988 w 1924050"/>
                <a:gd name="connsiteY54" fmla="*/ 223838 h 1395413"/>
                <a:gd name="connsiteX55" fmla="*/ 1462088 w 1924050"/>
                <a:gd name="connsiteY55" fmla="*/ 238125 h 1395413"/>
                <a:gd name="connsiteX56" fmla="*/ 1490663 w 1924050"/>
                <a:gd name="connsiteY56" fmla="*/ 247650 h 1395413"/>
                <a:gd name="connsiteX57" fmla="*/ 1504950 w 1924050"/>
                <a:gd name="connsiteY57" fmla="*/ 252413 h 1395413"/>
                <a:gd name="connsiteX58" fmla="*/ 1524000 w 1924050"/>
                <a:gd name="connsiteY58" fmla="*/ 257175 h 1395413"/>
                <a:gd name="connsiteX59" fmla="*/ 1557338 w 1924050"/>
                <a:gd name="connsiteY59" fmla="*/ 285750 h 1395413"/>
                <a:gd name="connsiteX60" fmla="*/ 1585913 w 1924050"/>
                <a:gd name="connsiteY60" fmla="*/ 304800 h 1395413"/>
                <a:gd name="connsiteX61" fmla="*/ 1600200 w 1924050"/>
                <a:gd name="connsiteY61" fmla="*/ 314325 h 1395413"/>
                <a:gd name="connsiteX62" fmla="*/ 1628775 w 1924050"/>
                <a:gd name="connsiteY62" fmla="*/ 342900 h 1395413"/>
                <a:gd name="connsiteX63" fmla="*/ 1643063 w 1924050"/>
                <a:gd name="connsiteY63" fmla="*/ 357188 h 1395413"/>
                <a:gd name="connsiteX64" fmla="*/ 1666875 w 1924050"/>
                <a:gd name="connsiteY64" fmla="*/ 390525 h 1395413"/>
                <a:gd name="connsiteX65" fmla="*/ 1685925 w 1924050"/>
                <a:gd name="connsiteY65" fmla="*/ 419100 h 1395413"/>
                <a:gd name="connsiteX66" fmla="*/ 1690688 w 1924050"/>
                <a:gd name="connsiteY66" fmla="*/ 433388 h 1395413"/>
                <a:gd name="connsiteX67" fmla="*/ 1700213 w 1924050"/>
                <a:gd name="connsiteY67" fmla="*/ 447675 h 1395413"/>
                <a:gd name="connsiteX68" fmla="*/ 1714500 w 1924050"/>
                <a:gd name="connsiteY68" fmla="*/ 471488 h 1395413"/>
                <a:gd name="connsiteX69" fmla="*/ 1724025 w 1924050"/>
                <a:gd name="connsiteY69" fmla="*/ 485775 h 1395413"/>
                <a:gd name="connsiteX70" fmla="*/ 1738313 w 1924050"/>
                <a:gd name="connsiteY70" fmla="*/ 514350 h 1395413"/>
                <a:gd name="connsiteX71" fmla="*/ 1757363 w 1924050"/>
                <a:gd name="connsiteY71" fmla="*/ 542925 h 1395413"/>
                <a:gd name="connsiteX72" fmla="*/ 1762125 w 1924050"/>
                <a:gd name="connsiteY72" fmla="*/ 557213 h 1395413"/>
                <a:gd name="connsiteX73" fmla="*/ 1771650 w 1924050"/>
                <a:gd name="connsiteY73" fmla="*/ 571500 h 1395413"/>
                <a:gd name="connsiteX74" fmla="*/ 1781175 w 1924050"/>
                <a:gd name="connsiteY74" fmla="*/ 600075 h 1395413"/>
                <a:gd name="connsiteX75" fmla="*/ 1790700 w 1924050"/>
                <a:gd name="connsiteY75" fmla="*/ 614363 h 1395413"/>
                <a:gd name="connsiteX76" fmla="*/ 1800225 w 1924050"/>
                <a:gd name="connsiteY76" fmla="*/ 642938 h 1395413"/>
                <a:gd name="connsiteX77" fmla="*/ 1804988 w 1924050"/>
                <a:gd name="connsiteY77" fmla="*/ 661988 h 1395413"/>
                <a:gd name="connsiteX78" fmla="*/ 1814513 w 1924050"/>
                <a:gd name="connsiteY78" fmla="*/ 676275 h 1395413"/>
                <a:gd name="connsiteX79" fmla="*/ 1819275 w 1924050"/>
                <a:gd name="connsiteY79" fmla="*/ 695325 h 1395413"/>
                <a:gd name="connsiteX80" fmla="*/ 1833563 w 1924050"/>
                <a:gd name="connsiteY80" fmla="*/ 747713 h 1395413"/>
                <a:gd name="connsiteX81" fmla="*/ 1843088 w 1924050"/>
                <a:gd name="connsiteY81" fmla="*/ 804863 h 1395413"/>
                <a:gd name="connsiteX82" fmla="*/ 1847850 w 1924050"/>
                <a:gd name="connsiteY82" fmla="*/ 942975 h 1395413"/>
                <a:gd name="connsiteX83" fmla="*/ 1852613 w 1924050"/>
                <a:gd name="connsiteY83" fmla="*/ 957263 h 1395413"/>
                <a:gd name="connsiteX84" fmla="*/ 1866900 w 1924050"/>
                <a:gd name="connsiteY84" fmla="*/ 1000125 h 1395413"/>
                <a:gd name="connsiteX85" fmla="*/ 1871663 w 1924050"/>
                <a:gd name="connsiteY85" fmla="*/ 1019175 h 1395413"/>
                <a:gd name="connsiteX86" fmla="*/ 1881188 w 1924050"/>
                <a:gd name="connsiteY86" fmla="*/ 1038225 h 1395413"/>
                <a:gd name="connsiteX87" fmla="*/ 1885950 w 1924050"/>
                <a:gd name="connsiteY87" fmla="*/ 1166813 h 1395413"/>
                <a:gd name="connsiteX88" fmla="*/ 1895475 w 1924050"/>
                <a:gd name="connsiteY88" fmla="*/ 1285875 h 1395413"/>
                <a:gd name="connsiteX89" fmla="*/ 1895475 w 1924050"/>
                <a:gd name="connsiteY89" fmla="*/ 1357313 h 1395413"/>
                <a:gd name="connsiteX90" fmla="*/ 1885950 w 1924050"/>
                <a:gd name="connsiteY90" fmla="*/ 1371600 h 1395413"/>
                <a:gd name="connsiteX91" fmla="*/ 1876425 w 1924050"/>
                <a:gd name="connsiteY91" fmla="*/ 1395413 h 1395413"/>
                <a:gd name="connsiteX92" fmla="*/ 1881188 w 1924050"/>
                <a:gd name="connsiteY92" fmla="*/ 1266825 h 1395413"/>
                <a:gd name="connsiteX93" fmla="*/ 1890713 w 1924050"/>
                <a:gd name="connsiteY93" fmla="*/ 1238250 h 1395413"/>
                <a:gd name="connsiteX94" fmla="*/ 1900238 w 1924050"/>
                <a:gd name="connsiteY94" fmla="*/ 1200150 h 1395413"/>
                <a:gd name="connsiteX95" fmla="*/ 1909763 w 1924050"/>
                <a:gd name="connsiteY95" fmla="*/ 1171575 h 1395413"/>
                <a:gd name="connsiteX96" fmla="*/ 1914525 w 1924050"/>
                <a:gd name="connsiteY96" fmla="*/ 1085850 h 1395413"/>
                <a:gd name="connsiteX97" fmla="*/ 1924050 w 1924050"/>
                <a:gd name="connsiteY97" fmla="*/ 809625 h 1395413"/>
                <a:gd name="connsiteX98" fmla="*/ 1919288 w 1924050"/>
                <a:gd name="connsiteY98" fmla="*/ 666750 h 1395413"/>
                <a:gd name="connsiteX99" fmla="*/ 1900238 w 1924050"/>
                <a:gd name="connsiteY99" fmla="*/ 633413 h 1395413"/>
                <a:gd name="connsiteX100" fmla="*/ 1890713 w 1924050"/>
                <a:gd name="connsiteY100" fmla="*/ 609600 h 1395413"/>
                <a:gd name="connsiteX101" fmla="*/ 1881188 w 1924050"/>
                <a:gd name="connsiteY101" fmla="*/ 581025 h 1395413"/>
                <a:gd name="connsiteX102" fmla="*/ 1871663 w 1924050"/>
                <a:gd name="connsiteY102" fmla="*/ 566738 h 1395413"/>
                <a:gd name="connsiteX103" fmla="*/ 1866900 w 1924050"/>
                <a:gd name="connsiteY103" fmla="*/ 542925 h 1395413"/>
                <a:gd name="connsiteX104" fmla="*/ 1857375 w 1924050"/>
                <a:gd name="connsiteY104" fmla="*/ 528638 h 1395413"/>
                <a:gd name="connsiteX105" fmla="*/ 1852613 w 1924050"/>
                <a:gd name="connsiteY105" fmla="*/ 514350 h 1395413"/>
                <a:gd name="connsiteX106" fmla="*/ 1843088 w 1924050"/>
                <a:gd name="connsiteY106" fmla="*/ 495300 h 1395413"/>
                <a:gd name="connsiteX107" fmla="*/ 1833563 w 1924050"/>
                <a:gd name="connsiteY107" fmla="*/ 457200 h 1395413"/>
                <a:gd name="connsiteX108" fmla="*/ 1824038 w 1924050"/>
                <a:gd name="connsiteY108" fmla="*/ 438150 h 1395413"/>
                <a:gd name="connsiteX109" fmla="*/ 1809750 w 1924050"/>
                <a:gd name="connsiteY109" fmla="*/ 404813 h 1395413"/>
                <a:gd name="connsiteX110" fmla="*/ 1800225 w 1924050"/>
                <a:gd name="connsiteY110" fmla="*/ 376238 h 1395413"/>
                <a:gd name="connsiteX111" fmla="*/ 1795463 w 1924050"/>
                <a:gd name="connsiteY111" fmla="*/ 361950 h 1395413"/>
                <a:gd name="connsiteX112" fmla="*/ 1790700 w 1924050"/>
                <a:gd name="connsiteY112" fmla="*/ 342900 h 1395413"/>
                <a:gd name="connsiteX113" fmla="*/ 1781175 w 1924050"/>
                <a:gd name="connsiteY113" fmla="*/ 328613 h 1395413"/>
                <a:gd name="connsiteX114" fmla="*/ 1762125 w 1924050"/>
                <a:gd name="connsiteY114" fmla="*/ 280988 h 1395413"/>
                <a:gd name="connsiteX115" fmla="*/ 1757363 w 1924050"/>
                <a:gd name="connsiteY115" fmla="*/ 266700 h 1395413"/>
                <a:gd name="connsiteX116" fmla="*/ 1747838 w 1924050"/>
                <a:gd name="connsiteY116" fmla="*/ 252413 h 1395413"/>
                <a:gd name="connsiteX117" fmla="*/ 1733550 w 1924050"/>
                <a:gd name="connsiteY117" fmla="*/ 228600 h 1395413"/>
                <a:gd name="connsiteX118" fmla="*/ 1724025 w 1924050"/>
                <a:gd name="connsiteY118" fmla="*/ 214313 h 1395413"/>
                <a:gd name="connsiteX119" fmla="*/ 1709738 w 1924050"/>
                <a:gd name="connsiteY119" fmla="*/ 204788 h 1395413"/>
                <a:gd name="connsiteX120" fmla="*/ 1685925 w 1924050"/>
                <a:gd name="connsiteY120" fmla="*/ 176213 h 1395413"/>
                <a:gd name="connsiteX121" fmla="*/ 1676400 w 1924050"/>
                <a:gd name="connsiteY121" fmla="*/ 161925 h 1395413"/>
                <a:gd name="connsiteX122" fmla="*/ 1647825 w 1924050"/>
                <a:gd name="connsiteY122" fmla="*/ 152400 h 1395413"/>
                <a:gd name="connsiteX123" fmla="*/ 1619250 w 1924050"/>
                <a:gd name="connsiteY123" fmla="*/ 142875 h 1395413"/>
                <a:gd name="connsiteX124" fmla="*/ 1600200 w 1924050"/>
                <a:gd name="connsiteY124" fmla="*/ 133350 h 1395413"/>
                <a:gd name="connsiteX125" fmla="*/ 1543050 w 1924050"/>
                <a:gd name="connsiteY125" fmla="*/ 123825 h 1395413"/>
                <a:gd name="connsiteX126" fmla="*/ 1504950 w 1924050"/>
                <a:gd name="connsiteY126" fmla="*/ 109538 h 1395413"/>
                <a:gd name="connsiteX127" fmla="*/ 1385888 w 1924050"/>
                <a:gd name="connsiteY127" fmla="*/ 95250 h 1395413"/>
                <a:gd name="connsiteX128" fmla="*/ 1352550 w 1924050"/>
                <a:gd name="connsiteY128" fmla="*/ 90488 h 1395413"/>
                <a:gd name="connsiteX129" fmla="*/ 1290638 w 1924050"/>
                <a:gd name="connsiteY129" fmla="*/ 76200 h 1395413"/>
                <a:gd name="connsiteX130" fmla="*/ 1233488 w 1924050"/>
                <a:gd name="connsiteY130" fmla="*/ 71438 h 1395413"/>
                <a:gd name="connsiteX131" fmla="*/ 1190625 w 1924050"/>
                <a:gd name="connsiteY131" fmla="*/ 61913 h 1395413"/>
                <a:gd name="connsiteX132" fmla="*/ 1176338 w 1924050"/>
                <a:gd name="connsiteY132" fmla="*/ 52388 h 1395413"/>
                <a:gd name="connsiteX133" fmla="*/ 1152525 w 1924050"/>
                <a:gd name="connsiteY133" fmla="*/ 47625 h 1395413"/>
                <a:gd name="connsiteX134" fmla="*/ 1123950 w 1924050"/>
                <a:gd name="connsiteY134" fmla="*/ 38100 h 1395413"/>
                <a:gd name="connsiteX135" fmla="*/ 1095375 w 1924050"/>
                <a:gd name="connsiteY135" fmla="*/ 28575 h 1395413"/>
                <a:gd name="connsiteX136" fmla="*/ 1019175 w 1924050"/>
                <a:gd name="connsiteY136" fmla="*/ 19050 h 1395413"/>
                <a:gd name="connsiteX137" fmla="*/ 985838 w 1924050"/>
                <a:gd name="connsiteY137" fmla="*/ 9525 h 1395413"/>
                <a:gd name="connsiteX138" fmla="*/ 933450 w 1924050"/>
                <a:gd name="connsiteY138" fmla="*/ 0 h 1395413"/>
                <a:gd name="connsiteX139" fmla="*/ 781050 w 1924050"/>
                <a:gd name="connsiteY139" fmla="*/ 4763 h 1395413"/>
                <a:gd name="connsiteX140" fmla="*/ 766763 w 1924050"/>
                <a:gd name="connsiteY140" fmla="*/ 9525 h 1395413"/>
                <a:gd name="connsiteX141" fmla="*/ 742950 w 1924050"/>
                <a:gd name="connsiteY141" fmla="*/ 19050 h 1395413"/>
                <a:gd name="connsiteX142" fmla="*/ 723900 w 1924050"/>
                <a:gd name="connsiteY142" fmla="*/ 28575 h 1395413"/>
                <a:gd name="connsiteX143" fmla="*/ 709613 w 1924050"/>
                <a:gd name="connsiteY143" fmla="*/ 33338 h 1395413"/>
                <a:gd name="connsiteX144" fmla="*/ 690563 w 1924050"/>
                <a:gd name="connsiteY144" fmla="*/ 42863 h 1395413"/>
                <a:gd name="connsiteX145" fmla="*/ 642938 w 1924050"/>
                <a:gd name="connsiteY145" fmla="*/ 57150 h 1395413"/>
                <a:gd name="connsiteX146" fmla="*/ 604838 w 1924050"/>
                <a:gd name="connsiteY146" fmla="*/ 71438 h 1395413"/>
                <a:gd name="connsiteX147" fmla="*/ 561975 w 1924050"/>
                <a:gd name="connsiteY147" fmla="*/ 80963 h 1395413"/>
                <a:gd name="connsiteX148" fmla="*/ 528638 w 1924050"/>
                <a:gd name="connsiteY148" fmla="*/ 95250 h 1395413"/>
                <a:gd name="connsiteX149" fmla="*/ 495300 w 1924050"/>
                <a:gd name="connsiteY149" fmla="*/ 100013 h 1395413"/>
                <a:gd name="connsiteX150" fmla="*/ 447675 w 1924050"/>
                <a:gd name="connsiteY150" fmla="*/ 119063 h 1395413"/>
                <a:gd name="connsiteX151" fmla="*/ 414338 w 1924050"/>
                <a:gd name="connsiteY151" fmla="*/ 133350 h 1395413"/>
                <a:gd name="connsiteX152" fmla="*/ 400050 w 1924050"/>
                <a:gd name="connsiteY152" fmla="*/ 147638 h 1395413"/>
                <a:gd name="connsiteX153" fmla="*/ 361950 w 1924050"/>
                <a:gd name="connsiteY153" fmla="*/ 166688 h 1395413"/>
                <a:gd name="connsiteX154" fmla="*/ 328613 w 1924050"/>
                <a:gd name="connsiteY154" fmla="*/ 180975 h 1395413"/>
                <a:gd name="connsiteX155" fmla="*/ 309563 w 1924050"/>
                <a:gd name="connsiteY155" fmla="*/ 195263 h 1395413"/>
                <a:gd name="connsiteX156" fmla="*/ 295275 w 1924050"/>
                <a:gd name="connsiteY156" fmla="*/ 200025 h 1395413"/>
                <a:gd name="connsiteX157" fmla="*/ 276225 w 1924050"/>
                <a:gd name="connsiteY157" fmla="*/ 214313 h 1395413"/>
                <a:gd name="connsiteX158" fmla="*/ 238125 w 1924050"/>
                <a:gd name="connsiteY158" fmla="*/ 233363 h 1395413"/>
                <a:gd name="connsiteX159" fmla="*/ 209550 w 1924050"/>
                <a:gd name="connsiteY159" fmla="*/ 252413 h 1395413"/>
                <a:gd name="connsiteX160" fmla="*/ 195263 w 1924050"/>
                <a:gd name="connsiteY160" fmla="*/ 261938 h 1395413"/>
                <a:gd name="connsiteX161" fmla="*/ 176213 w 1924050"/>
                <a:gd name="connsiteY161" fmla="*/ 271463 h 1395413"/>
                <a:gd name="connsiteX162" fmla="*/ 166688 w 1924050"/>
                <a:gd name="connsiteY162" fmla="*/ 285750 h 1395413"/>
                <a:gd name="connsiteX163" fmla="*/ 152400 w 1924050"/>
                <a:gd name="connsiteY163" fmla="*/ 300038 h 1395413"/>
                <a:gd name="connsiteX164" fmla="*/ 128588 w 1924050"/>
                <a:gd name="connsiteY164" fmla="*/ 333375 h 1395413"/>
                <a:gd name="connsiteX165" fmla="*/ 123825 w 1924050"/>
                <a:gd name="connsiteY165" fmla="*/ 347663 h 1395413"/>
                <a:gd name="connsiteX166" fmla="*/ 114300 w 1924050"/>
                <a:gd name="connsiteY166" fmla="*/ 371475 h 1395413"/>
                <a:gd name="connsiteX167" fmla="*/ 95250 w 1924050"/>
                <a:gd name="connsiteY167" fmla="*/ 404813 h 1395413"/>
                <a:gd name="connsiteX168" fmla="*/ 85725 w 1924050"/>
                <a:gd name="connsiteY168" fmla="*/ 442913 h 1395413"/>
                <a:gd name="connsiteX169" fmla="*/ 80963 w 1924050"/>
                <a:gd name="connsiteY169" fmla="*/ 457200 h 1395413"/>
                <a:gd name="connsiteX170" fmla="*/ 76200 w 1924050"/>
                <a:gd name="connsiteY170" fmla="*/ 490538 h 1395413"/>
                <a:gd name="connsiteX171" fmla="*/ 71438 w 1924050"/>
                <a:gd name="connsiteY171" fmla="*/ 504825 h 1395413"/>
                <a:gd name="connsiteX172" fmla="*/ 66675 w 1924050"/>
                <a:gd name="connsiteY172" fmla="*/ 523875 h 1395413"/>
                <a:gd name="connsiteX173" fmla="*/ 61913 w 1924050"/>
                <a:gd name="connsiteY173" fmla="*/ 576263 h 1395413"/>
                <a:gd name="connsiteX174" fmla="*/ 57150 w 1924050"/>
                <a:gd name="connsiteY174" fmla="*/ 604838 h 1395413"/>
                <a:gd name="connsiteX175" fmla="*/ 47625 w 1924050"/>
                <a:gd name="connsiteY175" fmla="*/ 714375 h 1395413"/>
                <a:gd name="connsiteX176" fmla="*/ 38100 w 1924050"/>
                <a:gd name="connsiteY176" fmla="*/ 762000 h 1395413"/>
                <a:gd name="connsiteX177" fmla="*/ 23813 w 1924050"/>
                <a:gd name="connsiteY177" fmla="*/ 866775 h 1395413"/>
                <a:gd name="connsiteX178" fmla="*/ 19050 w 1924050"/>
                <a:gd name="connsiteY178" fmla="*/ 890588 h 1395413"/>
                <a:gd name="connsiteX179" fmla="*/ 9525 w 1924050"/>
                <a:gd name="connsiteY179" fmla="*/ 919163 h 1395413"/>
                <a:gd name="connsiteX180" fmla="*/ 14288 w 1924050"/>
                <a:gd name="connsiteY180" fmla="*/ 1042988 h 1395413"/>
                <a:gd name="connsiteX181" fmla="*/ 23813 w 1924050"/>
                <a:gd name="connsiteY181" fmla="*/ 1076325 h 1395413"/>
                <a:gd name="connsiteX182" fmla="*/ 33338 w 1924050"/>
                <a:gd name="connsiteY182" fmla="*/ 1257300 h 1395413"/>
                <a:gd name="connsiteX183" fmla="*/ 0 w 1924050"/>
                <a:gd name="connsiteY183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61913 w 1924050"/>
                <a:gd name="connsiteY4" fmla="*/ 1357313 h 1395413"/>
                <a:gd name="connsiteX5" fmla="*/ 114300 w 1924050"/>
                <a:gd name="connsiteY5" fmla="*/ 1252538 h 1395413"/>
                <a:gd name="connsiteX6" fmla="*/ 100013 w 1924050"/>
                <a:gd name="connsiteY6" fmla="*/ 1238250 h 1395413"/>
                <a:gd name="connsiteX7" fmla="*/ 95250 w 1924050"/>
                <a:gd name="connsiteY7" fmla="*/ 1223963 h 1395413"/>
                <a:gd name="connsiteX8" fmla="*/ 80963 w 1924050"/>
                <a:gd name="connsiteY8" fmla="*/ 1190625 h 1395413"/>
                <a:gd name="connsiteX9" fmla="*/ 85725 w 1924050"/>
                <a:gd name="connsiteY9" fmla="*/ 1023938 h 1395413"/>
                <a:gd name="connsiteX10" fmla="*/ 80963 w 1924050"/>
                <a:gd name="connsiteY10" fmla="*/ 957263 h 1395413"/>
                <a:gd name="connsiteX11" fmla="*/ 90488 w 1924050"/>
                <a:gd name="connsiteY11" fmla="*/ 828675 h 1395413"/>
                <a:gd name="connsiteX12" fmla="*/ 95250 w 1924050"/>
                <a:gd name="connsiteY12" fmla="*/ 814388 h 1395413"/>
                <a:gd name="connsiteX13" fmla="*/ 100013 w 1924050"/>
                <a:gd name="connsiteY13" fmla="*/ 785813 h 1395413"/>
                <a:gd name="connsiteX14" fmla="*/ 104775 w 1924050"/>
                <a:gd name="connsiteY14" fmla="*/ 762000 h 1395413"/>
                <a:gd name="connsiteX15" fmla="*/ 119063 w 1924050"/>
                <a:gd name="connsiteY15" fmla="*/ 661988 h 1395413"/>
                <a:gd name="connsiteX16" fmla="*/ 128588 w 1924050"/>
                <a:gd name="connsiteY16" fmla="*/ 633413 h 1395413"/>
                <a:gd name="connsiteX17" fmla="*/ 147638 w 1924050"/>
                <a:gd name="connsiteY17" fmla="*/ 604838 h 1395413"/>
                <a:gd name="connsiteX18" fmla="*/ 157163 w 1924050"/>
                <a:gd name="connsiteY18" fmla="*/ 552450 h 1395413"/>
                <a:gd name="connsiteX19" fmla="*/ 161925 w 1924050"/>
                <a:gd name="connsiteY19" fmla="*/ 538163 h 1395413"/>
                <a:gd name="connsiteX20" fmla="*/ 171450 w 1924050"/>
                <a:gd name="connsiteY20" fmla="*/ 504825 h 1395413"/>
                <a:gd name="connsiteX21" fmla="*/ 180975 w 1924050"/>
                <a:gd name="connsiteY21" fmla="*/ 490538 h 1395413"/>
                <a:gd name="connsiteX22" fmla="*/ 185738 w 1924050"/>
                <a:gd name="connsiteY22" fmla="*/ 476250 h 1395413"/>
                <a:gd name="connsiteX23" fmla="*/ 209550 w 1924050"/>
                <a:gd name="connsiteY23" fmla="*/ 447675 h 1395413"/>
                <a:gd name="connsiteX24" fmla="*/ 219075 w 1924050"/>
                <a:gd name="connsiteY24" fmla="*/ 433388 h 1395413"/>
                <a:gd name="connsiteX25" fmla="*/ 233363 w 1924050"/>
                <a:gd name="connsiteY25" fmla="*/ 414338 h 1395413"/>
                <a:gd name="connsiteX26" fmla="*/ 247650 w 1924050"/>
                <a:gd name="connsiteY26" fmla="*/ 400050 h 1395413"/>
                <a:gd name="connsiteX27" fmla="*/ 257175 w 1924050"/>
                <a:gd name="connsiteY27" fmla="*/ 385763 h 1395413"/>
                <a:gd name="connsiteX28" fmla="*/ 261938 w 1924050"/>
                <a:gd name="connsiteY28" fmla="*/ 371475 h 1395413"/>
                <a:gd name="connsiteX29" fmla="*/ 276225 w 1924050"/>
                <a:gd name="connsiteY29" fmla="*/ 361950 h 1395413"/>
                <a:gd name="connsiteX30" fmla="*/ 361950 w 1924050"/>
                <a:gd name="connsiteY30" fmla="*/ 352425 h 1395413"/>
                <a:gd name="connsiteX31" fmla="*/ 404813 w 1924050"/>
                <a:gd name="connsiteY31" fmla="*/ 328613 h 1395413"/>
                <a:gd name="connsiteX32" fmla="*/ 428625 w 1924050"/>
                <a:gd name="connsiteY32" fmla="*/ 314325 h 1395413"/>
                <a:gd name="connsiteX33" fmla="*/ 461963 w 1924050"/>
                <a:gd name="connsiteY33" fmla="*/ 295275 h 1395413"/>
                <a:gd name="connsiteX34" fmla="*/ 481013 w 1924050"/>
                <a:gd name="connsiteY34" fmla="*/ 290513 h 1395413"/>
                <a:gd name="connsiteX35" fmla="*/ 519113 w 1924050"/>
                <a:gd name="connsiteY35" fmla="*/ 276225 h 1395413"/>
                <a:gd name="connsiteX36" fmla="*/ 533400 w 1924050"/>
                <a:gd name="connsiteY36" fmla="*/ 266700 h 1395413"/>
                <a:gd name="connsiteX37" fmla="*/ 571500 w 1924050"/>
                <a:gd name="connsiteY37" fmla="*/ 257175 h 1395413"/>
                <a:gd name="connsiteX38" fmla="*/ 600075 w 1924050"/>
                <a:gd name="connsiteY38" fmla="*/ 247650 h 1395413"/>
                <a:gd name="connsiteX39" fmla="*/ 614363 w 1924050"/>
                <a:gd name="connsiteY39" fmla="*/ 242888 h 1395413"/>
                <a:gd name="connsiteX40" fmla="*/ 642938 w 1924050"/>
                <a:gd name="connsiteY40" fmla="*/ 238125 h 1395413"/>
                <a:gd name="connsiteX41" fmla="*/ 661988 w 1924050"/>
                <a:gd name="connsiteY41" fmla="*/ 233363 h 1395413"/>
                <a:gd name="connsiteX42" fmla="*/ 690563 w 1924050"/>
                <a:gd name="connsiteY42" fmla="*/ 223838 h 1395413"/>
                <a:gd name="connsiteX43" fmla="*/ 714375 w 1924050"/>
                <a:gd name="connsiteY43" fmla="*/ 219075 h 1395413"/>
                <a:gd name="connsiteX44" fmla="*/ 776288 w 1924050"/>
                <a:gd name="connsiteY44" fmla="*/ 209550 h 1395413"/>
                <a:gd name="connsiteX45" fmla="*/ 800100 w 1924050"/>
                <a:gd name="connsiteY45" fmla="*/ 204788 h 1395413"/>
                <a:gd name="connsiteX46" fmla="*/ 890588 w 1924050"/>
                <a:gd name="connsiteY46" fmla="*/ 190500 h 1395413"/>
                <a:gd name="connsiteX47" fmla="*/ 904875 w 1924050"/>
                <a:gd name="connsiteY47" fmla="*/ 185738 h 1395413"/>
                <a:gd name="connsiteX48" fmla="*/ 985838 w 1924050"/>
                <a:gd name="connsiteY48" fmla="*/ 176213 h 1395413"/>
                <a:gd name="connsiteX49" fmla="*/ 1323975 w 1924050"/>
                <a:gd name="connsiteY49" fmla="*/ 180975 h 1395413"/>
                <a:gd name="connsiteX50" fmla="*/ 1352550 w 1924050"/>
                <a:gd name="connsiteY50" fmla="*/ 190500 h 1395413"/>
                <a:gd name="connsiteX51" fmla="*/ 1381125 w 1924050"/>
                <a:gd name="connsiteY51" fmla="*/ 200025 h 1395413"/>
                <a:gd name="connsiteX52" fmla="*/ 1395413 w 1924050"/>
                <a:gd name="connsiteY52" fmla="*/ 204788 h 1395413"/>
                <a:gd name="connsiteX53" fmla="*/ 1423988 w 1924050"/>
                <a:gd name="connsiteY53" fmla="*/ 223838 h 1395413"/>
                <a:gd name="connsiteX54" fmla="*/ 1462088 w 1924050"/>
                <a:gd name="connsiteY54" fmla="*/ 238125 h 1395413"/>
                <a:gd name="connsiteX55" fmla="*/ 1490663 w 1924050"/>
                <a:gd name="connsiteY55" fmla="*/ 247650 h 1395413"/>
                <a:gd name="connsiteX56" fmla="*/ 1504950 w 1924050"/>
                <a:gd name="connsiteY56" fmla="*/ 252413 h 1395413"/>
                <a:gd name="connsiteX57" fmla="*/ 1524000 w 1924050"/>
                <a:gd name="connsiteY57" fmla="*/ 257175 h 1395413"/>
                <a:gd name="connsiteX58" fmla="*/ 1557338 w 1924050"/>
                <a:gd name="connsiteY58" fmla="*/ 285750 h 1395413"/>
                <a:gd name="connsiteX59" fmla="*/ 1585913 w 1924050"/>
                <a:gd name="connsiteY59" fmla="*/ 304800 h 1395413"/>
                <a:gd name="connsiteX60" fmla="*/ 1600200 w 1924050"/>
                <a:gd name="connsiteY60" fmla="*/ 314325 h 1395413"/>
                <a:gd name="connsiteX61" fmla="*/ 1628775 w 1924050"/>
                <a:gd name="connsiteY61" fmla="*/ 342900 h 1395413"/>
                <a:gd name="connsiteX62" fmla="*/ 1643063 w 1924050"/>
                <a:gd name="connsiteY62" fmla="*/ 357188 h 1395413"/>
                <a:gd name="connsiteX63" fmla="*/ 1666875 w 1924050"/>
                <a:gd name="connsiteY63" fmla="*/ 390525 h 1395413"/>
                <a:gd name="connsiteX64" fmla="*/ 1685925 w 1924050"/>
                <a:gd name="connsiteY64" fmla="*/ 419100 h 1395413"/>
                <a:gd name="connsiteX65" fmla="*/ 1690688 w 1924050"/>
                <a:gd name="connsiteY65" fmla="*/ 433388 h 1395413"/>
                <a:gd name="connsiteX66" fmla="*/ 1700213 w 1924050"/>
                <a:gd name="connsiteY66" fmla="*/ 447675 h 1395413"/>
                <a:gd name="connsiteX67" fmla="*/ 1714500 w 1924050"/>
                <a:gd name="connsiteY67" fmla="*/ 471488 h 1395413"/>
                <a:gd name="connsiteX68" fmla="*/ 1724025 w 1924050"/>
                <a:gd name="connsiteY68" fmla="*/ 485775 h 1395413"/>
                <a:gd name="connsiteX69" fmla="*/ 1738313 w 1924050"/>
                <a:gd name="connsiteY69" fmla="*/ 514350 h 1395413"/>
                <a:gd name="connsiteX70" fmla="*/ 1757363 w 1924050"/>
                <a:gd name="connsiteY70" fmla="*/ 542925 h 1395413"/>
                <a:gd name="connsiteX71" fmla="*/ 1762125 w 1924050"/>
                <a:gd name="connsiteY71" fmla="*/ 557213 h 1395413"/>
                <a:gd name="connsiteX72" fmla="*/ 1771650 w 1924050"/>
                <a:gd name="connsiteY72" fmla="*/ 571500 h 1395413"/>
                <a:gd name="connsiteX73" fmla="*/ 1781175 w 1924050"/>
                <a:gd name="connsiteY73" fmla="*/ 600075 h 1395413"/>
                <a:gd name="connsiteX74" fmla="*/ 1790700 w 1924050"/>
                <a:gd name="connsiteY74" fmla="*/ 614363 h 1395413"/>
                <a:gd name="connsiteX75" fmla="*/ 1800225 w 1924050"/>
                <a:gd name="connsiteY75" fmla="*/ 642938 h 1395413"/>
                <a:gd name="connsiteX76" fmla="*/ 1804988 w 1924050"/>
                <a:gd name="connsiteY76" fmla="*/ 661988 h 1395413"/>
                <a:gd name="connsiteX77" fmla="*/ 1814513 w 1924050"/>
                <a:gd name="connsiteY77" fmla="*/ 676275 h 1395413"/>
                <a:gd name="connsiteX78" fmla="*/ 1819275 w 1924050"/>
                <a:gd name="connsiteY78" fmla="*/ 695325 h 1395413"/>
                <a:gd name="connsiteX79" fmla="*/ 1833563 w 1924050"/>
                <a:gd name="connsiteY79" fmla="*/ 747713 h 1395413"/>
                <a:gd name="connsiteX80" fmla="*/ 1843088 w 1924050"/>
                <a:gd name="connsiteY80" fmla="*/ 804863 h 1395413"/>
                <a:gd name="connsiteX81" fmla="*/ 1847850 w 1924050"/>
                <a:gd name="connsiteY81" fmla="*/ 942975 h 1395413"/>
                <a:gd name="connsiteX82" fmla="*/ 1852613 w 1924050"/>
                <a:gd name="connsiteY82" fmla="*/ 957263 h 1395413"/>
                <a:gd name="connsiteX83" fmla="*/ 1866900 w 1924050"/>
                <a:gd name="connsiteY83" fmla="*/ 1000125 h 1395413"/>
                <a:gd name="connsiteX84" fmla="*/ 1871663 w 1924050"/>
                <a:gd name="connsiteY84" fmla="*/ 1019175 h 1395413"/>
                <a:gd name="connsiteX85" fmla="*/ 1881188 w 1924050"/>
                <a:gd name="connsiteY85" fmla="*/ 1038225 h 1395413"/>
                <a:gd name="connsiteX86" fmla="*/ 1885950 w 1924050"/>
                <a:gd name="connsiteY86" fmla="*/ 1166813 h 1395413"/>
                <a:gd name="connsiteX87" fmla="*/ 1895475 w 1924050"/>
                <a:gd name="connsiteY87" fmla="*/ 1285875 h 1395413"/>
                <a:gd name="connsiteX88" fmla="*/ 1895475 w 1924050"/>
                <a:gd name="connsiteY88" fmla="*/ 1357313 h 1395413"/>
                <a:gd name="connsiteX89" fmla="*/ 1885950 w 1924050"/>
                <a:gd name="connsiteY89" fmla="*/ 1371600 h 1395413"/>
                <a:gd name="connsiteX90" fmla="*/ 1876425 w 1924050"/>
                <a:gd name="connsiteY90" fmla="*/ 1395413 h 1395413"/>
                <a:gd name="connsiteX91" fmla="*/ 1881188 w 1924050"/>
                <a:gd name="connsiteY91" fmla="*/ 1266825 h 1395413"/>
                <a:gd name="connsiteX92" fmla="*/ 1890713 w 1924050"/>
                <a:gd name="connsiteY92" fmla="*/ 1238250 h 1395413"/>
                <a:gd name="connsiteX93" fmla="*/ 1900238 w 1924050"/>
                <a:gd name="connsiteY93" fmla="*/ 1200150 h 1395413"/>
                <a:gd name="connsiteX94" fmla="*/ 1909763 w 1924050"/>
                <a:gd name="connsiteY94" fmla="*/ 1171575 h 1395413"/>
                <a:gd name="connsiteX95" fmla="*/ 1914525 w 1924050"/>
                <a:gd name="connsiteY95" fmla="*/ 1085850 h 1395413"/>
                <a:gd name="connsiteX96" fmla="*/ 1924050 w 1924050"/>
                <a:gd name="connsiteY96" fmla="*/ 809625 h 1395413"/>
                <a:gd name="connsiteX97" fmla="*/ 1919288 w 1924050"/>
                <a:gd name="connsiteY97" fmla="*/ 666750 h 1395413"/>
                <a:gd name="connsiteX98" fmla="*/ 1900238 w 1924050"/>
                <a:gd name="connsiteY98" fmla="*/ 633413 h 1395413"/>
                <a:gd name="connsiteX99" fmla="*/ 1890713 w 1924050"/>
                <a:gd name="connsiteY99" fmla="*/ 609600 h 1395413"/>
                <a:gd name="connsiteX100" fmla="*/ 1881188 w 1924050"/>
                <a:gd name="connsiteY100" fmla="*/ 581025 h 1395413"/>
                <a:gd name="connsiteX101" fmla="*/ 1871663 w 1924050"/>
                <a:gd name="connsiteY101" fmla="*/ 566738 h 1395413"/>
                <a:gd name="connsiteX102" fmla="*/ 1866900 w 1924050"/>
                <a:gd name="connsiteY102" fmla="*/ 542925 h 1395413"/>
                <a:gd name="connsiteX103" fmla="*/ 1857375 w 1924050"/>
                <a:gd name="connsiteY103" fmla="*/ 528638 h 1395413"/>
                <a:gd name="connsiteX104" fmla="*/ 1852613 w 1924050"/>
                <a:gd name="connsiteY104" fmla="*/ 514350 h 1395413"/>
                <a:gd name="connsiteX105" fmla="*/ 1843088 w 1924050"/>
                <a:gd name="connsiteY105" fmla="*/ 495300 h 1395413"/>
                <a:gd name="connsiteX106" fmla="*/ 1833563 w 1924050"/>
                <a:gd name="connsiteY106" fmla="*/ 457200 h 1395413"/>
                <a:gd name="connsiteX107" fmla="*/ 1824038 w 1924050"/>
                <a:gd name="connsiteY107" fmla="*/ 438150 h 1395413"/>
                <a:gd name="connsiteX108" fmla="*/ 1809750 w 1924050"/>
                <a:gd name="connsiteY108" fmla="*/ 404813 h 1395413"/>
                <a:gd name="connsiteX109" fmla="*/ 1800225 w 1924050"/>
                <a:gd name="connsiteY109" fmla="*/ 376238 h 1395413"/>
                <a:gd name="connsiteX110" fmla="*/ 1795463 w 1924050"/>
                <a:gd name="connsiteY110" fmla="*/ 361950 h 1395413"/>
                <a:gd name="connsiteX111" fmla="*/ 1790700 w 1924050"/>
                <a:gd name="connsiteY111" fmla="*/ 342900 h 1395413"/>
                <a:gd name="connsiteX112" fmla="*/ 1781175 w 1924050"/>
                <a:gd name="connsiteY112" fmla="*/ 328613 h 1395413"/>
                <a:gd name="connsiteX113" fmla="*/ 1762125 w 1924050"/>
                <a:gd name="connsiteY113" fmla="*/ 280988 h 1395413"/>
                <a:gd name="connsiteX114" fmla="*/ 1757363 w 1924050"/>
                <a:gd name="connsiteY114" fmla="*/ 266700 h 1395413"/>
                <a:gd name="connsiteX115" fmla="*/ 1747838 w 1924050"/>
                <a:gd name="connsiteY115" fmla="*/ 252413 h 1395413"/>
                <a:gd name="connsiteX116" fmla="*/ 1733550 w 1924050"/>
                <a:gd name="connsiteY116" fmla="*/ 228600 h 1395413"/>
                <a:gd name="connsiteX117" fmla="*/ 1724025 w 1924050"/>
                <a:gd name="connsiteY117" fmla="*/ 214313 h 1395413"/>
                <a:gd name="connsiteX118" fmla="*/ 1709738 w 1924050"/>
                <a:gd name="connsiteY118" fmla="*/ 204788 h 1395413"/>
                <a:gd name="connsiteX119" fmla="*/ 1685925 w 1924050"/>
                <a:gd name="connsiteY119" fmla="*/ 176213 h 1395413"/>
                <a:gd name="connsiteX120" fmla="*/ 1676400 w 1924050"/>
                <a:gd name="connsiteY120" fmla="*/ 161925 h 1395413"/>
                <a:gd name="connsiteX121" fmla="*/ 1647825 w 1924050"/>
                <a:gd name="connsiteY121" fmla="*/ 152400 h 1395413"/>
                <a:gd name="connsiteX122" fmla="*/ 1619250 w 1924050"/>
                <a:gd name="connsiteY122" fmla="*/ 142875 h 1395413"/>
                <a:gd name="connsiteX123" fmla="*/ 1600200 w 1924050"/>
                <a:gd name="connsiteY123" fmla="*/ 133350 h 1395413"/>
                <a:gd name="connsiteX124" fmla="*/ 1543050 w 1924050"/>
                <a:gd name="connsiteY124" fmla="*/ 123825 h 1395413"/>
                <a:gd name="connsiteX125" fmla="*/ 1504950 w 1924050"/>
                <a:gd name="connsiteY125" fmla="*/ 109538 h 1395413"/>
                <a:gd name="connsiteX126" fmla="*/ 1385888 w 1924050"/>
                <a:gd name="connsiteY126" fmla="*/ 95250 h 1395413"/>
                <a:gd name="connsiteX127" fmla="*/ 1352550 w 1924050"/>
                <a:gd name="connsiteY127" fmla="*/ 90488 h 1395413"/>
                <a:gd name="connsiteX128" fmla="*/ 1290638 w 1924050"/>
                <a:gd name="connsiteY128" fmla="*/ 76200 h 1395413"/>
                <a:gd name="connsiteX129" fmla="*/ 1233488 w 1924050"/>
                <a:gd name="connsiteY129" fmla="*/ 71438 h 1395413"/>
                <a:gd name="connsiteX130" fmla="*/ 1190625 w 1924050"/>
                <a:gd name="connsiteY130" fmla="*/ 61913 h 1395413"/>
                <a:gd name="connsiteX131" fmla="*/ 1176338 w 1924050"/>
                <a:gd name="connsiteY131" fmla="*/ 52388 h 1395413"/>
                <a:gd name="connsiteX132" fmla="*/ 1152525 w 1924050"/>
                <a:gd name="connsiteY132" fmla="*/ 47625 h 1395413"/>
                <a:gd name="connsiteX133" fmla="*/ 1123950 w 1924050"/>
                <a:gd name="connsiteY133" fmla="*/ 38100 h 1395413"/>
                <a:gd name="connsiteX134" fmla="*/ 1095375 w 1924050"/>
                <a:gd name="connsiteY134" fmla="*/ 28575 h 1395413"/>
                <a:gd name="connsiteX135" fmla="*/ 1019175 w 1924050"/>
                <a:gd name="connsiteY135" fmla="*/ 19050 h 1395413"/>
                <a:gd name="connsiteX136" fmla="*/ 985838 w 1924050"/>
                <a:gd name="connsiteY136" fmla="*/ 9525 h 1395413"/>
                <a:gd name="connsiteX137" fmla="*/ 933450 w 1924050"/>
                <a:gd name="connsiteY137" fmla="*/ 0 h 1395413"/>
                <a:gd name="connsiteX138" fmla="*/ 781050 w 1924050"/>
                <a:gd name="connsiteY138" fmla="*/ 4763 h 1395413"/>
                <a:gd name="connsiteX139" fmla="*/ 766763 w 1924050"/>
                <a:gd name="connsiteY139" fmla="*/ 9525 h 1395413"/>
                <a:gd name="connsiteX140" fmla="*/ 742950 w 1924050"/>
                <a:gd name="connsiteY140" fmla="*/ 19050 h 1395413"/>
                <a:gd name="connsiteX141" fmla="*/ 723900 w 1924050"/>
                <a:gd name="connsiteY141" fmla="*/ 28575 h 1395413"/>
                <a:gd name="connsiteX142" fmla="*/ 709613 w 1924050"/>
                <a:gd name="connsiteY142" fmla="*/ 33338 h 1395413"/>
                <a:gd name="connsiteX143" fmla="*/ 690563 w 1924050"/>
                <a:gd name="connsiteY143" fmla="*/ 42863 h 1395413"/>
                <a:gd name="connsiteX144" fmla="*/ 642938 w 1924050"/>
                <a:gd name="connsiteY144" fmla="*/ 57150 h 1395413"/>
                <a:gd name="connsiteX145" fmla="*/ 604838 w 1924050"/>
                <a:gd name="connsiteY145" fmla="*/ 71438 h 1395413"/>
                <a:gd name="connsiteX146" fmla="*/ 561975 w 1924050"/>
                <a:gd name="connsiteY146" fmla="*/ 80963 h 1395413"/>
                <a:gd name="connsiteX147" fmla="*/ 528638 w 1924050"/>
                <a:gd name="connsiteY147" fmla="*/ 95250 h 1395413"/>
                <a:gd name="connsiteX148" fmla="*/ 495300 w 1924050"/>
                <a:gd name="connsiteY148" fmla="*/ 100013 h 1395413"/>
                <a:gd name="connsiteX149" fmla="*/ 447675 w 1924050"/>
                <a:gd name="connsiteY149" fmla="*/ 119063 h 1395413"/>
                <a:gd name="connsiteX150" fmla="*/ 414338 w 1924050"/>
                <a:gd name="connsiteY150" fmla="*/ 133350 h 1395413"/>
                <a:gd name="connsiteX151" fmla="*/ 400050 w 1924050"/>
                <a:gd name="connsiteY151" fmla="*/ 147638 h 1395413"/>
                <a:gd name="connsiteX152" fmla="*/ 361950 w 1924050"/>
                <a:gd name="connsiteY152" fmla="*/ 166688 h 1395413"/>
                <a:gd name="connsiteX153" fmla="*/ 328613 w 1924050"/>
                <a:gd name="connsiteY153" fmla="*/ 180975 h 1395413"/>
                <a:gd name="connsiteX154" fmla="*/ 309563 w 1924050"/>
                <a:gd name="connsiteY154" fmla="*/ 195263 h 1395413"/>
                <a:gd name="connsiteX155" fmla="*/ 295275 w 1924050"/>
                <a:gd name="connsiteY155" fmla="*/ 200025 h 1395413"/>
                <a:gd name="connsiteX156" fmla="*/ 276225 w 1924050"/>
                <a:gd name="connsiteY156" fmla="*/ 214313 h 1395413"/>
                <a:gd name="connsiteX157" fmla="*/ 238125 w 1924050"/>
                <a:gd name="connsiteY157" fmla="*/ 233363 h 1395413"/>
                <a:gd name="connsiteX158" fmla="*/ 209550 w 1924050"/>
                <a:gd name="connsiteY158" fmla="*/ 252413 h 1395413"/>
                <a:gd name="connsiteX159" fmla="*/ 195263 w 1924050"/>
                <a:gd name="connsiteY159" fmla="*/ 261938 h 1395413"/>
                <a:gd name="connsiteX160" fmla="*/ 176213 w 1924050"/>
                <a:gd name="connsiteY160" fmla="*/ 271463 h 1395413"/>
                <a:gd name="connsiteX161" fmla="*/ 166688 w 1924050"/>
                <a:gd name="connsiteY161" fmla="*/ 285750 h 1395413"/>
                <a:gd name="connsiteX162" fmla="*/ 152400 w 1924050"/>
                <a:gd name="connsiteY162" fmla="*/ 300038 h 1395413"/>
                <a:gd name="connsiteX163" fmla="*/ 128588 w 1924050"/>
                <a:gd name="connsiteY163" fmla="*/ 333375 h 1395413"/>
                <a:gd name="connsiteX164" fmla="*/ 123825 w 1924050"/>
                <a:gd name="connsiteY164" fmla="*/ 347663 h 1395413"/>
                <a:gd name="connsiteX165" fmla="*/ 114300 w 1924050"/>
                <a:gd name="connsiteY165" fmla="*/ 371475 h 1395413"/>
                <a:gd name="connsiteX166" fmla="*/ 95250 w 1924050"/>
                <a:gd name="connsiteY166" fmla="*/ 404813 h 1395413"/>
                <a:gd name="connsiteX167" fmla="*/ 85725 w 1924050"/>
                <a:gd name="connsiteY167" fmla="*/ 442913 h 1395413"/>
                <a:gd name="connsiteX168" fmla="*/ 80963 w 1924050"/>
                <a:gd name="connsiteY168" fmla="*/ 457200 h 1395413"/>
                <a:gd name="connsiteX169" fmla="*/ 76200 w 1924050"/>
                <a:gd name="connsiteY169" fmla="*/ 490538 h 1395413"/>
                <a:gd name="connsiteX170" fmla="*/ 71438 w 1924050"/>
                <a:gd name="connsiteY170" fmla="*/ 504825 h 1395413"/>
                <a:gd name="connsiteX171" fmla="*/ 66675 w 1924050"/>
                <a:gd name="connsiteY171" fmla="*/ 523875 h 1395413"/>
                <a:gd name="connsiteX172" fmla="*/ 61913 w 1924050"/>
                <a:gd name="connsiteY172" fmla="*/ 576263 h 1395413"/>
                <a:gd name="connsiteX173" fmla="*/ 57150 w 1924050"/>
                <a:gd name="connsiteY173" fmla="*/ 604838 h 1395413"/>
                <a:gd name="connsiteX174" fmla="*/ 47625 w 1924050"/>
                <a:gd name="connsiteY174" fmla="*/ 714375 h 1395413"/>
                <a:gd name="connsiteX175" fmla="*/ 38100 w 1924050"/>
                <a:gd name="connsiteY175" fmla="*/ 762000 h 1395413"/>
                <a:gd name="connsiteX176" fmla="*/ 23813 w 1924050"/>
                <a:gd name="connsiteY176" fmla="*/ 866775 h 1395413"/>
                <a:gd name="connsiteX177" fmla="*/ 19050 w 1924050"/>
                <a:gd name="connsiteY177" fmla="*/ 890588 h 1395413"/>
                <a:gd name="connsiteX178" fmla="*/ 9525 w 1924050"/>
                <a:gd name="connsiteY178" fmla="*/ 919163 h 1395413"/>
                <a:gd name="connsiteX179" fmla="*/ 14288 w 1924050"/>
                <a:gd name="connsiteY179" fmla="*/ 1042988 h 1395413"/>
                <a:gd name="connsiteX180" fmla="*/ 23813 w 1924050"/>
                <a:gd name="connsiteY180" fmla="*/ 1076325 h 1395413"/>
                <a:gd name="connsiteX181" fmla="*/ 33338 w 1924050"/>
                <a:gd name="connsiteY181" fmla="*/ 1257300 h 1395413"/>
                <a:gd name="connsiteX182" fmla="*/ 0 w 1924050"/>
                <a:gd name="connsiteY182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97632 w 1924050"/>
                <a:gd name="connsiteY4" fmla="*/ 1373982 h 1395413"/>
                <a:gd name="connsiteX5" fmla="*/ 114300 w 1924050"/>
                <a:gd name="connsiteY5" fmla="*/ 1252538 h 1395413"/>
                <a:gd name="connsiteX6" fmla="*/ 100013 w 1924050"/>
                <a:gd name="connsiteY6" fmla="*/ 1238250 h 1395413"/>
                <a:gd name="connsiteX7" fmla="*/ 95250 w 1924050"/>
                <a:gd name="connsiteY7" fmla="*/ 1223963 h 1395413"/>
                <a:gd name="connsiteX8" fmla="*/ 80963 w 1924050"/>
                <a:gd name="connsiteY8" fmla="*/ 1190625 h 1395413"/>
                <a:gd name="connsiteX9" fmla="*/ 85725 w 1924050"/>
                <a:gd name="connsiteY9" fmla="*/ 1023938 h 1395413"/>
                <a:gd name="connsiteX10" fmla="*/ 80963 w 1924050"/>
                <a:gd name="connsiteY10" fmla="*/ 957263 h 1395413"/>
                <a:gd name="connsiteX11" fmla="*/ 90488 w 1924050"/>
                <a:gd name="connsiteY11" fmla="*/ 828675 h 1395413"/>
                <a:gd name="connsiteX12" fmla="*/ 95250 w 1924050"/>
                <a:gd name="connsiteY12" fmla="*/ 814388 h 1395413"/>
                <a:gd name="connsiteX13" fmla="*/ 100013 w 1924050"/>
                <a:gd name="connsiteY13" fmla="*/ 785813 h 1395413"/>
                <a:gd name="connsiteX14" fmla="*/ 104775 w 1924050"/>
                <a:gd name="connsiteY14" fmla="*/ 762000 h 1395413"/>
                <a:gd name="connsiteX15" fmla="*/ 119063 w 1924050"/>
                <a:gd name="connsiteY15" fmla="*/ 661988 h 1395413"/>
                <a:gd name="connsiteX16" fmla="*/ 128588 w 1924050"/>
                <a:gd name="connsiteY16" fmla="*/ 633413 h 1395413"/>
                <a:gd name="connsiteX17" fmla="*/ 147638 w 1924050"/>
                <a:gd name="connsiteY17" fmla="*/ 604838 h 1395413"/>
                <a:gd name="connsiteX18" fmla="*/ 157163 w 1924050"/>
                <a:gd name="connsiteY18" fmla="*/ 552450 h 1395413"/>
                <a:gd name="connsiteX19" fmla="*/ 161925 w 1924050"/>
                <a:gd name="connsiteY19" fmla="*/ 538163 h 1395413"/>
                <a:gd name="connsiteX20" fmla="*/ 171450 w 1924050"/>
                <a:gd name="connsiteY20" fmla="*/ 504825 h 1395413"/>
                <a:gd name="connsiteX21" fmla="*/ 180975 w 1924050"/>
                <a:gd name="connsiteY21" fmla="*/ 490538 h 1395413"/>
                <a:gd name="connsiteX22" fmla="*/ 185738 w 1924050"/>
                <a:gd name="connsiteY22" fmla="*/ 476250 h 1395413"/>
                <a:gd name="connsiteX23" fmla="*/ 209550 w 1924050"/>
                <a:gd name="connsiteY23" fmla="*/ 447675 h 1395413"/>
                <a:gd name="connsiteX24" fmla="*/ 219075 w 1924050"/>
                <a:gd name="connsiteY24" fmla="*/ 433388 h 1395413"/>
                <a:gd name="connsiteX25" fmla="*/ 233363 w 1924050"/>
                <a:gd name="connsiteY25" fmla="*/ 414338 h 1395413"/>
                <a:gd name="connsiteX26" fmla="*/ 247650 w 1924050"/>
                <a:gd name="connsiteY26" fmla="*/ 400050 h 1395413"/>
                <a:gd name="connsiteX27" fmla="*/ 257175 w 1924050"/>
                <a:gd name="connsiteY27" fmla="*/ 385763 h 1395413"/>
                <a:gd name="connsiteX28" fmla="*/ 261938 w 1924050"/>
                <a:gd name="connsiteY28" fmla="*/ 371475 h 1395413"/>
                <a:gd name="connsiteX29" fmla="*/ 276225 w 1924050"/>
                <a:gd name="connsiteY29" fmla="*/ 361950 h 1395413"/>
                <a:gd name="connsiteX30" fmla="*/ 361950 w 1924050"/>
                <a:gd name="connsiteY30" fmla="*/ 352425 h 1395413"/>
                <a:gd name="connsiteX31" fmla="*/ 404813 w 1924050"/>
                <a:gd name="connsiteY31" fmla="*/ 328613 h 1395413"/>
                <a:gd name="connsiteX32" fmla="*/ 428625 w 1924050"/>
                <a:gd name="connsiteY32" fmla="*/ 314325 h 1395413"/>
                <a:gd name="connsiteX33" fmla="*/ 461963 w 1924050"/>
                <a:gd name="connsiteY33" fmla="*/ 295275 h 1395413"/>
                <a:gd name="connsiteX34" fmla="*/ 481013 w 1924050"/>
                <a:gd name="connsiteY34" fmla="*/ 290513 h 1395413"/>
                <a:gd name="connsiteX35" fmla="*/ 519113 w 1924050"/>
                <a:gd name="connsiteY35" fmla="*/ 276225 h 1395413"/>
                <a:gd name="connsiteX36" fmla="*/ 533400 w 1924050"/>
                <a:gd name="connsiteY36" fmla="*/ 266700 h 1395413"/>
                <a:gd name="connsiteX37" fmla="*/ 571500 w 1924050"/>
                <a:gd name="connsiteY37" fmla="*/ 257175 h 1395413"/>
                <a:gd name="connsiteX38" fmla="*/ 600075 w 1924050"/>
                <a:gd name="connsiteY38" fmla="*/ 247650 h 1395413"/>
                <a:gd name="connsiteX39" fmla="*/ 614363 w 1924050"/>
                <a:gd name="connsiteY39" fmla="*/ 242888 h 1395413"/>
                <a:gd name="connsiteX40" fmla="*/ 642938 w 1924050"/>
                <a:gd name="connsiteY40" fmla="*/ 238125 h 1395413"/>
                <a:gd name="connsiteX41" fmla="*/ 661988 w 1924050"/>
                <a:gd name="connsiteY41" fmla="*/ 233363 h 1395413"/>
                <a:gd name="connsiteX42" fmla="*/ 690563 w 1924050"/>
                <a:gd name="connsiteY42" fmla="*/ 223838 h 1395413"/>
                <a:gd name="connsiteX43" fmla="*/ 714375 w 1924050"/>
                <a:gd name="connsiteY43" fmla="*/ 219075 h 1395413"/>
                <a:gd name="connsiteX44" fmla="*/ 776288 w 1924050"/>
                <a:gd name="connsiteY44" fmla="*/ 209550 h 1395413"/>
                <a:gd name="connsiteX45" fmla="*/ 800100 w 1924050"/>
                <a:gd name="connsiteY45" fmla="*/ 204788 h 1395413"/>
                <a:gd name="connsiteX46" fmla="*/ 890588 w 1924050"/>
                <a:gd name="connsiteY46" fmla="*/ 190500 h 1395413"/>
                <a:gd name="connsiteX47" fmla="*/ 904875 w 1924050"/>
                <a:gd name="connsiteY47" fmla="*/ 185738 h 1395413"/>
                <a:gd name="connsiteX48" fmla="*/ 985838 w 1924050"/>
                <a:gd name="connsiteY48" fmla="*/ 176213 h 1395413"/>
                <a:gd name="connsiteX49" fmla="*/ 1323975 w 1924050"/>
                <a:gd name="connsiteY49" fmla="*/ 180975 h 1395413"/>
                <a:gd name="connsiteX50" fmla="*/ 1352550 w 1924050"/>
                <a:gd name="connsiteY50" fmla="*/ 190500 h 1395413"/>
                <a:gd name="connsiteX51" fmla="*/ 1381125 w 1924050"/>
                <a:gd name="connsiteY51" fmla="*/ 200025 h 1395413"/>
                <a:gd name="connsiteX52" fmla="*/ 1395413 w 1924050"/>
                <a:gd name="connsiteY52" fmla="*/ 204788 h 1395413"/>
                <a:gd name="connsiteX53" fmla="*/ 1423988 w 1924050"/>
                <a:gd name="connsiteY53" fmla="*/ 223838 h 1395413"/>
                <a:gd name="connsiteX54" fmla="*/ 1462088 w 1924050"/>
                <a:gd name="connsiteY54" fmla="*/ 238125 h 1395413"/>
                <a:gd name="connsiteX55" fmla="*/ 1490663 w 1924050"/>
                <a:gd name="connsiteY55" fmla="*/ 247650 h 1395413"/>
                <a:gd name="connsiteX56" fmla="*/ 1504950 w 1924050"/>
                <a:gd name="connsiteY56" fmla="*/ 252413 h 1395413"/>
                <a:gd name="connsiteX57" fmla="*/ 1524000 w 1924050"/>
                <a:gd name="connsiteY57" fmla="*/ 257175 h 1395413"/>
                <a:gd name="connsiteX58" fmla="*/ 1557338 w 1924050"/>
                <a:gd name="connsiteY58" fmla="*/ 285750 h 1395413"/>
                <a:gd name="connsiteX59" fmla="*/ 1585913 w 1924050"/>
                <a:gd name="connsiteY59" fmla="*/ 304800 h 1395413"/>
                <a:gd name="connsiteX60" fmla="*/ 1600200 w 1924050"/>
                <a:gd name="connsiteY60" fmla="*/ 314325 h 1395413"/>
                <a:gd name="connsiteX61" fmla="*/ 1628775 w 1924050"/>
                <a:gd name="connsiteY61" fmla="*/ 342900 h 1395413"/>
                <a:gd name="connsiteX62" fmla="*/ 1643063 w 1924050"/>
                <a:gd name="connsiteY62" fmla="*/ 357188 h 1395413"/>
                <a:gd name="connsiteX63" fmla="*/ 1666875 w 1924050"/>
                <a:gd name="connsiteY63" fmla="*/ 390525 h 1395413"/>
                <a:gd name="connsiteX64" fmla="*/ 1685925 w 1924050"/>
                <a:gd name="connsiteY64" fmla="*/ 419100 h 1395413"/>
                <a:gd name="connsiteX65" fmla="*/ 1690688 w 1924050"/>
                <a:gd name="connsiteY65" fmla="*/ 433388 h 1395413"/>
                <a:gd name="connsiteX66" fmla="*/ 1700213 w 1924050"/>
                <a:gd name="connsiteY66" fmla="*/ 447675 h 1395413"/>
                <a:gd name="connsiteX67" fmla="*/ 1714500 w 1924050"/>
                <a:gd name="connsiteY67" fmla="*/ 471488 h 1395413"/>
                <a:gd name="connsiteX68" fmla="*/ 1724025 w 1924050"/>
                <a:gd name="connsiteY68" fmla="*/ 485775 h 1395413"/>
                <a:gd name="connsiteX69" fmla="*/ 1738313 w 1924050"/>
                <a:gd name="connsiteY69" fmla="*/ 514350 h 1395413"/>
                <a:gd name="connsiteX70" fmla="*/ 1757363 w 1924050"/>
                <a:gd name="connsiteY70" fmla="*/ 542925 h 1395413"/>
                <a:gd name="connsiteX71" fmla="*/ 1762125 w 1924050"/>
                <a:gd name="connsiteY71" fmla="*/ 557213 h 1395413"/>
                <a:gd name="connsiteX72" fmla="*/ 1771650 w 1924050"/>
                <a:gd name="connsiteY72" fmla="*/ 571500 h 1395413"/>
                <a:gd name="connsiteX73" fmla="*/ 1781175 w 1924050"/>
                <a:gd name="connsiteY73" fmla="*/ 600075 h 1395413"/>
                <a:gd name="connsiteX74" fmla="*/ 1790700 w 1924050"/>
                <a:gd name="connsiteY74" fmla="*/ 614363 h 1395413"/>
                <a:gd name="connsiteX75" fmla="*/ 1800225 w 1924050"/>
                <a:gd name="connsiteY75" fmla="*/ 642938 h 1395413"/>
                <a:gd name="connsiteX76" fmla="*/ 1804988 w 1924050"/>
                <a:gd name="connsiteY76" fmla="*/ 661988 h 1395413"/>
                <a:gd name="connsiteX77" fmla="*/ 1814513 w 1924050"/>
                <a:gd name="connsiteY77" fmla="*/ 676275 h 1395413"/>
                <a:gd name="connsiteX78" fmla="*/ 1819275 w 1924050"/>
                <a:gd name="connsiteY78" fmla="*/ 695325 h 1395413"/>
                <a:gd name="connsiteX79" fmla="*/ 1833563 w 1924050"/>
                <a:gd name="connsiteY79" fmla="*/ 747713 h 1395413"/>
                <a:gd name="connsiteX80" fmla="*/ 1843088 w 1924050"/>
                <a:gd name="connsiteY80" fmla="*/ 804863 h 1395413"/>
                <a:gd name="connsiteX81" fmla="*/ 1847850 w 1924050"/>
                <a:gd name="connsiteY81" fmla="*/ 942975 h 1395413"/>
                <a:gd name="connsiteX82" fmla="*/ 1852613 w 1924050"/>
                <a:gd name="connsiteY82" fmla="*/ 957263 h 1395413"/>
                <a:gd name="connsiteX83" fmla="*/ 1866900 w 1924050"/>
                <a:gd name="connsiteY83" fmla="*/ 1000125 h 1395413"/>
                <a:gd name="connsiteX84" fmla="*/ 1871663 w 1924050"/>
                <a:gd name="connsiteY84" fmla="*/ 1019175 h 1395413"/>
                <a:gd name="connsiteX85" fmla="*/ 1881188 w 1924050"/>
                <a:gd name="connsiteY85" fmla="*/ 1038225 h 1395413"/>
                <a:gd name="connsiteX86" fmla="*/ 1885950 w 1924050"/>
                <a:gd name="connsiteY86" fmla="*/ 1166813 h 1395413"/>
                <a:gd name="connsiteX87" fmla="*/ 1895475 w 1924050"/>
                <a:gd name="connsiteY87" fmla="*/ 1285875 h 1395413"/>
                <a:gd name="connsiteX88" fmla="*/ 1895475 w 1924050"/>
                <a:gd name="connsiteY88" fmla="*/ 1357313 h 1395413"/>
                <a:gd name="connsiteX89" fmla="*/ 1885950 w 1924050"/>
                <a:gd name="connsiteY89" fmla="*/ 1371600 h 1395413"/>
                <a:gd name="connsiteX90" fmla="*/ 1876425 w 1924050"/>
                <a:gd name="connsiteY90" fmla="*/ 1395413 h 1395413"/>
                <a:gd name="connsiteX91" fmla="*/ 1881188 w 1924050"/>
                <a:gd name="connsiteY91" fmla="*/ 1266825 h 1395413"/>
                <a:gd name="connsiteX92" fmla="*/ 1890713 w 1924050"/>
                <a:gd name="connsiteY92" fmla="*/ 1238250 h 1395413"/>
                <a:gd name="connsiteX93" fmla="*/ 1900238 w 1924050"/>
                <a:gd name="connsiteY93" fmla="*/ 1200150 h 1395413"/>
                <a:gd name="connsiteX94" fmla="*/ 1909763 w 1924050"/>
                <a:gd name="connsiteY94" fmla="*/ 1171575 h 1395413"/>
                <a:gd name="connsiteX95" fmla="*/ 1914525 w 1924050"/>
                <a:gd name="connsiteY95" fmla="*/ 1085850 h 1395413"/>
                <a:gd name="connsiteX96" fmla="*/ 1924050 w 1924050"/>
                <a:gd name="connsiteY96" fmla="*/ 809625 h 1395413"/>
                <a:gd name="connsiteX97" fmla="*/ 1919288 w 1924050"/>
                <a:gd name="connsiteY97" fmla="*/ 666750 h 1395413"/>
                <a:gd name="connsiteX98" fmla="*/ 1900238 w 1924050"/>
                <a:gd name="connsiteY98" fmla="*/ 633413 h 1395413"/>
                <a:gd name="connsiteX99" fmla="*/ 1890713 w 1924050"/>
                <a:gd name="connsiteY99" fmla="*/ 609600 h 1395413"/>
                <a:gd name="connsiteX100" fmla="*/ 1881188 w 1924050"/>
                <a:gd name="connsiteY100" fmla="*/ 581025 h 1395413"/>
                <a:gd name="connsiteX101" fmla="*/ 1871663 w 1924050"/>
                <a:gd name="connsiteY101" fmla="*/ 566738 h 1395413"/>
                <a:gd name="connsiteX102" fmla="*/ 1866900 w 1924050"/>
                <a:gd name="connsiteY102" fmla="*/ 542925 h 1395413"/>
                <a:gd name="connsiteX103" fmla="*/ 1857375 w 1924050"/>
                <a:gd name="connsiteY103" fmla="*/ 528638 h 1395413"/>
                <a:gd name="connsiteX104" fmla="*/ 1852613 w 1924050"/>
                <a:gd name="connsiteY104" fmla="*/ 514350 h 1395413"/>
                <a:gd name="connsiteX105" fmla="*/ 1843088 w 1924050"/>
                <a:gd name="connsiteY105" fmla="*/ 495300 h 1395413"/>
                <a:gd name="connsiteX106" fmla="*/ 1833563 w 1924050"/>
                <a:gd name="connsiteY106" fmla="*/ 457200 h 1395413"/>
                <a:gd name="connsiteX107" fmla="*/ 1824038 w 1924050"/>
                <a:gd name="connsiteY107" fmla="*/ 438150 h 1395413"/>
                <a:gd name="connsiteX108" fmla="*/ 1809750 w 1924050"/>
                <a:gd name="connsiteY108" fmla="*/ 404813 h 1395413"/>
                <a:gd name="connsiteX109" fmla="*/ 1800225 w 1924050"/>
                <a:gd name="connsiteY109" fmla="*/ 376238 h 1395413"/>
                <a:gd name="connsiteX110" fmla="*/ 1795463 w 1924050"/>
                <a:gd name="connsiteY110" fmla="*/ 361950 h 1395413"/>
                <a:gd name="connsiteX111" fmla="*/ 1790700 w 1924050"/>
                <a:gd name="connsiteY111" fmla="*/ 342900 h 1395413"/>
                <a:gd name="connsiteX112" fmla="*/ 1781175 w 1924050"/>
                <a:gd name="connsiteY112" fmla="*/ 328613 h 1395413"/>
                <a:gd name="connsiteX113" fmla="*/ 1762125 w 1924050"/>
                <a:gd name="connsiteY113" fmla="*/ 280988 h 1395413"/>
                <a:gd name="connsiteX114" fmla="*/ 1757363 w 1924050"/>
                <a:gd name="connsiteY114" fmla="*/ 266700 h 1395413"/>
                <a:gd name="connsiteX115" fmla="*/ 1747838 w 1924050"/>
                <a:gd name="connsiteY115" fmla="*/ 252413 h 1395413"/>
                <a:gd name="connsiteX116" fmla="*/ 1733550 w 1924050"/>
                <a:gd name="connsiteY116" fmla="*/ 228600 h 1395413"/>
                <a:gd name="connsiteX117" fmla="*/ 1724025 w 1924050"/>
                <a:gd name="connsiteY117" fmla="*/ 214313 h 1395413"/>
                <a:gd name="connsiteX118" fmla="*/ 1709738 w 1924050"/>
                <a:gd name="connsiteY118" fmla="*/ 204788 h 1395413"/>
                <a:gd name="connsiteX119" fmla="*/ 1685925 w 1924050"/>
                <a:gd name="connsiteY119" fmla="*/ 176213 h 1395413"/>
                <a:gd name="connsiteX120" fmla="*/ 1676400 w 1924050"/>
                <a:gd name="connsiteY120" fmla="*/ 161925 h 1395413"/>
                <a:gd name="connsiteX121" fmla="*/ 1647825 w 1924050"/>
                <a:gd name="connsiteY121" fmla="*/ 152400 h 1395413"/>
                <a:gd name="connsiteX122" fmla="*/ 1619250 w 1924050"/>
                <a:gd name="connsiteY122" fmla="*/ 142875 h 1395413"/>
                <a:gd name="connsiteX123" fmla="*/ 1600200 w 1924050"/>
                <a:gd name="connsiteY123" fmla="*/ 133350 h 1395413"/>
                <a:gd name="connsiteX124" fmla="*/ 1543050 w 1924050"/>
                <a:gd name="connsiteY124" fmla="*/ 123825 h 1395413"/>
                <a:gd name="connsiteX125" fmla="*/ 1504950 w 1924050"/>
                <a:gd name="connsiteY125" fmla="*/ 109538 h 1395413"/>
                <a:gd name="connsiteX126" fmla="*/ 1385888 w 1924050"/>
                <a:gd name="connsiteY126" fmla="*/ 95250 h 1395413"/>
                <a:gd name="connsiteX127" fmla="*/ 1352550 w 1924050"/>
                <a:gd name="connsiteY127" fmla="*/ 90488 h 1395413"/>
                <a:gd name="connsiteX128" fmla="*/ 1290638 w 1924050"/>
                <a:gd name="connsiteY128" fmla="*/ 76200 h 1395413"/>
                <a:gd name="connsiteX129" fmla="*/ 1233488 w 1924050"/>
                <a:gd name="connsiteY129" fmla="*/ 71438 h 1395413"/>
                <a:gd name="connsiteX130" fmla="*/ 1190625 w 1924050"/>
                <a:gd name="connsiteY130" fmla="*/ 61913 h 1395413"/>
                <a:gd name="connsiteX131" fmla="*/ 1176338 w 1924050"/>
                <a:gd name="connsiteY131" fmla="*/ 52388 h 1395413"/>
                <a:gd name="connsiteX132" fmla="*/ 1152525 w 1924050"/>
                <a:gd name="connsiteY132" fmla="*/ 47625 h 1395413"/>
                <a:gd name="connsiteX133" fmla="*/ 1123950 w 1924050"/>
                <a:gd name="connsiteY133" fmla="*/ 38100 h 1395413"/>
                <a:gd name="connsiteX134" fmla="*/ 1095375 w 1924050"/>
                <a:gd name="connsiteY134" fmla="*/ 28575 h 1395413"/>
                <a:gd name="connsiteX135" fmla="*/ 1019175 w 1924050"/>
                <a:gd name="connsiteY135" fmla="*/ 19050 h 1395413"/>
                <a:gd name="connsiteX136" fmla="*/ 985838 w 1924050"/>
                <a:gd name="connsiteY136" fmla="*/ 9525 h 1395413"/>
                <a:gd name="connsiteX137" fmla="*/ 933450 w 1924050"/>
                <a:gd name="connsiteY137" fmla="*/ 0 h 1395413"/>
                <a:gd name="connsiteX138" fmla="*/ 781050 w 1924050"/>
                <a:gd name="connsiteY138" fmla="*/ 4763 h 1395413"/>
                <a:gd name="connsiteX139" fmla="*/ 766763 w 1924050"/>
                <a:gd name="connsiteY139" fmla="*/ 9525 h 1395413"/>
                <a:gd name="connsiteX140" fmla="*/ 742950 w 1924050"/>
                <a:gd name="connsiteY140" fmla="*/ 19050 h 1395413"/>
                <a:gd name="connsiteX141" fmla="*/ 723900 w 1924050"/>
                <a:gd name="connsiteY141" fmla="*/ 28575 h 1395413"/>
                <a:gd name="connsiteX142" fmla="*/ 709613 w 1924050"/>
                <a:gd name="connsiteY142" fmla="*/ 33338 h 1395413"/>
                <a:gd name="connsiteX143" fmla="*/ 690563 w 1924050"/>
                <a:gd name="connsiteY143" fmla="*/ 42863 h 1395413"/>
                <a:gd name="connsiteX144" fmla="*/ 642938 w 1924050"/>
                <a:gd name="connsiteY144" fmla="*/ 57150 h 1395413"/>
                <a:gd name="connsiteX145" fmla="*/ 604838 w 1924050"/>
                <a:gd name="connsiteY145" fmla="*/ 71438 h 1395413"/>
                <a:gd name="connsiteX146" fmla="*/ 561975 w 1924050"/>
                <a:gd name="connsiteY146" fmla="*/ 80963 h 1395413"/>
                <a:gd name="connsiteX147" fmla="*/ 528638 w 1924050"/>
                <a:gd name="connsiteY147" fmla="*/ 95250 h 1395413"/>
                <a:gd name="connsiteX148" fmla="*/ 495300 w 1924050"/>
                <a:gd name="connsiteY148" fmla="*/ 100013 h 1395413"/>
                <a:gd name="connsiteX149" fmla="*/ 447675 w 1924050"/>
                <a:gd name="connsiteY149" fmla="*/ 119063 h 1395413"/>
                <a:gd name="connsiteX150" fmla="*/ 414338 w 1924050"/>
                <a:gd name="connsiteY150" fmla="*/ 133350 h 1395413"/>
                <a:gd name="connsiteX151" fmla="*/ 400050 w 1924050"/>
                <a:gd name="connsiteY151" fmla="*/ 147638 h 1395413"/>
                <a:gd name="connsiteX152" fmla="*/ 361950 w 1924050"/>
                <a:gd name="connsiteY152" fmla="*/ 166688 h 1395413"/>
                <a:gd name="connsiteX153" fmla="*/ 328613 w 1924050"/>
                <a:gd name="connsiteY153" fmla="*/ 180975 h 1395413"/>
                <a:gd name="connsiteX154" fmla="*/ 309563 w 1924050"/>
                <a:gd name="connsiteY154" fmla="*/ 195263 h 1395413"/>
                <a:gd name="connsiteX155" fmla="*/ 295275 w 1924050"/>
                <a:gd name="connsiteY155" fmla="*/ 200025 h 1395413"/>
                <a:gd name="connsiteX156" fmla="*/ 276225 w 1924050"/>
                <a:gd name="connsiteY156" fmla="*/ 214313 h 1395413"/>
                <a:gd name="connsiteX157" fmla="*/ 238125 w 1924050"/>
                <a:gd name="connsiteY157" fmla="*/ 233363 h 1395413"/>
                <a:gd name="connsiteX158" fmla="*/ 209550 w 1924050"/>
                <a:gd name="connsiteY158" fmla="*/ 252413 h 1395413"/>
                <a:gd name="connsiteX159" fmla="*/ 195263 w 1924050"/>
                <a:gd name="connsiteY159" fmla="*/ 261938 h 1395413"/>
                <a:gd name="connsiteX160" fmla="*/ 176213 w 1924050"/>
                <a:gd name="connsiteY160" fmla="*/ 271463 h 1395413"/>
                <a:gd name="connsiteX161" fmla="*/ 166688 w 1924050"/>
                <a:gd name="connsiteY161" fmla="*/ 285750 h 1395413"/>
                <a:gd name="connsiteX162" fmla="*/ 152400 w 1924050"/>
                <a:gd name="connsiteY162" fmla="*/ 300038 h 1395413"/>
                <a:gd name="connsiteX163" fmla="*/ 128588 w 1924050"/>
                <a:gd name="connsiteY163" fmla="*/ 333375 h 1395413"/>
                <a:gd name="connsiteX164" fmla="*/ 123825 w 1924050"/>
                <a:gd name="connsiteY164" fmla="*/ 347663 h 1395413"/>
                <a:gd name="connsiteX165" fmla="*/ 114300 w 1924050"/>
                <a:gd name="connsiteY165" fmla="*/ 371475 h 1395413"/>
                <a:gd name="connsiteX166" fmla="*/ 95250 w 1924050"/>
                <a:gd name="connsiteY166" fmla="*/ 404813 h 1395413"/>
                <a:gd name="connsiteX167" fmla="*/ 85725 w 1924050"/>
                <a:gd name="connsiteY167" fmla="*/ 442913 h 1395413"/>
                <a:gd name="connsiteX168" fmla="*/ 80963 w 1924050"/>
                <a:gd name="connsiteY168" fmla="*/ 457200 h 1395413"/>
                <a:gd name="connsiteX169" fmla="*/ 76200 w 1924050"/>
                <a:gd name="connsiteY169" fmla="*/ 490538 h 1395413"/>
                <a:gd name="connsiteX170" fmla="*/ 71438 w 1924050"/>
                <a:gd name="connsiteY170" fmla="*/ 504825 h 1395413"/>
                <a:gd name="connsiteX171" fmla="*/ 66675 w 1924050"/>
                <a:gd name="connsiteY171" fmla="*/ 523875 h 1395413"/>
                <a:gd name="connsiteX172" fmla="*/ 61913 w 1924050"/>
                <a:gd name="connsiteY172" fmla="*/ 576263 h 1395413"/>
                <a:gd name="connsiteX173" fmla="*/ 57150 w 1924050"/>
                <a:gd name="connsiteY173" fmla="*/ 604838 h 1395413"/>
                <a:gd name="connsiteX174" fmla="*/ 47625 w 1924050"/>
                <a:gd name="connsiteY174" fmla="*/ 714375 h 1395413"/>
                <a:gd name="connsiteX175" fmla="*/ 38100 w 1924050"/>
                <a:gd name="connsiteY175" fmla="*/ 762000 h 1395413"/>
                <a:gd name="connsiteX176" fmla="*/ 23813 w 1924050"/>
                <a:gd name="connsiteY176" fmla="*/ 866775 h 1395413"/>
                <a:gd name="connsiteX177" fmla="*/ 19050 w 1924050"/>
                <a:gd name="connsiteY177" fmla="*/ 890588 h 1395413"/>
                <a:gd name="connsiteX178" fmla="*/ 9525 w 1924050"/>
                <a:gd name="connsiteY178" fmla="*/ 919163 h 1395413"/>
                <a:gd name="connsiteX179" fmla="*/ 14288 w 1924050"/>
                <a:gd name="connsiteY179" fmla="*/ 1042988 h 1395413"/>
                <a:gd name="connsiteX180" fmla="*/ 23813 w 1924050"/>
                <a:gd name="connsiteY180" fmla="*/ 1076325 h 1395413"/>
                <a:gd name="connsiteX181" fmla="*/ 33338 w 1924050"/>
                <a:gd name="connsiteY181" fmla="*/ 1257300 h 1395413"/>
                <a:gd name="connsiteX182" fmla="*/ 0 w 1924050"/>
                <a:gd name="connsiteY182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57150 w 1924050"/>
                <a:gd name="connsiteY3" fmla="*/ 1319213 h 1395413"/>
                <a:gd name="connsiteX4" fmla="*/ 114300 w 1924050"/>
                <a:gd name="connsiteY4" fmla="*/ 1252538 h 1395413"/>
                <a:gd name="connsiteX5" fmla="*/ 100013 w 1924050"/>
                <a:gd name="connsiteY5" fmla="*/ 1238250 h 1395413"/>
                <a:gd name="connsiteX6" fmla="*/ 95250 w 1924050"/>
                <a:gd name="connsiteY6" fmla="*/ 1223963 h 1395413"/>
                <a:gd name="connsiteX7" fmla="*/ 80963 w 1924050"/>
                <a:gd name="connsiteY7" fmla="*/ 1190625 h 1395413"/>
                <a:gd name="connsiteX8" fmla="*/ 85725 w 1924050"/>
                <a:gd name="connsiteY8" fmla="*/ 1023938 h 1395413"/>
                <a:gd name="connsiteX9" fmla="*/ 80963 w 1924050"/>
                <a:gd name="connsiteY9" fmla="*/ 957263 h 1395413"/>
                <a:gd name="connsiteX10" fmla="*/ 90488 w 1924050"/>
                <a:gd name="connsiteY10" fmla="*/ 828675 h 1395413"/>
                <a:gd name="connsiteX11" fmla="*/ 95250 w 1924050"/>
                <a:gd name="connsiteY11" fmla="*/ 814388 h 1395413"/>
                <a:gd name="connsiteX12" fmla="*/ 100013 w 1924050"/>
                <a:gd name="connsiteY12" fmla="*/ 785813 h 1395413"/>
                <a:gd name="connsiteX13" fmla="*/ 104775 w 1924050"/>
                <a:gd name="connsiteY13" fmla="*/ 762000 h 1395413"/>
                <a:gd name="connsiteX14" fmla="*/ 119063 w 1924050"/>
                <a:gd name="connsiteY14" fmla="*/ 661988 h 1395413"/>
                <a:gd name="connsiteX15" fmla="*/ 128588 w 1924050"/>
                <a:gd name="connsiteY15" fmla="*/ 633413 h 1395413"/>
                <a:gd name="connsiteX16" fmla="*/ 147638 w 1924050"/>
                <a:gd name="connsiteY16" fmla="*/ 604838 h 1395413"/>
                <a:gd name="connsiteX17" fmla="*/ 157163 w 1924050"/>
                <a:gd name="connsiteY17" fmla="*/ 552450 h 1395413"/>
                <a:gd name="connsiteX18" fmla="*/ 161925 w 1924050"/>
                <a:gd name="connsiteY18" fmla="*/ 538163 h 1395413"/>
                <a:gd name="connsiteX19" fmla="*/ 171450 w 1924050"/>
                <a:gd name="connsiteY19" fmla="*/ 504825 h 1395413"/>
                <a:gd name="connsiteX20" fmla="*/ 180975 w 1924050"/>
                <a:gd name="connsiteY20" fmla="*/ 490538 h 1395413"/>
                <a:gd name="connsiteX21" fmla="*/ 185738 w 1924050"/>
                <a:gd name="connsiteY21" fmla="*/ 476250 h 1395413"/>
                <a:gd name="connsiteX22" fmla="*/ 209550 w 1924050"/>
                <a:gd name="connsiteY22" fmla="*/ 447675 h 1395413"/>
                <a:gd name="connsiteX23" fmla="*/ 219075 w 1924050"/>
                <a:gd name="connsiteY23" fmla="*/ 433388 h 1395413"/>
                <a:gd name="connsiteX24" fmla="*/ 233363 w 1924050"/>
                <a:gd name="connsiteY24" fmla="*/ 414338 h 1395413"/>
                <a:gd name="connsiteX25" fmla="*/ 247650 w 1924050"/>
                <a:gd name="connsiteY25" fmla="*/ 400050 h 1395413"/>
                <a:gd name="connsiteX26" fmla="*/ 257175 w 1924050"/>
                <a:gd name="connsiteY26" fmla="*/ 385763 h 1395413"/>
                <a:gd name="connsiteX27" fmla="*/ 261938 w 1924050"/>
                <a:gd name="connsiteY27" fmla="*/ 371475 h 1395413"/>
                <a:gd name="connsiteX28" fmla="*/ 276225 w 1924050"/>
                <a:gd name="connsiteY28" fmla="*/ 361950 h 1395413"/>
                <a:gd name="connsiteX29" fmla="*/ 361950 w 1924050"/>
                <a:gd name="connsiteY29" fmla="*/ 352425 h 1395413"/>
                <a:gd name="connsiteX30" fmla="*/ 404813 w 1924050"/>
                <a:gd name="connsiteY30" fmla="*/ 328613 h 1395413"/>
                <a:gd name="connsiteX31" fmla="*/ 428625 w 1924050"/>
                <a:gd name="connsiteY31" fmla="*/ 314325 h 1395413"/>
                <a:gd name="connsiteX32" fmla="*/ 461963 w 1924050"/>
                <a:gd name="connsiteY32" fmla="*/ 295275 h 1395413"/>
                <a:gd name="connsiteX33" fmla="*/ 481013 w 1924050"/>
                <a:gd name="connsiteY33" fmla="*/ 290513 h 1395413"/>
                <a:gd name="connsiteX34" fmla="*/ 519113 w 1924050"/>
                <a:gd name="connsiteY34" fmla="*/ 276225 h 1395413"/>
                <a:gd name="connsiteX35" fmla="*/ 533400 w 1924050"/>
                <a:gd name="connsiteY35" fmla="*/ 266700 h 1395413"/>
                <a:gd name="connsiteX36" fmla="*/ 571500 w 1924050"/>
                <a:gd name="connsiteY36" fmla="*/ 257175 h 1395413"/>
                <a:gd name="connsiteX37" fmla="*/ 600075 w 1924050"/>
                <a:gd name="connsiteY37" fmla="*/ 247650 h 1395413"/>
                <a:gd name="connsiteX38" fmla="*/ 614363 w 1924050"/>
                <a:gd name="connsiteY38" fmla="*/ 242888 h 1395413"/>
                <a:gd name="connsiteX39" fmla="*/ 642938 w 1924050"/>
                <a:gd name="connsiteY39" fmla="*/ 238125 h 1395413"/>
                <a:gd name="connsiteX40" fmla="*/ 661988 w 1924050"/>
                <a:gd name="connsiteY40" fmla="*/ 233363 h 1395413"/>
                <a:gd name="connsiteX41" fmla="*/ 690563 w 1924050"/>
                <a:gd name="connsiteY41" fmla="*/ 223838 h 1395413"/>
                <a:gd name="connsiteX42" fmla="*/ 714375 w 1924050"/>
                <a:gd name="connsiteY42" fmla="*/ 219075 h 1395413"/>
                <a:gd name="connsiteX43" fmla="*/ 776288 w 1924050"/>
                <a:gd name="connsiteY43" fmla="*/ 209550 h 1395413"/>
                <a:gd name="connsiteX44" fmla="*/ 800100 w 1924050"/>
                <a:gd name="connsiteY44" fmla="*/ 204788 h 1395413"/>
                <a:gd name="connsiteX45" fmla="*/ 890588 w 1924050"/>
                <a:gd name="connsiteY45" fmla="*/ 190500 h 1395413"/>
                <a:gd name="connsiteX46" fmla="*/ 904875 w 1924050"/>
                <a:gd name="connsiteY46" fmla="*/ 185738 h 1395413"/>
                <a:gd name="connsiteX47" fmla="*/ 985838 w 1924050"/>
                <a:gd name="connsiteY47" fmla="*/ 176213 h 1395413"/>
                <a:gd name="connsiteX48" fmla="*/ 1323975 w 1924050"/>
                <a:gd name="connsiteY48" fmla="*/ 180975 h 1395413"/>
                <a:gd name="connsiteX49" fmla="*/ 1352550 w 1924050"/>
                <a:gd name="connsiteY49" fmla="*/ 190500 h 1395413"/>
                <a:gd name="connsiteX50" fmla="*/ 1381125 w 1924050"/>
                <a:gd name="connsiteY50" fmla="*/ 200025 h 1395413"/>
                <a:gd name="connsiteX51" fmla="*/ 1395413 w 1924050"/>
                <a:gd name="connsiteY51" fmla="*/ 204788 h 1395413"/>
                <a:gd name="connsiteX52" fmla="*/ 1423988 w 1924050"/>
                <a:gd name="connsiteY52" fmla="*/ 223838 h 1395413"/>
                <a:gd name="connsiteX53" fmla="*/ 1462088 w 1924050"/>
                <a:gd name="connsiteY53" fmla="*/ 238125 h 1395413"/>
                <a:gd name="connsiteX54" fmla="*/ 1490663 w 1924050"/>
                <a:gd name="connsiteY54" fmla="*/ 247650 h 1395413"/>
                <a:gd name="connsiteX55" fmla="*/ 1504950 w 1924050"/>
                <a:gd name="connsiteY55" fmla="*/ 252413 h 1395413"/>
                <a:gd name="connsiteX56" fmla="*/ 1524000 w 1924050"/>
                <a:gd name="connsiteY56" fmla="*/ 257175 h 1395413"/>
                <a:gd name="connsiteX57" fmla="*/ 1557338 w 1924050"/>
                <a:gd name="connsiteY57" fmla="*/ 285750 h 1395413"/>
                <a:gd name="connsiteX58" fmla="*/ 1585913 w 1924050"/>
                <a:gd name="connsiteY58" fmla="*/ 304800 h 1395413"/>
                <a:gd name="connsiteX59" fmla="*/ 1600200 w 1924050"/>
                <a:gd name="connsiteY59" fmla="*/ 314325 h 1395413"/>
                <a:gd name="connsiteX60" fmla="*/ 1628775 w 1924050"/>
                <a:gd name="connsiteY60" fmla="*/ 342900 h 1395413"/>
                <a:gd name="connsiteX61" fmla="*/ 1643063 w 1924050"/>
                <a:gd name="connsiteY61" fmla="*/ 357188 h 1395413"/>
                <a:gd name="connsiteX62" fmla="*/ 1666875 w 1924050"/>
                <a:gd name="connsiteY62" fmla="*/ 390525 h 1395413"/>
                <a:gd name="connsiteX63" fmla="*/ 1685925 w 1924050"/>
                <a:gd name="connsiteY63" fmla="*/ 419100 h 1395413"/>
                <a:gd name="connsiteX64" fmla="*/ 1690688 w 1924050"/>
                <a:gd name="connsiteY64" fmla="*/ 433388 h 1395413"/>
                <a:gd name="connsiteX65" fmla="*/ 1700213 w 1924050"/>
                <a:gd name="connsiteY65" fmla="*/ 447675 h 1395413"/>
                <a:gd name="connsiteX66" fmla="*/ 1714500 w 1924050"/>
                <a:gd name="connsiteY66" fmla="*/ 471488 h 1395413"/>
                <a:gd name="connsiteX67" fmla="*/ 1724025 w 1924050"/>
                <a:gd name="connsiteY67" fmla="*/ 485775 h 1395413"/>
                <a:gd name="connsiteX68" fmla="*/ 1738313 w 1924050"/>
                <a:gd name="connsiteY68" fmla="*/ 514350 h 1395413"/>
                <a:gd name="connsiteX69" fmla="*/ 1757363 w 1924050"/>
                <a:gd name="connsiteY69" fmla="*/ 542925 h 1395413"/>
                <a:gd name="connsiteX70" fmla="*/ 1762125 w 1924050"/>
                <a:gd name="connsiteY70" fmla="*/ 557213 h 1395413"/>
                <a:gd name="connsiteX71" fmla="*/ 1771650 w 1924050"/>
                <a:gd name="connsiteY71" fmla="*/ 571500 h 1395413"/>
                <a:gd name="connsiteX72" fmla="*/ 1781175 w 1924050"/>
                <a:gd name="connsiteY72" fmla="*/ 600075 h 1395413"/>
                <a:gd name="connsiteX73" fmla="*/ 1790700 w 1924050"/>
                <a:gd name="connsiteY73" fmla="*/ 614363 h 1395413"/>
                <a:gd name="connsiteX74" fmla="*/ 1800225 w 1924050"/>
                <a:gd name="connsiteY74" fmla="*/ 642938 h 1395413"/>
                <a:gd name="connsiteX75" fmla="*/ 1804988 w 1924050"/>
                <a:gd name="connsiteY75" fmla="*/ 661988 h 1395413"/>
                <a:gd name="connsiteX76" fmla="*/ 1814513 w 1924050"/>
                <a:gd name="connsiteY76" fmla="*/ 676275 h 1395413"/>
                <a:gd name="connsiteX77" fmla="*/ 1819275 w 1924050"/>
                <a:gd name="connsiteY77" fmla="*/ 695325 h 1395413"/>
                <a:gd name="connsiteX78" fmla="*/ 1833563 w 1924050"/>
                <a:gd name="connsiteY78" fmla="*/ 747713 h 1395413"/>
                <a:gd name="connsiteX79" fmla="*/ 1843088 w 1924050"/>
                <a:gd name="connsiteY79" fmla="*/ 804863 h 1395413"/>
                <a:gd name="connsiteX80" fmla="*/ 1847850 w 1924050"/>
                <a:gd name="connsiteY80" fmla="*/ 942975 h 1395413"/>
                <a:gd name="connsiteX81" fmla="*/ 1852613 w 1924050"/>
                <a:gd name="connsiteY81" fmla="*/ 957263 h 1395413"/>
                <a:gd name="connsiteX82" fmla="*/ 1866900 w 1924050"/>
                <a:gd name="connsiteY82" fmla="*/ 1000125 h 1395413"/>
                <a:gd name="connsiteX83" fmla="*/ 1871663 w 1924050"/>
                <a:gd name="connsiteY83" fmla="*/ 1019175 h 1395413"/>
                <a:gd name="connsiteX84" fmla="*/ 1881188 w 1924050"/>
                <a:gd name="connsiteY84" fmla="*/ 1038225 h 1395413"/>
                <a:gd name="connsiteX85" fmla="*/ 1885950 w 1924050"/>
                <a:gd name="connsiteY85" fmla="*/ 1166813 h 1395413"/>
                <a:gd name="connsiteX86" fmla="*/ 1895475 w 1924050"/>
                <a:gd name="connsiteY86" fmla="*/ 1285875 h 1395413"/>
                <a:gd name="connsiteX87" fmla="*/ 1895475 w 1924050"/>
                <a:gd name="connsiteY87" fmla="*/ 1357313 h 1395413"/>
                <a:gd name="connsiteX88" fmla="*/ 1885950 w 1924050"/>
                <a:gd name="connsiteY88" fmla="*/ 1371600 h 1395413"/>
                <a:gd name="connsiteX89" fmla="*/ 1876425 w 1924050"/>
                <a:gd name="connsiteY89" fmla="*/ 1395413 h 1395413"/>
                <a:gd name="connsiteX90" fmla="*/ 1881188 w 1924050"/>
                <a:gd name="connsiteY90" fmla="*/ 1266825 h 1395413"/>
                <a:gd name="connsiteX91" fmla="*/ 1890713 w 1924050"/>
                <a:gd name="connsiteY91" fmla="*/ 1238250 h 1395413"/>
                <a:gd name="connsiteX92" fmla="*/ 1900238 w 1924050"/>
                <a:gd name="connsiteY92" fmla="*/ 1200150 h 1395413"/>
                <a:gd name="connsiteX93" fmla="*/ 1909763 w 1924050"/>
                <a:gd name="connsiteY93" fmla="*/ 1171575 h 1395413"/>
                <a:gd name="connsiteX94" fmla="*/ 1914525 w 1924050"/>
                <a:gd name="connsiteY94" fmla="*/ 1085850 h 1395413"/>
                <a:gd name="connsiteX95" fmla="*/ 1924050 w 1924050"/>
                <a:gd name="connsiteY95" fmla="*/ 809625 h 1395413"/>
                <a:gd name="connsiteX96" fmla="*/ 1919288 w 1924050"/>
                <a:gd name="connsiteY96" fmla="*/ 666750 h 1395413"/>
                <a:gd name="connsiteX97" fmla="*/ 1900238 w 1924050"/>
                <a:gd name="connsiteY97" fmla="*/ 633413 h 1395413"/>
                <a:gd name="connsiteX98" fmla="*/ 1890713 w 1924050"/>
                <a:gd name="connsiteY98" fmla="*/ 609600 h 1395413"/>
                <a:gd name="connsiteX99" fmla="*/ 1881188 w 1924050"/>
                <a:gd name="connsiteY99" fmla="*/ 581025 h 1395413"/>
                <a:gd name="connsiteX100" fmla="*/ 1871663 w 1924050"/>
                <a:gd name="connsiteY100" fmla="*/ 566738 h 1395413"/>
                <a:gd name="connsiteX101" fmla="*/ 1866900 w 1924050"/>
                <a:gd name="connsiteY101" fmla="*/ 542925 h 1395413"/>
                <a:gd name="connsiteX102" fmla="*/ 1857375 w 1924050"/>
                <a:gd name="connsiteY102" fmla="*/ 528638 h 1395413"/>
                <a:gd name="connsiteX103" fmla="*/ 1852613 w 1924050"/>
                <a:gd name="connsiteY103" fmla="*/ 514350 h 1395413"/>
                <a:gd name="connsiteX104" fmla="*/ 1843088 w 1924050"/>
                <a:gd name="connsiteY104" fmla="*/ 495300 h 1395413"/>
                <a:gd name="connsiteX105" fmla="*/ 1833563 w 1924050"/>
                <a:gd name="connsiteY105" fmla="*/ 457200 h 1395413"/>
                <a:gd name="connsiteX106" fmla="*/ 1824038 w 1924050"/>
                <a:gd name="connsiteY106" fmla="*/ 438150 h 1395413"/>
                <a:gd name="connsiteX107" fmla="*/ 1809750 w 1924050"/>
                <a:gd name="connsiteY107" fmla="*/ 404813 h 1395413"/>
                <a:gd name="connsiteX108" fmla="*/ 1800225 w 1924050"/>
                <a:gd name="connsiteY108" fmla="*/ 376238 h 1395413"/>
                <a:gd name="connsiteX109" fmla="*/ 1795463 w 1924050"/>
                <a:gd name="connsiteY109" fmla="*/ 361950 h 1395413"/>
                <a:gd name="connsiteX110" fmla="*/ 1790700 w 1924050"/>
                <a:gd name="connsiteY110" fmla="*/ 342900 h 1395413"/>
                <a:gd name="connsiteX111" fmla="*/ 1781175 w 1924050"/>
                <a:gd name="connsiteY111" fmla="*/ 328613 h 1395413"/>
                <a:gd name="connsiteX112" fmla="*/ 1762125 w 1924050"/>
                <a:gd name="connsiteY112" fmla="*/ 280988 h 1395413"/>
                <a:gd name="connsiteX113" fmla="*/ 1757363 w 1924050"/>
                <a:gd name="connsiteY113" fmla="*/ 266700 h 1395413"/>
                <a:gd name="connsiteX114" fmla="*/ 1747838 w 1924050"/>
                <a:gd name="connsiteY114" fmla="*/ 252413 h 1395413"/>
                <a:gd name="connsiteX115" fmla="*/ 1733550 w 1924050"/>
                <a:gd name="connsiteY115" fmla="*/ 228600 h 1395413"/>
                <a:gd name="connsiteX116" fmla="*/ 1724025 w 1924050"/>
                <a:gd name="connsiteY116" fmla="*/ 214313 h 1395413"/>
                <a:gd name="connsiteX117" fmla="*/ 1709738 w 1924050"/>
                <a:gd name="connsiteY117" fmla="*/ 204788 h 1395413"/>
                <a:gd name="connsiteX118" fmla="*/ 1685925 w 1924050"/>
                <a:gd name="connsiteY118" fmla="*/ 176213 h 1395413"/>
                <a:gd name="connsiteX119" fmla="*/ 1676400 w 1924050"/>
                <a:gd name="connsiteY119" fmla="*/ 161925 h 1395413"/>
                <a:gd name="connsiteX120" fmla="*/ 1647825 w 1924050"/>
                <a:gd name="connsiteY120" fmla="*/ 152400 h 1395413"/>
                <a:gd name="connsiteX121" fmla="*/ 1619250 w 1924050"/>
                <a:gd name="connsiteY121" fmla="*/ 142875 h 1395413"/>
                <a:gd name="connsiteX122" fmla="*/ 1600200 w 1924050"/>
                <a:gd name="connsiteY122" fmla="*/ 133350 h 1395413"/>
                <a:gd name="connsiteX123" fmla="*/ 1543050 w 1924050"/>
                <a:gd name="connsiteY123" fmla="*/ 123825 h 1395413"/>
                <a:gd name="connsiteX124" fmla="*/ 1504950 w 1924050"/>
                <a:gd name="connsiteY124" fmla="*/ 109538 h 1395413"/>
                <a:gd name="connsiteX125" fmla="*/ 1385888 w 1924050"/>
                <a:gd name="connsiteY125" fmla="*/ 95250 h 1395413"/>
                <a:gd name="connsiteX126" fmla="*/ 1352550 w 1924050"/>
                <a:gd name="connsiteY126" fmla="*/ 90488 h 1395413"/>
                <a:gd name="connsiteX127" fmla="*/ 1290638 w 1924050"/>
                <a:gd name="connsiteY127" fmla="*/ 76200 h 1395413"/>
                <a:gd name="connsiteX128" fmla="*/ 1233488 w 1924050"/>
                <a:gd name="connsiteY128" fmla="*/ 71438 h 1395413"/>
                <a:gd name="connsiteX129" fmla="*/ 1190625 w 1924050"/>
                <a:gd name="connsiteY129" fmla="*/ 61913 h 1395413"/>
                <a:gd name="connsiteX130" fmla="*/ 1176338 w 1924050"/>
                <a:gd name="connsiteY130" fmla="*/ 52388 h 1395413"/>
                <a:gd name="connsiteX131" fmla="*/ 1152525 w 1924050"/>
                <a:gd name="connsiteY131" fmla="*/ 47625 h 1395413"/>
                <a:gd name="connsiteX132" fmla="*/ 1123950 w 1924050"/>
                <a:gd name="connsiteY132" fmla="*/ 38100 h 1395413"/>
                <a:gd name="connsiteX133" fmla="*/ 1095375 w 1924050"/>
                <a:gd name="connsiteY133" fmla="*/ 28575 h 1395413"/>
                <a:gd name="connsiteX134" fmla="*/ 1019175 w 1924050"/>
                <a:gd name="connsiteY134" fmla="*/ 19050 h 1395413"/>
                <a:gd name="connsiteX135" fmla="*/ 985838 w 1924050"/>
                <a:gd name="connsiteY135" fmla="*/ 9525 h 1395413"/>
                <a:gd name="connsiteX136" fmla="*/ 933450 w 1924050"/>
                <a:gd name="connsiteY136" fmla="*/ 0 h 1395413"/>
                <a:gd name="connsiteX137" fmla="*/ 781050 w 1924050"/>
                <a:gd name="connsiteY137" fmla="*/ 4763 h 1395413"/>
                <a:gd name="connsiteX138" fmla="*/ 766763 w 1924050"/>
                <a:gd name="connsiteY138" fmla="*/ 9525 h 1395413"/>
                <a:gd name="connsiteX139" fmla="*/ 742950 w 1924050"/>
                <a:gd name="connsiteY139" fmla="*/ 19050 h 1395413"/>
                <a:gd name="connsiteX140" fmla="*/ 723900 w 1924050"/>
                <a:gd name="connsiteY140" fmla="*/ 28575 h 1395413"/>
                <a:gd name="connsiteX141" fmla="*/ 709613 w 1924050"/>
                <a:gd name="connsiteY141" fmla="*/ 33338 h 1395413"/>
                <a:gd name="connsiteX142" fmla="*/ 690563 w 1924050"/>
                <a:gd name="connsiteY142" fmla="*/ 42863 h 1395413"/>
                <a:gd name="connsiteX143" fmla="*/ 642938 w 1924050"/>
                <a:gd name="connsiteY143" fmla="*/ 57150 h 1395413"/>
                <a:gd name="connsiteX144" fmla="*/ 604838 w 1924050"/>
                <a:gd name="connsiteY144" fmla="*/ 71438 h 1395413"/>
                <a:gd name="connsiteX145" fmla="*/ 561975 w 1924050"/>
                <a:gd name="connsiteY145" fmla="*/ 80963 h 1395413"/>
                <a:gd name="connsiteX146" fmla="*/ 528638 w 1924050"/>
                <a:gd name="connsiteY146" fmla="*/ 95250 h 1395413"/>
                <a:gd name="connsiteX147" fmla="*/ 495300 w 1924050"/>
                <a:gd name="connsiteY147" fmla="*/ 100013 h 1395413"/>
                <a:gd name="connsiteX148" fmla="*/ 447675 w 1924050"/>
                <a:gd name="connsiteY148" fmla="*/ 119063 h 1395413"/>
                <a:gd name="connsiteX149" fmla="*/ 414338 w 1924050"/>
                <a:gd name="connsiteY149" fmla="*/ 133350 h 1395413"/>
                <a:gd name="connsiteX150" fmla="*/ 400050 w 1924050"/>
                <a:gd name="connsiteY150" fmla="*/ 147638 h 1395413"/>
                <a:gd name="connsiteX151" fmla="*/ 361950 w 1924050"/>
                <a:gd name="connsiteY151" fmla="*/ 166688 h 1395413"/>
                <a:gd name="connsiteX152" fmla="*/ 328613 w 1924050"/>
                <a:gd name="connsiteY152" fmla="*/ 180975 h 1395413"/>
                <a:gd name="connsiteX153" fmla="*/ 309563 w 1924050"/>
                <a:gd name="connsiteY153" fmla="*/ 195263 h 1395413"/>
                <a:gd name="connsiteX154" fmla="*/ 295275 w 1924050"/>
                <a:gd name="connsiteY154" fmla="*/ 200025 h 1395413"/>
                <a:gd name="connsiteX155" fmla="*/ 276225 w 1924050"/>
                <a:gd name="connsiteY155" fmla="*/ 214313 h 1395413"/>
                <a:gd name="connsiteX156" fmla="*/ 238125 w 1924050"/>
                <a:gd name="connsiteY156" fmla="*/ 233363 h 1395413"/>
                <a:gd name="connsiteX157" fmla="*/ 209550 w 1924050"/>
                <a:gd name="connsiteY157" fmla="*/ 252413 h 1395413"/>
                <a:gd name="connsiteX158" fmla="*/ 195263 w 1924050"/>
                <a:gd name="connsiteY158" fmla="*/ 261938 h 1395413"/>
                <a:gd name="connsiteX159" fmla="*/ 176213 w 1924050"/>
                <a:gd name="connsiteY159" fmla="*/ 271463 h 1395413"/>
                <a:gd name="connsiteX160" fmla="*/ 166688 w 1924050"/>
                <a:gd name="connsiteY160" fmla="*/ 285750 h 1395413"/>
                <a:gd name="connsiteX161" fmla="*/ 152400 w 1924050"/>
                <a:gd name="connsiteY161" fmla="*/ 300038 h 1395413"/>
                <a:gd name="connsiteX162" fmla="*/ 128588 w 1924050"/>
                <a:gd name="connsiteY162" fmla="*/ 333375 h 1395413"/>
                <a:gd name="connsiteX163" fmla="*/ 123825 w 1924050"/>
                <a:gd name="connsiteY163" fmla="*/ 347663 h 1395413"/>
                <a:gd name="connsiteX164" fmla="*/ 114300 w 1924050"/>
                <a:gd name="connsiteY164" fmla="*/ 371475 h 1395413"/>
                <a:gd name="connsiteX165" fmla="*/ 95250 w 1924050"/>
                <a:gd name="connsiteY165" fmla="*/ 404813 h 1395413"/>
                <a:gd name="connsiteX166" fmla="*/ 85725 w 1924050"/>
                <a:gd name="connsiteY166" fmla="*/ 442913 h 1395413"/>
                <a:gd name="connsiteX167" fmla="*/ 80963 w 1924050"/>
                <a:gd name="connsiteY167" fmla="*/ 457200 h 1395413"/>
                <a:gd name="connsiteX168" fmla="*/ 76200 w 1924050"/>
                <a:gd name="connsiteY168" fmla="*/ 490538 h 1395413"/>
                <a:gd name="connsiteX169" fmla="*/ 71438 w 1924050"/>
                <a:gd name="connsiteY169" fmla="*/ 504825 h 1395413"/>
                <a:gd name="connsiteX170" fmla="*/ 66675 w 1924050"/>
                <a:gd name="connsiteY170" fmla="*/ 523875 h 1395413"/>
                <a:gd name="connsiteX171" fmla="*/ 61913 w 1924050"/>
                <a:gd name="connsiteY171" fmla="*/ 576263 h 1395413"/>
                <a:gd name="connsiteX172" fmla="*/ 57150 w 1924050"/>
                <a:gd name="connsiteY172" fmla="*/ 604838 h 1395413"/>
                <a:gd name="connsiteX173" fmla="*/ 47625 w 1924050"/>
                <a:gd name="connsiteY173" fmla="*/ 714375 h 1395413"/>
                <a:gd name="connsiteX174" fmla="*/ 38100 w 1924050"/>
                <a:gd name="connsiteY174" fmla="*/ 762000 h 1395413"/>
                <a:gd name="connsiteX175" fmla="*/ 23813 w 1924050"/>
                <a:gd name="connsiteY175" fmla="*/ 866775 h 1395413"/>
                <a:gd name="connsiteX176" fmla="*/ 19050 w 1924050"/>
                <a:gd name="connsiteY176" fmla="*/ 890588 h 1395413"/>
                <a:gd name="connsiteX177" fmla="*/ 9525 w 1924050"/>
                <a:gd name="connsiteY177" fmla="*/ 919163 h 1395413"/>
                <a:gd name="connsiteX178" fmla="*/ 14288 w 1924050"/>
                <a:gd name="connsiteY178" fmla="*/ 1042988 h 1395413"/>
                <a:gd name="connsiteX179" fmla="*/ 23813 w 1924050"/>
                <a:gd name="connsiteY179" fmla="*/ 1076325 h 1395413"/>
                <a:gd name="connsiteX180" fmla="*/ 33338 w 1924050"/>
                <a:gd name="connsiteY180" fmla="*/ 1257300 h 1395413"/>
                <a:gd name="connsiteX181" fmla="*/ 0 w 1924050"/>
                <a:gd name="connsiteY181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73819 w 1924050"/>
                <a:gd name="connsiteY3" fmla="*/ 1338263 h 1395413"/>
                <a:gd name="connsiteX4" fmla="*/ 114300 w 1924050"/>
                <a:gd name="connsiteY4" fmla="*/ 1252538 h 1395413"/>
                <a:gd name="connsiteX5" fmla="*/ 100013 w 1924050"/>
                <a:gd name="connsiteY5" fmla="*/ 1238250 h 1395413"/>
                <a:gd name="connsiteX6" fmla="*/ 95250 w 1924050"/>
                <a:gd name="connsiteY6" fmla="*/ 1223963 h 1395413"/>
                <a:gd name="connsiteX7" fmla="*/ 80963 w 1924050"/>
                <a:gd name="connsiteY7" fmla="*/ 1190625 h 1395413"/>
                <a:gd name="connsiteX8" fmla="*/ 85725 w 1924050"/>
                <a:gd name="connsiteY8" fmla="*/ 1023938 h 1395413"/>
                <a:gd name="connsiteX9" fmla="*/ 80963 w 1924050"/>
                <a:gd name="connsiteY9" fmla="*/ 957263 h 1395413"/>
                <a:gd name="connsiteX10" fmla="*/ 90488 w 1924050"/>
                <a:gd name="connsiteY10" fmla="*/ 828675 h 1395413"/>
                <a:gd name="connsiteX11" fmla="*/ 95250 w 1924050"/>
                <a:gd name="connsiteY11" fmla="*/ 814388 h 1395413"/>
                <a:gd name="connsiteX12" fmla="*/ 100013 w 1924050"/>
                <a:gd name="connsiteY12" fmla="*/ 785813 h 1395413"/>
                <a:gd name="connsiteX13" fmla="*/ 104775 w 1924050"/>
                <a:gd name="connsiteY13" fmla="*/ 762000 h 1395413"/>
                <a:gd name="connsiteX14" fmla="*/ 119063 w 1924050"/>
                <a:gd name="connsiteY14" fmla="*/ 661988 h 1395413"/>
                <a:gd name="connsiteX15" fmla="*/ 128588 w 1924050"/>
                <a:gd name="connsiteY15" fmla="*/ 633413 h 1395413"/>
                <a:gd name="connsiteX16" fmla="*/ 147638 w 1924050"/>
                <a:gd name="connsiteY16" fmla="*/ 604838 h 1395413"/>
                <a:gd name="connsiteX17" fmla="*/ 157163 w 1924050"/>
                <a:gd name="connsiteY17" fmla="*/ 552450 h 1395413"/>
                <a:gd name="connsiteX18" fmla="*/ 161925 w 1924050"/>
                <a:gd name="connsiteY18" fmla="*/ 538163 h 1395413"/>
                <a:gd name="connsiteX19" fmla="*/ 171450 w 1924050"/>
                <a:gd name="connsiteY19" fmla="*/ 504825 h 1395413"/>
                <a:gd name="connsiteX20" fmla="*/ 180975 w 1924050"/>
                <a:gd name="connsiteY20" fmla="*/ 490538 h 1395413"/>
                <a:gd name="connsiteX21" fmla="*/ 185738 w 1924050"/>
                <a:gd name="connsiteY21" fmla="*/ 476250 h 1395413"/>
                <a:gd name="connsiteX22" fmla="*/ 209550 w 1924050"/>
                <a:gd name="connsiteY22" fmla="*/ 447675 h 1395413"/>
                <a:gd name="connsiteX23" fmla="*/ 219075 w 1924050"/>
                <a:gd name="connsiteY23" fmla="*/ 433388 h 1395413"/>
                <a:gd name="connsiteX24" fmla="*/ 233363 w 1924050"/>
                <a:gd name="connsiteY24" fmla="*/ 414338 h 1395413"/>
                <a:gd name="connsiteX25" fmla="*/ 247650 w 1924050"/>
                <a:gd name="connsiteY25" fmla="*/ 400050 h 1395413"/>
                <a:gd name="connsiteX26" fmla="*/ 257175 w 1924050"/>
                <a:gd name="connsiteY26" fmla="*/ 385763 h 1395413"/>
                <a:gd name="connsiteX27" fmla="*/ 261938 w 1924050"/>
                <a:gd name="connsiteY27" fmla="*/ 371475 h 1395413"/>
                <a:gd name="connsiteX28" fmla="*/ 276225 w 1924050"/>
                <a:gd name="connsiteY28" fmla="*/ 361950 h 1395413"/>
                <a:gd name="connsiteX29" fmla="*/ 361950 w 1924050"/>
                <a:gd name="connsiteY29" fmla="*/ 352425 h 1395413"/>
                <a:gd name="connsiteX30" fmla="*/ 404813 w 1924050"/>
                <a:gd name="connsiteY30" fmla="*/ 328613 h 1395413"/>
                <a:gd name="connsiteX31" fmla="*/ 428625 w 1924050"/>
                <a:gd name="connsiteY31" fmla="*/ 314325 h 1395413"/>
                <a:gd name="connsiteX32" fmla="*/ 461963 w 1924050"/>
                <a:gd name="connsiteY32" fmla="*/ 295275 h 1395413"/>
                <a:gd name="connsiteX33" fmla="*/ 481013 w 1924050"/>
                <a:gd name="connsiteY33" fmla="*/ 290513 h 1395413"/>
                <a:gd name="connsiteX34" fmla="*/ 519113 w 1924050"/>
                <a:gd name="connsiteY34" fmla="*/ 276225 h 1395413"/>
                <a:gd name="connsiteX35" fmla="*/ 533400 w 1924050"/>
                <a:gd name="connsiteY35" fmla="*/ 266700 h 1395413"/>
                <a:gd name="connsiteX36" fmla="*/ 571500 w 1924050"/>
                <a:gd name="connsiteY36" fmla="*/ 257175 h 1395413"/>
                <a:gd name="connsiteX37" fmla="*/ 600075 w 1924050"/>
                <a:gd name="connsiteY37" fmla="*/ 247650 h 1395413"/>
                <a:gd name="connsiteX38" fmla="*/ 614363 w 1924050"/>
                <a:gd name="connsiteY38" fmla="*/ 242888 h 1395413"/>
                <a:gd name="connsiteX39" fmla="*/ 642938 w 1924050"/>
                <a:gd name="connsiteY39" fmla="*/ 238125 h 1395413"/>
                <a:gd name="connsiteX40" fmla="*/ 661988 w 1924050"/>
                <a:gd name="connsiteY40" fmla="*/ 233363 h 1395413"/>
                <a:gd name="connsiteX41" fmla="*/ 690563 w 1924050"/>
                <a:gd name="connsiteY41" fmla="*/ 223838 h 1395413"/>
                <a:gd name="connsiteX42" fmla="*/ 714375 w 1924050"/>
                <a:gd name="connsiteY42" fmla="*/ 219075 h 1395413"/>
                <a:gd name="connsiteX43" fmla="*/ 776288 w 1924050"/>
                <a:gd name="connsiteY43" fmla="*/ 209550 h 1395413"/>
                <a:gd name="connsiteX44" fmla="*/ 800100 w 1924050"/>
                <a:gd name="connsiteY44" fmla="*/ 204788 h 1395413"/>
                <a:gd name="connsiteX45" fmla="*/ 890588 w 1924050"/>
                <a:gd name="connsiteY45" fmla="*/ 190500 h 1395413"/>
                <a:gd name="connsiteX46" fmla="*/ 904875 w 1924050"/>
                <a:gd name="connsiteY46" fmla="*/ 185738 h 1395413"/>
                <a:gd name="connsiteX47" fmla="*/ 985838 w 1924050"/>
                <a:gd name="connsiteY47" fmla="*/ 176213 h 1395413"/>
                <a:gd name="connsiteX48" fmla="*/ 1323975 w 1924050"/>
                <a:gd name="connsiteY48" fmla="*/ 180975 h 1395413"/>
                <a:gd name="connsiteX49" fmla="*/ 1352550 w 1924050"/>
                <a:gd name="connsiteY49" fmla="*/ 190500 h 1395413"/>
                <a:gd name="connsiteX50" fmla="*/ 1381125 w 1924050"/>
                <a:gd name="connsiteY50" fmla="*/ 200025 h 1395413"/>
                <a:gd name="connsiteX51" fmla="*/ 1395413 w 1924050"/>
                <a:gd name="connsiteY51" fmla="*/ 204788 h 1395413"/>
                <a:gd name="connsiteX52" fmla="*/ 1423988 w 1924050"/>
                <a:gd name="connsiteY52" fmla="*/ 223838 h 1395413"/>
                <a:gd name="connsiteX53" fmla="*/ 1462088 w 1924050"/>
                <a:gd name="connsiteY53" fmla="*/ 238125 h 1395413"/>
                <a:gd name="connsiteX54" fmla="*/ 1490663 w 1924050"/>
                <a:gd name="connsiteY54" fmla="*/ 247650 h 1395413"/>
                <a:gd name="connsiteX55" fmla="*/ 1504950 w 1924050"/>
                <a:gd name="connsiteY55" fmla="*/ 252413 h 1395413"/>
                <a:gd name="connsiteX56" fmla="*/ 1524000 w 1924050"/>
                <a:gd name="connsiteY56" fmla="*/ 257175 h 1395413"/>
                <a:gd name="connsiteX57" fmla="*/ 1557338 w 1924050"/>
                <a:gd name="connsiteY57" fmla="*/ 285750 h 1395413"/>
                <a:gd name="connsiteX58" fmla="*/ 1585913 w 1924050"/>
                <a:gd name="connsiteY58" fmla="*/ 304800 h 1395413"/>
                <a:gd name="connsiteX59" fmla="*/ 1600200 w 1924050"/>
                <a:gd name="connsiteY59" fmla="*/ 314325 h 1395413"/>
                <a:gd name="connsiteX60" fmla="*/ 1628775 w 1924050"/>
                <a:gd name="connsiteY60" fmla="*/ 342900 h 1395413"/>
                <a:gd name="connsiteX61" fmla="*/ 1643063 w 1924050"/>
                <a:gd name="connsiteY61" fmla="*/ 357188 h 1395413"/>
                <a:gd name="connsiteX62" fmla="*/ 1666875 w 1924050"/>
                <a:gd name="connsiteY62" fmla="*/ 390525 h 1395413"/>
                <a:gd name="connsiteX63" fmla="*/ 1685925 w 1924050"/>
                <a:gd name="connsiteY63" fmla="*/ 419100 h 1395413"/>
                <a:gd name="connsiteX64" fmla="*/ 1690688 w 1924050"/>
                <a:gd name="connsiteY64" fmla="*/ 433388 h 1395413"/>
                <a:gd name="connsiteX65" fmla="*/ 1700213 w 1924050"/>
                <a:gd name="connsiteY65" fmla="*/ 447675 h 1395413"/>
                <a:gd name="connsiteX66" fmla="*/ 1714500 w 1924050"/>
                <a:gd name="connsiteY66" fmla="*/ 471488 h 1395413"/>
                <a:gd name="connsiteX67" fmla="*/ 1724025 w 1924050"/>
                <a:gd name="connsiteY67" fmla="*/ 485775 h 1395413"/>
                <a:gd name="connsiteX68" fmla="*/ 1738313 w 1924050"/>
                <a:gd name="connsiteY68" fmla="*/ 514350 h 1395413"/>
                <a:gd name="connsiteX69" fmla="*/ 1757363 w 1924050"/>
                <a:gd name="connsiteY69" fmla="*/ 542925 h 1395413"/>
                <a:gd name="connsiteX70" fmla="*/ 1762125 w 1924050"/>
                <a:gd name="connsiteY70" fmla="*/ 557213 h 1395413"/>
                <a:gd name="connsiteX71" fmla="*/ 1771650 w 1924050"/>
                <a:gd name="connsiteY71" fmla="*/ 571500 h 1395413"/>
                <a:gd name="connsiteX72" fmla="*/ 1781175 w 1924050"/>
                <a:gd name="connsiteY72" fmla="*/ 600075 h 1395413"/>
                <a:gd name="connsiteX73" fmla="*/ 1790700 w 1924050"/>
                <a:gd name="connsiteY73" fmla="*/ 614363 h 1395413"/>
                <a:gd name="connsiteX74" fmla="*/ 1800225 w 1924050"/>
                <a:gd name="connsiteY74" fmla="*/ 642938 h 1395413"/>
                <a:gd name="connsiteX75" fmla="*/ 1804988 w 1924050"/>
                <a:gd name="connsiteY75" fmla="*/ 661988 h 1395413"/>
                <a:gd name="connsiteX76" fmla="*/ 1814513 w 1924050"/>
                <a:gd name="connsiteY76" fmla="*/ 676275 h 1395413"/>
                <a:gd name="connsiteX77" fmla="*/ 1819275 w 1924050"/>
                <a:gd name="connsiteY77" fmla="*/ 695325 h 1395413"/>
                <a:gd name="connsiteX78" fmla="*/ 1833563 w 1924050"/>
                <a:gd name="connsiteY78" fmla="*/ 747713 h 1395413"/>
                <a:gd name="connsiteX79" fmla="*/ 1843088 w 1924050"/>
                <a:gd name="connsiteY79" fmla="*/ 804863 h 1395413"/>
                <a:gd name="connsiteX80" fmla="*/ 1847850 w 1924050"/>
                <a:gd name="connsiteY80" fmla="*/ 942975 h 1395413"/>
                <a:gd name="connsiteX81" fmla="*/ 1852613 w 1924050"/>
                <a:gd name="connsiteY81" fmla="*/ 957263 h 1395413"/>
                <a:gd name="connsiteX82" fmla="*/ 1866900 w 1924050"/>
                <a:gd name="connsiteY82" fmla="*/ 1000125 h 1395413"/>
                <a:gd name="connsiteX83" fmla="*/ 1871663 w 1924050"/>
                <a:gd name="connsiteY83" fmla="*/ 1019175 h 1395413"/>
                <a:gd name="connsiteX84" fmla="*/ 1881188 w 1924050"/>
                <a:gd name="connsiteY84" fmla="*/ 1038225 h 1395413"/>
                <a:gd name="connsiteX85" fmla="*/ 1885950 w 1924050"/>
                <a:gd name="connsiteY85" fmla="*/ 1166813 h 1395413"/>
                <a:gd name="connsiteX86" fmla="*/ 1895475 w 1924050"/>
                <a:gd name="connsiteY86" fmla="*/ 1285875 h 1395413"/>
                <a:gd name="connsiteX87" fmla="*/ 1895475 w 1924050"/>
                <a:gd name="connsiteY87" fmla="*/ 1357313 h 1395413"/>
                <a:gd name="connsiteX88" fmla="*/ 1885950 w 1924050"/>
                <a:gd name="connsiteY88" fmla="*/ 1371600 h 1395413"/>
                <a:gd name="connsiteX89" fmla="*/ 1876425 w 1924050"/>
                <a:gd name="connsiteY89" fmla="*/ 1395413 h 1395413"/>
                <a:gd name="connsiteX90" fmla="*/ 1881188 w 1924050"/>
                <a:gd name="connsiteY90" fmla="*/ 1266825 h 1395413"/>
                <a:gd name="connsiteX91" fmla="*/ 1890713 w 1924050"/>
                <a:gd name="connsiteY91" fmla="*/ 1238250 h 1395413"/>
                <a:gd name="connsiteX92" fmla="*/ 1900238 w 1924050"/>
                <a:gd name="connsiteY92" fmla="*/ 1200150 h 1395413"/>
                <a:gd name="connsiteX93" fmla="*/ 1909763 w 1924050"/>
                <a:gd name="connsiteY93" fmla="*/ 1171575 h 1395413"/>
                <a:gd name="connsiteX94" fmla="*/ 1914525 w 1924050"/>
                <a:gd name="connsiteY94" fmla="*/ 1085850 h 1395413"/>
                <a:gd name="connsiteX95" fmla="*/ 1924050 w 1924050"/>
                <a:gd name="connsiteY95" fmla="*/ 809625 h 1395413"/>
                <a:gd name="connsiteX96" fmla="*/ 1919288 w 1924050"/>
                <a:gd name="connsiteY96" fmla="*/ 666750 h 1395413"/>
                <a:gd name="connsiteX97" fmla="*/ 1900238 w 1924050"/>
                <a:gd name="connsiteY97" fmla="*/ 633413 h 1395413"/>
                <a:gd name="connsiteX98" fmla="*/ 1890713 w 1924050"/>
                <a:gd name="connsiteY98" fmla="*/ 609600 h 1395413"/>
                <a:gd name="connsiteX99" fmla="*/ 1881188 w 1924050"/>
                <a:gd name="connsiteY99" fmla="*/ 581025 h 1395413"/>
                <a:gd name="connsiteX100" fmla="*/ 1871663 w 1924050"/>
                <a:gd name="connsiteY100" fmla="*/ 566738 h 1395413"/>
                <a:gd name="connsiteX101" fmla="*/ 1866900 w 1924050"/>
                <a:gd name="connsiteY101" fmla="*/ 542925 h 1395413"/>
                <a:gd name="connsiteX102" fmla="*/ 1857375 w 1924050"/>
                <a:gd name="connsiteY102" fmla="*/ 528638 h 1395413"/>
                <a:gd name="connsiteX103" fmla="*/ 1852613 w 1924050"/>
                <a:gd name="connsiteY103" fmla="*/ 514350 h 1395413"/>
                <a:gd name="connsiteX104" fmla="*/ 1843088 w 1924050"/>
                <a:gd name="connsiteY104" fmla="*/ 495300 h 1395413"/>
                <a:gd name="connsiteX105" fmla="*/ 1833563 w 1924050"/>
                <a:gd name="connsiteY105" fmla="*/ 457200 h 1395413"/>
                <a:gd name="connsiteX106" fmla="*/ 1824038 w 1924050"/>
                <a:gd name="connsiteY106" fmla="*/ 438150 h 1395413"/>
                <a:gd name="connsiteX107" fmla="*/ 1809750 w 1924050"/>
                <a:gd name="connsiteY107" fmla="*/ 404813 h 1395413"/>
                <a:gd name="connsiteX108" fmla="*/ 1800225 w 1924050"/>
                <a:gd name="connsiteY108" fmla="*/ 376238 h 1395413"/>
                <a:gd name="connsiteX109" fmla="*/ 1795463 w 1924050"/>
                <a:gd name="connsiteY109" fmla="*/ 361950 h 1395413"/>
                <a:gd name="connsiteX110" fmla="*/ 1790700 w 1924050"/>
                <a:gd name="connsiteY110" fmla="*/ 342900 h 1395413"/>
                <a:gd name="connsiteX111" fmla="*/ 1781175 w 1924050"/>
                <a:gd name="connsiteY111" fmla="*/ 328613 h 1395413"/>
                <a:gd name="connsiteX112" fmla="*/ 1762125 w 1924050"/>
                <a:gd name="connsiteY112" fmla="*/ 280988 h 1395413"/>
                <a:gd name="connsiteX113" fmla="*/ 1757363 w 1924050"/>
                <a:gd name="connsiteY113" fmla="*/ 266700 h 1395413"/>
                <a:gd name="connsiteX114" fmla="*/ 1747838 w 1924050"/>
                <a:gd name="connsiteY114" fmla="*/ 252413 h 1395413"/>
                <a:gd name="connsiteX115" fmla="*/ 1733550 w 1924050"/>
                <a:gd name="connsiteY115" fmla="*/ 228600 h 1395413"/>
                <a:gd name="connsiteX116" fmla="*/ 1724025 w 1924050"/>
                <a:gd name="connsiteY116" fmla="*/ 214313 h 1395413"/>
                <a:gd name="connsiteX117" fmla="*/ 1709738 w 1924050"/>
                <a:gd name="connsiteY117" fmla="*/ 204788 h 1395413"/>
                <a:gd name="connsiteX118" fmla="*/ 1685925 w 1924050"/>
                <a:gd name="connsiteY118" fmla="*/ 176213 h 1395413"/>
                <a:gd name="connsiteX119" fmla="*/ 1676400 w 1924050"/>
                <a:gd name="connsiteY119" fmla="*/ 161925 h 1395413"/>
                <a:gd name="connsiteX120" fmla="*/ 1647825 w 1924050"/>
                <a:gd name="connsiteY120" fmla="*/ 152400 h 1395413"/>
                <a:gd name="connsiteX121" fmla="*/ 1619250 w 1924050"/>
                <a:gd name="connsiteY121" fmla="*/ 142875 h 1395413"/>
                <a:gd name="connsiteX122" fmla="*/ 1600200 w 1924050"/>
                <a:gd name="connsiteY122" fmla="*/ 133350 h 1395413"/>
                <a:gd name="connsiteX123" fmla="*/ 1543050 w 1924050"/>
                <a:gd name="connsiteY123" fmla="*/ 123825 h 1395413"/>
                <a:gd name="connsiteX124" fmla="*/ 1504950 w 1924050"/>
                <a:gd name="connsiteY124" fmla="*/ 109538 h 1395413"/>
                <a:gd name="connsiteX125" fmla="*/ 1385888 w 1924050"/>
                <a:gd name="connsiteY125" fmla="*/ 95250 h 1395413"/>
                <a:gd name="connsiteX126" fmla="*/ 1352550 w 1924050"/>
                <a:gd name="connsiteY126" fmla="*/ 90488 h 1395413"/>
                <a:gd name="connsiteX127" fmla="*/ 1290638 w 1924050"/>
                <a:gd name="connsiteY127" fmla="*/ 76200 h 1395413"/>
                <a:gd name="connsiteX128" fmla="*/ 1233488 w 1924050"/>
                <a:gd name="connsiteY128" fmla="*/ 71438 h 1395413"/>
                <a:gd name="connsiteX129" fmla="*/ 1190625 w 1924050"/>
                <a:gd name="connsiteY129" fmla="*/ 61913 h 1395413"/>
                <a:gd name="connsiteX130" fmla="*/ 1176338 w 1924050"/>
                <a:gd name="connsiteY130" fmla="*/ 52388 h 1395413"/>
                <a:gd name="connsiteX131" fmla="*/ 1152525 w 1924050"/>
                <a:gd name="connsiteY131" fmla="*/ 47625 h 1395413"/>
                <a:gd name="connsiteX132" fmla="*/ 1123950 w 1924050"/>
                <a:gd name="connsiteY132" fmla="*/ 38100 h 1395413"/>
                <a:gd name="connsiteX133" fmla="*/ 1095375 w 1924050"/>
                <a:gd name="connsiteY133" fmla="*/ 28575 h 1395413"/>
                <a:gd name="connsiteX134" fmla="*/ 1019175 w 1924050"/>
                <a:gd name="connsiteY134" fmla="*/ 19050 h 1395413"/>
                <a:gd name="connsiteX135" fmla="*/ 985838 w 1924050"/>
                <a:gd name="connsiteY135" fmla="*/ 9525 h 1395413"/>
                <a:gd name="connsiteX136" fmla="*/ 933450 w 1924050"/>
                <a:gd name="connsiteY136" fmla="*/ 0 h 1395413"/>
                <a:gd name="connsiteX137" fmla="*/ 781050 w 1924050"/>
                <a:gd name="connsiteY137" fmla="*/ 4763 h 1395413"/>
                <a:gd name="connsiteX138" fmla="*/ 766763 w 1924050"/>
                <a:gd name="connsiteY138" fmla="*/ 9525 h 1395413"/>
                <a:gd name="connsiteX139" fmla="*/ 742950 w 1924050"/>
                <a:gd name="connsiteY139" fmla="*/ 19050 h 1395413"/>
                <a:gd name="connsiteX140" fmla="*/ 723900 w 1924050"/>
                <a:gd name="connsiteY140" fmla="*/ 28575 h 1395413"/>
                <a:gd name="connsiteX141" fmla="*/ 709613 w 1924050"/>
                <a:gd name="connsiteY141" fmla="*/ 33338 h 1395413"/>
                <a:gd name="connsiteX142" fmla="*/ 690563 w 1924050"/>
                <a:gd name="connsiteY142" fmla="*/ 42863 h 1395413"/>
                <a:gd name="connsiteX143" fmla="*/ 642938 w 1924050"/>
                <a:gd name="connsiteY143" fmla="*/ 57150 h 1395413"/>
                <a:gd name="connsiteX144" fmla="*/ 604838 w 1924050"/>
                <a:gd name="connsiteY144" fmla="*/ 71438 h 1395413"/>
                <a:gd name="connsiteX145" fmla="*/ 561975 w 1924050"/>
                <a:gd name="connsiteY145" fmla="*/ 80963 h 1395413"/>
                <a:gd name="connsiteX146" fmla="*/ 528638 w 1924050"/>
                <a:gd name="connsiteY146" fmla="*/ 95250 h 1395413"/>
                <a:gd name="connsiteX147" fmla="*/ 495300 w 1924050"/>
                <a:gd name="connsiteY147" fmla="*/ 100013 h 1395413"/>
                <a:gd name="connsiteX148" fmla="*/ 447675 w 1924050"/>
                <a:gd name="connsiteY148" fmla="*/ 119063 h 1395413"/>
                <a:gd name="connsiteX149" fmla="*/ 414338 w 1924050"/>
                <a:gd name="connsiteY149" fmla="*/ 133350 h 1395413"/>
                <a:gd name="connsiteX150" fmla="*/ 400050 w 1924050"/>
                <a:gd name="connsiteY150" fmla="*/ 147638 h 1395413"/>
                <a:gd name="connsiteX151" fmla="*/ 361950 w 1924050"/>
                <a:gd name="connsiteY151" fmla="*/ 166688 h 1395413"/>
                <a:gd name="connsiteX152" fmla="*/ 328613 w 1924050"/>
                <a:gd name="connsiteY152" fmla="*/ 180975 h 1395413"/>
                <a:gd name="connsiteX153" fmla="*/ 309563 w 1924050"/>
                <a:gd name="connsiteY153" fmla="*/ 195263 h 1395413"/>
                <a:gd name="connsiteX154" fmla="*/ 295275 w 1924050"/>
                <a:gd name="connsiteY154" fmla="*/ 200025 h 1395413"/>
                <a:gd name="connsiteX155" fmla="*/ 276225 w 1924050"/>
                <a:gd name="connsiteY155" fmla="*/ 214313 h 1395413"/>
                <a:gd name="connsiteX156" fmla="*/ 238125 w 1924050"/>
                <a:gd name="connsiteY156" fmla="*/ 233363 h 1395413"/>
                <a:gd name="connsiteX157" fmla="*/ 209550 w 1924050"/>
                <a:gd name="connsiteY157" fmla="*/ 252413 h 1395413"/>
                <a:gd name="connsiteX158" fmla="*/ 195263 w 1924050"/>
                <a:gd name="connsiteY158" fmla="*/ 261938 h 1395413"/>
                <a:gd name="connsiteX159" fmla="*/ 176213 w 1924050"/>
                <a:gd name="connsiteY159" fmla="*/ 271463 h 1395413"/>
                <a:gd name="connsiteX160" fmla="*/ 166688 w 1924050"/>
                <a:gd name="connsiteY160" fmla="*/ 285750 h 1395413"/>
                <a:gd name="connsiteX161" fmla="*/ 152400 w 1924050"/>
                <a:gd name="connsiteY161" fmla="*/ 300038 h 1395413"/>
                <a:gd name="connsiteX162" fmla="*/ 128588 w 1924050"/>
                <a:gd name="connsiteY162" fmla="*/ 333375 h 1395413"/>
                <a:gd name="connsiteX163" fmla="*/ 123825 w 1924050"/>
                <a:gd name="connsiteY163" fmla="*/ 347663 h 1395413"/>
                <a:gd name="connsiteX164" fmla="*/ 114300 w 1924050"/>
                <a:gd name="connsiteY164" fmla="*/ 371475 h 1395413"/>
                <a:gd name="connsiteX165" fmla="*/ 95250 w 1924050"/>
                <a:gd name="connsiteY165" fmla="*/ 404813 h 1395413"/>
                <a:gd name="connsiteX166" fmla="*/ 85725 w 1924050"/>
                <a:gd name="connsiteY166" fmla="*/ 442913 h 1395413"/>
                <a:gd name="connsiteX167" fmla="*/ 80963 w 1924050"/>
                <a:gd name="connsiteY167" fmla="*/ 457200 h 1395413"/>
                <a:gd name="connsiteX168" fmla="*/ 76200 w 1924050"/>
                <a:gd name="connsiteY168" fmla="*/ 490538 h 1395413"/>
                <a:gd name="connsiteX169" fmla="*/ 71438 w 1924050"/>
                <a:gd name="connsiteY169" fmla="*/ 504825 h 1395413"/>
                <a:gd name="connsiteX170" fmla="*/ 66675 w 1924050"/>
                <a:gd name="connsiteY170" fmla="*/ 523875 h 1395413"/>
                <a:gd name="connsiteX171" fmla="*/ 61913 w 1924050"/>
                <a:gd name="connsiteY171" fmla="*/ 576263 h 1395413"/>
                <a:gd name="connsiteX172" fmla="*/ 57150 w 1924050"/>
                <a:gd name="connsiteY172" fmla="*/ 604838 h 1395413"/>
                <a:gd name="connsiteX173" fmla="*/ 47625 w 1924050"/>
                <a:gd name="connsiteY173" fmla="*/ 714375 h 1395413"/>
                <a:gd name="connsiteX174" fmla="*/ 38100 w 1924050"/>
                <a:gd name="connsiteY174" fmla="*/ 762000 h 1395413"/>
                <a:gd name="connsiteX175" fmla="*/ 23813 w 1924050"/>
                <a:gd name="connsiteY175" fmla="*/ 866775 h 1395413"/>
                <a:gd name="connsiteX176" fmla="*/ 19050 w 1924050"/>
                <a:gd name="connsiteY176" fmla="*/ 890588 h 1395413"/>
                <a:gd name="connsiteX177" fmla="*/ 9525 w 1924050"/>
                <a:gd name="connsiteY177" fmla="*/ 919163 h 1395413"/>
                <a:gd name="connsiteX178" fmla="*/ 14288 w 1924050"/>
                <a:gd name="connsiteY178" fmla="*/ 1042988 h 1395413"/>
                <a:gd name="connsiteX179" fmla="*/ 23813 w 1924050"/>
                <a:gd name="connsiteY179" fmla="*/ 1076325 h 1395413"/>
                <a:gd name="connsiteX180" fmla="*/ 33338 w 1924050"/>
                <a:gd name="connsiteY180" fmla="*/ 1257300 h 1395413"/>
                <a:gd name="connsiteX181" fmla="*/ 0 w 1924050"/>
                <a:gd name="connsiteY181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73819 w 1924050"/>
                <a:gd name="connsiteY3" fmla="*/ 1338263 h 1395413"/>
                <a:gd name="connsiteX4" fmla="*/ 100013 w 1924050"/>
                <a:gd name="connsiteY4" fmla="*/ 1238250 h 1395413"/>
                <a:gd name="connsiteX5" fmla="*/ 95250 w 1924050"/>
                <a:gd name="connsiteY5" fmla="*/ 1223963 h 1395413"/>
                <a:gd name="connsiteX6" fmla="*/ 80963 w 1924050"/>
                <a:gd name="connsiteY6" fmla="*/ 1190625 h 1395413"/>
                <a:gd name="connsiteX7" fmla="*/ 85725 w 1924050"/>
                <a:gd name="connsiteY7" fmla="*/ 1023938 h 1395413"/>
                <a:gd name="connsiteX8" fmla="*/ 80963 w 1924050"/>
                <a:gd name="connsiteY8" fmla="*/ 957263 h 1395413"/>
                <a:gd name="connsiteX9" fmla="*/ 90488 w 1924050"/>
                <a:gd name="connsiteY9" fmla="*/ 828675 h 1395413"/>
                <a:gd name="connsiteX10" fmla="*/ 95250 w 1924050"/>
                <a:gd name="connsiteY10" fmla="*/ 814388 h 1395413"/>
                <a:gd name="connsiteX11" fmla="*/ 100013 w 1924050"/>
                <a:gd name="connsiteY11" fmla="*/ 785813 h 1395413"/>
                <a:gd name="connsiteX12" fmla="*/ 104775 w 1924050"/>
                <a:gd name="connsiteY12" fmla="*/ 762000 h 1395413"/>
                <a:gd name="connsiteX13" fmla="*/ 119063 w 1924050"/>
                <a:gd name="connsiteY13" fmla="*/ 661988 h 1395413"/>
                <a:gd name="connsiteX14" fmla="*/ 128588 w 1924050"/>
                <a:gd name="connsiteY14" fmla="*/ 633413 h 1395413"/>
                <a:gd name="connsiteX15" fmla="*/ 147638 w 1924050"/>
                <a:gd name="connsiteY15" fmla="*/ 604838 h 1395413"/>
                <a:gd name="connsiteX16" fmla="*/ 157163 w 1924050"/>
                <a:gd name="connsiteY16" fmla="*/ 552450 h 1395413"/>
                <a:gd name="connsiteX17" fmla="*/ 161925 w 1924050"/>
                <a:gd name="connsiteY17" fmla="*/ 538163 h 1395413"/>
                <a:gd name="connsiteX18" fmla="*/ 171450 w 1924050"/>
                <a:gd name="connsiteY18" fmla="*/ 504825 h 1395413"/>
                <a:gd name="connsiteX19" fmla="*/ 180975 w 1924050"/>
                <a:gd name="connsiteY19" fmla="*/ 490538 h 1395413"/>
                <a:gd name="connsiteX20" fmla="*/ 185738 w 1924050"/>
                <a:gd name="connsiteY20" fmla="*/ 476250 h 1395413"/>
                <a:gd name="connsiteX21" fmla="*/ 209550 w 1924050"/>
                <a:gd name="connsiteY21" fmla="*/ 447675 h 1395413"/>
                <a:gd name="connsiteX22" fmla="*/ 219075 w 1924050"/>
                <a:gd name="connsiteY22" fmla="*/ 433388 h 1395413"/>
                <a:gd name="connsiteX23" fmla="*/ 233363 w 1924050"/>
                <a:gd name="connsiteY23" fmla="*/ 414338 h 1395413"/>
                <a:gd name="connsiteX24" fmla="*/ 247650 w 1924050"/>
                <a:gd name="connsiteY24" fmla="*/ 400050 h 1395413"/>
                <a:gd name="connsiteX25" fmla="*/ 257175 w 1924050"/>
                <a:gd name="connsiteY25" fmla="*/ 385763 h 1395413"/>
                <a:gd name="connsiteX26" fmla="*/ 261938 w 1924050"/>
                <a:gd name="connsiteY26" fmla="*/ 371475 h 1395413"/>
                <a:gd name="connsiteX27" fmla="*/ 276225 w 1924050"/>
                <a:gd name="connsiteY27" fmla="*/ 361950 h 1395413"/>
                <a:gd name="connsiteX28" fmla="*/ 361950 w 1924050"/>
                <a:gd name="connsiteY28" fmla="*/ 352425 h 1395413"/>
                <a:gd name="connsiteX29" fmla="*/ 404813 w 1924050"/>
                <a:gd name="connsiteY29" fmla="*/ 328613 h 1395413"/>
                <a:gd name="connsiteX30" fmla="*/ 428625 w 1924050"/>
                <a:gd name="connsiteY30" fmla="*/ 314325 h 1395413"/>
                <a:gd name="connsiteX31" fmla="*/ 461963 w 1924050"/>
                <a:gd name="connsiteY31" fmla="*/ 295275 h 1395413"/>
                <a:gd name="connsiteX32" fmla="*/ 481013 w 1924050"/>
                <a:gd name="connsiteY32" fmla="*/ 290513 h 1395413"/>
                <a:gd name="connsiteX33" fmla="*/ 519113 w 1924050"/>
                <a:gd name="connsiteY33" fmla="*/ 276225 h 1395413"/>
                <a:gd name="connsiteX34" fmla="*/ 533400 w 1924050"/>
                <a:gd name="connsiteY34" fmla="*/ 266700 h 1395413"/>
                <a:gd name="connsiteX35" fmla="*/ 571500 w 1924050"/>
                <a:gd name="connsiteY35" fmla="*/ 257175 h 1395413"/>
                <a:gd name="connsiteX36" fmla="*/ 600075 w 1924050"/>
                <a:gd name="connsiteY36" fmla="*/ 247650 h 1395413"/>
                <a:gd name="connsiteX37" fmla="*/ 614363 w 1924050"/>
                <a:gd name="connsiteY37" fmla="*/ 242888 h 1395413"/>
                <a:gd name="connsiteX38" fmla="*/ 642938 w 1924050"/>
                <a:gd name="connsiteY38" fmla="*/ 238125 h 1395413"/>
                <a:gd name="connsiteX39" fmla="*/ 661988 w 1924050"/>
                <a:gd name="connsiteY39" fmla="*/ 233363 h 1395413"/>
                <a:gd name="connsiteX40" fmla="*/ 690563 w 1924050"/>
                <a:gd name="connsiteY40" fmla="*/ 223838 h 1395413"/>
                <a:gd name="connsiteX41" fmla="*/ 714375 w 1924050"/>
                <a:gd name="connsiteY41" fmla="*/ 219075 h 1395413"/>
                <a:gd name="connsiteX42" fmla="*/ 776288 w 1924050"/>
                <a:gd name="connsiteY42" fmla="*/ 209550 h 1395413"/>
                <a:gd name="connsiteX43" fmla="*/ 800100 w 1924050"/>
                <a:gd name="connsiteY43" fmla="*/ 204788 h 1395413"/>
                <a:gd name="connsiteX44" fmla="*/ 890588 w 1924050"/>
                <a:gd name="connsiteY44" fmla="*/ 190500 h 1395413"/>
                <a:gd name="connsiteX45" fmla="*/ 904875 w 1924050"/>
                <a:gd name="connsiteY45" fmla="*/ 185738 h 1395413"/>
                <a:gd name="connsiteX46" fmla="*/ 985838 w 1924050"/>
                <a:gd name="connsiteY46" fmla="*/ 176213 h 1395413"/>
                <a:gd name="connsiteX47" fmla="*/ 1323975 w 1924050"/>
                <a:gd name="connsiteY47" fmla="*/ 180975 h 1395413"/>
                <a:gd name="connsiteX48" fmla="*/ 1352550 w 1924050"/>
                <a:gd name="connsiteY48" fmla="*/ 190500 h 1395413"/>
                <a:gd name="connsiteX49" fmla="*/ 1381125 w 1924050"/>
                <a:gd name="connsiteY49" fmla="*/ 200025 h 1395413"/>
                <a:gd name="connsiteX50" fmla="*/ 1395413 w 1924050"/>
                <a:gd name="connsiteY50" fmla="*/ 204788 h 1395413"/>
                <a:gd name="connsiteX51" fmla="*/ 1423988 w 1924050"/>
                <a:gd name="connsiteY51" fmla="*/ 223838 h 1395413"/>
                <a:gd name="connsiteX52" fmla="*/ 1462088 w 1924050"/>
                <a:gd name="connsiteY52" fmla="*/ 238125 h 1395413"/>
                <a:gd name="connsiteX53" fmla="*/ 1490663 w 1924050"/>
                <a:gd name="connsiteY53" fmla="*/ 247650 h 1395413"/>
                <a:gd name="connsiteX54" fmla="*/ 1504950 w 1924050"/>
                <a:gd name="connsiteY54" fmla="*/ 252413 h 1395413"/>
                <a:gd name="connsiteX55" fmla="*/ 1524000 w 1924050"/>
                <a:gd name="connsiteY55" fmla="*/ 257175 h 1395413"/>
                <a:gd name="connsiteX56" fmla="*/ 1557338 w 1924050"/>
                <a:gd name="connsiteY56" fmla="*/ 285750 h 1395413"/>
                <a:gd name="connsiteX57" fmla="*/ 1585913 w 1924050"/>
                <a:gd name="connsiteY57" fmla="*/ 304800 h 1395413"/>
                <a:gd name="connsiteX58" fmla="*/ 1600200 w 1924050"/>
                <a:gd name="connsiteY58" fmla="*/ 314325 h 1395413"/>
                <a:gd name="connsiteX59" fmla="*/ 1628775 w 1924050"/>
                <a:gd name="connsiteY59" fmla="*/ 342900 h 1395413"/>
                <a:gd name="connsiteX60" fmla="*/ 1643063 w 1924050"/>
                <a:gd name="connsiteY60" fmla="*/ 357188 h 1395413"/>
                <a:gd name="connsiteX61" fmla="*/ 1666875 w 1924050"/>
                <a:gd name="connsiteY61" fmla="*/ 390525 h 1395413"/>
                <a:gd name="connsiteX62" fmla="*/ 1685925 w 1924050"/>
                <a:gd name="connsiteY62" fmla="*/ 419100 h 1395413"/>
                <a:gd name="connsiteX63" fmla="*/ 1690688 w 1924050"/>
                <a:gd name="connsiteY63" fmla="*/ 433388 h 1395413"/>
                <a:gd name="connsiteX64" fmla="*/ 1700213 w 1924050"/>
                <a:gd name="connsiteY64" fmla="*/ 447675 h 1395413"/>
                <a:gd name="connsiteX65" fmla="*/ 1714500 w 1924050"/>
                <a:gd name="connsiteY65" fmla="*/ 471488 h 1395413"/>
                <a:gd name="connsiteX66" fmla="*/ 1724025 w 1924050"/>
                <a:gd name="connsiteY66" fmla="*/ 485775 h 1395413"/>
                <a:gd name="connsiteX67" fmla="*/ 1738313 w 1924050"/>
                <a:gd name="connsiteY67" fmla="*/ 514350 h 1395413"/>
                <a:gd name="connsiteX68" fmla="*/ 1757363 w 1924050"/>
                <a:gd name="connsiteY68" fmla="*/ 542925 h 1395413"/>
                <a:gd name="connsiteX69" fmla="*/ 1762125 w 1924050"/>
                <a:gd name="connsiteY69" fmla="*/ 557213 h 1395413"/>
                <a:gd name="connsiteX70" fmla="*/ 1771650 w 1924050"/>
                <a:gd name="connsiteY70" fmla="*/ 571500 h 1395413"/>
                <a:gd name="connsiteX71" fmla="*/ 1781175 w 1924050"/>
                <a:gd name="connsiteY71" fmla="*/ 600075 h 1395413"/>
                <a:gd name="connsiteX72" fmla="*/ 1790700 w 1924050"/>
                <a:gd name="connsiteY72" fmla="*/ 614363 h 1395413"/>
                <a:gd name="connsiteX73" fmla="*/ 1800225 w 1924050"/>
                <a:gd name="connsiteY73" fmla="*/ 642938 h 1395413"/>
                <a:gd name="connsiteX74" fmla="*/ 1804988 w 1924050"/>
                <a:gd name="connsiteY74" fmla="*/ 661988 h 1395413"/>
                <a:gd name="connsiteX75" fmla="*/ 1814513 w 1924050"/>
                <a:gd name="connsiteY75" fmla="*/ 676275 h 1395413"/>
                <a:gd name="connsiteX76" fmla="*/ 1819275 w 1924050"/>
                <a:gd name="connsiteY76" fmla="*/ 695325 h 1395413"/>
                <a:gd name="connsiteX77" fmla="*/ 1833563 w 1924050"/>
                <a:gd name="connsiteY77" fmla="*/ 747713 h 1395413"/>
                <a:gd name="connsiteX78" fmla="*/ 1843088 w 1924050"/>
                <a:gd name="connsiteY78" fmla="*/ 804863 h 1395413"/>
                <a:gd name="connsiteX79" fmla="*/ 1847850 w 1924050"/>
                <a:gd name="connsiteY79" fmla="*/ 942975 h 1395413"/>
                <a:gd name="connsiteX80" fmla="*/ 1852613 w 1924050"/>
                <a:gd name="connsiteY80" fmla="*/ 957263 h 1395413"/>
                <a:gd name="connsiteX81" fmla="*/ 1866900 w 1924050"/>
                <a:gd name="connsiteY81" fmla="*/ 1000125 h 1395413"/>
                <a:gd name="connsiteX82" fmla="*/ 1871663 w 1924050"/>
                <a:gd name="connsiteY82" fmla="*/ 1019175 h 1395413"/>
                <a:gd name="connsiteX83" fmla="*/ 1881188 w 1924050"/>
                <a:gd name="connsiteY83" fmla="*/ 1038225 h 1395413"/>
                <a:gd name="connsiteX84" fmla="*/ 1885950 w 1924050"/>
                <a:gd name="connsiteY84" fmla="*/ 1166813 h 1395413"/>
                <a:gd name="connsiteX85" fmla="*/ 1895475 w 1924050"/>
                <a:gd name="connsiteY85" fmla="*/ 1285875 h 1395413"/>
                <a:gd name="connsiteX86" fmla="*/ 1895475 w 1924050"/>
                <a:gd name="connsiteY86" fmla="*/ 1357313 h 1395413"/>
                <a:gd name="connsiteX87" fmla="*/ 1885950 w 1924050"/>
                <a:gd name="connsiteY87" fmla="*/ 1371600 h 1395413"/>
                <a:gd name="connsiteX88" fmla="*/ 1876425 w 1924050"/>
                <a:gd name="connsiteY88" fmla="*/ 1395413 h 1395413"/>
                <a:gd name="connsiteX89" fmla="*/ 1881188 w 1924050"/>
                <a:gd name="connsiteY89" fmla="*/ 1266825 h 1395413"/>
                <a:gd name="connsiteX90" fmla="*/ 1890713 w 1924050"/>
                <a:gd name="connsiteY90" fmla="*/ 1238250 h 1395413"/>
                <a:gd name="connsiteX91" fmla="*/ 1900238 w 1924050"/>
                <a:gd name="connsiteY91" fmla="*/ 1200150 h 1395413"/>
                <a:gd name="connsiteX92" fmla="*/ 1909763 w 1924050"/>
                <a:gd name="connsiteY92" fmla="*/ 1171575 h 1395413"/>
                <a:gd name="connsiteX93" fmla="*/ 1914525 w 1924050"/>
                <a:gd name="connsiteY93" fmla="*/ 1085850 h 1395413"/>
                <a:gd name="connsiteX94" fmla="*/ 1924050 w 1924050"/>
                <a:gd name="connsiteY94" fmla="*/ 809625 h 1395413"/>
                <a:gd name="connsiteX95" fmla="*/ 1919288 w 1924050"/>
                <a:gd name="connsiteY95" fmla="*/ 666750 h 1395413"/>
                <a:gd name="connsiteX96" fmla="*/ 1900238 w 1924050"/>
                <a:gd name="connsiteY96" fmla="*/ 633413 h 1395413"/>
                <a:gd name="connsiteX97" fmla="*/ 1890713 w 1924050"/>
                <a:gd name="connsiteY97" fmla="*/ 609600 h 1395413"/>
                <a:gd name="connsiteX98" fmla="*/ 1881188 w 1924050"/>
                <a:gd name="connsiteY98" fmla="*/ 581025 h 1395413"/>
                <a:gd name="connsiteX99" fmla="*/ 1871663 w 1924050"/>
                <a:gd name="connsiteY99" fmla="*/ 566738 h 1395413"/>
                <a:gd name="connsiteX100" fmla="*/ 1866900 w 1924050"/>
                <a:gd name="connsiteY100" fmla="*/ 542925 h 1395413"/>
                <a:gd name="connsiteX101" fmla="*/ 1857375 w 1924050"/>
                <a:gd name="connsiteY101" fmla="*/ 528638 h 1395413"/>
                <a:gd name="connsiteX102" fmla="*/ 1852613 w 1924050"/>
                <a:gd name="connsiteY102" fmla="*/ 514350 h 1395413"/>
                <a:gd name="connsiteX103" fmla="*/ 1843088 w 1924050"/>
                <a:gd name="connsiteY103" fmla="*/ 495300 h 1395413"/>
                <a:gd name="connsiteX104" fmla="*/ 1833563 w 1924050"/>
                <a:gd name="connsiteY104" fmla="*/ 457200 h 1395413"/>
                <a:gd name="connsiteX105" fmla="*/ 1824038 w 1924050"/>
                <a:gd name="connsiteY105" fmla="*/ 438150 h 1395413"/>
                <a:gd name="connsiteX106" fmla="*/ 1809750 w 1924050"/>
                <a:gd name="connsiteY106" fmla="*/ 404813 h 1395413"/>
                <a:gd name="connsiteX107" fmla="*/ 1800225 w 1924050"/>
                <a:gd name="connsiteY107" fmla="*/ 376238 h 1395413"/>
                <a:gd name="connsiteX108" fmla="*/ 1795463 w 1924050"/>
                <a:gd name="connsiteY108" fmla="*/ 361950 h 1395413"/>
                <a:gd name="connsiteX109" fmla="*/ 1790700 w 1924050"/>
                <a:gd name="connsiteY109" fmla="*/ 342900 h 1395413"/>
                <a:gd name="connsiteX110" fmla="*/ 1781175 w 1924050"/>
                <a:gd name="connsiteY110" fmla="*/ 328613 h 1395413"/>
                <a:gd name="connsiteX111" fmla="*/ 1762125 w 1924050"/>
                <a:gd name="connsiteY111" fmla="*/ 280988 h 1395413"/>
                <a:gd name="connsiteX112" fmla="*/ 1757363 w 1924050"/>
                <a:gd name="connsiteY112" fmla="*/ 266700 h 1395413"/>
                <a:gd name="connsiteX113" fmla="*/ 1747838 w 1924050"/>
                <a:gd name="connsiteY113" fmla="*/ 252413 h 1395413"/>
                <a:gd name="connsiteX114" fmla="*/ 1733550 w 1924050"/>
                <a:gd name="connsiteY114" fmla="*/ 228600 h 1395413"/>
                <a:gd name="connsiteX115" fmla="*/ 1724025 w 1924050"/>
                <a:gd name="connsiteY115" fmla="*/ 214313 h 1395413"/>
                <a:gd name="connsiteX116" fmla="*/ 1709738 w 1924050"/>
                <a:gd name="connsiteY116" fmla="*/ 204788 h 1395413"/>
                <a:gd name="connsiteX117" fmla="*/ 1685925 w 1924050"/>
                <a:gd name="connsiteY117" fmla="*/ 176213 h 1395413"/>
                <a:gd name="connsiteX118" fmla="*/ 1676400 w 1924050"/>
                <a:gd name="connsiteY118" fmla="*/ 161925 h 1395413"/>
                <a:gd name="connsiteX119" fmla="*/ 1647825 w 1924050"/>
                <a:gd name="connsiteY119" fmla="*/ 152400 h 1395413"/>
                <a:gd name="connsiteX120" fmla="*/ 1619250 w 1924050"/>
                <a:gd name="connsiteY120" fmla="*/ 142875 h 1395413"/>
                <a:gd name="connsiteX121" fmla="*/ 1600200 w 1924050"/>
                <a:gd name="connsiteY121" fmla="*/ 133350 h 1395413"/>
                <a:gd name="connsiteX122" fmla="*/ 1543050 w 1924050"/>
                <a:gd name="connsiteY122" fmla="*/ 123825 h 1395413"/>
                <a:gd name="connsiteX123" fmla="*/ 1504950 w 1924050"/>
                <a:gd name="connsiteY123" fmla="*/ 109538 h 1395413"/>
                <a:gd name="connsiteX124" fmla="*/ 1385888 w 1924050"/>
                <a:gd name="connsiteY124" fmla="*/ 95250 h 1395413"/>
                <a:gd name="connsiteX125" fmla="*/ 1352550 w 1924050"/>
                <a:gd name="connsiteY125" fmla="*/ 90488 h 1395413"/>
                <a:gd name="connsiteX126" fmla="*/ 1290638 w 1924050"/>
                <a:gd name="connsiteY126" fmla="*/ 76200 h 1395413"/>
                <a:gd name="connsiteX127" fmla="*/ 1233488 w 1924050"/>
                <a:gd name="connsiteY127" fmla="*/ 71438 h 1395413"/>
                <a:gd name="connsiteX128" fmla="*/ 1190625 w 1924050"/>
                <a:gd name="connsiteY128" fmla="*/ 61913 h 1395413"/>
                <a:gd name="connsiteX129" fmla="*/ 1176338 w 1924050"/>
                <a:gd name="connsiteY129" fmla="*/ 52388 h 1395413"/>
                <a:gd name="connsiteX130" fmla="*/ 1152525 w 1924050"/>
                <a:gd name="connsiteY130" fmla="*/ 47625 h 1395413"/>
                <a:gd name="connsiteX131" fmla="*/ 1123950 w 1924050"/>
                <a:gd name="connsiteY131" fmla="*/ 38100 h 1395413"/>
                <a:gd name="connsiteX132" fmla="*/ 1095375 w 1924050"/>
                <a:gd name="connsiteY132" fmla="*/ 28575 h 1395413"/>
                <a:gd name="connsiteX133" fmla="*/ 1019175 w 1924050"/>
                <a:gd name="connsiteY133" fmla="*/ 19050 h 1395413"/>
                <a:gd name="connsiteX134" fmla="*/ 985838 w 1924050"/>
                <a:gd name="connsiteY134" fmla="*/ 9525 h 1395413"/>
                <a:gd name="connsiteX135" fmla="*/ 933450 w 1924050"/>
                <a:gd name="connsiteY135" fmla="*/ 0 h 1395413"/>
                <a:gd name="connsiteX136" fmla="*/ 781050 w 1924050"/>
                <a:gd name="connsiteY136" fmla="*/ 4763 h 1395413"/>
                <a:gd name="connsiteX137" fmla="*/ 766763 w 1924050"/>
                <a:gd name="connsiteY137" fmla="*/ 9525 h 1395413"/>
                <a:gd name="connsiteX138" fmla="*/ 742950 w 1924050"/>
                <a:gd name="connsiteY138" fmla="*/ 19050 h 1395413"/>
                <a:gd name="connsiteX139" fmla="*/ 723900 w 1924050"/>
                <a:gd name="connsiteY139" fmla="*/ 28575 h 1395413"/>
                <a:gd name="connsiteX140" fmla="*/ 709613 w 1924050"/>
                <a:gd name="connsiteY140" fmla="*/ 33338 h 1395413"/>
                <a:gd name="connsiteX141" fmla="*/ 690563 w 1924050"/>
                <a:gd name="connsiteY141" fmla="*/ 42863 h 1395413"/>
                <a:gd name="connsiteX142" fmla="*/ 642938 w 1924050"/>
                <a:gd name="connsiteY142" fmla="*/ 57150 h 1395413"/>
                <a:gd name="connsiteX143" fmla="*/ 604838 w 1924050"/>
                <a:gd name="connsiteY143" fmla="*/ 71438 h 1395413"/>
                <a:gd name="connsiteX144" fmla="*/ 561975 w 1924050"/>
                <a:gd name="connsiteY144" fmla="*/ 80963 h 1395413"/>
                <a:gd name="connsiteX145" fmla="*/ 528638 w 1924050"/>
                <a:gd name="connsiteY145" fmla="*/ 95250 h 1395413"/>
                <a:gd name="connsiteX146" fmla="*/ 495300 w 1924050"/>
                <a:gd name="connsiteY146" fmla="*/ 100013 h 1395413"/>
                <a:gd name="connsiteX147" fmla="*/ 447675 w 1924050"/>
                <a:gd name="connsiteY147" fmla="*/ 119063 h 1395413"/>
                <a:gd name="connsiteX148" fmla="*/ 414338 w 1924050"/>
                <a:gd name="connsiteY148" fmla="*/ 133350 h 1395413"/>
                <a:gd name="connsiteX149" fmla="*/ 400050 w 1924050"/>
                <a:gd name="connsiteY149" fmla="*/ 147638 h 1395413"/>
                <a:gd name="connsiteX150" fmla="*/ 361950 w 1924050"/>
                <a:gd name="connsiteY150" fmla="*/ 166688 h 1395413"/>
                <a:gd name="connsiteX151" fmla="*/ 328613 w 1924050"/>
                <a:gd name="connsiteY151" fmla="*/ 180975 h 1395413"/>
                <a:gd name="connsiteX152" fmla="*/ 309563 w 1924050"/>
                <a:gd name="connsiteY152" fmla="*/ 195263 h 1395413"/>
                <a:gd name="connsiteX153" fmla="*/ 295275 w 1924050"/>
                <a:gd name="connsiteY153" fmla="*/ 200025 h 1395413"/>
                <a:gd name="connsiteX154" fmla="*/ 276225 w 1924050"/>
                <a:gd name="connsiteY154" fmla="*/ 214313 h 1395413"/>
                <a:gd name="connsiteX155" fmla="*/ 238125 w 1924050"/>
                <a:gd name="connsiteY155" fmla="*/ 233363 h 1395413"/>
                <a:gd name="connsiteX156" fmla="*/ 209550 w 1924050"/>
                <a:gd name="connsiteY156" fmla="*/ 252413 h 1395413"/>
                <a:gd name="connsiteX157" fmla="*/ 195263 w 1924050"/>
                <a:gd name="connsiteY157" fmla="*/ 261938 h 1395413"/>
                <a:gd name="connsiteX158" fmla="*/ 176213 w 1924050"/>
                <a:gd name="connsiteY158" fmla="*/ 271463 h 1395413"/>
                <a:gd name="connsiteX159" fmla="*/ 166688 w 1924050"/>
                <a:gd name="connsiteY159" fmla="*/ 285750 h 1395413"/>
                <a:gd name="connsiteX160" fmla="*/ 152400 w 1924050"/>
                <a:gd name="connsiteY160" fmla="*/ 300038 h 1395413"/>
                <a:gd name="connsiteX161" fmla="*/ 128588 w 1924050"/>
                <a:gd name="connsiteY161" fmla="*/ 333375 h 1395413"/>
                <a:gd name="connsiteX162" fmla="*/ 123825 w 1924050"/>
                <a:gd name="connsiteY162" fmla="*/ 347663 h 1395413"/>
                <a:gd name="connsiteX163" fmla="*/ 114300 w 1924050"/>
                <a:gd name="connsiteY163" fmla="*/ 371475 h 1395413"/>
                <a:gd name="connsiteX164" fmla="*/ 95250 w 1924050"/>
                <a:gd name="connsiteY164" fmla="*/ 404813 h 1395413"/>
                <a:gd name="connsiteX165" fmla="*/ 85725 w 1924050"/>
                <a:gd name="connsiteY165" fmla="*/ 442913 h 1395413"/>
                <a:gd name="connsiteX166" fmla="*/ 80963 w 1924050"/>
                <a:gd name="connsiteY166" fmla="*/ 457200 h 1395413"/>
                <a:gd name="connsiteX167" fmla="*/ 76200 w 1924050"/>
                <a:gd name="connsiteY167" fmla="*/ 490538 h 1395413"/>
                <a:gd name="connsiteX168" fmla="*/ 71438 w 1924050"/>
                <a:gd name="connsiteY168" fmla="*/ 504825 h 1395413"/>
                <a:gd name="connsiteX169" fmla="*/ 66675 w 1924050"/>
                <a:gd name="connsiteY169" fmla="*/ 523875 h 1395413"/>
                <a:gd name="connsiteX170" fmla="*/ 61913 w 1924050"/>
                <a:gd name="connsiteY170" fmla="*/ 576263 h 1395413"/>
                <a:gd name="connsiteX171" fmla="*/ 57150 w 1924050"/>
                <a:gd name="connsiteY171" fmla="*/ 604838 h 1395413"/>
                <a:gd name="connsiteX172" fmla="*/ 47625 w 1924050"/>
                <a:gd name="connsiteY172" fmla="*/ 714375 h 1395413"/>
                <a:gd name="connsiteX173" fmla="*/ 38100 w 1924050"/>
                <a:gd name="connsiteY173" fmla="*/ 762000 h 1395413"/>
                <a:gd name="connsiteX174" fmla="*/ 23813 w 1924050"/>
                <a:gd name="connsiteY174" fmla="*/ 866775 h 1395413"/>
                <a:gd name="connsiteX175" fmla="*/ 19050 w 1924050"/>
                <a:gd name="connsiteY175" fmla="*/ 890588 h 1395413"/>
                <a:gd name="connsiteX176" fmla="*/ 9525 w 1924050"/>
                <a:gd name="connsiteY176" fmla="*/ 919163 h 1395413"/>
                <a:gd name="connsiteX177" fmla="*/ 14288 w 1924050"/>
                <a:gd name="connsiteY177" fmla="*/ 1042988 h 1395413"/>
                <a:gd name="connsiteX178" fmla="*/ 23813 w 1924050"/>
                <a:gd name="connsiteY178" fmla="*/ 1076325 h 1395413"/>
                <a:gd name="connsiteX179" fmla="*/ 33338 w 1924050"/>
                <a:gd name="connsiteY179" fmla="*/ 1257300 h 1395413"/>
                <a:gd name="connsiteX180" fmla="*/ 0 w 1924050"/>
                <a:gd name="connsiteY180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73819 w 1924050"/>
                <a:gd name="connsiteY3" fmla="*/ 1338263 h 1395413"/>
                <a:gd name="connsiteX4" fmla="*/ 95250 w 1924050"/>
                <a:gd name="connsiteY4" fmla="*/ 1223963 h 1395413"/>
                <a:gd name="connsiteX5" fmla="*/ 80963 w 1924050"/>
                <a:gd name="connsiteY5" fmla="*/ 1190625 h 1395413"/>
                <a:gd name="connsiteX6" fmla="*/ 85725 w 1924050"/>
                <a:gd name="connsiteY6" fmla="*/ 1023938 h 1395413"/>
                <a:gd name="connsiteX7" fmla="*/ 80963 w 1924050"/>
                <a:gd name="connsiteY7" fmla="*/ 957263 h 1395413"/>
                <a:gd name="connsiteX8" fmla="*/ 90488 w 1924050"/>
                <a:gd name="connsiteY8" fmla="*/ 828675 h 1395413"/>
                <a:gd name="connsiteX9" fmla="*/ 95250 w 1924050"/>
                <a:gd name="connsiteY9" fmla="*/ 814388 h 1395413"/>
                <a:gd name="connsiteX10" fmla="*/ 100013 w 1924050"/>
                <a:gd name="connsiteY10" fmla="*/ 785813 h 1395413"/>
                <a:gd name="connsiteX11" fmla="*/ 104775 w 1924050"/>
                <a:gd name="connsiteY11" fmla="*/ 762000 h 1395413"/>
                <a:gd name="connsiteX12" fmla="*/ 119063 w 1924050"/>
                <a:gd name="connsiteY12" fmla="*/ 661988 h 1395413"/>
                <a:gd name="connsiteX13" fmla="*/ 128588 w 1924050"/>
                <a:gd name="connsiteY13" fmla="*/ 633413 h 1395413"/>
                <a:gd name="connsiteX14" fmla="*/ 147638 w 1924050"/>
                <a:gd name="connsiteY14" fmla="*/ 604838 h 1395413"/>
                <a:gd name="connsiteX15" fmla="*/ 157163 w 1924050"/>
                <a:gd name="connsiteY15" fmla="*/ 552450 h 1395413"/>
                <a:gd name="connsiteX16" fmla="*/ 161925 w 1924050"/>
                <a:gd name="connsiteY16" fmla="*/ 538163 h 1395413"/>
                <a:gd name="connsiteX17" fmla="*/ 171450 w 1924050"/>
                <a:gd name="connsiteY17" fmla="*/ 504825 h 1395413"/>
                <a:gd name="connsiteX18" fmla="*/ 180975 w 1924050"/>
                <a:gd name="connsiteY18" fmla="*/ 490538 h 1395413"/>
                <a:gd name="connsiteX19" fmla="*/ 185738 w 1924050"/>
                <a:gd name="connsiteY19" fmla="*/ 476250 h 1395413"/>
                <a:gd name="connsiteX20" fmla="*/ 209550 w 1924050"/>
                <a:gd name="connsiteY20" fmla="*/ 447675 h 1395413"/>
                <a:gd name="connsiteX21" fmla="*/ 219075 w 1924050"/>
                <a:gd name="connsiteY21" fmla="*/ 433388 h 1395413"/>
                <a:gd name="connsiteX22" fmla="*/ 233363 w 1924050"/>
                <a:gd name="connsiteY22" fmla="*/ 414338 h 1395413"/>
                <a:gd name="connsiteX23" fmla="*/ 247650 w 1924050"/>
                <a:gd name="connsiteY23" fmla="*/ 400050 h 1395413"/>
                <a:gd name="connsiteX24" fmla="*/ 257175 w 1924050"/>
                <a:gd name="connsiteY24" fmla="*/ 385763 h 1395413"/>
                <a:gd name="connsiteX25" fmla="*/ 261938 w 1924050"/>
                <a:gd name="connsiteY25" fmla="*/ 371475 h 1395413"/>
                <a:gd name="connsiteX26" fmla="*/ 276225 w 1924050"/>
                <a:gd name="connsiteY26" fmla="*/ 361950 h 1395413"/>
                <a:gd name="connsiteX27" fmla="*/ 361950 w 1924050"/>
                <a:gd name="connsiteY27" fmla="*/ 352425 h 1395413"/>
                <a:gd name="connsiteX28" fmla="*/ 404813 w 1924050"/>
                <a:gd name="connsiteY28" fmla="*/ 328613 h 1395413"/>
                <a:gd name="connsiteX29" fmla="*/ 428625 w 1924050"/>
                <a:gd name="connsiteY29" fmla="*/ 314325 h 1395413"/>
                <a:gd name="connsiteX30" fmla="*/ 461963 w 1924050"/>
                <a:gd name="connsiteY30" fmla="*/ 295275 h 1395413"/>
                <a:gd name="connsiteX31" fmla="*/ 481013 w 1924050"/>
                <a:gd name="connsiteY31" fmla="*/ 290513 h 1395413"/>
                <a:gd name="connsiteX32" fmla="*/ 519113 w 1924050"/>
                <a:gd name="connsiteY32" fmla="*/ 276225 h 1395413"/>
                <a:gd name="connsiteX33" fmla="*/ 533400 w 1924050"/>
                <a:gd name="connsiteY33" fmla="*/ 266700 h 1395413"/>
                <a:gd name="connsiteX34" fmla="*/ 571500 w 1924050"/>
                <a:gd name="connsiteY34" fmla="*/ 257175 h 1395413"/>
                <a:gd name="connsiteX35" fmla="*/ 600075 w 1924050"/>
                <a:gd name="connsiteY35" fmla="*/ 247650 h 1395413"/>
                <a:gd name="connsiteX36" fmla="*/ 614363 w 1924050"/>
                <a:gd name="connsiteY36" fmla="*/ 242888 h 1395413"/>
                <a:gd name="connsiteX37" fmla="*/ 642938 w 1924050"/>
                <a:gd name="connsiteY37" fmla="*/ 238125 h 1395413"/>
                <a:gd name="connsiteX38" fmla="*/ 661988 w 1924050"/>
                <a:gd name="connsiteY38" fmla="*/ 233363 h 1395413"/>
                <a:gd name="connsiteX39" fmla="*/ 690563 w 1924050"/>
                <a:gd name="connsiteY39" fmla="*/ 223838 h 1395413"/>
                <a:gd name="connsiteX40" fmla="*/ 714375 w 1924050"/>
                <a:gd name="connsiteY40" fmla="*/ 219075 h 1395413"/>
                <a:gd name="connsiteX41" fmla="*/ 776288 w 1924050"/>
                <a:gd name="connsiteY41" fmla="*/ 209550 h 1395413"/>
                <a:gd name="connsiteX42" fmla="*/ 800100 w 1924050"/>
                <a:gd name="connsiteY42" fmla="*/ 204788 h 1395413"/>
                <a:gd name="connsiteX43" fmla="*/ 890588 w 1924050"/>
                <a:gd name="connsiteY43" fmla="*/ 190500 h 1395413"/>
                <a:gd name="connsiteX44" fmla="*/ 904875 w 1924050"/>
                <a:gd name="connsiteY44" fmla="*/ 185738 h 1395413"/>
                <a:gd name="connsiteX45" fmla="*/ 985838 w 1924050"/>
                <a:gd name="connsiteY45" fmla="*/ 176213 h 1395413"/>
                <a:gd name="connsiteX46" fmla="*/ 1323975 w 1924050"/>
                <a:gd name="connsiteY46" fmla="*/ 180975 h 1395413"/>
                <a:gd name="connsiteX47" fmla="*/ 1352550 w 1924050"/>
                <a:gd name="connsiteY47" fmla="*/ 190500 h 1395413"/>
                <a:gd name="connsiteX48" fmla="*/ 1381125 w 1924050"/>
                <a:gd name="connsiteY48" fmla="*/ 200025 h 1395413"/>
                <a:gd name="connsiteX49" fmla="*/ 1395413 w 1924050"/>
                <a:gd name="connsiteY49" fmla="*/ 204788 h 1395413"/>
                <a:gd name="connsiteX50" fmla="*/ 1423988 w 1924050"/>
                <a:gd name="connsiteY50" fmla="*/ 223838 h 1395413"/>
                <a:gd name="connsiteX51" fmla="*/ 1462088 w 1924050"/>
                <a:gd name="connsiteY51" fmla="*/ 238125 h 1395413"/>
                <a:gd name="connsiteX52" fmla="*/ 1490663 w 1924050"/>
                <a:gd name="connsiteY52" fmla="*/ 247650 h 1395413"/>
                <a:gd name="connsiteX53" fmla="*/ 1504950 w 1924050"/>
                <a:gd name="connsiteY53" fmla="*/ 252413 h 1395413"/>
                <a:gd name="connsiteX54" fmla="*/ 1524000 w 1924050"/>
                <a:gd name="connsiteY54" fmla="*/ 257175 h 1395413"/>
                <a:gd name="connsiteX55" fmla="*/ 1557338 w 1924050"/>
                <a:gd name="connsiteY55" fmla="*/ 285750 h 1395413"/>
                <a:gd name="connsiteX56" fmla="*/ 1585913 w 1924050"/>
                <a:gd name="connsiteY56" fmla="*/ 304800 h 1395413"/>
                <a:gd name="connsiteX57" fmla="*/ 1600200 w 1924050"/>
                <a:gd name="connsiteY57" fmla="*/ 314325 h 1395413"/>
                <a:gd name="connsiteX58" fmla="*/ 1628775 w 1924050"/>
                <a:gd name="connsiteY58" fmla="*/ 342900 h 1395413"/>
                <a:gd name="connsiteX59" fmla="*/ 1643063 w 1924050"/>
                <a:gd name="connsiteY59" fmla="*/ 357188 h 1395413"/>
                <a:gd name="connsiteX60" fmla="*/ 1666875 w 1924050"/>
                <a:gd name="connsiteY60" fmla="*/ 390525 h 1395413"/>
                <a:gd name="connsiteX61" fmla="*/ 1685925 w 1924050"/>
                <a:gd name="connsiteY61" fmla="*/ 419100 h 1395413"/>
                <a:gd name="connsiteX62" fmla="*/ 1690688 w 1924050"/>
                <a:gd name="connsiteY62" fmla="*/ 433388 h 1395413"/>
                <a:gd name="connsiteX63" fmla="*/ 1700213 w 1924050"/>
                <a:gd name="connsiteY63" fmla="*/ 447675 h 1395413"/>
                <a:gd name="connsiteX64" fmla="*/ 1714500 w 1924050"/>
                <a:gd name="connsiteY64" fmla="*/ 471488 h 1395413"/>
                <a:gd name="connsiteX65" fmla="*/ 1724025 w 1924050"/>
                <a:gd name="connsiteY65" fmla="*/ 485775 h 1395413"/>
                <a:gd name="connsiteX66" fmla="*/ 1738313 w 1924050"/>
                <a:gd name="connsiteY66" fmla="*/ 514350 h 1395413"/>
                <a:gd name="connsiteX67" fmla="*/ 1757363 w 1924050"/>
                <a:gd name="connsiteY67" fmla="*/ 542925 h 1395413"/>
                <a:gd name="connsiteX68" fmla="*/ 1762125 w 1924050"/>
                <a:gd name="connsiteY68" fmla="*/ 557213 h 1395413"/>
                <a:gd name="connsiteX69" fmla="*/ 1771650 w 1924050"/>
                <a:gd name="connsiteY69" fmla="*/ 571500 h 1395413"/>
                <a:gd name="connsiteX70" fmla="*/ 1781175 w 1924050"/>
                <a:gd name="connsiteY70" fmla="*/ 600075 h 1395413"/>
                <a:gd name="connsiteX71" fmla="*/ 1790700 w 1924050"/>
                <a:gd name="connsiteY71" fmla="*/ 614363 h 1395413"/>
                <a:gd name="connsiteX72" fmla="*/ 1800225 w 1924050"/>
                <a:gd name="connsiteY72" fmla="*/ 642938 h 1395413"/>
                <a:gd name="connsiteX73" fmla="*/ 1804988 w 1924050"/>
                <a:gd name="connsiteY73" fmla="*/ 661988 h 1395413"/>
                <a:gd name="connsiteX74" fmla="*/ 1814513 w 1924050"/>
                <a:gd name="connsiteY74" fmla="*/ 676275 h 1395413"/>
                <a:gd name="connsiteX75" fmla="*/ 1819275 w 1924050"/>
                <a:gd name="connsiteY75" fmla="*/ 695325 h 1395413"/>
                <a:gd name="connsiteX76" fmla="*/ 1833563 w 1924050"/>
                <a:gd name="connsiteY76" fmla="*/ 747713 h 1395413"/>
                <a:gd name="connsiteX77" fmla="*/ 1843088 w 1924050"/>
                <a:gd name="connsiteY77" fmla="*/ 804863 h 1395413"/>
                <a:gd name="connsiteX78" fmla="*/ 1847850 w 1924050"/>
                <a:gd name="connsiteY78" fmla="*/ 942975 h 1395413"/>
                <a:gd name="connsiteX79" fmla="*/ 1852613 w 1924050"/>
                <a:gd name="connsiteY79" fmla="*/ 957263 h 1395413"/>
                <a:gd name="connsiteX80" fmla="*/ 1866900 w 1924050"/>
                <a:gd name="connsiteY80" fmla="*/ 1000125 h 1395413"/>
                <a:gd name="connsiteX81" fmla="*/ 1871663 w 1924050"/>
                <a:gd name="connsiteY81" fmla="*/ 1019175 h 1395413"/>
                <a:gd name="connsiteX82" fmla="*/ 1881188 w 1924050"/>
                <a:gd name="connsiteY82" fmla="*/ 1038225 h 1395413"/>
                <a:gd name="connsiteX83" fmla="*/ 1885950 w 1924050"/>
                <a:gd name="connsiteY83" fmla="*/ 1166813 h 1395413"/>
                <a:gd name="connsiteX84" fmla="*/ 1895475 w 1924050"/>
                <a:gd name="connsiteY84" fmla="*/ 1285875 h 1395413"/>
                <a:gd name="connsiteX85" fmla="*/ 1895475 w 1924050"/>
                <a:gd name="connsiteY85" fmla="*/ 1357313 h 1395413"/>
                <a:gd name="connsiteX86" fmla="*/ 1885950 w 1924050"/>
                <a:gd name="connsiteY86" fmla="*/ 1371600 h 1395413"/>
                <a:gd name="connsiteX87" fmla="*/ 1876425 w 1924050"/>
                <a:gd name="connsiteY87" fmla="*/ 1395413 h 1395413"/>
                <a:gd name="connsiteX88" fmla="*/ 1881188 w 1924050"/>
                <a:gd name="connsiteY88" fmla="*/ 1266825 h 1395413"/>
                <a:gd name="connsiteX89" fmla="*/ 1890713 w 1924050"/>
                <a:gd name="connsiteY89" fmla="*/ 1238250 h 1395413"/>
                <a:gd name="connsiteX90" fmla="*/ 1900238 w 1924050"/>
                <a:gd name="connsiteY90" fmla="*/ 1200150 h 1395413"/>
                <a:gd name="connsiteX91" fmla="*/ 1909763 w 1924050"/>
                <a:gd name="connsiteY91" fmla="*/ 1171575 h 1395413"/>
                <a:gd name="connsiteX92" fmla="*/ 1914525 w 1924050"/>
                <a:gd name="connsiteY92" fmla="*/ 1085850 h 1395413"/>
                <a:gd name="connsiteX93" fmla="*/ 1924050 w 1924050"/>
                <a:gd name="connsiteY93" fmla="*/ 809625 h 1395413"/>
                <a:gd name="connsiteX94" fmla="*/ 1919288 w 1924050"/>
                <a:gd name="connsiteY94" fmla="*/ 666750 h 1395413"/>
                <a:gd name="connsiteX95" fmla="*/ 1900238 w 1924050"/>
                <a:gd name="connsiteY95" fmla="*/ 633413 h 1395413"/>
                <a:gd name="connsiteX96" fmla="*/ 1890713 w 1924050"/>
                <a:gd name="connsiteY96" fmla="*/ 609600 h 1395413"/>
                <a:gd name="connsiteX97" fmla="*/ 1881188 w 1924050"/>
                <a:gd name="connsiteY97" fmla="*/ 581025 h 1395413"/>
                <a:gd name="connsiteX98" fmla="*/ 1871663 w 1924050"/>
                <a:gd name="connsiteY98" fmla="*/ 566738 h 1395413"/>
                <a:gd name="connsiteX99" fmla="*/ 1866900 w 1924050"/>
                <a:gd name="connsiteY99" fmla="*/ 542925 h 1395413"/>
                <a:gd name="connsiteX100" fmla="*/ 1857375 w 1924050"/>
                <a:gd name="connsiteY100" fmla="*/ 528638 h 1395413"/>
                <a:gd name="connsiteX101" fmla="*/ 1852613 w 1924050"/>
                <a:gd name="connsiteY101" fmla="*/ 514350 h 1395413"/>
                <a:gd name="connsiteX102" fmla="*/ 1843088 w 1924050"/>
                <a:gd name="connsiteY102" fmla="*/ 495300 h 1395413"/>
                <a:gd name="connsiteX103" fmla="*/ 1833563 w 1924050"/>
                <a:gd name="connsiteY103" fmla="*/ 457200 h 1395413"/>
                <a:gd name="connsiteX104" fmla="*/ 1824038 w 1924050"/>
                <a:gd name="connsiteY104" fmla="*/ 438150 h 1395413"/>
                <a:gd name="connsiteX105" fmla="*/ 1809750 w 1924050"/>
                <a:gd name="connsiteY105" fmla="*/ 404813 h 1395413"/>
                <a:gd name="connsiteX106" fmla="*/ 1800225 w 1924050"/>
                <a:gd name="connsiteY106" fmla="*/ 376238 h 1395413"/>
                <a:gd name="connsiteX107" fmla="*/ 1795463 w 1924050"/>
                <a:gd name="connsiteY107" fmla="*/ 361950 h 1395413"/>
                <a:gd name="connsiteX108" fmla="*/ 1790700 w 1924050"/>
                <a:gd name="connsiteY108" fmla="*/ 342900 h 1395413"/>
                <a:gd name="connsiteX109" fmla="*/ 1781175 w 1924050"/>
                <a:gd name="connsiteY109" fmla="*/ 328613 h 1395413"/>
                <a:gd name="connsiteX110" fmla="*/ 1762125 w 1924050"/>
                <a:gd name="connsiteY110" fmla="*/ 280988 h 1395413"/>
                <a:gd name="connsiteX111" fmla="*/ 1757363 w 1924050"/>
                <a:gd name="connsiteY111" fmla="*/ 266700 h 1395413"/>
                <a:gd name="connsiteX112" fmla="*/ 1747838 w 1924050"/>
                <a:gd name="connsiteY112" fmla="*/ 252413 h 1395413"/>
                <a:gd name="connsiteX113" fmla="*/ 1733550 w 1924050"/>
                <a:gd name="connsiteY113" fmla="*/ 228600 h 1395413"/>
                <a:gd name="connsiteX114" fmla="*/ 1724025 w 1924050"/>
                <a:gd name="connsiteY114" fmla="*/ 214313 h 1395413"/>
                <a:gd name="connsiteX115" fmla="*/ 1709738 w 1924050"/>
                <a:gd name="connsiteY115" fmla="*/ 204788 h 1395413"/>
                <a:gd name="connsiteX116" fmla="*/ 1685925 w 1924050"/>
                <a:gd name="connsiteY116" fmla="*/ 176213 h 1395413"/>
                <a:gd name="connsiteX117" fmla="*/ 1676400 w 1924050"/>
                <a:gd name="connsiteY117" fmla="*/ 161925 h 1395413"/>
                <a:gd name="connsiteX118" fmla="*/ 1647825 w 1924050"/>
                <a:gd name="connsiteY118" fmla="*/ 152400 h 1395413"/>
                <a:gd name="connsiteX119" fmla="*/ 1619250 w 1924050"/>
                <a:gd name="connsiteY119" fmla="*/ 142875 h 1395413"/>
                <a:gd name="connsiteX120" fmla="*/ 1600200 w 1924050"/>
                <a:gd name="connsiteY120" fmla="*/ 133350 h 1395413"/>
                <a:gd name="connsiteX121" fmla="*/ 1543050 w 1924050"/>
                <a:gd name="connsiteY121" fmla="*/ 123825 h 1395413"/>
                <a:gd name="connsiteX122" fmla="*/ 1504950 w 1924050"/>
                <a:gd name="connsiteY122" fmla="*/ 109538 h 1395413"/>
                <a:gd name="connsiteX123" fmla="*/ 1385888 w 1924050"/>
                <a:gd name="connsiteY123" fmla="*/ 95250 h 1395413"/>
                <a:gd name="connsiteX124" fmla="*/ 1352550 w 1924050"/>
                <a:gd name="connsiteY124" fmla="*/ 90488 h 1395413"/>
                <a:gd name="connsiteX125" fmla="*/ 1290638 w 1924050"/>
                <a:gd name="connsiteY125" fmla="*/ 76200 h 1395413"/>
                <a:gd name="connsiteX126" fmla="*/ 1233488 w 1924050"/>
                <a:gd name="connsiteY126" fmla="*/ 71438 h 1395413"/>
                <a:gd name="connsiteX127" fmla="*/ 1190625 w 1924050"/>
                <a:gd name="connsiteY127" fmla="*/ 61913 h 1395413"/>
                <a:gd name="connsiteX128" fmla="*/ 1176338 w 1924050"/>
                <a:gd name="connsiteY128" fmla="*/ 52388 h 1395413"/>
                <a:gd name="connsiteX129" fmla="*/ 1152525 w 1924050"/>
                <a:gd name="connsiteY129" fmla="*/ 47625 h 1395413"/>
                <a:gd name="connsiteX130" fmla="*/ 1123950 w 1924050"/>
                <a:gd name="connsiteY130" fmla="*/ 38100 h 1395413"/>
                <a:gd name="connsiteX131" fmla="*/ 1095375 w 1924050"/>
                <a:gd name="connsiteY131" fmla="*/ 28575 h 1395413"/>
                <a:gd name="connsiteX132" fmla="*/ 1019175 w 1924050"/>
                <a:gd name="connsiteY132" fmla="*/ 19050 h 1395413"/>
                <a:gd name="connsiteX133" fmla="*/ 985838 w 1924050"/>
                <a:gd name="connsiteY133" fmla="*/ 9525 h 1395413"/>
                <a:gd name="connsiteX134" fmla="*/ 933450 w 1924050"/>
                <a:gd name="connsiteY134" fmla="*/ 0 h 1395413"/>
                <a:gd name="connsiteX135" fmla="*/ 781050 w 1924050"/>
                <a:gd name="connsiteY135" fmla="*/ 4763 h 1395413"/>
                <a:gd name="connsiteX136" fmla="*/ 766763 w 1924050"/>
                <a:gd name="connsiteY136" fmla="*/ 9525 h 1395413"/>
                <a:gd name="connsiteX137" fmla="*/ 742950 w 1924050"/>
                <a:gd name="connsiteY137" fmla="*/ 19050 h 1395413"/>
                <a:gd name="connsiteX138" fmla="*/ 723900 w 1924050"/>
                <a:gd name="connsiteY138" fmla="*/ 28575 h 1395413"/>
                <a:gd name="connsiteX139" fmla="*/ 709613 w 1924050"/>
                <a:gd name="connsiteY139" fmla="*/ 33338 h 1395413"/>
                <a:gd name="connsiteX140" fmla="*/ 690563 w 1924050"/>
                <a:gd name="connsiteY140" fmla="*/ 42863 h 1395413"/>
                <a:gd name="connsiteX141" fmla="*/ 642938 w 1924050"/>
                <a:gd name="connsiteY141" fmla="*/ 57150 h 1395413"/>
                <a:gd name="connsiteX142" fmla="*/ 604838 w 1924050"/>
                <a:gd name="connsiteY142" fmla="*/ 71438 h 1395413"/>
                <a:gd name="connsiteX143" fmla="*/ 561975 w 1924050"/>
                <a:gd name="connsiteY143" fmla="*/ 80963 h 1395413"/>
                <a:gd name="connsiteX144" fmla="*/ 528638 w 1924050"/>
                <a:gd name="connsiteY144" fmla="*/ 95250 h 1395413"/>
                <a:gd name="connsiteX145" fmla="*/ 495300 w 1924050"/>
                <a:gd name="connsiteY145" fmla="*/ 100013 h 1395413"/>
                <a:gd name="connsiteX146" fmla="*/ 447675 w 1924050"/>
                <a:gd name="connsiteY146" fmla="*/ 119063 h 1395413"/>
                <a:gd name="connsiteX147" fmla="*/ 414338 w 1924050"/>
                <a:gd name="connsiteY147" fmla="*/ 133350 h 1395413"/>
                <a:gd name="connsiteX148" fmla="*/ 400050 w 1924050"/>
                <a:gd name="connsiteY148" fmla="*/ 147638 h 1395413"/>
                <a:gd name="connsiteX149" fmla="*/ 361950 w 1924050"/>
                <a:gd name="connsiteY149" fmla="*/ 166688 h 1395413"/>
                <a:gd name="connsiteX150" fmla="*/ 328613 w 1924050"/>
                <a:gd name="connsiteY150" fmla="*/ 180975 h 1395413"/>
                <a:gd name="connsiteX151" fmla="*/ 309563 w 1924050"/>
                <a:gd name="connsiteY151" fmla="*/ 195263 h 1395413"/>
                <a:gd name="connsiteX152" fmla="*/ 295275 w 1924050"/>
                <a:gd name="connsiteY152" fmla="*/ 200025 h 1395413"/>
                <a:gd name="connsiteX153" fmla="*/ 276225 w 1924050"/>
                <a:gd name="connsiteY153" fmla="*/ 214313 h 1395413"/>
                <a:gd name="connsiteX154" fmla="*/ 238125 w 1924050"/>
                <a:gd name="connsiteY154" fmla="*/ 233363 h 1395413"/>
                <a:gd name="connsiteX155" fmla="*/ 209550 w 1924050"/>
                <a:gd name="connsiteY155" fmla="*/ 252413 h 1395413"/>
                <a:gd name="connsiteX156" fmla="*/ 195263 w 1924050"/>
                <a:gd name="connsiteY156" fmla="*/ 261938 h 1395413"/>
                <a:gd name="connsiteX157" fmla="*/ 176213 w 1924050"/>
                <a:gd name="connsiteY157" fmla="*/ 271463 h 1395413"/>
                <a:gd name="connsiteX158" fmla="*/ 166688 w 1924050"/>
                <a:gd name="connsiteY158" fmla="*/ 285750 h 1395413"/>
                <a:gd name="connsiteX159" fmla="*/ 152400 w 1924050"/>
                <a:gd name="connsiteY159" fmla="*/ 300038 h 1395413"/>
                <a:gd name="connsiteX160" fmla="*/ 128588 w 1924050"/>
                <a:gd name="connsiteY160" fmla="*/ 333375 h 1395413"/>
                <a:gd name="connsiteX161" fmla="*/ 123825 w 1924050"/>
                <a:gd name="connsiteY161" fmla="*/ 347663 h 1395413"/>
                <a:gd name="connsiteX162" fmla="*/ 114300 w 1924050"/>
                <a:gd name="connsiteY162" fmla="*/ 371475 h 1395413"/>
                <a:gd name="connsiteX163" fmla="*/ 95250 w 1924050"/>
                <a:gd name="connsiteY163" fmla="*/ 404813 h 1395413"/>
                <a:gd name="connsiteX164" fmla="*/ 85725 w 1924050"/>
                <a:gd name="connsiteY164" fmla="*/ 442913 h 1395413"/>
                <a:gd name="connsiteX165" fmla="*/ 80963 w 1924050"/>
                <a:gd name="connsiteY165" fmla="*/ 457200 h 1395413"/>
                <a:gd name="connsiteX166" fmla="*/ 76200 w 1924050"/>
                <a:gd name="connsiteY166" fmla="*/ 490538 h 1395413"/>
                <a:gd name="connsiteX167" fmla="*/ 71438 w 1924050"/>
                <a:gd name="connsiteY167" fmla="*/ 504825 h 1395413"/>
                <a:gd name="connsiteX168" fmla="*/ 66675 w 1924050"/>
                <a:gd name="connsiteY168" fmla="*/ 523875 h 1395413"/>
                <a:gd name="connsiteX169" fmla="*/ 61913 w 1924050"/>
                <a:gd name="connsiteY169" fmla="*/ 576263 h 1395413"/>
                <a:gd name="connsiteX170" fmla="*/ 57150 w 1924050"/>
                <a:gd name="connsiteY170" fmla="*/ 604838 h 1395413"/>
                <a:gd name="connsiteX171" fmla="*/ 47625 w 1924050"/>
                <a:gd name="connsiteY171" fmla="*/ 714375 h 1395413"/>
                <a:gd name="connsiteX172" fmla="*/ 38100 w 1924050"/>
                <a:gd name="connsiteY172" fmla="*/ 762000 h 1395413"/>
                <a:gd name="connsiteX173" fmla="*/ 23813 w 1924050"/>
                <a:gd name="connsiteY173" fmla="*/ 866775 h 1395413"/>
                <a:gd name="connsiteX174" fmla="*/ 19050 w 1924050"/>
                <a:gd name="connsiteY174" fmla="*/ 890588 h 1395413"/>
                <a:gd name="connsiteX175" fmla="*/ 9525 w 1924050"/>
                <a:gd name="connsiteY175" fmla="*/ 919163 h 1395413"/>
                <a:gd name="connsiteX176" fmla="*/ 14288 w 1924050"/>
                <a:gd name="connsiteY176" fmla="*/ 1042988 h 1395413"/>
                <a:gd name="connsiteX177" fmla="*/ 23813 w 1924050"/>
                <a:gd name="connsiteY177" fmla="*/ 1076325 h 1395413"/>
                <a:gd name="connsiteX178" fmla="*/ 33338 w 1924050"/>
                <a:gd name="connsiteY178" fmla="*/ 1257300 h 1395413"/>
                <a:gd name="connsiteX179" fmla="*/ 0 w 1924050"/>
                <a:gd name="connsiteY179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73819 w 1924050"/>
                <a:gd name="connsiteY3" fmla="*/ 1338263 h 1395413"/>
                <a:gd name="connsiteX4" fmla="*/ 80963 w 1924050"/>
                <a:gd name="connsiteY4" fmla="*/ 1190625 h 1395413"/>
                <a:gd name="connsiteX5" fmla="*/ 85725 w 1924050"/>
                <a:gd name="connsiteY5" fmla="*/ 1023938 h 1395413"/>
                <a:gd name="connsiteX6" fmla="*/ 80963 w 1924050"/>
                <a:gd name="connsiteY6" fmla="*/ 957263 h 1395413"/>
                <a:gd name="connsiteX7" fmla="*/ 90488 w 1924050"/>
                <a:gd name="connsiteY7" fmla="*/ 828675 h 1395413"/>
                <a:gd name="connsiteX8" fmla="*/ 95250 w 1924050"/>
                <a:gd name="connsiteY8" fmla="*/ 814388 h 1395413"/>
                <a:gd name="connsiteX9" fmla="*/ 100013 w 1924050"/>
                <a:gd name="connsiteY9" fmla="*/ 785813 h 1395413"/>
                <a:gd name="connsiteX10" fmla="*/ 104775 w 1924050"/>
                <a:gd name="connsiteY10" fmla="*/ 762000 h 1395413"/>
                <a:gd name="connsiteX11" fmla="*/ 119063 w 1924050"/>
                <a:gd name="connsiteY11" fmla="*/ 661988 h 1395413"/>
                <a:gd name="connsiteX12" fmla="*/ 128588 w 1924050"/>
                <a:gd name="connsiteY12" fmla="*/ 633413 h 1395413"/>
                <a:gd name="connsiteX13" fmla="*/ 147638 w 1924050"/>
                <a:gd name="connsiteY13" fmla="*/ 604838 h 1395413"/>
                <a:gd name="connsiteX14" fmla="*/ 157163 w 1924050"/>
                <a:gd name="connsiteY14" fmla="*/ 552450 h 1395413"/>
                <a:gd name="connsiteX15" fmla="*/ 161925 w 1924050"/>
                <a:gd name="connsiteY15" fmla="*/ 538163 h 1395413"/>
                <a:gd name="connsiteX16" fmla="*/ 171450 w 1924050"/>
                <a:gd name="connsiteY16" fmla="*/ 504825 h 1395413"/>
                <a:gd name="connsiteX17" fmla="*/ 180975 w 1924050"/>
                <a:gd name="connsiteY17" fmla="*/ 490538 h 1395413"/>
                <a:gd name="connsiteX18" fmla="*/ 185738 w 1924050"/>
                <a:gd name="connsiteY18" fmla="*/ 476250 h 1395413"/>
                <a:gd name="connsiteX19" fmla="*/ 209550 w 1924050"/>
                <a:gd name="connsiteY19" fmla="*/ 447675 h 1395413"/>
                <a:gd name="connsiteX20" fmla="*/ 219075 w 1924050"/>
                <a:gd name="connsiteY20" fmla="*/ 433388 h 1395413"/>
                <a:gd name="connsiteX21" fmla="*/ 233363 w 1924050"/>
                <a:gd name="connsiteY21" fmla="*/ 414338 h 1395413"/>
                <a:gd name="connsiteX22" fmla="*/ 247650 w 1924050"/>
                <a:gd name="connsiteY22" fmla="*/ 400050 h 1395413"/>
                <a:gd name="connsiteX23" fmla="*/ 257175 w 1924050"/>
                <a:gd name="connsiteY23" fmla="*/ 385763 h 1395413"/>
                <a:gd name="connsiteX24" fmla="*/ 261938 w 1924050"/>
                <a:gd name="connsiteY24" fmla="*/ 371475 h 1395413"/>
                <a:gd name="connsiteX25" fmla="*/ 276225 w 1924050"/>
                <a:gd name="connsiteY25" fmla="*/ 361950 h 1395413"/>
                <a:gd name="connsiteX26" fmla="*/ 361950 w 1924050"/>
                <a:gd name="connsiteY26" fmla="*/ 352425 h 1395413"/>
                <a:gd name="connsiteX27" fmla="*/ 404813 w 1924050"/>
                <a:gd name="connsiteY27" fmla="*/ 328613 h 1395413"/>
                <a:gd name="connsiteX28" fmla="*/ 428625 w 1924050"/>
                <a:gd name="connsiteY28" fmla="*/ 314325 h 1395413"/>
                <a:gd name="connsiteX29" fmla="*/ 461963 w 1924050"/>
                <a:gd name="connsiteY29" fmla="*/ 295275 h 1395413"/>
                <a:gd name="connsiteX30" fmla="*/ 481013 w 1924050"/>
                <a:gd name="connsiteY30" fmla="*/ 290513 h 1395413"/>
                <a:gd name="connsiteX31" fmla="*/ 519113 w 1924050"/>
                <a:gd name="connsiteY31" fmla="*/ 276225 h 1395413"/>
                <a:gd name="connsiteX32" fmla="*/ 533400 w 1924050"/>
                <a:gd name="connsiteY32" fmla="*/ 266700 h 1395413"/>
                <a:gd name="connsiteX33" fmla="*/ 571500 w 1924050"/>
                <a:gd name="connsiteY33" fmla="*/ 257175 h 1395413"/>
                <a:gd name="connsiteX34" fmla="*/ 600075 w 1924050"/>
                <a:gd name="connsiteY34" fmla="*/ 247650 h 1395413"/>
                <a:gd name="connsiteX35" fmla="*/ 614363 w 1924050"/>
                <a:gd name="connsiteY35" fmla="*/ 242888 h 1395413"/>
                <a:gd name="connsiteX36" fmla="*/ 642938 w 1924050"/>
                <a:gd name="connsiteY36" fmla="*/ 238125 h 1395413"/>
                <a:gd name="connsiteX37" fmla="*/ 661988 w 1924050"/>
                <a:gd name="connsiteY37" fmla="*/ 233363 h 1395413"/>
                <a:gd name="connsiteX38" fmla="*/ 690563 w 1924050"/>
                <a:gd name="connsiteY38" fmla="*/ 223838 h 1395413"/>
                <a:gd name="connsiteX39" fmla="*/ 714375 w 1924050"/>
                <a:gd name="connsiteY39" fmla="*/ 219075 h 1395413"/>
                <a:gd name="connsiteX40" fmla="*/ 776288 w 1924050"/>
                <a:gd name="connsiteY40" fmla="*/ 209550 h 1395413"/>
                <a:gd name="connsiteX41" fmla="*/ 800100 w 1924050"/>
                <a:gd name="connsiteY41" fmla="*/ 204788 h 1395413"/>
                <a:gd name="connsiteX42" fmla="*/ 890588 w 1924050"/>
                <a:gd name="connsiteY42" fmla="*/ 190500 h 1395413"/>
                <a:gd name="connsiteX43" fmla="*/ 904875 w 1924050"/>
                <a:gd name="connsiteY43" fmla="*/ 185738 h 1395413"/>
                <a:gd name="connsiteX44" fmla="*/ 985838 w 1924050"/>
                <a:gd name="connsiteY44" fmla="*/ 176213 h 1395413"/>
                <a:gd name="connsiteX45" fmla="*/ 1323975 w 1924050"/>
                <a:gd name="connsiteY45" fmla="*/ 180975 h 1395413"/>
                <a:gd name="connsiteX46" fmla="*/ 1352550 w 1924050"/>
                <a:gd name="connsiteY46" fmla="*/ 190500 h 1395413"/>
                <a:gd name="connsiteX47" fmla="*/ 1381125 w 1924050"/>
                <a:gd name="connsiteY47" fmla="*/ 200025 h 1395413"/>
                <a:gd name="connsiteX48" fmla="*/ 1395413 w 1924050"/>
                <a:gd name="connsiteY48" fmla="*/ 204788 h 1395413"/>
                <a:gd name="connsiteX49" fmla="*/ 1423988 w 1924050"/>
                <a:gd name="connsiteY49" fmla="*/ 223838 h 1395413"/>
                <a:gd name="connsiteX50" fmla="*/ 1462088 w 1924050"/>
                <a:gd name="connsiteY50" fmla="*/ 238125 h 1395413"/>
                <a:gd name="connsiteX51" fmla="*/ 1490663 w 1924050"/>
                <a:gd name="connsiteY51" fmla="*/ 247650 h 1395413"/>
                <a:gd name="connsiteX52" fmla="*/ 1504950 w 1924050"/>
                <a:gd name="connsiteY52" fmla="*/ 252413 h 1395413"/>
                <a:gd name="connsiteX53" fmla="*/ 1524000 w 1924050"/>
                <a:gd name="connsiteY53" fmla="*/ 257175 h 1395413"/>
                <a:gd name="connsiteX54" fmla="*/ 1557338 w 1924050"/>
                <a:gd name="connsiteY54" fmla="*/ 285750 h 1395413"/>
                <a:gd name="connsiteX55" fmla="*/ 1585913 w 1924050"/>
                <a:gd name="connsiteY55" fmla="*/ 304800 h 1395413"/>
                <a:gd name="connsiteX56" fmla="*/ 1600200 w 1924050"/>
                <a:gd name="connsiteY56" fmla="*/ 314325 h 1395413"/>
                <a:gd name="connsiteX57" fmla="*/ 1628775 w 1924050"/>
                <a:gd name="connsiteY57" fmla="*/ 342900 h 1395413"/>
                <a:gd name="connsiteX58" fmla="*/ 1643063 w 1924050"/>
                <a:gd name="connsiteY58" fmla="*/ 357188 h 1395413"/>
                <a:gd name="connsiteX59" fmla="*/ 1666875 w 1924050"/>
                <a:gd name="connsiteY59" fmla="*/ 390525 h 1395413"/>
                <a:gd name="connsiteX60" fmla="*/ 1685925 w 1924050"/>
                <a:gd name="connsiteY60" fmla="*/ 419100 h 1395413"/>
                <a:gd name="connsiteX61" fmla="*/ 1690688 w 1924050"/>
                <a:gd name="connsiteY61" fmla="*/ 433388 h 1395413"/>
                <a:gd name="connsiteX62" fmla="*/ 1700213 w 1924050"/>
                <a:gd name="connsiteY62" fmla="*/ 447675 h 1395413"/>
                <a:gd name="connsiteX63" fmla="*/ 1714500 w 1924050"/>
                <a:gd name="connsiteY63" fmla="*/ 471488 h 1395413"/>
                <a:gd name="connsiteX64" fmla="*/ 1724025 w 1924050"/>
                <a:gd name="connsiteY64" fmla="*/ 485775 h 1395413"/>
                <a:gd name="connsiteX65" fmla="*/ 1738313 w 1924050"/>
                <a:gd name="connsiteY65" fmla="*/ 514350 h 1395413"/>
                <a:gd name="connsiteX66" fmla="*/ 1757363 w 1924050"/>
                <a:gd name="connsiteY66" fmla="*/ 542925 h 1395413"/>
                <a:gd name="connsiteX67" fmla="*/ 1762125 w 1924050"/>
                <a:gd name="connsiteY67" fmla="*/ 557213 h 1395413"/>
                <a:gd name="connsiteX68" fmla="*/ 1771650 w 1924050"/>
                <a:gd name="connsiteY68" fmla="*/ 571500 h 1395413"/>
                <a:gd name="connsiteX69" fmla="*/ 1781175 w 1924050"/>
                <a:gd name="connsiteY69" fmla="*/ 600075 h 1395413"/>
                <a:gd name="connsiteX70" fmla="*/ 1790700 w 1924050"/>
                <a:gd name="connsiteY70" fmla="*/ 614363 h 1395413"/>
                <a:gd name="connsiteX71" fmla="*/ 1800225 w 1924050"/>
                <a:gd name="connsiteY71" fmla="*/ 642938 h 1395413"/>
                <a:gd name="connsiteX72" fmla="*/ 1804988 w 1924050"/>
                <a:gd name="connsiteY72" fmla="*/ 661988 h 1395413"/>
                <a:gd name="connsiteX73" fmla="*/ 1814513 w 1924050"/>
                <a:gd name="connsiteY73" fmla="*/ 676275 h 1395413"/>
                <a:gd name="connsiteX74" fmla="*/ 1819275 w 1924050"/>
                <a:gd name="connsiteY74" fmla="*/ 695325 h 1395413"/>
                <a:gd name="connsiteX75" fmla="*/ 1833563 w 1924050"/>
                <a:gd name="connsiteY75" fmla="*/ 747713 h 1395413"/>
                <a:gd name="connsiteX76" fmla="*/ 1843088 w 1924050"/>
                <a:gd name="connsiteY76" fmla="*/ 804863 h 1395413"/>
                <a:gd name="connsiteX77" fmla="*/ 1847850 w 1924050"/>
                <a:gd name="connsiteY77" fmla="*/ 942975 h 1395413"/>
                <a:gd name="connsiteX78" fmla="*/ 1852613 w 1924050"/>
                <a:gd name="connsiteY78" fmla="*/ 957263 h 1395413"/>
                <a:gd name="connsiteX79" fmla="*/ 1866900 w 1924050"/>
                <a:gd name="connsiteY79" fmla="*/ 1000125 h 1395413"/>
                <a:gd name="connsiteX80" fmla="*/ 1871663 w 1924050"/>
                <a:gd name="connsiteY80" fmla="*/ 1019175 h 1395413"/>
                <a:gd name="connsiteX81" fmla="*/ 1881188 w 1924050"/>
                <a:gd name="connsiteY81" fmla="*/ 1038225 h 1395413"/>
                <a:gd name="connsiteX82" fmla="*/ 1885950 w 1924050"/>
                <a:gd name="connsiteY82" fmla="*/ 1166813 h 1395413"/>
                <a:gd name="connsiteX83" fmla="*/ 1895475 w 1924050"/>
                <a:gd name="connsiteY83" fmla="*/ 1285875 h 1395413"/>
                <a:gd name="connsiteX84" fmla="*/ 1895475 w 1924050"/>
                <a:gd name="connsiteY84" fmla="*/ 1357313 h 1395413"/>
                <a:gd name="connsiteX85" fmla="*/ 1885950 w 1924050"/>
                <a:gd name="connsiteY85" fmla="*/ 1371600 h 1395413"/>
                <a:gd name="connsiteX86" fmla="*/ 1876425 w 1924050"/>
                <a:gd name="connsiteY86" fmla="*/ 1395413 h 1395413"/>
                <a:gd name="connsiteX87" fmla="*/ 1881188 w 1924050"/>
                <a:gd name="connsiteY87" fmla="*/ 1266825 h 1395413"/>
                <a:gd name="connsiteX88" fmla="*/ 1890713 w 1924050"/>
                <a:gd name="connsiteY88" fmla="*/ 1238250 h 1395413"/>
                <a:gd name="connsiteX89" fmla="*/ 1900238 w 1924050"/>
                <a:gd name="connsiteY89" fmla="*/ 1200150 h 1395413"/>
                <a:gd name="connsiteX90" fmla="*/ 1909763 w 1924050"/>
                <a:gd name="connsiteY90" fmla="*/ 1171575 h 1395413"/>
                <a:gd name="connsiteX91" fmla="*/ 1914525 w 1924050"/>
                <a:gd name="connsiteY91" fmla="*/ 1085850 h 1395413"/>
                <a:gd name="connsiteX92" fmla="*/ 1924050 w 1924050"/>
                <a:gd name="connsiteY92" fmla="*/ 809625 h 1395413"/>
                <a:gd name="connsiteX93" fmla="*/ 1919288 w 1924050"/>
                <a:gd name="connsiteY93" fmla="*/ 666750 h 1395413"/>
                <a:gd name="connsiteX94" fmla="*/ 1900238 w 1924050"/>
                <a:gd name="connsiteY94" fmla="*/ 633413 h 1395413"/>
                <a:gd name="connsiteX95" fmla="*/ 1890713 w 1924050"/>
                <a:gd name="connsiteY95" fmla="*/ 609600 h 1395413"/>
                <a:gd name="connsiteX96" fmla="*/ 1881188 w 1924050"/>
                <a:gd name="connsiteY96" fmla="*/ 581025 h 1395413"/>
                <a:gd name="connsiteX97" fmla="*/ 1871663 w 1924050"/>
                <a:gd name="connsiteY97" fmla="*/ 566738 h 1395413"/>
                <a:gd name="connsiteX98" fmla="*/ 1866900 w 1924050"/>
                <a:gd name="connsiteY98" fmla="*/ 542925 h 1395413"/>
                <a:gd name="connsiteX99" fmla="*/ 1857375 w 1924050"/>
                <a:gd name="connsiteY99" fmla="*/ 528638 h 1395413"/>
                <a:gd name="connsiteX100" fmla="*/ 1852613 w 1924050"/>
                <a:gd name="connsiteY100" fmla="*/ 514350 h 1395413"/>
                <a:gd name="connsiteX101" fmla="*/ 1843088 w 1924050"/>
                <a:gd name="connsiteY101" fmla="*/ 495300 h 1395413"/>
                <a:gd name="connsiteX102" fmla="*/ 1833563 w 1924050"/>
                <a:gd name="connsiteY102" fmla="*/ 457200 h 1395413"/>
                <a:gd name="connsiteX103" fmla="*/ 1824038 w 1924050"/>
                <a:gd name="connsiteY103" fmla="*/ 438150 h 1395413"/>
                <a:gd name="connsiteX104" fmla="*/ 1809750 w 1924050"/>
                <a:gd name="connsiteY104" fmla="*/ 404813 h 1395413"/>
                <a:gd name="connsiteX105" fmla="*/ 1800225 w 1924050"/>
                <a:gd name="connsiteY105" fmla="*/ 376238 h 1395413"/>
                <a:gd name="connsiteX106" fmla="*/ 1795463 w 1924050"/>
                <a:gd name="connsiteY106" fmla="*/ 361950 h 1395413"/>
                <a:gd name="connsiteX107" fmla="*/ 1790700 w 1924050"/>
                <a:gd name="connsiteY107" fmla="*/ 342900 h 1395413"/>
                <a:gd name="connsiteX108" fmla="*/ 1781175 w 1924050"/>
                <a:gd name="connsiteY108" fmla="*/ 328613 h 1395413"/>
                <a:gd name="connsiteX109" fmla="*/ 1762125 w 1924050"/>
                <a:gd name="connsiteY109" fmla="*/ 280988 h 1395413"/>
                <a:gd name="connsiteX110" fmla="*/ 1757363 w 1924050"/>
                <a:gd name="connsiteY110" fmla="*/ 266700 h 1395413"/>
                <a:gd name="connsiteX111" fmla="*/ 1747838 w 1924050"/>
                <a:gd name="connsiteY111" fmla="*/ 252413 h 1395413"/>
                <a:gd name="connsiteX112" fmla="*/ 1733550 w 1924050"/>
                <a:gd name="connsiteY112" fmla="*/ 228600 h 1395413"/>
                <a:gd name="connsiteX113" fmla="*/ 1724025 w 1924050"/>
                <a:gd name="connsiteY113" fmla="*/ 214313 h 1395413"/>
                <a:gd name="connsiteX114" fmla="*/ 1709738 w 1924050"/>
                <a:gd name="connsiteY114" fmla="*/ 204788 h 1395413"/>
                <a:gd name="connsiteX115" fmla="*/ 1685925 w 1924050"/>
                <a:gd name="connsiteY115" fmla="*/ 176213 h 1395413"/>
                <a:gd name="connsiteX116" fmla="*/ 1676400 w 1924050"/>
                <a:gd name="connsiteY116" fmla="*/ 161925 h 1395413"/>
                <a:gd name="connsiteX117" fmla="*/ 1647825 w 1924050"/>
                <a:gd name="connsiteY117" fmla="*/ 152400 h 1395413"/>
                <a:gd name="connsiteX118" fmla="*/ 1619250 w 1924050"/>
                <a:gd name="connsiteY118" fmla="*/ 142875 h 1395413"/>
                <a:gd name="connsiteX119" fmla="*/ 1600200 w 1924050"/>
                <a:gd name="connsiteY119" fmla="*/ 133350 h 1395413"/>
                <a:gd name="connsiteX120" fmla="*/ 1543050 w 1924050"/>
                <a:gd name="connsiteY120" fmla="*/ 123825 h 1395413"/>
                <a:gd name="connsiteX121" fmla="*/ 1504950 w 1924050"/>
                <a:gd name="connsiteY121" fmla="*/ 109538 h 1395413"/>
                <a:gd name="connsiteX122" fmla="*/ 1385888 w 1924050"/>
                <a:gd name="connsiteY122" fmla="*/ 95250 h 1395413"/>
                <a:gd name="connsiteX123" fmla="*/ 1352550 w 1924050"/>
                <a:gd name="connsiteY123" fmla="*/ 90488 h 1395413"/>
                <a:gd name="connsiteX124" fmla="*/ 1290638 w 1924050"/>
                <a:gd name="connsiteY124" fmla="*/ 76200 h 1395413"/>
                <a:gd name="connsiteX125" fmla="*/ 1233488 w 1924050"/>
                <a:gd name="connsiteY125" fmla="*/ 71438 h 1395413"/>
                <a:gd name="connsiteX126" fmla="*/ 1190625 w 1924050"/>
                <a:gd name="connsiteY126" fmla="*/ 61913 h 1395413"/>
                <a:gd name="connsiteX127" fmla="*/ 1176338 w 1924050"/>
                <a:gd name="connsiteY127" fmla="*/ 52388 h 1395413"/>
                <a:gd name="connsiteX128" fmla="*/ 1152525 w 1924050"/>
                <a:gd name="connsiteY128" fmla="*/ 47625 h 1395413"/>
                <a:gd name="connsiteX129" fmla="*/ 1123950 w 1924050"/>
                <a:gd name="connsiteY129" fmla="*/ 38100 h 1395413"/>
                <a:gd name="connsiteX130" fmla="*/ 1095375 w 1924050"/>
                <a:gd name="connsiteY130" fmla="*/ 28575 h 1395413"/>
                <a:gd name="connsiteX131" fmla="*/ 1019175 w 1924050"/>
                <a:gd name="connsiteY131" fmla="*/ 19050 h 1395413"/>
                <a:gd name="connsiteX132" fmla="*/ 985838 w 1924050"/>
                <a:gd name="connsiteY132" fmla="*/ 9525 h 1395413"/>
                <a:gd name="connsiteX133" fmla="*/ 933450 w 1924050"/>
                <a:gd name="connsiteY133" fmla="*/ 0 h 1395413"/>
                <a:gd name="connsiteX134" fmla="*/ 781050 w 1924050"/>
                <a:gd name="connsiteY134" fmla="*/ 4763 h 1395413"/>
                <a:gd name="connsiteX135" fmla="*/ 766763 w 1924050"/>
                <a:gd name="connsiteY135" fmla="*/ 9525 h 1395413"/>
                <a:gd name="connsiteX136" fmla="*/ 742950 w 1924050"/>
                <a:gd name="connsiteY136" fmla="*/ 19050 h 1395413"/>
                <a:gd name="connsiteX137" fmla="*/ 723900 w 1924050"/>
                <a:gd name="connsiteY137" fmla="*/ 28575 h 1395413"/>
                <a:gd name="connsiteX138" fmla="*/ 709613 w 1924050"/>
                <a:gd name="connsiteY138" fmla="*/ 33338 h 1395413"/>
                <a:gd name="connsiteX139" fmla="*/ 690563 w 1924050"/>
                <a:gd name="connsiteY139" fmla="*/ 42863 h 1395413"/>
                <a:gd name="connsiteX140" fmla="*/ 642938 w 1924050"/>
                <a:gd name="connsiteY140" fmla="*/ 57150 h 1395413"/>
                <a:gd name="connsiteX141" fmla="*/ 604838 w 1924050"/>
                <a:gd name="connsiteY141" fmla="*/ 71438 h 1395413"/>
                <a:gd name="connsiteX142" fmla="*/ 561975 w 1924050"/>
                <a:gd name="connsiteY142" fmla="*/ 80963 h 1395413"/>
                <a:gd name="connsiteX143" fmla="*/ 528638 w 1924050"/>
                <a:gd name="connsiteY143" fmla="*/ 95250 h 1395413"/>
                <a:gd name="connsiteX144" fmla="*/ 495300 w 1924050"/>
                <a:gd name="connsiteY144" fmla="*/ 100013 h 1395413"/>
                <a:gd name="connsiteX145" fmla="*/ 447675 w 1924050"/>
                <a:gd name="connsiteY145" fmla="*/ 119063 h 1395413"/>
                <a:gd name="connsiteX146" fmla="*/ 414338 w 1924050"/>
                <a:gd name="connsiteY146" fmla="*/ 133350 h 1395413"/>
                <a:gd name="connsiteX147" fmla="*/ 400050 w 1924050"/>
                <a:gd name="connsiteY147" fmla="*/ 147638 h 1395413"/>
                <a:gd name="connsiteX148" fmla="*/ 361950 w 1924050"/>
                <a:gd name="connsiteY148" fmla="*/ 166688 h 1395413"/>
                <a:gd name="connsiteX149" fmla="*/ 328613 w 1924050"/>
                <a:gd name="connsiteY149" fmla="*/ 180975 h 1395413"/>
                <a:gd name="connsiteX150" fmla="*/ 309563 w 1924050"/>
                <a:gd name="connsiteY150" fmla="*/ 195263 h 1395413"/>
                <a:gd name="connsiteX151" fmla="*/ 295275 w 1924050"/>
                <a:gd name="connsiteY151" fmla="*/ 200025 h 1395413"/>
                <a:gd name="connsiteX152" fmla="*/ 276225 w 1924050"/>
                <a:gd name="connsiteY152" fmla="*/ 214313 h 1395413"/>
                <a:gd name="connsiteX153" fmla="*/ 238125 w 1924050"/>
                <a:gd name="connsiteY153" fmla="*/ 233363 h 1395413"/>
                <a:gd name="connsiteX154" fmla="*/ 209550 w 1924050"/>
                <a:gd name="connsiteY154" fmla="*/ 252413 h 1395413"/>
                <a:gd name="connsiteX155" fmla="*/ 195263 w 1924050"/>
                <a:gd name="connsiteY155" fmla="*/ 261938 h 1395413"/>
                <a:gd name="connsiteX156" fmla="*/ 176213 w 1924050"/>
                <a:gd name="connsiteY156" fmla="*/ 271463 h 1395413"/>
                <a:gd name="connsiteX157" fmla="*/ 166688 w 1924050"/>
                <a:gd name="connsiteY157" fmla="*/ 285750 h 1395413"/>
                <a:gd name="connsiteX158" fmla="*/ 152400 w 1924050"/>
                <a:gd name="connsiteY158" fmla="*/ 300038 h 1395413"/>
                <a:gd name="connsiteX159" fmla="*/ 128588 w 1924050"/>
                <a:gd name="connsiteY159" fmla="*/ 333375 h 1395413"/>
                <a:gd name="connsiteX160" fmla="*/ 123825 w 1924050"/>
                <a:gd name="connsiteY160" fmla="*/ 347663 h 1395413"/>
                <a:gd name="connsiteX161" fmla="*/ 114300 w 1924050"/>
                <a:gd name="connsiteY161" fmla="*/ 371475 h 1395413"/>
                <a:gd name="connsiteX162" fmla="*/ 95250 w 1924050"/>
                <a:gd name="connsiteY162" fmla="*/ 404813 h 1395413"/>
                <a:gd name="connsiteX163" fmla="*/ 85725 w 1924050"/>
                <a:gd name="connsiteY163" fmla="*/ 442913 h 1395413"/>
                <a:gd name="connsiteX164" fmla="*/ 80963 w 1924050"/>
                <a:gd name="connsiteY164" fmla="*/ 457200 h 1395413"/>
                <a:gd name="connsiteX165" fmla="*/ 76200 w 1924050"/>
                <a:gd name="connsiteY165" fmla="*/ 490538 h 1395413"/>
                <a:gd name="connsiteX166" fmla="*/ 71438 w 1924050"/>
                <a:gd name="connsiteY166" fmla="*/ 504825 h 1395413"/>
                <a:gd name="connsiteX167" fmla="*/ 66675 w 1924050"/>
                <a:gd name="connsiteY167" fmla="*/ 523875 h 1395413"/>
                <a:gd name="connsiteX168" fmla="*/ 61913 w 1924050"/>
                <a:gd name="connsiteY168" fmla="*/ 576263 h 1395413"/>
                <a:gd name="connsiteX169" fmla="*/ 57150 w 1924050"/>
                <a:gd name="connsiteY169" fmla="*/ 604838 h 1395413"/>
                <a:gd name="connsiteX170" fmla="*/ 47625 w 1924050"/>
                <a:gd name="connsiteY170" fmla="*/ 714375 h 1395413"/>
                <a:gd name="connsiteX171" fmla="*/ 38100 w 1924050"/>
                <a:gd name="connsiteY171" fmla="*/ 762000 h 1395413"/>
                <a:gd name="connsiteX172" fmla="*/ 23813 w 1924050"/>
                <a:gd name="connsiteY172" fmla="*/ 866775 h 1395413"/>
                <a:gd name="connsiteX173" fmla="*/ 19050 w 1924050"/>
                <a:gd name="connsiteY173" fmla="*/ 890588 h 1395413"/>
                <a:gd name="connsiteX174" fmla="*/ 9525 w 1924050"/>
                <a:gd name="connsiteY174" fmla="*/ 919163 h 1395413"/>
                <a:gd name="connsiteX175" fmla="*/ 14288 w 1924050"/>
                <a:gd name="connsiteY175" fmla="*/ 1042988 h 1395413"/>
                <a:gd name="connsiteX176" fmla="*/ 23813 w 1924050"/>
                <a:gd name="connsiteY176" fmla="*/ 1076325 h 1395413"/>
                <a:gd name="connsiteX177" fmla="*/ 33338 w 1924050"/>
                <a:gd name="connsiteY177" fmla="*/ 1257300 h 1395413"/>
                <a:gd name="connsiteX178" fmla="*/ 0 w 1924050"/>
                <a:gd name="connsiteY178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38100 w 1924050"/>
                <a:gd name="connsiteY2" fmla="*/ 1290638 h 1395413"/>
                <a:gd name="connsiteX3" fmla="*/ 97631 w 1924050"/>
                <a:gd name="connsiteY3" fmla="*/ 1352550 h 1395413"/>
                <a:gd name="connsiteX4" fmla="*/ 80963 w 1924050"/>
                <a:gd name="connsiteY4" fmla="*/ 1190625 h 1395413"/>
                <a:gd name="connsiteX5" fmla="*/ 85725 w 1924050"/>
                <a:gd name="connsiteY5" fmla="*/ 1023938 h 1395413"/>
                <a:gd name="connsiteX6" fmla="*/ 80963 w 1924050"/>
                <a:gd name="connsiteY6" fmla="*/ 957263 h 1395413"/>
                <a:gd name="connsiteX7" fmla="*/ 90488 w 1924050"/>
                <a:gd name="connsiteY7" fmla="*/ 828675 h 1395413"/>
                <a:gd name="connsiteX8" fmla="*/ 95250 w 1924050"/>
                <a:gd name="connsiteY8" fmla="*/ 814388 h 1395413"/>
                <a:gd name="connsiteX9" fmla="*/ 100013 w 1924050"/>
                <a:gd name="connsiteY9" fmla="*/ 785813 h 1395413"/>
                <a:gd name="connsiteX10" fmla="*/ 104775 w 1924050"/>
                <a:gd name="connsiteY10" fmla="*/ 762000 h 1395413"/>
                <a:gd name="connsiteX11" fmla="*/ 119063 w 1924050"/>
                <a:gd name="connsiteY11" fmla="*/ 661988 h 1395413"/>
                <a:gd name="connsiteX12" fmla="*/ 128588 w 1924050"/>
                <a:gd name="connsiteY12" fmla="*/ 633413 h 1395413"/>
                <a:gd name="connsiteX13" fmla="*/ 147638 w 1924050"/>
                <a:gd name="connsiteY13" fmla="*/ 604838 h 1395413"/>
                <a:gd name="connsiteX14" fmla="*/ 157163 w 1924050"/>
                <a:gd name="connsiteY14" fmla="*/ 552450 h 1395413"/>
                <a:gd name="connsiteX15" fmla="*/ 161925 w 1924050"/>
                <a:gd name="connsiteY15" fmla="*/ 538163 h 1395413"/>
                <a:gd name="connsiteX16" fmla="*/ 171450 w 1924050"/>
                <a:gd name="connsiteY16" fmla="*/ 504825 h 1395413"/>
                <a:gd name="connsiteX17" fmla="*/ 180975 w 1924050"/>
                <a:gd name="connsiteY17" fmla="*/ 490538 h 1395413"/>
                <a:gd name="connsiteX18" fmla="*/ 185738 w 1924050"/>
                <a:gd name="connsiteY18" fmla="*/ 476250 h 1395413"/>
                <a:gd name="connsiteX19" fmla="*/ 209550 w 1924050"/>
                <a:gd name="connsiteY19" fmla="*/ 447675 h 1395413"/>
                <a:gd name="connsiteX20" fmla="*/ 219075 w 1924050"/>
                <a:gd name="connsiteY20" fmla="*/ 433388 h 1395413"/>
                <a:gd name="connsiteX21" fmla="*/ 233363 w 1924050"/>
                <a:gd name="connsiteY21" fmla="*/ 414338 h 1395413"/>
                <a:gd name="connsiteX22" fmla="*/ 247650 w 1924050"/>
                <a:gd name="connsiteY22" fmla="*/ 400050 h 1395413"/>
                <a:gd name="connsiteX23" fmla="*/ 257175 w 1924050"/>
                <a:gd name="connsiteY23" fmla="*/ 385763 h 1395413"/>
                <a:gd name="connsiteX24" fmla="*/ 261938 w 1924050"/>
                <a:gd name="connsiteY24" fmla="*/ 371475 h 1395413"/>
                <a:gd name="connsiteX25" fmla="*/ 276225 w 1924050"/>
                <a:gd name="connsiteY25" fmla="*/ 361950 h 1395413"/>
                <a:gd name="connsiteX26" fmla="*/ 361950 w 1924050"/>
                <a:gd name="connsiteY26" fmla="*/ 352425 h 1395413"/>
                <a:gd name="connsiteX27" fmla="*/ 404813 w 1924050"/>
                <a:gd name="connsiteY27" fmla="*/ 328613 h 1395413"/>
                <a:gd name="connsiteX28" fmla="*/ 428625 w 1924050"/>
                <a:gd name="connsiteY28" fmla="*/ 314325 h 1395413"/>
                <a:gd name="connsiteX29" fmla="*/ 461963 w 1924050"/>
                <a:gd name="connsiteY29" fmla="*/ 295275 h 1395413"/>
                <a:gd name="connsiteX30" fmla="*/ 481013 w 1924050"/>
                <a:gd name="connsiteY30" fmla="*/ 290513 h 1395413"/>
                <a:gd name="connsiteX31" fmla="*/ 519113 w 1924050"/>
                <a:gd name="connsiteY31" fmla="*/ 276225 h 1395413"/>
                <a:gd name="connsiteX32" fmla="*/ 533400 w 1924050"/>
                <a:gd name="connsiteY32" fmla="*/ 266700 h 1395413"/>
                <a:gd name="connsiteX33" fmla="*/ 571500 w 1924050"/>
                <a:gd name="connsiteY33" fmla="*/ 257175 h 1395413"/>
                <a:gd name="connsiteX34" fmla="*/ 600075 w 1924050"/>
                <a:gd name="connsiteY34" fmla="*/ 247650 h 1395413"/>
                <a:gd name="connsiteX35" fmla="*/ 614363 w 1924050"/>
                <a:gd name="connsiteY35" fmla="*/ 242888 h 1395413"/>
                <a:gd name="connsiteX36" fmla="*/ 642938 w 1924050"/>
                <a:gd name="connsiteY36" fmla="*/ 238125 h 1395413"/>
                <a:gd name="connsiteX37" fmla="*/ 661988 w 1924050"/>
                <a:gd name="connsiteY37" fmla="*/ 233363 h 1395413"/>
                <a:gd name="connsiteX38" fmla="*/ 690563 w 1924050"/>
                <a:gd name="connsiteY38" fmla="*/ 223838 h 1395413"/>
                <a:gd name="connsiteX39" fmla="*/ 714375 w 1924050"/>
                <a:gd name="connsiteY39" fmla="*/ 219075 h 1395413"/>
                <a:gd name="connsiteX40" fmla="*/ 776288 w 1924050"/>
                <a:gd name="connsiteY40" fmla="*/ 209550 h 1395413"/>
                <a:gd name="connsiteX41" fmla="*/ 800100 w 1924050"/>
                <a:gd name="connsiteY41" fmla="*/ 204788 h 1395413"/>
                <a:gd name="connsiteX42" fmla="*/ 890588 w 1924050"/>
                <a:gd name="connsiteY42" fmla="*/ 190500 h 1395413"/>
                <a:gd name="connsiteX43" fmla="*/ 904875 w 1924050"/>
                <a:gd name="connsiteY43" fmla="*/ 185738 h 1395413"/>
                <a:gd name="connsiteX44" fmla="*/ 985838 w 1924050"/>
                <a:gd name="connsiteY44" fmla="*/ 176213 h 1395413"/>
                <a:gd name="connsiteX45" fmla="*/ 1323975 w 1924050"/>
                <a:gd name="connsiteY45" fmla="*/ 180975 h 1395413"/>
                <a:gd name="connsiteX46" fmla="*/ 1352550 w 1924050"/>
                <a:gd name="connsiteY46" fmla="*/ 190500 h 1395413"/>
                <a:gd name="connsiteX47" fmla="*/ 1381125 w 1924050"/>
                <a:gd name="connsiteY47" fmla="*/ 200025 h 1395413"/>
                <a:gd name="connsiteX48" fmla="*/ 1395413 w 1924050"/>
                <a:gd name="connsiteY48" fmla="*/ 204788 h 1395413"/>
                <a:gd name="connsiteX49" fmla="*/ 1423988 w 1924050"/>
                <a:gd name="connsiteY49" fmla="*/ 223838 h 1395413"/>
                <a:gd name="connsiteX50" fmla="*/ 1462088 w 1924050"/>
                <a:gd name="connsiteY50" fmla="*/ 238125 h 1395413"/>
                <a:gd name="connsiteX51" fmla="*/ 1490663 w 1924050"/>
                <a:gd name="connsiteY51" fmla="*/ 247650 h 1395413"/>
                <a:gd name="connsiteX52" fmla="*/ 1504950 w 1924050"/>
                <a:gd name="connsiteY52" fmla="*/ 252413 h 1395413"/>
                <a:gd name="connsiteX53" fmla="*/ 1524000 w 1924050"/>
                <a:gd name="connsiteY53" fmla="*/ 257175 h 1395413"/>
                <a:gd name="connsiteX54" fmla="*/ 1557338 w 1924050"/>
                <a:gd name="connsiteY54" fmla="*/ 285750 h 1395413"/>
                <a:gd name="connsiteX55" fmla="*/ 1585913 w 1924050"/>
                <a:gd name="connsiteY55" fmla="*/ 304800 h 1395413"/>
                <a:gd name="connsiteX56" fmla="*/ 1600200 w 1924050"/>
                <a:gd name="connsiteY56" fmla="*/ 314325 h 1395413"/>
                <a:gd name="connsiteX57" fmla="*/ 1628775 w 1924050"/>
                <a:gd name="connsiteY57" fmla="*/ 342900 h 1395413"/>
                <a:gd name="connsiteX58" fmla="*/ 1643063 w 1924050"/>
                <a:gd name="connsiteY58" fmla="*/ 357188 h 1395413"/>
                <a:gd name="connsiteX59" fmla="*/ 1666875 w 1924050"/>
                <a:gd name="connsiteY59" fmla="*/ 390525 h 1395413"/>
                <a:gd name="connsiteX60" fmla="*/ 1685925 w 1924050"/>
                <a:gd name="connsiteY60" fmla="*/ 419100 h 1395413"/>
                <a:gd name="connsiteX61" fmla="*/ 1690688 w 1924050"/>
                <a:gd name="connsiteY61" fmla="*/ 433388 h 1395413"/>
                <a:gd name="connsiteX62" fmla="*/ 1700213 w 1924050"/>
                <a:gd name="connsiteY62" fmla="*/ 447675 h 1395413"/>
                <a:gd name="connsiteX63" fmla="*/ 1714500 w 1924050"/>
                <a:gd name="connsiteY63" fmla="*/ 471488 h 1395413"/>
                <a:gd name="connsiteX64" fmla="*/ 1724025 w 1924050"/>
                <a:gd name="connsiteY64" fmla="*/ 485775 h 1395413"/>
                <a:gd name="connsiteX65" fmla="*/ 1738313 w 1924050"/>
                <a:gd name="connsiteY65" fmla="*/ 514350 h 1395413"/>
                <a:gd name="connsiteX66" fmla="*/ 1757363 w 1924050"/>
                <a:gd name="connsiteY66" fmla="*/ 542925 h 1395413"/>
                <a:gd name="connsiteX67" fmla="*/ 1762125 w 1924050"/>
                <a:gd name="connsiteY67" fmla="*/ 557213 h 1395413"/>
                <a:gd name="connsiteX68" fmla="*/ 1771650 w 1924050"/>
                <a:gd name="connsiteY68" fmla="*/ 571500 h 1395413"/>
                <a:gd name="connsiteX69" fmla="*/ 1781175 w 1924050"/>
                <a:gd name="connsiteY69" fmla="*/ 600075 h 1395413"/>
                <a:gd name="connsiteX70" fmla="*/ 1790700 w 1924050"/>
                <a:gd name="connsiteY70" fmla="*/ 614363 h 1395413"/>
                <a:gd name="connsiteX71" fmla="*/ 1800225 w 1924050"/>
                <a:gd name="connsiteY71" fmla="*/ 642938 h 1395413"/>
                <a:gd name="connsiteX72" fmla="*/ 1804988 w 1924050"/>
                <a:gd name="connsiteY72" fmla="*/ 661988 h 1395413"/>
                <a:gd name="connsiteX73" fmla="*/ 1814513 w 1924050"/>
                <a:gd name="connsiteY73" fmla="*/ 676275 h 1395413"/>
                <a:gd name="connsiteX74" fmla="*/ 1819275 w 1924050"/>
                <a:gd name="connsiteY74" fmla="*/ 695325 h 1395413"/>
                <a:gd name="connsiteX75" fmla="*/ 1833563 w 1924050"/>
                <a:gd name="connsiteY75" fmla="*/ 747713 h 1395413"/>
                <a:gd name="connsiteX76" fmla="*/ 1843088 w 1924050"/>
                <a:gd name="connsiteY76" fmla="*/ 804863 h 1395413"/>
                <a:gd name="connsiteX77" fmla="*/ 1847850 w 1924050"/>
                <a:gd name="connsiteY77" fmla="*/ 942975 h 1395413"/>
                <a:gd name="connsiteX78" fmla="*/ 1852613 w 1924050"/>
                <a:gd name="connsiteY78" fmla="*/ 957263 h 1395413"/>
                <a:gd name="connsiteX79" fmla="*/ 1866900 w 1924050"/>
                <a:gd name="connsiteY79" fmla="*/ 1000125 h 1395413"/>
                <a:gd name="connsiteX80" fmla="*/ 1871663 w 1924050"/>
                <a:gd name="connsiteY80" fmla="*/ 1019175 h 1395413"/>
                <a:gd name="connsiteX81" fmla="*/ 1881188 w 1924050"/>
                <a:gd name="connsiteY81" fmla="*/ 1038225 h 1395413"/>
                <a:gd name="connsiteX82" fmla="*/ 1885950 w 1924050"/>
                <a:gd name="connsiteY82" fmla="*/ 1166813 h 1395413"/>
                <a:gd name="connsiteX83" fmla="*/ 1895475 w 1924050"/>
                <a:gd name="connsiteY83" fmla="*/ 1285875 h 1395413"/>
                <a:gd name="connsiteX84" fmla="*/ 1895475 w 1924050"/>
                <a:gd name="connsiteY84" fmla="*/ 1357313 h 1395413"/>
                <a:gd name="connsiteX85" fmla="*/ 1885950 w 1924050"/>
                <a:gd name="connsiteY85" fmla="*/ 1371600 h 1395413"/>
                <a:gd name="connsiteX86" fmla="*/ 1876425 w 1924050"/>
                <a:gd name="connsiteY86" fmla="*/ 1395413 h 1395413"/>
                <a:gd name="connsiteX87" fmla="*/ 1881188 w 1924050"/>
                <a:gd name="connsiteY87" fmla="*/ 1266825 h 1395413"/>
                <a:gd name="connsiteX88" fmla="*/ 1890713 w 1924050"/>
                <a:gd name="connsiteY88" fmla="*/ 1238250 h 1395413"/>
                <a:gd name="connsiteX89" fmla="*/ 1900238 w 1924050"/>
                <a:gd name="connsiteY89" fmla="*/ 1200150 h 1395413"/>
                <a:gd name="connsiteX90" fmla="*/ 1909763 w 1924050"/>
                <a:gd name="connsiteY90" fmla="*/ 1171575 h 1395413"/>
                <a:gd name="connsiteX91" fmla="*/ 1914525 w 1924050"/>
                <a:gd name="connsiteY91" fmla="*/ 1085850 h 1395413"/>
                <a:gd name="connsiteX92" fmla="*/ 1924050 w 1924050"/>
                <a:gd name="connsiteY92" fmla="*/ 809625 h 1395413"/>
                <a:gd name="connsiteX93" fmla="*/ 1919288 w 1924050"/>
                <a:gd name="connsiteY93" fmla="*/ 666750 h 1395413"/>
                <a:gd name="connsiteX94" fmla="*/ 1900238 w 1924050"/>
                <a:gd name="connsiteY94" fmla="*/ 633413 h 1395413"/>
                <a:gd name="connsiteX95" fmla="*/ 1890713 w 1924050"/>
                <a:gd name="connsiteY95" fmla="*/ 609600 h 1395413"/>
                <a:gd name="connsiteX96" fmla="*/ 1881188 w 1924050"/>
                <a:gd name="connsiteY96" fmla="*/ 581025 h 1395413"/>
                <a:gd name="connsiteX97" fmla="*/ 1871663 w 1924050"/>
                <a:gd name="connsiteY97" fmla="*/ 566738 h 1395413"/>
                <a:gd name="connsiteX98" fmla="*/ 1866900 w 1924050"/>
                <a:gd name="connsiteY98" fmla="*/ 542925 h 1395413"/>
                <a:gd name="connsiteX99" fmla="*/ 1857375 w 1924050"/>
                <a:gd name="connsiteY99" fmla="*/ 528638 h 1395413"/>
                <a:gd name="connsiteX100" fmla="*/ 1852613 w 1924050"/>
                <a:gd name="connsiteY100" fmla="*/ 514350 h 1395413"/>
                <a:gd name="connsiteX101" fmla="*/ 1843088 w 1924050"/>
                <a:gd name="connsiteY101" fmla="*/ 495300 h 1395413"/>
                <a:gd name="connsiteX102" fmla="*/ 1833563 w 1924050"/>
                <a:gd name="connsiteY102" fmla="*/ 457200 h 1395413"/>
                <a:gd name="connsiteX103" fmla="*/ 1824038 w 1924050"/>
                <a:gd name="connsiteY103" fmla="*/ 438150 h 1395413"/>
                <a:gd name="connsiteX104" fmla="*/ 1809750 w 1924050"/>
                <a:gd name="connsiteY104" fmla="*/ 404813 h 1395413"/>
                <a:gd name="connsiteX105" fmla="*/ 1800225 w 1924050"/>
                <a:gd name="connsiteY105" fmla="*/ 376238 h 1395413"/>
                <a:gd name="connsiteX106" fmla="*/ 1795463 w 1924050"/>
                <a:gd name="connsiteY106" fmla="*/ 361950 h 1395413"/>
                <a:gd name="connsiteX107" fmla="*/ 1790700 w 1924050"/>
                <a:gd name="connsiteY107" fmla="*/ 342900 h 1395413"/>
                <a:gd name="connsiteX108" fmla="*/ 1781175 w 1924050"/>
                <a:gd name="connsiteY108" fmla="*/ 328613 h 1395413"/>
                <a:gd name="connsiteX109" fmla="*/ 1762125 w 1924050"/>
                <a:gd name="connsiteY109" fmla="*/ 280988 h 1395413"/>
                <a:gd name="connsiteX110" fmla="*/ 1757363 w 1924050"/>
                <a:gd name="connsiteY110" fmla="*/ 266700 h 1395413"/>
                <a:gd name="connsiteX111" fmla="*/ 1747838 w 1924050"/>
                <a:gd name="connsiteY111" fmla="*/ 252413 h 1395413"/>
                <a:gd name="connsiteX112" fmla="*/ 1733550 w 1924050"/>
                <a:gd name="connsiteY112" fmla="*/ 228600 h 1395413"/>
                <a:gd name="connsiteX113" fmla="*/ 1724025 w 1924050"/>
                <a:gd name="connsiteY113" fmla="*/ 214313 h 1395413"/>
                <a:gd name="connsiteX114" fmla="*/ 1709738 w 1924050"/>
                <a:gd name="connsiteY114" fmla="*/ 204788 h 1395413"/>
                <a:gd name="connsiteX115" fmla="*/ 1685925 w 1924050"/>
                <a:gd name="connsiteY115" fmla="*/ 176213 h 1395413"/>
                <a:gd name="connsiteX116" fmla="*/ 1676400 w 1924050"/>
                <a:gd name="connsiteY116" fmla="*/ 161925 h 1395413"/>
                <a:gd name="connsiteX117" fmla="*/ 1647825 w 1924050"/>
                <a:gd name="connsiteY117" fmla="*/ 152400 h 1395413"/>
                <a:gd name="connsiteX118" fmla="*/ 1619250 w 1924050"/>
                <a:gd name="connsiteY118" fmla="*/ 142875 h 1395413"/>
                <a:gd name="connsiteX119" fmla="*/ 1600200 w 1924050"/>
                <a:gd name="connsiteY119" fmla="*/ 133350 h 1395413"/>
                <a:gd name="connsiteX120" fmla="*/ 1543050 w 1924050"/>
                <a:gd name="connsiteY120" fmla="*/ 123825 h 1395413"/>
                <a:gd name="connsiteX121" fmla="*/ 1504950 w 1924050"/>
                <a:gd name="connsiteY121" fmla="*/ 109538 h 1395413"/>
                <a:gd name="connsiteX122" fmla="*/ 1385888 w 1924050"/>
                <a:gd name="connsiteY122" fmla="*/ 95250 h 1395413"/>
                <a:gd name="connsiteX123" fmla="*/ 1352550 w 1924050"/>
                <a:gd name="connsiteY123" fmla="*/ 90488 h 1395413"/>
                <a:gd name="connsiteX124" fmla="*/ 1290638 w 1924050"/>
                <a:gd name="connsiteY124" fmla="*/ 76200 h 1395413"/>
                <a:gd name="connsiteX125" fmla="*/ 1233488 w 1924050"/>
                <a:gd name="connsiteY125" fmla="*/ 71438 h 1395413"/>
                <a:gd name="connsiteX126" fmla="*/ 1190625 w 1924050"/>
                <a:gd name="connsiteY126" fmla="*/ 61913 h 1395413"/>
                <a:gd name="connsiteX127" fmla="*/ 1176338 w 1924050"/>
                <a:gd name="connsiteY127" fmla="*/ 52388 h 1395413"/>
                <a:gd name="connsiteX128" fmla="*/ 1152525 w 1924050"/>
                <a:gd name="connsiteY128" fmla="*/ 47625 h 1395413"/>
                <a:gd name="connsiteX129" fmla="*/ 1123950 w 1924050"/>
                <a:gd name="connsiteY129" fmla="*/ 38100 h 1395413"/>
                <a:gd name="connsiteX130" fmla="*/ 1095375 w 1924050"/>
                <a:gd name="connsiteY130" fmla="*/ 28575 h 1395413"/>
                <a:gd name="connsiteX131" fmla="*/ 1019175 w 1924050"/>
                <a:gd name="connsiteY131" fmla="*/ 19050 h 1395413"/>
                <a:gd name="connsiteX132" fmla="*/ 985838 w 1924050"/>
                <a:gd name="connsiteY132" fmla="*/ 9525 h 1395413"/>
                <a:gd name="connsiteX133" fmla="*/ 933450 w 1924050"/>
                <a:gd name="connsiteY133" fmla="*/ 0 h 1395413"/>
                <a:gd name="connsiteX134" fmla="*/ 781050 w 1924050"/>
                <a:gd name="connsiteY134" fmla="*/ 4763 h 1395413"/>
                <a:gd name="connsiteX135" fmla="*/ 766763 w 1924050"/>
                <a:gd name="connsiteY135" fmla="*/ 9525 h 1395413"/>
                <a:gd name="connsiteX136" fmla="*/ 742950 w 1924050"/>
                <a:gd name="connsiteY136" fmla="*/ 19050 h 1395413"/>
                <a:gd name="connsiteX137" fmla="*/ 723900 w 1924050"/>
                <a:gd name="connsiteY137" fmla="*/ 28575 h 1395413"/>
                <a:gd name="connsiteX138" fmla="*/ 709613 w 1924050"/>
                <a:gd name="connsiteY138" fmla="*/ 33338 h 1395413"/>
                <a:gd name="connsiteX139" fmla="*/ 690563 w 1924050"/>
                <a:gd name="connsiteY139" fmla="*/ 42863 h 1395413"/>
                <a:gd name="connsiteX140" fmla="*/ 642938 w 1924050"/>
                <a:gd name="connsiteY140" fmla="*/ 57150 h 1395413"/>
                <a:gd name="connsiteX141" fmla="*/ 604838 w 1924050"/>
                <a:gd name="connsiteY141" fmla="*/ 71438 h 1395413"/>
                <a:gd name="connsiteX142" fmla="*/ 561975 w 1924050"/>
                <a:gd name="connsiteY142" fmla="*/ 80963 h 1395413"/>
                <a:gd name="connsiteX143" fmla="*/ 528638 w 1924050"/>
                <a:gd name="connsiteY143" fmla="*/ 95250 h 1395413"/>
                <a:gd name="connsiteX144" fmla="*/ 495300 w 1924050"/>
                <a:gd name="connsiteY144" fmla="*/ 100013 h 1395413"/>
                <a:gd name="connsiteX145" fmla="*/ 447675 w 1924050"/>
                <a:gd name="connsiteY145" fmla="*/ 119063 h 1395413"/>
                <a:gd name="connsiteX146" fmla="*/ 414338 w 1924050"/>
                <a:gd name="connsiteY146" fmla="*/ 133350 h 1395413"/>
                <a:gd name="connsiteX147" fmla="*/ 400050 w 1924050"/>
                <a:gd name="connsiteY147" fmla="*/ 147638 h 1395413"/>
                <a:gd name="connsiteX148" fmla="*/ 361950 w 1924050"/>
                <a:gd name="connsiteY148" fmla="*/ 166688 h 1395413"/>
                <a:gd name="connsiteX149" fmla="*/ 328613 w 1924050"/>
                <a:gd name="connsiteY149" fmla="*/ 180975 h 1395413"/>
                <a:gd name="connsiteX150" fmla="*/ 309563 w 1924050"/>
                <a:gd name="connsiteY150" fmla="*/ 195263 h 1395413"/>
                <a:gd name="connsiteX151" fmla="*/ 295275 w 1924050"/>
                <a:gd name="connsiteY151" fmla="*/ 200025 h 1395413"/>
                <a:gd name="connsiteX152" fmla="*/ 276225 w 1924050"/>
                <a:gd name="connsiteY152" fmla="*/ 214313 h 1395413"/>
                <a:gd name="connsiteX153" fmla="*/ 238125 w 1924050"/>
                <a:gd name="connsiteY153" fmla="*/ 233363 h 1395413"/>
                <a:gd name="connsiteX154" fmla="*/ 209550 w 1924050"/>
                <a:gd name="connsiteY154" fmla="*/ 252413 h 1395413"/>
                <a:gd name="connsiteX155" fmla="*/ 195263 w 1924050"/>
                <a:gd name="connsiteY155" fmla="*/ 261938 h 1395413"/>
                <a:gd name="connsiteX156" fmla="*/ 176213 w 1924050"/>
                <a:gd name="connsiteY156" fmla="*/ 271463 h 1395413"/>
                <a:gd name="connsiteX157" fmla="*/ 166688 w 1924050"/>
                <a:gd name="connsiteY157" fmla="*/ 285750 h 1395413"/>
                <a:gd name="connsiteX158" fmla="*/ 152400 w 1924050"/>
                <a:gd name="connsiteY158" fmla="*/ 300038 h 1395413"/>
                <a:gd name="connsiteX159" fmla="*/ 128588 w 1924050"/>
                <a:gd name="connsiteY159" fmla="*/ 333375 h 1395413"/>
                <a:gd name="connsiteX160" fmla="*/ 123825 w 1924050"/>
                <a:gd name="connsiteY160" fmla="*/ 347663 h 1395413"/>
                <a:gd name="connsiteX161" fmla="*/ 114300 w 1924050"/>
                <a:gd name="connsiteY161" fmla="*/ 371475 h 1395413"/>
                <a:gd name="connsiteX162" fmla="*/ 95250 w 1924050"/>
                <a:gd name="connsiteY162" fmla="*/ 404813 h 1395413"/>
                <a:gd name="connsiteX163" fmla="*/ 85725 w 1924050"/>
                <a:gd name="connsiteY163" fmla="*/ 442913 h 1395413"/>
                <a:gd name="connsiteX164" fmla="*/ 80963 w 1924050"/>
                <a:gd name="connsiteY164" fmla="*/ 457200 h 1395413"/>
                <a:gd name="connsiteX165" fmla="*/ 76200 w 1924050"/>
                <a:gd name="connsiteY165" fmla="*/ 490538 h 1395413"/>
                <a:gd name="connsiteX166" fmla="*/ 71438 w 1924050"/>
                <a:gd name="connsiteY166" fmla="*/ 504825 h 1395413"/>
                <a:gd name="connsiteX167" fmla="*/ 66675 w 1924050"/>
                <a:gd name="connsiteY167" fmla="*/ 523875 h 1395413"/>
                <a:gd name="connsiteX168" fmla="*/ 61913 w 1924050"/>
                <a:gd name="connsiteY168" fmla="*/ 576263 h 1395413"/>
                <a:gd name="connsiteX169" fmla="*/ 57150 w 1924050"/>
                <a:gd name="connsiteY169" fmla="*/ 604838 h 1395413"/>
                <a:gd name="connsiteX170" fmla="*/ 47625 w 1924050"/>
                <a:gd name="connsiteY170" fmla="*/ 714375 h 1395413"/>
                <a:gd name="connsiteX171" fmla="*/ 38100 w 1924050"/>
                <a:gd name="connsiteY171" fmla="*/ 762000 h 1395413"/>
                <a:gd name="connsiteX172" fmla="*/ 23813 w 1924050"/>
                <a:gd name="connsiteY172" fmla="*/ 866775 h 1395413"/>
                <a:gd name="connsiteX173" fmla="*/ 19050 w 1924050"/>
                <a:gd name="connsiteY173" fmla="*/ 890588 h 1395413"/>
                <a:gd name="connsiteX174" fmla="*/ 9525 w 1924050"/>
                <a:gd name="connsiteY174" fmla="*/ 919163 h 1395413"/>
                <a:gd name="connsiteX175" fmla="*/ 14288 w 1924050"/>
                <a:gd name="connsiteY175" fmla="*/ 1042988 h 1395413"/>
                <a:gd name="connsiteX176" fmla="*/ 23813 w 1924050"/>
                <a:gd name="connsiteY176" fmla="*/ 1076325 h 1395413"/>
                <a:gd name="connsiteX177" fmla="*/ 33338 w 1924050"/>
                <a:gd name="connsiteY177" fmla="*/ 1257300 h 1395413"/>
                <a:gd name="connsiteX178" fmla="*/ 0 w 1924050"/>
                <a:gd name="connsiteY178" fmla="*/ 1271588 h 1395413"/>
                <a:gd name="connsiteX0" fmla="*/ 0 w 1924050"/>
                <a:gd name="connsiteY0" fmla="*/ 1271588 h 1395413"/>
                <a:gd name="connsiteX1" fmla="*/ 0 w 1924050"/>
                <a:gd name="connsiteY1" fmla="*/ 1271588 h 1395413"/>
                <a:gd name="connsiteX2" fmla="*/ 97631 w 1924050"/>
                <a:gd name="connsiteY2" fmla="*/ 1352550 h 1395413"/>
                <a:gd name="connsiteX3" fmla="*/ 80963 w 1924050"/>
                <a:gd name="connsiteY3" fmla="*/ 1190625 h 1395413"/>
                <a:gd name="connsiteX4" fmla="*/ 85725 w 1924050"/>
                <a:gd name="connsiteY4" fmla="*/ 1023938 h 1395413"/>
                <a:gd name="connsiteX5" fmla="*/ 80963 w 1924050"/>
                <a:gd name="connsiteY5" fmla="*/ 957263 h 1395413"/>
                <a:gd name="connsiteX6" fmla="*/ 90488 w 1924050"/>
                <a:gd name="connsiteY6" fmla="*/ 828675 h 1395413"/>
                <a:gd name="connsiteX7" fmla="*/ 95250 w 1924050"/>
                <a:gd name="connsiteY7" fmla="*/ 814388 h 1395413"/>
                <a:gd name="connsiteX8" fmla="*/ 100013 w 1924050"/>
                <a:gd name="connsiteY8" fmla="*/ 785813 h 1395413"/>
                <a:gd name="connsiteX9" fmla="*/ 104775 w 1924050"/>
                <a:gd name="connsiteY9" fmla="*/ 762000 h 1395413"/>
                <a:gd name="connsiteX10" fmla="*/ 119063 w 1924050"/>
                <a:gd name="connsiteY10" fmla="*/ 661988 h 1395413"/>
                <a:gd name="connsiteX11" fmla="*/ 128588 w 1924050"/>
                <a:gd name="connsiteY11" fmla="*/ 633413 h 1395413"/>
                <a:gd name="connsiteX12" fmla="*/ 147638 w 1924050"/>
                <a:gd name="connsiteY12" fmla="*/ 604838 h 1395413"/>
                <a:gd name="connsiteX13" fmla="*/ 157163 w 1924050"/>
                <a:gd name="connsiteY13" fmla="*/ 552450 h 1395413"/>
                <a:gd name="connsiteX14" fmla="*/ 161925 w 1924050"/>
                <a:gd name="connsiteY14" fmla="*/ 538163 h 1395413"/>
                <a:gd name="connsiteX15" fmla="*/ 171450 w 1924050"/>
                <a:gd name="connsiteY15" fmla="*/ 504825 h 1395413"/>
                <a:gd name="connsiteX16" fmla="*/ 180975 w 1924050"/>
                <a:gd name="connsiteY16" fmla="*/ 490538 h 1395413"/>
                <a:gd name="connsiteX17" fmla="*/ 185738 w 1924050"/>
                <a:gd name="connsiteY17" fmla="*/ 476250 h 1395413"/>
                <a:gd name="connsiteX18" fmla="*/ 209550 w 1924050"/>
                <a:gd name="connsiteY18" fmla="*/ 447675 h 1395413"/>
                <a:gd name="connsiteX19" fmla="*/ 219075 w 1924050"/>
                <a:gd name="connsiteY19" fmla="*/ 433388 h 1395413"/>
                <a:gd name="connsiteX20" fmla="*/ 233363 w 1924050"/>
                <a:gd name="connsiteY20" fmla="*/ 414338 h 1395413"/>
                <a:gd name="connsiteX21" fmla="*/ 247650 w 1924050"/>
                <a:gd name="connsiteY21" fmla="*/ 400050 h 1395413"/>
                <a:gd name="connsiteX22" fmla="*/ 257175 w 1924050"/>
                <a:gd name="connsiteY22" fmla="*/ 385763 h 1395413"/>
                <a:gd name="connsiteX23" fmla="*/ 261938 w 1924050"/>
                <a:gd name="connsiteY23" fmla="*/ 371475 h 1395413"/>
                <a:gd name="connsiteX24" fmla="*/ 276225 w 1924050"/>
                <a:gd name="connsiteY24" fmla="*/ 361950 h 1395413"/>
                <a:gd name="connsiteX25" fmla="*/ 361950 w 1924050"/>
                <a:gd name="connsiteY25" fmla="*/ 352425 h 1395413"/>
                <a:gd name="connsiteX26" fmla="*/ 404813 w 1924050"/>
                <a:gd name="connsiteY26" fmla="*/ 328613 h 1395413"/>
                <a:gd name="connsiteX27" fmla="*/ 428625 w 1924050"/>
                <a:gd name="connsiteY27" fmla="*/ 314325 h 1395413"/>
                <a:gd name="connsiteX28" fmla="*/ 461963 w 1924050"/>
                <a:gd name="connsiteY28" fmla="*/ 295275 h 1395413"/>
                <a:gd name="connsiteX29" fmla="*/ 481013 w 1924050"/>
                <a:gd name="connsiteY29" fmla="*/ 290513 h 1395413"/>
                <a:gd name="connsiteX30" fmla="*/ 519113 w 1924050"/>
                <a:gd name="connsiteY30" fmla="*/ 276225 h 1395413"/>
                <a:gd name="connsiteX31" fmla="*/ 533400 w 1924050"/>
                <a:gd name="connsiteY31" fmla="*/ 266700 h 1395413"/>
                <a:gd name="connsiteX32" fmla="*/ 571500 w 1924050"/>
                <a:gd name="connsiteY32" fmla="*/ 257175 h 1395413"/>
                <a:gd name="connsiteX33" fmla="*/ 600075 w 1924050"/>
                <a:gd name="connsiteY33" fmla="*/ 247650 h 1395413"/>
                <a:gd name="connsiteX34" fmla="*/ 614363 w 1924050"/>
                <a:gd name="connsiteY34" fmla="*/ 242888 h 1395413"/>
                <a:gd name="connsiteX35" fmla="*/ 642938 w 1924050"/>
                <a:gd name="connsiteY35" fmla="*/ 238125 h 1395413"/>
                <a:gd name="connsiteX36" fmla="*/ 661988 w 1924050"/>
                <a:gd name="connsiteY36" fmla="*/ 233363 h 1395413"/>
                <a:gd name="connsiteX37" fmla="*/ 690563 w 1924050"/>
                <a:gd name="connsiteY37" fmla="*/ 223838 h 1395413"/>
                <a:gd name="connsiteX38" fmla="*/ 714375 w 1924050"/>
                <a:gd name="connsiteY38" fmla="*/ 219075 h 1395413"/>
                <a:gd name="connsiteX39" fmla="*/ 776288 w 1924050"/>
                <a:gd name="connsiteY39" fmla="*/ 209550 h 1395413"/>
                <a:gd name="connsiteX40" fmla="*/ 800100 w 1924050"/>
                <a:gd name="connsiteY40" fmla="*/ 204788 h 1395413"/>
                <a:gd name="connsiteX41" fmla="*/ 890588 w 1924050"/>
                <a:gd name="connsiteY41" fmla="*/ 190500 h 1395413"/>
                <a:gd name="connsiteX42" fmla="*/ 904875 w 1924050"/>
                <a:gd name="connsiteY42" fmla="*/ 185738 h 1395413"/>
                <a:gd name="connsiteX43" fmla="*/ 985838 w 1924050"/>
                <a:gd name="connsiteY43" fmla="*/ 176213 h 1395413"/>
                <a:gd name="connsiteX44" fmla="*/ 1323975 w 1924050"/>
                <a:gd name="connsiteY44" fmla="*/ 180975 h 1395413"/>
                <a:gd name="connsiteX45" fmla="*/ 1352550 w 1924050"/>
                <a:gd name="connsiteY45" fmla="*/ 190500 h 1395413"/>
                <a:gd name="connsiteX46" fmla="*/ 1381125 w 1924050"/>
                <a:gd name="connsiteY46" fmla="*/ 200025 h 1395413"/>
                <a:gd name="connsiteX47" fmla="*/ 1395413 w 1924050"/>
                <a:gd name="connsiteY47" fmla="*/ 204788 h 1395413"/>
                <a:gd name="connsiteX48" fmla="*/ 1423988 w 1924050"/>
                <a:gd name="connsiteY48" fmla="*/ 223838 h 1395413"/>
                <a:gd name="connsiteX49" fmla="*/ 1462088 w 1924050"/>
                <a:gd name="connsiteY49" fmla="*/ 238125 h 1395413"/>
                <a:gd name="connsiteX50" fmla="*/ 1490663 w 1924050"/>
                <a:gd name="connsiteY50" fmla="*/ 247650 h 1395413"/>
                <a:gd name="connsiteX51" fmla="*/ 1504950 w 1924050"/>
                <a:gd name="connsiteY51" fmla="*/ 252413 h 1395413"/>
                <a:gd name="connsiteX52" fmla="*/ 1524000 w 1924050"/>
                <a:gd name="connsiteY52" fmla="*/ 257175 h 1395413"/>
                <a:gd name="connsiteX53" fmla="*/ 1557338 w 1924050"/>
                <a:gd name="connsiteY53" fmla="*/ 285750 h 1395413"/>
                <a:gd name="connsiteX54" fmla="*/ 1585913 w 1924050"/>
                <a:gd name="connsiteY54" fmla="*/ 304800 h 1395413"/>
                <a:gd name="connsiteX55" fmla="*/ 1600200 w 1924050"/>
                <a:gd name="connsiteY55" fmla="*/ 314325 h 1395413"/>
                <a:gd name="connsiteX56" fmla="*/ 1628775 w 1924050"/>
                <a:gd name="connsiteY56" fmla="*/ 342900 h 1395413"/>
                <a:gd name="connsiteX57" fmla="*/ 1643063 w 1924050"/>
                <a:gd name="connsiteY57" fmla="*/ 357188 h 1395413"/>
                <a:gd name="connsiteX58" fmla="*/ 1666875 w 1924050"/>
                <a:gd name="connsiteY58" fmla="*/ 390525 h 1395413"/>
                <a:gd name="connsiteX59" fmla="*/ 1685925 w 1924050"/>
                <a:gd name="connsiteY59" fmla="*/ 419100 h 1395413"/>
                <a:gd name="connsiteX60" fmla="*/ 1690688 w 1924050"/>
                <a:gd name="connsiteY60" fmla="*/ 433388 h 1395413"/>
                <a:gd name="connsiteX61" fmla="*/ 1700213 w 1924050"/>
                <a:gd name="connsiteY61" fmla="*/ 447675 h 1395413"/>
                <a:gd name="connsiteX62" fmla="*/ 1714500 w 1924050"/>
                <a:gd name="connsiteY62" fmla="*/ 471488 h 1395413"/>
                <a:gd name="connsiteX63" fmla="*/ 1724025 w 1924050"/>
                <a:gd name="connsiteY63" fmla="*/ 485775 h 1395413"/>
                <a:gd name="connsiteX64" fmla="*/ 1738313 w 1924050"/>
                <a:gd name="connsiteY64" fmla="*/ 514350 h 1395413"/>
                <a:gd name="connsiteX65" fmla="*/ 1757363 w 1924050"/>
                <a:gd name="connsiteY65" fmla="*/ 542925 h 1395413"/>
                <a:gd name="connsiteX66" fmla="*/ 1762125 w 1924050"/>
                <a:gd name="connsiteY66" fmla="*/ 557213 h 1395413"/>
                <a:gd name="connsiteX67" fmla="*/ 1771650 w 1924050"/>
                <a:gd name="connsiteY67" fmla="*/ 571500 h 1395413"/>
                <a:gd name="connsiteX68" fmla="*/ 1781175 w 1924050"/>
                <a:gd name="connsiteY68" fmla="*/ 600075 h 1395413"/>
                <a:gd name="connsiteX69" fmla="*/ 1790700 w 1924050"/>
                <a:gd name="connsiteY69" fmla="*/ 614363 h 1395413"/>
                <a:gd name="connsiteX70" fmla="*/ 1800225 w 1924050"/>
                <a:gd name="connsiteY70" fmla="*/ 642938 h 1395413"/>
                <a:gd name="connsiteX71" fmla="*/ 1804988 w 1924050"/>
                <a:gd name="connsiteY71" fmla="*/ 661988 h 1395413"/>
                <a:gd name="connsiteX72" fmla="*/ 1814513 w 1924050"/>
                <a:gd name="connsiteY72" fmla="*/ 676275 h 1395413"/>
                <a:gd name="connsiteX73" fmla="*/ 1819275 w 1924050"/>
                <a:gd name="connsiteY73" fmla="*/ 695325 h 1395413"/>
                <a:gd name="connsiteX74" fmla="*/ 1833563 w 1924050"/>
                <a:gd name="connsiteY74" fmla="*/ 747713 h 1395413"/>
                <a:gd name="connsiteX75" fmla="*/ 1843088 w 1924050"/>
                <a:gd name="connsiteY75" fmla="*/ 804863 h 1395413"/>
                <a:gd name="connsiteX76" fmla="*/ 1847850 w 1924050"/>
                <a:gd name="connsiteY76" fmla="*/ 942975 h 1395413"/>
                <a:gd name="connsiteX77" fmla="*/ 1852613 w 1924050"/>
                <a:gd name="connsiteY77" fmla="*/ 957263 h 1395413"/>
                <a:gd name="connsiteX78" fmla="*/ 1866900 w 1924050"/>
                <a:gd name="connsiteY78" fmla="*/ 1000125 h 1395413"/>
                <a:gd name="connsiteX79" fmla="*/ 1871663 w 1924050"/>
                <a:gd name="connsiteY79" fmla="*/ 1019175 h 1395413"/>
                <a:gd name="connsiteX80" fmla="*/ 1881188 w 1924050"/>
                <a:gd name="connsiteY80" fmla="*/ 1038225 h 1395413"/>
                <a:gd name="connsiteX81" fmla="*/ 1885950 w 1924050"/>
                <a:gd name="connsiteY81" fmla="*/ 1166813 h 1395413"/>
                <a:gd name="connsiteX82" fmla="*/ 1895475 w 1924050"/>
                <a:gd name="connsiteY82" fmla="*/ 1285875 h 1395413"/>
                <a:gd name="connsiteX83" fmla="*/ 1895475 w 1924050"/>
                <a:gd name="connsiteY83" fmla="*/ 1357313 h 1395413"/>
                <a:gd name="connsiteX84" fmla="*/ 1885950 w 1924050"/>
                <a:gd name="connsiteY84" fmla="*/ 1371600 h 1395413"/>
                <a:gd name="connsiteX85" fmla="*/ 1876425 w 1924050"/>
                <a:gd name="connsiteY85" fmla="*/ 1395413 h 1395413"/>
                <a:gd name="connsiteX86" fmla="*/ 1881188 w 1924050"/>
                <a:gd name="connsiteY86" fmla="*/ 1266825 h 1395413"/>
                <a:gd name="connsiteX87" fmla="*/ 1890713 w 1924050"/>
                <a:gd name="connsiteY87" fmla="*/ 1238250 h 1395413"/>
                <a:gd name="connsiteX88" fmla="*/ 1900238 w 1924050"/>
                <a:gd name="connsiteY88" fmla="*/ 1200150 h 1395413"/>
                <a:gd name="connsiteX89" fmla="*/ 1909763 w 1924050"/>
                <a:gd name="connsiteY89" fmla="*/ 1171575 h 1395413"/>
                <a:gd name="connsiteX90" fmla="*/ 1914525 w 1924050"/>
                <a:gd name="connsiteY90" fmla="*/ 1085850 h 1395413"/>
                <a:gd name="connsiteX91" fmla="*/ 1924050 w 1924050"/>
                <a:gd name="connsiteY91" fmla="*/ 809625 h 1395413"/>
                <a:gd name="connsiteX92" fmla="*/ 1919288 w 1924050"/>
                <a:gd name="connsiteY92" fmla="*/ 666750 h 1395413"/>
                <a:gd name="connsiteX93" fmla="*/ 1900238 w 1924050"/>
                <a:gd name="connsiteY93" fmla="*/ 633413 h 1395413"/>
                <a:gd name="connsiteX94" fmla="*/ 1890713 w 1924050"/>
                <a:gd name="connsiteY94" fmla="*/ 609600 h 1395413"/>
                <a:gd name="connsiteX95" fmla="*/ 1881188 w 1924050"/>
                <a:gd name="connsiteY95" fmla="*/ 581025 h 1395413"/>
                <a:gd name="connsiteX96" fmla="*/ 1871663 w 1924050"/>
                <a:gd name="connsiteY96" fmla="*/ 566738 h 1395413"/>
                <a:gd name="connsiteX97" fmla="*/ 1866900 w 1924050"/>
                <a:gd name="connsiteY97" fmla="*/ 542925 h 1395413"/>
                <a:gd name="connsiteX98" fmla="*/ 1857375 w 1924050"/>
                <a:gd name="connsiteY98" fmla="*/ 528638 h 1395413"/>
                <a:gd name="connsiteX99" fmla="*/ 1852613 w 1924050"/>
                <a:gd name="connsiteY99" fmla="*/ 514350 h 1395413"/>
                <a:gd name="connsiteX100" fmla="*/ 1843088 w 1924050"/>
                <a:gd name="connsiteY100" fmla="*/ 495300 h 1395413"/>
                <a:gd name="connsiteX101" fmla="*/ 1833563 w 1924050"/>
                <a:gd name="connsiteY101" fmla="*/ 457200 h 1395413"/>
                <a:gd name="connsiteX102" fmla="*/ 1824038 w 1924050"/>
                <a:gd name="connsiteY102" fmla="*/ 438150 h 1395413"/>
                <a:gd name="connsiteX103" fmla="*/ 1809750 w 1924050"/>
                <a:gd name="connsiteY103" fmla="*/ 404813 h 1395413"/>
                <a:gd name="connsiteX104" fmla="*/ 1800225 w 1924050"/>
                <a:gd name="connsiteY104" fmla="*/ 376238 h 1395413"/>
                <a:gd name="connsiteX105" fmla="*/ 1795463 w 1924050"/>
                <a:gd name="connsiteY105" fmla="*/ 361950 h 1395413"/>
                <a:gd name="connsiteX106" fmla="*/ 1790700 w 1924050"/>
                <a:gd name="connsiteY106" fmla="*/ 342900 h 1395413"/>
                <a:gd name="connsiteX107" fmla="*/ 1781175 w 1924050"/>
                <a:gd name="connsiteY107" fmla="*/ 328613 h 1395413"/>
                <a:gd name="connsiteX108" fmla="*/ 1762125 w 1924050"/>
                <a:gd name="connsiteY108" fmla="*/ 280988 h 1395413"/>
                <a:gd name="connsiteX109" fmla="*/ 1757363 w 1924050"/>
                <a:gd name="connsiteY109" fmla="*/ 266700 h 1395413"/>
                <a:gd name="connsiteX110" fmla="*/ 1747838 w 1924050"/>
                <a:gd name="connsiteY110" fmla="*/ 252413 h 1395413"/>
                <a:gd name="connsiteX111" fmla="*/ 1733550 w 1924050"/>
                <a:gd name="connsiteY111" fmla="*/ 228600 h 1395413"/>
                <a:gd name="connsiteX112" fmla="*/ 1724025 w 1924050"/>
                <a:gd name="connsiteY112" fmla="*/ 214313 h 1395413"/>
                <a:gd name="connsiteX113" fmla="*/ 1709738 w 1924050"/>
                <a:gd name="connsiteY113" fmla="*/ 204788 h 1395413"/>
                <a:gd name="connsiteX114" fmla="*/ 1685925 w 1924050"/>
                <a:gd name="connsiteY114" fmla="*/ 176213 h 1395413"/>
                <a:gd name="connsiteX115" fmla="*/ 1676400 w 1924050"/>
                <a:gd name="connsiteY115" fmla="*/ 161925 h 1395413"/>
                <a:gd name="connsiteX116" fmla="*/ 1647825 w 1924050"/>
                <a:gd name="connsiteY116" fmla="*/ 152400 h 1395413"/>
                <a:gd name="connsiteX117" fmla="*/ 1619250 w 1924050"/>
                <a:gd name="connsiteY117" fmla="*/ 142875 h 1395413"/>
                <a:gd name="connsiteX118" fmla="*/ 1600200 w 1924050"/>
                <a:gd name="connsiteY118" fmla="*/ 133350 h 1395413"/>
                <a:gd name="connsiteX119" fmla="*/ 1543050 w 1924050"/>
                <a:gd name="connsiteY119" fmla="*/ 123825 h 1395413"/>
                <a:gd name="connsiteX120" fmla="*/ 1504950 w 1924050"/>
                <a:gd name="connsiteY120" fmla="*/ 109538 h 1395413"/>
                <a:gd name="connsiteX121" fmla="*/ 1385888 w 1924050"/>
                <a:gd name="connsiteY121" fmla="*/ 95250 h 1395413"/>
                <a:gd name="connsiteX122" fmla="*/ 1352550 w 1924050"/>
                <a:gd name="connsiteY122" fmla="*/ 90488 h 1395413"/>
                <a:gd name="connsiteX123" fmla="*/ 1290638 w 1924050"/>
                <a:gd name="connsiteY123" fmla="*/ 76200 h 1395413"/>
                <a:gd name="connsiteX124" fmla="*/ 1233488 w 1924050"/>
                <a:gd name="connsiteY124" fmla="*/ 71438 h 1395413"/>
                <a:gd name="connsiteX125" fmla="*/ 1190625 w 1924050"/>
                <a:gd name="connsiteY125" fmla="*/ 61913 h 1395413"/>
                <a:gd name="connsiteX126" fmla="*/ 1176338 w 1924050"/>
                <a:gd name="connsiteY126" fmla="*/ 52388 h 1395413"/>
                <a:gd name="connsiteX127" fmla="*/ 1152525 w 1924050"/>
                <a:gd name="connsiteY127" fmla="*/ 47625 h 1395413"/>
                <a:gd name="connsiteX128" fmla="*/ 1123950 w 1924050"/>
                <a:gd name="connsiteY128" fmla="*/ 38100 h 1395413"/>
                <a:gd name="connsiteX129" fmla="*/ 1095375 w 1924050"/>
                <a:gd name="connsiteY129" fmla="*/ 28575 h 1395413"/>
                <a:gd name="connsiteX130" fmla="*/ 1019175 w 1924050"/>
                <a:gd name="connsiteY130" fmla="*/ 19050 h 1395413"/>
                <a:gd name="connsiteX131" fmla="*/ 985838 w 1924050"/>
                <a:gd name="connsiteY131" fmla="*/ 9525 h 1395413"/>
                <a:gd name="connsiteX132" fmla="*/ 933450 w 1924050"/>
                <a:gd name="connsiteY132" fmla="*/ 0 h 1395413"/>
                <a:gd name="connsiteX133" fmla="*/ 781050 w 1924050"/>
                <a:gd name="connsiteY133" fmla="*/ 4763 h 1395413"/>
                <a:gd name="connsiteX134" fmla="*/ 766763 w 1924050"/>
                <a:gd name="connsiteY134" fmla="*/ 9525 h 1395413"/>
                <a:gd name="connsiteX135" fmla="*/ 742950 w 1924050"/>
                <a:gd name="connsiteY135" fmla="*/ 19050 h 1395413"/>
                <a:gd name="connsiteX136" fmla="*/ 723900 w 1924050"/>
                <a:gd name="connsiteY136" fmla="*/ 28575 h 1395413"/>
                <a:gd name="connsiteX137" fmla="*/ 709613 w 1924050"/>
                <a:gd name="connsiteY137" fmla="*/ 33338 h 1395413"/>
                <a:gd name="connsiteX138" fmla="*/ 690563 w 1924050"/>
                <a:gd name="connsiteY138" fmla="*/ 42863 h 1395413"/>
                <a:gd name="connsiteX139" fmla="*/ 642938 w 1924050"/>
                <a:gd name="connsiteY139" fmla="*/ 57150 h 1395413"/>
                <a:gd name="connsiteX140" fmla="*/ 604838 w 1924050"/>
                <a:gd name="connsiteY140" fmla="*/ 71438 h 1395413"/>
                <a:gd name="connsiteX141" fmla="*/ 561975 w 1924050"/>
                <a:gd name="connsiteY141" fmla="*/ 80963 h 1395413"/>
                <a:gd name="connsiteX142" fmla="*/ 528638 w 1924050"/>
                <a:gd name="connsiteY142" fmla="*/ 95250 h 1395413"/>
                <a:gd name="connsiteX143" fmla="*/ 495300 w 1924050"/>
                <a:gd name="connsiteY143" fmla="*/ 100013 h 1395413"/>
                <a:gd name="connsiteX144" fmla="*/ 447675 w 1924050"/>
                <a:gd name="connsiteY144" fmla="*/ 119063 h 1395413"/>
                <a:gd name="connsiteX145" fmla="*/ 414338 w 1924050"/>
                <a:gd name="connsiteY145" fmla="*/ 133350 h 1395413"/>
                <a:gd name="connsiteX146" fmla="*/ 400050 w 1924050"/>
                <a:gd name="connsiteY146" fmla="*/ 147638 h 1395413"/>
                <a:gd name="connsiteX147" fmla="*/ 361950 w 1924050"/>
                <a:gd name="connsiteY147" fmla="*/ 166688 h 1395413"/>
                <a:gd name="connsiteX148" fmla="*/ 328613 w 1924050"/>
                <a:gd name="connsiteY148" fmla="*/ 180975 h 1395413"/>
                <a:gd name="connsiteX149" fmla="*/ 309563 w 1924050"/>
                <a:gd name="connsiteY149" fmla="*/ 195263 h 1395413"/>
                <a:gd name="connsiteX150" fmla="*/ 295275 w 1924050"/>
                <a:gd name="connsiteY150" fmla="*/ 200025 h 1395413"/>
                <a:gd name="connsiteX151" fmla="*/ 276225 w 1924050"/>
                <a:gd name="connsiteY151" fmla="*/ 214313 h 1395413"/>
                <a:gd name="connsiteX152" fmla="*/ 238125 w 1924050"/>
                <a:gd name="connsiteY152" fmla="*/ 233363 h 1395413"/>
                <a:gd name="connsiteX153" fmla="*/ 209550 w 1924050"/>
                <a:gd name="connsiteY153" fmla="*/ 252413 h 1395413"/>
                <a:gd name="connsiteX154" fmla="*/ 195263 w 1924050"/>
                <a:gd name="connsiteY154" fmla="*/ 261938 h 1395413"/>
                <a:gd name="connsiteX155" fmla="*/ 176213 w 1924050"/>
                <a:gd name="connsiteY155" fmla="*/ 271463 h 1395413"/>
                <a:gd name="connsiteX156" fmla="*/ 166688 w 1924050"/>
                <a:gd name="connsiteY156" fmla="*/ 285750 h 1395413"/>
                <a:gd name="connsiteX157" fmla="*/ 152400 w 1924050"/>
                <a:gd name="connsiteY157" fmla="*/ 300038 h 1395413"/>
                <a:gd name="connsiteX158" fmla="*/ 128588 w 1924050"/>
                <a:gd name="connsiteY158" fmla="*/ 333375 h 1395413"/>
                <a:gd name="connsiteX159" fmla="*/ 123825 w 1924050"/>
                <a:gd name="connsiteY159" fmla="*/ 347663 h 1395413"/>
                <a:gd name="connsiteX160" fmla="*/ 114300 w 1924050"/>
                <a:gd name="connsiteY160" fmla="*/ 371475 h 1395413"/>
                <a:gd name="connsiteX161" fmla="*/ 95250 w 1924050"/>
                <a:gd name="connsiteY161" fmla="*/ 404813 h 1395413"/>
                <a:gd name="connsiteX162" fmla="*/ 85725 w 1924050"/>
                <a:gd name="connsiteY162" fmla="*/ 442913 h 1395413"/>
                <a:gd name="connsiteX163" fmla="*/ 80963 w 1924050"/>
                <a:gd name="connsiteY163" fmla="*/ 457200 h 1395413"/>
                <a:gd name="connsiteX164" fmla="*/ 76200 w 1924050"/>
                <a:gd name="connsiteY164" fmla="*/ 490538 h 1395413"/>
                <a:gd name="connsiteX165" fmla="*/ 71438 w 1924050"/>
                <a:gd name="connsiteY165" fmla="*/ 504825 h 1395413"/>
                <a:gd name="connsiteX166" fmla="*/ 66675 w 1924050"/>
                <a:gd name="connsiteY166" fmla="*/ 523875 h 1395413"/>
                <a:gd name="connsiteX167" fmla="*/ 61913 w 1924050"/>
                <a:gd name="connsiteY167" fmla="*/ 576263 h 1395413"/>
                <a:gd name="connsiteX168" fmla="*/ 57150 w 1924050"/>
                <a:gd name="connsiteY168" fmla="*/ 604838 h 1395413"/>
                <a:gd name="connsiteX169" fmla="*/ 47625 w 1924050"/>
                <a:gd name="connsiteY169" fmla="*/ 714375 h 1395413"/>
                <a:gd name="connsiteX170" fmla="*/ 38100 w 1924050"/>
                <a:gd name="connsiteY170" fmla="*/ 762000 h 1395413"/>
                <a:gd name="connsiteX171" fmla="*/ 23813 w 1924050"/>
                <a:gd name="connsiteY171" fmla="*/ 866775 h 1395413"/>
                <a:gd name="connsiteX172" fmla="*/ 19050 w 1924050"/>
                <a:gd name="connsiteY172" fmla="*/ 890588 h 1395413"/>
                <a:gd name="connsiteX173" fmla="*/ 9525 w 1924050"/>
                <a:gd name="connsiteY173" fmla="*/ 919163 h 1395413"/>
                <a:gd name="connsiteX174" fmla="*/ 14288 w 1924050"/>
                <a:gd name="connsiteY174" fmla="*/ 1042988 h 1395413"/>
                <a:gd name="connsiteX175" fmla="*/ 23813 w 1924050"/>
                <a:gd name="connsiteY175" fmla="*/ 1076325 h 1395413"/>
                <a:gd name="connsiteX176" fmla="*/ 33338 w 1924050"/>
                <a:gd name="connsiteY176" fmla="*/ 1257300 h 1395413"/>
                <a:gd name="connsiteX177" fmla="*/ 0 w 1924050"/>
                <a:gd name="connsiteY177" fmla="*/ 1271588 h 1395413"/>
                <a:gd name="connsiteX0" fmla="*/ 35152 w 1925864"/>
                <a:gd name="connsiteY0" fmla="*/ 1257300 h 1395413"/>
                <a:gd name="connsiteX1" fmla="*/ 1814 w 1925864"/>
                <a:gd name="connsiteY1" fmla="*/ 1271588 h 1395413"/>
                <a:gd name="connsiteX2" fmla="*/ 99445 w 1925864"/>
                <a:gd name="connsiteY2" fmla="*/ 1352550 h 1395413"/>
                <a:gd name="connsiteX3" fmla="*/ 82777 w 1925864"/>
                <a:gd name="connsiteY3" fmla="*/ 1190625 h 1395413"/>
                <a:gd name="connsiteX4" fmla="*/ 87539 w 1925864"/>
                <a:gd name="connsiteY4" fmla="*/ 1023938 h 1395413"/>
                <a:gd name="connsiteX5" fmla="*/ 82777 w 1925864"/>
                <a:gd name="connsiteY5" fmla="*/ 957263 h 1395413"/>
                <a:gd name="connsiteX6" fmla="*/ 92302 w 1925864"/>
                <a:gd name="connsiteY6" fmla="*/ 828675 h 1395413"/>
                <a:gd name="connsiteX7" fmla="*/ 97064 w 1925864"/>
                <a:gd name="connsiteY7" fmla="*/ 814388 h 1395413"/>
                <a:gd name="connsiteX8" fmla="*/ 101827 w 1925864"/>
                <a:gd name="connsiteY8" fmla="*/ 785813 h 1395413"/>
                <a:gd name="connsiteX9" fmla="*/ 106589 w 1925864"/>
                <a:gd name="connsiteY9" fmla="*/ 762000 h 1395413"/>
                <a:gd name="connsiteX10" fmla="*/ 120877 w 1925864"/>
                <a:gd name="connsiteY10" fmla="*/ 661988 h 1395413"/>
                <a:gd name="connsiteX11" fmla="*/ 130402 w 1925864"/>
                <a:gd name="connsiteY11" fmla="*/ 633413 h 1395413"/>
                <a:gd name="connsiteX12" fmla="*/ 149452 w 1925864"/>
                <a:gd name="connsiteY12" fmla="*/ 604838 h 1395413"/>
                <a:gd name="connsiteX13" fmla="*/ 158977 w 1925864"/>
                <a:gd name="connsiteY13" fmla="*/ 552450 h 1395413"/>
                <a:gd name="connsiteX14" fmla="*/ 163739 w 1925864"/>
                <a:gd name="connsiteY14" fmla="*/ 538163 h 1395413"/>
                <a:gd name="connsiteX15" fmla="*/ 173264 w 1925864"/>
                <a:gd name="connsiteY15" fmla="*/ 504825 h 1395413"/>
                <a:gd name="connsiteX16" fmla="*/ 182789 w 1925864"/>
                <a:gd name="connsiteY16" fmla="*/ 490538 h 1395413"/>
                <a:gd name="connsiteX17" fmla="*/ 187552 w 1925864"/>
                <a:gd name="connsiteY17" fmla="*/ 476250 h 1395413"/>
                <a:gd name="connsiteX18" fmla="*/ 211364 w 1925864"/>
                <a:gd name="connsiteY18" fmla="*/ 447675 h 1395413"/>
                <a:gd name="connsiteX19" fmla="*/ 220889 w 1925864"/>
                <a:gd name="connsiteY19" fmla="*/ 433388 h 1395413"/>
                <a:gd name="connsiteX20" fmla="*/ 235177 w 1925864"/>
                <a:gd name="connsiteY20" fmla="*/ 414338 h 1395413"/>
                <a:gd name="connsiteX21" fmla="*/ 249464 w 1925864"/>
                <a:gd name="connsiteY21" fmla="*/ 400050 h 1395413"/>
                <a:gd name="connsiteX22" fmla="*/ 258989 w 1925864"/>
                <a:gd name="connsiteY22" fmla="*/ 385763 h 1395413"/>
                <a:gd name="connsiteX23" fmla="*/ 263752 w 1925864"/>
                <a:gd name="connsiteY23" fmla="*/ 371475 h 1395413"/>
                <a:gd name="connsiteX24" fmla="*/ 278039 w 1925864"/>
                <a:gd name="connsiteY24" fmla="*/ 361950 h 1395413"/>
                <a:gd name="connsiteX25" fmla="*/ 363764 w 1925864"/>
                <a:gd name="connsiteY25" fmla="*/ 352425 h 1395413"/>
                <a:gd name="connsiteX26" fmla="*/ 406627 w 1925864"/>
                <a:gd name="connsiteY26" fmla="*/ 328613 h 1395413"/>
                <a:gd name="connsiteX27" fmla="*/ 430439 w 1925864"/>
                <a:gd name="connsiteY27" fmla="*/ 314325 h 1395413"/>
                <a:gd name="connsiteX28" fmla="*/ 463777 w 1925864"/>
                <a:gd name="connsiteY28" fmla="*/ 295275 h 1395413"/>
                <a:gd name="connsiteX29" fmla="*/ 482827 w 1925864"/>
                <a:gd name="connsiteY29" fmla="*/ 290513 h 1395413"/>
                <a:gd name="connsiteX30" fmla="*/ 520927 w 1925864"/>
                <a:gd name="connsiteY30" fmla="*/ 276225 h 1395413"/>
                <a:gd name="connsiteX31" fmla="*/ 535214 w 1925864"/>
                <a:gd name="connsiteY31" fmla="*/ 266700 h 1395413"/>
                <a:gd name="connsiteX32" fmla="*/ 573314 w 1925864"/>
                <a:gd name="connsiteY32" fmla="*/ 257175 h 1395413"/>
                <a:gd name="connsiteX33" fmla="*/ 601889 w 1925864"/>
                <a:gd name="connsiteY33" fmla="*/ 247650 h 1395413"/>
                <a:gd name="connsiteX34" fmla="*/ 616177 w 1925864"/>
                <a:gd name="connsiteY34" fmla="*/ 242888 h 1395413"/>
                <a:gd name="connsiteX35" fmla="*/ 644752 w 1925864"/>
                <a:gd name="connsiteY35" fmla="*/ 238125 h 1395413"/>
                <a:gd name="connsiteX36" fmla="*/ 663802 w 1925864"/>
                <a:gd name="connsiteY36" fmla="*/ 233363 h 1395413"/>
                <a:gd name="connsiteX37" fmla="*/ 692377 w 1925864"/>
                <a:gd name="connsiteY37" fmla="*/ 223838 h 1395413"/>
                <a:gd name="connsiteX38" fmla="*/ 716189 w 1925864"/>
                <a:gd name="connsiteY38" fmla="*/ 219075 h 1395413"/>
                <a:gd name="connsiteX39" fmla="*/ 778102 w 1925864"/>
                <a:gd name="connsiteY39" fmla="*/ 209550 h 1395413"/>
                <a:gd name="connsiteX40" fmla="*/ 801914 w 1925864"/>
                <a:gd name="connsiteY40" fmla="*/ 204788 h 1395413"/>
                <a:gd name="connsiteX41" fmla="*/ 892402 w 1925864"/>
                <a:gd name="connsiteY41" fmla="*/ 190500 h 1395413"/>
                <a:gd name="connsiteX42" fmla="*/ 906689 w 1925864"/>
                <a:gd name="connsiteY42" fmla="*/ 185738 h 1395413"/>
                <a:gd name="connsiteX43" fmla="*/ 987652 w 1925864"/>
                <a:gd name="connsiteY43" fmla="*/ 176213 h 1395413"/>
                <a:gd name="connsiteX44" fmla="*/ 1325789 w 1925864"/>
                <a:gd name="connsiteY44" fmla="*/ 180975 h 1395413"/>
                <a:gd name="connsiteX45" fmla="*/ 1354364 w 1925864"/>
                <a:gd name="connsiteY45" fmla="*/ 190500 h 1395413"/>
                <a:gd name="connsiteX46" fmla="*/ 1382939 w 1925864"/>
                <a:gd name="connsiteY46" fmla="*/ 200025 h 1395413"/>
                <a:gd name="connsiteX47" fmla="*/ 1397227 w 1925864"/>
                <a:gd name="connsiteY47" fmla="*/ 204788 h 1395413"/>
                <a:gd name="connsiteX48" fmla="*/ 1425802 w 1925864"/>
                <a:gd name="connsiteY48" fmla="*/ 223838 h 1395413"/>
                <a:gd name="connsiteX49" fmla="*/ 1463902 w 1925864"/>
                <a:gd name="connsiteY49" fmla="*/ 238125 h 1395413"/>
                <a:gd name="connsiteX50" fmla="*/ 1492477 w 1925864"/>
                <a:gd name="connsiteY50" fmla="*/ 247650 h 1395413"/>
                <a:gd name="connsiteX51" fmla="*/ 1506764 w 1925864"/>
                <a:gd name="connsiteY51" fmla="*/ 252413 h 1395413"/>
                <a:gd name="connsiteX52" fmla="*/ 1525814 w 1925864"/>
                <a:gd name="connsiteY52" fmla="*/ 257175 h 1395413"/>
                <a:gd name="connsiteX53" fmla="*/ 1559152 w 1925864"/>
                <a:gd name="connsiteY53" fmla="*/ 285750 h 1395413"/>
                <a:gd name="connsiteX54" fmla="*/ 1587727 w 1925864"/>
                <a:gd name="connsiteY54" fmla="*/ 304800 h 1395413"/>
                <a:gd name="connsiteX55" fmla="*/ 1602014 w 1925864"/>
                <a:gd name="connsiteY55" fmla="*/ 314325 h 1395413"/>
                <a:gd name="connsiteX56" fmla="*/ 1630589 w 1925864"/>
                <a:gd name="connsiteY56" fmla="*/ 342900 h 1395413"/>
                <a:gd name="connsiteX57" fmla="*/ 1644877 w 1925864"/>
                <a:gd name="connsiteY57" fmla="*/ 357188 h 1395413"/>
                <a:gd name="connsiteX58" fmla="*/ 1668689 w 1925864"/>
                <a:gd name="connsiteY58" fmla="*/ 390525 h 1395413"/>
                <a:gd name="connsiteX59" fmla="*/ 1687739 w 1925864"/>
                <a:gd name="connsiteY59" fmla="*/ 419100 h 1395413"/>
                <a:gd name="connsiteX60" fmla="*/ 1692502 w 1925864"/>
                <a:gd name="connsiteY60" fmla="*/ 433388 h 1395413"/>
                <a:gd name="connsiteX61" fmla="*/ 1702027 w 1925864"/>
                <a:gd name="connsiteY61" fmla="*/ 447675 h 1395413"/>
                <a:gd name="connsiteX62" fmla="*/ 1716314 w 1925864"/>
                <a:gd name="connsiteY62" fmla="*/ 471488 h 1395413"/>
                <a:gd name="connsiteX63" fmla="*/ 1725839 w 1925864"/>
                <a:gd name="connsiteY63" fmla="*/ 485775 h 1395413"/>
                <a:gd name="connsiteX64" fmla="*/ 1740127 w 1925864"/>
                <a:gd name="connsiteY64" fmla="*/ 514350 h 1395413"/>
                <a:gd name="connsiteX65" fmla="*/ 1759177 w 1925864"/>
                <a:gd name="connsiteY65" fmla="*/ 542925 h 1395413"/>
                <a:gd name="connsiteX66" fmla="*/ 1763939 w 1925864"/>
                <a:gd name="connsiteY66" fmla="*/ 557213 h 1395413"/>
                <a:gd name="connsiteX67" fmla="*/ 1773464 w 1925864"/>
                <a:gd name="connsiteY67" fmla="*/ 571500 h 1395413"/>
                <a:gd name="connsiteX68" fmla="*/ 1782989 w 1925864"/>
                <a:gd name="connsiteY68" fmla="*/ 600075 h 1395413"/>
                <a:gd name="connsiteX69" fmla="*/ 1792514 w 1925864"/>
                <a:gd name="connsiteY69" fmla="*/ 614363 h 1395413"/>
                <a:gd name="connsiteX70" fmla="*/ 1802039 w 1925864"/>
                <a:gd name="connsiteY70" fmla="*/ 642938 h 1395413"/>
                <a:gd name="connsiteX71" fmla="*/ 1806802 w 1925864"/>
                <a:gd name="connsiteY71" fmla="*/ 661988 h 1395413"/>
                <a:gd name="connsiteX72" fmla="*/ 1816327 w 1925864"/>
                <a:gd name="connsiteY72" fmla="*/ 676275 h 1395413"/>
                <a:gd name="connsiteX73" fmla="*/ 1821089 w 1925864"/>
                <a:gd name="connsiteY73" fmla="*/ 695325 h 1395413"/>
                <a:gd name="connsiteX74" fmla="*/ 1835377 w 1925864"/>
                <a:gd name="connsiteY74" fmla="*/ 747713 h 1395413"/>
                <a:gd name="connsiteX75" fmla="*/ 1844902 w 1925864"/>
                <a:gd name="connsiteY75" fmla="*/ 804863 h 1395413"/>
                <a:gd name="connsiteX76" fmla="*/ 1849664 w 1925864"/>
                <a:gd name="connsiteY76" fmla="*/ 942975 h 1395413"/>
                <a:gd name="connsiteX77" fmla="*/ 1854427 w 1925864"/>
                <a:gd name="connsiteY77" fmla="*/ 957263 h 1395413"/>
                <a:gd name="connsiteX78" fmla="*/ 1868714 w 1925864"/>
                <a:gd name="connsiteY78" fmla="*/ 1000125 h 1395413"/>
                <a:gd name="connsiteX79" fmla="*/ 1873477 w 1925864"/>
                <a:gd name="connsiteY79" fmla="*/ 1019175 h 1395413"/>
                <a:gd name="connsiteX80" fmla="*/ 1883002 w 1925864"/>
                <a:gd name="connsiteY80" fmla="*/ 1038225 h 1395413"/>
                <a:gd name="connsiteX81" fmla="*/ 1887764 w 1925864"/>
                <a:gd name="connsiteY81" fmla="*/ 1166813 h 1395413"/>
                <a:gd name="connsiteX82" fmla="*/ 1897289 w 1925864"/>
                <a:gd name="connsiteY82" fmla="*/ 1285875 h 1395413"/>
                <a:gd name="connsiteX83" fmla="*/ 1897289 w 1925864"/>
                <a:gd name="connsiteY83" fmla="*/ 1357313 h 1395413"/>
                <a:gd name="connsiteX84" fmla="*/ 1887764 w 1925864"/>
                <a:gd name="connsiteY84" fmla="*/ 1371600 h 1395413"/>
                <a:gd name="connsiteX85" fmla="*/ 1878239 w 1925864"/>
                <a:gd name="connsiteY85" fmla="*/ 1395413 h 1395413"/>
                <a:gd name="connsiteX86" fmla="*/ 1883002 w 1925864"/>
                <a:gd name="connsiteY86" fmla="*/ 1266825 h 1395413"/>
                <a:gd name="connsiteX87" fmla="*/ 1892527 w 1925864"/>
                <a:gd name="connsiteY87" fmla="*/ 1238250 h 1395413"/>
                <a:gd name="connsiteX88" fmla="*/ 1902052 w 1925864"/>
                <a:gd name="connsiteY88" fmla="*/ 1200150 h 1395413"/>
                <a:gd name="connsiteX89" fmla="*/ 1911577 w 1925864"/>
                <a:gd name="connsiteY89" fmla="*/ 1171575 h 1395413"/>
                <a:gd name="connsiteX90" fmla="*/ 1916339 w 1925864"/>
                <a:gd name="connsiteY90" fmla="*/ 1085850 h 1395413"/>
                <a:gd name="connsiteX91" fmla="*/ 1925864 w 1925864"/>
                <a:gd name="connsiteY91" fmla="*/ 809625 h 1395413"/>
                <a:gd name="connsiteX92" fmla="*/ 1921102 w 1925864"/>
                <a:gd name="connsiteY92" fmla="*/ 666750 h 1395413"/>
                <a:gd name="connsiteX93" fmla="*/ 1902052 w 1925864"/>
                <a:gd name="connsiteY93" fmla="*/ 633413 h 1395413"/>
                <a:gd name="connsiteX94" fmla="*/ 1892527 w 1925864"/>
                <a:gd name="connsiteY94" fmla="*/ 609600 h 1395413"/>
                <a:gd name="connsiteX95" fmla="*/ 1883002 w 1925864"/>
                <a:gd name="connsiteY95" fmla="*/ 581025 h 1395413"/>
                <a:gd name="connsiteX96" fmla="*/ 1873477 w 1925864"/>
                <a:gd name="connsiteY96" fmla="*/ 566738 h 1395413"/>
                <a:gd name="connsiteX97" fmla="*/ 1868714 w 1925864"/>
                <a:gd name="connsiteY97" fmla="*/ 542925 h 1395413"/>
                <a:gd name="connsiteX98" fmla="*/ 1859189 w 1925864"/>
                <a:gd name="connsiteY98" fmla="*/ 528638 h 1395413"/>
                <a:gd name="connsiteX99" fmla="*/ 1854427 w 1925864"/>
                <a:gd name="connsiteY99" fmla="*/ 514350 h 1395413"/>
                <a:gd name="connsiteX100" fmla="*/ 1844902 w 1925864"/>
                <a:gd name="connsiteY100" fmla="*/ 495300 h 1395413"/>
                <a:gd name="connsiteX101" fmla="*/ 1835377 w 1925864"/>
                <a:gd name="connsiteY101" fmla="*/ 457200 h 1395413"/>
                <a:gd name="connsiteX102" fmla="*/ 1825852 w 1925864"/>
                <a:gd name="connsiteY102" fmla="*/ 438150 h 1395413"/>
                <a:gd name="connsiteX103" fmla="*/ 1811564 w 1925864"/>
                <a:gd name="connsiteY103" fmla="*/ 404813 h 1395413"/>
                <a:gd name="connsiteX104" fmla="*/ 1802039 w 1925864"/>
                <a:gd name="connsiteY104" fmla="*/ 376238 h 1395413"/>
                <a:gd name="connsiteX105" fmla="*/ 1797277 w 1925864"/>
                <a:gd name="connsiteY105" fmla="*/ 361950 h 1395413"/>
                <a:gd name="connsiteX106" fmla="*/ 1792514 w 1925864"/>
                <a:gd name="connsiteY106" fmla="*/ 342900 h 1395413"/>
                <a:gd name="connsiteX107" fmla="*/ 1782989 w 1925864"/>
                <a:gd name="connsiteY107" fmla="*/ 328613 h 1395413"/>
                <a:gd name="connsiteX108" fmla="*/ 1763939 w 1925864"/>
                <a:gd name="connsiteY108" fmla="*/ 280988 h 1395413"/>
                <a:gd name="connsiteX109" fmla="*/ 1759177 w 1925864"/>
                <a:gd name="connsiteY109" fmla="*/ 266700 h 1395413"/>
                <a:gd name="connsiteX110" fmla="*/ 1749652 w 1925864"/>
                <a:gd name="connsiteY110" fmla="*/ 252413 h 1395413"/>
                <a:gd name="connsiteX111" fmla="*/ 1735364 w 1925864"/>
                <a:gd name="connsiteY111" fmla="*/ 228600 h 1395413"/>
                <a:gd name="connsiteX112" fmla="*/ 1725839 w 1925864"/>
                <a:gd name="connsiteY112" fmla="*/ 214313 h 1395413"/>
                <a:gd name="connsiteX113" fmla="*/ 1711552 w 1925864"/>
                <a:gd name="connsiteY113" fmla="*/ 204788 h 1395413"/>
                <a:gd name="connsiteX114" fmla="*/ 1687739 w 1925864"/>
                <a:gd name="connsiteY114" fmla="*/ 176213 h 1395413"/>
                <a:gd name="connsiteX115" fmla="*/ 1678214 w 1925864"/>
                <a:gd name="connsiteY115" fmla="*/ 161925 h 1395413"/>
                <a:gd name="connsiteX116" fmla="*/ 1649639 w 1925864"/>
                <a:gd name="connsiteY116" fmla="*/ 152400 h 1395413"/>
                <a:gd name="connsiteX117" fmla="*/ 1621064 w 1925864"/>
                <a:gd name="connsiteY117" fmla="*/ 142875 h 1395413"/>
                <a:gd name="connsiteX118" fmla="*/ 1602014 w 1925864"/>
                <a:gd name="connsiteY118" fmla="*/ 133350 h 1395413"/>
                <a:gd name="connsiteX119" fmla="*/ 1544864 w 1925864"/>
                <a:gd name="connsiteY119" fmla="*/ 123825 h 1395413"/>
                <a:gd name="connsiteX120" fmla="*/ 1506764 w 1925864"/>
                <a:gd name="connsiteY120" fmla="*/ 109538 h 1395413"/>
                <a:gd name="connsiteX121" fmla="*/ 1387702 w 1925864"/>
                <a:gd name="connsiteY121" fmla="*/ 95250 h 1395413"/>
                <a:gd name="connsiteX122" fmla="*/ 1354364 w 1925864"/>
                <a:gd name="connsiteY122" fmla="*/ 90488 h 1395413"/>
                <a:gd name="connsiteX123" fmla="*/ 1292452 w 1925864"/>
                <a:gd name="connsiteY123" fmla="*/ 76200 h 1395413"/>
                <a:gd name="connsiteX124" fmla="*/ 1235302 w 1925864"/>
                <a:gd name="connsiteY124" fmla="*/ 71438 h 1395413"/>
                <a:gd name="connsiteX125" fmla="*/ 1192439 w 1925864"/>
                <a:gd name="connsiteY125" fmla="*/ 61913 h 1395413"/>
                <a:gd name="connsiteX126" fmla="*/ 1178152 w 1925864"/>
                <a:gd name="connsiteY126" fmla="*/ 52388 h 1395413"/>
                <a:gd name="connsiteX127" fmla="*/ 1154339 w 1925864"/>
                <a:gd name="connsiteY127" fmla="*/ 47625 h 1395413"/>
                <a:gd name="connsiteX128" fmla="*/ 1125764 w 1925864"/>
                <a:gd name="connsiteY128" fmla="*/ 38100 h 1395413"/>
                <a:gd name="connsiteX129" fmla="*/ 1097189 w 1925864"/>
                <a:gd name="connsiteY129" fmla="*/ 28575 h 1395413"/>
                <a:gd name="connsiteX130" fmla="*/ 1020989 w 1925864"/>
                <a:gd name="connsiteY130" fmla="*/ 19050 h 1395413"/>
                <a:gd name="connsiteX131" fmla="*/ 987652 w 1925864"/>
                <a:gd name="connsiteY131" fmla="*/ 9525 h 1395413"/>
                <a:gd name="connsiteX132" fmla="*/ 935264 w 1925864"/>
                <a:gd name="connsiteY132" fmla="*/ 0 h 1395413"/>
                <a:gd name="connsiteX133" fmla="*/ 782864 w 1925864"/>
                <a:gd name="connsiteY133" fmla="*/ 4763 h 1395413"/>
                <a:gd name="connsiteX134" fmla="*/ 768577 w 1925864"/>
                <a:gd name="connsiteY134" fmla="*/ 9525 h 1395413"/>
                <a:gd name="connsiteX135" fmla="*/ 744764 w 1925864"/>
                <a:gd name="connsiteY135" fmla="*/ 19050 h 1395413"/>
                <a:gd name="connsiteX136" fmla="*/ 725714 w 1925864"/>
                <a:gd name="connsiteY136" fmla="*/ 28575 h 1395413"/>
                <a:gd name="connsiteX137" fmla="*/ 711427 w 1925864"/>
                <a:gd name="connsiteY137" fmla="*/ 33338 h 1395413"/>
                <a:gd name="connsiteX138" fmla="*/ 692377 w 1925864"/>
                <a:gd name="connsiteY138" fmla="*/ 42863 h 1395413"/>
                <a:gd name="connsiteX139" fmla="*/ 644752 w 1925864"/>
                <a:gd name="connsiteY139" fmla="*/ 57150 h 1395413"/>
                <a:gd name="connsiteX140" fmla="*/ 606652 w 1925864"/>
                <a:gd name="connsiteY140" fmla="*/ 71438 h 1395413"/>
                <a:gd name="connsiteX141" fmla="*/ 563789 w 1925864"/>
                <a:gd name="connsiteY141" fmla="*/ 80963 h 1395413"/>
                <a:gd name="connsiteX142" fmla="*/ 530452 w 1925864"/>
                <a:gd name="connsiteY142" fmla="*/ 95250 h 1395413"/>
                <a:gd name="connsiteX143" fmla="*/ 497114 w 1925864"/>
                <a:gd name="connsiteY143" fmla="*/ 100013 h 1395413"/>
                <a:gd name="connsiteX144" fmla="*/ 449489 w 1925864"/>
                <a:gd name="connsiteY144" fmla="*/ 119063 h 1395413"/>
                <a:gd name="connsiteX145" fmla="*/ 416152 w 1925864"/>
                <a:gd name="connsiteY145" fmla="*/ 133350 h 1395413"/>
                <a:gd name="connsiteX146" fmla="*/ 401864 w 1925864"/>
                <a:gd name="connsiteY146" fmla="*/ 147638 h 1395413"/>
                <a:gd name="connsiteX147" fmla="*/ 363764 w 1925864"/>
                <a:gd name="connsiteY147" fmla="*/ 166688 h 1395413"/>
                <a:gd name="connsiteX148" fmla="*/ 330427 w 1925864"/>
                <a:gd name="connsiteY148" fmla="*/ 180975 h 1395413"/>
                <a:gd name="connsiteX149" fmla="*/ 311377 w 1925864"/>
                <a:gd name="connsiteY149" fmla="*/ 195263 h 1395413"/>
                <a:gd name="connsiteX150" fmla="*/ 297089 w 1925864"/>
                <a:gd name="connsiteY150" fmla="*/ 200025 h 1395413"/>
                <a:gd name="connsiteX151" fmla="*/ 278039 w 1925864"/>
                <a:gd name="connsiteY151" fmla="*/ 214313 h 1395413"/>
                <a:gd name="connsiteX152" fmla="*/ 239939 w 1925864"/>
                <a:gd name="connsiteY152" fmla="*/ 233363 h 1395413"/>
                <a:gd name="connsiteX153" fmla="*/ 211364 w 1925864"/>
                <a:gd name="connsiteY153" fmla="*/ 252413 h 1395413"/>
                <a:gd name="connsiteX154" fmla="*/ 197077 w 1925864"/>
                <a:gd name="connsiteY154" fmla="*/ 261938 h 1395413"/>
                <a:gd name="connsiteX155" fmla="*/ 178027 w 1925864"/>
                <a:gd name="connsiteY155" fmla="*/ 271463 h 1395413"/>
                <a:gd name="connsiteX156" fmla="*/ 168502 w 1925864"/>
                <a:gd name="connsiteY156" fmla="*/ 285750 h 1395413"/>
                <a:gd name="connsiteX157" fmla="*/ 154214 w 1925864"/>
                <a:gd name="connsiteY157" fmla="*/ 300038 h 1395413"/>
                <a:gd name="connsiteX158" fmla="*/ 130402 w 1925864"/>
                <a:gd name="connsiteY158" fmla="*/ 333375 h 1395413"/>
                <a:gd name="connsiteX159" fmla="*/ 125639 w 1925864"/>
                <a:gd name="connsiteY159" fmla="*/ 347663 h 1395413"/>
                <a:gd name="connsiteX160" fmla="*/ 116114 w 1925864"/>
                <a:gd name="connsiteY160" fmla="*/ 371475 h 1395413"/>
                <a:gd name="connsiteX161" fmla="*/ 97064 w 1925864"/>
                <a:gd name="connsiteY161" fmla="*/ 404813 h 1395413"/>
                <a:gd name="connsiteX162" fmla="*/ 87539 w 1925864"/>
                <a:gd name="connsiteY162" fmla="*/ 442913 h 1395413"/>
                <a:gd name="connsiteX163" fmla="*/ 82777 w 1925864"/>
                <a:gd name="connsiteY163" fmla="*/ 457200 h 1395413"/>
                <a:gd name="connsiteX164" fmla="*/ 78014 w 1925864"/>
                <a:gd name="connsiteY164" fmla="*/ 490538 h 1395413"/>
                <a:gd name="connsiteX165" fmla="*/ 73252 w 1925864"/>
                <a:gd name="connsiteY165" fmla="*/ 504825 h 1395413"/>
                <a:gd name="connsiteX166" fmla="*/ 68489 w 1925864"/>
                <a:gd name="connsiteY166" fmla="*/ 523875 h 1395413"/>
                <a:gd name="connsiteX167" fmla="*/ 63727 w 1925864"/>
                <a:gd name="connsiteY167" fmla="*/ 576263 h 1395413"/>
                <a:gd name="connsiteX168" fmla="*/ 58964 w 1925864"/>
                <a:gd name="connsiteY168" fmla="*/ 604838 h 1395413"/>
                <a:gd name="connsiteX169" fmla="*/ 49439 w 1925864"/>
                <a:gd name="connsiteY169" fmla="*/ 714375 h 1395413"/>
                <a:gd name="connsiteX170" fmla="*/ 39914 w 1925864"/>
                <a:gd name="connsiteY170" fmla="*/ 762000 h 1395413"/>
                <a:gd name="connsiteX171" fmla="*/ 25627 w 1925864"/>
                <a:gd name="connsiteY171" fmla="*/ 866775 h 1395413"/>
                <a:gd name="connsiteX172" fmla="*/ 20864 w 1925864"/>
                <a:gd name="connsiteY172" fmla="*/ 890588 h 1395413"/>
                <a:gd name="connsiteX173" fmla="*/ 11339 w 1925864"/>
                <a:gd name="connsiteY173" fmla="*/ 919163 h 1395413"/>
                <a:gd name="connsiteX174" fmla="*/ 16102 w 1925864"/>
                <a:gd name="connsiteY174" fmla="*/ 1042988 h 1395413"/>
                <a:gd name="connsiteX175" fmla="*/ 25627 w 1925864"/>
                <a:gd name="connsiteY175" fmla="*/ 1076325 h 1395413"/>
                <a:gd name="connsiteX176" fmla="*/ 35152 w 1925864"/>
                <a:gd name="connsiteY176" fmla="*/ 1257300 h 1395413"/>
                <a:gd name="connsiteX0" fmla="*/ 23813 w 1914525"/>
                <a:gd name="connsiteY0" fmla="*/ 1257300 h 1395413"/>
                <a:gd name="connsiteX1" fmla="*/ 88106 w 1914525"/>
                <a:gd name="connsiteY1" fmla="*/ 1352550 h 1395413"/>
                <a:gd name="connsiteX2" fmla="*/ 71438 w 1914525"/>
                <a:gd name="connsiteY2" fmla="*/ 1190625 h 1395413"/>
                <a:gd name="connsiteX3" fmla="*/ 76200 w 1914525"/>
                <a:gd name="connsiteY3" fmla="*/ 1023938 h 1395413"/>
                <a:gd name="connsiteX4" fmla="*/ 71438 w 1914525"/>
                <a:gd name="connsiteY4" fmla="*/ 957263 h 1395413"/>
                <a:gd name="connsiteX5" fmla="*/ 80963 w 1914525"/>
                <a:gd name="connsiteY5" fmla="*/ 828675 h 1395413"/>
                <a:gd name="connsiteX6" fmla="*/ 85725 w 1914525"/>
                <a:gd name="connsiteY6" fmla="*/ 814388 h 1395413"/>
                <a:gd name="connsiteX7" fmla="*/ 90488 w 1914525"/>
                <a:gd name="connsiteY7" fmla="*/ 785813 h 1395413"/>
                <a:gd name="connsiteX8" fmla="*/ 95250 w 1914525"/>
                <a:gd name="connsiteY8" fmla="*/ 762000 h 1395413"/>
                <a:gd name="connsiteX9" fmla="*/ 109538 w 1914525"/>
                <a:gd name="connsiteY9" fmla="*/ 661988 h 1395413"/>
                <a:gd name="connsiteX10" fmla="*/ 119063 w 1914525"/>
                <a:gd name="connsiteY10" fmla="*/ 633413 h 1395413"/>
                <a:gd name="connsiteX11" fmla="*/ 138113 w 1914525"/>
                <a:gd name="connsiteY11" fmla="*/ 604838 h 1395413"/>
                <a:gd name="connsiteX12" fmla="*/ 147638 w 1914525"/>
                <a:gd name="connsiteY12" fmla="*/ 552450 h 1395413"/>
                <a:gd name="connsiteX13" fmla="*/ 152400 w 1914525"/>
                <a:gd name="connsiteY13" fmla="*/ 538163 h 1395413"/>
                <a:gd name="connsiteX14" fmla="*/ 161925 w 1914525"/>
                <a:gd name="connsiteY14" fmla="*/ 504825 h 1395413"/>
                <a:gd name="connsiteX15" fmla="*/ 171450 w 1914525"/>
                <a:gd name="connsiteY15" fmla="*/ 490538 h 1395413"/>
                <a:gd name="connsiteX16" fmla="*/ 176213 w 1914525"/>
                <a:gd name="connsiteY16" fmla="*/ 476250 h 1395413"/>
                <a:gd name="connsiteX17" fmla="*/ 200025 w 1914525"/>
                <a:gd name="connsiteY17" fmla="*/ 447675 h 1395413"/>
                <a:gd name="connsiteX18" fmla="*/ 209550 w 1914525"/>
                <a:gd name="connsiteY18" fmla="*/ 433388 h 1395413"/>
                <a:gd name="connsiteX19" fmla="*/ 223838 w 1914525"/>
                <a:gd name="connsiteY19" fmla="*/ 414338 h 1395413"/>
                <a:gd name="connsiteX20" fmla="*/ 238125 w 1914525"/>
                <a:gd name="connsiteY20" fmla="*/ 400050 h 1395413"/>
                <a:gd name="connsiteX21" fmla="*/ 247650 w 1914525"/>
                <a:gd name="connsiteY21" fmla="*/ 385763 h 1395413"/>
                <a:gd name="connsiteX22" fmla="*/ 252413 w 1914525"/>
                <a:gd name="connsiteY22" fmla="*/ 371475 h 1395413"/>
                <a:gd name="connsiteX23" fmla="*/ 266700 w 1914525"/>
                <a:gd name="connsiteY23" fmla="*/ 361950 h 1395413"/>
                <a:gd name="connsiteX24" fmla="*/ 352425 w 1914525"/>
                <a:gd name="connsiteY24" fmla="*/ 352425 h 1395413"/>
                <a:gd name="connsiteX25" fmla="*/ 395288 w 1914525"/>
                <a:gd name="connsiteY25" fmla="*/ 328613 h 1395413"/>
                <a:gd name="connsiteX26" fmla="*/ 419100 w 1914525"/>
                <a:gd name="connsiteY26" fmla="*/ 314325 h 1395413"/>
                <a:gd name="connsiteX27" fmla="*/ 452438 w 1914525"/>
                <a:gd name="connsiteY27" fmla="*/ 295275 h 1395413"/>
                <a:gd name="connsiteX28" fmla="*/ 471488 w 1914525"/>
                <a:gd name="connsiteY28" fmla="*/ 290513 h 1395413"/>
                <a:gd name="connsiteX29" fmla="*/ 509588 w 1914525"/>
                <a:gd name="connsiteY29" fmla="*/ 276225 h 1395413"/>
                <a:gd name="connsiteX30" fmla="*/ 523875 w 1914525"/>
                <a:gd name="connsiteY30" fmla="*/ 266700 h 1395413"/>
                <a:gd name="connsiteX31" fmla="*/ 561975 w 1914525"/>
                <a:gd name="connsiteY31" fmla="*/ 257175 h 1395413"/>
                <a:gd name="connsiteX32" fmla="*/ 590550 w 1914525"/>
                <a:gd name="connsiteY32" fmla="*/ 247650 h 1395413"/>
                <a:gd name="connsiteX33" fmla="*/ 604838 w 1914525"/>
                <a:gd name="connsiteY33" fmla="*/ 242888 h 1395413"/>
                <a:gd name="connsiteX34" fmla="*/ 633413 w 1914525"/>
                <a:gd name="connsiteY34" fmla="*/ 238125 h 1395413"/>
                <a:gd name="connsiteX35" fmla="*/ 652463 w 1914525"/>
                <a:gd name="connsiteY35" fmla="*/ 233363 h 1395413"/>
                <a:gd name="connsiteX36" fmla="*/ 681038 w 1914525"/>
                <a:gd name="connsiteY36" fmla="*/ 223838 h 1395413"/>
                <a:gd name="connsiteX37" fmla="*/ 704850 w 1914525"/>
                <a:gd name="connsiteY37" fmla="*/ 219075 h 1395413"/>
                <a:gd name="connsiteX38" fmla="*/ 766763 w 1914525"/>
                <a:gd name="connsiteY38" fmla="*/ 209550 h 1395413"/>
                <a:gd name="connsiteX39" fmla="*/ 790575 w 1914525"/>
                <a:gd name="connsiteY39" fmla="*/ 204788 h 1395413"/>
                <a:gd name="connsiteX40" fmla="*/ 881063 w 1914525"/>
                <a:gd name="connsiteY40" fmla="*/ 190500 h 1395413"/>
                <a:gd name="connsiteX41" fmla="*/ 895350 w 1914525"/>
                <a:gd name="connsiteY41" fmla="*/ 185738 h 1395413"/>
                <a:gd name="connsiteX42" fmla="*/ 976313 w 1914525"/>
                <a:gd name="connsiteY42" fmla="*/ 176213 h 1395413"/>
                <a:gd name="connsiteX43" fmla="*/ 1314450 w 1914525"/>
                <a:gd name="connsiteY43" fmla="*/ 180975 h 1395413"/>
                <a:gd name="connsiteX44" fmla="*/ 1343025 w 1914525"/>
                <a:gd name="connsiteY44" fmla="*/ 190500 h 1395413"/>
                <a:gd name="connsiteX45" fmla="*/ 1371600 w 1914525"/>
                <a:gd name="connsiteY45" fmla="*/ 200025 h 1395413"/>
                <a:gd name="connsiteX46" fmla="*/ 1385888 w 1914525"/>
                <a:gd name="connsiteY46" fmla="*/ 204788 h 1395413"/>
                <a:gd name="connsiteX47" fmla="*/ 1414463 w 1914525"/>
                <a:gd name="connsiteY47" fmla="*/ 223838 h 1395413"/>
                <a:gd name="connsiteX48" fmla="*/ 1452563 w 1914525"/>
                <a:gd name="connsiteY48" fmla="*/ 238125 h 1395413"/>
                <a:gd name="connsiteX49" fmla="*/ 1481138 w 1914525"/>
                <a:gd name="connsiteY49" fmla="*/ 247650 h 1395413"/>
                <a:gd name="connsiteX50" fmla="*/ 1495425 w 1914525"/>
                <a:gd name="connsiteY50" fmla="*/ 252413 h 1395413"/>
                <a:gd name="connsiteX51" fmla="*/ 1514475 w 1914525"/>
                <a:gd name="connsiteY51" fmla="*/ 257175 h 1395413"/>
                <a:gd name="connsiteX52" fmla="*/ 1547813 w 1914525"/>
                <a:gd name="connsiteY52" fmla="*/ 285750 h 1395413"/>
                <a:gd name="connsiteX53" fmla="*/ 1576388 w 1914525"/>
                <a:gd name="connsiteY53" fmla="*/ 304800 h 1395413"/>
                <a:gd name="connsiteX54" fmla="*/ 1590675 w 1914525"/>
                <a:gd name="connsiteY54" fmla="*/ 314325 h 1395413"/>
                <a:gd name="connsiteX55" fmla="*/ 1619250 w 1914525"/>
                <a:gd name="connsiteY55" fmla="*/ 342900 h 1395413"/>
                <a:gd name="connsiteX56" fmla="*/ 1633538 w 1914525"/>
                <a:gd name="connsiteY56" fmla="*/ 357188 h 1395413"/>
                <a:gd name="connsiteX57" fmla="*/ 1657350 w 1914525"/>
                <a:gd name="connsiteY57" fmla="*/ 390525 h 1395413"/>
                <a:gd name="connsiteX58" fmla="*/ 1676400 w 1914525"/>
                <a:gd name="connsiteY58" fmla="*/ 419100 h 1395413"/>
                <a:gd name="connsiteX59" fmla="*/ 1681163 w 1914525"/>
                <a:gd name="connsiteY59" fmla="*/ 433388 h 1395413"/>
                <a:gd name="connsiteX60" fmla="*/ 1690688 w 1914525"/>
                <a:gd name="connsiteY60" fmla="*/ 447675 h 1395413"/>
                <a:gd name="connsiteX61" fmla="*/ 1704975 w 1914525"/>
                <a:gd name="connsiteY61" fmla="*/ 471488 h 1395413"/>
                <a:gd name="connsiteX62" fmla="*/ 1714500 w 1914525"/>
                <a:gd name="connsiteY62" fmla="*/ 485775 h 1395413"/>
                <a:gd name="connsiteX63" fmla="*/ 1728788 w 1914525"/>
                <a:gd name="connsiteY63" fmla="*/ 514350 h 1395413"/>
                <a:gd name="connsiteX64" fmla="*/ 1747838 w 1914525"/>
                <a:gd name="connsiteY64" fmla="*/ 542925 h 1395413"/>
                <a:gd name="connsiteX65" fmla="*/ 1752600 w 1914525"/>
                <a:gd name="connsiteY65" fmla="*/ 557213 h 1395413"/>
                <a:gd name="connsiteX66" fmla="*/ 1762125 w 1914525"/>
                <a:gd name="connsiteY66" fmla="*/ 571500 h 1395413"/>
                <a:gd name="connsiteX67" fmla="*/ 1771650 w 1914525"/>
                <a:gd name="connsiteY67" fmla="*/ 600075 h 1395413"/>
                <a:gd name="connsiteX68" fmla="*/ 1781175 w 1914525"/>
                <a:gd name="connsiteY68" fmla="*/ 614363 h 1395413"/>
                <a:gd name="connsiteX69" fmla="*/ 1790700 w 1914525"/>
                <a:gd name="connsiteY69" fmla="*/ 642938 h 1395413"/>
                <a:gd name="connsiteX70" fmla="*/ 1795463 w 1914525"/>
                <a:gd name="connsiteY70" fmla="*/ 661988 h 1395413"/>
                <a:gd name="connsiteX71" fmla="*/ 1804988 w 1914525"/>
                <a:gd name="connsiteY71" fmla="*/ 676275 h 1395413"/>
                <a:gd name="connsiteX72" fmla="*/ 1809750 w 1914525"/>
                <a:gd name="connsiteY72" fmla="*/ 695325 h 1395413"/>
                <a:gd name="connsiteX73" fmla="*/ 1824038 w 1914525"/>
                <a:gd name="connsiteY73" fmla="*/ 747713 h 1395413"/>
                <a:gd name="connsiteX74" fmla="*/ 1833563 w 1914525"/>
                <a:gd name="connsiteY74" fmla="*/ 804863 h 1395413"/>
                <a:gd name="connsiteX75" fmla="*/ 1838325 w 1914525"/>
                <a:gd name="connsiteY75" fmla="*/ 942975 h 1395413"/>
                <a:gd name="connsiteX76" fmla="*/ 1843088 w 1914525"/>
                <a:gd name="connsiteY76" fmla="*/ 957263 h 1395413"/>
                <a:gd name="connsiteX77" fmla="*/ 1857375 w 1914525"/>
                <a:gd name="connsiteY77" fmla="*/ 1000125 h 1395413"/>
                <a:gd name="connsiteX78" fmla="*/ 1862138 w 1914525"/>
                <a:gd name="connsiteY78" fmla="*/ 1019175 h 1395413"/>
                <a:gd name="connsiteX79" fmla="*/ 1871663 w 1914525"/>
                <a:gd name="connsiteY79" fmla="*/ 1038225 h 1395413"/>
                <a:gd name="connsiteX80" fmla="*/ 1876425 w 1914525"/>
                <a:gd name="connsiteY80" fmla="*/ 1166813 h 1395413"/>
                <a:gd name="connsiteX81" fmla="*/ 1885950 w 1914525"/>
                <a:gd name="connsiteY81" fmla="*/ 1285875 h 1395413"/>
                <a:gd name="connsiteX82" fmla="*/ 1885950 w 1914525"/>
                <a:gd name="connsiteY82" fmla="*/ 1357313 h 1395413"/>
                <a:gd name="connsiteX83" fmla="*/ 1876425 w 1914525"/>
                <a:gd name="connsiteY83" fmla="*/ 1371600 h 1395413"/>
                <a:gd name="connsiteX84" fmla="*/ 1866900 w 1914525"/>
                <a:gd name="connsiteY84" fmla="*/ 1395413 h 1395413"/>
                <a:gd name="connsiteX85" fmla="*/ 1871663 w 1914525"/>
                <a:gd name="connsiteY85" fmla="*/ 1266825 h 1395413"/>
                <a:gd name="connsiteX86" fmla="*/ 1881188 w 1914525"/>
                <a:gd name="connsiteY86" fmla="*/ 1238250 h 1395413"/>
                <a:gd name="connsiteX87" fmla="*/ 1890713 w 1914525"/>
                <a:gd name="connsiteY87" fmla="*/ 1200150 h 1395413"/>
                <a:gd name="connsiteX88" fmla="*/ 1900238 w 1914525"/>
                <a:gd name="connsiteY88" fmla="*/ 1171575 h 1395413"/>
                <a:gd name="connsiteX89" fmla="*/ 1905000 w 1914525"/>
                <a:gd name="connsiteY89" fmla="*/ 1085850 h 1395413"/>
                <a:gd name="connsiteX90" fmla="*/ 1914525 w 1914525"/>
                <a:gd name="connsiteY90" fmla="*/ 809625 h 1395413"/>
                <a:gd name="connsiteX91" fmla="*/ 1909763 w 1914525"/>
                <a:gd name="connsiteY91" fmla="*/ 666750 h 1395413"/>
                <a:gd name="connsiteX92" fmla="*/ 1890713 w 1914525"/>
                <a:gd name="connsiteY92" fmla="*/ 633413 h 1395413"/>
                <a:gd name="connsiteX93" fmla="*/ 1881188 w 1914525"/>
                <a:gd name="connsiteY93" fmla="*/ 609600 h 1395413"/>
                <a:gd name="connsiteX94" fmla="*/ 1871663 w 1914525"/>
                <a:gd name="connsiteY94" fmla="*/ 581025 h 1395413"/>
                <a:gd name="connsiteX95" fmla="*/ 1862138 w 1914525"/>
                <a:gd name="connsiteY95" fmla="*/ 566738 h 1395413"/>
                <a:gd name="connsiteX96" fmla="*/ 1857375 w 1914525"/>
                <a:gd name="connsiteY96" fmla="*/ 542925 h 1395413"/>
                <a:gd name="connsiteX97" fmla="*/ 1847850 w 1914525"/>
                <a:gd name="connsiteY97" fmla="*/ 528638 h 1395413"/>
                <a:gd name="connsiteX98" fmla="*/ 1843088 w 1914525"/>
                <a:gd name="connsiteY98" fmla="*/ 514350 h 1395413"/>
                <a:gd name="connsiteX99" fmla="*/ 1833563 w 1914525"/>
                <a:gd name="connsiteY99" fmla="*/ 495300 h 1395413"/>
                <a:gd name="connsiteX100" fmla="*/ 1824038 w 1914525"/>
                <a:gd name="connsiteY100" fmla="*/ 457200 h 1395413"/>
                <a:gd name="connsiteX101" fmla="*/ 1814513 w 1914525"/>
                <a:gd name="connsiteY101" fmla="*/ 438150 h 1395413"/>
                <a:gd name="connsiteX102" fmla="*/ 1800225 w 1914525"/>
                <a:gd name="connsiteY102" fmla="*/ 404813 h 1395413"/>
                <a:gd name="connsiteX103" fmla="*/ 1790700 w 1914525"/>
                <a:gd name="connsiteY103" fmla="*/ 376238 h 1395413"/>
                <a:gd name="connsiteX104" fmla="*/ 1785938 w 1914525"/>
                <a:gd name="connsiteY104" fmla="*/ 361950 h 1395413"/>
                <a:gd name="connsiteX105" fmla="*/ 1781175 w 1914525"/>
                <a:gd name="connsiteY105" fmla="*/ 342900 h 1395413"/>
                <a:gd name="connsiteX106" fmla="*/ 1771650 w 1914525"/>
                <a:gd name="connsiteY106" fmla="*/ 328613 h 1395413"/>
                <a:gd name="connsiteX107" fmla="*/ 1752600 w 1914525"/>
                <a:gd name="connsiteY107" fmla="*/ 280988 h 1395413"/>
                <a:gd name="connsiteX108" fmla="*/ 1747838 w 1914525"/>
                <a:gd name="connsiteY108" fmla="*/ 266700 h 1395413"/>
                <a:gd name="connsiteX109" fmla="*/ 1738313 w 1914525"/>
                <a:gd name="connsiteY109" fmla="*/ 252413 h 1395413"/>
                <a:gd name="connsiteX110" fmla="*/ 1724025 w 1914525"/>
                <a:gd name="connsiteY110" fmla="*/ 228600 h 1395413"/>
                <a:gd name="connsiteX111" fmla="*/ 1714500 w 1914525"/>
                <a:gd name="connsiteY111" fmla="*/ 214313 h 1395413"/>
                <a:gd name="connsiteX112" fmla="*/ 1700213 w 1914525"/>
                <a:gd name="connsiteY112" fmla="*/ 204788 h 1395413"/>
                <a:gd name="connsiteX113" fmla="*/ 1676400 w 1914525"/>
                <a:gd name="connsiteY113" fmla="*/ 176213 h 1395413"/>
                <a:gd name="connsiteX114" fmla="*/ 1666875 w 1914525"/>
                <a:gd name="connsiteY114" fmla="*/ 161925 h 1395413"/>
                <a:gd name="connsiteX115" fmla="*/ 1638300 w 1914525"/>
                <a:gd name="connsiteY115" fmla="*/ 152400 h 1395413"/>
                <a:gd name="connsiteX116" fmla="*/ 1609725 w 1914525"/>
                <a:gd name="connsiteY116" fmla="*/ 142875 h 1395413"/>
                <a:gd name="connsiteX117" fmla="*/ 1590675 w 1914525"/>
                <a:gd name="connsiteY117" fmla="*/ 133350 h 1395413"/>
                <a:gd name="connsiteX118" fmla="*/ 1533525 w 1914525"/>
                <a:gd name="connsiteY118" fmla="*/ 123825 h 1395413"/>
                <a:gd name="connsiteX119" fmla="*/ 1495425 w 1914525"/>
                <a:gd name="connsiteY119" fmla="*/ 109538 h 1395413"/>
                <a:gd name="connsiteX120" fmla="*/ 1376363 w 1914525"/>
                <a:gd name="connsiteY120" fmla="*/ 95250 h 1395413"/>
                <a:gd name="connsiteX121" fmla="*/ 1343025 w 1914525"/>
                <a:gd name="connsiteY121" fmla="*/ 90488 h 1395413"/>
                <a:gd name="connsiteX122" fmla="*/ 1281113 w 1914525"/>
                <a:gd name="connsiteY122" fmla="*/ 76200 h 1395413"/>
                <a:gd name="connsiteX123" fmla="*/ 1223963 w 1914525"/>
                <a:gd name="connsiteY123" fmla="*/ 71438 h 1395413"/>
                <a:gd name="connsiteX124" fmla="*/ 1181100 w 1914525"/>
                <a:gd name="connsiteY124" fmla="*/ 61913 h 1395413"/>
                <a:gd name="connsiteX125" fmla="*/ 1166813 w 1914525"/>
                <a:gd name="connsiteY125" fmla="*/ 52388 h 1395413"/>
                <a:gd name="connsiteX126" fmla="*/ 1143000 w 1914525"/>
                <a:gd name="connsiteY126" fmla="*/ 47625 h 1395413"/>
                <a:gd name="connsiteX127" fmla="*/ 1114425 w 1914525"/>
                <a:gd name="connsiteY127" fmla="*/ 38100 h 1395413"/>
                <a:gd name="connsiteX128" fmla="*/ 1085850 w 1914525"/>
                <a:gd name="connsiteY128" fmla="*/ 28575 h 1395413"/>
                <a:gd name="connsiteX129" fmla="*/ 1009650 w 1914525"/>
                <a:gd name="connsiteY129" fmla="*/ 19050 h 1395413"/>
                <a:gd name="connsiteX130" fmla="*/ 976313 w 1914525"/>
                <a:gd name="connsiteY130" fmla="*/ 9525 h 1395413"/>
                <a:gd name="connsiteX131" fmla="*/ 923925 w 1914525"/>
                <a:gd name="connsiteY131" fmla="*/ 0 h 1395413"/>
                <a:gd name="connsiteX132" fmla="*/ 771525 w 1914525"/>
                <a:gd name="connsiteY132" fmla="*/ 4763 h 1395413"/>
                <a:gd name="connsiteX133" fmla="*/ 757238 w 1914525"/>
                <a:gd name="connsiteY133" fmla="*/ 9525 h 1395413"/>
                <a:gd name="connsiteX134" fmla="*/ 733425 w 1914525"/>
                <a:gd name="connsiteY134" fmla="*/ 19050 h 1395413"/>
                <a:gd name="connsiteX135" fmla="*/ 714375 w 1914525"/>
                <a:gd name="connsiteY135" fmla="*/ 28575 h 1395413"/>
                <a:gd name="connsiteX136" fmla="*/ 700088 w 1914525"/>
                <a:gd name="connsiteY136" fmla="*/ 33338 h 1395413"/>
                <a:gd name="connsiteX137" fmla="*/ 681038 w 1914525"/>
                <a:gd name="connsiteY137" fmla="*/ 42863 h 1395413"/>
                <a:gd name="connsiteX138" fmla="*/ 633413 w 1914525"/>
                <a:gd name="connsiteY138" fmla="*/ 57150 h 1395413"/>
                <a:gd name="connsiteX139" fmla="*/ 595313 w 1914525"/>
                <a:gd name="connsiteY139" fmla="*/ 71438 h 1395413"/>
                <a:gd name="connsiteX140" fmla="*/ 552450 w 1914525"/>
                <a:gd name="connsiteY140" fmla="*/ 80963 h 1395413"/>
                <a:gd name="connsiteX141" fmla="*/ 519113 w 1914525"/>
                <a:gd name="connsiteY141" fmla="*/ 95250 h 1395413"/>
                <a:gd name="connsiteX142" fmla="*/ 485775 w 1914525"/>
                <a:gd name="connsiteY142" fmla="*/ 100013 h 1395413"/>
                <a:gd name="connsiteX143" fmla="*/ 438150 w 1914525"/>
                <a:gd name="connsiteY143" fmla="*/ 119063 h 1395413"/>
                <a:gd name="connsiteX144" fmla="*/ 404813 w 1914525"/>
                <a:gd name="connsiteY144" fmla="*/ 133350 h 1395413"/>
                <a:gd name="connsiteX145" fmla="*/ 390525 w 1914525"/>
                <a:gd name="connsiteY145" fmla="*/ 147638 h 1395413"/>
                <a:gd name="connsiteX146" fmla="*/ 352425 w 1914525"/>
                <a:gd name="connsiteY146" fmla="*/ 166688 h 1395413"/>
                <a:gd name="connsiteX147" fmla="*/ 319088 w 1914525"/>
                <a:gd name="connsiteY147" fmla="*/ 180975 h 1395413"/>
                <a:gd name="connsiteX148" fmla="*/ 300038 w 1914525"/>
                <a:gd name="connsiteY148" fmla="*/ 195263 h 1395413"/>
                <a:gd name="connsiteX149" fmla="*/ 285750 w 1914525"/>
                <a:gd name="connsiteY149" fmla="*/ 200025 h 1395413"/>
                <a:gd name="connsiteX150" fmla="*/ 266700 w 1914525"/>
                <a:gd name="connsiteY150" fmla="*/ 214313 h 1395413"/>
                <a:gd name="connsiteX151" fmla="*/ 228600 w 1914525"/>
                <a:gd name="connsiteY151" fmla="*/ 233363 h 1395413"/>
                <a:gd name="connsiteX152" fmla="*/ 200025 w 1914525"/>
                <a:gd name="connsiteY152" fmla="*/ 252413 h 1395413"/>
                <a:gd name="connsiteX153" fmla="*/ 185738 w 1914525"/>
                <a:gd name="connsiteY153" fmla="*/ 261938 h 1395413"/>
                <a:gd name="connsiteX154" fmla="*/ 166688 w 1914525"/>
                <a:gd name="connsiteY154" fmla="*/ 271463 h 1395413"/>
                <a:gd name="connsiteX155" fmla="*/ 157163 w 1914525"/>
                <a:gd name="connsiteY155" fmla="*/ 285750 h 1395413"/>
                <a:gd name="connsiteX156" fmla="*/ 142875 w 1914525"/>
                <a:gd name="connsiteY156" fmla="*/ 300038 h 1395413"/>
                <a:gd name="connsiteX157" fmla="*/ 119063 w 1914525"/>
                <a:gd name="connsiteY157" fmla="*/ 333375 h 1395413"/>
                <a:gd name="connsiteX158" fmla="*/ 114300 w 1914525"/>
                <a:gd name="connsiteY158" fmla="*/ 347663 h 1395413"/>
                <a:gd name="connsiteX159" fmla="*/ 104775 w 1914525"/>
                <a:gd name="connsiteY159" fmla="*/ 371475 h 1395413"/>
                <a:gd name="connsiteX160" fmla="*/ 85725 w 1914525"/>
                <a:gd name="connsiteY160" fmla="*/ 404813 h 1395413"/>
                <a:gd name="connsiteX161" fmla="*/ 76200 w 1914525"/>
                <a:gd name="connsiteY161" fmla="*/ 442913 h 1395413"/>
                <a:gd name="connsiteX162" fmla="*/ 71438 w 1914525"/>
                <a:gd name="connsiteY162" fmla="*/ 457200 h 1395413"/>
                <a:gd name="connsiteX163" fmla="*/ 66675 w 1914525"/>
                <a:gd name="connsiteY163" fmla="*/ 490538 h 1395413"/>
                <a:gd name="connsiteX164" fmla="*/ 61913 w 1914525"/>
                <a:gd name="connsiteY164" fmla="*/ 504825 h 1395413"/>
                <a:gd name="connsiteX165" fmla="*/ 57150 w 1914525"/>
                <a:gd name="connsiteY165" fmla="*/ 523875 h 1395413"/>
                <a:gd name="connsiteX166" fmla="*/ 52388 w 1914525"/>
                <a:gd name="connsiteY166" fmla="*/ 576263 h 1395413"/>
                <a:gd name="connsiteX167" fmla="*/ 47625 w 1914525"/>
                <a:gd name="connsiteY167" fmla="*/ 604838 h 1395413"/>
                <a:gd name="connsiteX168" fmla="*/ 38100 w 1914525"/>
                <a:gd name="connsiteY168" fmla="*/ 714375 h 1395413"/>
                <a:gd name="connsiteX169" fmla="*/ 28575 w 1914525"/>
                <a:gd name="connsiteY169" fmla="*/ 762000 h 1395413"/>
                <a:gd name="connsiteX170" fmla="*/ 14288 w 1914525"/>
                <a:gd name="connsiteY170" fmla="*/ 866775 h 1395413"/>
                <a:gd name="connsiteX171" fmla="*/ 9525 w 1914525"/>
                <a:gd name="connsiteY171" fmla="*/ 890588 h 1395413"/>
                <a:gd name="connsiteX172" fmla="*/ 0 w 1914525"/>
                <a:gd name="connsiteY172" fmla="*/ 919163 h 1395413"/>
                <a:gd name="connsiteX173" fmla="*/ 4763 w 1914525"/>
                <a:gd name="connsiteY173" fmla="*/ 1042988 h 1395413"/>
                <a:gd name="connsiteX174" fmla="*/ 14288 w 1914525"/>
                <a:gd name="connsiteY174" fmla="*/ 1076325 h 1395413"/>
                <a:gd name="connsiteX175" fmla="*/ 23813 w 1914525"/>
                <a:gd name="connsiteY175" fmla="*/ 1257300 h 1395413"/>
                <a:gd name="connsiteX0" fmla="*/ 23813 w 1914525"/>
                <a:gd name="connsiteY0" fmla="*/ 1257300 h 1395413"/>
                <a:gd name="connsiteX1" fmla="*/ 88106 w 1914525"/>
                <a:gd name="connsiteY1" fmla="*/ 1352550 h 1395413"/>
                <a:gd name="connsiteX2" fmla="*/ 71438 w 1914525"/>
                <a:gd name="connsiteY2" fmla="*/ 1190625 h 1395413"/>
                <a:gd name="connsiteX3" fmla="*/ 76200 w 1914525"/>
                <a:gd name="connsiteY3" fmla="*/ 1023938 h 1395413"/>
                <a:gd name="connsiteX4" fmla="*/ 71438 w 1914525"/>
                <a:gd name="connsiteY4" fmla="*/ 957263 h 1395413"/>
                <a:gd name="connsiteX5" fmla="*/ 80963 w 1914525"/>
                <a:gd name="connsiteY5" fmla="*/ 828675 h 1395413"/>
                <a:gd name="connsiteX6" fmla="*/ 85725 w 1914525"/>
                <a:gd name="connsiteY6" fmla="*/ 814388 h 1395413"/>
                <a:gd name="connsiteX7" fmla="*/ 90488 w 1914525"/>
                <a:gd name="connsiteY7" fmla="*/ 785813 h 1395413"/>
                <a:gd name="connsiteX8" fmla="*/ 95250 w 1914525"/>
                <a:gd name="connsiteY8" fmla="*/ 762000 h 1395413"/>
                <a:gd name="connsiteX9" fmla="*/ 109538 w 1914525"/>
                <a:gd name="connsiteY9" fmla="*/ 661988 h 1395413"/>
                <a:gd name="connsiteX10" fmla="*/ 119063 w 1914525"/>
                <a:gd name="connsiteY10" fmla="*/ 633413 h 1395413"/>
                <a:gd name="connsiteX11" fmla="*/ 138113 w 1914525"/>
                <a:gd name="connsiteY11" fmla="*/ 604838 h 1395413"/>
                <a:gd name="connsiteX12" fmla="*/ 147638 w 1914525"/>
                <a:gd name="connsiteY12" fmla="*/ 552450 h 1395413"/>
                <a:gd name="connsiteX13" fmla="*/ 152400 w 1914525"/>
                <a:gd name="connsiteY13" fmla="*/ 538163 h 1395413"/>
                <a:gd name="connsiteX14" fmla="*/ 161925 w 1914525"/>
                <a:gd name="connsiteY14" fmla="*/ 504825 h 1395413"/>
                <a:gd name="connsiteX15" fmla="*/ 171450 w 1914525"/>
                <a:gd name="connsiteY15" fmla="*/ 490538 h 1395413"/>
                <a:gd name="connsiteX16" fmla="*/ 176213 w 1914525"/>
                <a:gd name="connsiteY16" fmla="*/ 476250 h 1395413"/>
                <a:gd name="connsiteX17" fmla="*/ 200025 w 1914525"/>
                <a:gd name="connsiteY17" fmla="*/ 447675 h 1395413"/>
                <a:gd name="connsiteX18" fmla="*/ 209550 w 1914525"/>
                <a:gd name="connsiteY18" fmla="*/ 433388 h 1395413"/>
                <a:gd name="connsiteX19" fmla="*/ 223838 w 1914525"/>
                <a:gd name="connsiteY19" fmla="*/ 414338 h 1395413"/>
                <a:gd name="connsiteX20" fmla="*/ 238125 w 1914525"/>
                <a:gd name="connsiteY20" fmla="*/ 400050 h 1395413"/>
                <a:gd name="connsiteX21" fmla="*/ 247650 w 1914525"/>
                <a:gd name="connsiteY21" fmla="*/ 385763 h 1395413"/>
                <a:gd name="connsiteX22" fmla="*/ 252413 w 1914525"/>
                <a:gd name="connsiteY22" fmla="*/ 371475 h 1395413"/>
                <a:gd name="connsiteX23" fmla="*/ 266700 w 1914525"/>
                <a:gd name="connsiteY23" fmla="*/ 361950 h 1395413"/>
                <a:gd name="connsiteX24" fmla="*/ 352425 w 1914525"/>
                <a:gd name="connsiteY24" fmla="*/ 352425 h 1395413"/>
                <a:gd name="connsiteX25" fmla="*/ 395288 w 1914525"/>
                <a:gd name="connsiteY25" fmla="*/ 328613 h 1395413"/>
                <a:gd name="connsiteX26" fmla="*/ 419100 w 1914525"/>
                <a:gd name="connsiteY26" fmla="*/ 314325 h 1395413"/>
                <a:gd name="connsiteX27" fmla="*/ 452438 w 1914525"/>
                <a:gd name="connsiteY27" fmla="*/ 295275 h 1395413"/>
                <a:gd name="connsiteX28" fmla="*/ 471488 w 1914525"/>
                <a:gd name="connsiteY28" fmla="*/ 290513 h 1395413"/>
                <a:gd name="connsiteX29" fmla="*/ 509588 w 1914525"/>
                <a:gd name="connsiteY29" fmla="*/ 276225 h 1395413"/>
                <a:gd name="connsiteX30" fmla="*/ 523875 w 1914525"/>
                <a:gd name="connsiteY30" fmla="*/ 266700 h 1395413"/>
                <a:gd name="connsiteX31" fmla="*/ 561975 w 1914525"/>
                <a:gd name="connsiteY31" fmla="*/ 257175 h 1395413"/>
                <a:gd name="connsiteX32" fmla="*/ 590550 w 1914525"/>
                <a:gd name="connsiteY32" fmla="*/ 247650 h 1395413"/>
                <a:gd name="connsiteX33" fmla="*/ 604838 w 1914525"/>
                <a:gd name="connsiteY33" fmla="*/ 242888 h 1395413"/>
                <a:gd name="connsiteX34" fmla="*/ 633413 w 1914525"/>
                <a:gd name="connsiteY34" fmla="*/ 238125 h 1395413"/>
                <a:gd name="connsiteX35" fmla="*/ 652463 w 1914525"/>
                <a:gd name="connsiteY35" fmla="*/ 233363 h 1395413"/>
                <a:gd name="connsiteX36" fmla="*/ 681038 w 1914525"/>
                <a:gd name="connsiteY36" fmla="*/ 223838 h 1395413"/>
                <a:gd name="connsiteX37" fmla="*/ 704850 w 1914525"/>
                <a:gd name="connsiteY37" fmla="*/ 219075 h 1395413"/>
                <a:gd name="connsiteX38" fmla="*/ 766763 w 1914525"/>
                <a:gd name="connsiteY38" fmla="*/ 209550 h 1395413"/>
                <a:gd name="connsiteX39" fmla="*/ 790575 w 1914525"/>
                <a:gd name="connsiteY39" fmla="*/ 204788 h 1395413"/>
                <a:gd name="connsiteX40" fmla="*/ 881063 w 1914525"/>
                <a:gd name="connsiteY40" fmla="*/ 190500 h 1395413"/>
                <a:gd name="connsiteX41" fmla="*/ 895350 w 1914525"/>
                <a:gd name="connsiteY41" fmla="*/ 185738 h 1395413"/>
                <a:gd name="connsiteX42" fmla="*/ 976313 w 1914525"/>
                <a:gd name="connsiteY42" fmla="*/ 176213 h 1395413"/>
                <a:gd name="connsiteX43" fmla="*/ 1314450 w 1914525"/>
                <a:gd name="connsiteY43" fmla="*/ 180975 h 1395413"/>
                <a:gd name="connsiteX44" fmla="*/ 1343025 w 1914525"/>
                <a:gd name="connsiteY44" fmla="*/ 190500 h 1395413"/>
                <a:gd name="connsiteX45" fmla="*/ 1371600 w 1914525"/>
                <a:gd name="connsiteY45" fmla="*/ 200025 h 1395413"/>
                <a:gd name="connsiteX46" fmla="*/ 1385888 w 1914525"/>
                <a:gd name="connsiteY46" fmla="*/ 204788 h 1395413"/>
                <a:gd name="connsiteX47" fmla="*/ 1414463 w 1914525"/>
                <a:gd name="connsiteY47" fmla="*/ 223838 h 1395413"/>
                <a:gd name="connsiteX48" fmla="*/ 1452563 w 1914525"/>
                <a:gd name="connsiteY48" fmla="*/ 238125 h 1395413"/>
                <a:gd name="connsiteX49" fmla="*/ 1481138 w 1914525"/>
                <a:gd name="connsiteY49" fmla="*/ 247650 h 1395413"/>
                <a:gd name="connsiteX50" fmla="*/ 1495425 w 1914525"/>
                <a:gd name="connsiteY50" fmla="*/ 252413 h 1395413"/>
                <a:gd name="connsiteX51" fmla="*/ 1514475 w 1914525"/>
                <a:gd name="connsiteY51" fmla="*/ 257175 h 1395413"/>
                <a:gd name="connsiteX52" fmla="*/ 1547813 w 1914525"/>
                <a:gd name="connsiteY52" fmla="*/ 285750 h 1395413"/>
                <a:gd name="connsiteX53" fmla="*/ 1576388 w 1914525"/>
                <a:gd name="connsiteY53" fmla="*/ 304800 h 1395413"/>
                <a:gd name="connsiteX54" fmla="*/ 1590675 w 1914525"/>
                <a:gd name="connsiteY54" fmla="*/ 314325 h 1395413"/>
                <a:gd name="connsiteX55" fmla="*/ 1619250 w 1914525"/>
                <a:gd name="connsiteY55" fmla="*/ 342900 h 1395413"/>
                <a:gd name="connsiteX56" fmla="*/ 1633538 w 1914525"/>
                <a:gd name="connsiteY56" fmla="*/ 357188 h 1395413"/>
                <a:gd name="connsiteX57" fmla="*/ 1657350 w 1914525"/>
                <a:gd name="connsiteY57" fmla="*/ 390525 h 1395413"/>
                <a:gd name="connsiteX58" fmla="*/ 1676400 w 1914525"/>
                <a:gd name="connsiteY58" fmla="*/ 419100 h 1395413"/>
                <a:gd name="connsiteX59" fmla="*/ 1681163 w 1914525"/>
                <a:gd name="connsiteY59" fmla="*/ 433388 h 1395413"/>
                <a:gd name="connsiteX60" fmla="*/ 1690688 w 1914525"/>
                <a:gd name="connsiteY60" fmla="*/ 447675 h 1395413"/>
                <a:gd name="connsiteX61" fmla="*/ 1704975 w 1914525"/>
                <a:gd name="connsiteY61" fmla="*/ 471488 h 1395413"/>
                <a:gd name="connsiteX62" fmla="*/ 1714500 w 1914525"/>
                <a:gd name="connsiteY62" fmla="*/ 485775 h 1395413"/>
                <a:gd name="connsiteX63" fmla="*/ 1728788 w 1914525"/>
                <a:gd name="connsiteY63" fmla="*/ 514350 h 1395413"/>
                <a:gd name="connsiteX64" fmla="*/ 1747838 w 1914525"/>
                <a:gd name="connsiteY64" fmla="*/ 542925 h 1395413"/>
                <a:gd name="connsiteX65" fmla="*/ 1752600 w 1914525"/>
                <a:gd name="connsiteY65" fmla="*/ 557213 h 1395413"/>
                <a:gd name="connsiteX66" fmla="*/ 1762125 w 1914525"/>
                <a:gd name="connsiteY66" fmla="*/ 571500 h 1395413"/>
                <a:gd name="connsiteX67" fmla="*/ 1771650 w 1914525"/>
                <a:gd name="connsiteY67" fmla="*/ 600075 h 1395413"/>
                <a:gd name="connsiteX68" fmla="*/ 1781175 w 1914525"/>
                <a:gd name="connsiteY68" fmla="*/ 614363 h 1395413"/>
                <a:gd name="connsiteX69" fmla="*/ 1790700 w 1914525"/>
                <a:gd name="connsiteY69" fmla="*/ 642938 h 1395413"/>
                <a:gd name="connsiteX70" fmla="*/ 1795463 w 1914525"/>
                <a:gd name="connsiteY70" fmla="*/ 661988 h 1395413"/>
                <a:gd name="connsiteX71" fmla="*/ 1804988 w 1914525"/>
                <a:gd name="connsiteY71" fmla="*/ 676275 h 1395413"/>
                <a:gd name="connsiteX72" fmla="*/ 1809750 w 1914525"/>
                <a:gd name="connsiteY72" fmla="*/ 695325 h 1395413"/>
                <a:gd name="connsiteX73" fmla="*/ 1824038 w 1914525"/>
                <a:gd name="connsiteY73" fmla="*/ 747713 h 1395413"/>
                <a:gd name="connsiteX74" fmla="*/ 1833563 w 1914525"/>
                <a:gd name="connsiteY74" fmla="*/ 804863 h 1395413"/>
                <a:gd name="connsiteX75" fmla="*/ 1838325 w 1914525"/>
                <a:gd name="connsiteY75" fmla="*/ 942975 h 1395413"/>
                <a:gd name="connsiteX76" fmla="*/ 1843088 w 1914525"/>
                <a:gd name="connsiteY76" fmla="*/ 957263 h 1395413"/>
                <a:gd name="connsiteX77" fmla="*/ 1857375 w 1914525"/>
                <a:gd name="connsiteY77" fmla="*/ 1000125 h 1395413"/>
                <a:gd name="connsiteX78" fmla="*/ 1862138 w 1914525"/>
                <a:gd name="connsiteY78" fmla="*/ 1019175 h 1395413"/>
                <a:gd name="connsiteX79" fmla="*/ 1871663 w 1914525"/>
                <a:gd name="connsiteY79" fmla="*/ 1038225 h 1395413"/>
                <a:gd name="connsiteX80" fmla="*/ 1876425 w 1914525"/>
                <a:gd name="connsiteY80" fmla="*/ 1166813 h 1395413"/>
                <a:gd name="connsiteX81" fmla="*/ 1885950 w 1914525"/>
                <a:gd name="connsiteY81" fmla="*/ 1285875 h 1395413"/>
                <a:gd name="connsiteX82" fmla="*/ 1885950 w 1914525"/>
                <a:gd name="connsiteY82" fmla="*/ 1357313 h 1395413"/>
                <a:gd name="connsiteX83" fmla="*/ 1876425 w 1914525"/>
                <a:gd name="connsiteY83" fmla="*/ 1371600 h 1395413"/>
                <a:gd name="connsiteX84" fmla="*/ 1866900 w 1914525"/>
                <a:gd name="connsiteY84" fmla="*/ 1395413 h 1395413"/>
                <a:gd name="connsiteX85" fmla="*/ 1871663 w 1914525"/>
                <a:gd name="connsiteY85" fmla="*/ 1266825 h 1395413"/>
                <a:gd name="connsiteX86" fmla="*/ 1881188 w 1914525"/>
                <a:gd name="connsiteY86" fmla="*/ 1238250 h 1395413"/>
                <a:gd name="connsiteX87" fmla="*/ 1890713 w 1914525"/>
                <a:gd name="connsiteY87" fmla="*/ 1200150 h 1395413"/>
                <a:gd name="connsiteX88" fmla="*/ 1900238 w 1914525"/>
                <a:gd name="connsiteY88" fmla="*/ 1171575 h 1395413"/>
                <a:gd name="connsiteX89" fmla="*/ 1905000 w 1914525"/>
                <a:gd name="connsiteY89" fmla="*/ 1085850 h 1395413"/>
                <a:gd name="connsiteX90" fmla="*/ 1914525 w 1914525"/>
                <a:gd name="connsiteY90" fmla="*/ 809625 h 1395413"/>
                <a:gd name="connsiteX91" fmla="*/ 1909763 w 1914525"/>
                <a:gd name="connsiteY91" fmla="*/ 666750 h 1395413"/>
                <a:gd name="connsiteX92" fmla="*/ 1890713 w 1914525"/>
                <a:gd name="connsiteY92" fmla="*/ 633413 h 1395413"/>
                <a:gd name="connsiteX93" fmla="*/ 1881188 w 1914525"/>
                <a:gd name="connsiteY93" fmla="*/ 609600 h 1395413"/>
                <a:gd name="connsiteX94" fmla="*/ 1871663 w 1914525"/>
                <a:gd name="connsiteY94" fmla="*/ 581025 h 1395413"/>
                <a:gd name="connsiteX95" fmla="*/ 1862138 w 1914525"/>
                <a:gd name="connsiteY95" fmla="*/ 566738 h 1395413"/>
                <a:gd name="connsiteX96" fmla="*/ 1857375 w 1914525"/>
                <a:gd name="connsiteY96" fmla="*/ 542925 h 1395413"/>
                <a:gd name="connsiteX97" fmla="*/ 1847850 w 1914525"/>
                <a:gd name="connsiteY97" fmla="*/ 528638 h 1395413"/>
                <a:gd name="connsiteX98" fmla="*/ 1843088 w 1914525"/>
                <a:gd name="connsiteY98" fmla="*/ 514350 h 1395413"/>
                <a:gd name="connsiteX99" fmla="*/ 1833563 w 1914525"/>
                <a:gd name="connsiteY99" fmla="*/ 495300 h 1395413"/>
                <a:gd name="connsiteX100" fmla="*/ 1824038 w 1914525"/>
                <a:gd name="connsiteY100" fmla="*/ 457200 h 1395413"/>
                <a:gd name="connsiteX101" fmla="*/ 1814513 w 1914525"/>
                <a:gd name="connsiteY101" fmla="*/ 438150 h 1395413"/>
                <a:gd name="connsiteX102" fmla="*/ 1800225 w 1914525"/>
                <a:gd name="connsiteY102" fmla="*/ 404813 h 1395413"/>
                <a:gd name="connsiteX103" fmla="*/ 1790700 w 1914525"/>
                <a:gd name="connsiteY103" fmla="*/ 376238 h 1395413"/>
                <a:gd name="connsiteX104" fmla="*/ 1785938 w 1914525"/>
                <a:gd name="connsiteY104" fmla="*/ 361950 h 1395413"/>
                <a:gd name="connsiteX105" fmla="*/ 1781175 w 1914525"/>
                <a:gd name="connsiteY105" fmla="*/ 342900 h 1395413"/>
                <a:gd name="connsiteX106" fmla="*/ 1771650 w 1914525"/>
                <a:gd name="connsiteY106" fmla="*/ 328613 h 1395413"/>
                <a:gd name="connsiteX107" fmla="*/ 1752600 w 1914525"/>
                <a:gd name="connsiteY107" fmla="*/ 280988 h 1395413"/>
                <a:gd name="connsiteX108" fmla="*/ 1747838 w 1914525"/>
                <a:gd name="connsiteY108" fmla="*/ 266700 h 1395413"/>
                <a:gd name="connsiteX109" fmla="*/ 1738313 w 1914525"/>
                <a:gd name="connsiteY109" fmla="*/ 252413 h 1395413"/>
                <a:gd name="connsiteX110" fmla="*/ 1724025 w 1914525"/>
                <a:gd name="connsiteY110" fmla="*/ 228600 h 1395413"/>
                <a:gd name="connsiteX111" fmla="*/ 1714500 w 1914525"/>
                <a:gd name="connsiteY111" fmla="*/ 214313 h 1395413"/>
                <a:gd name="connsiteX112" fmla="*/ 1700213 w 1914525"/>
                <a:gd name="connsiteY112" fmla="*/ 204788 h 1395413"/>
                <a:gd name="connsiteX113" fmla="*/ 1676400 w 1914525"/>
                <a:gd name="connsiteY113" fmla="*/ 176213 h 1395413"/>
                <a:gd name="connsiteX114" fmla="*/ 1666875 w 1914525"/>
                <a:gd name="connsiteY114" fmla="*/ 161925 h 1395413"/>
                <a:gd name="connsiteX115" fmla="*/ 1638300 w 1914525"/>
                <a:gd name="connsiteY115" fmla="*/ 152400 h 1395413"/>
                <a:gd name="connsiteX116" fmla="*/ 1609725 w 1914525"/>
                <a:gd name="connsiteY116" fmla="*/ 142875 h 1395413"/>
                <a:gd name="connsiteX117" fmla="*/ 1590675 w 1914525"/>
                <a:gd name="connsiteY117" fmla="*/ 133350 h 1395413"/>
                <a:gd name="connsiteX118" fmla="*/ 1533525 w 1914525"/>
                <a:gd name="connsiteY118" fmla="*/ 123825 h 1395413"/>
                <a:gd name="connsiteX119" fmla="*/ 1495425 w 1914525"/>
                <a:gd name="connsiteY119" fmla="*/ 109538 h 1395413"/>
                <a:gd name="connsiteX120" fmla="*/ 1376363 w 1914525"/>
                <a:gd name="connsiteY120" fmla="*/ 95250 h 1395413"/>
                <a:gd name="connsiteX121" fmla="*/ 1343025 w 1914525"/>
                <a:gd name="connsiteY121" fmla="*/ 90488 h 1395413"/>
                <a:gd name="connsiteX122" fmla="*/ 1281113 w 1914525"/>
                <a:gd name="connsiteY122" fmla="*/ 76200 h 1395413"/>
                <a:gd name="connsiteX123" fmla="*/ 1223963 w 1914525"/>
                <a:gd name="connsiteY123" fmla="*/ 71438 h 1395413"/>
                <a:gd name="connsiteX124" fmla="*/ 1181100 w 1914525"/>
                <a:gd name="connsiteY124" fmla="*/ 61913 h 1395413"/>
                <a:gd name="connsiteX125" fmla="*/ 1166813 w 1914525"/>
                <a:gd name="connsiteY125" fmla="*/ 52388 h 1395413"/>
                <a:gd name="connsiteX126" fmla="*/ 1143000 w 1914525"/>
                <a:gd name="connsiteY126" fmla="*/ 47625 h 1395413"/>
                <a:gd name="connsiteX127" fmla="*/ 1114425 w 1914525"/>
                <a:gd name="connsiteY127" fmla="*/ 38100 h 1395413"/>
                <a:gd name="connsiteX128" fmla="*/ 1085850 w 1914525"/>
                <a:gd name="connsiteY128" fmla="*/ 28575 h 1395413"/>
                <a:gd name="connsiteX129" fmla="*/ 1009650 w 1914525"/>
                <a:gd name="connsiteY129" fmla="*/ 19050 h 1395413"/>
                <a:gd name="connsiteX130" fmla="*/ 976313 w 1914525"/>
                <a:gd name="connsiteY130" fmla="*/ 9525 h 1395413"/>
                <a:gd name="connsiteX131" fmla="*/ 923925 w 1914525"/>
                <a:gd name="connsiteY131" fmla="*/ 0 h 1395413"/>
                <a:gd name="connsiteX132" fmla="*/ 771525 w 1914525"/>
                <a:gd name="connsiteY132" fmla="*/ 4763 h 1395413"/>
                <a:gd name="connsiteX133" fmla="*/ 757238 w 1914525"/>
                <a:gd name="connsiteY133" fmla="*/ 9525 h 1395413"/>
                <a:gd name="connsiteX134" fmla="*/ 733425 w 1914525"/>
                <a:gd name="connsiteY134" fmla="*/ 19050 h 1395413"/>
                <a:gd name="connsiteX135" fmla="*/ 714375 w 1914525"/>
                <a:gd name="connsiteY135" fmla="*/ 28575 h 1395413"/>
                <a:gd name="connsiteX136" fmla="*/ 700088 w 1914525"/>
                <a:gd name="connsiteY136" fmla="*/ 33338 h 1395413"/>
                <a:gd name="connsiteX137" fmla="*/ 681038 w 1914525"/>
                <a:gd name="connsiteY137" fmla="*/ 42863 h 1395413"/>
                <a:gd name="connsiteX138" fmla="*/ 633413 w 1914525"/>
                <a:gd name="connsiteY138" fmla="*/ 57150 h 1395413"/>
                <a:gd name="connsiteX139" fmla="*/ 595313 w 1914525"/>
                <a:gd name="connsiteY139" fmla="*/ 71438 h 1395413"/>
                <a:gd name="connsiteX140" fmla="*/ 552450 w 1914525"/>
                <a:gd name="connsiteY140" fmla="*/ 80963 h 1395413"/>
                <a:gd name="connsiteX141" fmla="*/ 519113 w 1914525"/>
                <a:gd name="connsiteY141" fmla="*/ 95250 h 1395413"/>
                <a:gd name="connsiteX142" fmla="*/ 485775 w 1914525"/>
                <a:gd name="connsiteY142" fmla="*/ 100013 h 1395413"/>
                <a:gd name="connsiteX143" fmla="*/ 438150 w 1914525"/>
                <a:gd name="connsiteY143" fmla="*/ 119063 h 1395413"/>
                <a:gd name="connsiteX144" fmla="*/ 404813 w 1914525"/>
                <a:gd name="connsiteY144" fmla="*/ 133350 h 1395413"/>
                <a:gd name="connsiteX145" fmla="*/ 390525 w 1914525"/>
                <a:gd name="connsiteY145" fmla="*/ 147638 h 1395413"/>
                <a:gd name="connsiteX146" fmla="*/ 352425 w 1914525"/>
                <a:gd name="connsiteY146" fmla="*/ 166688 h 1395413"/>
                <a:gd name="connsiteX147" fmla="*/ 319088 w 1914525"/>
                <a:gd name="connsiteY147" fmla="*/ 180975 h 1395413"/>
                <a:gd name="connsiteX148" fmla="*/ 300038 w 1914525"/>
                <a:gd name="connsiteY148" fmla="*/ 195263 h 1395413"/>
                <a:gd name="connsiteX149" fmla="*/ 285750 w 1914525"/>
                <a:gd name="connsiteY149" fmla="*/ 200025 h 1395413"/>
                <a:gd name="connsiteX150" fmla="*/ 266700 w 1914525"/>
                <a:gd name="connsiteY150" fmla="*/ 214313 h 1395413"/>
                <a:gd name="connsiteX151" fmla="*/ 228600 w 1914525"/>
                <a:gd name="connsiteY151" fmla="*/ 233363 h 1395413"/>
                <a:gd name="connsiteX152" fmla="*/ 200025 w 1914525"/>
                <a:gd name="connsiteY152" fmla="*/ 252413 h 1395413"/>
                <a:gd name="connsiteX153" fmla="*/ 185738 w 1914525"/>
                <a:gd name="connsiteY153" fmla="*/ 261938 h 1395413"/>
                <a:gd name="connsiteX154" fmla="*/ 166688 w 1914525"/>
                <a:gd name="connsiteY154" fmla="*/ 271463 h 1395413"/>
                <a:gd name="connsiteX155" fmla="*/ 157163 w 1914525"/>
                <a:gd name="connsiteY155" fmla="*/ 285750 h 1395413"/>
                <a:gd name="connsiteX156" fmla="*/ 142875 w 1914525"/>
                <a:gd name="connsiteY156" fmla="*/ 300038 h 1395413"/>
                <a:gd name="connsiteX157" fmla="*/ 119063 w 1914525"/>
                <a:gd name="connsiteY157" fmla="*/ 333375 h 1395413"/>
                <a:gd name="connsiteX158" fmla="*/ 114300 w 1914525"/>
                <a:gd name="connsiteY158" fmla="*/ 347663 h 1395413"/>
                <a:gd name="connsiteX159" fmla="*/ 104775 w 1914525"/>
                <a:gd name="connsiteY159" fmla="*/ 371475 h 1395413"/>
                <a:gd name="connsiteX160" fmla="*/ 85725 w 1914525"/>
                <a:gd name="connsiteY160" fmla="*/ 404813 h 1395413"/>
                <a:gd name="connsiteX161" fmla="*/ 76200 w 1914525"/>
                <a:gd name="connsiteY161" fmla="*/ 442913 h 1395413"/>
                <a:gd name="connsiteX162" fmla="*/ 71438 w 1914525"/>
                <a:gd name="connsiteY162" fmla="*/ 457200 h 1395413"/>
                <a:gd name="connsiteX163" fmla="*/ 66675 w 1914525"/>
                <a:gd name="connsiteY163" fmla="*/ 490538 h 1395413"/>
                <a:gd name="connsiteX164" fmla="*/ 61913 w 1914525"/>
                <a:gd name="connsiteY164" fmla="*/ 504825 h 1395413"/>
                <a:gd name="connsiteX165" fmla="*/ 57150 w 1914525"/>
                <a:gd name="connsiteY165" fmla="*/ 523875 h 1395413"/>
                <a:gd name="connsiteX166" fmla="*/ 52388 w 1914525"/>
                <a:gd name="connsiteY166" fmla="*/ 576263 h 1395413"/>
                <a:gd name="connsiteX167" fmla="*/ 47625 w 1914525"/>
                <a:gd name="connsiteY167" fmla="*/ 604838 h 1395413"/>
                <a:gd name="connsiteX168" fmla="*/ 38100 w 1914525"/>
                <a:gd name="connsiteY168" fmla="*/ 714375 h 1395413"/>
                <a:gd name="connsiteX169" fmla="*/ 28575 w 1914525"/>
                <a:gd name="connsiteY169" fmla="*/ 762000 h 1395413"/>
                <a:gd name="connsiteX170" fmla="*/ 14288 w 1914525"/>
                <a:gd name="connsiteY170" fmla="*/ 866775 h 1395413"/>
                <a:gd name="connsiteX171" fmla="*/ 9525 w 1914525"/>
                <a:gd name="connsiteY171" fmla="*/ 890588 h 1395413"/>
                <a:gd name="connsiteX172" fmla="*/ 0 w 1914525"/>
                <a:gd name="connsiteY172" fmla="*/ 919163 h 1395413"/>
                <a:gd name="connsiteX173" fmla="*/ 4763 w 1914525"/>
                <a:gd name="connsiteY173" fmla="*/ 1042988 h 1395413"/>
                <a:gd name="connsiteX174" fmla="*/ 14288 w 1914525"/>
                <a:gd name="connsiteY174" fmla="*/ 1076325 h 1395413"/>
                <a:gd name="connsiteX175" fmla="*/ 23813 w 1914525"/>
                <a:gd name="connsiteY175" fmla="*/ 1257300 h 1395413"/>
                <a:gd name="connsiteX0" fmla="*/ 23813 w 1914525"/>
                <a:gd name="connsiteY0" fmla="*/ 1257300 h 1395413"/>
                <a:gd name="connsiteX1" fmla="*/ 83344 w 1914525"/>
                <a:gd name="connsiteY1" fmla="*/ 1378743 h 1395413"/>
                <a:gd name="connsiteX2" fmla="*/ 71438 w 1914525"/>
                <a:gd name="connsiteY2" fmla="*/ 1190625 h 1395413"/>
                <a:gd name="connsiteX3" fmla="*/ 76200 w 1914525"/>
                <a:gd name="connsiteY3" fmla="*/ 1023938 h 1395413"/>
                <a:gd name="connsiteX4" fmla="*/ 71438 w 1914525"/>
                <a:gd name="connsiteY4" fmla="*/ 957263 h 1395413"/>
                <a:gd name="connsiteX5" fmla="*/ 80963 w 1914525"/>
                <a:gd name="connsiteY5" fmla="*/ 828675 h 1395413"/>
                <a:gd name="connsiteX6" fmla="*/ 85725 w 1914525"/>
                <a:gd name="connsiteY6" fmla="*/ 814388 h 1395413"/>
                <a:gd name="connsiteX7" fmla="*/ 90488 w 1914525"/>
                <a:gd name="connsiteY7" fmla="*/ 785813 h 1395413"/>
                <a:gd name="connsiteX8" fmla="*/ 95250 w 1914525"/>
                <a:gd name="connsiteY8" fmla="*/ 762000 h 1395413"/>
                <a:gd name="connsiteX9" fmla="*/ 109538 w 1914525"/>
                <a:gd name="connsiteY9" fmla="*/ 661988 h 1395413"/>
                <a:gd name="connsiteX10" fmla="*/ 119063 w 1914525"/>
                <a:gd name="connsiteY10" fmla="*/ 633413 h 1395413"/>
                <a:gd name="connsiteX11" fmla="*/ 138113 w 1914525"/>
                <a:gd name="connsiteY11" fmla="*/ 604838 h 1395413"/>
                <a:gd name="connsiteX12" fmla="*/ 147638 w 1914525"/>
                <a:gd name="connsiteY12" fmla="*/ 552450 h 1395413"/>
                <a:gd name="connsiteX13" fmla="*/ 152400 w 1914525"/>
                <a:gd name="connsiteY13" fmla="*/ 538163 h 1395413"/>
                <a:gd name="connsiteX14" fmla="*/ 161925 w 1914525"/>
                <a:gd name="connsiteY14" fmla="*/ 504825 h 1395413"/>
                <a:gd name="connsiteX15" fmla="*/ 171450 w 1914525"/>
                <a:gd name="connsiteY15" fmla="*/ 490538 h 1395413"/>
                <a:gd name="connsiteX16" fmla="*/ 176213 w 1914525"/>
                <a:gd name="connsiteY16" fmla="*/ 476250 h 1395413"/>
                <a:gd name="connsiteX17" fmla="*/ 200025 w 1914525"/>
                <a:gd name="connsiteY17" fmla="*/ 447675 h 1395413"/>
                <a:gd name="connsiteX18" fmla="*/ 209550 w 1914525"/>
                <a:gd name="connsiteY18" fmla="*/ 433388 h 1395413"/>
                <a:gd name="connsiteX19" fmla="*/ 223838 w 1914525"/>
                <a:gd name="connsiteY19" fmla="*/ 414338 h 1395413"/>
                <a:gd name="connsiteX20" fmla="*/ 238125 w 1914525"/>
                <a:gd name="connsiteY20" fmla="*/ 400050 h 1395413"/>
                <a:gd name="connsiteX21" fmla="*/ 247650 w 1914525"/>
                <a:gd name="connsiteY21" fmla="*/ 385763 h 1395413"/>
                <a:gd name="connsiteX22" fmla="*/ 252413 w 1914525"/>
                <a:gd name="connsiteY22" fmla="*/ 371475 h 1395413"/>
                <a:gd name="connsiteX23" fmla="*/ 266700 w 1914525"/>
                <a:gd name="connsiteY23" fmla="*/ 361950 h 1395413"/>
                <a:gd name="connsiteX24" fmla="*/ 352425 w 1914525"/>
                <a:gd name="connsiteY24" fmla="*/ 352425 h 1395413"/>
                <a:gd name="connsiteX25" fmla="*/ 395288 w 1914525"/>
                <a:gd name="connsiteY25" fmla="*/ 328613 h 1395413"/>
                <a:gd name="connsiteX26" fmla="*/ 419100 w 1914525"/>
                <a:gd name="connsiteY26" fmla="*/ 314325 h 1395413"/>
                <a:gd name="connsiteX27" fmla="*/ 452438 w 1914525"/>
                <a:gd name="connsiteY27" fmla="*/ 295275 h 1395413"/>
                <a:gd name="connsiteX28" fmla="*/ 471488 w 1914525"/>
                <a:gd name="connsiteY28" fmla="*/ 290513 h 1395413"/>
                <a:gd name="connsiteX29" fmla="*/ 509588 w 1914525"/>
                <a:gd name="connsiteY29" fmla="*/ 276225 h 1395413"/>
                <a:gd name="connsiteX30" fmla="*/ 523875 w 1914525"/>
                <a:gd name="connsiteY30" fmla="*/ 266700 h 1395413"/>
                <a:gd name="connsiteX31" fmla="*/ 561975 w 1914525"/>
                <a:gd name="connsiteY31" fmla="*/ 257175 h 1395413"/>
                <a:gd name="connsiteX32" fmla="*/ 590550 w 1914525"/>
                <a:gd name="connsiteY32" fmla="*/ 247650 h 1395413"/>
                <a:gd name="connsiteX33" fmla="*/ 604838 w 1914525"/>
                <a:gd name="connsiteY33" fmla="*/ 242888 h 1395413"/>
                <a:gd name="connsiteX34" fmla="*/ 633413 w 1914525"/>
                <a:gd name="connsiteY34" fmla="*/ 238125 h 1395413"/>
                <a:gd name="connsiteX35" fmla="*/ 652463 w 1914525"/>
                <a:gd name="connsiteY35" fmla="*/ 233363 h 1395413"/>
                <a:gd name="connsiteX36" fmla="*/ 681038 w 1914525"/>
                <a:gd name="connsiteY36" fmla="*/ 223838 h 1395413"/>
                <a:gd name="connsiteX37" fmla="*/ 704850 w 1914525"/>
                <a:gd name="connsiteY37" fmla="*/ 219075 h 1395413"/>
                <a:gd name="connsiteX38" fmla="*/ 766763 w 1914525"/>
                <a:gd name="connsiteY38" fmla="*/ 209550 h 1395413"/>
                <a:gd name="connsiteX39" fmla="*/ 790575 w 1914525"/>
                <a:gd name="connsiteY39" fmla="*/ 204788 h 1395413"/>
                <a:gd name="connsiteX40" fmla="*/ 881063 w 1914525"/>
                <a:gd name="connsiteY40" fmla="*/ 190500 h 1395413"/>
                <a:gd name="connsiteX41" fmla="*/ 895350 w 1914525"/>
                <a:gd name="connsiteY41" fmla="*/ 185738 h 1395413"/>
                <a:gd name="connsiteX42" fmla="*/ 976313 w 1914525"/>
                <a:gd name="connsiteY42" fmla="*/ 176213 h 1395413"/>
                <a:gd name="connsiteX43" fmla="*/ 1314450 w 1914525"/>
                <a:gd name="connsiteY43" fmla="*/ 180975 h 1395413"/>
                <a:gd name="connsiteX44" fmla="*/ 1343025 w 1914525"/>
                <a:gd name="connsiteY44" fmla="*/ 190500 h 1395413"/>
                <a:gd name="connsiteX45" fmla="*/ 1371600 w 1914525"/>
                <a:gd name="connsiteY45" fmla="*/ 200025 h 1395413"/>
                <a:gd name="connsiteX46" fmla="*/ 1385888 w 1914525"/>
                <a:gd name="connsiteY46" fmla="*/ 204788 h 1395413"/>
                <a:gd name="connsiteX47" fmla="*/ 1414463 w 1914525"/>
                <a:gd name="connsiteY47" fmla="*/ 223838 h 1395413"/>
                <a:gd name="connsiteX48" fmla="*/ 1452563 w 1914525"/>
                <a:gd name="connsiteY48" fmla="*/ 238125 h 1395413"/>
                <a:gd name="connsiteX49" fmla="*/ 1481138 w 1914525"/>
                <a:gd name="connsiteY49" fmla="*/ 247650 h 1395413"/>
                <a:gd name="connsiteX50" fmla="*/ 1495425 w 1914525"/>
                <a:gd name="connsiteY50" fmla="*/ 252413 h 1395413"/>
                <a:gd name="connsiteX51" fmla="*/ 1514475 w 1914525"/>
                <a:gd name="connsiteY51" fmla="*/ 257175 h 1395413"/>
                <a:gd name="connsiteX52" fmla="*/ 1547813 w 1914525"/>
                <a:gd name="connsiteY52" fmla="*/ 285750 h 1395413"/>
                <a:gd name="connsiteX53" fmla="*/ 1576388 w 1914525"/>
                <a:gd name="connsiteY53" fmla="*/ 304800 h 1395413"/>
                <a:gd name="connsiteX54" fmla="*/ 1590675 w 1914525"/>
                <a:gd name="connsiteY54" fmla="*/ 314325 h 1395413"/>
                <a:gd name="connsiteX55" fmla="*/ 1619250 w 1914525"/>
                <a:gd name="connsiteY55" fmla="*/ 342900 h 1395413"/>
                <a:gd name="connsiteX56" fmla="*/ 1633538 w 1914525"/>
                <a:gd name="connsiteY56" fmla="*/ 357188 h 1395413"/>
                <a:gd name="connsiteX57" fmla="*/ 1657350 w 1914525"/>
                <a:gd name="connsiteY57" fmla="*/ 390525 h 1395413"/>
                <a:gd name="connsiteX58" fmla="*/ 1676400 w 1914525"/>
                <a:gd name="connsiteY58" fmla="*/ 419100 h 1395413"/>
                <a:gd name="connsiteX59" fmla="*/ 1681163 w 1914525"/>
                <a:gd name="connsiteY59" fmla="*/ 433388 h 1395413"/>
                <a:gd name="connsiteX60" fmla="*/ 1690688 w 1914525"/>
                <a:gd name="connsiteY60" fmla="*/ 447675 h 1395413"/>
                <a:gd name="connsiteX61" fmla="*/ 1704975 w 1914525"/>
                <a:gd name="connsiteY61" fmla="*/ 471488 h 1395413"/>
                <a:gd name="connsiteX62" fmla="*/ 1714500 w 1914525"/>
                <a:gd name="connsiteY62" fmla="*/ 485775 h 1395413"/>
                <a:gd name="connsiteX63" fmla="*/ 1728788 w 1914525"/>
                <a:gd name="connsiteY63" fmla="*/ 514350 h 1395413"/>
                <a:gd name="connsiteX64" fmla="*/ 1747838 w 1914525"/>
                <a:gd name="connsiteY64" fmla="*/ 542925 h 1395413"/>
                <a:gd name="connsiteX65" fmla="*/ 1752600 w 1914525"/>
                <a:gd name="connsiteY65" fmla="*/ 557213 h 1395413"/>
                <a:gd name="connsiteX66" fmla="*/ 1762125 w 1914525"/>
                <a:gd name="connsiteY66" fmla="*/ 571500 h 1395413"/>
                <a:gd name="connsiteX67" fmla="*/ 1771650 w 1914525"/>
                <a:gd name="connsiteY67" fmla="*/ 600075 h 1395413"/>
                <a:gd name="connsiteX68" fmla="*/ 1781175 w 1914525"/>
                <a:gd name="connsiteY68" fmla="*/ 614363 h 1395413"/>
                <a:gd name="connsiteX69" fmla="*/ 1790700 w 1914525"/>
                <a:gd name="connsiteY69" fmla="*/ 642938 h 1395413"/>
                <a:gd name="connsiteX70" fmla="*/ 1795463 w 1914525"/>
                <a:gd name="connsiteY70" fmla="*/ 661988 h 1395413"/>
                <a:gd name="connsiteX71" fmla="*/ 1804988 w 1914525"/>
                <a:gd name="connsiteY71" fmla="*/ 676275 h 1395413"/>
                <a:gd name="connsiteX72" fmla="*/ 1809750 w 1914525"/>
                <a:gd name="connsiteY72" fmla="*/ 695325 h 1395413"/>
                <a:gd name="connsiteX73" fmla="*/ 1824038 w 1914525"/>
                <a:gd name="connsiteY73" fmla="*/ 747713 h 1395413"/>
                <a:gd name="connsiteX74" fmla="*/ 1833563 w 1914525"/>
                <a:gd name="connsiteY74" fmla="*/ 804863 h 1395413"/>
                <a:gd name="connsiteX75" fmla="*/ 1838325 w 1914525"/>
                <a:gd name="connsiteY75" fmla="*/ 942975 h 1395413"/>
                <a:gd name="connsiteX76" fmla="*/ 1843088 w 1914525"/>
                <a:gd name="connsiteY76" fmla="*/ 957263 h 1395413"/>
                <a:gd name="connsiteX77" fmla="*/ 1857375 w 1914525"/>
                <a:gd name="connsiteY77" fmla="*/ 1000125 h 1395413"/>
                <a:gd name="connsiteX78" fmla="*/ 1862138 w 1914525"/>
                <a:gd name="connsiteY78" fmla="*/ 1019175 h 1395413"/>
                <a:gd name="connsiteX79" fmla="*/ 1871663 w 1914525"/>
                <a:gd name="connsiteY79" fmla="*/ 1038225 h 1395413"/>
                <a:gd name="connsiteX80" fmla="*/ 1876425 w 1914525"/>
                <a:gd name="connsiteY80" fmla="*/ 1166813 h 1395413"/>
                <a:gd name="connsiteX81" fmla="*/ 1885950 w 1914525"/>
                <a:gd name="connsiteY81" fmla="*/ 1285875 h 1395413"/>
                <a:gd name="connsiteX82" fmla="*/ 1885950 w 1914525"/>
                <a:gd name="connsiteY82" fmla="*/ 1357313 h 1395413"/>
                <a:gd name="connsiteX83" fmla="*/ 1876425 w 1914525"/>
                <a:gd name="connsiteY83" fmla="*/ 1371600 h 1395413"/>
                <a:gd name="connsiteX84" fmla="*/ 1866900 w 1914525"/>
                <a:gd name="connsiteY84" fmla="*/ 1395413 h 1395413"/>
                <a:gd name="connsiteX85" fmla="*/ 1871663 w 1914525"/>
                <a:gd name="connsiteY85" fmla="*/ 1266825 h 1395413"/>
                <a:gd name="connsiteX86" fmla="*/ 1881188 w 1914525"/>
                <a:gd name="connsiteY86" fmla="*/ 1238250 h 1395413"/>
                <a:gd name="connsiteX87" fmla="*/ 1890713 w 1914525"/>
                <a:gd name="connsiteY87" fmla="*/ 1200150 h 1395413"/>
                <a:gd name="connsiteX88" fmla="*/ 1900238 w 1914525"/>
                <a:gd name="connsiteY88" fmla="*/ 1171575 h 1395413"/>
                <a:gd name="connsiteX89" fmla="*/ 1905000 w 1914525"/>
                <a:gd name="connsiteY89" fmla="*/ 1085850 h 1395413"/>
                <a:gd name="connsiteX90" fmla="*/ 1914525 w 1914525"/>
                <a:gd name="connsiteY90" fmla="*/ 809625 h 1395413"/>
                <a:gd name="connsiteX91" fmla="*/ 1909763 w 1914525"/>
                <a:gd name="connsiteY91" fmla="*/ 666750 h 1395413"/>
                <a:gd name="connsiteX92" fmla="*/ 1890713 w 1914525"/>
                <a:gd name="connsiteY92" fmla="*/ 633413 h 1395413"/>
                <a:gd name="connsiteX93" fmla="*/ 1881188 w 1914525"/>
                <a:gd name="connsiteY93" fmla="*/ 609600 h 1395413"/>
                <a:gd name="connsiteX94" fmla="*/ 1871663 w 1914525"/>
                <a:gd name="connsiteY94" fmla="*/ 581025 h 1395413"/>
                <a:gd name="connsiteX95" fmla="*/ 1862138 w 1914525"/>
                <a:gd name="connsiteY95" fmla="*/ 566738 h 1395413"/>
                <a:gd name="connsiteX96" fmla="*/ 1857375 w 1914525"/>
                <a:gd name="connsiteY96" fmla="*/ 542925 h 1395413"/>
                <a:gd name="connsiteX97" fmla="*/ 1847850 w 1914525"/>
                <a:gd name="connsiteY97" fmla="*/ 528638 h 1395413"/>
                <a:gd name="connsiteX98" fmla="*/ 1843088 w 1914525"/>
                <a:gd name="connsiteY98" fmla="*/ 514350 h 1395413"/>
                <a:gd name="connsiteX99" fmla="*/ 1833563 w 1914525"/>
                <a:gd name="connsiteY99" fmla="*/ 495300 h 1395413"/>
                <a:gd name="connsiteX100" fmla="*/ 1824038 w 1914525"/>
                <a:gd name="connsiteY100" fmla="*/ 457200 h 1395413"/>
                <a:gd name="connsiteX101" fmla="*/ 1814513 w 1914525"/>
                <a:gd name="connsiteY101" fmla="*/ 438150 h 1395413"/>
                <a:gd name="connsiteX102" fmla="*/ 1800225 w 1914525"/>
                <a:gd name="connsiteY102" fmla="*/ 404813 h 1395413"/>
                <a:gd name="connsiteX103" fmla="*/ 1790700 w 1914525"/>
                <a:gd name="connsiteY103" fmla="*/ 376238 h 1395413"/>
                <a:gd name="connsiteX104" fmla="*/ 1785938 w 1914525"/>
                <a:gd name="connsiteY104" fmla="*/ 361950 h 1395413"/>
                <a:gd name="connsiteX105" fmla="*/ 1781175 w 1914525"/>
                <a:gd name="connsiteY105" fmla="*/ 342900 h 1395413"/>
                <a:gd name="connsiteX106" fmla="*/ 1771650 w 1914525"/>
                <a:gd name="connsiteY106" fmla="*/ 328613 h 1395413"/>
                <a:gd name="connsiteX107" fmla="*/ 1752600 w 1914525"/>
                <a:gd name="connsiteY107" fmla="*/ 280988 h 1395413"/>
                <a:gd name="connsiteX108" fmla="*/ 1747838 w 1914525"/>
                <a:gd name="connsiteY108" fmla="*/ 266700 h 1395413"/>
                <a:gd name="connsiteX109" fmla="*/ 1738313 w 1914525"/>
                <a:gd name="connsiteY109" fmla="*/ 252413 h 1395413"/>
                <a:gd name="connsiteX110" fmla="*/ 1724025 w 1914525"/>
                <a:gd name="connsiteY110" fmla="*/ 228600 h 1395413"/>
                <a:gd name="connsiteX111" fmla="*/ 1714500 w 1914525"/>
                <a:gd name="connsiteY111" fmla="*/ 214313 h 1395413"/>
                <a:gd name="connsiteX112" fmla="*/ 1700213 w 1914525"/>
                <a:gd name="connsiteY112" fmla="*/ 204788 h 1395413"/>
                <a:gd name="connsiteX113" fmla="*/ 1676400 w 1914525"/>
                <a:gd name="connsiteY113" fmla="*/ 176213 h 1395413"/>
                <a:gd name="connsiteX114" fmla="*/ 1666875 w 1914525"/>
                <a:gd name="connsiteY114" fmla="*/ 161925 h 1395413"/>
                <a:gd name="connsiteX115" fmla="*/ 1638300 w 1914525"/>
                <a:gd name="connsiteY115" fmla="*/ 152400 h 1395413"/>
                <a:gd name="connsiteX116" fmla="*/ 1609725 w 1914525"/>
                <a:gd name="connsiteY116" fmla="*/ 142875 h 1395413"/>
                <a:gd name="connsiteX117" fmla="*/ 1590675 w 1914525"/>
                <a:gd name="connsiteY117" fmla="*/ 133350 h 1395413"/>
                <a:gd name="connsiteX118" fmla="*/ 1533525 w 1914525"/>
                <a:gd name="connsiteY118" fmla="*/ 123825 h 1395413"/>
                <a:gd name="connsiteX119" fmla="*/ 1495425 w 1914525"/>
                <a:gd name="connsiteY119" fmla="*/ 109538 h 1395413"/>
                <a:gd name="connsiteX120" fmla="*/ 1376363 w 1914525"/>
                <a:gd name="connsiteY120" fmla="*/ 95250 h 1395413"/>
                <a:gd name="connsiteX121" fmla="*/ 1343025 w 1914525"/>
                <a:gd name="connsiteY121" fmla="*/ 90488 h 1395413"/>
                <a:gd name="connsiteX122" fmla="*/ 1281113 w 1914525"/>
                <a:gd name="connsiteY122" fmla="*/ 76200 h 1395413"/>
                <a:gd name="connsiteX123" fmla="*/ 1223963 w 1914525"/>
                <a:gd name="connsiteY123" fmla="*/ 71438 h 1395413"/>
                <a:gd name="connsiteX124" fmla="*/ 1181100 w 1914525"/>
                <a:gd name="connsiteY124" fmla="*/ 61913 h 1395413"/>
                <a:gd name="connsiteX125" fmla="*/ 1166813 w 1914525"/>
                <a:gd name="connsiteY125" fmla="*/ 52388 h 1395413"/>
                <a:gd name="connsiteX126" fmla="*/ 1143000 w 1914525"/>
                <a:gd name="connsiteY126" fmla="*/ 47625 h 1395413"/>
                <a:gd name="connsiteX127" fmla="*/ 1114425 w 1914525"/>
                <a:gd name="connsiteY127" fmla="*/ 38100 h 1395413"/>
                <a:gd name="connsiteX128" fmla="*/ 1085850 w 1914525"/>
                <a:gd name="connsiteY128" fmla="*/ 28575 h 1395413"/>
                <a:gd name="connsiteX129" fmla="*/ 1009650 w 1914525"/>
                <a:gd name="connsiteY129" fmla="*/ 19050 h 1395413"/>
                <a:gd name="connsiteX130" fmla="*/ 976313 w 1914525"/>
                <a:gd name="connsiteY130" fmla="*/ 9525 h 1395413"/>
                <a:gd name="connsiteX131" fmla="*/ 923925 w 1914525"/>
                <a:gd name="connsiteY131" fmla="*/ 0 h 1395413"/>
                <a:gd name="connsiteX132" fmla="*/ 771525 w 1914525"/>
                <a:gd name="connsiteY132" fmla="*/ 4763 h 1395413"/>
                <a:gd name="connsiteX133" fmla="*/ 757238 w 1914525"/>
                <a:gd name="connsiteY133" fmla="*/ 9525 h 1395413"/>
                <a:gd name="connsiteX134" fmla="*/ 733425 w 1914525"/>
                <a:gd name="connsiteY134" fmla="*/ 19050 h 1395413"/>
                <a:gd name="connsiteX135" fmla="*/ 714375 w 1914525"/>
                <a:gd name="connsiteY135" fmla="*/ 28575 h 1395413"/>
                <a:gd name="connsiteX136" fmla="*/ 700088 w 1914525"/>
                <a:gd name="connsiteY136" fmla="*/ 33338 h 1395413"/>
                <a:gd name="connsiteX137" fmla="*/ 681038 w 1914525"/>
                <a:gd name="connsiteY137" fmla="*/ 42863 h 1395413"/>
                <a:gd name="connsiteX138" fmla="*/ 633413 w 1914525"/>
                <a:gd name="connsiteY138" fmla="*/ 57150 h 1395413"/>
                <a:gd name="connsiteX139" fmla="*/ 595313 w 1914525"/>
                <a:gd name="connsiteY139" fmla="*/ 71438 h 1395413"/>
                <a:gd name="connsiteX140" fmla="*/ 552450 w 1914525"/>
                <a:gd name="connsiteY140" fmla="*/ 80963 h 1395413"/>
                <a:gd name="connsiteX141" fmla="*/ 519113 w 1914525"/>
                <a:gd name="connsiteY141" fmla="*/ 95250 h 1395413"/>
                <a:gd name="connsiteX142" fmla="*/ 485775 w 1914525"/>
                <a:gd name="connsiteY142" fmla="*/ 100013 h 1395413"/>
                <a:gd name="connsiteX143" fmla="*/ 438150 w 1914525"/>
                <a:gd name="connsiteY143" fmla="*/ 119063 h 1395413"/>
                <a:gd name="connsiteX144" fmla="*/ 404813 w 1914525"/>
                <a:gd name="connsiteY144" fmla="*/ 133350 h 1395413"/>
                <a:gd name="connsiteX145" fmla="*/ 390525 w 1914525"/>
                <a:gd name="connsiteY145" fmla="*/ 147638 h 1395413"/>
                <a:gd name="connsiteX146" fmla="*/ 352425 w 1914525"/>
                <a:gd name="connsiteY146" fmla="*/ 166688 h 1395413"/>
                <a:gd name="connsiteX147" fmla="*/ 319088 w 1914525"/>
                <a:gd name="connsiteY147" fmla="*/ 180975 h 1395413"/>
                <a:gd name="connsiteX148" fmla="*/ 300038 w 1914525"/>
                <a:gd name="connsiteY148" fmla="*/ 195263 h 1395413"/>
                <a:gd name="connsiteX149" fmla="*/ 285750 w 1914525"/>
                <a:gd name="connsiteY149" fmla="*/ 200025 h 1395413"/>
                <a:gd name="connsiteX150" fmla="*/ 266700 w 1914525"/>
                <a:gd name="connsiteY150" fmla="*/ 214313 h 1395413"/>
                <a:gd name="connsiteX151" fmla="*/ 228600 w 1914525"/>
                <a:gd name="connsiteY151" fmla="*/ 233363 h 1395413"/>
                <a:gd name="connsiteX152" fmla="*/ 200025 w 1914525"/>
                <a:gd name="connsiteY152" fmla="*/ 252413 h 1395413"/>
                <a:gd name="connsiteX153" fmla="*/ 185738 w 1914525"/>
                <a:gd name="connsiteY153" fmla="*/ 261938 h 1395413"/>
                <a:gd name="connsiteX154" fmla="*/ 166688 w 1914525"/>
                <a:gd name="connsiteY154" fmla="*/ 271463 h 1395413"/>
                <a:gd name="connsiteX155" fmla="*/ 157163 w 1914525"/>
                <a:gd name="connsiteY155" fmla="*/ 285750 h 1395413"/>
                <a:gd name="connsiteX156" fmla="*/ 142875 w 1914525"/>
                <a:gd name="connsiteY156" fmla="*/ 300038 h 1395413"/>
                <a:gd name="connsiteX157" fmla="*/ 119063 w 1914525"/>
                <a:gd name="connsiteY157" fmla="*/ 333375 h 1395413"/>
                <a:gd name="connsiteX158" fmla="*/ 114300 w 1914525"/>
                <a:gd name="connsiteY158" fmla="*/ 347663 h 1395413"/>
                <a:gd name="connsiteX159" fmla="*/ 104775 w 1914525"/>
                <a:gd name="connsiteY159" fmla="*/ 371475 h 1395413"/>
                <a:gd name="connsiteX160" fmla="*/ 85725 w 1914525"/>
                <a:gd name="connsiteY160" fmla="*/ 404813 h 1395413"/>
                <a:gd name="connsiteX161" fmla="*/ 76200 w 1914525"/>
                <a:gd name="connsiteY161" fmla="*/ 442913 h 1395413"/>
                <a:gd name="connsiteX162" fmla="*/ 71438 w 1914525"/>
                <a:gd name="connsiteY162" fmla="*/ 457200 h 1395413"/>
                <a:gd name="connsiteX163" fmla="*/ 66675 w 1914525"/>
                <a:gd name="connsiteY163" fmla="*/ 490538 h 1395413"/>
                <a:gd name="connsiteX164" fmla="*/ 61913 w 1914525"/>
                <a:gd name="connsiteY164" fmla="*/ 504825 h 1395413"/>
                <a:gd name="connsiteX165" fmla="*/ 57150 w 1914525"/>
                <a:gd name="connsiteY165" fmla="*/ 523875 h 1395413"/>
                <a:gd name="connsiteX166" fmla="*/ 52388 w 1914525"/>
                <a:gd name="connsiteY166" fmla="*/ 576263 h 1395413"/>
                <a:gd name="connsiteX167" fmla="*/ 47625 w 1914525"/>
                <a:gd name="connsiteY167" fmla="*/ 604838 h 1395413"/>
                <a:gd name="connsiteX168" fmla="*/ 38100 w 1914525"/>
                <a:gd name="connsiteY168" fmla="*/ 714375 h 1395413"/>
                <a:gd name="connsiteX169" fmla="*/ 28575 w 1914525"/>
                <a:gd name="connsiteY169" fmla="*/ 762000 h 1395413"/>
                <a:gd name="connsiteX170" fmla="*/ 14288 w 1914525"/>
                <a:gd name="connsiteY170" fmla="*/ 866775 h 1395413"/>
                <a:gd name="connsiteX171" fmla="*/ 9525 w 1914525"/>
                <a:gd name="connsiteY171" fmla="*/ 890588 h 1395413"/>
                <a:gd name="connsiteX172" fmla="*/ 0 w 1914525"/>
                <a:gd name="connsiteY172" fmla="*/ 919163 h 1395413"/>
                <a:gd name="connsiteX173" fmla="*/ 4763 w 1914525"/>
                <a:gd name="connsiteY173" fmla="*/ 1042988 h 1395413"/>
                <a:gd name="connsiteX174" fmla="*/ 14288 w 1914525"/>
                <a:gd name="connsiteY174" fmla="*/ 1076325 h 1395413"/>
                <a:gd name="connsiteX175" fmla="*/ 23813 w 1914525"/>
                <a:gd name="connsiteY175" fmla="*/ 1257300 h 1395413"/>
                <a:gd name="connsiteX0" fmla="*/ 23813 w 1914525"/>
                <a:gd name="connsiteY0" fmla="*/ 1257300 h 1395413"/>
                <a:gd name="connsiteX1" fmla="*/ 52388 w 1914525"/>
                <a:gd name="connsiteY1" fmla="*/ 1319213 h 1395413"/>
                <a:gd name="connsiteX2" fmla="*/ 83344 w 1914525"/>
                <a:gd name="connsiteY2" fmla="*/ 1378743 h 1395413"/>
                <a:gd name="connsiteX3" fmla="*/ 71438 w 1914525"/>
                <a:gd name="connsiteY3" fmla="*/ 1190625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266700 w 1914525"/>
                <a:gd name="connsiteY24" fmla="*/ 361950 h 1395413"/>
                <a:gd name="connsiteX25" fmla="*/ 352425 w 1914525"/>
                <a:gd name="connsiteY25" fmla="*/ 352425 h 1395413"/>
                <a:gd name="connsiteX26" fmla="*/ 395288 w 1914525"/>
                <a:gd name="connsiteY26" fmla="*/ 328613 h 1395413"/>
                <a:gd name="connsiteX27" fmla="*/ 419100 w 1914525"/>
                <a:gd name="connsiteY27" fmla="*/ 314325 h 1395413"/>
                <a:gd name="connsiteX28" fmla="*/ 452438 w 1914525"/>
                <a:gd name="connsiteY28" fmla="*/ 295275 h 1395413"/>
                <a:gd name="connsiteX29" fmla="*/ 471488 w 1914525"/>
                <a:gd name="connsiteY29" fmla="*/ 290513 h 1395413"/>
                <a:gd name="connsiteX30" fmla="*/ 509588 w 1914525"/>
                <a:gd name="connsiteY30" fmla="*/ 276225 h 1395413"/>
                <a:gd name="connsiteX31" fmla="*/ 523875 w 1914525"/>
                <a:gd name="connsiteY31" fmla="*/ 266700 h 1395413"/>
                <a:gd name="connsiteX32" fmla="*/ 561975 w 1914525"/>
                <a:gd name="connsiteY32" fmla="*/ 257175 h 1395413"/>
                <a:gd name="connsiteX33" fmla="*/ 590550 w 1914525"/>
                <a:gd name="connsiteY33" fmla="*/ 247650 h 1395413"/>
                <a:gd name="connsiteX34" fmla="*/ 604838 w 1914525"/>
                <a:gd name="connsiteY34" fmla="*/ 242888 h 1395413"/>
                <a:gd name="connsiteX35" fmla="*/ 633413 w 1914525"/>
                <a:gd name="connsiteY35" fmla="*/ 238125 h 1395413"/>
                <a:gd name="connsiteX36" fmla="*/ 652463 w 1914525"/>
                <a:gd name="connsiteY36" fmla="*/ 233363 h 1395413"/>
                <a:gd name="connsiteX37" fmla="*/ 681038 w 1914525"/>
                <a:gd name="connsiteY37" fmla="*/ 223838 h 1395413"/>
                <a:gd name="connsiteX38" fmla="*/ 704850 w 1914525"/>
                <a:gd name="connsiteY38" fmla="*/ 219075 h 1395413"/>
                <a:gd name="connsiteX39" fmla="*/ 766763 w 1914525"/>
                <a:gd name="connsiteY39" fmla="*/ 209550 h 1395413"/>
                <a:gd name="connsiteX40" fmla="*/ 790575 w 1914525"/>
                <a:gd name="connsiteY40" fmla="*/ 204788 h 1395413"/>
                <a:gd name="connsiteX41" fmla="*/ 881063 w 1914525"/>
                <a:gd name="connsiteY41" fmla="*/ 190500 h 1395413"/>
                <a:gd name="connsiteX42" fmla="*/ 895350 w 1914525"/>
                <a:gd name="connsiteY42" fmla="*/ 185738 h 1395413"/>
                <a:gd name="connsiteX43" fmla="*/ 976313 w 1914525"/>
                <a:gd name="connsiteY43" fmla="*/ 176213 h 1395413"/>
                <a:gd name="connsiteX44" fmla="*/ 1314450 w 1914525"/>
                <a:gd name="connsiteY44" fmla="*/ 180975 h 1395413"/>
                <a:gd name="connsiteX45" fmla="*/ 1343025 w 1914525"/>
                <a:gd name="connsiteY45" fmla="*/ 190500 h 1395413"/>
                <a:gd name="connsiteX46" fmla="*/ 1371600 w 1914525"/>
                <a:gd name="connsiteY46" fmla="*/ 200025 h 1395413"/>
                <a:gd name="connsiteX47" fmla="*/ 1385888 w 1914525"/>
                <a:gd name="connsiteY47" fmla="*/ 204788 h 1395413"/>
                <a:gd name="connsiteX48" fmla="*/ 1414463 w 1914525"/>
                <a:gd name="connsiteY48" fmla="*/ 223838 h 1395413"/>
                <a:gd name="connsiteX49" fmla="*/ 1452563 w 1914525"/>
                <a:gd name="connsiteY49" fmla="*/ 238125 h 1395413"/>
                <a:gd name="connsiteX50" fmla="*/ 1481138 w 1914525"/>
                <a:gd name="connsiteY50" fmla="*/ 247650 h 1395413"/>
                <a:gd name="connsiteX51" fmla="*/ 1495425 w 1914525"/>
                <a:gd name="connsiteY51" fmla="*/ 252413 h 1395413"/>
                <a:gd name="connsiteX52" fmla="*/ 1514475 w 1914525"/>
                <a:gd name="connsiteY52" fmla="*/ 257175 h 1395413"/>
                <a:gd name="connsiteX53" fmla="*/ 1547813 w 1914525"/>
                <a:gd name="connsiteY53" fmla="*/ 285750 h 1395413"/>
                <a:gd name="connsiteX54" fmla="*/ 1576388 w 1914525"/>
                <a:gd name="connsiteY54" fmla="*/ 304800 h 1395413"/>
                <a:gd name="connsiteX55" fmla="*/ 1590675 w 1914525"/>
                <a:gd name="connsiteY55" fmla="*/ 314325 h 1395413"/>
                <a:gd name="connsiteX56" fmla="*/ 1619250 w 1914525"/>
                <a:gd name="connsiteY56" fmla="*/ 342900 h 1395413"/>
                <a:gd name="connsiteX57" fmla="*/ 1633538 w 1914525"/>
                <a:gd name="connsiteY57" fmla="*/ 357188 h 1395413"/>
                <a:gd name="connsiteX58" fmla="*/ 1657350 w 1914525"/>
                <a:gd name="connsiteY58" fmla="*/ 390525 h 1395413"/>
                <a:gd name="connsiteX59" fmla="*/ 1676400 w 1914525"/>
                <a:gd name="connsiteY59" fmla="*/ 419100 h 1395413"/>
                <a:gd name="connsiteX60" fmla="*/ 1681163 w 1914525"/>
                <a:gd name="connsiteY60" fmla="*/ 433388 h 1395413"/>
                <a:gd name="connsiteX61" fmla="*/ 1690688 w 1914525"/>
                <a:gd name="connsiteY61" fmla="*/ 447675 h 1395413"/>
                <a:gd name="connsiteX62" fmla="*/ 1704975 w 1914525"/>
                <a:gd name="connsiteY62" fmla="*/ 471488 h 1395413"/>
                <a:gd name="connsiteX63" fmla="*/ 1714500 w 1914525"/>
                <a:gd name="connsiteY63" fmla="*/ 485775 h 1395413"/>
                <a:gd name="connsiteX64" fmla="*/ 1728788 w 1914525"/>
                <a:gd name="connsiteY64" fmla="*/ 514350 h 1395413"/>
                <a:gd name="connsiteX65" fmla="*/ 1747838 w 1914525"/>
                <a:gd name="connsiteY65" fmla="*/ 542925 h 1395413"/>
                <a:gd name="connsiteX66" fmla="*/ 1752600 w 1914525"/>
                <a:gd name="connsiteY66" fmla="*/ 557213 h 1395413"/>
                <a:gd name="connsiteX67" fmla="*/ 1762125 w 1914525"/>
                <a:gd name="connsiteY67" fmla="*/ 571500 h 1395413"/>
                <a:gd name="connsiteX68" fmla="*/ 1771650 w 1914525"/>
                <a:gd name="connsiteY68" fmla="*/ 600075 h 1395413"/>
                <a:gd name="connsiteX69" fmla="*/ 1781175 w 1914525"/>
                <a:gd name="connsiteY69" fmla="*/ 614363 h 1395413"/>
                <a:gd name="connsiteX70" fmla="*/ 1790700 w 1914525"/>
                <a:gd name="connsiteY70" fmla="*/ 642938 h 1395413"/>
                <a:gd name="connsiteX71" fmla="*/ 1795463 w 1914525"/>
                <a:gd name="connsiteY71" fmla="*/ 661988 h 1395413"/>
                <a:gd name="connsiteX72" fmla="*/ 1804988 w 1914525"/>
                <a:gd name="connsiteY72" fmla="*/ 676275 h 1395413"/>
                <a:gd name="connsiteX73" fmla="*/ 1809750 w 1914525"/>
                <a:gd name="connsiteY73" fmla="*/ 695325 h 1395413"/>
                <a:gd name="connsiteX74" fmla="*/ 1824038 w 1914525"/>
                <a:gd name="connsiteY74" fmla="*/ 747713 h 1395413"/>
                <a:gd name="connsiteX75" fmla="*/ 1833563 w 1914525"/>
                <a:gd name="connsiteY75" fmla="*/ 804863 h 1395413"/>
                <a:gd name="connsiteX76" fmla="*/ 1838325 w 1914525"/>
                <a:gd name="connsiteY76" fmla="*/ 942975 h 1395413"/>
                <a:gd name="connsiteX77" fmla="*/ 1843088 w 1914525"/>
                <a:gd name="connsiteY77" fmla="*/ 957263 h 1395413"/>
                <a:gd name="connsiteX78" fmla="*/ 1857375 w 1914525"/>
                <a:gd name="connsiteY78" fmla="*/ 1000125 h 1395413"/>
                <a:gd name="connsiteX79" fmla="*/ 1862138 w 1914525"/>
                <a:gd name="connsiteY79" fmla="*/ 1019175 h 1395413"/>
                <a:gd name="connsiteX80" fmla="*/ 1871663 w 1914525"/>
                <a:gd name="connsiteY80" fmla="*/ 1038225 h 1395413"/>
                <a:gd name="connsiteX81" fmla="*/ 1876425 w 1914525"/>
                <a:gd name="connsiteY81" fmla="*/ 1166813 h 1395413"/>
                <a:gd name="connsiteX82" fmla="*/ 1885950 w 1914525"/>
                <a:gd name="connsiteY82" fmla="*/ 1285875 h 1395413"/>
                <a:gd name="connsiteX83" fmla="*/ 1885950 w 1914525"/>
                <a:gd name="connsiteY83" fmla="*/ 1357313 h 1395413"/>
                <a:gd name="connsiteX84" fmla="*/ 1876425 w 1914525"/>
                <a:gd name="connsiteY84" fmla="*/ 1371600 h 1395413"/>
                <a:gd name="connsiteX85" fmla="*/ 1866900 w 1914525"/>
                <a:gd name="connsiteY85" fmla="*/ 1395413 h 1395413"/>
                <a:gd name="connsiteX86" fmla="*/ 1871663 w 1914525"/>
                <a:gd name="connsiteY86" fmla="*/ 1266825 h 1395413"/>
                <a:gd name="connsiteX87" fmla="*/ 1881188 w 1914525"/>
                <a:gd name="connsiteY87" fmla="*/ 1238250 h 1395413"/>
                <a:gd name="connsiteX88" fmla="*/ 1890713 w 1914525"/>
                <a:gd name="connsiteY88" fmla="*/ 1200150 h 1395413"/>
                <a:gd name="connsiteX89" fmla="*/ 1900238 w 1914525"/>
                <a:gd name="connsiteY89" fmla="*/ 1171575 h 1395413"/>
                <a:gd name="connsiteX90" fmla="*/ 1905000 w 1914525"/>
                <a:gd name="connsiteY90" fmla="*/ 1085850 h 1395413"/>
                <a:gd name="connsiteX91" fmla="*/ 1914525 w 1914525"/>
                <a:gd name="connsiteY91" fmla="*/ 809625 h 1395413"/>
                <a:gd name="connsiteX92" fmla="*/ 1909763 w 1914525"/>
                <a:gd name="connsiteY92" fmla="*/ 666750 h 1395413"/>
                <a:gd name="connsiteX93" fmla="*/ 1890713 w 1914525"/>
                <a:gd name="connsiteY93" fmla="*/ 633413 h 1395413"/>
                <a:gd name="connsiteX94" fmla="*/ 1881188 w 1914525"/>
                <a:gd name="connsiteY94" fmla="*/ 609600 h 1395413"/>
                <a:gd name="connsiteX95" fmla="*/ 1871663 w 1914525"/>
                <a:gd name="connsiteY95" fmla="*/ 581025 h 1395413"/>
                <a:gd name="connsiteX96" fmla="*/ 1862138 w 1914525"/>
                <a:gd name="connsiteY96" fmla="*/ 566738 h 1395413"/>
                <a:gd name="connsiteX97" fmla="*/ 1857375 w 1914525"/>
                <a:gd name="connsiteY97" fmla="*/ 542925 h 1395413"/>
                <a:gd name="connsiteX98" fmla="*/ 1847850 w 1914525"/>
                <a:gd name="connsiteY98" fmla="*/ 528638 h 1395413"/>
                <a:gd name="connsiteX99" fmla="*/ 1843088 w 1914525"/>
                <a:gd name="connsiteY99" fmla="*/ 514350 h 1395413"/>
                <a:gd name="connsiteX100" fmla="*/ 1833563 w 1914525"/>
                <a:gd name="connsiteY100" fmla="*/ 495300 h 1395413"/>
                <a:gd name="connsiteX101" fmla="*/ 1824038 w 1914525"/>
                <a:gd name="connsiteY101" fmla="*/ 457200 h 1395413"/>
                <a:gd name="connsiteX102" fmla="*/ 1814513 w 1914525"/>
                <a:gd name="connsiteY102" fmla="*/ 438150 h 1395413"/>
                <a:gd name="connsiteX103" fmla="*/ 1800225 w 1914525"/>
                <a:gd name="connsiteY103" fmla="*/ 404813 h 1395413"/>
                <a:gd name="connsiteX104" fmla="*/ 1790700 w 1914525"/>
                <a:gd name="connsiteY104" fmla="*/ 376238 h 1395413"/>
                <a:gd name="connsiteX105" fmla="*/ 1785938 w 1914525"/>
                <a:gd name="connsiteY105" fmla="*/ 361950 h 1395413"/>
                <a:gd name="connsiteX106" fmla="*/ 1781175 w 1914525"/>
                <a:gd name="connsiteY106" fmla="*/ 342900 h 1395413"/>
                <a:gd name="connsiteX107" fmla="*/ 1771650 w 1914525"/>
                <a:gd name="connsiteY107" fmla="*/ 328613 h 1395413"/>
                <a:gd name="connsiteX108" fmla="*/ 1752600 w 1914525"/>
                <a:gd name="connsiteY108" fmla="*/ 280988 h 1395413"/>
                <a:gd name="connsiteX109" fmla="*/ 1747838 w 1914525"/>
                <a:gd name="connsiteY109" fmla="*/ 266700 h 1395413"/>
                <a:gd name="connsiteX110" fmla="*/ 1738313 w 1914525"/>
                <a:gd name="connsiteY110" fmla="*/ 252413 h 1395413"/>
                <a:gd name="connsiteX111" fmla="*/ 1724025 w 1914525"/>
                <a:gd name="connsiteY111" fmla="*/ 228600 h 1395413"/>
                <a:gd name="connsiteX112" fmla="*/ 1714500 w 1914525"/>
                <a:gd name="connsiteY112" fmla="*/ 214313 h 1395413"/>
                <a:gd name="connsiteX113" fmla="*/ 1700213 w 1914525"/>
                <a:gd name="connsiteY113" fmla="*/ 204788 h 1395413"/>
                <a:gd name="connsiteX114" fmla="*/ 1676400 w 1914525"/>
                <a:gd name="connsiteY114" fmla="*/ 176213 h 1395413"/>
                <a:gd name="connsiteX115" fmla="*/ 1666875 w 1914525"/>
                <a:gd name="connsiteY115" fmla="*/ 161925 h 1395413"/>
                <a:gd name="connsiteX116" fmla="*/ 1638300 w 1914525"/>
                <a:gd name="connsiteY116" fmla="*/ 152400 h 1395413"/>
                <a:gd name="connsiteX117" fmla="*/ 1609725 w 1914525"/>
                <a:gd name="connsiteY117" fmla="*/ 142875 h 1395413"/>
                <a:gd name="connsiteX118" fmla="*/ 1590675 w 1914525"/>
                <a:gd name="connsiteY118" fmla="*/ 133350 h 1395413"/>
                <a:gd name="connsiteX119" fmla="*/ 1533525 w 1914525"/>
                <a:gd name="connsiteY119" fmla="*/ 123825 h 1395413"/>
                <a:gd name="connsiteX120" fmla="*/ 1495425 w 1914525"/>
                <a:gd name="connsiteY120" fmla="*/ 109538 h 1395413"/>
                <a:gd name="connsiteX121" fmla="*/ 1376363 w 1914525"/>
                <a:gd name="connsiteY121" fmla="*/ 95250 h 1395413"/>
                <a:gd name="connsiteX122" fmla="*/ 1343025 w 1914525"/>
                <a:gd name="connsiteY122" fmla="*/ 90488 h 1395413"/>
                <a:gd name="connsiteX123" fmla="*/ 1281113 w 1914525"/>
                <a:gd name="connsiteY123" fmla="*/ 76200 h 1395413"/>
                <a:gd name="connsiteX124" fmla="*/ 1223963 w 1914525"/>
                <a:gd name="connsiteY124" fmla="*/ 71438 h 1395413"/>
                <a:gd name="connsiteX125" fmla="*/ 1181100 w 1914525"/>
                <a:gd name="connsiteY125" fmla="*/ 61913 h 1395413"/>
                <a:gd name="connsiteX126" fmla="*/ 1166813 w 1914525"/>
                <a:gd name="connsiteY126" fmla="*/ 52388 h 1395413"/>
                <a:gd name="connsiteX127" fmla="*/ 1143000 w 1914525"/>
                <a:gd name="connsiteY127" fmla="*/ 47625 h 1395413"/>
                <a:gd name="connsiteX128" fmla="*/ 1114425 w 1914525"/>
                <a:gd name="connsiteY128" fmla="*/ 38100 h 1395413"/>
                <a:gd name="connsiteX129" fmla="*/ 1085850 w 1914525"/>
                <a:gd name="connsiteY129" fmla="*/ 28575 h 1395413"/>
                <a:gd name="connsiteX130" fmla="*/ 1009650 w 1914525"/>
                <a:gd name="connsiteY130" fmla="*/ 19050 h 1395413"/>
                <a:gd name="connsiteX131" fmla="*/ 976313 w 1914525"/>
                <a:gd name="connsiteY131" fmla="*/ 9525 h 1395413"/>
                <a:gd name="connsiteX132" fmla="*/ 923925 w 1914525"/>
                <a:gd name="connsiteY132" fmla="*/ 0 h 1395413"/>
                <a:gd name="connsiteX133" fmla="*/ 771525 w 1914525"/>
                <a:gd name="connsiteY133" fmla="*/ 4763 h 1395413"/>
                <a:gd name="connsiteX134" fmla="*/ 757238 w 1914525"/>
                <a:gd name="connsiteY134" fmla="*/ 9525 h 1395413"/>
                <a:gd name="connsiteX135" fmla="*/ 733425 w 1914525"/>
                <a:gd name="connsiteY135" fmla="*/ 19050 h 1395413"/>
                <a:gd name="connsiteX136" fmla="*/ 714375 w 1914525"/>
                <a:gd name="connsiteY136" fmla="*/ 28575 h 1395413"/>
                <a:gd name="connsiteX137" fmla="*/ 700088 w 1914525"/>
                <a:gd name="connsiteY137" fmla="*/ 33338 h 1395413"/>
                <a:gd name="connsiteX138" fmla="*/ 681038 w 1914525"/>
                <a:gd name="connsiteY138" fmla="*/ 42863 h 1395413"/>
                <a:gd name="connsiteX139" fmla="*/ 633413 w 1914525"/>
                <a:gd name="connsiteY139" fmla="*/ 57150 h 1395413"/>
                <a:gd name="connsiteX140" fmla="*/ 595313 w 1914525"/>
                <a:gd name="connsiteY140" fmla="*/ 71438 h 1395413"/>
                <a:gd name="connsiteX141" fmla="*/ 552450 w 1914525"/>
                <a:gd name="connsiteY141" fmla="*/ 80963 h 1395413"/>
                <a:gd name="connsiteX142" fmla="*/ 519113 w 1914525"/>
                <a:gd name="connsiteY142" fmla="*/ 95250 h 1395413"/>
                <a:gd name="connsiteX143" fmla="*/ 485775 w 1914525"/>
                <a:gd name="connsiteY143" fmla="*/ 100013 h 1395413"/>
                <a:gd name="connsiteX144" fmla="*/ 438150 w 1914525"/>
                <a:gd name="connsiteY144" fmla="*/ 119063 h 1395413"/>
                <a:gd name="connsiteX145" fmla="*/ 404813 w 1914525"/>
                <a:gd name="connsiteY145" fmla="*/ 133350 h 1395413"/>
                <a:gd name="connsiteX146" fmla="*/ 390525 w 1914525"/>
                <a:gd name="connsiteY146" fmla="*/ 147638 h 1395413"/>
                <a:gd name="connsiteX147" fmla="*/ 352425 w 1914525"/>
                <a:gd name="connsiteY147" fmla="*/ 166688 h 1395413"/>
                <a:gd name="connsiteX148" fmla="*/ 319088 w 1914525"/>
                <a:gd name="connsiteY148" fmla="*/ 180975 h 1395413"/>
                <a:gd name="connsiteX149" fmla="*/ 300038 w 1914525"/>
                <a:gd name="connsiteY149" fmla="*/ 195263 h 1395413"/>
                <a:gd name="connsiteX150" fmla="*/ 285750 w 1914525"/>
                <a:gd name="connsiteY150" fmla="*/ 200025 h 1395413"/>
                <a:gd name="connsiteX151" fmla="*/ 266700 w 1914525"/>
                <a:gd name="connsiteY151" fmla="*/ 214313 h 1395413"/>
                <a:gd name="connsiteX152" fmla="*/ 228600 w 1914525"/>
                <a:gd name="connsiteY152" fmla="*/ 233363 h 1395413"/>
                <a:gd name="connsiteX153" fmla="*/ 200025 w 1914525"/>
                <a:gd name="connsiteY153" fmla="*/ 252413 h 1395413"/>
                <a:gd name="connsiteX154" fmla="*/ 185738 w 1914525"/>
                <a:gd name="connsiteY154" fmla="*/ 261938 h 1395413"/>
                <a:gd name="connsiteX155" fmla="*/ 166688 w 1914525"/>
                <a:gd name="connsiteY155" fmla="*/ 271463 h 1395413"/>
                <a:gd name="connsiteX156" fmla="*/ 157163 w 1914525"/>
                <a:gd name="connsiteY156" fmla="*/ 285750 h 1395413"/>
                <a:gd name="connsiteX157" fmla="*/ 142875 w 1914525"/>
                <a:gd name="connsiteY157" fmla="*/ 300038 h 1395413"/>
                <a:gd name="connsiteX158" fmla="*/ 119063 w 1914525"/>
                <a:gd name="connsiteY158" fmla="*/ 333375 h 1395413"/>
                <a:gd name="connsiteX159" fmla="*/ 114300 w 1914525"/>
                <a:gd name="connsiteY159" fmla="*/ 347663 h 1395413"/>
                <a:gd name="connsiteX160" fmla="*/ 104775 w 1914525"/>
                <a:gd name="connsiteY160" fmla="*/ 371475 h 1395413"/>
                <a:gd name="connsiteX161" fmla="*/ 85725 w 1914525"/>
                <a:gd name="connsiteY161" fmla="*/ 404813 h 1395413"/>
                <a:gd name="connsiteX162" fmla="*/ 76200 w 1914525"/>
                <a:gd name="connsiteY162" fmla="*/ 442913 h 1395413"/>
                <a:gd name="connsiteX163" fmla="*/ 71438 w 1914525"/>
                <a:gd name="connsiteY163" fmla="*/ 457200 h 1395413"/>
                <a:gd name="connsiteX164" fmla="*/ 66675 w 1914525"/>
                <a:gd name="connsiteY164" fmla="*/ 490538 h 1395413"/>
                <a:gd name="connsiteX165" fmla="*/ 61913 w 1914525"/>
                <a:gd name="connsiteY165" fmla="*/ 504825 h 1395413"/>
                <a:gd name="connsiteX166" fmla="*/ 57150 w 1914525"/>
                <a:gd name="connsiteY166" fmla="*/ 523875 h 1395413"/>
                <a:gd name="connsiteX167" fmla="*/ 52388 w 1914525"/>
                <a:gd name="connsiteY167" fmla="*/ 576263 h 1395413"/>
                <a:gd name="connsiteX168" fmla="*/ 47625 w 1914525"/>
                <a:gd name="connsiteY168" fmla="*/ 604838 h 1395413"/>
                <a:gd name="connsiteX169" fmla="*/ 38100 w 1914525"/>
                <a:gd name="connsiteY169" fmla="*/ 714375 h 1395413"/>
                <a:gd name="connsiteX170" fmla="*/ 28575 w 1914525"/>
                <a:gd name="connsiteY170" fmla="*/ 762000 h 1395413"/>
                <a:gd name="connsiteX171" fmla="*/ 14288 w 1914525"/>
                <a:gd name="connsiteY171" fmla="*/ 866775 h 1395413"/>
                <a:gd name="connsiteX172" fmla="*/ 9525 w 1914525"/>
                <a:gd name="connsiteY172" fmla="*/ 890588 h 1395413"/>
                <a:gd name="connsiteX173" fmla="*/ 0 w 1914525"/>
                <a:gd name="connsiteY173" fmla="*/ 919163 h 1395413"/>
                <a:gd name="connsiteX174" fmla="*/ 4763 w 1914525"/>
                <a:gd name="connsiteY174" fmla="*/ 1042988 h 1395413"/>
                <a:gd name="connsiteX175" fmla="*/ 14288 w 1914525"/>
                <a:gd name="connsiteY175" fmla="*/ 1076325 h 1395413"/>
                <a:gd name="connsiteX176" fmla="*/ 23813 w 1914525"/>
                <a:gd name="connsiteY176" fmla="*/ 1257300 h 1395413"/>
                <a:gd name="connsiteX0" fmla="*/ 23813 w 1914525"/>
                <a:gd name="connsiteY0" fmla="*/ 1257300 h 1395413"/>
                <a:gd name="connsiteX1" fmla="*/ 69056 w 1914525"/>
                <a:gd name="connsiteY1" fmla="*/ 1312069 h 1395413"/>
                <a:gd name="connsiteX2" fmla="*/ 83344 w 1914525"/>
                <a:gd name="connsiteY2" fmla="*/ 1378743 h 1395413"/>
                <a:gd name="connsiteX3" fmla="*/ 71438 w 1914525"/>
                <a:gd name="connsiteY3" fmla="*/ 1190625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266700 w 1914525"/>
                <a:gd name="connsiteY24" fmla="*/ 361950 h 1395413"/>
                <a:gd name="connsiteX25" fmla="*/ 352425 w 1914525"/>
                <a:gd name="connsiteY25" fmla="*/ 352425 h 1395413"/>
                <a:gd name="connsiteX26" fmla="*/ 395288 w 1914525"/>
                <a:gd name="connsiteY26" fmla="*/ 328613 h 1395413"/>
                <a:gd name="connsiteX27" fmla="*/ 419100 w 1914525"/>
                <a:gd name="connsiteY27" fmla="*/ 314325 h 1395413"/>
                <a:gd name="connsiteX28" fmla="*/ 452438 w 1914525"/>
                <a:gd name="connsiteY28" fmla="*/ 295275 h 1395413"/>
                <a:gd name="connsiteX29" fmla="*/ 471488 w 1914525"/>
                <a:gd name="connsiteY29" fmla="*/ 290513 h 1395413"/>
                <a:gd name="connsiteX30" fmla="*/ 509588 w 1914525"/>
                <a:gd name="connsiteY30" fmla="*/ 276225 h 1395413"/>
                <a:gd name="connsiteX31" fmla="*/ 523875 w 1914525"/>
                <a:gd name="connsiteY31" fmla="*/ 266700 h 1395413"/>
                <a:gd name="connsiteX32" fmla="*/ 561975 w 1914525"/>
                <a:gd name="connsiteY32" fmla="*/ 257175 h 1395413"/>
                <a:gd name="connsiteX33" fmla="*/ 590550 w 1914525"/>
                <a:gd name="connsiteY33" fmla="*/ 247650 h 1395413"/>
                <a:gd name="connsiteX34" fmla="*/ 604838 w 1914525"/>
                <a:gd name="connsiteY34" fmla="*/ 242888 h 1395413"/>
                <a:gd name="connsiteX35" fmla="*/ 633413 w 1914525"/>
                <a:gd name="connsiteY35" fmla="*/ 238125 h 1395413"/>
                <a:gd name="connsiteX36" fmla="*/ 652463 w 1914525"/>
                <a:gd name="connsiteY36" fmla="*/ 233363 h 1395413"/>
                <a:gd name="connsiteX37" fmla="*/ 681038 w 1914525"/>
                <a:gd name="connsiteY37" fmla="*/ 223838 h 1395413"/>
                <a:gd name="connsiteX38" fmla="*/ 704850 w 1914525"/>
                <a:gd name="connsiteY38" fmla="*/ 219075 h 1395413"/>
                <a:gd name="connsiteX39" fmla="*/ 766763 w 1914525"/>
                <a:gd name="connsiteY39" fmla="*/ 209550 h 1395413"/>
                <a:gd name="connsiteX40" fmla="*/ 790575 w 1914525"/>
                <a:gd name="connsiteY40" fmla="*/ 204788 h 1395413"/>
                <a:gd name="connsiteX41" fmla="*/ 881063 w 1914525"/>
                <a:gd name="connsiteY41" fmla="*/ 190500 h 1395413"/>
                <a:gd name="connsiteX42" fmla="*/ 895350 w 1914525"/>
                <a:gd name="connsiteY42" fmla="*/ 185738 h 1395413"/>
                <a:gd name="connsiteX43" fmla="*/ 976313 w 1914525"/>
                <a:gd name="connsiteY43" fmla="*/ 176213 h 1395413"/>
                <a:gd name="connsiteX44" fmla="*/ 1314450 w 1914525"/>
                <a:gd name="connsiteY44" fmla="*/ 180975 h 1395413"/>
                <a:gd name="connsiteX45" fmla="*/ 1343025 w 1914525"/>
                <a:gd name="connsiteY45" fmla="*/ 190500 h 1395413"/>
                <a:gd name="connsiteX46" fmla="*/ 1371600 w 1914525"/>
                <a:gd name="connsiteY46" fmla="*/ 200025 h 1395413"/>
                <a:gd name="connsiteX47" fmla="*/ 1385888 w 1914525"/>
                <a:gd name="connsiteY47" fmla="*/ 204788 h 1395413"/>
                <a:gd name="connsiteX48" fmla="*/ 1414463 w 1914525"/>
                <a:gd name="connsiteY48" fmla="*/ 223838 h 1395413"/>
                <a:gd name="connsiteX49" fmla="*/ 1452563 w 1914525"/>
                <a:gd name="connsiteY49" fmla="*/ 238125 h 1395413"/>
                <a:gd name="connsiteX50" fmla="*/ 1481138 w 1914525"/>
                <a:gd name="connsiteY50" fmla="*/ 247650 h 1395413"/>
                <a:gd name="connsiteX51" fmla="*/ 1495425 w 1914525"/>
                <a:gd name="connsiteY51" fmla="*/ 252413 h 1395413"/>
                <a:gd name="connsiteX52" fmla="*/ 1514475 w 1914525"/>
                <a:gd name="connsiteY52" fmla="*/ 257175 h 1395413"/>
                <a:gd name="connsiteX53" fmla="*/ 1547813 w 1914525"/>
                <a:gd name="connsiteY53" fmla="*/ 285750 h 1395413"/>
                <a:gd name="connsiteX54" fmla="*/ 1576388 w 1914525"/>
                <a:gd name="connsiteY54" fmla="*/ 304800 h 1395413"/>
                <a:gd name="connsiteX55" fmla="*/ 1590675 w 1914525"/>
                <a:gd name="connsiteY55" fmla="*/ 314325 h 1395413"/>
                <a:gd name="connsiteX56" fmla="*/ 1619250 w 1914525"/>
                <a:gd name="connsiteY56" fmla="*/ 342900 h 1395413"/>
                <a:gd name="connsiteX57" fmla="*/ 1633538 w 1914525"/>
                <a:gd name="connsiteY57" fmla="*/ 357188 h 1395413"/>
                <a:gd name="connsiteX58" fmla="*/ 1657350 w 1914525"/>
                <a:gd name="connsiteY58" fmla="*/ 390525 h 1395413"/>
                <a:gd name="connsiteX59" fmla="*/ 1676400 w 1914525"/>
                <a:gd name="connsiteY59" fmla="*/ 419100 h 1395413"/>
                <a:gd name="connsiteX60" fmla="*/ 1681163 w 1914525"/>
                <a:gd name="connsiteY60" fmla="*/ 433388 h 1395413"/>
                <a:gd name="connsiteX61" fmla="*/ 1690688 w 1914525"/>
                <a:gd name="connsiteY61" fmla="*/ 447675 h 1395413"/>
                <a:gd name="connsiteX62" fmla="*/ 1704975 w 1914525"/>
                <a:gd name="connsiteY62" fmla="*/ 471488 h 1395413"/>
                <a:gd name="connsiteX63" fmla="*/ 1714500 w 1914525"/>
                <a:gd name="connsiteY63" fmla="*/ 485775 h 1395413"/>
                <a:gd name="connsiteX64" fmla="*/ 1728788 w 1914525"/>
                <a:gd name="connsiteY64" fmla="*/ 514350 h 1395413"/>
                <a:gd name="connsiteX65" fmla="*/ 1747838 w 1914525"/>
                <a:gd name="connsiteY65" fmla="*/ 542925 h 1395413"/>
                <a:gd name="connsiteX66" fmla="*/ 1752600 w 1914525"/>
                <a:gd name="connsiteY66" fmla="*/ 557213 h 1395413"/>
                <a:gd name="connsiteX67" fmla="*/ 1762125 w 1914525"/>
                <a:gd name="connsiteY67" fmla="*/ 571500 h 1395413"/>
                <a:gd name="connsiteX68" fmla="*/ 1771650 w 1914525"/>
                <a:gd name="connsiteY68" fmla="*/ 600075 h 1395413"/>
                <a:gd name="connsiteX69" fmla="*/ 1781175 w 1914525"/>
                <a:gd name="connsiteY69" fmla="*/ 614363 h 1395413"/>
                <a:gd name="connsiteX70" fmla="*/ 1790700 w 1914525"/>
                <a:gd name="connsiteY70" fmla="*/ 642938 h 1395413"/>
                <a:gd name="connsiteX71" fmla="*/ 1795463 w 1914525"/>
                <a:gd name="connsiteY71" fmla="*/ 661988 h 1395413"/>
                <a:gd name="connsiteX72" fmla="*/ 1804988 w 1914525"/>
                <a:gd name="connsiteY72" fmla="*/ 676275 h 1395413"/>
                <a:gd name="connsiteX73" fmla="*/ 1809750 w 1914525"/>
                <a:gd name="connsiteY73" fmla="*/ 695325 h 1395413"/>
                <a:gd name="connsiteX74" fmla="*/ 1824038 w 1914525"/>
                <a:gd name="connsiteY74" fmla="*/ 747713 h 1395413"/>
                <a:gd name="connsiteX75" fmla="*/ 1833563 w 1914525"/>
                <a:gd name="connsiteY75" fmla="*/ 804863 h 1395413"/>
                <a:gd name="connsiteX76" fmla="*/ 1838325 w 1914525"/>
                <a:gd name="connsiteY76" fmla="*/ 942975 h 1395413"/>
                <a:gd name="connsiteX77" fmla="*/ 1843088 w 1914525"/>
                <a:gd name="connsiteY77" fmla="*/ 957263 h 1395413"/>
                <a:gd name="connsiteX78" fmla="*/ 1857375 w 1914525"/>
                <a:gd name="connsiteY78" fmla="*/ 1000125 h 1395413"/>
                <a:gd name="connsiteX79" fmla="*/ 1862138 w 1914525"/>
                <a:gd name="connsiteY79" fmla="*/ 1019175 h 1395413"/>
                <a:gd name="connsiteX80" fmla="*/ 1871663 w 1914525"/>
                <a:gd name="connsiteY80" fmla="*/ 1038225 h 1395413"/>
                <a:gd name="connsiteX81" fmla="*/ 1876425 w 1914525"/>
                <a:gd name="connsiteY81" fmla="*/ 1166813 h 1395413"/>
                <a:gd name="connsiteX82" fmla="*/ 1885950 w 1914525"/>
                <a:gd name="connsiteY82" fmla="*/ 1285875 h 1395413"/>
                <a:gd name="connsiteX83" fmla="*/ 1885950 w 1914525"/>
                <a:gd name="connsiteY83" fmla="*/ 1357313 h 1395413"/>
                <a:gd name="connsiteX84" fmla="*/ 1876425 w 1914525"/>
                <a:gd name="connsiteY84" fmla="*/ 1371600 h 1395413"/>
                <a:gd name="connsiteX85" fmla="*/ 1866900 w 1914525"/>
                <a:gd name="connsiteY85" fmla="*/ 1395413 h 1395413"/>
                <a:gd name="connsiteX86" fmla="*/ 1871663 w 1914525"/>
                <a:gd name="connsiteY86" fmla="*/ 1266825 h 1395413"/>
                <a:gd name="connsiteX87" fmla="*/ 1881188 w 1914525"/>
                <a:gd name="connsiteY87" fmla="*/ 1238250 h 1395413"/>
                <a:gd name="connsiteX88" fmla="*/ 1890713 w 1914525"/>
                <a:gd name="connsiteY88" fmla="*/ 1200150 h 1395413"/>
                <a:gd name="connsiteX89" fmla="*/ 1900238 w 1914525"/>
                <a:gd name="connsiteY89" fmla="*/ 1171575 h 1395413"/>
                <a:gd name="connsiteX90" fmla="*/ 1905000 w 1914525"/>
                <a:gd name="connsiteY90" fmla="*/ 1085850 h 1395413"/>
                <a:gd name="connsiteX91" fmla="*/ 1914525 w 1914525"/>
                <a:gd name="connsiteY91" fmla="*/ 809625 h 1395413"/>
                <a:gd name="connsiteX92" fmla="*/ 1909763 w 1914525"/>
                <a:gd name="connsiteY92" fmla="*/ 666750 h 1395413"/>
                <a:gd name="connsiteX93" fmla="*/ 1890713 w 1914525"/>
                <a:gd name="connsiteY93" fmla="*/ 633413 h 1395413"/>
                <a:gd name="connsiteX94" fmla="*/ 1881188 w 1914525"/>
                <a:gd name="connsiteY94" fmla="*/ 609600 h 1395413"/>
                <a:gd name="connsiteX95" fmla="*/ 1871663 w 1914525"/>
                <a:gd name="connsiteY95" fmla="*/ 581025 h 1395413"/>
                <a:gd name="connsiteX96" fmla="*/ 1862138 w 1914525"/>
                <a:gd name="connsiteY96" fmla="*/ 566738 h 1395413"/>
                <a:gd name="connsiteX97" fmla="*/ 1857375 w 1914525"/>
                <a:gd name="connsiteY97" fmla="*/ 542925 h 1395413"/>
                <a:gd name="connsiteX98" fmla="*/ 1847850 w 1914525"/>
                <a:gd name="connsiteY98" fmla="*/ 528638 h 1395413"/>
                <a:gd name="connsiteX99" fmla="*/ 1843088 w 1914525"/>
                <a:gd name="connsiteY99" fmla="*/ 514350 h 1395413"/>
                <a:gd name="connsiteX100" fmla="*/ 1833563 w 1914525"/>
                <a:gd name="connsiteY100" fmla="*/ 495300 h 1395413"/>
                <a:gd name="connsiteX101" fmla="*/ 1824038 w 1914525"/>
                <a:gd name="connsiteY101" fmla="*/ 457200 h 1395413"/>
                <a:gd name="connsiteX102" fmla="*/ 1814513 w 1914525"/>
                <a:gd name="connsiteY102" fmla="*/ 438150 h 1395413"/>
                <a:gd name="connsiteX103" fmla="*/ 1800225 w 1914525"/>
                <a:gd name="connsiteY103" fmla="*/ 404813 h 1395413"/>
                <a:gd name="connsiteX104" fmla="*/ 1790700 w 1914525"/>
                <a:gd name="connsiteY104" fmla="*/ 376238 h 1395413"/>
                <a:gd name="connsiteX105" fmla="*/ 1785938 w 1914525"/>
                <a:gd name="connsiteY105" fmla="*/ 361950 h 1395413"/>
                <a:gd name="connsiteX106" fmla="*/ 1781175 w 1914525"/>
                <a:gd name="connsiteY106" fmla="*/ 342900 h 1395413"/>
                <a:gd name="connsiteX107" fmla="*/ 1771650 w 1914525"/>
                <a:gd name="connsiteY107" fmla="*/ 328613 h 1395413"/>
                <a:gd name="connsiteX108" fmla="*/ 1752600 w 1914525"/>
                <a:gd name="connsiteY108" fmla="*/ 280988 h 1395413"/>
                <a:gd name="connsiteX109" fmla="*/ 1747838 w 1914525"/>
                <a:gd name="connsiteY109" fmla="*/ 266700 h 1395413"/>
                <a:gd name="connsiteX110" fmla="*/ 1738313 w 1914525"/>
                <a:gd name="connsiteY110" fmla="*/ 252413 h 1395413"/>
                <a:gd name="connsiteX111" fmla="*/ 1724025 w 1914525"/>
                <a:gd name="connsiteY111" fmla="*/ 228600 h 1395413"/>
                <a:gd name="connsiteX112" fmla="*/ 1714500 w 1914525"/>
                <a:gd name="connsiteY112" fmla="*/ 214313 h 1395413"/>
                <a:gd name="connsiteX113" fmla="*/ 1700213 w 1914525"/>
                <a:gd name="connsiteY113" fmla="*/ 204788 h 1395413"/>
                <a:gd name="connsiteX114" fmla="*/ 1676400 w 1914525"/>
                <a:gd name="connsiteY114" fmla="*/ 176213 h 1395413"/>
                <a:gd name="connsiteX115" fmla="*/ 1666875 w 1914525"/>
                <a:gd name="connsiteY115" fmla="*/ 161925 h 1395413"/>
                <a:gd name="connsiteX116" fmla="*/ 1638300 w 1914525"/>
                <a:gd name="connsiteY116" fmla="*/ 152400 h 1395413"/>
                <a:gd name="connsiteX117" fmla="*/ 1609725 w 1914525"/>
                <a:gd name="connsiteY117" fmla="*/ 142875 h 1395413"/>
                <a:gd name="connsiteX118" fmla="*/ 1590675 w 1914525"/>
                <a:gd name="connsiteY118" fmla="*/ 133350 h 1395413"/>
                <a:gd name="connsiteX119" fmla="*/ 1533525 w 1914525"/>
                <a:gd name="connsiteY119" fmla="*/ 123825 h 1395413"/>
                <a:gd name="connsiteX120" fmla="*/ 1495425 w 1914525"/>
                <a:gd name="connsiteY120" fmla="*/ 109538 h 1395413"/>
                <a:gd name="connsiteX121" fmla="*/ 1376363 w 1914525"/>
                <a:gd name="connsiteY121" fmla="*/ 95250 h 1395413"/>
                <a:gd name="connsiteX122" fmla="*/ 1343025 w 1914525"/>
                <a:gd name="connsiteY122" fmla="*/ 90488 h 1395413"/>
                <a:gd name="connsiteX123" fmla="*/ 1281113 w 1914525"/>
                <a:gd name="connsiteY123" fmla="*/ 76200 h 1395413"/>
                <a:gd name="connsiteX124" fmla="*/ 1223963 w 1914525"/>
                <a:gd name="connsiteY124" fmla="*/ 71438 h 1395413"/>
                <a:gd name="connsiteX125" fmla="*/ 1181100 w 1914525"/>
                <a:gd name="connsiteY125" fmla="*/ 61913 h 1395413"/>
                <a:gd name="connsiteX126" fmla="*/ 1166813 w 1914525"/>
                <a:gd name="connsiteY126" fmla="*/ 52388 h 1395413"/>
                <a:gd name="connsiteX127" fmla="*/ 1143000 w 1914525"/>
                <a:gd name="connsiteY127" fmla="*/ 47625 h 1395413"/>
                <a:gd name="connsiteX128" fmla="*/ 1114425 w 1914525"/>
                <a:gd name="connsiteY128" fmla="*/ 38100 h 1395413"/>
                <a:gd name="connsiteX129" fmla="*/ 1085850 w 1914525"/>
                <a:gd name="connsiteY129" fmla="*/ 28575 h 1395413"/>
                <a:gd name="connsiteX130" fmla="*/ 1009650 w 1914525"/>
                <a:gd name="connsiteY130" fmla="*/ 19050 h 1395413"/>
                <a:gd name="connsiteX131" fmla="*/ 976313 w 1914525"/>
                <a:gd name="connsiteY131" fmla="*/ 9525 h 1395413"/>
                <a:gd name="connsiteX132" fmla="*/ 923925 w 1914525"/>
                <a:gd name="connsiteY132" fmla="*/ 0 h 1395413"/>
                <a:gd name="connsiteX133" fmla="*/ 771525 w 1914525"/>
                <a:gd name="connsiteY133" fmla="*/ 4763 h 1395413"/>
                <a:gd name="connsiteX134" fmla="*/ 757238 w 1914525"/>
                <a:gd name="connsiteY134" fmla="*/ 9525 h 1395413"/>
                <a:gd name="connsiteX135" fmla="*/ 733425 w 1914525"/>
                <a:gd name="connsiteY135" fmla="*/ 19050 h 1395413"/>
                <a:gd name="connsiteX136" fmla="*/ 714375 w 1914525"/>
                <a:gd name="connsiteY136" fmla="*/ 28575 h 1395413"/>
                <a:gd name="connsiteX137" fmla="*/ 700088 w 1914525"/>
                <a:gd name="connsiteY137" fmla="*/ 33338 h 1395413"/>
                <a:gd name="connsiteX138" fmla="*/ 681038 w 1914525"/>
                <a:gd name="connsiteY138" fmla="*/ 42863 h 1395413"/>
                <a:gd name="connsiteX139" fmla="*/ 633413 w 1914525"/>
                <a:gd name="connsiteY139" fmla="*/ 57150 h 1395413"/>
                <a:gd name="connsiteX140" fmla="*/ 595313 w 1914525"/>
                <a:gd name="connsiteY140" fmla="*/ 71438 h 1395413"/>
                <a:gd name="connsiteX141" fmla="*/ 552450 w 1914525"/>
                <a:gd name="connsiteY141" fmla="*/ 80963 h 1395413"/>
                <a:gd name="connsiteX142" fmla="*/ 519113 w 1914525"/>
                <a:gd name="connsiteY142" fmla="*/ 95250 h 1395413"/>
                <a:gd name="connsiteX143" fmla="*/ 485775 w 1914525"/>
                <a:gd name="connsiteY143" fmla="*/ 100013 h 1395413"/>
                <a:gd name="connsiteX144" fmla="*/ 438150 w 1914525"/>
                <a:gd name="connsiteY144" fmla="*/ 119063 h 1395413"/>
                <a:gd name="connsiteX145" fmla="*/ 404813 w 1914525"/>
                <a:gd name="connsiteY145" fmla="*/ 133350 h 1395413"/>
                <a:gd name="connsiteX146" fmla="*/ 390525 w 1914525"/>
                <a:gd name="connsiteY146" fmla="*/ 147638 h 1395413"/>
                <a:gd name="connsiteX147" fmla="*/ 352425 w 1914525"/>
                <a:gd name="connsiteY147" fmla="*/ 166688 h 1395413"/>
                <a:gd name="connsiteX148" fmla="*/ 319088 w 1914525"/>
                <a:gd name="connsiteY148" fmla="*/ 180975 h 1395413"/>
                <a:gd name="connsiteX149" fmla="*/ 300038 w 1914525"/>
                <a:gd name="connsiteY149" fmla="*/ 195263 h 1395413"/>
                <a:gd name="connsiteX150" fmla="*/ 285750 w 1914525"/>
                <a:gd name="connsiteY150" fmla="*/ 200025 h 1395413"/>
                <a:gd name="connsiteX151" fmla="*/ 266700 w 1914525"/>
                <a:gd name="connsiteY151" fmla="*/ 214313 h 1395413"/>
                <a:gd name="connsiteX152" fmla="*/ 228600 w 1914525"/>
                <a:gd name="connsiteY152" fmla="*/ 233363 h 1395413"/>
                <a:gd name="connsiteX153" fmla="*/ 200025 w 1914525"/>
                <a:gd name="connsiteY153" fmla="*/ 252413 h 1395413"/>
                <a:gd name="connsiteX154" fmla="*/ 185738 w 1914525"/>
                <a:gd name="connsiteY154" fmla="*/ 261938 h 1395413"/>
                <a:gd name="connsiteX155" fmla="*/ 166688 w 1914525"/>
                <a:gd name="connsiteY155" fmla="*/ 271463 h 1395413"/>
                <a:gd name="connsiteX156" fmla="*/ 157163 w 1914525"/>
                <a:gd name="connsiteY156" fmla="*/ 285750 h 1395413"/>
                <a:gd name="connsiteX157" fmla="*/ 142875 w 1914525"/>
                <a:gd name="connsiteY157" fmla="*/ 300038 h 1395413"/>
                <a:gd name="connsiteX158" fmla="*/ 119063 w 1914525"/>
                <a:gd name="connsiteY158" fmla="*/ 333375 h 1395413"/>
                <a:gd name="connsiteX159" fmla="*/ 114300 w 1914525"/>
                <a:gd name="connsiteY159" fmla="*/ 347663 h 1395413"/>
                <a:gd name="connsiteX160" fmla="*/ 104775 w 1914525"/>
                <a:gd name="connsiteY160" fmla="*/ 371475 h 1395413"/>
                <a:gd name="connsiteX161" fmla="*/ 85725 w 1914525"/>
                <a:gd name="connsiteY161" fmla="*/ 404813 h 1395413"/>
                <a:gd name="connsiteX162" fmla="*/ 76200 w 1914525"/>
                <a:gd name="connsiteY162" fmla="*/ 442913 h 1395413"/>
                <a:gd name="connsiteX163" fmla="*/ 71438 w 1914525"/>
                <a:gd name="connsiteY163" fmla="*/ 457200 h 1395413"/>
                <a:gd name="connsiteX164" fmla="*/ 66675 w 1914525"/>
                <a:gd name="connsiteY164" fmla="*/ 490538 h 1395413"/>
                <a:gd name="connsiteX165" fmla="*/ 61913 w 1914525"/>
                <a:gd name="connsiteY165" fmla="*/ 504825 h 1395413"/>
                <a:gd name="connsiteX166" fmla="*/ 57150 w 1914525"/>
                <a:gd name="connsiteY166" fmla="*/ 523875 h 1395413"/>
                <a:gd name="connsiteX167" fmla="*/ 52388 w 1914525"/>
                <a:gd name="connsiteY167" fmla="*/ 576263 h 1395413"/>
                <a:gd name="connsiteX168" fmla="*/ 47625 w 1914525"/>
                <a:gd name="connsiteY168" fmla="*/ 604838 h 1395413"/>
                <a:gd name="connsiteX169" fmla="*/ 38100 w 1914525"/>
                <a:gd name="connsiteY169" fmla="*/ 714375 h 1395413"/>
                <a:gd name="connsiteX170" fmla="*/ 28575 w 1914525"/>
                <a:gd name="connsiteY170" fmla="*/ 762000 h 1395413"/>
                <a:gd name="connsiteX171" fmla="*/ 14288 w 1914525"/>
                <a:gd name="connsiteY171" fmla="*/ 866775 h 1395413"/>
                <a:gd name="connsiteX172" fmla="*/ 9525 w 1914525"/>
                <a:gd name="connsiteY172" fmla="*/ 890588 h 1395413"/>
                <a:gd name="connsiteX173" fmla="*/ 0 w 1914525"/>
                <a:gd name="connsiteY173" fmla="*/ 919163 h 1395413"/>
                <a:gd name="connsiteX174" fmla="*/ 4763 w 1914525"/>
                <a:gd name="connsiteY174" fmla="*/ 1042988 h 1395413"/>
                <a:gd name="connsiteX175" fmla="*/ 14288 w 1914525"/>
                <a:gd name="connsiteY175" fmla="*/ 1076325 h 1395413"/>
                <a:gd name="connsiteX176" fmla="*/ 23813 w 1914525"/>
                <a:gd name="connsiteY17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71438 w 1914525"/>
                <a:gd name="connsiteY3" fmla="*/ 1190625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266700 w 1914525"/>
                <a:gd name="connsiteY24" fmla="*/ 361950 h 1395413"/>
                <a:gd name="connsiteX25" fmla="*/ 352425 w 1914525"/>
                <a:gd name="connsiteY25" fmla="*/ 352425 h 1395413"/>
                <a:gd name="connsiteX26" fmla="*/ 395288 w 1914525"/>
                <a:gd name="connsiteY26" fmla="*/ 328613 h 1395413"/>
                <a:gd name="connsiteX27" fmla="*/ 419100 w 1914525"/>
                <a:gd name="connsiteY27" fmla="*/ 314325 h 1395413"/>
                <a:gd name="connsiteX28" fmla="*/ 452438 w 1914525"/>
                <a:gd name="connsiteY28" fmla="*/ 295275 h 1395413"/>
                <a:gd name="connsiteX29" fmla="*/ 471488 w 1914525"/>
                <a:gd name="connsiteY29" fmla="*/ 290513 h 1395413"/>
                <a:gd name="connsiteX30" fmla="*/ 509588 w 1914525"/>
                <a:gd name="connsiteY30" fmla="*/ 276225 h 1395413"/>
                <a:gd name="connsiteX31" fmla="*/ 523875 w 1914525"/>
                <a:gd name="connsiteY31" fmla="*/ 266700 h 1395413"/>
                <a:gd name="connsiteX32" fmla="*/ 561975 w 1914525"/>
                <a:gd name="connsiteY32" fmla="*/ 257175 h 1395413"/>
                <a:gd name="connsiteX33" fmla="*/ 590550 w 1914525"/>
                <a:gd name="connsiteY33" fmla="*/ 247650 h 1395413"/>
                <a:gd name="connsiteX34" fmla="*/ 604838 w 1914525"/>
                <a:gd name="connsiteY34" fmla="*/ 242888 h 1395413"/>
                <a:gd name="connsiteX35" fmla="*/ 633413 w 1914525"/>
                <a:gd name="connsiteY35" fmla="*/ 238125 h 1395413"/>
                <a:gd name="connsiteX36" fmla="*/ 652463 w 1914525"/>
                <a:gd name="connsiteY36" fmla="*/ 233363 h 1395413"/>
                <a:gd name="connsiteX37" fmla="*/ 681038 w 1914525"/>
                <a:gd name="connsiteY37" fmla="*/ 223838 h 1395413"/>
                <a:gd name="connsiteX38" fmla="*/ 704850 w 1914525"/>
                <a:gd name="connsiteY38" fmla="*/ 219075 h 1395413"/>
                <a:gd name="connsiteX39" fmla="*/ 766763 w 1914525"/>
                <a:gd name="connsiteY39" fmla="*/ 209550 h 1395413"/>
                <a:gd name="connsiteX40" fmla="*/ 790575 w 1914525"/>
                <a:gd name="connsiteY40" fmla="*/ 204788 h 1395413"/>
                <a:gd name="connsiteX41" fmla="*/ 881063 w 1914525"/>
                <a:gd name="connsiteY41" fmla="*/ 190500 h 1395413"/>
                <a:gd name="connsiteX42" fmla="*/ 895350 w 1914525"/>
                <a:gd name="connsiteY42" fmla="*/ 185738 h 1395413"/>
                <a:gd name="connsiteX43" fmla="*/ 976313 w 1914525"/>
                <a:gd name="connsiteY43" fmla="*/ 176213 h 1395413"/>
                <a:gd name="connsiteX44" fmla="*/ 1314450 w 1914525"/>
                <a:gd name="connsiteY44" fmla="*/ 180975 h 1395413"/>
                <a:gd name="connsiteX45" fmla="*/ 1343025 w 1914525"/>
                <a:gd name="connsiteY45" fmla="*/ 190500 h 1395413"/>
                <a:gd name="connsiteX46" fmla="*/ 1371600 w 1914525"/>
                <a:gd name="connsiteY46" fmla="*/ 200025 h 1395413"/>
                <a:gd name="connsiteX47" fmla="*/ 1385888 w 1914525"/>
                <a:gd name="connsiteY47" fmla="*/ 204788 h 1395413"/>
                <a:gd name="connsiteX48" fmla="*/ 1414463 w 1914525"/>
                <a:gd name="connsiteY48" fmla="*/ 223838 h 1395413"/>
                <a:gd name="connsiteX49" fmla="*/ 1452563 w 1914525"/>
                <a:gd name="connsiteY49" fmla="*/ 238125 h 1395413"/>
                <a:gd name="connsiteX50" fmla="*/ 1481138 w 1914525"/>
                <a:gd name="connsiteY50" fmla="*/ 247650 h 1395413"/>
                <a:gd name="connsiteX51" fmla="*/ 1495425 w 1914525"/>
                <a:gd name="connsiteY51" fmla="*/ 252413 h 1395413"/>
                <a:gd name="connsiteX52" fmla="*/ 1514475 w 1914525"/>
                <a:gd name="connsiteY52" fmla="*/ 257175 h 1395413"/>
                <a:gd name="connsiteX53" fmla="*/ 1547813 w 1914525"/>
                <a:gd name="connsiteY53" fmla="*/ 285750 h 1395413"/>
                <a:gd name="connsiteX54" fmla="*/ 1576388 w 1914525"/>
                <a:gd name="connsiteY54" fmla="*/ 304800 h 1395413"/>
                <a:gd name="connsiteX55" fmla="*/ 1590675 w 1914525"/>
                <a:gd name="connsiteY55" fmla="*/ 314325 h 1395413"/>
                <a:gd name="connsiteX56" fmla="*/ 1619250 w 1914525"/>
                <a:gd name="connsiteY56" fmla="*/ 342900 h 1395413"/>
                <a:gd name="connsiteX57" fmla="*/ 1633538 w 1914525"/>
                <a:gd name="connsiteY57" fmla="*/ 357188 h 1395413"/>
                <a:gd name="connsiteX58" fmla="*/ 1657350 w 1914525"/>
                <a:gd name="connsiteY58" fmla="*/ 390525 h 1395413"/>
                <a:gd name="connsiteX59" fmla="*/ 1676400 w 1914525"/>
                <a:gd name="connsiteY59" fmla="*/ 419100 h 1395413"/>
                <a:gd name="connsiteX60" fmla="*/ 1681163 w 1914525"/>
                <a:gd name="connsiteY60" fmla="*/ 433388 h 1395413"/>
                <a:gd name="connsiteX61" fmla="*/ 1690688 w 1914525"/>
                <a:gd name="connsiteY61" fmla="*/ 447675 h 1395413"/>
                <a:gd name="connsiteX62" fmla="*/ 1704975 w 1914525"/>
                <a:gd name="connsiteY62" fmla="*/ 471488 h 1395413"/>
                <a:gd name="connsiteX63" fmla="*/ 1714500 w 1914525"/>
                <a:gd name="connsiteY63" fmla="*/ 485775 h 1395413"/>
                <a:gd name="connsiteX64" fmla="*/ 1728788 w 1914525"/>
                <a:gd name="connsiteY64" fmla="*/ 514350 h 1395413"/>
                <a:gd name="connsiteX65" fmla="*/ 1747838 w 1914525"/>
                <a:gd name="connsiteY65" fmla="*/ 542925 h 1395413"/>
                <a:gd name="connsiteX66" fmla="*/ 1752600 w 1914525"/>
                <a:gd name="connsiteY66" fmla="*/ 557213 h 1395413"/>
                <a:gd name="connsiteX67" fmla="*/ 1762125 w 1914525"/>
                <a:gd name="connsiteY67" fmla="*/ 571500 h 1395413"/>
                <a:gd name="connsiteX68" fmla="*/ 1771650 w 1914525"/>
                <a:gd name="connsiteY68" fmla="*/ 600075 h 1395413"/>
                <a:gd name="connsiteX69" fmla="*/ 1781175 w 1914525"/>
                <a:gd name="connsiteY69" fmla="*/ 614363 h 1395413"/>
                <a:gd name="connsiteX70" fmla="*/ 1790700 w 1914525"/>
                <a:gd name="connsiteY70" fmla="*/ 642938 h 1395413"/>
                <a:gd name="connsiteX71" fmla="*/ 1795463 w 1914525"/>
                <a:gd name="connsiteY71" fmla="*/ 661988 h 1395413"/>
                <a:gd name="connsiteX72" fmla="*/ 1804988 w 1914525"/>
                <a:gd name="connsiteY72" fmla="*/ 676275 h 1395413"/>
                <a:gd name="connsiteX73" fmla="*/ 1809750 w 1914525"/>
                <a:gd name="connsiteY73" fmla="*/ 695325 h 1395413"/>
                <a:gd name="connsiteX74" fmla="*/ 1824038 w 1914525"/>
                <a:gd name="connsiteY74" fmla="*/ 747713 h 1395413"/>
                <a:gd name="connsiteX75" fmla="*/ 1833563 w 1914525"/>
                <a:gd name="connsiteY75" fmla="*/ 804863 h 1395413"/>
                <a:gd name="connsiteX76" fmla="*/ 1838325 w 1914525"/>
                <a:gd name="connsiteY76" fmla="*/ 942975 h 1395413"/>
                <a:gd name="connsiteX77" fmla="*/ 1843088 w 1914525"/>
                <a:gd name="connsiteY77" fmla="*/ 957263 h 1395413"/>
                <a:gd name="connsiteX78" fmla="*/ 1857375 w 1914525"/>
                <a:gd name="connsiteY78" fmla="*/ 1000125 h 1395413"/>
                <a:gd name="connsiteX79" fmla="*/ 1862138 w 1914525"/>
                <a:gd name="connsiteY79" fmla="*/ 1019175 h 1395413"/>
                <a:gd name="connsiteX80" fmla="*/ 1871663 w 1914525"/>
                <a:gd name="connsiteY80" fmla="*/ 1038225 h 1395413"/>
                <a:gd name="connsiteX81" fmla="*/ 1876425 w 1914525"/>
                <a:gd name="connsiteY81" fmla="*/ 1166813 h 1395413"/>
                <a:gd name="connsiteX82" fmla="*/ 1885950 w 1914525"/>
                <a:gd name="connsiteY82" fmla="*/ 1285875 h 1395413"/>
                <a:gd name="connsiteX83" fmla="*/ 1885950 w 1914525"/>
                <a:gd name="connsiteY83" fmla="*/ 1357313 h 1395413"/>
                <a:gd name="connsiteX84" fmla="*/ 1876425 w 1914525"/>
                <a:gd name="connsiteY84" fmla="*/ 1371600 h 1395413"/>
                <a:gd name="connsiteX85" fmla="*/ 1866900 w 1914525"/>
                <a:gd name="connsiteY85" fmla="*/ 1395413 h 1395413"/>
                <a:gd name="connsiteX86" fmla="*/ 1871663 w 1914525"/>
                <a:gd name="connsiteY86" fmla="*/ 1266825 h 1395413"/>
                <a:gd name="connsiteX87" fmla="*/ 1881188 w 1914525"/>
                <a:gd name="connsiteY87" fmla="*/ 1238250 h 1395413"/>
                <a:gd name="connsiteX88" fmla="*/ 1890713 w 1914525"/>
                <a:gd name="connsiteY88" fmla="*/ 1200150 h 1395413"/>
                <a:gd name="connsiteX89" fmla="*/ 1900238 w 1914525"/>
                <a:gd name="connsiteY89" fmla="*/ 1171575 h 1395413"/>
                <a:gd name="connsiteX90" fmla="*/ 1905000 w 1914525"/>
                <a:gd name="connsiteY90" fmla="*/ 1085850 h 1395413"/>
                <a:gd name="connsiteX91" fmla="*/ 1914525 w 1914525"/>
                <a:gd name="connsiteY91" fmla="*/ 809625 h 1395413"/>
                <a:gd name="connsiteX92" fmla="*/ 1909763 w 1914525"/>
                <a:gd name="connsiteY92" fmla="*/ 666750 h 1395413"/>
                <a:gd name="connsiteX93" fmla="*/ 1890713 w 1914525"/>
                <a:gd name="connsiteY93" fmla="*/ 633413 h 1395413"/>
                <a:gd name="connsiteX94" fmla="*/ 1881188 w 1914525"/>
                <a:gd name="connsiteY94" fmla="*/ 609600 h 1395413"/>
                <a:gd name="connsiteX95" fmla="*/ 1871663 w 1914525"/>
                <a:gd name="connsiteY95" fmla="*/ 581025 h 1395413"/>
                <a:gd name="connsiteX96" fmla="*/ 1862138 w 1914525"/>
                <a:gd name="connsiteY96" fmla="*/ 566738 h 1395413"/>
                <a:gd name="connsiteX97" fmla="*/ 1857375 w 1914525"/>
                <a:gd name="connsiteY97" fmla="*/ 542925 h 1395413"/>
                <a:gd name="connsiteX98" fmla="*/ 1847850 w 1914525"/>
                <a:gd name="connsiteY98" fmla="*/ 528638 h 1395413"/>
                <a:gd name="connsiteX99" fmla="*/ 1843088 w 1914525"/>
                <a:gd name="connsiteY99" fmla="*/ 514350 h 1395413"/>
                <a:gd name="connsiteX100" fmla="*/ 1833563 w 1914525"/>
                <a:gd name="connsiteY100" fmla="*/ 495300 h 1395413"/>
                <a:gd name="connsiteX101" fmla="*/ 1824038 w 1914525"/>
                <a:gd name="connsiteY101" fmla="*/ 457200 h 1395413"/>
                <a:gd name="connsiteX102" fmla="*/ 1814513 w 1914525"/>
                <a:gd name="connsiteY102" fmla="*/ 438150 h 1395413"/>
                <a:gd name="connsiteX103" fmla="*/ 1800225 w 1914525"/>
                <a:gd name="connsiteY103" fmla="*/ 404813 h 1395413"/>
                <a:gd name="connsiteX104" fmla="*/ 1790700 w 1914525"/>
                <a:gd name="connsiteY104" fmla="*/ 376238 h 1395413"/>
                <a:gd name="connsiteX105" fmla="*/ 1785938 w 1914525"/>
                <a:gd name="connsiteY105" fmla="*/ 361950 h 1395413"/>
                <a:gd name="connsiteX106" fmla="*/ 1781175 w 1914525"/>
                <a:gd name="connsiteY106" fmla="*/ 342900 h 1395413"/>
                <a:gd name="connsiteX107" fmla="*/ 1771650 w 1914525"/>
                <a:gd name="connsiteY107" fmla="*/ 328613 h 1395413"/>
                <a:gd name="connsiteX108" fmla="*/ 1752600 w 1914525"/>
                <a:gd name="connsiteY108" fmla="*/ 280988 h 1395413"/>
                <a:gd name="connsiteX109" fmla="*/ 1747838 w 1914525"/>
                <a:gd name="connsiteY109" fmla="*/ 266700 h 1395413"/>
                <a:gd name="connsiteX110" fmla="*/ 1738313 w 1914525"/>
                <a:gd name="connsiteY110" fmla="*/ 252413 h 1395413"/>
                <a:gd name="connsiteX111" fmla="*/ 1724025 w 1914525"/>
                <a:gd name="connsiteY111" fmla="*/ 228600 h 1395413"/>
                <a:gd name="connsiteX112" fmla="*/ 1714500 w 1914525"/>
                <a:gd name="connsiteY112" fmla="*/ 214313 h 1395413"/>
                <a:gd name="connsiteX113" fmla="*/ 1700213 w 1914525"/>
                <a:gd name="connsiteY113" fmla="*/ 204788 h 1395413"/>
                <a:gd name="connsiteX114" fmla="*/ 1676400 w 1914525"/>
                <a:gd name="connsiteY114" fmla="*/ 176213 h 1395413"/>
                <a:gd name="connsiteX115" fmla="*/ 1666875 w 1914525"/>
                <a:gd name="connsiteY115" fmla="*/ 161925 h 1395413"/>
                <a:gd name="connsiteX116" fmla="*/ 1638300 w 1914525"/>
                <a:gd name="connsiteY116" fmla="*/ 152400 h 1395413"/>
                <a:gd name="connsiteX117" fmla="*/ 1609725 w 1914525"/>
                <a:gd name="connsiteY117" fmla="*/ 142875 h 1395413"/>
                <a:gd name="connsiteX118" fmla="*/ 1590675 w 1914525"/>
                <a:gd name="connsiteY118" fmla="*/ 133350 h 1395413"/>
                <a:gd name="connsiteX119" fmla="*/ 1533525 w 1914525"/>
                <a:gd name="connsiteY119" fmla="*/ 123825 h 1395413"/>
                <a:gd name="connsiteX120" fmla="*/ 1495425 w 1914525"/>
                <a:gd name="connsiteY120" fmla="*/ 109538 h 1395413"/>
                <a:gd name="connsiteX121" fmla="*/ 1376363 w 1914525"/>
                <a:gd name="connsiteY121" fmla="*/ 95250 h 1395413"/>
                <a:gd name="connsiteX122" fmla="*/ 1343025 w 1914525"/>
                <a:gd name="connsiteY122" fmla="*/ 90488 h 1395413"/>
                <a:gd name="connsiteX123" fmla="*/ 1281113 w 1914525"/>
                <a:gd name="connsiteY123" fmla="*/ 76200 h 1395413"/>
                <a:gd name="connsiteX124" fmla="*/ 1223963 w 1914525"/>
                <a:gd name="connsiteY124" fmla="*/ 71438 h 1395413"/>
                <a:gd name="connsiteX125" fmla="*/ 1181100 w 1914525"/>
                <a:gd name="connsiteY125" fmla="*/ 61913 h 1395413"/>
                <a:gd name="connsiteX126" fmla="*/ 1166813 w 1914525"/>
                <a:gd name="connsiteY126" fmla="*/ 52388 h 1395413"/>
                <a:gd name="connsiteX127" fmla="*/ 1143000 w 1914525"/>
                <a:gd name="connsiteY127" fmla="*/ 47625 h 1395413"/>
                <a:gd name="connsiteX128" fmla="*/ 1114425 w 1914525"/>
                <a:gd name="connsiteY128" fmla="*/ 38100 h 1395413"/>
                <a:gd name="connsiteX129" fmla="*/ 1085850 w 1914525"/>
                <a:gd name="connsiteY129" fmla="*/ 28575 h 1395413"/>
                <a:gd name="connsiteX130" fmla="*/ 1009650 w 1914525"/>
                <a:gd name="connsiteY130" fmla="*/ 19050 h 1395413"/>
                <a:gd name="connsiteX131" fmla="*/ 976313 w 1914525"/>
                <a:gd name="connsiteY131" fmla="*/ 9525 h 1395413"/>
                <a:gd name="connsiteX132" fmla="*/ 923925 w 1914525"/>
                <a:gd name="connsiteY132" fmla="*/ 0 h 1395413"/>
                <a:gd name="connsiteX133" fmla="*/ 771525 w 1914525"/>
                <a:gd name="connsiteY133" fmla="*/ 4763 h 1395413"/>
                <a:gd name="connsiteX134" fmla="*/ 757238 w 1914525"/>
                <a:gd name="connsiteY134" fmla="*/ 9525 h 1395413"/>
                <a:gd name="connsiteX135" fmla="*/ 733425 w 1914525"/>
                <a:gd name="connsiteY135" fmla="*/ 19050 h 1395413"/>
                <a:gd name="connsiteX136" fmla="*/ 714375 w 1914525"/>
                <a:gd name="connsiteY136" fmla="*/ 28575 h 1395413"/>
                <a:gd name="connsiteX137" fmla="*/ 700088 w 1914525"/>
                <a:gd name="connsiteY137" fmla="*/ 33338 h 1395413"/>
                <a:gd name="connsiteX138" fmla="*/ 681038 w 1914525"/>
                <a:gd name="connsiteY138" fmla="*/ 42863 h 1395413"/>
                <a:gd name="connsiteX139" fmla="*/ 633413 w 1914525"/>
                <a:gd name="connsiteY139" fmla="*/ 57150 h 1395413"/>
                <a:gd name="connsiteX140" fmla="*/ 595313 w 1914525"/>
                <a:gd name="connsiteY140" fmla="*/ 71438 h 1395413"/>
                <a:gd name="connsiteX141" fmla="*/ 552450 w 1914525"/>
                <a:gd name="connsiteY141" fmla="*/ 80963 h 1395413"/>
                <a:gd name="connsiteX142" fmla="*/ 519113 w 1914525"/>
                <a:gd name="connsiteY142" fmla="*/ 95250 h 1395413"/>
                <a:gd name="connsiteX143" fmla="*/ 485775 w 1914525"/>
                <a:gd name="connsiteY143" fmla="*/ 100013 h 1395413"/>
                <a:gd name="connsiteX144" fmla="*/ 438150 w 1914525"/>
                <a:gd name="connsiteY144" fmla="*/ 119063 h 1395413"/>
                <a:gd name="connsiteX145" fmla="*/ 404813 w 1914525"/>
                <a:gd name="connsiteY145" fmla="*/ 133350 h 1395413"/>
                <a:gd name="connsiteX146" fmla="*/ 390525 w 1914525"/>
                <a:gd name="connsiteY146" fmla="*/ 147638 h 1395413"/>
                <a:gd name="connsiteX147" fmla="*/ 352425 w 1914525"/>
                <a:gd name="connsiteY147" fmla="*/ 166688 h 1395413"/>
                <a:gd name="connsiteX148" fmla="*/ 319088 w 1914525"/>
                <a:gd name="connsiteY148" fmla="*/ 180975 h 1395413"/>
                <a:gd name="connsiteX149" fmla="*/ 300038 w 1914525"/>
                <a:gd name="connsiteY149" fmla="*/ 195263 h 1395413"/>
                <a:gd name="connsiteX150" fmla="*/ 285750 w 1914525"/>
                <a:gd name="connsiteY150" fmla="*/ 200025 h 1395413"/>
                <a:gd name="connsiteX151" fmla="*/ 266700 w 1914525"/>
                <a:gd name="connsiteY151" fmla="*/ 214313 h 1395413"/>
                <a:gd name="connsiteX152" fmla="*/ 228600 w 1914525"/>
                <a:gd name="connsiteY152" fmla="*/ 233363 h 1395413"/>
                <a:gd name="connsiteX153" fmla="*/ 200025 w 1914525"/>
                <a:gd name="connsiteY153" fmla="*/ 252413 h 1395413"/>
                <a:gd name="connsiteX154" fmla="*/ 185738 w 1914525"/>
                <a:gd name="connsiteY154" fmla="*/ 261938 h 1395413"/>
                <a:gd name="connsiteX155" fmla="*/ 166688 w 1914525"/>
                <a:gd name="connsiteY155" fmla="*/ 271463 h 1395413"/>
                <a:gd name="connsiteX156" fmla="*/ 157163 w 1914525"/>
                <a:gd name="connsiteY156" fmla="*/ 285750 h 1395413"/>
                <a:gd name="connsiteX157" fmla="*/ 142875 w 1914525"/>
                <a:gd name="connsiteY157" fmla="*/ 300038 h 1395413"/>
                <a:gd name="connsiteX158" fmla="*/ 119063 w 1914525"/>
                <a:gd name="connsiteY158" fmla="*/ 333375 h 1395413"/>
                <a:gd name="connsiteX159" fmla="*/ 114300 w 1914525"/>
                <a:gd name="connsiteY159" fmla="*/ 347663 h 1395413"/>
                <a:gd name="connsiteX160" fmla="*/ 104775 w 1914525"/>
                <a:gd name="connsiteY160" fmla="*/ 371475 h 1395413"/>
                <a:gd name="connsiteX161" fmla="*/ 85725 w 1914525"/>
                <a:gd name="connsiteY161" fmla="*/ 404813 h 1395413"/>
                <a:gd name="connsiteX162" fmla="*/ 76200 w 1914525"/>
                <a:gd name="connsiteY162" fmla="*/ 442913 h 1395413"/>
                <a:gd name="connsiteX163" fmla="*/ 71438 w 1914525"/>
                <a:gd name="connsiteY163" fmla="*/ 457200 h 1395413"/>
                <a:gd name="connsiteX164" fmla="*/ 66675 w 1914525"/>
                <a:gd name="connsiteY164" fmla="*/ 490538 h 1395413"/>
                <a:gd name="connsiteX165" fmla="*/ 61913 w 1914525"/>
                <a:gd name="connsiteY165" fmla="*/ 504825 h 1395413"/>
                <a:gd name="connsiteX166" fmla="*/ 57150 w 1914525"/>
                <a:gd name="connsiteY166" fmla="*/ 523875 h 1395413"/>
                <a:gd name="connsiteX167" fmla="*/ 52388 w 1914525"/>
                <a:gd name="connsiteY167" fmla="*/ 576263 h 1395413"/>
                <a:gd name="connsiteX168" fmla="*/ 47625 w 1914525"/>
                <a:gd name="connsiteY168" fmla="*/ 604838 h 1395413"/>
                <a:gd name="connsiteX169" fmla="*/ 38100 w 1914525"/>
                <a:gd name="connsiteY169" fmla="*/ 714375 h 1395413"/>
                <a:gd name="connsiteX170" fmla="*/ 28575 w 1914525"/>
                <a:gd name="connsiteY170" fmla="*/ 762000 h 1395413"/>
                <a:gd name="connsiteX171" fmla="*/ 14288 w 1914525"/>
                <a:gd name="connsiteY171" fmla="*/ 866775 h 1395413"/>
                <a:gd name="connsiteX172" fmla="*/ 9525 w 1914525"/>
                <a:gd name="connsiteY172" fmla="*/ 890588 h 1395413"/>
                <a:gd name="connsiteX173" fmla="*/ 0 w 1914525"/>
                <a:gd name="connsiteY173" fmla="*/ 919163 h 1395413"/>
                <a:gd name="connsiteX174" fmla="*/ 4763 w 1914525"/>
                <a:gd name="connsiteY174" fmla="*/ 1042988 h 1395413"/>
                <a:gd name="connsiteX175" fmla="*/ 14288 w 1914525"/>
                <a:gd name="connsiteY175" fmla="*/ 1076325 h 1395413"/>
                <a:gd name="connsiteX176" fmla="*/ 23813 w 1914525"/>
                <a:gd name="connsiteY17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83344 w 1914525"/>
                <a:gd name="connsiteY3" fmla="*/ 1190625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266700 w 1914525"/>
                <a:gd name="connsiteY24" fmla="*/ 361950 h 1395413"/>
                <a:gd name="connsiteX25" fmla="*/ 352425 w 1914525"/>
                <a:gd name="connsiteY25" fmla="*/ 352425 h 1395413"/>
                <a:gd name="connsiteX26" fmla="*/ 395288 w 1914525"/>
                <a:gd name="connsiteY26" fmla="*/ 328613 h 1395413"/>
                <a:gd name="connsiteX27" fmla="*/ 419100 w 1914525"/>
                <a:gd name="connsiteY27" fmla="*/ 314325 h 1395413"/>
                <a:gd name="connsiteX28" fmla="*/ 452438 w 1914525"/>
                <a:gd name="connsiteY28" fmla="*/ 295275 h 1395413"/>
                <a:gd name="connsiteX29" fmla="*/ 471488 w 1914525"/>
                <a:gd name="connsiteY29" fmla="*/ 290513 h 1395413"/>
                <a:gd name="connsiteX30" fmla="*/ 509588 w 1914525"/>
                <a:gd name="connsiteY30" fmla="*/ 276225 h 1395413"/>
                <a:gd name="connsiteX31" fmla="*/ 523875 w 1914525"/>
                <a:gd name="connsiteY31" fmla="*/ 266700 h 1395413"/>
                <a:gd name="connsiteX32" fmla="*/ 561975 w 1914525"/>
                <a:gd name="connsiteY32" fmla="*/ 257175 h 1395413"/>
                <a:gd name="connsiteX33" fmla="*/ 590550 w 1914525"/>
                <a:gd name="connsiteY33" fmla="*/ 247650 h 1395413"/>
                <a:gd name="connsiteX34" fmla="*/ 604838 w 1914525"/>
                <a:gd name="connsiteY34" fmla="*/ 242888 h 1395413"/>
                <a:gd name="connsiteX35" fmla="*/ 633413 w 1914525"/>
                <a:gd name="connsiteY35" fmla="*/ 238125 h 1395413"/>
                <a:gd name="connsiteX36" fmla="*/ 652463 w 1914525"/>
                <a:gd name="connsiteY36" fmla="*/ 233363 h 1395413"/>
                <a:gd name="connsiteX37" fmla="*/ 681038 w 1914525"/>
                <a:gd name="connsiteY37" fmla="*/ 223838 h 1395413"/>
                <a:gd name="connsiteX38" fmla="*/ 704850 w 1914525"/>
                <a:gd name="connsiteY38" fmla="*/ 219075 h 1395413"/>
                <a:gd name="connsiteX39" fmla="*/ 766763 w 1914525"/>
                <a:gd name="connsiteY39" fmla="*/ 209550 h 1395413"/>
                <a:gd name="connsiteX40" fmla="*/ 790575 w 1914525"/>
                <a:gd name="connsiteY40" fmla="*/ 204788 h 1395413"/>
                <a:gd name="connsiteX41" fmla="*/ 881063 w 1914525"/>
                <a:gd name="connsiteY41" fmla="*/ 190500 h 1395413"/>
                <a:gd name="connsiteX42" fmla="*/ 895350 w 1914525"/>
                <a:gd name="connsiteY42" fmla="*/ 185738 h 1395413"/>
                <a:gd name="connsiteX43" fmla="*/ 976313 w 1914525"/>
                <a:gd name="connsiteY43" fmla="*/ 176213 h 1395413"/>
                <a:gd name="connsiteX44" fmla="*/ 1314450 w 1914525"/>
                <a:gd name="connsiteY44" fmla="*/ 180975 h 1395413"/>
                <a:gd name="connsiteX45" fmla="*/ 1343025 w 1914525"/>
                <a:gd name="connsiteY45" fmla="*/ 190500 h 1395413"/>
                <a:gd name="connsiteX46" fmla="*/ 1371600 w 1914525"/>
                <a:gd name="connsiteY46" fmla="*/ 200025 h 1395413"/>
                <a:gd name="connsiteX47" fmla="*/ 1385888 w 1914525"/>
                <a:gd name="connsiteY47" fmla="*/ 204788 h 1395413"/>
                <a:gd name="connsiteX48" fmla="*/ 1414463 w 1914525"/>
                <a:gd name="connsiteY48" fmla="*/ 223838 h 1395413"/>
                <a:gd name="connsiteX49" fmla="*/ 1452563 w 1914525"/>
                <a:gd name="connsiteY49" fmla="*/ 238125 h 1395413"/>
                <a:gd name="connsiteX50" fmla="*/ 1481138 w 1914525"/>
                <a:gd name="connsiteY50" fmla="*/ 247650 h 1395413"/>
                <a:gd name="connsiteX51" fmla="*/ 1495425 w 1914525"/>
                <a:gd name="connsiteY51" fmla="*/ 252413 h 1395413"/>
                <a:gd name="connsiteX52" fmla="*/ 1514475 w 1914525"/>
                <a:gd name="connsiteY52" fmla="*/ 257175 h 1395413"/>
                <a:gd name="connsiteX53" fmla="*/ 1547813 w 1914525"/>
                <a:gd name="connsiteY53" fmla="*/ 285750 h 1395413"/>
                <a:gd name="connsiteX54" fmla="*/ 1576388 w 1914525"/>
                <a:gd name="connsiteY54" fmla="*/ 304800 h 1395413"/>
                <a:gd name="connsiteX55" fmla="*/ 1590675 w 1914525"/>
                <a:gd name="connsiteY55" fmla="*/ 314325 h 1395413"/>
                <a:gd name="connsiteX56" fmla="*/ 1619250 w 1914525"/>
                <a:gd name="connsiteY56" fmla="*/ 342900 h 1395413"/>
                <a:gd name="connsiteX57" fmla="*/ 1633538 w 1914525"/>
                <a:gd name="connsiteY57" fmla="*/ 357188 h 1395413"/>
                <a:gd name="connsiteX58" fmla="*/ 1657350 w 1914525"/>
                <a:gd name="connsiteY58" fmla="*/ 390525 h 1395413"/>
                <a:gd name="connsiteX59" fmla="*/ 1676400 w 1914525"/>
                <a:gd name="connsiteY59" fmla="*/ 419100 h 1395413"/>
                <a:gd name="connsiteX60" fmla="*/ 1681163 w 1914525"/>
                <a:gd name="connsiteY60" fmla="*/ 433388 h 1395413"/>
                <a:gd name="connsiteX61" fmla="*/ 1690688 w 1914525"/>
                <a:gd name="connsiteY61" fmla="*/ 447675 h 1395413"/>
                <a:gd name="connsiteX62" fmla="*/ 1704975 w 1914525"/>
                <a:gd name="connsiteY62" fmla="*/ 471488 h 1395413"/>
                <a:gd name="connsiteX63" fmla="*/ 1714500 w 1914525"/>
                <a:gd name="connsiteY63" fmla="*/ 485775 h 1395413"/>
                <a:gd name="connsiteX64" fmla="*/ 1728788 w 1914525"/>
                <a:gd name="connsiteY64" fmla="*/ 514350 h 1395413"/>
                <a:gd name="connsiteX65" fmla="*/ 1747838 w 1914525"/>
                <a:gd name="connsiteY65" fmla="*/ 542925 h 1395413"/>
                <a:gd name="connsiteX66" fmla="*/ 1752600 w 1914525"/>
                <a:gd name="connsiteY66" fmla="*/ 557213 h 1395413"/>
                <a:gd name="connsiteX67" fmla="*/ 1762125 w 1914525"/>
                <a:gd name="connsiteY67" fmla="*/ 571500 h 1395413"/>
                <a:gd name="connsiteX68" fmla="*/ 1771650 w 1914525"/>
                <a:gd name="connsiteY68" fmla="*/ 600075 h 1395413"/>
                <a:gd name="connsiteX69" fmla="*/ 1781175 w 1914525"/>
                <a:gd name="connsiteY69" fmla="*/ 614363 h 1395413"/>
                <a:gd name="connsiteX70" fmla="*/ 1790700 w 1914525"/>
                <a:gd name="connsiteY70" fmla="*/ 642938 h 1395413"/>
                <a:gd name="connsiteX71" fmla="*/ 1795463 w 1914525"/>
                <a:gd name="connsiteY71" fmla="*/ 661988 h 1395413"/>
                <a:gd name="connsiteX72" fmla="*/ 1804988 w 1914525"/>
                <a:gd name="connsiteY72" fmla="*/ 676275 h 1395413"/>
                <a:gd name="connsiteX73" fmla="*/ 1809750 w 1914525"/>
                <a:gd name="connsiteY73" fmla="*/ 695325 h 1395413"/>
                <a:gd name="connsiteX74" fmla="*/ 1824038 w 1914525"/>
                <a:gd name="connsiteY74" fmla="*/ 747713 h 1395413"/>
                <a:gd name="connsiteX75" fmla="*/ 1833563 w 1914525"/>
                <a:gd name="connsiteY75" fmla="*/ 804863 h 1395413"/>
                <a:gd name="connsiteX76" fmla="*/ 1838325 w 1914525"/>
                <a:gd name="connsiteY76" fmla="*/ 942975 h 1395413"/>
                <a:gd name="connsiteX77" fmla="*/ 1843088 w 1914525"/>
                <a:gd name="connsiteY77" fmla="*/ 957263 h 1395413"/>
                <a:gd name="connsiteX78" fmla="*/ 1857375 w 1914525"/>
                <a:gd name="connsiteY78" fmla="*/ 1000125 h 1395413"/>
                <a:gd name="connsiteX79" fmla="*/ 1862138 w 1914525"/>
                <a:gd name="connsiteY79" fmla="*/ 1019175 h 1395413"/>
                <a:gd name="connsiteX80" fmla="*/ 1871663 w 1914525"/>
                <a:gd name="connsiteY80" fmla="*/ 1038225 h 1395413"/>
                <a:gd name="connsiteX81" fmla="*/ 1876425 w 1914525"/>
                <a:gd name="connsiteY81" fmla="*/ 1166813 h 1395413"/>
                <a:gd name="connsiteX82" fmla="*/ 1885950 w 1914525"/>
                <a:gd name="connsiteY82" fmla="*/ 1285875 h 1395413"/>
                <a:gd name="connsiteX83" fmla="*/ 1885950 w 1914525"/>
                <a:gd name="connsiteY83" fmla="*/ 1357313 h 1395413"/>
                <a:gd name="connsiteX84" fmla="*/ 1876425 w 1914525"/>
                <a:gd name="connsiteY84" fmla="*/ 1371600 h 1395413"/>
                <a:gd name="connsiteX85" fmla="*/ 1866900 w 1914525"/>
                <a:gd name="connsiteY85" fmla="*/ 1395413 h 1395413"/>
                <a:gd name="connsiteX86" fmla="*/ 1871663 w 1914525"/>
                <a:gd name="connsiteY86" fmla="*/ 1266825 h 1395413"/>
                <a:gd name="connsiteX87" fmla="*/ 1881188 w 1914525"/>
                <a:gd name="connsiteY87" fmla="*/ 1238250 h 1395413"/>
                <a:gd name="connsiteX88" fmla="*/ 1890713 w 1914525"/>
                <a:gd name="connsiteY88" fmla="*/ 1200150 h 1395413"/>
                <a:gd name="connsiteX89" fmla="*/ 1900238 w 1914525"/>
                <a:gd name="connsiteY89" fmla="*/ 1171575 h 1395413"/>
                <a:gd name="connsiteX90" fmla="*/ 1905000 w 1914525"/>
                <a:gd name="connsiteY90" fmla="*/ 1085850 h 1395413"/>
                <a:gd name="connsiteX91" fmla="*/ 1914525 w 1914525"/>
                <a:gd name="connsiteY91" fmla="*/ 809625 h 1395413"/>
                <a:gd name="connsiteX92" fmla="*/ 1909763 w 1914525"/>
                <a:gd name="connsiteY92" fmla="*/ 666750 h 1395413"/>
                <a:gd name="connsiteX93" fmla="*/ 1890713 w 1914525"/>
                <a:gd name="connsiteY93" fmla="*/ 633413 h 1395413"/>
                <a:gd name="connsiteX94" fmla="*/ 1881188 w 1914525"/>
                <a:gd name="connsiteY94" fmla="*/ 609600 h 1395413"/>
                <a:gd name="connsiteX95" fmla="*/ 1871663 w 1914525"/>
                <a:gd name="connsiteY95" fmla="*/ 581025 h 1395413"/>
                <a:gd name="connsiteX96" fmla="*/ 1862138 w 1914525"/>
                <a:gd name="connsiteY96" fmla="*/ 566738 h 1395413"/>
                <a:gd name="connsiteX97" fmla="*/ 1857375 w 1914525"/>
                <a:gd name="connsiteY97" fmla="*/ 542925 h 1395413"/>
                <a:gd name="connsiteX98" fmla="*/ 1847850 w 1914525"/>
                <a:gd name="connsiteY98" fmla="*/ 528638 h 1395413"/>
                <a:gd name="connsiteX99" fmla="*/ 1843088 w 1914525"/>
                <a:gd name="connsiteY99" fmla="*/ 514350 h 1395413"/>
                <a:gd name="connsiteX100" fmla="*/ 1833563 w 1914525"/>
                <a:gd name="connsiteY100" fmla="*/ 495300 h 1395413"/>
                <a:gd name="connsiteX101" fmla="*/ 1824038 w 1914525"/>
                <a:gd name="connsiteY101" fmla="*/ 457200 h 1395413"/>
                <a:gd name="connsiteX102" fmla="*/ 1814513 w 1914525"/>
                <a:gd name="connsiteY102" fmla="*/ 438150 h 1395413"/>
                <a:gd name="connsiteX103" fmla="*/ 1800225 w 1914525"/>
                <a:gd name="connsiteY103" fmla="*/ 404813 h 1395413"/>
                <a:gd name="connsiteX104" fmla="*/ 1790700 w 1914525"/>
                <a:gd name="connsiteY104" fmla="*/ 376238 h 1395413"/>
                <a:gd name="connsiteX105" fmla="*/ 1785938 w 1914525"/>
                <a:gd name="connsiteY105" fmla="*/ 361950 h 1395413"/>
                <a:gd name="connsiteX106" fmla="*/ 1781175 w 1914525"/>
                <a:gd name="connsiteY106" fmla="*/ 342900 h 1395413"/>
                <a:gd name="connsiteX107" fmla="*/ 1771650 w 1914525"/>
                <a:gd name="connsiteY107" fmla="*/ 328613 h 1395413"/>
                <a:gd name="connsiteX108" fmla="*/ 1752600 w 1914525"/>
                <a:gd name="connsiteY108" fmla="*/ 280988 h 1395413"/>
                <a:gd name="connsiteX109" fmla="*/ 1747838 w 1914525"/>
                <a:gd name="connsiteY109" fmla="*/ 266700 h 1395413"/>
                <a:gd name="connsiteX110" fmla="*/ 1738313 w 1914525"/>
                <a:gd name="connsiteY110" fmla="*/ 252413 h 1395413"/>
                <a:gd name="connsiteX111" fmla="*/ 1724025 w 1914525"/>
                <a:gd name="connsiteY111" fmla="*/ 228600 h 1395413"/>
                <a:gd name="connsiteX112" fmla="*/ 1714500 w 1914525"/>
                <a:gd name="connsiteY112" fmla="*/ 214313 h 1395413"/>
                <a:gd name="connsiteX113" fmla="*/ 1700213 w 1914525"/>
                <a:gd name="connsiteY113" fmla="*/ 204788 h 1395413"/>
                <a:gd name="connsiteX114" fmla="*/ 1676400 w 1914525"/>
                <a:gd name="connsiteY114" fmla="*/ 176213 h 1395413"/>
                <a:gd name="connsiteX115" fmla="*/ 1666875 w 1914525"/>
                <a:gd name="connsiteY115" fmla="*/ 161925 h 1395413"/>
                <a:gd name="connsiteX116" fmla="*/ 1638300 w 1914525"/>
                <a:gd name="connsiteY116" fmla="*/ 152400 h 1395413"/>
                <a:gd name="connsiteX117" fmla="*/ 1609725 w 1914525"/>
                <a:gd name="connsiteY117" fmla="*/ 142875 h 1395413"/>
                <a:gd name="connsiteX118" fmla="*/ 1590675 w 1914525"/>
                <a:gd name="connsiteY118" fmla="*/ 133350 h 1395413"/>
                <a:gd name="connsiteX119" fmla="*/ 1533525 w 1914525"/>
                <a:gd name="connsiteY119" fmla="*/ 123825 h 1395413"/>
                <a:gd name="connsiteX120" fmla="*/ 1495425 w 1914525"/>
                <a:gd name="connsiteY120" fmla="*/ 109538 h 1395413"/>
                <a:gd name="connsiteX121" fmla="*/ 1376363 w 1914525"/>
                <a:gd name="connsiteY121" fmla="*/ 95250 h 1395413"/>
                <a:gd name="connsiteX122" fmla="*/ 1343025 w 1914525"/>
                <a:gd name="connsiteY122" fmla="*/ 90488 h 1395413"/>
                <a:gd name="connsiteX123" fmla="*/ 1281113 w 1914525"/>
                <a:gd name="connsiteY123" fmla="*/ 76200 h 1395413"/>
                <a:gd name="connsiteX124" fmla="*/ 1223963 w 1914525"/>
                <a:gd name="connsiteY124" fmla="*/ 71438 h 1395413"/>
                <a:gd name="connsiteX125" fmla="*/ 1181100 w 1914525"/>
                <a:gd name="connsiteY125" fmla="*/ 61913 h 1395413"/>
                <a:gd name="connsiteX126" fmla="*/ 1166813 w 1914525"/>
                <a:gd name="connsiteY126" fmla="*/ 52388 h 1395413"/>
                <a:gd name="connsiteX127" fmla="*/ 1143000 w 1914525"/>
                <a:gd name="connsiteY127" fmla="*/ 47625 h 1395413"/>
                <a:gd name="connsiteX128" fmla="*/ 1114425 w 1914525"/>
                <a:gd name="connsiteY128" fmla="*/ 38100 h 1395413"/>
                <a:gd name="connsiteX129" fmla="*/ 1085850 w 1914525"/>
                <a:gd name="connsiteY129" fmla="*/ 28575 h 1395413"/>
                <a:gd name="connsiteX130" fmla="*/ 1009650 w 1914525"/>
                <a:gd name="connsiteY130" fmla="*/ 19050 h 1395413"/>
                <a:gd name="connsiteX131" fmla="*/ 976313 w 1914525"/>
                <a:gd name="connsiteY131" fmla="*/ 9525 h 1395413"/>
                <a:gd name="connsiteX132" fmla="*/ 923925 w 1914525"/>
                <a:gd name="connsiteY132" fmla="*/ 0 h 1395413"/>
                <a:gd name="connsiteX133" fmla="*/ 771525 w 1914525"/>
                <a:gd name="connsiteY133" fmla="*/ 4763 h 1395413"/>
                <a:gd name="connsiteX134" fmla="*/ 757238 w 1914525"/>
                <a:gd name="connsiteY134" fmla="*/ 9525 h 1395413"/>
                <a:gd name="connsiteX135" fmla="*/ 733425 w 1914525"/>
                <a:gd name="connsiteY135" fmla="*/ 19050 h 1395413"/>
                <a:gd name="connsiteX136" fmla="*/ 714375 w 1914525"/>
                <a:gd name="connsiteY136" fmla="*/ 28575 h 1395413"/>
                <a:gd name="connsiteX137" fmla="*/ 700088 w 1914525"/>
                <a:gd name="connsiteY137" fmla="*/ 33338 h 1395413"/>
                <a:gd name="connsiteX138" fmla="*/ 681038 w 1914525"/>
                <a:gd name="connsiteY138" fmla="*/ 42863 h 1395413"/>
                <a:gd name="connsiteX139" fmla="*/ 633413 w 1914525"/>
                <a:gd name="connsiteY139" fmla="*/ 57150 h 1395413"/>
                <a:gd name="connsiteX140" fmla="*/ 595313 w 1914525"/>
                <a:gd name="connsiteY140" fmla="*/ 71438 h 1395413"/>
                <a:gd name="connsiteX141" fmla="*/ 552450 w 1914525"/>
                <a:gd name="connsiteY141" fmla="*/ 80963 h 1395413"/>
                <a:gd name="connsiteX142" fmla="*/ 519113 w 1914525"/>
                <a:gd name="connsiteY142" fmla="*/ 95250 h 1395413"/>
                <a:gd name="connsiteX143" fmla="*/ 485775 w 1914525"/>
                <a:gd name="connsiteY143" fmla="*/ 100013 h 1395413"/>
                <a:gd name="connsiteX144" fmla="*/ 438150 w 1914525"/>
                <a:gd name="connsiteY144" fmla="*/ 119063 h 1395413"/>
                <a:gd name="connsiteX145" fmla="*/ 404813 w 1914525"/>
                <a:gd name="connsiteY145" fmla="*/ 133350 h 1395413"/>
                <a:gd name="connsiteX146" fmla="*/ 390525 w 1914525"/>
                <a:gd name="connsiteY146" fmla="*/ 147638 h 1395413"/>
                <a:gd name="connsiteX147" fmla="*/ 352425 w 1914525"/>
                <a:gd name="connsiteY147" fmla="*/ 166688 h 1395413"/>
                <a:gd name="connsiteX148" fmla="*/ 319088 w 1914525"/>
                <a:gd name="connsiteY148" fmla="*/ 180975 h 1395413"/>
                <a:gd name="connsiteX149" fmla="*/ 300038 w 1914525"/>
                <a:gd name="connsiteY149" fmla="*/ 195263 h 1395413"/>
                <a:gd name="connsiteX150" fmla="*/ 285750 w 1914525"/>
                <a:gd name="connsiteY150" fmla="*/ 200025 h 1395413"/>
                <a:gd name="connsiteX151" fmla="*/ 266700 w 1914525"/>
                <a:gd name="connsiteY151" fmla="*/ 214313 h 1395413"/>
                <a:gd name="connsiteX152" fmla="*/ 228600 w 1914525"/>
                <a:gd name="connsiteY152" fmla="*/ 233363 h 1395413"/>
                <a:gd name="connsiteX153" fmla="*/ 200025 w 1914525"/>
                <a:gd name="connsiteY153" fmla="*/ 252413 h 1395413"/>
                <a:gd name="connsiteX154" fmla="*/ 185738 w 1914525"/>
                <a:gd name="connsiteY154" fmla="*/ 261938 h 1395413"/>
                <a:gd name="connsiteX155" fmla="*/ 166688 w 1914525"/>
                <a:gd name="connsiteY155" fmla="*/ 271463 h 1395413"/>
                <a:gd name="connsiteX156" fmla="*/ 157163 w 1914525"/>
                <a:gd name="connsiteY156" fmla="*/ 285750 h 1395413"/>
                <a:gd name="connsiteX157" fmla="*/ 142875 w 1914525"/>
                <a:gd name="connsiteY157" fmla="*/ 300038 h 1395413"/>
                <a:gd name="connsiteX158" fmla="*/ 119063 w 1914525"/>
                <a:gd name="connsiteY158" fmla="*/ 333375 h 1395413"/>
                <a:gd name="connsiteX159" fmla="*/ 114300 w 1914525"/>
                <a:gd name="connsiteY159" fmla="*/ 347663 h 1395413"/>
                <a:gd name="connsiteX160" fmla="*/ 104775 w 1914525"/>
                <a:gd name="connsiteY160" fmla="*/ 371475 h 1395413"/>
                <a:gd name="connsiteX161" fmla="*/ 85725 w 1914525"/>
                <a:gd name="connsiteY161" fmla="*/ 404813 h 1395413"/>
                <a:gd name="connsiteX162" fmla="*/ 76200 w 1914525"/>
                <a:gd name="connsiteY162" fmla="*/ 442913 h 1395413"/>
                <a:gd name="connsiteX163" fmla="*/ 71438 w 1914525"/>
                <a:gd name="connsiteY163" fmla="*/ 457200 h 1395413"/>
                <a:gd name="connsiteX164" fmla="*/ 66675 w 1914525"/>
                <a:gd name="connsiteY164" fmla="*/ 490538 h 1395413"/>
                <a:gd name="connsiteX165" fmla="*/ 61913 w 1914525"/>
                <a:gd name="connsiteY165" fmla="*/ 504825 h 1395413"/>
                <a:gd name="connsiteX166" fmla="*/ 57150 w 1914525"/>
                <a:gd name="connsiteY166" fmla="*/ 523875 h 1395413"/>
                <a:gd name="connsiteX167" fmla="*/ 52388 w 1914525"/>
                <a:gd name="connsiteY167" fmla="*/ 576263 h 1395413"/>
                <a:gd name="connsiteX168" fmla="*/ 47625 w 1914525"/>
                <a:gd name="connsiteY168" fmla="*/ 604838 h 1395413"/>
                <a:gd name="connsiteX169" fmla="*/ 38100 w 1914525"/>
                <a:gd name="connsiteY169" fmla="*/ 714375 h 1395413"/>
                <a:gd name="connsiteX170" fmla="*/ 28575 w 1914525"/>
                <a:gd name="connsiteY170" fmla="*/ 762000 h 1395413"/>
                <a:gd name="connsiteX171" fmla="*/ 14288 w 1914525"/>
                <a:gd name="connsiteY171" fmla="*/ 866775 h 1395413"/>
                <a:gd name="connsiteX172" fmla="*/ 9525 w 1914525"/>
                <a:gd name="connsiteY172" fmla="*/ 890588 h 1395413"/>
                <a:gd name="connsiteX173" fmla="*/ 0 w 1914525"/>
                <a:gd name="connsiteY173" fmla="*/ 919163 h 1395413"/>
                <a:gd name="connsiteX174" fmla="*/ 4763 w 1914525"/>
                <a:gd name="connsiteY174" fmla="*/ 1042988 h 1395413"/>
                <a:gd name="connsiteX175" fmla="*/ 14288 w 1914525"/>
                <a:gd name="connsiteY175" fmla="*/ 1076325 h 1395413"/>
                <a:gd name="connsiteX176" fmla="*/ 23813 w 1914525"/>
                <a:gd name="connsiteY17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266700 w 1914525"/>
                <a:gd name="connsiteY24" fmla="*/ 361950 h 1395413"/>
                <a:gd name="connsiteX25" fmla="*/ 352425 w 1914525"/>
                <a:gd name="connsiteY25" fmla="*/ 352425 h 1395413"/>
                <a:gd name="connsiteX26" fmla="*/ 395288 w 1914525"/>
                <a:gd name="connsiteY26" fmla="*/ 328613 h 1395413"/>
                <a:gd name="connsiteX27" fmla="*/ 419100 w 1914525"/>
                <a:gd name="connsiteY27" fmla="*/ 314325 h 1395413"/>
                <a:gd name="connsiteX28" fmla="*/ 452438 w 1914525"/>
                <a:gd name="connsiteY28" fmla="*/ 295275 h 1395413"/>
                <a:gd name="connsiteX29" fmla="*/ 471488 w 1914525"/>
                <a:gd name="connsiteY29" fmla="*/ 290513 h 1395413"/>
                <a:gd name="connsiteX30" fmla="*/ 509588 w 1914525"/>
                <a:gd name="connsiteY30" fmla="*/ 276225 h 1395413"/>
                <a:gd name="connsiteX31" fmla="*/ 523875 w 1914525"/>
                <a:gd name="connsiteY31" fmla="*/ 266700 h 1395413"/>
                <a:gd name="connsiteX32" fmla="*/ 561975 w 1914525"/>
                <a:gd name="connsiteY32" fmla="*/ 257175 h 1395413"/>
                <a:gd name="connsiteX33" fmla="*/ 590550 w 1914525"/>
                <a:gd name="connsiteY33" fmla="*/ 247650 h 1395413"/>
                <a:gd name="connsiteX34" fmla="*/ 604838 w 1914525"/>
                <a:gd name="connsiteY34" fmla="*/ 242888 h 1395413"/>
                <a:gd name="connsiteX35" fmla="*/ 633413 w 1914525"/>
                <a:gd name="connsiteY35" fmla="*/ 238125 h 1395413"/>
                <a:gd name="connsiteX36" fmla="*/ 652463 w 1914525"/>
                <a:gd name="connsiteY36" fmla="*/ 233363 h 1395413"/>
                <a:gd name="connsiteX37" fmla="*/ 681038 w 1914525"/>
                <a:gd name="connsiteY37" fmla="*/ 223838 h 1395413"/>
                <a:gd name="connsiteX38" fmla="*/ 704850 w 1914525"/>
                <a:gd name="connsiteY38" fmla="*/ 219075 h 1395413"/>
                <a:gd name="connsiteX39" fmla="*/ 766763 w 1914525"/>
                <a:gd name="connsiteY39" fmla="*/ 209550 h 1395413"/>
                <a:gd name="connsiteX40" fmla="*/ 790575 w 1914525"/>
                <a:gd name="connsiteY40" fmla="*/ 204788 h 1395413"/>
                <a:gd name="connsiteX41" fmla="*/ 881063 w 1914525"/>
                <a:gd name="connsiteY41" fmla="*/ 190500 h 1395413"/>
                <a:gd name="connsiteX42" fmla="*/ 895350 w 1914525"/>
                <a:gd name="connsiteY42" fmla="*/ 185738 h 1395413"/>
                <a:gd name="connsiteX43" fmla="*/ 976313 w 1914525"/>
                <a:gd name="connsiteY43" fmla="*/ 176213 h 1395413"/>
                <a:gd name="connsiteX44" fmla="*/ 1314450 w 1914525"/>
                <a:gd name="connsiteY44" fmla="*/ 180975 h 1395413"/>
                <a:gd name="connsiteX45" fmla="*/ 1343025 w 1914525"/>
                <a:gd name="connsiteY45" fmla="*/ 190500 h 1395413"/>
                <a:gd name="connsiteX46" fmla="*/ 1371600 w 1914525"/>
                <a:gd name="connsiteY46" fmla="*/ 200025 h 1395413"/>
                <a:gd name="connsiteX47" fmla="*/ 1385888 w 1914525"/>
                <a:gd name="connsiteY47" fmla="*/ 204788 h 1395413"/>
                <a:gd name="connsiteX48" fmla="*/ 1414463 w 1914525"/>
                <a:gd name="connsiteY48" fmla="*/ 223838 h 1395413"/>
                <a:gd name="connsiteX49" fmla="*/ 1452563 w 1914525"/>
                <a:gd name="connsiteY49" fmla="*/ 238125 h 1395413"/>
                <a:gd name="connsiteX50" fmla="*/ 1481138 w 1914525"/>
                <a:gd name="connsiteY50" fmla="*/ 247650 h 1395413"/>
                <a:gd name="connsiteX51" fmla="*/ 1495425 w 1914525"/>
                <a:gd name="connsiteY51" fmla="*/ 252413 h 1395413"/>
                <a:gd name="connsiteX52" fmla="*/ 1514475 w 1914525"/>
                <a:gd name="connsiteY52" fmla="*/ 257175 h 1395413"/>
                <a:gd name="connsiteX53" fmla="*/ 1547813 w 1914525"/>
                <a:gd name="connsiteY53" fmla="*/ 285750 h 1395413"/>
                <a:gd name="connsiteX54" fmla="*/ 1576388 w 1914525"/>
                <a:gd name="connsiteY54" fmla="*/ 304800 h 1395413"/>
                <a:gd name="connsiteX55" fmla="*/ 1590675 w 1914525"/>
                <a:gd name="connsiteY55" fmla="*/ 314325 h 1395413"/>
                <a:gd name="connsiteX56" fmla="*/ 1619250 w 1914525"/>
                <a:gd name="connsiteY56" fmla="*/ 342900 h 1395413"/>
                <a:gd name="connsiteX57" fmla="*/ 1633538 w 1914525"/>
                <a:gd name="connsiteY57" fmla="*/ 357188 h 1395413"/>
                <a:gd name="connsiteX58" fmla="*/ 1657350 w 1914525"/>
                <a:gd name="connsiteY58" fmla="*/ 390525 h 1395413"/>
                <a:gd name="connsiteX59" fmla="*/ 1676400 w 1914525"/>
                <a:gd name="connsiteY59" fmla="*/ 419100 h 1395413"/>
                <a:gd name="connsiteX60" fmla="*/ 1681163 w 1914525"/>
                <a:gd name="connsiteY60" fmla="*/ 433388 h 1395413"/>
                <a:gd name="connsiteX61" fmla="*/ 1690688 w 1914525"/>
                <a:gd name="connsiteY61" fmla="*/ 447675 h 1395413"/>
                <a:gd name="connsiteX62" fmla="*/ 1704975 w 1914525"/>
                <a:gd name="connsiteY62" fmla="*/ 471488 h 1395413"/>
                <a:gd name="connsiteX63" fmla="*/ 1714500 w 1914525"/>
                <a:gd name="connsiteY63" fmla="*/ 485775 h 1395413"/>
                <a:gd name="connsiteX64" fmla="*/ 1728788 w 1914525"/>
                <a:gd name="connsiteY64" fmla="*/ 514350 h 1395413"/>
                <a:gd name="connsiteX65" fmla="*/ 1747838 w 1914525"/>
                <a:gd name="connsiteY65" fmla="*/ 542925 h 1395413"/>
                <a:gd name="connsiteX66" fmla="*/ 1752600 w 1914525"/>
                <a:gd name="connsiteY66" fmla="*/ 557213 h 1395413"/>
                <a:gd name="connsiteX67" fmla="*/ 1762125 w 1914525"/>
                <a:gd name="connsiteY67" fmla="*/ 571500 h 1395413"/>
                <a:gd name="connsiteX68" fmla="*/ 1771650 w 1914525"/>
                <a:gd name="connsiteY68" fmla="*/ 600075 h 1395413"/>
                <a:gd name="connsiteX69" fmla="*/ 1781175 w 1914525"/>
                <a:gd name="connsiteY69" fmla="*/ 614363 h 1395413"/>
                <a:gd name="connsiteX70" fmla="*/ 1790700 w 1914525"/>
                <a:gd name="connsiteY70" fmla="*/ 642938 h 1395413"/>
                <a:gd name="connsiteX71" fmla="*/ 1795463 w 1914525"/>
                <a:gd name="connsiteY71" fmla="*/ 661988 h 1395413"/>
                <a:gd name="connsiteX72" fmla="*/ 1804988 w 1914525"/>
                <a:gd name="connsiteY72" fmla="*/ 676275 h 1395413"/>
                <a:gd name="connsiteX73" fmla="*/ 1809750 w 1914525"/>
                <a:gd name="connsiteY73" fmla="*/ 695325 h 1395413"/>
                <a:gd name="connsiteX74" fmla="*/ 1824038 w 1914525"/>
                <a:gd name="connsiteY74" fmla="*/ 747713 h 1395413"/>
                <a:gd name="connsiteX75" fmla="*/ 1833563 w 1914525"/>
                <a:gd name="connsiteY75" fmla="*/ 804863 h 1395413"/>
                <a:gd name="connsiteX76" fmla="*/ 1838325 w 1914525"/>
                <a:gd name="connsiteY76" fmla="*/ 942975 h 1395413"/>
                <a:gd name="connsiteX77" fmla="*/ 1843088 w 1914525"/>
                <a:gd name="connsiteY77" fmla="*/ 957263 h 1395413"/>
                <a:gd name="connsiteX78" fmla="*/ 1857375 w 1914525"/>
                <a:gd name="connsiteY78" fmla="*/ 1000125 h 1395413"/>
                <a:gd name="connsiteX79" fmla="*/ 1862138 w 1914525"/>
                <a:gd name="connsiteY79" fmla="*/ 1019175 h 1395413"/>
                <a:gd name="connsiteX80" fmla="*/ 1871663 w 1914525"/>
                <a:gd name="connsiteY80" fmla="*/ 1038225 h 1395413"/>
                <a:gd name="connsiteX81" fmla="*/ 1876425 w 1914525"/>
                <a:gd name="connsiteY81" fmla="*/ 1166813 h 1395413"/>
                <a:gd name="connsiteX82" fmla="*/ 1885950 w 1914525"/>
                <a:gd name="connsiteY82" fmla="*/ 1285875 h 1395413"/>
                <a:gd name="connsiteX83" fmla="*/ 1885950 w 1914525"/>
                <a:gd name="connsiteY83" fmla="*/ 1357313 h 1395413"/>
                <a:gd name="connsiteX84" fmla="*/ 1876425 w 1914525"/>
                <a:gd name="connsiteY84" fmla="*/ 1371600 h 1395413"/>
                <a:gd name="connsiteX85" fmla="*/ 1866900 w 1914525"/>
                <a:gd name="connsiteY85" fmla="*/ 1395413 h 1395413"/>
                <a:gd name="connsiteX86" fmla="*/ 1871663 w 1914525"/>
                <a:gd name="connsiteY86" fmla="*/ 1266825 h 1395413"/>
                <a:gd name="connsiteX87" fmla="*/ 1881188 w 1914525"/>
                <a:gd name="connsiteY87" fmla="*/ 1238250 h 1395413"/>
                <a:gd name="connsiteX88" fmla="*/ 1890713 w 1914525"/>
                <a:gd name="connsiteY88" fmla="*/ 1200150 h 1395413"/>
                <a:gd name="connsiteX89" fmla="*/ 1900238 w 1914525"/>
                <a:gd name="connsiteY89" fmla="*/ 1171575 h 1395413"/>
                <a:gd name="connsiteX90" fmla="*/ 1905000 w 1914525"/>
                <a:gd name="connsiteY90" fmla="*/ 1085850 h 1395413"/>
                <a:gd name="connsiteX91" fmla="*/ 1914525 w 1914525"/>
                <a:gd name="connsiteY91" fmla="*/ 809625 h 1395413"/>
                <a:gd name="connsiteX92" fmla="*/ 1909763 w 1914525"/>
                <a:gd name="connsiteY92" fmla="*/ 666750 h 1395413"/>
                <a:gd name="connsiteX93" fmla="*/ 1890713 w 1914525"/>
                <a:gd name="connsiteY93" fmla="*/ 633413 h 1395413"/>
                <a:gd name="connsiteX94" fmla="*/ 1881188 w 1914525"/>
                <a:gd name="connsiteY94" fmla="*/ 609600 h 1395413"/>
                <a:gd name="connsiteX95" fmla="*/ 1871663 w 1914525"/>
                <a:gd name="connsiteY95" fmla="*/ 581025 h 1395413"/>
                <a:gd name="connsiteX96" fmla="*/ 1862138 w 1914525"/>
                <a:gd name="connsiteY96" fmla="*/ 566738 h 1395413"/>
                <a:gd name="connsiteX97" fmla="*/ 1857375 w 1914525"/>
                <a:gd name="connsiteY97" fmla="*/ 542925 h 1395413"/>
                <a:gd name="connsiteX98" fmla="*/ 1847850 w 1914525"/>
                <a:gd name="connsiteY98" fmla="*/ 528638 h 1395413"/>
                <a:gd name="connsiteX99" fmla="*/ 1843088 w 1914525"/>
                <a:gd name="connsiteY99" fmla="*/ 514350 h 1395413"/>
                <a:gd name="connsiteX100" fmla="*/ 1833563 w 1914525"/>
                <a:gd name="connsiteY100" fmla="*/ 495300 h 1395413"/>
                <a:gd name="connsiteX101" fmla="*/ 1824038 w 1914525"/>
                <a:gd name="connsiteY101" fmla="*/ 457200 h 1395413"/>
                <a:gd name="connsiteX102" fmla="*/ 1814513 w 1914525"/>
                <a:gd name="connsiteY102" fmla="*/ 438150 h 1395413"/>
                <a:gd name="connsiteX103" fmla="*/ 1800225 w 1914525"/>
                <a:gd name="connsiteY103" fmla="*/ 404813 h 1395413"/>
                <a:gd name="connsiteX104" fmla="*/ 1790700 w 1914525"/>
                <a:gd name="connsiteY104" fmla="*/ 376238 h 1395413"/>
                <a:gd name="connsiteX105" fmla="*/ 1785938 w 1914525"/>
                <a:gd name="connsiteY105" fmla="*/ 361950 h 1395413"/>
                <a:gd name="connsiteX106" fmla="*/ 1781175 w 1914525"/>
                <a:gd name="connsiteY106" fmla="*/ 342900 h 1395413"/>
                <a:gd name="connsiteX107" fmla="*/ 1771650 w 1914525"/>
                <a:gd name="connsiteY107" fmla="*/ 328613 h 1395413"/>
                <a:gd name="connsiteX108" fmla="*/ 1752600 w 1914525"/>
                <a:gd name="connsiteY108" fmla="*/ 280988 h 1395413"/>
                <a:gd name="connsiteX109" fmla="*/ 1747838 w 1914525"/>
                <a:gd name="connsiteY109" fmla="*/ 266700 h 1395413"/>
                <a:gd name="connsiteX110" fmla="*/ 1738313 w 1914525"/>
                <a:gd name="connsiteY110" fmla="*/ 252413 h 1395413"/>
                <a:gd name="connsiteX111" fmla="*/ 1724025 w 1914525"/>
                <a:gd name="connsiteY111" fmla="*/ 228600 h 1395413"/>
                <a:gd name="connsiteX112" fmla="*/ 1714500 w 1914525"/>
                <a:gd name="connsiteY112" fmla="*/ 214313 h 1395413"/>
                <a:gd name="connsiteX113" fmla="*/ 1700213 w 1914525"/>
                <a:gd name="connsiteY113" fmla="*/ 204788 h 1395413"/>
                <a:gd name="connsiteX114" fmla="*/ 1676400 w 1914525"/>
                <a:gd name="connsiteY114" fmla="*/ 176213 h 1395413"/>
                <a:gd name="connsiteX115" fmla="*/ 1666875 w 1914525"/>
                <a:gd name="connsiteY115" fmla="*/ 161925 h 1395413"/>
                <a:gd name="connsiteX116" fmla="*/ 1638300 w 1914525"/>
                <a:gd name="connsiteY116" fmla="*/ 152400 h 1395413"/>
                <a:gd name="connsiteX117" fmla="*/ 1609725 w 1914525"/>
                <a:gd name="connsiteY117" fmla="*/ 142875 h 1395413"/>
                <a:gd name="connsiteX118" fmla="*/ 1590675 w 1914525"/>
                <a:gd name="connsiteY118" fmla="*/ 133350 h 1395413"/>
                <a:gd name="connsiteX119" fmla="*/ 1533525 w 1914525"/>
                <a:gd name="connsiteY119" fmla="*/ 123825 h 1395413"/>
                <a:gd name="connsiteX120" fmla="*/ 1495425 w 1914525"/>
                <a:gd name="connsiteY120" fmla="*/ 109538 h 1395413"/>
                <a:gd name="connsiteX121" fmla="*/ 1376363 w 1914525"/>
                <a:gd name="connsiteY121" fmla="*/ 95250 h 1395413"/>
                <a:gd name="connsiteX122" fmla="*/ 1343025 w 1914525"/>
                <a:gd name="connsiteY122" fmla="*/ 90488 h 1395413"/>
                <a:gd name="connsiteX123" fmla="*/ 1281113 w 1914525"/>
                <a:gd name="connsiteY123" fmla="*/ 76200 h 1395413"/>
                <a:gd name="connsiteX124" fmla="*/ 1223963 w 1914525"/>
                <a:gd name="connsiteY124" fmla="*/ 71438 h 1395413"/>
                <a:gd name="connsiteX125" fmla="*/ 1181100 w 1914525"/>
                <a:gd name="connsiteY125" fmla="*/ 61913 h 1395413"/>
                <a:gd name="connsiteX126" fmla="*/ 1166813 w 1914525"/>
                <a:gd name="connsiteY126" fmla="*/ 52388 h 1395413"/>
                <a:gd name="connsiteX127" fmla="*/ 1143000 w 1914525"/>
                <a:gd name="connsiteY127" fmla="*/ 47625 h 1395413"/>
                <a:gd name="connsiteX128" fmla="*/ 1114425 w 1914525"/>
                <a:gd name="connsiteY128" fmla="*/ 38100 h 1395413"/>
                <a:gd name="connsiteX129" fmla="*/ 1085850 w 1914525"/>
                <a:gd name="connsiteY129" fmla="*/ 28575 h 1395413"/>
                <a:gd name="connsiteX130" fmla="*/ 1009650 w 1914525"/>
                <a:gd name="connsiteY130" fmla="*/ 19050 h 1395413"/>
                <a:gd name="connsiteX131" fmla="*/ 976313 w 1914525"/>
                <a:gd name="connsiteY131" fmla="*/ 9525 h 1395413"/>
                <a:gd name="connsiteX132" fmla="*/ 923925 w 1914525"/>
                <a:gd name="connsiteY132" fmla="*/ 0 h 1395413"/>
                <a:gd name="connsiteX133" fmla="*/ 771525 w 1914525"/>
                <a:gd name="connsiteY133" fmla="*/ 4763 h 1395413"/>
                <a:gd name="connsiteX134" fmla="*/ 757238 w 1914525"/>
                <a:gd name="connsiteY134" fmla="*/ 9525 h 1395413"/>
                <a:gd name="connsiteX135" fmla="*/ 733425 w 1914525"/>
                <a:gd name="connsiteY135" fmla="*/ 19050 h 1395413"/>
                <a:gd name="connsiteX136" fmla="*/ 714375 w 1914525"/>
                <a:gd name="connsiteY136" fmla="*/ 28575 h 1395413"/>
                <a:gd name="connsiteX137" fmla="*/ 700088 w 1914525"/>
                <a:gd name="connsiteY137" fmla="*/ 33338 h 1395413"/>
                <a:gd name="connsiteX138" fmla="*/ 681038 w 1914525"/>
                <a:gd name="connsiteY138" fmla="*/ 42863 h 1395413"/>
                <a:gd name="connsiteX139" fmla="*/ 633413 w 1914525"/>
                <a:gd name="connsiteY139" fmla="*/ 57150 h 1395413"/>
                <a:gd name="connsiteX140" fmla="*/ 595313 w 1914525"/>
                <a:gd name="connsiteY140" fmla="*/ 71438 h 1395413"/>
                <a:gd name="connsiteX141" fmla="*/ 552450 w 1914525"/>
                <a:gd name="connsiteY141" fmla="*/ 80963 h 1395413"/>
                <a:gd name="connsiteX142" fmla="*/ 519113 w 1914525"/>
                <a:gd name="connsiteY142" fmla="*/ 95250 h 1395413"/>
                <a:gd name="connsiteX143" fmla="*/ 485775 w 1914525"/>
                <a:gd name="connsiteY143" fmla="*/ 100013 h 1395413"/>
                <a:gd name="connsiteX144" fmla="*/ 438150 w 1914525"/>
                <a:gd name="connsiteY144" fmla="*/ 119063 h 1395413"/>
                <a:gd name="connsiteX145" fmla="*/ 404813 w 1914525"/>
                <a:gd name="connsiteY145" fmla="*/ 133350 h 1395413"/>
                <a:gd name="connsiteX146" fmla="*/ 390525 w 1914525"/>
                <a:gd name="connsiteY146" fmla="*/ 147638 h 1395413"/>
                <a:gd name="connsiteX147" fmla="*/ 352425 w 1914525"/>
                <a:gd name="connsiteY147" fmla="*/ 166688 h 1395413"/>
                <a:gd name="connsiteX148" fmla="*/ 319088 w 1914525"/>
                <a:gd name="connsiteY148" fmla="*/ 180975 h 1395413"/>
                <a:gd name="connsiteX149" fmla="*/ 300038 w 1914525"/>
                <a:gd name="connsiteY149" fmla="*/ 195263 h 1395413"/>
                <a:gd name="connsiteX150" fmla="*/ 285750 w 1914525"/>
                <a:gd name="connsiteY150" fmla="*/ 200025 h 1395413"/>
                <a:gd name="connsiteX151" fmla="*/ 266700 w 1914525"/>
                <a:gd name="connsiteY151" fmla="*/ 214313 h 1395413"/>
                <a:gd name="connsiteX152" fmla="*/ 228600 w 1914525"/>
                <a:gd name="connsiteY152" fmla="*/ 233363 h 1395413"/>
                <a:gd name="connsiteX153" fmla="*/ 200025 w 1914525"/>
                <a:gd name="connsiteY153" fmla="*/ 252413 h 1395413"/>
                <a:gd name="connsiteX154" fmla="*/ 185738 w 1914525"/>
                <a:gd name="connsiteY154" fmla="*/ 261938 h 1395413"/>
                <a:gd name="connsiteX155" fmla="*/ 166688 w 1914525"/>
                <a:gd name="connsiteY155" fmla="*/ 271463 h 1395413"/>
                <a:gd name="connsiteX156" fmla="*/ 157163 w 1914525"/>
                <a:gd name="connsiteY156" fmla="*/ 285750 h 1395413"/>
                <a:gd name="connsiteX157" fmla="*/ 142875 w 1914525"/>
                <a:gd name="connsiteY157" fmla="*/ 300038 h 1395413"/>
                <a:gd name="connsiteX158" fmla="*/ 119063 w 1914525"/>
                <a:gd name="connsiteY158" fmla="*/ 333375 h 1395413"/>
                <a:gd name="connsiteX159" fmla="*/ 114300 w 1914525"/>
                <a:gd name="connsiteY159" fmla="*/ 347663 h 1395413"/>
                <a:gd name="connsiteX160" fmla="*/ 104775 w 1914525"/>
                <a:gd name="connsiteY160" fmla="*/ 371475 h 1395413"/>
                <a:gd name="connsiteX161" fmla="*/ 85725 w 1914525"/>
                <a:gd name="connsiteY161" fmla="*/ 404813 h 1395413"/>
                <a:gd name="connsiteX162" fmla="*/ 76200 w 1914525"/>
                <a:gd name="connsiteY162" fmla="*/ 442913 h 1395413"/>
                <a:gd name="connsiteX163" fmla="*/ 71438 w 1914525"/>
                <a:gd name="connsiteY163" fmla="*/ 457200 h 1395413"/>
                <a:gd name="connsiteX164" fmla="*/ 66675 w 1914525"/>
                <a:gd name="connsiteY164" fmla="*/ 490538 h 1395413"/>
                <a:gd name="connsiteX165" fmla="*/ 61913 w 1914525"/>
                <a:gd name="connsiteY165" fmla="*/ 504825 h 1395413"/>
                <a:gd name="connsiteX166" fmla="*/ 57150 w 1914525"/>
                <a:gd name="connsiteY166" fmla="*/ 523875 h 1395413"/>
                <a:gd name="connsiteX167" fmla="*/ 52388 w 1914525"/>
                <a:gd name="connsiteY167" fmla="*/ 576263 h 1395413"/>
                <a:gd name="connsiteX168" fmla="*/ 47625 w 1914525"/>
                <a:gd name="connsiteY168" fmla="*/ 604838 h 1395413"/>
                <a:gd name="connsiteX169" fmla="*/ 38100 w 1914525"/>
                <a:gd name="connsiteY169" fmla="*/ 714375 h 1395413"/>
                <a:gd name="connsiteX170" fmla="*/ 28575 w 1914525"/>
                <a:gd name="connsiteY170" fmla="*/ 762000 h 1395413"/>
                <a:gd name="connsiteX171" fmla="*/ 14288 w 1914525"/>
                <a:gd name="connsiteY171" fmla="*/ 866775 h 1395413"/>
                <a:gd name="connsiteX172" fmla="*/ 9525 w 1914525"/>
                <a:gd name="connsiteY172" fmla="*/ 890588 h 1395413"/>
                <a:gd name="connsiteX173" fmla="*/ 0 w 1914525"/>
                <a:gd name="connsiteY173" fmla="*/ 919163 h 1395413"/>
                <a:gd name="connsiteX174" fmla="*/ 4763 w 1914525"/>
                <a:gd name="connsiteY174" fmla="*/ 1042988 h 1395413"/>
                <a:gd name="connsiteX175" fmla="*/ 14288 w 1914525"/>
                <a:gd name="connsiteY175" fmla="*/ 1076325 h 1395413"/>
                <a:gd name="connsiteX176" fmla="*/ 23813 w 1914525"/>
                <a:gd name="connsiteY17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252413 w 1914525"/>
                <a:gd name="connsiteY23" fmla="*/ 371475 h 1395413"/>
                <a:gd name="connsiteX24" fmla="*/ 352425 w 1914525"/>
                <a:gd name="connsiteY24" fmla="*/ 352425 h 1395413"/>
                <a:gd name="connsiteX25" fmla="*/ 395288 w 1914525"/>
                <a:gd name="connsiteY25" fmla="*/ 328613 h 1395413"/>
                <a:gd name="connsiteX26" fmla="*/ 419100 w 1914525"/>
                <a:gd name="connsiteY26" fmla="*/ 314325 h 1395413"/>
                <a:gd name="connsiteX27" fmla="*/ 452438 w 1914525"/>
                <a:gd name="connsiteY27" fmla="*/ 295275 h 1395413"/>
                <a:gd name="connsiteX28" fmla="*/ 471488 w 1914525"/>
                <a:gd name="connsiteY28" fmla="*/ 290513 h 1395413"/>
                <a:gd name="connsiteX29" fmla="*/ 509588 w 1914525"/>
                <a:gd name="connsiteY29" fmla="*/ 276225 h 1395413"/>
                <a:gd name="connsiteX30" fmla="*/ 523875 w 1914525"/>
                <a:gd name="connsiteY30" fmla="*/ 266700 h 1395413"/>
                <a:gd name="connsiteX31" fmla="*/ 561975 w 1914525"/>
                <a:gd name="connsiteY31" fmla="*/ 257175 h 1395413"/>
                <a:gd name="connsiteX32" fmla="*/ 590550 w 1914525"/>
                <a:gd name="connsiteY32" fmla="*/ 247650 h 1395413"/>
                <a:gd name="connsiteX33" fmla="*/ 604838 w 1914525"/>
                <a:gd name="connsiteY33" fmla="*/ 242888 h 1395413"/>
                <a:gd name="connsiteX34" fmla="*/ 633413 w 1914525"/>
                <a:gd name="connsiteY34" fmla="*/ 238125 h 1395413"/>
                <a:gd name="connsiteX35" fmla="*/ 652463 w 1914525"/>
                <a:gd name="connsiteY35" fmla="*/ 233363 h 1395413"/>
                <a:gd name="connsiteX36" fmla="*/ 681038 w 1914525"/>
                <a:gd name="connsiteY36" fmla="*/ 223838 h 1395413"/>
                <a:gd name="connsiteX37" fmla="*/ 704850 w 1914525"/>
                <a:gd name="connsiteY37" fmla="*/ 219075 h 1395413"/>
                <a:gd name="connsiteX38" fmla="*/ 766763 w 1914525"/>
                <a:gd name="connsiteY38" fmla="*/ 209550 h 1395413"/>
                <a:gd name="connsiteX39" fmla="*/ 790575 w 1914525"/>
                <a:gd name="connsiteY39" fmla="*/ 204788 h 1395413"/>
                <a:gd name="connsiteX40" fmla="*/ 881063 w 1914525"/>
                <a:gd name="connsiteY40" fmla="*/ 190500 h 1395413"/>
                <a:gd name="connsiteX41" fmla="*/ 895350 w 1914525"/>
                <a:gd name="connsiteY41" fmla="*/ 185738 h 1395413"/>
                <a:gd name="connsiteX42" fmla="*/ 976313 w 1914525"/>
                <a:gd name="connsiteY42" fmla="*/ 176213 h 1395413"/>
                <a:gd name="connsiteX43" fmla="*/ 1314450 w 1914525"/>
                <a:gd name="connsiteY43" fmla="*/ 180975 h 1395413"/>
                <a:gd name="connsiteX44" fmla="*/ 1343025 w 1914525"/>
                <a:gd name="connsiteY44" fmla="*/ 190500 h 1395413"/>
                <a:gd name="connsiteX45" fmla="*/ 1371600 w 1914525"/>
                <a:gd name="connsiteY45" fmla="*/ 200025 h 1395413"/>
                <a:gd name="connsiteX46" fmla="*/ 1385888 w 1914525"/>
                <a:gd name="connsiteY46" fmla="*/ 204788 h 1395413"/>
                <a:gd name="connsiteX47" fmla="*/ 1414463 w 1914525"/>
                <a:gd name="connsiteY47" fmla="*/ 223838 h 1395413"/>
                <a:gd name="connsiteX48" fmla="*/ 1452563 w 1914525"/>
                <a:gd name="connsiteY48" fmla="*/ 238125 h 1395413"/>
                <a:gd name="connsiteX49" fmla="*/ 1481138 w 1914525"/>
                <a:gd name="connsiteY49" fmla="*/ 247650 h 1395413"/>
                <a:gd name="connsiteX50" fmla="*/ 1495425 w 1914525"/>
                <a:gd name="connsiteY50" fmla="*/ 252413 h 1395413"/>
                <a:gd name="connsiteX51" fmla="*/ 1514475 w 1914525"/>
                <a:gd name="connsiteY51" fmla="*/ 257175 h 1395413"/>
                <a:gd name="connsiteX52" fmla="*/ 1547813 w 1914525"/>
                <a:gd name="connsiteY52" fmla="*/ 285750 h 1395413"/>
                <a:gd name="connsiteX53" fmla="*/ 1576388 w 1914525"/>
                <a:gd name="connsiteY53" fmla="*/ 304800 h 1395413"/>
                <a:gd name="connsiteX54" fmla="*/ 1590675 w 1914525"/>
                <a:gd name="connsiteY54" fmla="*/ 314325 h 1395413"/>
                <a:gd name="connsiteX55" fmla="*/ 1619250 w 1914525"/>
                <a:gd name="connsiteY55" fmla="*/ 342900 h 1395413"/>
                <a:gd name="connsiteX56" fmla="*/ 1633538 w 1914525"/>
                <a:gd name="connsiteY56" fmla="*/ 357188 h 1395413"/>
                <a:gd name="connsiteX57" fmla="*/ 1657350 w 1914525"/>
                <a:gd name="connsiteY57" fmla="*/ 390525 h 1395413"/>
                <a:gd name="connsiteX58" fmla="*/ 1676400 w 1914525"/>
                <a:gd name="connsiteY58" fmla="*/ 419100 h 1395413"/>
                <a:gd name="connsiteX59" fmla="*/ 1681163 w 1914525"/>
                <a:gd name="connsiteY59" fmla="*/ 433388 h 1395413"/>
                <a:gd name="connsiteX60" fmla="*/ 1690688 w 1914525"/>
                <a:gd name="connsiteY60" fmla="*/ 447675 h 1395413"/>
                <a:gd name="connsiteX61" fmla="*/ 1704975 w 1914525"/>
                <a:gd name="connsiteY61" fmla="*/ 471488 h 1395413"/>
                <a:gd name="connsiteX62" fmla="*/ 1714500 w 1914525"/>
                <a:gd name="connsiteY62" fmla="*/ 485775 h 1395413"/>
                <a:gd name="connsiteX63" fmla="*/ 1728788 w 1914525"/>
                <a:gd name="connsiteY63" fmla="*/ 514350 h 1395413"/>
                <a:gd name="connsiteX64" fmla="*/ 1747838 w 1914525"/>
                <a:gd name="connsiteY64" fmla="*/ 542925 h 1395413"/>
                <a:gd name="connsiteX65" fmla="*/ 1752600 w 1914525"/>
                <a:gd name="connsiteY65" fmla="*/ 557213 h 1395413"/>
                <a:gd name="connsiteX66" fmla="*/ 1762125 w 1914525"/>
                <a:gd name="connsiteY66" fmla="*/ 571500 h 1395413"/>
                <a:gd name="connsiteX67" fmla="*/ 1771650 w 1914525"/>
                <a:gd name="connsiteY67" fmla="*/ 600075 h 1395413"/>
                <a:gd name="connsiteX68" fmla="*/ 1781175 w 1914525"/>
                <a:gd name="connsiteY68" fmla="*/ 614363 h 1395413"/>
                <a:gd name="connsiteX69" fmla="*/ 1790700 w 1914525"/>
                <a:gd name="connsiteY69" fmla="*/ 642938 h 1395413"/>
                <a:gd name="connsiteX70" fmla="*/ 1795463 w 1914525"/>
                <a:gd name="connsiteY70" fmla="*/ 661988 h 1395413"/>
                <a:gd name="connsiteX71" fmla="*/ 1804988 w 1914525"/>
                <a:gd name="connsiteY71" fmla="*/ 676275 h 1395413"/>
                <a:gd name="connsiteX72" fmla="*/ 1809750 w 1914525"/>
                <a:gd name="connsiteY72" fmla="*/ 695325 h 1395413"/>
                <a:gd name="connsiteX73" fmla="*/ 1824038 w 1914525"/>
                <a:gd name="connsiteY73" fmla="*/ 747713 h 1395413"/>
                <a:gd name="connsiteX74" fmla="*/ 1833563 w 1914525"/>
                <a:gd name="connsiteY74" fmla="*/ 804863 h 1395413"/>
                <a:gd name="connsiteX75" fmla="*/ 1838325 w 1914525"/>
                <a:gd name="connsiteY75" fmla="*/ 942975 h 1395413"/>
                <a:gd name="connsiteX76" fmla="*/ 1843088 w 1914525"/>
                <a:gd name="connsiteY76" fmla="*/ 957263 h 1395413"/>
                <a:gd name="connsiteX77" fmla="*/ 1857375 w 1914525"/>
                <a:gd name="connsiteY77" fmla="*/ 1000125 h 1395413"/>
                <a:gd name="connsiteX78" fmla="*/ 1862138 w 1914525"/>
                <a:gd name="connsiteY78" fmla="*/ 1019175 h 1395413"/>
                <a:gd name="connsiteX79" fmla="*/ 1871663 w 1914525"/>
                <a:gd name="connsiteY79" fmla="*/ 1038225 h 1395413"/>
                <a:gd name="connsiteX80" fmla="*/ 1876425 w 1914525"/>
                <a:gd name="connsiteY80" fmla="*/ 1166813 h 1395413"/>
                <a:gd name="connsiteX81" fmla="*/ 1885950 w 1914525"/>
                <a:gd name="connsiteY81" fmla="*/ 1285875 h 1395413"/>
                <a:gd name="connsiteX82" fmla="*/ 1885950 w 1914525"/>
                <a:gd name="connsiteY82" fmla="*/ 1357313 h 1395413"/>
                <a:gd name="connsiteX83" fmla="*/ 1876425 w 1914525"/>
                <a:gd name="connsiteY83" fmla="*/ 1371600 h 1395413"/>
                <a:gd name="connsiteX84" fmla="*/ 1866900 w 1914525"/>
                <a:gd name="connsiteY84" fmla="*/ 1395413 h 1395413"/>
                <a:gd name="connsiteX85" fmla="*/ 1871663 w 1914525"/>
                <a:gd name="connsiteY85" fmla="*/ 1266825 h 1395413"/>
                <a:gd name="connsiteX86" fmla="*/ 1881188 w 1914525"/>
                <a:gd name="connsiteY86" fmla="*/ 1238250 h 1395413"/>
                <a:gd name="connsiteX87" fmla="*/ 1890713 w 1914525"/>
                <a:gd name="connsiteY87" fmla="*/ 1200150 h 1395413"/>
                <a:gd name="connsiteX88" fmla="*/ 1900238 w 1914525"/>
                <a:gd name="connsiteY88" fmla="*/ 1171575 h 1395413"/>
                <a:gd name="connsiteX89" fmla="*/ 1905000 w 1914525"/>
                <a:gd name="connsiteY89" fmla="*/ 1085850 h 1395413"/>
                <a:gd name="connsiteX90" fmla="*/ 1914525 w 1914525"/>
                <a:gd name="connsiteY90" fmla="*/ 809625 h 1395413"/>
                <a:gd name="connsiteX91" fmla="*/ 1909763 w 1914525"/>
                <a:gd name="connsiteY91" fmla="*/ 666750 h 1395413"/>
                <a:gd name="connsiteX92" fmla="*/ 1890713 w 1914525"/>
                <a:gd name="connsiteY92" fmla="*/ 633413 h 1395413"/>
                <a:gd name="connsiteX93" fmla="*/ 1881188 w 1914525"/>
                <a:gd name="connsiteY93" fmla="*/ 609600 h 1395413"/>
                <a:gd name="connsiteX94" fmla="*/ 1871663 w 1914525"/>
                <a:gd name="connsiteY94" fmla="*/ 581025 h 1395413"/>
                <a:gd name="connsiteX95" fmla="*/ 1862138 w 1914525"/>
                <a:gd name="connsiteY95" fmla="*/ 566738 h 1395413"/>
                <a:gd name="connsiteX96" fmla="*/ 1857375 w 1914525"/>
                <a:gd name="connsiteY96" fmla="*/ 542925 h 1395413"/>
                <a:gd name="connsiteX97" fmla="*/ 1847850 w 1914525"/>
                <a:gd name="connsiteY97" fmla="*/ 528638 h 1395413"/>
                <a:gd name="connsiteX98" fmla="*/ 1843088 w 1914525"/>
                <a:gd name="connsiteY98" fmla="*/ 514350 h 1395413"/>
                <a:gd name="connsiteX99" fmla="*/ 1833563 w 1914525"/>
                <a:gd name="connsiteY99" fmla="*/ 495300 h 1395413"/>
                <a:gd name="connsiteX100" fmla="*/ 1824038 w 1914525"/>
                <a:gd name="connsiteY100" fmla="*/ 457200 h 1395413"/>
                <a:gd name="connsiteX101" fmla="*/ 1814513 w 1914525"/>
                <a:gd name="connsiteY101" fmla="*/ 438150 h 1395413"/>
                <a:gd name="connsiteX102" fmla="*/ 1800225 w 1914525"/>
                <a:gd name="connsiteY102" fmla="*/ 404813 h 1395413"/>
                <a:gd name="connsiteX103" fmla="*/ 1790700 w 1914525"/>
                <a:gd name="connsiteY103" fmla="*/ 376238 h 1395413"/>
                <a:gd name="connsiteX104" fmla="*/ 1785938 w 1914525"/>
                <a:gd name="connsiteY104" fmla="*/ 361950 h 1395413"/>
                <a:gd name="connsiteX105" fmla="*/ 1781175 w 1914525"/>
                <a:gd name="connsiteY105" fmla="*/ 342900 h 1395413"/>
                <a:gd name="connsiteX106" fmla="*/ 1771650 w 1914525"/>
                <a:gd name="connsiteY106" fmla="*/ 328613 h 1395413"/>
                <a:gd name="connsiteX107" fmla="*/ 1752600 w 1914525"/>
                <a:gd name="connsiteY107" fmla="*/ 280988 h 1395413"/>
                <a:gd name="connsiteX108" fmla="*/ 1747838 w 1914525"/>
                <a:gd name="connsiteY108" fmla="*/ 266700 h 1395413"/>
                <a:gd name="connsiteX109" fmla="*/ 1738313 w 1914525"/>
                <a:gd name="connsiteY109" fmla="*/ 252413 h 1395413"/>
                <a:gd name="connsiteX110" fmla="*/ 1724025 w 1914525"/>
                <a:gd name="connsiteY110" fmla="*/ 228600 h 1395413"/>
                <a:gd name="connsiteX111" fmla="*/ 1714500 w 1914525"/>
                <a:gd name="connsiteY111" fmla="*/ 214313 h 1395413"/>
                <a:gd name="connsiteX112" fmla="*/ 1700213 w 1914525"/>
                <a:gd name="connsiteY112" fmla="*/ 204788 h 1395413"/>
                <a:gd name="connsiteX113" fmla="*/ 1676400 w 1914525"/>
                <a:gd name="connsiteY113" fmla="*/ 176213 h 1395413"/>
                <a:gd name="connsiteX114" fmla="*/ 1666875 w 1914525"/>
                <a:gd name="connsiteY114" fmla="*/ 161925 h 1395413"/>
                <a:gd name="connsiteX115" fmla="*/ 1638300 w 1914525"/>
                <a:gd name="connsiteY115" fmla="*/ 152400 h 1395413"/>
                <a:gd name="connsiteX116" fmla="*/ 1609725 w 1914525"/>
                <a:gd name="connsiteY116" fmla="*/ 142875 h 1395413"/>
                <a:gd name="connsiteX117" fmla="*/ 1590675 w 1914525"/>
                <a:gd name="connsiteY117" fmla="*/ 133350 h 1395413"/>
                <a:gd name="connsiteX118" fmla="*/ 1533525 w 1914525"/>
                <a:gd name="connsiteY118" fmla="*/ 123825 h 1395413"/>
                <a:gd name="connsiteX119" fmla="*/ 1495425 w 1914525"/>
                <a:gd name="connsiteY119" fmla="*/ 109538 h 1395413"/>
                <a:gd name="connsiteX120" fmla="*/ 1376363 w 1914525"/>
                <a:gd name="connsiteY120" fmla="*/ 95250 h 1395413"/>
                <a:gd name="connsiteX121" fmla="*/ 1343025 w 1914525"/>
                <a:gd name="connsiteY121" fmla="*/ 90488 h 1395413"/>
                <a:gd name="connsiteX122" fmla="*/ 1281113 w 1914525"/>
                <a:gd name="connsiteY122" fmla="*/ 76200 h 1395413"/>
                <a:gd name="connsiteX123" fmla="*/ 1223963 w 1914525"/>
                <a:gd name="connsiteY123" fmla="*/ 71438 h 1395413"/>
                <a:gd name="connsiteX124" fmla="*/ 1181100 w 1914525"/>
                <a:gd name="connsiteY124" fmla="*/ 61913 h 1395413"/>
                <a:gd name="connsiteX125" fmla="*/ 1166813 w 1914525"/>
                <a:gd name="connsiteY125" fmla="*/ 52388 h 1395413"/>
                <a:gd name="connsiteX126" fmla="*/ 1143000 w 1914525"/>
                <a:gd name="connsiteY126" fmla="*/ 47625 h 1395413"/>
                <a:gd name="connsiteX127" fmla="*/ 1114425 w 1914525"/>
                <a:gd name="connsiteY127" fmla="*/ 38100 h 1395413"/>
                <a:gd name="connsiteX128" fmla="*/ 1085850 w 1914525"/>
                <a:gd name="connsiteY128" fmla="*/ 28575 h 1395413"/>
                <a:gd name="connsiteX129" fmla="*/ 1009650 w 1914525"/>
                <a:gd name="connsiteY129" fmla="*/ 19050 h 1395413"/>
                <a:gd name="connsiteX130" fmla="*/ 976313 w 1914525"/>
                <a:gd name="connsiteY130" fmla="*/ 9525 h 1395413"/>
                <a:gd name="connsiteX131" fmla="*/ 923925 w 1914525"/>
                <a:gd name="connsiteY131" fmla="*/ 0 h 1395413"/>
                <a:gd name="connsiteX132" fmla="*/ 771525 w 1914525"/>
                <a:gd name="connsiteY132" fmla="*/ 4763 h 1395413"/>
                <a:gd name="connsiteX133" fmla="*/ 757238 w 1914525"/>
                <a:gd name="connsiteY133" fmla="*/ 9525 h 1395413"/>
                <a:gd name="connsiteX134" fmla="*/ 733425 w 1914525"/>
                <a:gd name="connsiteY134" fmla="*/ 19050 h 1395413"/>
                <a:gd name="connsiteX135" fmla="*/ 714375 w 1914525"/>
                <a:gd name="connsiteY135" fmla="*/ 28575 h 1395413"/>
                <a:gd name="connsiteX136" fmla="*/ 700088 w 1914525"/>
                <a:gd name="connsiteY136" fmla="*/ 33338 h 1395413"/>
                <a:gd name="connsiteX137" fmla="*/ 681038 w 1914525"/>
                <a:gd name="connsiteY137" fmla="*/ 42863 h 1395413"/>
                <a:gd name="connsiteX138" fmla="*/ 633413 w 1914525"/>
                <a:gd name="connsiteY138" fmla="*/ 57150 h 1395413"/>
                <a:gd name="connsiteX139" fmla="*/ 595313 w 1914525"/>
                <a:gd name="connsiteY139" fmla="*/ 71438 h 1395413"/>
                <a:gd name="connsiteX140" fmla="*/ 552450 w 1914525"/>
                <a:gd name="connsiteY140" fmla="*/ 80963 h 1395413"/>
                <a:gd name="connsiteX141" fmla="*/ 519113 w 1914525"/>
                <a:gd name="connsiteY141" fmla="*/ 95250 h 1395413"/>
                <a:gd name="connsiteX142" fmla="*/ 485775 w 1914525"/>
                <a:gd name="connsiteY142" fmla="*/ 100013 h 1395413"/>
                <a:gd name="connsiteX143" fmla="*/ 438150 w 1914525"/>
                <a:gd name="connsiteY143" fmla="*/ 119063 h 1395413"/>
                <a:gd name="connsiteX144" fmla="*/ 404813 w 1914525"/>
                <a:gd name="connsiteY144" fmla="*/ 133350 h 1395413"/>
                <a:gd name="connsiteX145" fmla="*/ 390525 w 1914525"/>
                <a:gd name="connsiteY145" fmla="*/ 147638 h 1395413"/>
                <a:gd name="connsiteX146" fmla="*/ 352425 w 1914525"/>
                <a:gd name="connsiteY146" fmla="*/ 166688 h 1395413"/>
                <a:gd name="connsiteX147" fmla="*/ 319088 w 1914525"/>
                <a:gd name="connsiteY147" fmla="*/ 180975 h 1395413"/>
                <a:gd name="connsiteX148" fmla="*/ 300038 w 1914525"/>
                <a:gd name="connsiteY148" fmla="*/ 195263 h 1395413"/>
                <a:gd name="connsiteX149" fmla="*/ 285750 w 1914525"/>
                <a:gd name="connsiteY149" fmla="*/ 200025 h 1395413"/>
                <a:gd name="connsiteX150" fmla="*/ 266700 w 1914525"/>
                <a:gd name="connsiteY150" fmla="*/ 214313 h 1395413"/>
                <a:gd name="connsiteX151" fmla="*/ 228600 w 1914525"/>
                <a:gd name="connsiteY151" fmla="*/ 233363 h 1395413"/>
                <a:gd name="connsiteX152" fmla="*/ 200025 w 1914525"/>
                <a:gd name="connsiteY152" fmla="*/ 252413 h 1395413"/>
                <a:gd name="connsiteX153" fmla="*/ 185738 w 1914525"/>
                <a:gd name="connsiteY153" fmla="*/ 261938 h 1395413"/>
                <a:gd name="connsiteX154" fmla="*/ 166688 w 1914525"/>
                <a:gd name="connsiteY154" fmla="*/ 271463 h 1395413"/>
                <a:gd name="connsiteX155" fmla="*/ 157163 w 1914525"/>
                <a:gd name="connsiteY155" fmla="*/ 285750 h 1395413"/>
                <a:gd name="connsiteX156" fmla="*/ 142875 w 1914525"/>
                <a:gd name="connsiteY156" fmla="*/ 300038 h 1395413"/>
                <a:gd name="connsiteX157" fmla="*/ 119063 w 1914525"/>
                <a:gd name="connsiteY157" fmla="*/ 333375 h 1395413"/>
                <a:gd name="connsiteX158" fmla="*/ 114300 w 1914525"/>
                <a:gd name="connsiteY158" fmla="*/ 347663 h 1395413"/>
                <a:gd name="connsiteX159" fmla="*/ 104775 w 1914525"/>
                <a:gd name="connsiteY159" fmla="*/ 371475 h 1395413"/>
                <a:gd name="connsiteX160" fmla="*/ 85725 w 1914525"/>
                <a:gd name="connsiteY160" fmla="*/ 404813 h 1395413"/>
                <a:gd name="connsiteX161" fmla="*/ 76200 w 1914525"/>
                <a:gd name="connsiteY161" fmla="*/ 442913 h 1395413"/>
                <a:gd name="connsiteX162" fmla="*/ 71438 w 1914525"/>
                <a:gd name="connsiteY162" fmla="*/ 457200 h 1395413"/>
                <a:gd name="connsiteX163" fmla="*/ 66675 w 1914525"/>
                <a:gd name="connsiteY163" fmla="*/ 490538 h 1395413"/>
                <a:gd name="connsiteX164" fmla="*/ 61913 w 1914525"/>
                <a:gd name="connsiteY164" fmla="*/ 504825 h 1395413"/>
                <a:gd name="connsiteX165" fmla="*/ 57150 w 1914525"/>
                <a:gd name="connsiteY165" fmla="*/ 523875 h 1395413"/>
                <a:gd name="connsiteX166" fmla="*/ 52388 w 1914525"/>
                <a:gd name="connsiteY166" fmla="*/ 576263 h 1395413"/>
                <a:gd name="connsiteX167" fmla="*/ 47625 w 1914525"/>
                <a:gd name="connsiteY167" fmla="*/ 604838 h 1395413"/>
                <a:gd name="connsiteX168" fmla="*/ 38100 w 1914525"/>
                <a:gd name="connsiteY168" fmla="*/ 714375 h 1395413"/>
                <a:gd name="connsiteX169" fmla="*/ 28575 w 1914525"/>
                <a:gd name="connsiteY169" fmla="*/ 762000 h 1395413"/>
                <a:gd name="connsiteX170" fmla="*/ 14288 w 1914525"/>
                <a:gd name="connsiteY170" fmla="*/ 866775 h 1395413"/>
                <a:gd name="connsiteX171" fmla="*/ 9525 w 1914525"/>
                <a:gd name="connsiteY171" fmla="*/ 890588 h 1395413"/>
                <a:gd name="connsiteX172" fmla="*/ 0 w 1914525"/>
                <a:gd name="connsiteY172" fmla="*/ 919163 h 1395413"/>
                <a:gd name="connsiteX173" fmla="*/ 4763 w 1914525"/>
                <a:gd name="connsiteY173" fmla="*/ 1042988 h 1395413"/>
                <a:gd name="connsiteX174" fmla="*/ 14288 w 1914525"/>
                <a:gd name="connsiteY174" fmla="*/ 1076325 h 1395413"/>
                <a:gd name="connsiteX175" fmla="*/ 23813 w 1914525"/>
                <a:gd name="connsiteY17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247650 w 1914525"/>
                <a:gd name="connsiteY22" fmla="*/ 385763 h 1395413"/>
                <a:gd name="connsiteX23" fmla="*/ 352425 w 1914525"/>
                <a:gd name="connsiteY23" fmla="*/ 352425 h 1395413"/>
                <a:gd name="connsiteX24" fmla="*/ 395288 w 1914525"/>
                <a:gd name="connsiteY24" fmla="*/ 328613 h 1395413"/>
                <a:gd name="connsiteX25" fmla="*/ 419100 w 1914525"/>
                <a:gd name="connsiteY25" fmla="*/ 314325 h 1395413"/>
                <a:gd name="connsiteX26" fmla="*/ 452438 w 1914525"/>
                <a:gd name="connsiteY26" fmla="*/ 295275 h 1395413"/>
                <a:gd name="connsiteX27" fmla="*/ 471488 w 1914525"/>
                <a:gd name="connsiteY27" fmla="*/ 290513 h 1395413"/>
                <a:gd name="connsiteX28" fmla="*/ 509588 w 1914525"/>
                <a:gd name="connsiteY28" fmla="*/ 276225 h 1395413"/>
                <a:gd name="connsiteX29" fmla="*/ 523875 w 1914525"/>
                <a:gd name="connsiteY29" fmla="*/ 266700 h 1395413"/>
                <a:gd name="connsiteX30" fmla="*/ 561975 w 1914525"/>
                <a:gd name="connsiteY30" fmla="*/ 257175 h 1395413"/>
                <a:gd name="connsiteX31" fmla="*/ 590550 w 1914525"/>
                <a:gd name="connsiteY31" fmla="*/ 247650 h 1395413"/>
                <a:gd name="connsiteX32" fmla="*/ 604838 w 1914525"/>
                <a:gd name="connsiteY32" fmla="*/ 242888 h 1395413"/>
                <a:gd name="connsiteX33" fmla="*/ 633413 w 1914525"/>
                <a:gd name="connsiteY33" fmla="*/ 238125 h 1395413"/>
                <a:gd name="connsiteX34" fmla="*/ 652463 w 1914525"/>
                <a:gd name="connsiteY34" fmla="*/ 233363 h 1395413"/>
                <a:gd name="connsiteX35" fmla="*/ 681038 w 1914525"/>
                <a:gd name="connsiteY35" fmla="*/ 223838 h 1395413"/>
                <a:gd name="connsiteX36" fmla="*/ 704850 w 1914525"/>
                <a:gd name="connsiteY36" fmla="*/ 219075 h 1395413"/>
                <a:gd name="connsiteX37" fmla="*/ 766763 w 1914525"/>
                <a:gd name="connsiteY37" fmla="*/ 209550 h 1395413"/>
                <a:gd name="connsiteX38" fmla="*/ 790575 w 1914525"/>
                <a:gd name="connsiteY38" fmla="*/ 204788 h 1395413"/>
                <a:gd name="connsiteX39" fmla="*/ 881063 w 1914525"/>
                <a:gd name="connsiteY39" fmla="*/ 190500 h 1395413"/>
                <a:gd name="connsiteX40" fmla="*/ 895350 w 1914525"/>
                <a:gd name="connsiteY40" fmla="*/ 185738 h 1395413"/>
                <a:gd name="connsiteX41" fmla="*/ 976313 w 1914525"/>
                <a:gd name="connsiteY41" fmla="*/ 176213 h 1395413"/>
                <a:gd name="connsiteX42" fmla="*/ 1314450 w 1914525"/>
                <a:gd name="connsiteY42" fmla="*/ 180975 h 1395413"/>
                <a:gd name="connsiteX43" fmla="*/ 1343025 w 1914525"/>
                <a:gd name="connsiteY43" fmla="*/ 190500 h 1395413"/>
                <a:gd name="connsiteX44" fmla="*/ 1371600 w 1914525"/>
                <a:gd name="connsiteY44" fmla="*/ 200025 h 1395413"/>
                <a:gd name="connsiteX45" fmla="*/ 1385888 w 1914525"/>
                <a:gd name="connsiteY45" fmla="*/ 204788 h 1395413"/>
                <a:gd name="connsiteX46" fmla="*/ 1414463 w 1914525"/>
                <a:gd name="connsiteY46" fmla="*/ 223838 h 1395413"/>
                <a:gd name="connsiteX47" fmla="*/ 1452563 w 1914525"/>
                <a:gd name="connsiteY47" fmla="*/ 238125 h 1395413"/>
                <a:gd name="connsiteX48" fmla="*/ 1481138 w 1914525"/>
                <a:gd name="connsiteY48" fmla="*/ 247650 h 1395413"/>
                <a:gd name="connsiteX49" fmla="*/ 1495425 w 1914525"/>
                <a:gd name="connsiteY49" fmla="*/ 252413 h 1395413"/>
                <a:gd name="connsiteX50" fmla="*/ 1514475 w 1914525"/>
                <a:gd name="connsiteY50" fmla="*/ 257175 h 1395413"/>
                <a:gd name="connsiteX51" fmla="*/ 1547813 w 1914525"/>
                <a:gd name="connsiteY51" fmla="*/ 285750 h 1395413"/>
                <a:gd name="connsiteX52" fmla="*/ 1576388 w 1914525"/>
                <a:gd name="connsiteY52" fmla="*/ 304800 h 1395413"/>
                <a:gd name="connsiteX53" fmla="*/ 1590675 w 1914525"/>
                <a:gd name="connsiteY53" fmla="*/ 314325 h 1395413"/>
                <a:gd name="connsiteX54" fmla="*/ 1619250 w 1914525"/>
                <a:gd name="connsiteY54" fmla="*/ 342900 h 1395413"/>
                <a:gd name="connsiteX55" fmla="*/ 1633538 w 1914525"/>
                <a:gd name="connsiteY55" fmla="*/ 357188 h 1395413"/>
                <a:gd name="connsiteX56" fmla="*/ 1657350 w 1914525"/>
                <a:gd name="connsiteY56" fmla="*/ 390525 h 1395413"/>
                <a:gd name="connsiteX57" fmla="*/ 1676400 w 1914525"/>
                <a:gd name="connsiteY57" fmla="*/ 419100 h 1395413"/>
                <a:gd name="connsiteX58" fmla="*/ 1681163 w 1914525"/>
                <a:gd name="connsiteY58" fmla="*/ 433388 h 1395413"/>
                <a:gd name="connsiteX59" fmla="*/ 1690688 w 1914525"/>
                <a:gd name="connsiteY59" fmla="*/ 447675 h 1395413"/>
                <a:gd name="connsiteX60" fmla="*/ 1704975 w 1914525"/>
                <a:gd name="connsiteY60" fmla="*/ 471488 h 1395413"/>
                <a:gd name="connsiteX61" fmla="*/ 1714500 w 1914525"/>
                <a:gd name="connsiteY61" fmla="*/ 485775 h 1395413"/>
                <a:gd name="connsiteX62" fmla="*/ 1728788 w 1914525"/>
                <a:gd name="connsiteY62" fmla="*/ 514350 h 1395413"/>
                <a:gd name="connsiteX63" fmla="*/ 1747838 w 1914525"/>
                <a:gd name="connsiteY63" fmla="*/ 542925 h 1395413"/>
                <a:gd name="connsiteX64" fmla="*/ 1752600 w 1914525"/>
                <a:gd name="connsiteY64" fmla="*/ 557213 h 1395413"/>
                <a:gd name="connsiteX65" fmla="*/ 1762125 w 1914525"/>
                <a:gd name="connsiteY65" fmla="*/ 571500 h 1395413"/>
                <a:gd name="connsiteX66" fmla="*/ 1771650 w 1914525"/>
                <a:gd name="connsiteY66" fmla="*/ 600075 h 1395413"/>
                <a:gd name="connsiteX67" fmla="*/ 1781175 w 1914525"/>
                <a:gd name="connsiteY67" fmla="*/ 614363 h 1395413"/>
                <a:gd name="connsiteX68" fmla="*/ 1790700 w 1914525"/>
                <a:gd name="connsiteY68" fmla="*/ 642938 h 1395413"/>
                <a:gd name="connsiteX69" fmla="*/ 1795463 w 1914525"/>
                <a:gd name="connsiteY69" fmla="*/ 661988 h 1395413"/>
                <a:gd name="connsiteX70" fmla="*/ 1804988 w 1914525"/>
                <a:gd name="connsiteY70" fmla="*/ 676275 h 1395413"/>
                <a:gd name="connsiteX71" fmla="*/ 1809750 w 1914525"/>
                <a:gd name="connsiteY71" fmla="*/ 695325 h 1395413"/>
                <a:gd name="connsiteX72" fmla="*/ 1824038 w 1914525"/>
                <a:gd name="connsiteY72" fmla="*/ 747713 h 1395413"/>
                <a:gd name="connsiteX73" fmla="*/ 1833563 w 1914525"/>
                <a:gd name="connsiteY73" fmla="*/ 804863 h 1395413"/>
                <a:gd name="connsiteX74" fmla="*/ 1838325 w 1914525"/>
                <a:gd name="connsiteY74" fmla="*/ 942975 h 1395413"/>
                <a:gd name="connsiteX75" fmla="*/ 1843088 w 1914525"/>
                <a:gd name="connsiteY75" fmla="*/ 957263 h 1395413"/>
                <a:gd name="connsiteX76" fmla="*/ 1857375 w 1914525"/>
                <a:gd name="connsiteY76" fmla="*/ 1000125 h 1395413"/>
                <a:gd name="connsiteX77" fmla="*/ 1862138 w 1914525"/>
                <a:gd name="connsiteY77" fmla="*/ 1019175 h 1395413"/>
                <a:gd name="connsiteX78" fmla="*/ 1871663 w 1914525"/>
                <a:gd name="connsiteY78" fmla="*/ 1038225 h 1395413"/>
                <a:gd name="connsiteX79" fmla="*/ 1876425 w 1914525"/>
                <a:gd name="connsiteY79" fmla="*/ 1166813 h 1395413"/>
                <a:gd name="connsiteX80" fmla="*/ 1885950 w 1914525"/>
                <a:gd name="connsiteY80" fmla="*/ 1285875 h 1395413"/>
                <a:gd name="connsiteX81" fmla="*/ 1885950 w 1914525"/>
                <a:gd name="connsiteY81" fmla="*/ 1357313 h 1395413"/>
                <a:gd name="connsiteX82" fmla="*/ 1876425 w 1914525"/>
                <a:gd name="connsiteY82" fmla="*/ 1371600 h 1395413"/>
                <a:gd name="connsiteX83" fmla="*/ 1866900 w 1914525"/>
                <a:gd name="connsiteY83" fmla="*/ 1395413 h 1395413"/>
                <a:gd name="connsiteX84" fmla="*/ 1871663 w 1914525"/>
                <a:gd name="connsiteY84" fmla="*/ 1266825 h 1395413"/>
                <a:gd name="connsiteX85" fmla="*/ 1881188 w 1914525"/>
                <a:gd name="connsiteY85" fmla="*/ 1238250 h 1395413"/>
                <a:gd name="connsiteX86" fmla="*/ 1890713 w 1914525"/>
                <a:gd name="connsiteY86" fmla="*/ 1200150 h 1395413"/>
                <a:gd name="connsiteX87" fmla="*/ 1900238 w 1914525"/>
                <a:gd name="connsiteY87" fmla="*/ 1171575 h 1395413"/>
                <a:gd name="connsiteX88" fmla="*/ 1905000 w 1914525"/>
                <a:gd name="connsiteY88" fmla="*/ 1085850 h 1395413"/>
                <a:gd name="connsiteX89" fmla="*/ 1914525 w 1914525"/>
                <a:gd name="connsiteY89" fmla="*/ 809625 h 1395413"/>
                <a:gd name="connsiteX90" fmla="*/ 1909763 w 1914525"/>
                <a:gd name="connsiteY90" fmla="*/ 666750 h 1395413"/>
                <a:gd name="connsiteX91" fmla="*/ 1890713 w 1914525"/>
                <a:gd name="connsiteY91" fmla="*/ 633413 h 1395413"/>
                <a:gd name="connsiteX92" fmla="*/ 1881188 w 1914525"/>
                <a:gd name="connsiteY92" fmla="*/ 609600 h 1395413"/>
                <a:gd name="connsiteX93" fmla="*/ 1871663 w 1914525"/>
                <a:gd name="connsiteY93" fmla="*/ 581025 h 1395413"/>
                <a:gd name="connsiteX94" fmla="*/ 1862138 w 1914525"/>
                <a:gd name="connsiteY94" fmla="*/ 566738 h 1395413"/>
                <a:gd name="connsiteX95" fmla="*/ 1857375 w 1914525"/>
                <a:gd name="connsiteY95" fmla="*/ 542925 h 1395413"/>
                <a:gd name="connsiteX96" fmla="*/ 1847850 w 1914525"/>
                <a:gd name="connsiteY96" fmla="*/ 528638 h 1395413"/>
                <a:gd name="connsiteX97" fmla="*/ 1843088 w 1914525"/>
                <a:gd name="connsiteY97" fmla="*/ 514350 h 1395413"/>
                <a:gd name="connsiteX98" fmla="*/ 1833563 w 1914525"/>
                <a:gd name="connsiteY98" fmla="*/ 495300 h 1395413"/>
                <a:gd name="connsiteX99" fmla="*/ 1824038 w 1914525"/>
                <a:gd name="connsiteY99" fmla="*/ 457200 h 1395413"/>
                <a:gd name="connsiteX100" fmla="*/ 1814513 w 1914525"/>
                <a:gd name="connsiteY100" fmla="*/ 438150 h 1395413"/>
                <a:gd name="connsiteX101" fmla="*/ 1800225 w 1914525"/>
                <a:gd name="connsiteY101" fmla="*/ 404813 h 1395413"/>
                <a:gd name="connsiteX102" fmla="*/ 1790700 w 1914525"/>
                <a:gd name="connsiteY102" fmla="*/ 376238 h 1395413"/>
                <a:gd name="connsiteX103" fmla="*/ 1785938 w 1914525"/>
                <a:gd name="connsiteY103" fmla="*/ 361950 h 1395413"/>
                <a:gd name="connsiteX104" fmla="*/ 1781175 w 1914525"/>
                <a:gd name="connsiteY104" fmla="*/ 342900 h 1395413"/>
                <a:gd name="connsiteX105" fmla="*/ 1771650 w 1914525"/>
                <a:gd name="connsiteY105" fmla="*/ 328613 h 1395413"/>
                <a:gd name="connsiteX106" fmla="*/ 1752600 w 1914525"/>
                <a:gd name="connsiteY106" fmla="*/ 280988 h 1395413"/>
                <a:gd name="connsiteX107" fmla="*/ 1747838 w 1914525"/>
                <a:gd name="connsiteY107" fmla="*/ 266700 h 1395413"/>
                <a:gd name="connsiteX108" fmla="*/ 1738313 w 1914525"/>
                <a:gd name="connsiteY108" fmla="*/ 252413 h 1395413"/>
                <a:gd name="connsiteX109" fmla="*/ 1724025 w 1914525"/>
                <a:gd name="connsiteY109" fmla="*/ 228600 h 1395413"/>
                <a:gd name="connsiteX110" fmla="*/ 1714500 w 1914525"/>
                <a:gd name="connsiteY110" fmla="*/ 214313 h 1395413"/>
                <a:gd name="connsiteX111" fmla="*/ 1700213 w 1914525"/>
                <a:gd name="connsiteY111" fmla="*/ 204788 h 1395413"/>
                <a:gd name="connsiteX112" fmla="*/ 1676400 w 1914525"/>
                <a:gd name="connsiteY112" fmla="*/ 176213 h 1395413"/>
                <a:gd name="connsiteX113" fmla="*/ 1666875 w 1914525"/>
                <a:gd name="connsiteY113" fmla="*/ 161925 h 1395413"/>
                <a:gd name="connsiteX114" fmla="*/ 1638300 w 1914525"/>
                <a:gd name="connsiteY114" fmla="*/ 152400 h 1395413"/>
                <a:gd name="connsiteX115" fmla="*/ 1609725 w 1914525"/>
                <a:gd name="connsiteY115" fmla="*/ 142875 h 1395413"/>
                <a:gd name="connsiteX116" fmla="*/ 1590675 w 1914525"/>
                <a:gd name="connsiteY116" fmla="*/ 133350 h 1395413"/>
                <a:gd name="connsiteX117" fmla="*/ 1533525 w 1914525"/>
                <a:gd name="connsiteY117" fmla="*/ 123825 h 1395413"/>
                <a:gd name="connsiteX118" fmla="*/ 1495425 w 1914525"/>
                <a:gd name="connsiteY118" fmla="*/ 109538 h 1395413"/>
                <a:gd name="connsiteX119" fmla="*/ 1376363 w 1914525"/>
                <a:gd name="connsiteY119" fmla="*/ 95250 h 1395413"/>
                <a:gd name="connsiteX120" fmla="*/ 1343025 w 1914525"/>
                <a:gd name="connsiteY120" fmla="*/ 90488 h 1395413"/>
                <a:gd name="connsiteX121" fmla="*/ 1281113 w 1914525"/>
                <a:gd name="connsiteY121" fmla="*/ 76200 h 1395413"/>
                <a:gd name="connsiteX122" fmla="*/ 1223963 w 1914525"/>
                <a:gd name="connsiteY122" fmla="*/ 71438 h 1395413"/>
                <a:gd name="connsiteX123" fmla="*/ 1181100 w 1914525"/>
                <a:gd name="connsiteY123" fmla="*/ 61913 h 1395413"/>
                <a:gd name="connsiteX124" fmla="*/ 1166813 w 1914525"/>
                <a:gd name="connsiteY124" fmla="*/ 52388 h 1395413"/>
                <a:gd name="connsiteX125" fmla="*/ 1143000 w 1914525"/>
                <a:gd name="connsiteY125" fmla="*/ 47625 h 1395413"/>
                <a:gd name="connsiteX126" fmla="*/ 1114425 w 1914525"/>
                <a:gd name="connsiteY126" fmla="*/ 38100 h 1395413"/>
                <a:gd name="connsiteX127" fmla="*/ 1085850 w 1914525"/>
                <a:gd name="connsiteY127" fmla="*/ 28575 h 1395413"/>
                <a:gd name="connsiteX128" fmla="*/ 1009650 w 1914525"/>
                <a:gd name="connsiteY128" fmla="*/ 19050 h 1395413"/>
                <a:gd name="connsiteX129" fmla="*/ 976313 w 1914525"/>
                <a:gd name="connsiteY129" fmla="*/ 9525 h 1395413"/>
                <a:gd name="connsiteX130" fmla="*/ 923925 w 1914525"/>
                <a:gd name="connsiteY130" fmla="*/ 0 h 1395413"/>
                <a:gd name="connsiteX131" fmla="*/ 771525 w 1914525"/>
                <a:gd name="connsiteY131" fmla="*/ 4763 h 1395413"/>
                <a:gd name="connsiteX132" fmla="*/ 757238 w 1914525"/>
                <a:gd name="connsiteY132" fmla="*/ 9525 h 1395413"/>
                <a:gd name="connsiteX133" fmla="*/ 733425 w 1914525"/>
                <a:gd name="connsiteY133" fmla="*/ 19050 h 1395413"/>
                <a:gd name="connsiteX134" fmla="*/ 714375 w 1914525"/>
                <a:gd name="connsiteY134" fmla="*/ 28575 h 1395413"/>
                <a:gd name="connsiteX135" fmla="*/ 700088 w 1914525"/>
                <a:gd name="connsiteY135" fmla="*/ 33338 h 1395413"/>
                <a:gd name="connsiteX136" fmla="*/ 681038 w 1914525"/>
                <a:gd name="connsiteY136" fmla="*/ 42863 h 1395413"/>
                <a:gd name="connsiteX137" fmla="*/ 633413 w 1914525"/>
                <a:gd name="connsiteY137" fmla="*/ 57150 h 1395413"/>
                <a:gd name="connsiteX138" fmla="*/ 595313 w 1914525"/>
                <a:gd name="connsiteY138" fmla="*/ 71438 h 1395413"/>
                <a:gd name="connsiteX139" fmla="*/ 552450 w 1914525"/>
                <a:gd name="connsiteY139" fmla="*/ 80963 h 1395413"/>
                <a:gd name="connsiteX140" fmla="*/ 519113 w 1914525"/>
                <a:gd name="connsiteY140" fmla="*/ 95250 h 1395413"/>
                <a:gd name="connsiteX141" fmla="*/ 485775 w 1914525"/>
                <a:gd name="connsiteY141" fmla="*/ 100013 h 1395413"/>
                <a:gd name="connsiteX142" fmla="*/ 438150 w 1914525"/>
                <a:gd name="connsiteY142" fmla="*/ 119063 h 1395413"/>
                <a:gd name="connsiteX143" fmla="*/ 404813 w 1914525"/>
                <a:gd name="connsiteY143" fmla="*/ 133350 h 1395413"/>
                <a:gd name="connsiteX144" fmla="*/ 390525 w 1914525"/>
                <a:gd name="connsiteY144" fmla="*/ 147638 h 1395413"/>
                <a:gd name="connsiteX145" fmla="*/ 352425 w 1914525"/>
                <a:gd name="connsiteY145" fmla="*/ 166688 h 1395413"/>
                <a:gd name="connsiteX146" fmla="*/ 319088 w 1914525"/>
                <a:gd name="connsiteY146" fmla="*/ 180975 h 1395413"/>
                <a:gd name="connsiteX147" fmla="*/ 300038 w 1914525"/>
                <a:gd name="connsiteY147" fmla="*/ 195263 h 1395413"/>
                <a:gd name="connsiteX148" fmla="*/ 285750 w 1914525"/>
                <a:gd name="connsiteY148" fmla="*/ 200025 h 1395413"/>
                <a:gd name="connsiteX149" fmla="*/ 266700 w 1914525"/>
                <a:gd name="connsiteY149" fmla="*/ 214313 h 1395413"/>
                <a:gd name="connsiteX150" fmla="*/ 228600 w 1914525"/>
                <a:gd name="connsiteY150" fmla="*/ 233363 h 1395413"/>
                <a:gd name="connsiteX151" fmla="*/ 200025 w 1914525"/>
                <a:gd name="connsiteY151" fmla="*/ 252413 h 1395413"/>
                <a:gd name="connsiteX152" fmla="*/ 185738 w 1914525"/>
                <a:gd name="connsiteY152" fmla="*/ 261938 h 1395413"/>
                <a:gd name="connsiteX153" fmla="*/ 166688 w 1914525"/>
                <a:gd name="connsiteY153" fmla="*/ 271463 h 1395413"/>
                <a:gd name="connsiteX154" fmla="*/ 157163 w 1914525"/>
                <a:gd name="connsiteY154" fmla="*/ 285750 h 1395413"/>
                <a:gd name="connsiteX155" fmla="*/ 142875 w 1914525"/>
                <a:gd name="connsiteY155" fmla="*/ 300038 h 1395413"/>
                <a:gd name="connsiteX156" fmla="*/ 119063 w 1914525"/>
                <a:gd name="connsiteY156" fmla="*/ 333375 h 1395413"/>
                <a:gd name="connsiteX157" fmla="*/ 114300 w 1914525"/>
                <a:gd name="connsiteY157" fmla="*/ 347663 h 1395413"/>
                <a:gd name="connsiteX158" fmla="*/ 104775 w 1914525"/>
                <a:gd name="connsiteY158" fmla="*/ 371475 h 1395413"/>
                <a:gd name="connsiteX159" fmla="*/ 85725 w 1914525"/>
                <a:gd name="connsiteY159" fmla="*/ 404813 h 1395413"/>
                <a:gd name="connsiteX160" fmla="*/ 76200 w 1914525"/>
                <a:gd name="connsiteY160" fmla="*/ 442913 h 1395413"/>
                <a:gd name="connsiteX161" fmla="*/ 71438 w 1914525"/>
                <a:gd name="connsiteY161" fmla="*/ 457200 h 1395413"/>
                <a:gd name="connsiteX162" fmla="*/ 66675 w 1914525"/>
                <a:gd name="connsiteY162" fmla="*/ 490538 h 1395413"/>
                <a:gd name="connsiteX163" fmla="*/ 61913 w 1914525"/>
                <a:gd name="connsiteY163" fmla="*/ 504825 h 1395413"/>
                <a:gd name="connsiteX164" fmla="*/ 57150 w 1914525"/>
                <a:gd name="connsiteY164" fmla="*/ 523875 h 1395413"/>
                <a:gd name="connsiteX165" fmla="*/ 52388 w 1914525"/>
                <a:gd name="connsiteY165" fmla="*/ 576263 h 1395413"/>
                <a:gd name="connsiteX166" fmla="*/ 47625 w 1914525"/>
                <a:gd name="connsiteY166" fmla="*/ 604838 h 1395413"/>
                <a:gd name="connsiteX167" fmla="*/ 38100 w 1914525"/>
                <a:gd name="connsiteY167" fmla="*/ 714375 h 1395413"/>
                <a:gd name="connsiteX168" fmla="*/ 28575 w 1914525"/>
                <a:gd name="connsiteY168" fmla="*/ 762000 h 1395413"/>
                <a:gd name="connsiteX169" fmla="*/ 14288 w 1914525"/>
                <a:gd name="connsiteY169" fmla="*/ 866775 h 1395413"/>
                <a:gd name="connsiteX170" fmla="*/ 9525 w 1914525"/>
                <a:gd name="connsiteY170" fmla="*/ 890588 h 1395413"/>
                <a:gd name="connsiteX171" fmla="*/ 0 w 1914525"/>
                <a:gd name="connsiteY171" fmla="*/ 919163 h 1395413"/>
                <a:gd name="connsiteX172" fmla="*/ 4763 w 1914525"/>
                <a:gd name="connsiteY172" fmla="*/ 1042988 h 1395413"/>
                <a:gd name="connsiteX173" fmla="*/ 14288 w 1914525"/>
                <a:gd name="connsiteY173" fmla="*/ 1076325 h 1395413"/>
                <a:gd name="connsiteX174" fmla="*/ 23813 w 1914525"/>
                <a:gd name="connsiteY174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238125 w 1914525"/>
                <a:gd name="connsiteY21" fmla="*/ 400050 h 1395413"/>
                <a:gd name="connsiteX22" fmla="*/ 352425 w 1914525"/>
                <a:gd name="connsiteY22" fmla="*/ 352425 h 1395413"/>
                <a:gd name="connsiteX23" fmla="*/ 395288 w 1914525"/>
                <a:gd name="connsiteY23" fmla="*/ 328613 h 1395413"/>
                <a:gd name="connsiteX24" fmla="*/ 419100 w 1914525"/>
                <a:gd name="connsiteY24" fmla="*/ 314325 h 1395413"/>
                <a:gd name="connsiteX25" fmla="*/ 452438 w 1914525"/>
                <a:gd name="connsiteY25" fmla="*/ 295275 h 1395413"/>
                <a:gd name="connsiteX26" fmla="*/ 471488 w 1914525"/>
                <a:gd name="connsiteY26" fmla="*/ 290513 h 1395413"/>
                <a:gd name="connsiteX27" fmla="*/ 509588 w 1914525"/>
                <a:gd name="connsiteY27" fmla="*/ 276225 h 1395413"/>
                <a:gd name="connsiteX28" fmla="*/ 523875 w 1914525"/>
                <a:gd name="connsiteY28" fmla="*/ 266700 h 1395413"/>
                <a:gd name="connsiteX29" fmla="*/ 561975 w 1914525"/>
                <a:gd name="connsiteY29" fmla="*/ 257175 h 1395413"/>
                <a:gd name="connsiteX30" fmla="*/ 590550 w 1914525"/>
                <a:gd name="connsiteY30" fmla="*/ 247650 h 1395413"/>
                <a:gd name="connsiteX31" fmla="*/ 604838 w 1914525"/>
                <a:gd name="connsiteY31" fmla="*/ 242888 h 1395413"/>
                <a:gd name="connsiteX32" fmla="*/ 633413 w 1914525"/>
                <a:gd name="connsiteY32" fmla="*/ 238125 h 1395413"/>
                <a:gd name="connsiteX33" fmla="*/ 652463 w 1914525"/>
                <a:gd name="connsiteY33" fmla="*/ 233363 h 1395413"/>
                <a:gd name="connsiteX34" fmla="*/ 681038 w 1914525"/>
                <a:gd name="connsiteY34" fmla="*/ 223838 h 1395413"/>
                <a:gd name="connsiteX35" fmla="*/ 704850 w 1914525"/>
                <a:gd name="connsiteY35" fmla="*/ 219075 h 1395413"/>
                <a:gd name="connsiteX36" fmla="*/ 766763 w 1914525"/>
                <a:gd name="connsiteY36" fmla="*/ 209550 h 1395413"/>
                <a:gd name="connsiteX37" fmla="*/ 790575 w 1914525"/>
                <a:gd name="connsiteY37" fmla="*/ 204788 h 1395413"/>
                <a:gd name="connsiteX38" fmla="*/ 881063 w 1914525"/>
                <a:gd name="connsiteY38" fmla="*/ 190500 h 1395413"/>
                <a:gd name="connsiteX39" fmla="*/ 895350 w 1914525"/>
                <a:gd name="connsiteY39" fmla="*/ 185738 h 1395413"/>
                <a:gd name="connsiteX40" fmla="*/ 976313 w 1914525"/>
                <a:gd name="connsiteY40" fmla="*/ 176213 h 1395413"/>
                <a:gd name="connsiteX41" fmla="*/ 1314450 w 1914525"/>
                <a:gd name="connsiteY41" fmla="*/ 180975 h 1395413"/>
                <a:gd name="connsiteX42" fmla="*/ 1343025 w 1914525"/>
                <a:gd name="connsiteY42" fmla="*/ 190500 h 1395413"/>
                <a:gd name="connsiteX43" fmla="*/ 1371600 w 1914525"/>
                <a:gd name="connsiteY43" fmla="*/ 200025 h 1395413"/>
                <a:gd name="connsiteX44" fmla="*/ 1385888 w 1914525"/>
                <a:gd name="connsiteY44" fmla="*/ 204788 h 1395413"/>
                <a:gd name="connsiteX45" fmla="*/ 1414463 w 1914525"/>
                <a:gd name="connsiteY45" fmla="*/ 223838 h 1395413"/>
                <a:gd name="connsiteX46" fmla="*/ 1452563 w 1914525"/>
                <a:gd name="connsiteY46" fmla="*/ 238125 h 1395413"/>
                <a:gd name="connsiteX47" fmla="*/ 1481138 w 1914525"/>
                <a:gd name="connsiteY47" fmla="*/ 247650 h 1395413"/>
                <a:gd name="connsiteX48" fmla="*/ 1495425 w 1914525"/>
                <a:gd name="connsiteY48" fmla="*/ 252413 h 1395413"/>
                <a:gd name="connsiteX49" fmla="*/ 1514475 w 1914525"/>
                <a:gd name="connsiteY49" fmla="*/ 257175 h 1395413"/>
                <a:gd name="connsiteX50" fmla="*/ 1547813 w 1914525"/>
                <a:gd name="connsiteY50" fmla="*/ 285750 h 1395413"/>
                <a:gd name="connsiteX51" fmla="*/ 1576388 w 1914525"/>
                <a:gd name="connsiteY51" fmla="*/ 304800 h 1395413"/>
                <a:gd name="connsiteX52" fmla="*/ 1590675 w 1914525"/>
                <a:gd name="connsiteY52" fmla="*/ 314325 h 1395413"/>
                <a:gd name="connsiteX53" fmla="*/ 1619250 w 1914525"/>
                <a:gd name="connsiteY53" fmla="*/ 342900 h 1395413"/>
                <a:gd name="connsiteX54" fmla="*/ 1633538 w 1914525"/>
                <a:gd name="connsiteY54" fmla="*/ 357188 h 1395413"/>
                <a:gd name="connsiteX55" fmla="*/ 1657350 w 1914525"/>
                <a:gd name="connsiteY55" fmla="*/ 390525 h 1395413"/>
                <a:gd name="connsiteX56" fmla="*/ 1676400 w 1914525"/>
                <a:gd name="connsiteY56" fmla="*/ 419100 h 1395413"/>
                <a:gd name="connsiteX57" fmla="*/ 1681163 w 1914525"/>
                <a:gd name="connsiteY57" fmla="*/ 433388 h 1395413"/>
                <a:gd name="connsiteX58" fmla="*/ 1690688 w 1914525"/>
                <a:gd name="connsiteY58" fmla="*/ 447675 h 1395413"/>
                <a:gd name="connsiteX59" fmla="*/ 1704975 w 1914525"/>
                <a:gd name="connsiteY59" fmla="*/ 471488 h 1395413"/>
                <a:gd name="connsiteX60" fmla="*/ 1714500 w 1914525"/>
                <a:gd name="connsiteY60" fmla="*/ 485775 h 1395413"/>
                <a:gd name="connsiteX61" fmla="*/ 1728788 w 1914525"/>
                <a:gd name="connsiteY61" fmla="*/ 514350 h 1395413"/>
                <a:gd name="connsiteX62" fmla="*/ 1747838 w 1914525"/>
                <a:gd name="connsiteY62" fmla="*/ 542925 h 1395413"/>
                <a:gd name="connsiteX63" fmla="*/ 1752600 w 1914525"/>
                <a:gd name="connsiteY63" fmla="*/ 557213 h 1395413"/>
                <a:gd name="connsiteX64" fmla="*/ 1762125 w 1914525"/>
                <a:gd name="connsiteY64" fmla="*/ 571500 h 1395413"/>
                <a:gd name="connsiteX65" fmla="*/ 1771650 w 1914525"/>
                <a:gd name="connsiteY65" fmla="*/ 600075 h 1395413"/>
                <a:gd name="connsiteX66" fmla="*/ 1781175 w 1914525"/>
                <a:gd name="connsiteY66" fmla="*/ 614363 h 1395413"/>
                <a:gd name="connsiteX67" fmla="*/ 1790700 w 1914525"/>
                <a:gd name="connsiteY67" fmla="*/ 642938 h 1395413"/>
                <a:gd name="connsiteX68" fmla="*/ 1795463 w 1914525"/>
                <a:gd name="connsiteY68" fmla="*/ 661988 h 1395413"/>
                <a:gd name="connsiteX69" fmla="*/ 1804988 w 1914525"/>
                <a:gd name="connsiteY69" fmla="*/ 676275 h 1395413"/>
                <a:gd name="connsiteX70" fmla="*/ 1809750 w 1914525"/>
                <a:gd name="connsiteY70" fmla="*/ 695325 h 1395413"/>
                <a:gd name="connsiteX71" fmla="*/ 1824038 w 1914525"/>
                <a:gd name="connsiteY71" fmla="*/ 747713 h 1395413"/>
                <a:gd name="connsiteX72" fmla="*/ 1833563 w 1914525"/>
                <a:gd name="connsiteY72" fmla="*/ 804863 h 1395413"/>
                <a:gd name="connsiteX73" fmla="*/ 1838325 w 1914525"/>
                <a:gd name="connsiteY73" fmla="*/ 942975 h 1395413"/>
                <a:gd name="connsiteX74" fmla="*/ 1843088 w 1914525"/>
                <a:gd name="connsiteY74" fmla="*/ 957263 h 1395413"/>
                <a:gd name="connsiteX75" fmla="*/ 1857375 w 1914525"/>
                <a:gd name="connsiteY75" fmla="*/ 1000125 h 1395413"/>
                <a:gd name="connsiteX76" fmla="*/ 1862138 w 1914525"/>
                <a:gd name="connsiteY76" fmla="*/ 1019175 h 1395413"/>
                <a:gd name="connsiteX77" fmla="*/ 1871663 w 1914525"/>
                <a:gd name="connsiteY77" fmla="*/ 1038225 h 1395413"/>
                <a:gd name="connsiteX78" fmla="*/ 1876425 w 1914525"/>
                <a:gd name="connsiteY78" fmla="*/ 1166813 h 1395413"/>
                <a:gd name="connsiteX79" fmla="*/ 1885950 w 1914525"/>
                <a:gd name="connsiteY79" fmla="*/ 1285875 h 1395413"/>
                <a:gd name="connsiteX80" fmla="*/ 1885950 w 1914525"/>
                <a:gd name="connsiteY80" fmla="*/ 1357313 h 1395413"/>
                <a:gd name="connsiteX81" fmla="*/ 1876425 w 1914525"/>
                <a:gd name="connsiteY81" fmla="*/ 1371600 h 1395413"/>
                <a:gd name="connsiteX82" fmla="*/ 1866900 w 1914525"/>
                <a:gd name="connsiteY82" fmla="*/ 1395413 h 1395413"/>
                <a:gd name="connsiteX83" fmla="*/ 1871663 w 1914525"/>
                <a:gd name="connsiteY83" fmla="*/ 1266825 h 1395413"/>
                <a:gd name="connsiteX84" fmla="*/ 1881188 w 1914525"/>
                <a:gd name="connsiteY84" fmla="*/ 1238250 h 1395413"/>
                <a:gd name="connsiteX85" fmla="*/ 1890713 w 1914525"/>
                <a:gd name="connsiteY85" fmla="*/ 1200150 h 1395413"/>
                <a:gd name="connsiteX86" fmla="*/ 1900238 w 1914525"/>
                <a:gd name="connsiteY86" fmla="*/ 1171575 h 1395413"/>
                <a:gd name="connsiteX87" fmla="*/ 1905000 w 1914525"/>
                <a:gd name="connsiteY87" fmla="*/ 1085850 h 1395413"/>
                <a:gd name="connsiteX88" fmla="*/ 1914525 w 1914525"/>
                <a:gd name="connsiteY88" fmla="*/ 809625 h 1395413"/>
                <a:gd name="connsiteX89" fmla="*/ 1909763 w 1914525"/>
                <a:gd name="connsiteY89" fmla="*/ 666750 h 1395413"/>
                <a:gd name="connsiteX90" fmla="*/ 1890713 w 1914525"/>
                <a:gd name="connsiteY90" fmla="*/ 633413 h 1395413"/>
                <a:gd name="connsiteX91" fmla="*/ 1881188 w 1914525"/>
                <a:gd name="connsiteY91" fmla="*/ 609600 h 1395413"/>
                <a:gd name="connsiteX92" fmla="*/ 1871663 w 1914525"/>
                <a:gd name="connsiteY92" fmla="*/ 581025 h 1395413"/>
                <a:gd name="connsiteX93" fmla="*/ 1862138 w 1914525"/>
                <a:gd name="connsiteY93" fmla="*/ 566738 h 1395413"/>
                <a:gd name="connsiteX94" fmla="*/ 1857375 w 1914525"/>
                <a:gd name="connsiteY94" fmla="*/ 542925 h 1395413"/>
                <a:gd name="connsiteX95" fmla="*/ 1847850 w 1914525"/>
                <a:gd name="connsiteY95" fmla="*/ 528638 h 1395413"/>
                <a:gd name="connsiteX96" fmla="*/ 1843088 w 1914525"/>
                <a:gd name="connsiteY96" fmla="*/ 514350 h 1395413"/>
                <a:gd name="connsiteX97" fmla="*/ 1833563 w 1914525"/>
                <a:gd name="connsiteY97" fmla="*/ 495300 h 1395413"/>
                <a:gd name="connsiteX98" fmla="*/ 1824038 w 1914525"/>
                <a:gd name="connsiteY98" fmla="*/ 457200 h 1395413"/>
                <a:gd name="connsiteX99" fmla="*/ 1814513 w 1914525"/>
                <a:gd name="connsiteY99" fmla="*/ 438150 h 1395413"/>
                <a:gd name="connsiteX100" fmla="*/ 1800225 w 1914525"/>
                <a:gd name="connsiteY100" fmla="*/ 404813 h 1395413"/>
                <a:gd name="connsiteX101" fmla="*/ 1790700 w 1914525"/>
                <a:gd name="connsiteY101" fmla="*/ 376238 h 1395413"/>
                <a:gd name="connsiteX102" fmla="*/ 1785938 w 1914525"/>
                <a:gd name="connsiteY102" fmla="*/ 361950 h 1395413"/>
                <a:gd name="connsiteX103" fmla="*/ 1781175 w 1914525"/>
                <a:gd name="connsiteY103" fmla="*/ 342900 h 1395413"/>
                <a:gd name="connsiteX104" fmla="*/ 1771650 w 1914525"/>
                <a:gd name="connsiteY104" fmla="*/ 328613 h 1395413"/>
                <a:gd name="connsiteX105" fmla="*/ 1752600 w 1914525"/>
                <a:gd name="connsiteY105" fmla="*/ 280988 h 1395413"/>
                <a:gd name="connsiteX106" fmla="*/ 1747838 w 1914525"/>
                <a:gd name="connsiteY106" fmla="*/ 266700 h 1395413"/>
                <a:gd name="connsiteX107" fmla="*/ 1738313 w 1914525"/>
                <a:gd name="connsiteY107" fmla="*/ 252413 h 1395413"/>
                <a:gd name="connsiteX108" fmla="*/ 1724025 w 1914525"/>
                <a:gd name="connsiteY108" fmla="*/ 228600 h 1395413"/>
                <a:gd name="connsiteX109" fmla="*/ 1714500 w 1914525"/>
                <a:gd name="connsiteY109" fmla="*/ 214313 h 1395413"/>
                <a:gd name="connsiteX110" fmla="*/ 1700213 w 1914525"/>
                <a:gd name="connsiteY110" fmla="*/ 204788 h 1395413"/>
                <a:gd name="connsiteX111" fmla="*/ 1676400 w 1914525"/>
                <a:gd name="connsiteY111" fmla="*/ 176213 h 1395413"/>
                <a:gd name="connsiteX112" fmla="*/ 1666875 w 1914525"/>
                <a:gd name="connsiteY112" fmla="*/ 161925 h 1395413"/>
                <a:gd name="connsiteX113" fmla="*/ 1638300 w 1914525"/>
                <a:gd name="connsiteY113" fmla="*/ 152400 h 1395413"/>
                <a:gd name="connsiteX114" fmla="*/ 1609725 w 1914525"/>
                <a:gd name="connsiteY114" fmla="*/ 142875 h 1395413"/>
                <a:gd name="connsiteX115" fmla="*/ 1590675 w 1914525"/>
                <a:gd name="connsiteY115" fmla="*/ 133350 h 1395413"/>
                <a:gd name="connsiteX116" fmla="*/ 1533525 w 1914525"/>
                <a:gd name="connsiteY116" fmla="*/ 123825 h 1395413"/>
                <a:gd name="connsiteX117" fmla="*/ 1495425 w 1914525"/>
                <a:gd name="connsiteY117" fmla="*/ 109538 h 1395413"/>
                <a:gd name="connsiteX118" fmla="*/ 1376363 w 1914525"/>
                <a:gd name="connsiteY118" fmla="*/ 95250 h 1395413"/>
                <a:gd name="connsiteX119" fmla="*/ 1343025 w 1914525"/>
                <a:gd name="connsiteY119" fmla="*/ 90488 h 1395413"/>
                <a:gd name="connsiteX120" fmla="*/ 1281113 w 1914525"/>
                <a:gd name="connsiteY120" fmla="*/ 76200 h 1395413"/>
                <a:gd name="connsiteX121" fmla="*/ 1223963 w 1914525"/>
                <a:gd name="connsiteY121" fmla="*/ 71438 h 1395413"/>
                <a:gd name="connsiteX122" fmla="*/ 1181100 w 1914525"/>
                <a:gd name="connsiteY122" fmla="*/ 61913 h 1395413"/>
                <a:gd name="connsiteX123" fmla="*/ 1166813 w 1914525"/>
                <a:gd name="connsiteY123" fmla="*/ 52388 h 1395413"/>
                <a:gd name="connsiteX124" fmla="*/ 1143000 w 1914525"/>
                <a:gd name="connsiteY124" fmla="*/ 47625 h 1395413"/>
                <a:gd name="connsiteX125" fmla="*/ 1114425 w 1914525"/>
                <a:gd name="connsiteY125" fmla="*/ 38100 h 1395413"/>
                <a:gd name="connsiteX126" fmla="*/ 1085850 w 1914525"/>
                <a:gd name="connsiteY126" fmla="*/ 28575 h 1395413"/>
                <a:gd name="connsiteX127" fmla="*/ 1009650 w 1914525"/>
                <a:gd name="connsiteY127" fmla="*/ 19050 h 1395413"/>
                <a:gd name="connsiteX128" fmla="*/ 976313 w 1914525"/>
                <a:gd name="connsiteY128" fmla="*/ 9525 h 1395413"/>
                <a:gd name="connsiteX129" fmla="*/ 923925 w 1914525"/>
                <a:gd name="connsiteY129" fmla="*/ 0 h 1395413"/>
                <a:gd name="connsiteX130" fmla="*/ 771525 w 1914525"/>
                <a:gd name="connsiteY130" fmla="*/ 4763 h 1395413"/>
                <a:gd name="connsiteX131" fmla="*/ 757238 w 1914525"/>
                <a:gd name="connsiteY131" fmla="*/ 9525 h 1395413"/>
                <a:gd name="connsiteX132" fmla="*/ 733425 w 1914525"/>
                <a:gd name="connsiteY132" fmla="*/ 19050 h 1395413"/>
                <a:gd name="connsiteX133" fmla="*/ 714375 w 1914525"/>
                <a:gd name="connsiteY133" fmla="*/ 28575 h 1395413"/>
                <a:gd name="connsiteX134" fmla="*/ 700088 w 1914525"/>
                <a:gd name="connsiteY134" fmla="*/ 33338 h 1395413"/>
                <a:gd name="connsiteX135" fmla="*/ 681038 w 1914525"/>
                <a:gd name="connsiteY135" fmla="*/ 42863 h 1395413"/>
                <a:gd name="connsiteX136" fmla="*/ 633413 w 1914525"/>
                <a:gd name="connsiteY136" fmla="*/ 57150 h 1395413"/>
                <a:gd name="connsiteX137" fmla="*/ 595313 w 1914525"/>
                <a:gd name="connsiteY137" fmla="*/ 71438 h 1395413"/>
                <a:gd name="connsiteX138" fmla="*/ 552450 w 1914525"/>
                <a:gd name="connsiteY138" fmla="*/ 80963 h 1395413"/>
                <a:gd name="connsiteX139" fmla="*/ 519113 w 1914525"/>
                <a:gd name="connsiteY139" fmla="*/ 95250 h 1395413"/>
                <a:gd name="connsiteX140" fmla="*/ 485775 w 1914525"/>
                <a:gd name="connsiteY140" fmla="*/ 100013 h 1395413"/>
                <a:gd name="connsiteX141" fmla="*/ 438150 w 1914525"/>
                <a:gd name="connsiteY141" fmla="*/ 119063 h 1395413"/>
                <a:gd name="connsiteX142" fmla="*/ 404813 w 1914525"/>
                <a:gd name="connsiteY142" fmla="*/ 133350 h 1395413"/>
                <a:gd name="connsiteX143" fmla="*/ 390525 w 1914525"/>
                <a:gd name="connsiteY143" fmla="*/ 147638 h 1395413"/>
                <a:gd name="connsiteX144" fmla="*/ 352425 w 1914525"/>
                <a:gd name="connsiteY144" fmla="*/ 166688 h 1395413"/>
                <a:gd name="connsiteX145" fmla="*/ 319088 w 1914525"/>
                <a:gd name="connsiteY145" fmla="*/ 180975 h 1395413"/>
                <a:gd name="connsiteX146" fmla="*/ 300038 w 1914525"/>
                <a:gd name="connsiteY146" fmla="*/ 195263 h 1395413"/>
                <a:gd name="connsiteX147" fmla="*/ 285750 w 1914525"/>
                <a:gd name="connsiteY147" fmla="*/ 200025 h 1395413"/>
                <a:gd name="connsiteX148" fmla="*/ 266700 w 1914525"/>
                <a:gd name="connsiteY148" fmla="*/ 214313 h 1395413"/>
                <a:gd name="connsiteX149" fmla="*/ 228600 w 1914525"/>
                <a:gd name="connsiteY149" fmla="*/ 233363 h 1395413"/>
                <a:gd name="connsiteX150" fmla="*/ 200025 w 1914525"/>
                <a:gd name="connsiteY150" fmla="*/ 252413 h 1395413"/>
                <a:gd name="connsiteX151" fmla="*/ 185738 w 1914525"/>
                <a:gd name="connsiteY151" fmla="*/ 261938 h 1395413"/>
                <a:gd name="connsiteX152" fmla="*/ 166688 w 1914525"/>
                <a:gd name="connsiteY152" fmla="*/ 271463 h 1395413"/>
                <a:gd name="connsiteX153" fmla="*/ 157163 w 1914525"/>
                <a:gd name="connsiteY153" fmla="*/ 285750 h 1395413"/>
                <a:gd name="connsiteX154" fmla="*/ 142875 w 1914525"/>
                <a:gd name="connsiteY154" fmla="*/ 300038 h 1395413"/>
                <a:gd name="connsiteX155" fmla="*/ 119063 w 1914525"/>
                <a:gd name="connsiteY155" fmla="*/ 333375 h 1395413"/>
                <a:gd name="connsiteX156" fmla="*/ 114300 w 1914525"/>
                <a:gd name="connsiteY156" fmla="*/ 347663 h 1395413"/>
                <a:gd name="connsiteX157" fmla="*/ 104775 w 1914525"/>
                <a:gd name="connsiteY157" fmla="*/ 371475 h 1395413"/>
                <a:gd name="connsiteX158" fmla="*/ 85725 w 1914525"/>
                <a:gd name="connsiteY158" fmla="*/ 404813 h 1395413"/>
                <a:gd name="connsiteX159" fmla="*/ 76200 w 1914525"/>
                <a:gd name="connsiteY159" fmla="*/ 442913 h 1395413"/>
                <a:gd name="connsiteX160" fmla="*/ 71438 w 1914525"/>
                <a:gd name="connsiteY160" fmla="*/ 457200 h 1395413"/>
                <a:gd name="connsiteX161" fmla="*/ 66675 w 1914525"/>
                <a:gd name="connsiteY161" fmla="*/ 490538 h 1395413"/>
                <a:gd name="connsiteX162" fmla="*/ 61913 w 1914525"/>
                <a:gd name="connsiteY162" fmla="*/ 504825 h 1395413"/>
                <a:gd name="connsiteX163" fmla="*/ 57150 w 1914525"/>
                <a:gd name="connsiteY163" fmla="*/ 523875 h 1395413"/>
                <a:gd name="connsiteX164" fmla="*/ 52388 w 1914525"/>
                <a:gd name="connsiteY164" fmla="*/ 576263 h 1395413"/>
                <a:gd name="connsiteX165" fmla="*/ 47625 w 1914525"/>
                <a:gd name="connsiteY165" fmla="*/ 604838 h 1395413"/>
                <a:gd name="connsiteX166" fmla="*/ 38100 w 1914525"/>
                <a:gd name="connsiteY166" fmla="*/ 714375 h 1395413"/>
                <a:gd name="connsiteX167" fmla="*/ 28575 w 1914525"/>
                <a:gd name="connsiteY167" fmla="*/ 762000 h 1395413"/>
                <a:gd name="connsiteX168" fmla="*/ 14288 w 1914525"/>
                <a:gd name="connsiteY168" fmla="*/ 866775 h 1395413"/>
                <a:gd name="connsiteX169" fmla="*/ 9525 w 1914525"/>
                <a:gd name="connsiteY169" fmla="*/ 890588 h 1395413"/>
                <a:gd name="connsiteX170" fmla="*/ 0 w 1914525"/>
                <a:gd name="connsiteY170" fmla="*/ 919163 h 1395413"/>
                <a:gd name="connsiteX171" fmla="*/ 4763 w 1914525"/>
                <a:gd name="connsiteY171" fmla="*/ 1042988 h 1395413"/>
                <a:gd name="connsiteX172" fmla="*/ 14288 w 1914525"/>
                <a:gd name="connsiteY172" fmla="*/ 1076325 h 1395413"/>
                <a:gd name="connsiteX173" fmla="*/ 23813 w 1914525"/>
                <a:gd name="connsiteY17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223838 w 1914525"/>
                <a:gd name="connsiteY20" fmla="*/ 414338 h 1395413"/>
                <a:gd name="connsiteX21" fmla="*/ 352425 w 1914525"/>
                <a:gd name="connsiteY21" fmla="*/ 352425 h 1395413"/>
                <a:gd name="connsiteX22" fmla="*/ 395288 w 1914525"/>
                <a:gd name="connsiteY22" fmla="*/ 328613 h 1395413"/>
                <a:gd name="connsiteX23" fmla="*/ 419100 w 1914525"/>
                <a:gd name="connsiteY23" fmla="*/ 314325 h 1395413"/>
                <a:gd name="connsiteX24" fmla="*/ 452438 w 1914525"/>
                <a:gd name="connsiteY24" fmla="*/ 295275 h 1395413"/>
                <a:gd name="connsiteX25" fmla="*/ 471488 w 1914525"/>
                <a:gd name="connsiteY25" fmla="*/ 290513 h 1395413"/>
                <a:gd name="connsiteX26" fmla="*/ 509588 w 1914525"/>
                <a:gd name="connsiteY26" fmla="*/ 276225 h 1395413"/>
                <a:gd name="connsiteX27" fmla="*/ 523875 w 1914525"/>
                <a:gd name="connsiteY27" fmla="*/ 266700 h 1395413"/>
                <a:gd name="connsiteX28" fmla="*/ 561975 w 1914525"/>
                <a:gd name="connsiteY28" fmla="*/ 257175 h 1395413"/>
                <a:gd name="connsiteX29" fmla="*/ 590550 w 1914525"/>
                <a:gd name="connsiteY29" fmla="*/ 247650 h 1395413"/>
                <a:gd name="connsiteX30" fmla="*/ 604838 w 1914525"/>
                <a:gd name="connsiteY30" fmla="*/ 242888 h 1395413"/>
                <a:gd name="connsiteX31" fmla="*/ 633413 w 1914525"/>
                <a:gd name="connsiteY31" fmla="*/ 238125 h 1395413"/>
                <a:gd name="connsiteX32" fmla="*/ 652463 w 1914525"/>
                <a:gd name="connsiteY32" fmla="*/ 233363 h 1395413"/>
                <a:gd name="connsiteX33" fmla="*/ 681038 w 1914525"/>
                <a:gd name="connsiteY33" fmla="*/ 223838 h 1395413"/>
                <a:gd name="connsiteX34" fmla="*/ 704850 w 1914525"/>
                <a:gd name="connsiteY34" fmla="*/ 219075 h 1395413"/>
                <a:gd name="connsiteX35" fmla="*/ 766763 w 1914525"/>
                <a:gd name="connsiteY35" fmla="*/ 209550 h 1395413"/>
                <a:gd name="connsiteX36" fmla="*/ 790575 w 1914525"/>
                <a:gd name="connsiteY36" fmla="*/ 204788 h 1395413"/>
                <a:gd name="connsiteX37" fmla="*/ 881063 w 1914525"/>
                <a:gd name="connsiteY37" fmla="*/ 190500 h 1395413"/>
                <a:gd name="connsiteX38" fmla="*/ 895350 w 1914525"/>
                <a:gd name="connsiteY38" fmla="*/ 185738 h 1395413"/>
                <a:gd name="connsiteX39" fmla="*/ 976313 w 1914525"/>
                <a:gd name="connsiteY39" fmla="*/ 176213 h 1395413"/>
                <a:gd name="connsiteX40" fmla="*/ 1314450 w 1914525"/>
                <a:gd name="connsiteY40" fmla="*/ 180975 h 1395413"/>
                <a:gd name="connsiteX41" fmla="*/ 1343025 w 1914525"/>
                <a:gd name="connsiteY41" fmla="*/ 190500 h 1395413"/>
                <a:gd name="connsiteX42" fmla="*/ 1371600 w 1914525"/>
                <a:gd name="connsiteY42" fmla="*/ 200025 h 1395413"/>
                <a:gd name="connsiteX43" fmla="*/ 1385888 w 1914525"/>
                <a:gd name="connsiteY43" fmla="*/ 204788 h 1395413"/>
                <a:gd name="connsiteX44" fmla="*/ 1414463 w 1914525"/>
                <a:gd name="connsiteY44" fmla="*/ 223838 h 1395413"/>
                <a:gd name="connsiteX45" fmla="*/ 1452563 w 1914525"/>
                <a:gd name="connsiteY45" fmla="*/ 238125 h 1395413"/>
                <a:gd name="connsiteX46" fmla="*/ 1481138 w 1914525"/>
                <a:gd name="connsiteY46" fmla="*/ 247650 h 1395413"/>
                <a:gd name="connsiteX47" fmla="*/ 1495425 w 1914525"/>
                <a:gd name="connsiteY47" fmla="*/ 252413 h 1395413"/>
                <a:gd name="connsiteX48" fmla="*/ 1514475 w 1914525"/>
                <a:gd name="connsiteY48" fmla="*/ 257175 h 1395413"/>
                <a:gd name="connsiteX49" fmla="*/ 1547813 w 1914525"/>
                <a:gd name="connsiteY49" fmla="*/ 285750 h 1395413"/>
                <a:gd name="connsiteX50" fmla="*/ 1576388 w 1914525"/>
                <a:gd name="connsiteY50" fmla="*/ 304800 h 1395413"/>
                <a:gd name="connsiteX51" fmla="*/ 1590675 w 1914525"/>
                <a:gd name="connsiteY51" fmla="*/ 314325 h 1395413"/>
                <a:gd name="connsiteX52" fmla="*/ 1619250 w 1914525"/>
                <a:gd name="connsiteY52" fmla="*/ 342900 h 1395413"/>
                <a:gd name="connsiteX53" fmla="*/ 1633538 w 1914525"/>
                <a:gd name="connsiteY53" fmla="*/ 357188 h 1395413"/>
                <a:gd name="connsiteX54" fmla="*/ 1657350 w 1914525"/>
                <a:gd name="connsiteY54" fmla="*/ 390525 h 1395413"/>
                <a:gd name="connsiteX55" fmla="*/ 1676400 w 1914525"/>
                <a:gd name="connsiteY55" fmla="*/ 419100 h 1395413"/>
                <a:gd name="connsiteX56" fmla="*/ 1681163 w 1914525"/>
                <a:gd name="connsiteY56" fmla="*/ 433388 h 1395413"/>
                <a:gd name="connsiteX57" fmla="*/ 1690688 w 1914525"/>
                <a:gd name="connsiteY57" fmla="*/ 447675 h 1395413"/>
                <a:gd name="connsiteX58" fmla="*/ 1704975 w 1914525"/>
                <a:gd name="connsiteY58" fmla="*/ 471488 h 1395413"/>
                <a:gd name="connsiteX59" fmla="*/ 1714500 w 1914525"/>
                <a:gd name="connsiteY59" fmla="*/ 485775 h 1395413"/>
                <a:gd name="connsiteX60" fmla="*/ 1728788 w 1914525"/>
                <a:gd name="connsiteY60" fmla="*/ 514350 h 1395413"/>
                <a:gd name="connsiteX61" fmla="*/ 1747838 w 1914525"/>
                <a:gd name="connsiteY61" fmla="*/ 542925 h 1395413"/>
                <a:gd name="connsiteX62" fmla="*/ 1752600 w 1914525"/>
                <a:gd name="connsiteY62" fmla="*/ 557213 h 1395413"/>
                <a:gd name="connsiteX63" fmla="*/ 1762125 w 1914525"/>
                <a:gd name="connsiteY63" fmla="*/ 571500 h 1395413"/>
                <a:gd name="connsiteX64" fmla="*/ 1771650 w 1914525"/>
                <a:gd name="connsiteY64" fmla="*/ 600075 h 1395413"/>
                <a:gd name="connsiteX65" fmla="*/ 1781175 w 1914525"/>
                <a:gd name="connsiteY65" fmla="*/ 614363 h 1395413"/>
                <a:gd name="connsiteX66" fmla="*/ 1790700 w 1914525"/>
                <a:gd name="connsiteY66" fmla="*/ 642938 h 1395413"/>
                <a:gd name="connsiteX67" fmla="*/ 1795463 w 1914525"/>
                <a:gd name="connsiteY67" fmla="*/ 661988 h 1395413"/>
                <a:gd name="connsiteX68" fmla="*/ 1804988 w 1914525"/>
                <a:gd name="connsiteY68" fmla="*/ 676275 h 1395413"/>
                <a:gd name="connsiteX69" fmla="*/ 1809750 w 1914525"/>
                <a:gd name="connsiteY69" fmla="*/ 695325 h 1395413"/>
                <a:gd name="connsiteX70" fmla="*/ 1824038 w 1914525"/>
                <a:gd name="connsiteY70" fmla="*/ 747713 h 1395413"/>
                <a:gd name="connsiteX71" fmla="*/ 1833563 w 1914525"/>
                <a:gd name="connsiteY71" fmla="*/ 804863 h 1395413"/>
                <a:gd name="connsiteX72" fmla="*/ 1838325 w 1914525"/>
                <a:gd name="connsiteY72" fmla="*/ 942975 h 1395413"/>
                <a:gd name="connsiteX73" fmla="*/ 1843088 w 1914525"/>
                <a:gd name="connsiteY73" fmla="*/ 957263 h 1395413"/>
                <a:gd name="connsiteX74" fmla="*/ 1857375 w 1914525"/>
                <a:gd name="connsiteY74" fmla="*/ 1000125 h 1395413"/>
                <a:gd name="connsiteX75" fmla="*/ 1862138 w 1914525"/>
                <a:gd name="connsiteY75" fmla="*/ 1019175 h 1395413"/>
                <a:gd name="connsiteX76" fmla="*/ 1871663 w 1914525"/>
                <a:gd name="connsiteY76" fmla="*/ 1038225 h 1395413"/>
                <a:gd name="connsiteX77" fmla="*/ 1876425 w 1914525"/>
                <a:gd name="connsiteY77" fmla="*/ 1166813 h 1395413"/>
                <a:gd name="connsiteX78" fmla="*/ 1885950 w 1914525"/>
                <a:gd name="connsiteY78" fmla="*/ 1285875 h 1395413"/>
                <a:gd name="connsiteX79" fmla="*/ 1885950 w 1914525"/>
                <a:gd name="connsiteY79" fmla="*/ 1357313 h 1395413"/>
                <a:gd name="connsiteX80" fmla="*/ 1876425 w 1914525"/>
                <a:gd name="connsiteY80" fmla="*/ 1371600 h 1395413"/>
                <a:gd name="connsiteX81" fmla="*/ 1866900 w 1914525"/>
                <a:gd name="connsiteY81" fmla="*/ 1395413 h 1395413"/>
                <a:gd name="connsiteX82" fmla="*/ 1871663 w 1914525"/>
                <a:gd name="connsiteY82" fmla="*/ 1266825 h 1395413"/>
                <a:gd name="connsiteX83" fmla="*/ 1881188 w 1914525"/>
                <a:gd name="connsiteY83" fmla="*/ 1238250 h 1395413"/>
                <a:gd name="connsiteX84" fmla="*/ 1890713 w 1914525"/>
                <a:gd name="connsiteY84" fmla="*/ 1200150 h 1395413"/>
                <a:gd name="connsiteX85" fmla="*/ 1900238 w 1914525"/>
                <a:gd name="connsiteY85" fmla="*/ 1171575 h 1395413"/>
                <a:gd name="connsiteX86" fmla="*/ 1905000 w 1914525"/>
                <a:gd name="connsiteY86" fmla="*/ 1085850 h 1395413"/>
                <a:gd name="connsiteX87" fmla="*/ 1914525 w 1914525"/>
                <a:gd name="connsiteY87" fmla="*/ 809625 h 1395413"/>
                <a:gd name="connsiteX88" fmla="*/ 1909763 w 1914525"/>
                <a:gd name="connsiteY88" fmla="*/ 666750 h 1395413"/>
                <a:gd name="connsiteX89" fmla="*/ 1890713 w 1914525"/>
                <a:gd name="connsiteY89" fmla="*/ 633413 h 1395413"/>
                <a:gd name="connsiteX90" fmla="*/ 1881188 w 1914525"/>
                <a:gd name="connsiteY90" fmla="*/ 609600 h 1395413"/>
                <a:gd name="connsiteX91" fmla="*/ 1871663 w 1914525"/>
                <a:gd name="connsiteY91" fmla="*/ 581025 h 1395413"/>
                <a:gd name="connsiteX92" fmla="*/ 1862138 w 1914525"/>
                <a:gd name="connsiteY92" fmla="*/ 566738 h 1395413"/>
                <a:gd name="connsiteX93" fmla="*/ 1857375 w 1914525"/>
                <a:gd name="connsiteY93" fmla="*/ 542925 h 1395413"/>
                <a:gd name="connsiteX94" fmla="*/ 1847850 w 1914525"/>
                <a:gd name="connsiteY94" fmla="*/ 528638 h 1395413"/>
                <a:gd name="connsiteX95" fmla="*/ 1843088 w 1914525"/>
                <a:gd name="connsiteY95" fmla="*/ 514350 h 1395413"/>
                <a:gd name="connsiteX96" fmla="*/ 1833563 w 1914525"/>
                <a:gd name="connsiteY96" fmla="*/ 495300 h 1395413"/>
                <a:gd name="connsiteX97" fmla="*/ 1824038 w 1914525"/>
                <a:gd name="connsiteY97" fmla="*/ 457200 h 1395413"/>
                <a:gd name="connsiteX98" fmla="*/ 1814513 w 1914525"/>
                <a:gd name="connsiteY98" fmla="*/ 438150 h 1395413"/>
                <a:gd name="connsiteX99" fmla="*/ 1800225 w 1914525"/>
                <a:gd name="connsiteY99" fmla="*/ 404813 h 1395413"/>
                <a:gd name="connsiteX100" fmla="*/ 1790700 w 1914525"/>
                <a:gd name="connsiteY100" fmla="*/ 376238 h 1395413"/>
                <a:gd name="connsiteX101" fmla="*/ 1785938 w 1914525"/>
                <a:gd name="connsiteY101" fmla="*/ 361950 h 1395413"/>
                <a:gd name="connsiteX102" fmla="*/ 1781175 w 1914525"/>
                <a:gd name="connsiteY102" fmla="*/ 342900 h 1395413"/>
                <a:gd name="connsiteX103" fmla="*/ 1771650 w 1914525"/>
                <a:gd name="connsiteY103" fmla="*/ 328613 h 1395413"/>
                <a:gd name="connsiteX104" fmla="*/ 1752600 w 1914525"/>
                <a:gd name="connsiteY104" fmla="*/ 280988 h 1395413"/>
                <a:gd name="connsiteX105" fmla="*/ 1747838 w 1914525"/>
                <a:gd name="connsiteY105" fmla="*/ 266700 h 1395413"/>
                <a:gd name="connsiteX106" fmla="*/ 1738313 w 1914525"/>
                <a:gd name="connsiteY106" fmla="*/ 252413 h 1395413"/>
                <a:gd name="connsiteX107" fmla="*/ 1724025 w 1914525"/>
                <a:gd name="connsiteY107" fmla="*/ 228600 h 1395413"/>
                <a:gd name="connsiteX108" fmla="*/ 1714500 w 1914525"/>
                <a:gd name="connsiteY108" fmla="*/ 214313 h 1395413"/>
                <a:gd name="connsiteX109" fmla="*/ 1700213 w 1914525"/>
                <a:gd name="connsiteY109" fmla="*/ 204788 h 1395413"/>
                <a:gd name="connsiteX110" fmla="*/ 1676400 w 1914525"/>
                <a:gd name="connsiteY110" fmla="*/ 176213 h 1395413"/>
                <a:gd name="connsiteX111" fmla="*/ 1666875 w 1914525"/>
                <a:gd name="connsiteY111" fmla="*/ 161925 h 1395413"/>
                <a:gd name="connsiteX112" fmla="*/ 1638300 w 1914525"/>
                <a:gd name="connsiteY112" fmla="*/ 152400 h 1395413"/>
                <a:gd name="connsiteX113" fmla="*/ 1609725 w 1914525"/>
                <a:gd name="connsiteY113" fmla="*/ 142875 h 1395413"/>
                <a:gd name="connsiteX114" fmla="*/ 1590675 w 1914525"/>
                <a:gd name="connsiteY114" fmla="*/ 133350 h 1395413"/>
                <a:gd name="connsiteX115" fmla="*/ 1533525 w 1914525"/>
                <a:gd name="connsiteY115" fmla="*/ 123825 h 1395413"/>
                <a:gd name="connsiteX116" fmla="*/ 1495425 w 1914525"/>
                <a:gd name="connsiteY116" fmla="*/ 109538 h 1395413"/>
                <a:gd name="connsiteX117" fmla="*/ 1376363 w 1914525"/>
                <a:gd name="connsiteY117" fmla="*/ 95250 h 1395413"/>
                <a:gd name="connsiteX118" fmla="*/ 1343025 w 1914525"/>
                <a:gd name="connsiteY118" fmla="*/ 90488 h 1395413"/>
                <a:gd name="connsiteX119" fmla="*/ 1281113 w 1914525"/>
                <a:gd name="connsiteY119" fmla="*/ 76200 h 1395413"/>
                <a:gd name="connsiteX120" fmla="*/ 1223963 w 1914525"/>
                <a:gd name="connsiteY120" fmla="*/ 71438 h 1395413"/>
                <a:gd name="connsiteX121" fmla="*/ 1181100 w 1914525"/>
                <a:gd name="connsiteY121" fmla="*/ 61913 h 1395413"/>
                <a:gd name="connsiteX122" fmla="*/ 1166813 w 1914525"/>
                <a:gd name="connsiteY122" fmla="*/ 52388 h 1395413"/>
                <a:gd name="connsiteX123" fmla="*/ 1143000 w 1914525"/>
                <a:gd name="connsiteY123" fmla="*/ 47625 h 1395413"/>
                <a:gd name="connsiteX124" fmla="*/ 1114425 w 1914525"/>
                <a:gd name="connsiteY124" fmla="*/ 38100 h 1395413"/>
                <a:gd name="connsiteX125" fmla="*/ 1085850 w 1914525"/>
                <a:gd name="connsiteY125" fmla="*/ 28575 h 1395413"/>
                <a:gd name="connsiteX126" fmla="*/ 1009650 w 1914525"/>
                <a:gd name="connsiteY126" fmla="*/ 19050 h 1395413"/>
                <a:gd name="connsiteX127" fmla="*/ 976313 w 1914525"/>
                <a:gd name="connsiteY127" fmla="*/ 9525 h 1395413"/>
                <a:gd name="connsiteX128" fmla="*/ 923925 w 1914525"/>
                <a:gd name="connsiteY128" fmla="*/ 0 h 1395413"/>
                <a:gd name="connsiteX129" fmla="*/ 771525 w 1914525"/>
                <a:gd name="connsiteY129" fmla="*/ 4763 h 1395413"/>
                <a:gd name="connsiteX130" fmla="*/ 757238 w 1914525"/>
                <a:gd name="connsiteY130" fmla="*/ 9525 h 1395413"/>
                <a:gd name="connsiteX131" fmla="*/ 733425 w 1914525"/>
                <a:gd name="connsiteY131" fmla="*/ 19050 h 1395413"/>
                <a:gd name="connsiteX132" fmla="*/ 714375 w 1914525"/>
                <a:gd name="connsiteY132" fmla="*/ 28575 h 1395413"/>
                <a:gd name="connsiteX133" fmla="*/ 700088 w 1914525"/>
                <a:gd name="connsiteY133" fmla="*/ 33338 h 1395413"/>
                <a:gd name="connsiteX134" fmla="*/ 681038 w 1914525"/>
                <a:gd name="connsiteY134" fmla="*/ 42863 h 1395413"/>
                <a:gd name="connsiteX135" fmla="*/ 633413 w 1914525"/>
                <a:gd name="connsiteY135" fmla="*/ 57150 h 1395413"/>
                <a:gd name="connsiteX136" fmla="*/ 595313 w 1914525"/>
                <a:gd name="connsiteY136" fmla="*/ 71438 h 1395413"/>
                <a:gd name="connsiteX137" fmla="*/ 552450 w 1914525"/>
                <a:gd name="connsiteY137" fmla="*/ 80963 h 1395413"/>
                <a:gd name="connsiteX138" fmla="*/ 519113 w 1914525"/>
                <a:gd name="connsiteY138" fmla="*/ 95250 h 1395413"/>
                <a:gd name="connsiteX139" fmla="*/ 485775 w 1914525"/>
                <a:gd name="connsiteY139" fmla="*/ 100013 h 1395413"/>
                <a:gd name="connsiteX140" fmla="*/ 438150 w 1914525"/>
                <a:gd name="connsiteY140" fmla="*/ 119063 h 1395413"/>
                <a:gd name="connsiteX141" fmla="*/ 404813 w 1914525"/>
                <a:gd name="connsiteY141" fmla="*/ 133350 h 1395413"/>
                <a:gd name="connsiteX142" fmla="*/ 390525 w 1914525"/>
                <a:gd name="connsiteY142" fmla="*/ 147638 h 1395413"/>
                <a:gd name="connsiteX143" fmla="*/ 352425 w 1914525"/>
                <a:gd name="connsiteY143" fmla="*/ 166688 h 1395413"/>
                <a:gd name="connsiteX144" fmla="*/ 319088 w 1914525"/>
                <a:gd name="connsiteY144" fmla="*/ 180975 h 1395413"/>
                <a:gd name="connsiteX145" fmla="*/ 300038 w 1914525"/>
                <a:gd name="connsiteY145" fmla="*/ 195263 h 1395413"/>
                <a:gd name="connsiteX146" fmla="*/ 285750 w 1914525"/>
                <a:gd name="connsiteY146" fmla="*/ 200025 h 1395413"/>
                <a:gd name="connsiteX147" fmla="*/ 266700 w 1914525"/>
                <a:gd name="connsiteY147" fmla="*/ 214313 h 1395413"/>
                <a:gd name="connsiteX148" fmla="*/ 228600 w 1914525"/>
                <a:gd name="connsiteY148" fmla="*/ 233363 h 1395413"/>
                <a:gd name="connsiteX149" fmla="*/ 200025 w 1914525"/>
                <a:gd name="connsiteY149" fmla="*/ 252413 h 1395413"/>
                <a:gd name="connsiteX150" fmla="*/ 185738 w 1914525"/>
                <a:gd name="connsiteY150" fmla="*/ 261938 h 1395413"/>
                <a:gd name="connsiteX151" fmla="*/ 166688 w 1914525"/>
                <a:gd name="connsiteY151" fmla="*/ 271463 h 1395413"/>
                <a:gd name="connsiteX152" fmla="*/ 157163 w 1914525"/>
                <a:gd name="connsiteY152" fmla="*/ 285750 h 1395413"/>
                <a:gd name="connsiteX153" fmla="*/ 142875 w 1914525"/>
                <a:gd name="connsiteY153" fmla="*/ 300038 h 1395413"/>
                <a:gd name="connsiteX154" fmla="*/ 119063 w 1914525"/>
                <a:gd name="connsiteY154" fmla="*/ 333375 h 1395413"/>
                <a:gd name="connsiteX155" fmla="*/ 114300 w 1914525"/>
                <a:gd name="connsiteY155" fmla="*/ 347663 h 1395413"/>
                <a:gd name="connsiteX156" fmla="*/ 104775 w 1914525"/>
                <a:gd name="connsiteY156" fmla="*/ 371475 h 1395413"/>
                <a:gd name="connsiteX157" fmla="*/ 85725 w 1914525"/>
                <a:gd name="connsiteY157" fmla="*/ 404813 h 1395413"/>
                <a:gd name="connsiteX158" fmla="*/ 76200 w 1914525"/>
                <a:gd name="connsiteY158" fmla="*/ 442913 h 1395413"/>
                <a:gd name="connsiteX159" fmla="*/ 71438 w 1914525"/>
                <a:gd name="connsiteY159" fmla="*/ 457200 h 1395413"/>
                <a:gd name="connsiteX160" fmla="*/ 66675 w 1914525"/>
                <a:gd name="connsiteY160" fmla="*/ 490538 h 1395413"/>
                <a:gd name="connsiteX161" fmla="*/ 61913 w 1914525"/>
                <a:gd name="connsiteY161" fmla="*/ 504825 h 1395413"/>
                <a:gd name="connsiteX162" fmla="*/ 57150 w 1914525"/>
                <a:gd name="connsiteY162" fmla="*/ 523875 h 1395413"/>
                <a:gd name="connsiteX163" fmla="*/ 52388 w 1914525"/>
                <a:gd name="connsiteY163" fmla="*/ 576263 h 1395413"/>
                <a:gd name="connsiteX164" fmla="*/ 47625 w 1914525"/>
                <a:gd name="connsiteY164" fmla="*/ 604838 h 1395413"/>
                <a:gd name="connsiteX165" fmla="*/ 38100 w 1914525"/>
                <a:gd name="connsiteY165" fmla="*/ 714375 h 1395413"/>
                <a:gd name="connsiteX166" fmla="*/ 28575 w 1914525"/>
                <a:gd name="connsiteY166" fmla="*/ 762000 h 1395413"/>
                <a:gd name="connsiteX167" fmla="*/ 14288 w 1914525"/>
                <a:gd name="connsiteY167" fmla="*/ 866775 h 1395413"/>
                <a:gd name="connsiteX168" fmla="*/ 9525 w 1914525"/>
                <a:gd name="connsiteY168" fmla="*/ 890588 h 1395413"/>
                <a:gd name="connsiteX169" fmla="*/ 0 w 1914525"/>
                <a:gd name="connsiteY169" fmla="*/ 919163 h 1395413"/>
                <a:gd name="connsiteX170" fmla="*/ 4763 w 1914525"/>
                <a:gd name="connsiteY170" fmla="*/ 1042988 h 1395413"/>
                <a:gd name="connsiteX171" fmla="*/ 14288 w 1914525"/>
                <a:gd name="connsiteY171" fmla="*/ 1076325 h 1395413"/>
                <a:gd name="connsiteX172" fmla="*/ 23813 w 1914525"/>
                <a:gd name="connsiteY172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52400 w 1914525"/>
                <a:gd name="connsiteY14" fmla="*/ 538163 h 1395413"/>
                <a:gd name="connsiteX15" fmla="*/ 161925 w 1914525"/>
                <a:gd name="connsiteY15" fmla="*/ 504825 h 1395413"/>
                <a:gd name="connsiteX16" fmla="*/ 171450 w 1914525"/>
                <a:gd name="connsiteY16" fmla="*/ 490538 h 1395413"/>
                <a:gd name="connsiteX17" fmla="*/ 176213 w 1914525"/>
                <a:gd name="connsiteY17" fmla="*/ 476250 h 1395413"/>
                <a:gd name="connsiteX18" fmla="*/ 200025 w 1914525"/>
                <a:gd name="connsiteY18" fmla="*/ 447675 h 1395413"/>
                <a:gd name="connsiteX19" fmla="*/ 209550 w 1914525"/>
                <a:gd name="connsiteY19" fmla="*/ 433388 h 1395413"/>
                <a:gd name="connsiteX20" fmla="*/ 352425 w 1914525"/>
                <a:gd name="connsiteY20" fmla="*/ 352425 h 1395413"/>
                <a:gd name="connsiteX21" fmla="*/ 395288 w 1914525"/>
                <a:gd name="connsiteY21" fmla="*/ 328613 h 1395413"/>
                <a:gd name="connsiteX22" fmla="*/ 419100 w 1914525"/>
                <a:gd name="connsiteY22" fmla="*/ 314325 h 1395413"/>
                <a:gd name="connsiteX23" fmla="*/ 452438 w 1914525"/>
                <a:gd name="connsiteY23" fmla="*/ 295275 h 1395413"/>
                <a:gd name="connsiteX24" fmla="*/ 471488 w 1914525"/>
                <a:gd name="connsiteY24" fmla="*/ 290513 h 1395413"/>
                <a:gd name="connsiteX25" fmla="*/ 509588 w 1914525"/>
                <a:gd name="connsiteY25" fmla="*/ 276225 h 1395413"/>
                <a:gd name="connsiteX26" fmla="*/ 523875 w 1914525"/>
                <a:gd name="connsiteY26" fmla="*/ 266700 h 1395413"/>
                <a:gd name="connsiteX27" fmla="*/ 561975 w 1914525"/>
                <a:gd name="connsiteY27" fmla="*/ 257175 h 1395413"/>
                <a:gd name="connsiteX28" fmla="*/ 590550 w 1914525"/>
                <a:gd name="connsiteY28" fmla="*/ 247650 h 1395413"/>
                <a:gd name="connsiteX29" fmla="*/ 604838 w 1914525"/>
                <a:gd name="connsiteY29" fmla="*/ 242888 h 1395413"/>
                <a:gd name="connsiteX30" fmla="*/ 633413 w 1914525"/>
                <a:gd name="connsiteY30" fmla="*/ 238125 h 1395413"/>
                <a:gd name="connsiteX31" fmla="*/ 652463 w 1914525"/>
                <a:gd name="connsiteY31" fmla="*/ 233363 h 1395413"/>
                <a:gd name="connsiteX32" fmla="*/ 681038 w 1914525"/>
                <a:gd name="connsiteY32" fmla="*/ 223838 h 1395413"/>
                <a:gd name="connsiteX33" fmla="*/ 704850 w 1914525"/>
                <a:gd name="connsiteY33" fmla="*/ 219075 h 1395413"/>
                <a:gd name="connsiteX34" fmla="*/ 766763 w 1914525"/>
                <a:gd name="connsiteY34" fmla="*/ 209550 h 1395413"/>
                <a:gd name="connsiteX35" fmla="*/ 790575 w 1914525"/>
                <a:gd name="connsiteY35" fmla="*/ 204788 h 1395413"/>
                <a:gd name="connsiteX36" fmla="*/ 881063 w 1914525"/>
                <a:gd name="connsiteY36" fmla="*/ 190500 h 1395413"/>
                <a:gd name="connsiteX37" fmla="*/ 895350 w 1914525"/>
                <a:gd name="connsiteY37" fmla="*/ 185738 h 1395413"/>
                <a:gd name="connsiteX38" fmla="*/ 976313 w 1914525"/>
                <a:gd name="connsiteY38" fmla="*/ 176213 h 1395413"/>
                <a:gd name="connsiteX39" fmla="*/ 1314450 w 1914525"/>
                <a:gd name="connsiteY39" fmla="*/ 180975 h 1395413"/>
                <a:gd name="connsiteX40" fmla="*/ 1343025 w 1914525"/>
                <a:gd name="connsiteY40" fmla="*/ 190500 h 1395413"/>
                <a:gd name="connsiteX41" fmla="*/ 1371600 w 1914525"/>
                <a:gd name="connsiteY41" fmla="*/ 200025 h 1395413"/>
                <a:gd name="connsiteX42" fmla="*/ 1385888 w 1914525"/>
                <a:gd name="connsiteY42" fmla="*/ 204788 h 1395413"/>
                <a:gd name="connsiteX43" fmla="*/ 1414463 w 1914525"/>
                <a:gd name="connsiteY43" fmla="*/ 223838 h 1395413"/>
                <a:gd name="connsiteX44" fmla="*/ 1452563 w 1914525"/>
                <a:gd name="connsiteY44" fmla="*/ 238125 h 1395413"/>
                <a:gd name="connsiteX45" fmla="*/ 1481138 w 1914525"/>
                <a:gd name="connsiteY45" fmla="*/ 247650 h 1395413"/>
                <a:gd name="connsiteX46" fmla="*/ 1495425 w 1914525"/>
                <a:gd name="connsiteY46" fmla="*/ 252413 h 1395413"/>
                <a:gd name="connsiteX47" fmla="*/ 1514475 w 1914525"/>
                <a:gd name="connsiteY47" fmla="*/ 257175 h 1395413"/>
                <a:gd name="connsiteX48" fmla="*/ 1547813 w 1914525"/>
                <a:gd name="connsiteY48" fmla="*/ 285750 h 1395413"/>
                <a:gd name="connsiteX49" fmla="*/ 1576388 w 1914525"/>
                <a:gd name="connsiteY49" fmla="*/ 304800 h 1395413"/>
                <a:gd name="connsiteX50" fmla="*/ 1590675 w 1914525"/>
                <a:gd name="connsiteY50" fmla="*/ 314325 h 1395413"/>
                <a:gd name="connsiteX51" fmla="*/ 1619250 w 1914525"/>
                <a:gd name="connsiteY51" fmla="*/ 342900 h 1395413"/>
                <a:gd name="connsiteX52" fmla="*/ 1633538 w 1914525"/>
                <a:gd name="connsiteY52" fmla="*/ 357188 h 1395413"/>
                <a:gd name="connsiteX53" fmla="*/ 1657350 w 1914525"/>
                <a:gd name="connsiteY53" fmla="*/ 390525 h 1395413"/>
                <a:gd name="connsiteX54" fmla="*/ 1676400 w 1914525"/>
                <a:gd name="connsiteY54" fmla="*/ 419100 h 1395413"/>
                <a:gd name="connsiteX55" fmla="*/ 1681163 w 1914525"/>
                <a:gd name="connsiteY55" fmla="*/ 433388 h 1395413"/>
                <a:gd name="connsiteX56" fmla="*/ 1690688 w 1914525"/>
                <a:gd name="connsiteY56" fmla="*/ 447675 h 1395413"/>
                <a:gd name="connsiteX57" fmla="*/ 1704975 w 1914525"/>
                <a:gd name="connsiteY57" fmla="*/ 471488 h 1395413"/>
                <a:gd name="connsiteX58" fmla="*/ 1714500 w 1914525"/>
                <a:gd name="connsiteY58" fmla="*/ 485775 h 1395413"/>
                <a:gd name="connsiteX59" fmla="*/ 1728788 w 1914525"/>
                <a:gd name="connsiteY59" fmla="*/ 514350 h 1395413"/>
                <a:gd name="connsiteX60" fmla="*/ 1747838 w 1914525"/>
                <a:gd name="connsiteY60" fmla="*/ 542925 h 1395413"/>
                <a:gd name="connsiteX61" fmla="*/ 1752600 w 1914525"/>
                <a:gd name="connsiteY61" fmla="*/ 557213 h 1395413"/>
                <a:gd name="connsiteX62" fmla="*/ 1762125 w 1914525"/>
                <a:gd name="connsiteY62" fmla="*/ 571500 h 1395413"/>
                <a:gd name="connsiteX63" fmla="*/ 1771650 w 1914525"/>
                <a:gd name="connsiteY63" fmla="*/ 600075 h 1395413"/>
                <a:gd name="connsiteX64" fmla="*/ 1781175 w 1914525"/>
                <a:gd name="connsiteY64" fmla="*/ 614363 h 1395413"/>
                <a:gd name="connsiteX65" fmla="*/ 1790700 w 1914525"/>
                <a:gd name="connsiteY65" fmla="*/ 642938 h 1395413"/>
                <a:gd name="connsiteX66" fmla="*/ 1795463 w 1914525"/>
                <a:gd name="connsiteY66" fmla="*/ 661988 h 1395413"/>
                <a:gd name="connsiteX67" fmla="*/ 1804988 w 1914525"/>
                <a:gd name="connsiteY67" fmla="*/ 676275 h 1395413"/>
                <a:gd name="connsiteX68" fmla="*/ 1809750 w 1914525"/>
                <a:gd name="connsiteY68" fmla="*/ 695325 h 1395413"/>
                <a:gd name="connsiteX69" fmla="*/ 1824038 w 1914525"/>
                <a:gd name="connsiteY69" fmla="*/ 747713 h 1395413"/>
                <a:gd name="connsiteX70" fmla="*/ 1833563 w 1914525"/>
                <a:gd name="connsiteY70" fmla="*/ 804863 h 1395413"/>
                <a:gd name="connsiteX71" fmla="*/ 1838325 w 1914525"/>
                <a:gd name="connsiteY71" fmla="*/ 942975 h 1395413"/>
                <a:gd name="connsiteX72" fmla="*/ 1843088 w 1914525"/>
                <a:gd name="connsiteY72" fmla="*/ 957263 h 1395413"/>
                <a:gd name="connsiteX73" fmla="*/ 1857375 w 1914525"/>
                <a:gd name="connsiteY73" fmla="*/ 1000125 h 1395413"/>
                <a:gd name="connsiteX74" fmla="*/ 1862138 w 1914525"/>
                <a:gd name="connsiteY74" fmla="*/ 1019175 h 1395413"/>
                <a:gd name="connsiteX75" fmla="*/ 1871663 w 1914525"/>
                <a:gd name="connsiteY75" fmla="*/ 1038225 h 1395413"/>
                <a:gd name="connsiteX76" fmla="*/ 1876425 w 1914525"/>
                <a:gd name="connsiteY76" fmla="*/ 1166813 h 1395413"/>
                <a:gd name="connsiteX77" fmla="*/ 1885950 w 1914525"/>
                <a:gd name="connsiteY77" fmla="*/ 1285875 h 1395413"/>
                <a:gd name="connsiteX78" fmla="*/ 1885950 w 1914525"/>
                <a:gd name="connsiteY78" fmla="*/ 1357313 h 1395413"/>
                <a:gd name="connsiteX79" fmla="*/ 1876425 w 1914525"/>
                <a:gd name="connsiteY79" fmla="*/ 1371600 h 1395413"/>
                <a:gd name="connsiteX80" fmla="*/ 1866900 w 1914525"/>
                <a:gd name="connsiteY80" fmla="*/ 1395413 h 1395413"/>
                <a:gd name="connsiteX81" fmla="*/ 1871663 w 1914525"/>
                <a:gd name="connsiteY81" fmla="*/ 1266825 h 1395413"/>
                <a:gd name="connsiteX82" fmla="*/ 1881188 w 1914525"/>
                <a:gd name="connsiteY82" fmla="*/ 1238250 h 1395413"/>
                <a:gd name="connsiteX83" fmla="*/ 1890713 w 1914525"/>
                <a:gd name="connsiteY83" fmla="*/ 1200150 h 1395413"/>
                <a:gd name="connsiteX84" fmla="*/ 1900238 w 1914525"/>
                <a:gd name="connsiteY84" fmla="*/ 1171575 h 1395413"/>
                <a:gd name="connsiteX85" fmla="*/ 1905000 w 1914525"/>
                <a:gd name="connsiteY85" fmla="*/ 1085850 h 1395413"/>
                <a:gd name="connsiteX86" fmla="*/ 1914525 w 1914525"/>
                <a:gd name="connsiteY86" fmla="*/ 809625 h 1395413"/>
                <a:gd name="connsiteX87" fmla="*/ 1909763 w 1914525"/>
                <a:gd name="connsiteY87" fmla="*/ 666750 h 1395413"/>
                <a:gd name="connsiteX88" fmla="*/ 1890713 w 1914525"/>
                <a:gd name="connsiteY88" fmla="*/ 633413 h 1395413"/>
                <a:gd name="connsiteX89" fmla="*/ 1881188 w 1914525"/>
                <a:gd name="connsiteY89" fmla="*/ 609600 h 1395413"/>
                <a:gd name="connsiteX90" fmla="*/ 1871663 w 1914525"/>
                <a:gd name="connsiteY90" fmla="*/ 581025 h 1395413"/>
                <a:gd name="connsiteX91" fmla="*/ 1862138 w 1914525"/>
                <a:gd name="connsiteY91" fmla="*/ 566738 h 1395413"/>
                <a:gd name="connsiteX92" fmla="*/ 1857375 w 1914525"/>
                <a:gd name="connsiteY92" fmla="*/ 542925 h 1395413"/>
                <a:gd name="connsiteX93" fmla="*/ 1847850 w 1914525"/>
                <a:gd name="connsiteY93" fmla="*/ 528638 h 1395413"/>
                <a:gd name="connsiteX94" fmla="*/ 1843088 w 1914525"/>
                <a:gd name="connsiteY94" fmla="*/ 514350 h 1395413"/>
                <a:gd name="connsiteX95" fmla="*/ 1833563 w 1914525"/>
                <a:gd name="connsiteY95" fmla="*/ 495300 h 1395413"/>
                <a:gd name="connsiteX96" fmla="*/ 1824038 w 1914525"/>
                <a:gd name="connsiteY96" fmla="*/ 457200 h 1395413"/>
                <a:gd name="connsiteX97" fmla="*/ 1814513 w 1914525"/>
                <a:gd name="connsiteY97" fmla="*/ 438150 h 1395413"/>
                <a:gd name="connsiteX98" fmla="*/ 1800225 w 1914525"/>
                <a:gd name="connsiteY98" fmla="*/ 404813 h 1395413"/>
                <a:gd name="connsiteX99" fmla="*/ 1790700 w 1914525"/>
                <a:gd name="connsiteY99" fmla="*/ 376238 h 1395413"/>
                <a:gd name="connsiteX100" fmla="*/ 1785938 w 1914525"/>
                <a:gd name="connsiteY100" fmla="*/ 361950 h 1395413"/>
                <a:gd name="connsiteX101" fmla="*/ 1781175 w 1914525"/>
                <a:gd name="connsiteY101" fmla="*/ 342900 h 1395413"/>
                <a:gd name="connsiteX102" fmla="*/ 1771650 w 1914525"/>
                <a:gd name="connsiteY102" fmla="*/ 328613 h 1395413"/>
                <a:gd name="connsiteX103" fmla="*/ 1752600 w 1914525"/>
                <a:gd name="connsiteY103" fmla="*/ 280988 h 1395413"/>
                <a:gd name="connsiteX104" fmla="*/ 1747838 w 1914525"/>
                <a:gd name="connsiteY104" fmla="*/ 266700 h 1395413"/>
                <a:gd name="connsiteX105" fmla="*/ 1738313 w 1914525"/>
                <a:gd name="connsiteY105" fmla="*/ 252413 h 1395413"/>
                <a:gd name="connsiteX106" fmla="*/ 1724025 w 1914525"/>
                <a:gd name="connsiteY106" fmla="*/ 228600 h 1395413"/>
                <a:gd name="connsiteX107" fmla="*/ 1714500 w 1914525"/>
                <a:gd name="connsiteY107" fmla="*/ 214313 h 1395413"/>
                <a:gd name="connsiteX108" fmla="*/ 1700213 w 1914525"/>
                <a:gd name="connsiteY108" fmla="*/ 204788 h 1395413"/>
                <a:gd name="connsiteX109" fmla="*/ 1676400 w 1914525"/>
                <a:gd name="connsiteY109" fmla="*/ 176213 h 1395413"/>
                <a:gd name="connsiteX110" fmla="*/ 1666875 w 1914525"/>
                <a:gd name="connsiteY110" fmla="*/ 161925 h 1395413"/>
                <a:gd name="connsiteX111" fmla="*/ 1638300 w 1914525"/>
                <a:gd name="connsiteY111" fmla="*/ 152400 h 1395413"/>
                <a:gd name="connsiteX112" fmla="*/ 1609725 w 1914525"/>
                <a:gd name="connsiteY112" fmla="*/ 142875 h 1395413"/>
                <a:gd name="connsiteX113" fmla="*/ 1590675 w 1914525"/>
                <a:gd name="connsiteY113" fmla="*/ 133350 h 1395413"/>
                <a:gd name="connsiteX114" fmla="*/ 1533525 w 1914525"/>
                <a:gd name="connsiteY114" fmla="*/ 123825 h 1395413"/>
                <a:gd name="connsiteX115" fmla="*/ 1495425 w 1914525"/>
                <a:gd name="connsiteY115" fmla="*/ 109538 h 1395413"/>
                <a:gd name="connsiteX116" fmla="*/ 1376363 w 1914525"/>
                <a:gd name="connsiteY116" fmla="*/ 95250 h 1395413"/>
                <a:gd name="connsiteX117" fmla="*/ 1343025 w 1914525"/>
                <a:gd name="connsiteY117" fmla="*/ 90488 h 1395413"/>
                <a:gd name="connsiteX118" fmla="*/ 1281113 w 1914525"/>
                <a:gd name="connsiteY118" fmla="*/ 76200 h 1395413"/>
                <a:gd name="connsiteX119" fmla="*/ 1223963 w 1914525"/>
                <a:gd name="connsiteY119" fmla="*/ 71438 h 1395413"/>
                <a:gd name="connsiteX120" fmla="*/ 1181100 w 1914525"/>
                <a:gd name="connsiteY120" fmla="*/ 61913 h 1395413"/>
                <a:gd name="connsiteX121" fmla="*/ 1166813 w 1914525"/>
                <a:gd name="connsiteY121" fmla="*/ 52388 h 1395413"/>
                <a:gd name="connsiteX122" fmla="*/ 1143000 w 1914525"/>
                <a:gd name="connsiteY122" fmla="*/ 47625 h 1395413"/>
                <a:gd name="connsiteX123" fmla="*/ 1114425 w 1914525"/>
                <a:gd name="connsiteY123" fmla="*/ 38100 h 1395413"/>
                <a:gd name="connsiteX124" fmla="*/ 1085850 w 1914525"/>
                <a:gd name="connsiteY124" fmla="*/ 28575 h 1395413"/>
                <a:gd name="connsiteX125" fmla="*/ 1009650 w 1914525"/>
                <a:gd name="connsiteY125" fmla="*/ 19050 h 1395413"/>
                <a:gd name="connsiteX126" fmla="*/ 976313 w 1914525"/>
                <a:gd name="connsiteY126" fmla="*/ 9525 h 1395413"/>
                <a:gd name="connsiteX127" fmla="*/ 923925 w 1914525"/>
                <a:gd name="connsiteY127" fmla="*/ 0 h 1395413"/>
                <a:gd name="connsiteX128" fmla="*/ 771525 w 1914525"/>
                <a:gd name="connsiteY128" fmla="*/ 4763 h 1395413"/>
                <a:gd name="connsiteX129" fmla="*/ 757238 w 1914525"/>
                <a:gd name="connsiteY129" fmla="*/ 9525 h 1395413"/>
                <a:gd name="connsiteX130" fmla="*/ 733425 w 1914525"/>
                <a:gd name="connsiteY130" fmla="*/ 19050 h 1395413"/>
                <a:gd name="connsiteX131" fmla="*/ 714375 w 1914525"/>
                <a:gd name="connsiteY131" fmla="*/ 28575 h 1395413"/>
                <a:gd name="connsiteX132" fmla="*/ 700088 w 1914525"/>
                <a:gd name="connsiteY132" fmla="*/ 33338 h 1395413"/>
                <a:gd name="connsiteX133" fmla="*/ 681038 w 1914525"/>
                <a:gd name="connsiteY133" fmla="*/ 42863 h 1395413"/>
                <a:gd name="connsiteX134" fmla="*/ 633413 w 1914525"/>
                <a:gd name="connsiteY134" fmla="*/ 57150 h 1395413"/>
                <a:gd name="connsiteX135" fmla="*/ 595313 w 1914525"/>
                <a:gd name="connsiteY135" fmla="*/ 71438 h 1395413"/>
                <a:gd name="connsiteX136" fmla="*/ 552450 w 1914525"/>
                <a:gd name="connsiteY136" fmla="*/ 80963 h 1395413"/>
                <a:gd name="connsiteX137" fmla="*/ 519113 w 1914525"/>
                <a:gd name="connsiteY137" fmla="*/ 95250 h 1395413"/>
                <a:gd name="connsiteX138" fmla="*/ 485775 w 1914525"/>
                <a:gd name="connsiteY138" fmla="*/ 100013 h 1395413"/>
                <a:gd name="connsiteX139" fmla="*/ 438150 w 1914525"/>
                <a:gd name="connsiteY139" fmla="*/ 119063 h 1395413"/>
                <a:gd name="connsiteX140" fmla="*/ 404813 w 1914525"/>
                <a:gd name="connsiteY140" fmla="*/ 133350 h 1395413"/>
                <a:gd name="connsiteX141" fmla="*/ 390525 w 1914525"/>
                <a:gd name="connsiteY141" fmla="*/ 147638 h 1395413"/>
                <a:gd name="connsiteX142" fmla="*/ 352425 w 1914525"/>
                <a:gd name="connsiteY142" fmla="*/ 166688 h 1395413"/>
                <a:gd name="connsiteX143" fmla="*/ 319088 w 1914525"/>
                <a:gd name="connsiteY143" fmla="*/ 180975 h 1395413"/>
                <a:gd name="connsiteX144" fmla="*/ 300038 w 1914525"/>
                <a:gd name="connsiteY144" fmla="*/ 195263 h 1395413"/>
                <a:gd name="connsiteX145" fmla="*/ 285750 w 1914525"/>
                <a:gd name="connsiteY145" fmla="*/ 200025 h 1395413"/>
                <a:gd name="connsiteX146" fmla="*/ 266700 w 1914525"/>
                <a:gd name="connsiteY146" fmla="*/ 214313 h 1395413"/>
                <a:gd name="connsiteX147" fmla="*/ 228600 w 1914525"/>
                <a:gd name="connsiteY147" fmla="*/ 233363 h 1395413"/>
                <a:gd name="connsiteX148" fmla="*/ 200025 w 1914525"/>
                <a:gd name="connsiteY148" fmla="*/ 252413 h 1395413"/>
                <a:gd name="connsiteX149" fmla="*/ 185738 w 1914525"/>
                <a:gd name="connsiteY149" fmla="*/ 261938 h 1395413"/>
                <a:gd name="connsiteX150" fmla="*/ 166688 w 1914525"/>
                <a:gd name="connsiteY150" fmla="*/ 271463 h 1395413"/>
                <a:gd name="connsiteX151" fmla="*/ 157163 w 1914525"/>
                <a:gd name="connsiteY151" fmla="*/ 285750 h 1395413"/>
                <a:gd name="connsiteX152" fmla="*/ 142875 w 1914525"/>
                <a:gd name="connsiteY152" fmla="*/ 300038 h 1395413"/>
                <a:gd name="connsiteX153" fmla="*/ 119063 w 1914525"/>
                <a:gd name="connsiteY153" fmla="*/ 333375 h 1395413"/>
                <a:gd name="connsiteX154" fmla="*/ 114300 w 1914525"/>
                <a:gd name="connsiteY154" fmla="*/ 347663 h 1395413"/>
                <a:gd name="connsiteX155" fmla="*/ 104775 w 1914525"/>
                <a:gd name="connsiteY155" fmla="*/ 371475 h 1395413"/>
                <a:gd name="connsiteX156" fmla="*/ 85725 w 1914525"/>
                <a:gd name="connsiteY156" fmla="*/ 404813 h 1395413"/>
                <a:gd name="connsiteX157" fmla="*/ 76200 w 1914525"/>
                <a:gd name="connsiteY157" fmla="*/ 442913 h 1395413"/>
                <a:gd name="connsiteX158" fmla="*/ 71438 w 1914525"/>
                <a:gd name="connsiteY158" fmla="*/ 457200 h 1395413"/>
                <a:gd name="connsiteX159" fmla="*/ 66675 w 1914525"/>
                <a:gd name="connsiteY159" fmla="*/ 490538 h 1395413"/>
                <a:gd name="connsiteX160" fmla="*/ 61913 w 1914525"/>
                <a:gd name="connsiteY160" fmla="*/ 504825 h 1395413"/>
                <a:gd name="connsiteX161" fmla="*/ 57150 w 1914525"/>
                <a:gd name="connsiteY161" fmla="*/ 523875 h 1395413"/>
                <a:gd name="connsiteX162" fmla="*/ 52388 w 1914525"/>
                <a:gd name="connsiteY162" fmla="*/ 576263 h 1395413"/>
                <a:gd name="connsiteX163" fmla="*/ 47625 w 1914525"/>
                <a:gd name="connsiteY163" fmla="*/ 604838 h 1395413"/>
                <a:gd name="connsiteX164" fmla="*/ 38100 w 1914525"/>
                <a:gd name="connsiteY164" fmla="*/ 714375 h 1395413"/>
                <a:gd name="connsiteX165" fmla="*/ 28575 w 1914525"/>
                <a:gd name="connsiteY165" fmla="*/ 762000 h 1395413"/>
                <a:gd name="connsiteX166" fmla="*/ 14288 w 1914525"/>
                <a:gd name="connsiteY166" fmla="*/ 866775 h 1395413"/>
                <a:gd name="connsiteX167" fmla="*/ 9525 w 1914525"/>
                <a:gd name="connsiteY167" fmla="*/ 890588 h 1395413"/>
                <a:gd name="connsiteX168" fmla="*/ 0 w 1914525"/>
                <a:gd name="connsiteY168" fmla="*/ 919163 h 1395413"/>
                <a:gd name="connsiteX169" fmla="*/ 4763 w 1914525"/>
                <a:gd name="connsiteY169" fmla="*/ 1042988 h 1395413"/>
                <a:gd name="connsiteX170" fmla="*/ 14288 w 1914525"/>
                <a:gd name="connsiteY170" fmla="*/ 1076325 h 1395413"/>
                <a:gd name="connsiteX171" fmla="*/ 23813 w 1914525"/>
                <a:gd name="connsiteY171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47638 w 1914525"/>
                <a:gd name="connsiteY13" fmla="*/ 552450 h 1395413"/>
                <a:gd name="connsiteX14" fmla="*/ 161925 w 1914525"/>
                <a:gd name="connsiteY14" fmla="*/ 504825 h 1395413"/>
                <a:gd name="connsiteX15" fmla="*/ 171450 w 1914525"/>
                <a:gd name="connsiteY15" fmla="*/ 490538 h 1395413"/>
                <a:gd name="connsiteX16" fmla="*/ 176213 w 1914525"/>
                <a:gd name="connsiteY16" fmla="*/ 476250 h 1395413"/>
                <a:gd name="connsiteX17" fmla="*/ 200025 w 1914525"/>
                <a:gd name="connsiteY17" fmla="*/ 447675 h 1395413"/>
                <a:gd name="connsiteX18" fmla="*/ 209550 w 1914525"/>
                <a:gd name="connsiteY18" fmla="*/ 433388 h 1395413"/>
                <a:gd name="connsiteX19" fmla="*/ 352425 w 1914525"/>
                <a:gd name="connsiteY19" fmla="*/ 352425 h 1395413"/>
                <a:gd name="connsiteX20" fmla="*/ 395288 w 1914525"/>
                <a:gd name="connsiteY20" fmla="*/ 328613 h 1395413"/>
                <a:gd name="connsiteX21" fmla="*/ 419100 w 1914525"/>
                <a:gd name="connsiteY21" fmla="*/ 314325 h 1395413"/>
                <a:gd name="connsiteX22" fmla="*/ 452438 w 1914525"/>
                <a:gd name="connsiteY22" fmla="*/ 295275 h 1395413"/>
                <a:gd name="connsiteX23" fmla="*/ 471488 w 1914525"/>
                <a:gd name="connsiteY23" fmla="*/ 290513 h 1395413"/>
                <a:gd name="connsiteX24" fmla="*/ 509588 w 1914525"/>
                <a:gd name="connsiteY24" fmla="*/ 276225 h 1395413"/>
                <a:gd name="connsiteX25" fmla="*/ 523875 w 1914525"/>
                <a:gd name="connsiteY25" fmla="*/ 266700 h 1395413"/>
                <a:gd name="connsiteX26" fmla="*/ 561975 w 1914525"/>
                <a:gd name="connsiteY26" fmla="*/ 257175 h 1395413"/>
                <a:gd name="connsiteX27" fmla="*/ 590550 w 1914525"/>
                <a:gd name="connsiteY27" fmla="*/ 247650 h 1395413"/>
                <a:gd name="connsiteX28" fmla="*/ 604838 w 1914525"/>
                <a:gd name="connsiteY28" fmla="*/ 242888 h 1395413"/>
                <a:gd name="connsiteX29" fmla="*/ 633413 w 1914525"/>
                <a:gd name="connsiteY29" fmla="*/ 238125 h 1395413"/>
                <a:gd name="connsiteX30" fmla="*/ 652463 w 1914525"/>
                <a:gd name="connsiteY30" fmla="*/ 233363 h 1395413"/>
                <a:gd name="connsiteX31" fmla="*/ 681038 w 1914525"/>
                <a:gd name="connsiteY31" fmla="*/ 223838 h 1395413"/>
                <a:gd name="connsiteX32" fmla="*/ 704850 w 1914525"/>
                <a:gd name="connsiteY32" fmla="*/ 219075 h 1395413"/>
                <a:gd name="connsiteX33" fmla="*/ 766763 w 1914525"/>
                <a:gd name="connsiteY33" fmla="*/ 209550 h 1395413"/>
                <a:gd name="connsiteX34" fmla="*/ 790575 w 1914525"/>
                <a:gd name="connsiteY34" fmla="*/ 204788 h 1395413"/>
                <a:gd name="connsiteX35" fmla="*/ 881063 w 1914525"/>
                <a:gd name="connsiteY35" fmla="*/ 190500 h 1395413"/>
                <a:gd name="connsiteX36" fmla="*/ 895350 w 1914525"/>
                <a:gd name="connsiteY36" fmla="*/ 185738 h 1395413"/>
                <a:gd name="connsiteX37" fmla="*/ 976313 w 1914525"/>
                <a:gd name="connsiteY37" fmla="*/ 176213 h 1395413"/>
                <a:gd name="connsiteX38" fmla="*/ 1314450 w 1914525"/>
                <a:gd name="connsiteY38" fmla="*/ 180975 h 1395413"/>
                <a:gd name="connsiteX39" fmla="*/ 1343025 w 1914525"/>
                <a:gd name="connsiteY39" fmla="*/ 190500 h 1395413"/>
                <a:gd name="connsiteX40" fmla="*/ 1371600 w 1914525"/>
                <a:gd name="connsiteY40" fmla="*/ 200025 h 1395413"/>
                <a:gd name="connsiteX41" fmla="*/ 1385888 w 1914525"/>
                <a:gd name="connsiteY41" fmla="*/ 204788 h 1395413"/>
                <a:gd name="connsiteX42" fmla="*/ 1414463 w 1914525"/>
                <a:gd name="connsiteY42" fmla="*/ 223838 h 1395413"/>
                <a:gd name="connsiteX43" fmla="*/ 1452563 w 1914525"/>
                <a:gd name="connsiteY43" fmla="*/ 238125 h 1395413"/>
                <a:gd name="connsiteX44" fmla="*/ 1481138 w 1914525"/>
                <a:gd name="connsiteY44" fmla="*/ 247650 h 1395413"/>
                <a:gd name="connsiteX45" fmla="*/ 1495425 w 1914525"/>
                <a:gd name="connsiteY45" fmla="*/ 252413 h 1395413"/>
                <a:gd name="connsiteX46" fmla="*/ 1514475 w 1914525"/>
                <a:gd name="connsiteY46" fmla="*/ 257175 h 1395413"/>
                <a:gd name="connsiteX47" fmla="*/ 1547813 w 1914525"/>
                <a:gd name="connsiteY47" fmla="*/ 285750 h 1395413"/>
                <a:gd name="connsiteX48" fmla="*/ 1576388 w 1914525"/>
                <a:gd name="connsiteY48" fmla="*/ 304800 h 1395413"/>
                <a:gd name="connsiteX49" fmla="*/ 1590675 w 1914525"/>
                <a:gd name="connsiteY49" fmla="*/ 314325 h 1395413"/>
                <a:gd name="connsiteX50" fmla="*/ 1619250 w 1914525"/>
                <a:gd name="connsiteY50" fmla="*/ 342900 h 1395413"/>
                <a:gd name="connsiteX51" fmla="*/ 1633538 w 1914525"/>
                <a:gd name="connsiteY51" fmla="*/ 357188 h 1395413"/>
                <a:gd name="connsiteX52" fmla="*/ 1657350 w 1914525"/>
                <a:gd name="connsiteY52" fmla="*/ 390525 h 1395413"/>
                <a:gd name="connsiteX53" fmla="*/ 1676400 w 1914525"/>
                <a:gd name="connsiteY53" fmla="*/ 419100 h 1395413"/>
                <a:gd name="connsiteX54" fmla="*/ 1681163 w 1914525"/>
                <a:gd name="connsiteY54" fmla="*/ 433388 h 1395413"/>
                <a:gd name="connsiteX55" fmla="*/ 1690688 w 1914525"/>
                <a:gd name="connsiteY55" fmla="*/ 447675 h 1395413"/>
                <a:gd name="connsiteX56" fmla="*/ 1704975 w 1914525"/>
                <a:gd name="connsiteY56" fmla="*/ 471488 h 1395413"/>
                <a:gd name="connsiteX57" fmla="*/ 1714500 w 1914525"/>
                <a:gd name="connsiteY57" fmla="*/ 485775 h 1395413"/>
                <a:gd name="connsiteX58" fmla="*/ 1728788 w 1914525"/>
                <a:gd name="connsiteY58" fmla="*/ 514350 h 1395413"/>
                <a:gd name="connsiteX59" fmla="*/ 1747838 w 1914525"/>
                <a:gd name="connsiteY59" fmla="*/ 542925 h 1395413"/>
                <a:gd name="connsiteX60" fmla="*/ 1752600 w 1914525"/>
                <a:gd name="connsiteY60" fmla="*/ 557213 h 1395413"/>
                <a:gd name="connsiteX61" fmla="*/ 1762125 w 1914525"/>
                <a:gd name="connsiteY61" fmla="*/ 571500 h 1395413"/>
                <a:gd name="connsiteX62" fmla="*/ 1771650 w 1914525"/>
                <a:gd name="connsiteY62" fmla="*/ 600075 h 1395413"/>
                <a:gd name="connsiteX63" fmla="*/ 1781175 w 1914525"/>
                <a:gd name="connsiteY63" fmla="*/ 614363 h 1395413"/>
                <a:gd name="connsiteX64" fmla="*/ 1790700 w 1914525"/>
                <a:gd name="connsiteY64" fmla="*/ 642938 h 1395413"/>
                <a:gd name="connsiteX65" fmla="*/ 1795463 w 1914525"/>
                <a:gd name="connsiteY65" fmla="*/ 661988 h 1395413"/>
                <a:gd name="connsiteX66" fmla="*/ 1804988 w 1914525"/>
                <a:gd name="connsiteY66" fmla="*/ 676275 h 1395413"/>
                <a:gd name="connsiteX67" fmla="*/ 1809750 w 1914525"/>
                <a:gd name="connsiteY67" fmla="*/ 695325 h 1395413"/>
                <a:gd name="connsiteX68" fmla="*/ 1824038 w 1914525"/>
                <a:gd name="connsiteY68" fmla="*/ 747713 h 1395413"/>
                <a:gd name="connsiteX69" fmla="*/ 1833563 w 1914525"/>
                <a:gd name="connsiteY69" fmla="*/ 804863 h 1395413"/>
                <a:gd name="connsiteX70" fmla="*/ 1838325 w 1914525"/>
                <a:gd name="connsiteY70" fmla="*/ 942975 h 1395413"/>
                <a:gd name="connsiteX71" fmla="*/ 1843088 w 1914525"/>
                <a:gd name="connsiteY71" fmla="*/ 957263 h 1395413"/>
                <a:gd name="connsiteX72" fmla="*/ 1857375 w 1914525"/>
                <a:gd name="connsiteY72" fmla="*/ 1000125 h 1395413"/>
                <a:gd name="connsiteX73" fmla="*/ 1862138 w 1914525"/>
                <a:gd name="connsiteY73" fmla="*/ 1019175 h 1395413"/>
                <a:gd name="connsiteX74" fmla="*/ 1871663 w 1914525"/>
                <a:gd name="connsiteY74" fmla="*/ 1038225 h 1395413"/>
                <a:gd name="connsiteX75" fmla="*/ 1876425 w 1914525"/>
                <a:gd name="connsiteY75" fmla="*/ 1166813 h 1395413"/>
                <a:gd name="connsiteX76" fmla="*/ 1885950 w 1914525"/>
                <a:gd name="connsiteY76" fmla="*/ 1285875 h 1395413"/>
                <a:gd name="connsiteX77" fmla="*/ 1885950 w 1914525"/>
                <a:gd name="connsiteY77" fmla="*/ 1357313 h 1395413"/>
                <a:gd name="connsiteX78" fmla="*/ 1876425 w 1914525"/>
                <a:gd name="connsiteY78" fmla="*/ 1371600 h 1395413"/>
                <a:gd name="connsiteX79" fmla="*/ 1866900 w 1914525"/>
                <a:gd name="connsiteY79" fmla="*/ 1395413 h 1395413"/>
                <a:gd name="connsiteX80" fmla="*/ 1871663 w 1914525"/>
                <a:gd name="connsiteY80" fmla="*/ 1266825 h 1395413"/>
                <a:gd name="connsiteX81" fmla="*/ 1881188 w 1914525"/>
                <a:gd name="connsiteY81" fmla="*/ 1238250 h 1395413"/>
                <a:gd name="connsiteX82" fmla="*/ 1890713 w 1914525"/>
                <a:gd name="connsiteY82" fmla="*/ 1200150 h 1395413"/>
                <a:gd name="connsiteX83" fmla="*/ 1900238 w 1914525"/>
                <a:gd name="connsiteY83" fmla="*/ 1171575 h 1395413"/>
                <a:gd name="connsiteX84" fmla="*/ 1905000 w 1914525"/>
                <a:gd name="connsiteY84" fmla="*/ 1085850 h 1395413"/>
                <a:gd name="connsiteX85" fmla="*/ 1914525 w 1914525"/>
                <a:gd name="connsiteY85" fmla="*/ 809625 h 1395413"/>
                <a:gd name="connsiteX86" fmla="*/ 1909763 w 1914525"/>
                <a:gd name="connsiteY86" fmla="*/ 666750 h 1395413"/>
                <a:gd name="connsiteX87" fmla="*/ 1890713 w 1914525"/>
                <a:gd name="connsiteY87" fmla="*/ 633413 h 1395413"/>
                <a:gd name="connsiteX88" fmla="*/ 1881188 w 1914525"/>
                <a:gd name="connsiteY88" fmla="*/ 609600 h 1395413"/>
                <a:gd name="connsiteX89" fmla="*/ 1871663 w 1914525"/>
                <a:gd name="connsiteY89" fmla="*/ 581025 h 1395413"/>
                <a:gd name="connsiteX90" fmla="*/ 1862138 w 1914525"/>
                <a:gd name="connsiteY90" fmla="*/ 566738 h 1395413"/>
                <a:gd name="connsiteX91" fmla="*/ 1857375 w 1914525"/>
                <a:gd name="connsiteY91" fmla="*/ 542925 h 1395413"/>
                <a:gd name="connsiteX92" fmla="*/ 1847850 w 1914525"/>
                <a:gd name="connsiteY92" fmla="*/ 528638 h 1395413"/>
                <a:gd name="connsiteX93" fmla="*/ 1843088 w 1914525"/>
                <a:gd name="connsiteY93" fmla="*/ 514350 h 1395413"/>
                <a:gd name="connsiteX94" fmla="*/ 1833563 w 1914525"/>
                <a:gd name="connsiteY94" fmla="*/ 495300 h 1395413"/>
                <a:gd name="connsiteX95" fmla="*/ 1824038 w 1914525"/>
                <a:gd name="connsiteY95" fmla="*/ 457200 h 1395413"/>
                <a:gd name="connsiteX96" fmla="*/ 1814513 w 1914525"/>
                <a:gd name="connsiteY96" fmla="*/ 438150 h 1395413"/>
                <a:gd name="connsiteX97" fmla="*/ 1800225 w 1914525"/>
                <a:gd name="connsiteY97" fmla="*/ 404813 h 1395413"/>
                <a:gd name="connsiteX98" fmla="*/ 1790700 w 1914525"/>
                <a:gd name="connsiteY98" fmla="*/ 376238 h 1395413"/>
                <a:gd name="connsiteX99" fmla="*/ 1785938 w 1914525"/>
                <a:gd name="connsiteY99" fmla="*/ 361950 h 1395413"/>
                <a:gd name="connsiteX100" fmla="*/ 1781175 w 1914525"/>
                <a:gd name="connsiteY100" fmla="*/ 342900 h 1395413"/>
                <a:gd name="connsiteX101" fmla="*/ 1771650 w 1914525"/>
                <a:gd name="connsiteY101" fmla="*/ 328613 h 1395413"/>
                <a:gd name="connsiteX102" fmla="*/ 1752600 w 1914525"/>
                <a:gd name="connsiteY102" fmla="*/ 280988 h 1395413"/>
                <a:gd name="connsiteX103" fmla="*/ 1747838 w 1914525"/>
                <a:gd name="connsiteY103" fmla="*/ 266700 h 1395413"/>
                <a:gd name="connsiteX104" fmla="*/ 1738313 w 1914525"/>
                <a:gd name="connsiteY104" fmla="*/ 252413 h 1395413"/>
                <a:gd name="connsiteX105" fmla="*/ 1724025 w 1914525"/>
                <a:gd name="connsiteY105" fmla="*/ 228600 h 1395413"/>
                <a:gd name="connsiteX106" fmla="*/ 1714500 w 1914525"/>
                <a:gd name="connsiteY106" fmla="*/ 214313 h 1395413"/>
                <a:gd name="connsiteX107" fmla="*/ 1700213 w 1914525"/>
                <a:gd name="connsiteY107" fmla="*/ 204788 h 1395413"/>
                <a:gd name="connsiteX108" fmla="*/ 1676400 w 1914525"/>
                <a:gd name="connsiteY108" fmla="*/ 176213 h 1395413"/>
                <a:gd name="connsiteX109" fmla="*/ 1666875 w 1914525"/>
                <a:gd name="connsiteY109" fmla="*/ 161925 h 1395413"/>
                <a:gd name="connsiteX110" fmla="*/ 1638300 w 1914525"/>
                <a:gd name="connsiteY110" fmla="*/ 152400 h 1395413"/>
                <a:gd name="connsiteX111" fmla="*/ 1609725 w 1914525"/>
                <a:gd name="connsiteY111" fmla="*/ 142875 h 1395413"/>
                <a:gd name="connsiteX112" fmla="*/ 1590675 w 1914525"/>
                <a:gd name="connsiteY112" fmla="*/ 133350 h 1395413"/>
                <a:gd name="connsiteX113" fmla="*/ 1533525 w 1914525"/>
                <a:gd name="connsiteY113" fmla="*/ 123825 h 1395413"/>
                <a:gd name="connsiteX114" fmla="*/ 1495425 w 1914525"/>
                <a:gd name="connsiteY114" fmla="*/ 109538 h 1395413"/>
                <a:gd name="connsiteX115" fmla="*/ 1376363 w 1914525"/>
                <a:gd name="connsiteY115" fmla="*/ 95250 h 1395413"/>
                <a:gd name="connsiteX116" fmla="*/ 1343025 w 1914525"/>
                <a:gd name="connsiteY116" fmla="*/ 90488 h 1395413"/>
                <a:gd name="connsiteX117" fmla="*/ 1281113 w 1914525"/>
                <a:gd name="connsiteY117" fmla="*/ 76200 h 1395413"/>
                <a:gd name="connsiteX118" fmla="*/ 1223963 w 1914525"/>
                <a:gd name="connsiteY118" fmla="*/ 71438 h 1395413"/>
                <a:gd name="connsiteX119" fmla="*/ 1181100 w 1914525"/>
                <a:gd name="connsiteY119" fmla="*/ 61913 h 1395413"/>
                <a:gd name="connsiteX120" fmla="*/ 1166813 w 1914525"/>
                <a:gd name="connsiteY120" fmla="*/ 52388 h 1395413"/>
                <a:gd name="connsiteX121" fmla="*/ 1143000 w 1914525"/>
                <a:gd name="connsiteY121" fmla="*/ 47625 h 1395413"/>
                <a:gd name="connsiteX122" fmla="*/ 1114425 w 1914525"/>
                <a:gd name="connsiteY122" fmla="*/ 38100 h 1395413"/>
                <a:gd name="connsiteX123" fmla="*/ 1085850 w 1914525"/>
                <a:gd name="connsiteY123" fmla="*/ 28575 h 1395413"/>
                <a:gd name="connsiteX124" fmla="*/ 1009650 w 1914525"/>
                <a:gd name="connsiteY124" fmla="*/ 19050 h 1395413"/>
                <a:gd name="connsiteX125" fmla="*/ 976313 w 1914525"/>
                <a:gd name="connsiteY125" fmla="*/ 9525 h 1395413"/>
                <a:gd name="connsiteX126" fmla="*/ 923925 w 1914525"/>
                <a:gd name="connsiteY126" fmla="*/ 0 h 1395413"/>
                <a:gd name="connsiteX127" fmla="*/ 771525 w 1914525"/>
                <a:gd name="connsiteY127" fmla="*/ 4763 h 1395413"/>
                <a:gd name="connsiteX128" fmla="*/ 757238 w 1914525"/>
                <a:gd name="connsiteY128" fmla="*/ 9525 h 1395413"/>
                <a:gd name="connsiteX129" fmla="*/ 733425 w 1914525"/>
                <a:gd name="connsiteY129" fmla="*/ 19050 h 1395413"/>
                <a:gd name="connsiteX130" fmla="*/ 714375 w 1914525"/>
                <a:gd name="connsiteY130" fmla="*/ 28575 h 1395413"/>
                <a:gd name="connsiteX131" fmla="*/ 700088 w 1914525"/>
                <a:gd name="connsiteY131" fmla="*/ 33338 h 1395413"/>
                <a:gd name="connsiteX132" fmla="*/ 681038 w 1914525"/>
                <a:gd name="connsiteY132" fmla="*/ 42863 h 1395413"/>
                <a:gd name="connsiteX133" fmla="*/ 633413 w 1914525"/>
                <a:gd name="connsiteY133" fmla="*/ 57150 h 1395413"/>
                <a:gd name="connsiteX134" fmla="*/ 595313 w 1914525"/>
                <a:gd name="connsiteY134" fmla="*/ 71438 h 1395413"/>
                <a:gd name="connsiteX135" fmla="*/ 552450 w 1914525"/>
                <a:gd name="connsiteY135" fmla="*/ 80963 h 1395413"/>
                <a:gd name="connsiteX136" fmla="*/ 519113 w 1914525"/>
                <a:gd name="connsiteY136" fmla="*/ 95250 h 1395413"/>
                <a:gd name="connsiteX137" fmla="*/ 485775 w 1914525"/>
                <a:gd name="connsiteY137" fmla="*/ 100013 h 1395413"/>
                <a:gd name="connsiteX138" fmla="*/ 438150 w 1914525"/>
                <a:gd name="connsiteY138" fmla="*/ 119063 h 1395413"/>
                <a:gd name="connsiteX139" fmla="*/ 404813 w 1914525"/>
                <a:gd name="connsiteY139" fmla="*/ 133350 h 1395413"/>
                <a:gd name="connsiteX140" fmla="*/ 390525 w 1914525"/>
                <a:gd name="connsiteY140" fmla="*/ 147638 h 1395413"/>
                <a:gd name="connsiteX141" fmla="*/ 352425 w 1914525"/>
                <a:gd name="connsiteY141" fmla="*/ 166688 h 1395413"/>
                <a:gd name="connsiteX142" fmla="*/ 319088 w 1914525"/>
                <a:gd name="connsiteY142" fmla="*/ 180975 h 1395413"/>
                <a:gd name="connsiteX143" fmla="*/ 300038 w 1914525"/>
                <a:gd name="connsiteY143" fmla="*/ 195263 h 1395413"/>
                <a:gd name="connsiteX144" fmla="*/ 285750 w 1914525"/>
                <a:gd name="connsiteY144" fmla="*/ 200025 h 1395413"/>
                <a:gd name="connsiteX145" fmla="*/ 266700 w 1914525"/>
                <a:gd name="connsiteY145" fmla="*/ 214313 h 1395413"/>
                <a:gd name="connsiteX146" fmla="*/ 228600 w 1914525"/>
                <a:gd name="connsiteY146" fmla="*/ 233363 h 1395413"/>
                <a:gd name="connsiteX147" fmla="*/ 200025 w 1914525"/>
                <a:gd name="connsiteY147" fmla="*/ 252413 h 1395413"/>
                <a:gd name="connsiteX148" fmla="*/ 185738 w 1914525"/>
                <a:gd name="connsiteY148" fmla="*/ 261938 h 1395413"/>
                <a:gd name="connsiteX149" fmla="*/ 166688 w 1914525"/>
                <a:gd name="connsiteY149" fmla="*/ 271463 h 1395413"/>
                <a:gd name="connsiteX150" fmla="*/ 157163 w 1914525"/>
                <a:gd name="connsiteY150" fmla="*/ 285750 h 1395413"/>
                <a:gd name="connsiteX151" fmla="*/ 142875 w 1914525"/>
                <a:gd name="connsiteY151" fmla="*/ 300038 h 1395413"/>
                <a:gd name="connsiteX152" fmla="*/ 119063 w 1914525"/>
                <a:gd name="connsiteY152" fmla="*/ 333375 h 1395413"/>
                <a:gd name="connsiteX153" fmla="*/ 114300 w 1914525"/>
                <a:gd name="connsiteY153" fmla="*/ 347663 h 1395413"/>
                <a:gd name="connsiteX154" fmla="*/ 104775 w 1914525"/>
                <a:gd name="connsiteY154" fmla="*/ 371475 h 1395413"/>
                <a:gd name="connsiteX155" fmla="*/ 85725 w 1914525"/>
                <a:gd name="connsiteY155" fmla="*/ 404813 h 1395413"/>
                <a:gd name="connsiteX156" fmla="*/ 76200 w 1914525"/>
                <a:gd name="connsiteY156" fmla="*/ 442913 h 1395413"/>
                <a:gd name="connsiteX157" fmla="*/ 71438 w 1914525"/>
                <a:gd name="connsiteY157" fmla="*/ 457200 h 1395413"/>
                <a:gd name="connsiteX158" fmla="*/ 66675 w 1914525"/>
                <a:gd name="connsiteY158" fmla="*/ 490538 h 1395413"/>
                <a:gd name="connsiteX159" fmla="*/ 61913 w 1914525"/>
                <a:gd name="connsiteY159" fmla="*/ 504825 h 1395413"/>
                <a:gd name="connsiteX160" fmla="*/ 57150 w 1914525"/>
                <a:gd name="connsiteY160" fmla="*/ 523875 h 1395413"/>
                <a:gd name="connsiteX161" fmla="*/ 52388 w 1914525"/>
                <a:gd name="connsiteY161" fmla="*/ 576263 h 1395413"/>
                <a:gd name="connsiteX162" fmla="*/ 47625 w 1914525"/>
                <a:gd name="connsiteY162" fmla="*/ 604838 h 1395413"/>
                <a:gd name="connsiteX163" fmla="*/ 38100 w 1914525"/>
                <a:gd name="connsiteY163" fmla="*/ 714375 h 1395413"/>
                <a:gd name="connsiteX164" fmla="*/ 28575 w 1914525"/>
                <a:gd name="connsiteY164" fmla="*/ 762000 h 1395413"/>
                <a:gd name="connsiteX165" fmla="*/ 14288 w 1914525"/>
                <a:gd name="connsiteY165" fmla="*/ 866775 h 1395413"/>
                <a:gd name="connsiteX166" fmla="*/ 9525 w 1914525"/>
                <a:gd name="connsiteY166" fmla="*/ 890588 h 1395413"/>
                <a:gd name="connsiteX167" fmla="*/ 0 w 1914525"/>
                <a:gd name="connsiteY167" fmla="*/ 919163 h 1395413"/>
                <a:gd name="connsiteX168" fmla="*/ 4763 w 1914525"/>
                <a:gd name="connsiteY168" fmla="*/ 1042988 h 1395413"/>
                <a:gd name="connsiteX169" fmla="*/ 14288 w 1914525"/>
                <a:gd name="connsiteY169" fmla="*/ 1076325 h 1395413"/>
                <a:gd name="connsiteX170" fmla="*/ 23813 w 1914525"/>
                <a:gd name="connsiteY170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09550 w 1914525"/>
                <a:gd name="connsiteY17" fmla="*/ 433388 h 1395413"/>
                <a:gd name="connsiteX18" fmla="*/ 352425 w 1914525"/>
                <a:gd name="connsiteY18" fmla="*/ 352425 h 1395413"/>
                <a:gd name="connsiteX19" fmla="*/ 395288 w 1914525"/>
                <a:gd name="connsiteY19" fmla="*/ 328613 h 1395413"/>
                <a:gd name="connsiteX20" fmla="*/ 419100 w 1914525"/>
                <a:gd name="connsiteY20" fmla="*/ 314325 h 1395413"/>
                <a:gd name="connsiteX21" fmla="*/ 452438 w 1914525"/>
                <a:gd name="connsiteY21" fmla="*/ 295275 h 1395413"/>
                <a:gd name="connsiteX22" fmla="*/ 471488 w 1914525"/>
                <a:gd name="connsiteY22" fmla="*/ 290513 h 1395413"/>
                <a:gd name="connsiteX23" fmla="*/ 509588 w 1914525"/>
                <a:gd name="connsiteY23" fmla="*/ 276225 h 1395413"/>
                <a:gd name="connsiteX24" fmla="*/ 523875 w 1914525"/>
                <a:gd name="connsiteY24" fmla="*/ 266700 h 1395413"/>
                <a:gd name="connsiteX25" fmla="*/ 561975 w 1914525"/>
                <a:gd name="connsiteY25" fmla="*/ 257175 h 1395413"/>
                <a:gd name="connsiteX26" fmla="*/ 590550 w 1914525"/>
                <a:gd name="connsiteY26" fmla="*/ 247650 h 1395413"/>
                <a:gd name="connsiteX27" fmla="*/ 604838 w 1914525"/>
                <a:gd name="connsiteY27" fmla="*/ 242888 h 1395413"/>
                <a:gd name="connsiteX28" fmla="*/ 633413 w 1914525"/>
                <a:gd name="connsiteY28" fmla="*/ 238125 h 1395413"/>
                <a:gd name="connsiteX29" fmla="*/ 652463 w 1914525"/>
                <a:gd name="connsiteY29" fmla="*/ 233363 h 1395413"/>
                <a:gd name="connsiteX30" fmla="*/ 681038 w 1914525"/>
                <a:gd name="connsiteY30" fmla="*/ 223838 h 1395413"/>
                <a:gd name="connsiteX31" fmla="*/ 704850 w 1914525"/>
                <a:gd name="connsiteY31" fmla="*/ 219075 h 1395413"/>
                <a:gd name="connsiteX32" fmla="*/ 766763 w 1914525"/>
                <a:gd name="connsiteY32" fmla="*/ 209550 h 1395413"/>
                <a:gd name="connsiteX33" fmla="*/ 790575 w 1914525"/>
                <a:gd name="connsiteY33" fmla="*/ 204788 h 1395413"/>
                <a:gd name="connsiteX34" fmla="*/ 881063 w 1914525"/>
                <a:gd name="connsiteY34" fmla="*/ 190500 h 1395413"/>
                <a:gd name="connsiteX35" fmla="*/ 895350 w 1914525"/>
                <a:gd name="connsiteY35" fmla="*/ 185738 h 1395413"/>
                <a:gd name="connsiteX36" fmla="*/ 976313 w 1914525"/>
                <a:gd name="connsiteY36" fmla="*/ 176213 h 1395413"/>
                <a:gd name="connsiteX37" fmla="*/ 1314450 w 1914525"/>
                <a:gd name="connsiteY37" fmla="*/ 180975 h 1395413"/>
                <a:gd name="connsiteX38" fmla="*/ 1343025 w 1914525"/>
                <a:gd name="connsiteY38" fmla="*/ 190500 h 1395413"/>
                <a:gd name="connsiteX39" fmla="*/ 1371600 w 1914525"/>
                <a:gd name="connsiteY39" fmla="*/ 200025 h 1395413"/>
                <a:gd name="connsiteX40" fmla="*/ 1385888 w 1914525"/>
                <a:gd name="connsiteY40" fmla="*/ 204788 h 1395413"/>
                <a:gd name="connsiteX41" fmla="*/ 1414463 w 1914525"/>
                <a:gd name="connsiteY41" fmla="*/ 223838 h 1395413"/>
                <a:gd name="connsiteX42" fmla="*/ 1452563 w 1914525"/>
                <a:gd name="connsiteY42" fmla="*/ 238125 h 1395413"/>
                <a:gd name="connsiteX43" fmla="*/ 1481138 w 1914525"/>
                <a:gd name="connsiteY43" fmla="*/ 247650 h 1395413"/>
                <a:gd name="connsiteX44" fmla="*/ 1495425 w 1914525"/>
                <a:gd name="connsiteY44" fmla="*/ 252413 h 1395413"/>
                <a:gd name="connsiteX45" fmla="*/ 1514475 w 1914525"/>
                <a:gd name="connsiteY45" fmla="*/ 257175 h 1395413"/>
                <a:gd name="connsiteX46" fmla="*/ 1547813 w 1914525"/>
                <a:gd name="connsiteY46" fmla="*/ 285750 h 1395413"/>
                <a:gd name="connsiteX47" fmla="*/ 1576388 w 1914525"/>
                <a:gd name="connsiteY47" fmla="*/ 304800 h 1395413"/>
                <a:gd name="connsiteX48" fmla="*/ 1590675 w 1914525"/>
                <a:gd name="connsiteY48" fmla="*/ 314325 h 1395413"/>
                <a:gd name="connsiteX49" fmla="*/ 1619250 w 1914525"/>
                <a:gd name="connsiteY49" fmla="*/ 342900 h 1395413"/>
                <a:gd name="connsiteX50" fmla="*/ 1633538 w 1914525"/>
                <a:gd name="connsiteY50" fmla="*/ 357188 h 1395413"/>
                <a:gd name="connsiteX51" fmla="*/ 1657350 w 1914525"/>
                <a:gd name="connsiteY51" fmla="*/ 390525 h 1395413"/>
                <a:gd name="connsiteX52" fmla="*/ 1676400 w 1914525"/>
                <a:gd name="connsiteY52" fmla="*/ 419100 h 1395413"/>
                <a:gd name="connsiteX53" fmla="*/ 1681163 w 1914525"/>
                <a:gd name="connsiteY53" fmla="*/ 433388 h 1395413"/>
                <a:gd name="connsiteX54" fmla="*/ 1690688 w 1914525"/>
                <a:gd name="connsiteY54" fmla="*/ 447675 h 1395413"/>
                <a:gd name="connsiteX55" fmla="*/ 1704975 w 1914525"/>
                <a:gd name="connsiteY55" fmla="*/ 471488 h 1395413"/>
                <a:gd name="connsiteX56" fmla="*/ 1714500 w 1914525"/>
                <a:gd name="connsiteY56" fmla="*/ 485775 h 1395413"/>
                <a:gd name="connsiteX57" fmla="*/ 1728788 w 1914525"/>
                <a:gd name="connsiteY57" fmla="*/ 514350 h 1395413"/>
                <a:gd name="connsiteX58" fmla="*/ 1747838 w 1914525"/>
                <a:gd name="connsiteY58" fmla="*/ 542925 h 1395413"/>
                <a:gd name="connsiteX59" fmla="*/ 1752600 w 1914525"/>
                <a:gd name="connsiteY59" fmla="*/ 557213 h 1395413"/>
                <a:gd name="connsiteX60" fmla="*/ 1762125 w 1914525"/>
                <a:gd name="connsiteY60" fmla="*/ 571500 h 1395413"/>
                <a:gd name="connsiteX61" fmla="*/ 1771650 w 1914525"/>
                <a:gd name="connsiteY61" fmla="*/ 600075 h 1395413"/>
                <a:gd name="connsiteX62" fmla="*/ 1781175 w 1914525"/>
                <a:gd name="connsiteY62" fmla="*/ 614363 h 1395413"/>
                <a:gd name="connsiteX63" fmla="*/ 1790700 w 1914525"/>
                <a:gd name="connsiteY63" fmla="*/ 642938 h 1395413"/>
                <a:gd name="connsiteX64" fmla="*/ 1795463 w 1914525"/>
                <a:gd name="connsiteY64" fmla="*/ 661988 h 1395413"/>
                <a:gd name="connsiteX65" fmla="*/ 1804988 w 1914525"/>
                <a:gd name="connsiteY65" fmla="*/ 676275 h 1395413"/>
                <a:gd name="connsiteX66" fmla="*/ 1809750 w 1914525"/>
                <a:gd name="connsiteY66" fmla="*/ 695325 h 1395413"/>
                <a:gd name="connsiteX67" fmla="*/ 1824038 w 1914525"/>
                <a:gd name="connsiteY67" fmla="*/ 747713 h 1395413"/>
                <a:gd name="connsiteX68" fmla="*/ 1833563 w 1914525"/>
                <a:gd name="connsiteY68" fmla="*/ 804863 h 1395413"/>
                <a:gd name="connsiteX69" fmla="*/ 1838325 w 1914525"/>
                <a:gd name="connsiteY69" fmla="*/ 942975 h 1395413"/>
                <a:gd name="connsiteX70" fmla="*/ 1843088 w 1914525"/>
                <a:gd name="connsiteY70" fmla="*/ 957263 h 1395413"/>
                <a:gd name="connsiteX71" fmla="*/ 1857375 w 1914525"/>
                <a:gd name="connsiteY71" fmla="*/ 1000125 h 1395413"/>
                <a:gd name="connsiteX72" fmla="*/ 1862138 w 1914525"/>
                <a:gd name="connsiteY72" fmla="*/ 1019175 h 1395413"/>
                <a:gd name="connsiteX73" fmla="*/ 1871663 w 1914525"/>
                <a:gd name="connsiteY73" fmla="*/ 1038225 h 1395413"/>
                <a:gd name="connsiteX74" fmla="*/ 1876425 w 1914525"/>
                <a:gd name="connsiteY74" fmla="*/ 1166813 h 1395413"/>
                <a:gd name="connsiteX75" fmla="*/ 1885950 w 1914525"/>
                <a:gd name="connsiteY75" fmla="*/ 1285875 h 1395413"/>
                <a:gd name="connsiteX76" fmla="*/ 1885950 w 1914525"/>
                <a:gd name="connsiteY76" fmla="*/ 1357313 h 1395413"/>
                <a:gd name="connsiteX77" fmla="*/ 1876425 w 1914525"/>
                <a:gd name="connsiteY77" fmla="*/ 1371600 h 1395413"/>
                <a:gd name="connsiteX78" fmla="*/ 1866900 w 1914525"/>
                <a:gd name="connsiteY78" fmla="*/ 1395413 h 1395413"/>
                <a:gd name="connsiteX79" fmla="*/ 1871663 w 1914525"/>
                <a:gd name="connsiteY79" fmla="*/ 1266825 h 1395413"/>
                <a:gd name="connsiteX80" fmla="*/ 1881188 w 1914525"/>
                <a:gd name="connsiteY80" fmla="*/ 1238250 h 1395413"/>
                <a:gd name="connsiteX81" fmla="*/ 1890713 w 1914525"/>
                <a:gd name="connsiteY81" fmla="*/ 1200150 h 1395413"/>
                <a:gd name="connsiteX82" fmla="*/ 1900238 w 1914525"/>
                <a:gd name="connsiteY82" fmla="*/ 1171575 h 1395413"/>
                <a:gd name="connsiteX83" fmla="*/ 1905000 w 1914525"/>
                <a:gd name="connsiteY83" fmla="*/ 1085850 h 1395413"/>
                <a:gd name="connsiteX84" fmla="*/ 1914525 w 1914525"/>
                <a:gd name="connsiteY84" fmla="*/ 809625 h 1395413"/>
                <a:gd name="connsiteX85" fmla="*/ 1909763 w 1914525"/>
                <a:gd name="connsiteY85" fmla="*/ 666750 h 1395413"/>
                <a:gd name="connsiteX86" fmla="*/ 1890713 w 1914525"/>
                <a:gd name="connsiteY86" fmla="*/ 633413 h 1395413"/>
                <a:gd name="connsiteX87" fmla="*/ 1881188 w 1914525"/>
                <a:gd name="connsiteY87" fmla="*/ 609600 h 1395413"/>
                <a:gd name="connsiteX88" fmla="*/ 1871663 w 1914525"/>
                <a:gd name="connsiteY88" fmla="*/ 581025 h 1395413"/>
                <a:gd name="connsiteX89" fmla="*/ 1862138 w 1914525"/>
                <a:gd name="connsiteY89" fmla="*/ 566738 h 1395413"/>
                <a:gd name="connsiteX90" fmla="*/ 1857375 w 1914525"/>
                <a:gd name="connsiteY90" fmla="*/ 542925 h 1395413"/>
                <a:gd name="connsiteX91" fmla="*/ 1847850 w 1914525"/>
                <a:gd name="connsiteY91" fmla="*/ 528638 h 1395413"/>
                <a:gd name="connsiteX92" fmla="*/ 1843088 w 1914525"/>
                <a:gd name="connsiteY92" fmla="*/ 514350 h 1395413"/>
                <a:gd name="connsiteX93" fmla="*/ 1833563 w 1914525"/>
                <a:gd name="connsiteY93" fmla="*/ 495300 h 1395413"/>
                <a:gd name="connsiteX94" fmla="*/ 1824038 w 1914525"/>
                <a:gd name="connsiteY94" fmla="*/ 457200 h 1395413"/>
                <a:gd name="connsiteX95" fmla="*/ 1814513 w 1914525"/>
                <a:gd name="connsiteY95" fmla="*/ 438150 h 1395413"/>
                <a:gd name="connsiteX96" fmla="*/ 1800225 w 1914525"/>
                <a:gd name="connsiteY96" fmla="*/ 404813 h 1395413"/>
                <a:gd name="connsiteX97" fmla="*/ 1790700 w 1914525"/>
                <a:gd name="connsiteY97" fmla="*/ 376238 h 1395413"/>
                <a:gd name="connsiteX98" fmla="*/ 1785938 w 1914525"/>
                <a:gd name="connsiteY98" fmla="*/ 361950 h 1395413"/>
                <a:gd name="connsiteX99" fmla="*/ 1781175 w 1914525"/>
                <a:gd name="connsiteY99" fmla="*/ 342900 h 1395413"/>
                <a:gd name="connsiteX100" fmla="*/ 1771650 w 1914525"/>
                <a:gd name="connsiteY100" fmla="*/ 328613 h 1395413"/>
                <a:gd name="connsiteX101" fmla="*/ 1752600 w 1914525"/>
                <a:gd name="connsiteY101" fmla="*/ 280988 h 1395413"/>
                <a:gd name="connsiteX102" fmla="*/ 1747838 w 1914525"/>
                <a:gd name="connsiteY102" fmla="*/ 266700 h 1395413"/>
                <a:gd name="connsiteX103" fmla="*/ 1738313 w 1914525"/>
                <a:gd name="connsiteY103" fmla="*/ 252413 h 1395413"/>
                <a:gd name="connsiteX104" fmla="*/ 1724025 w 1914525"/>
                <a:gd name="connsiteY104" fmla="*/ 228600 h 1395413"/>
                <a:gd name="connsiteX105" fmla="*/ 1714500 w 1914525"/>
                <a:gd name="connsiteY105" fmla="*/ 214313 h 1395413"/>
                <a:gd name="connsiteX106" fmla="*/ 1700213 w 1914525"/>
                <a:gd name="connsiteY106" fmla="*/ 204788 h 1395413"/>
                <a:gd name="connsiteX107" fmla="*/ 1676400 w 1914525"/>
                <a:gd name="connsiteY107" fmla="*/ 176213 h 1395413"/>
                <a:gd name="connsiteX108" fmla="*/ 1666875 w 1914525"/>
                <a:gd name="connsiteY108" fmla="*/ 161925 h 1395413"/>
                <a:gd name="connsiteX109" fmla="*/ 1638300 w 1914525"/>
                <a:gd name="connsiteY109" fmla="*/ 152400 h 1395413"/>
                <a:gd name="connsiteX110" fmla="*/ 1609725 w 1914525"/>
                <a:gd name="connsiteY110" fmla="*/ 142875 h 1395413"/>
                <a:gd name="connsiteX111" fmla="*/ 1590675 w 1914525"/>
                <a:gd name="connsiteY111" fmla="*/ 133350 h 1395413"/>
                <a:gd name="connsiteX112" fmla="*/ 1533525 w 1914525"/>
                <a:gd name="connsiteY112" fmla="*/ 123825 h 1395413"/>
                <a:gd name="connsiteX113" fmla="*/ 1495425 w 1914525"/>
                <a:gd name="connsiteY113" fmla="*/ 109538 h 1395413"/>
                <a:gd name="connsiteX114" fmla="*/ 1376363 w 1914525"/>
                <a:gd name="connsiteY114" fmla="*/ 95250 h 1395413"/>
                <a:gd name="connsiteX115" fmla="*/ 1343025 w 1914525"/>
                <a:gd name="connsiteY115" fmla="*/ 90488 h 1395413"/>
                <a:gd name="connsiteX116" fmla="*/ 1281113 w 1914525"/>
                <a:gd name="connsiteY116" fmla="*/ 76200 h 1395413"/>
                <a:gd name="connsiteX117" fmla="*/ 1223963 w 1914525"/>
                <a:gd name="connsiteY117" fmla="*/ 71438 h 1395413"/>
                <a:gd name="connsiteX118" fmla="*/ 1181100 w 1914525"/>
                <a:gd name="connsiteY118" fmla="*/ 61913 h 1395413"/>
                <a:gd name="connsiteX119" fmla="*/ 1166813 w 1914525"/>
                <a:gd name="connsiteY119" fmla="*/ 52388 h 1395413"/>
                <a:gd name="connsiteX120" fmla="*/ 1143000 w 1914525"/>
                <a:gd name="connsiteY120" fmla="*/ 47625 h 1395413"/>
                <a:gd name="connsiteX121" fmla="*/ 1114425 w 1914525"/>
                <a:gd name="connsiteY121" fmla="*/ 38100 h 1395413"/>
                <a:gd name="connsiteX122" fmla="*/ 1085850 w 1914525"/>
                <a:gd name="connsiteY122" fmla="*/ 28575 h 1395413"/>
                <a:gd name="connsiteX123" fmla="*/ 1009650 w 1914525"/>
                <a:gd name="connsiteY123" fmla="*/ 19050 h 1395413"/>
                <a:gd name="connsiteX124" fmla="*/ 976313 w 1914525"/>
                <a:gd name="connsiteY124" fmla="*/ 9525 h 1395413"/>
                <a:gd name="connsiteX125" fmla="*/ 923925 w 1914525"/>
                <a:gd name="connsiteY125" fmla="*/ 0 h 1395413"/>
                <a:gd name="connsiteX126" fmla="*/ 771525 w 1914525"/>
                <a:gd name="connsiteY126" fmla="*/ 4763 h 1395413"/>
                <a:gd name="connsiteX127" fmla="*/ 757238 w 1914525"/>
                <a:gd name="connsiteY127" fmla="*/ 9525 h 1395413"/>
                <a:gd name="connsiteX128" fmla="*/ 733425 w 1914525"/>
                <a:gd name="connsiteY128" fmla="*/ 19050 h 1395413"/>
                <a:gd name="connsiteX129" fmla="*/ 714375 w 1914525"/>
                <a:gd name="connsiteY129" fmla="*/ 28575 h 1395413"/>
                <a:gd name="connsiteX130" fmla="*/ 700088 w 1914525"/>
                <a:gd name="connsiteY130" fmla="*/ 33338 h 1395413"/>
                <a:gd name="connsiteX131" fmla="*/ 681038 w 1914525"/>
                <a:gd name="connsiteY131" fmla="*/ 42863 h 1395413"/>
                <a:gd name="connsiteX132" fmla="*/ 633413 w 1914525"/>
                <a:gd name="connsiteY132" fmla="*/ 57150 h 1395413"/>
                <a:gd name="connsiteX133" fmla="*/ 595313 w 1914525"/>
                <a:gd name="connsiteY133" fmla="*/ 71438 h 1395413"/>
                <a:gd name="connsiteX134" fmla="*/ 552450 w 1914525"/>
                <a:gd name="connsiteY134" fmla="*/ 80963 h 1395413"/>
                <a:gd name="connsiteX135" fmla="*/ 519113 w 1914525"/>
                <a:gd name="connsiteY135" fmla="*/ 95250 h 1395413"/>
                <a:gd name="connsiteX136" fmla="*/ 485775 w 1914525"/>
                <a:gd name="connsiteY136" fmla="*/ 100013 h 1395413"/>
                <a:gd name="connsiteX137" fmla="*/ 438150 w 1914525"/>
                <a:gd name="connsiteY137" fmla="*/ 119063 h 1395413"/>
                <a:gd name="connsiteX138" fmla="*/ 404813 w 1914525"/>
                <a:gd name="connsiteY138" fmla="*/ 133350 h 1395413"/>
                <a:gd name="connsiteX139" fmla="*/ 390525 w 1914525"/>
                <a:gd name="connsiteY139" fmla="*/ 147638 h 1395413"/>
                <a:gd name="connsiteX140" fmla="*/ 352425 w 1914525"/>
                <a:gd name="connsiteY140" fmla="*/ 166688 h 1395413"/>
                <a:gd name="connsiteX141" fmla="*/ 319088 w 1914525"/>
                <a:gd name="connsiteY141" fmla="*/ 180975 h 1395413"/>
                <a:gd name="connsiteX142" fmla="*/ 300038 w 1914525"/>
                <a:gd name="connsiteY142" fmla="*/ 195263 h 1395413"/>
                <a:gd name="connsiteX143" fmla="*/ 285750 w 1914525"/>
                <a:gd name="connsiteY143" fmla="*/ 200025 h 1395413"/>
                <a:gd name="connsiteX144" fmla="*/ 266700 w 1914525"/>
                <a:gd name="connsiteY144" fmla="*/ 214313 h 1395413"/>
                <a:gd name="connsiteX145" fmla="*/ 228600 w 1914525"/>
                <a:gd name="connsiteY145" fmla="*/ 233363 h 1395413"/>
                <a:gd name="connsiteX146" fmla="*/ 200025 w 1914525"/>
                <a:gd name="connsiteY146" fmla="*/ 252413 h 1395413"/>
                <a:gd name="connsiteX147" fmla="*/ 185738 w 1914525"/>
                <a:gd name="connsiteY147" fmla="*/ 261938 h 1395413"/>
                <a:gd name="connsiteX148" fmla="*/ 166688 w 1914525"/>
                <a:gd name="connsiteY148" fmla="*/ 271463 h 1395413"/>
                <a:gd name="connsiteX149" fmla="*/ 157163 w 1914525"/>
                <a:gd name="connsiteY149" fmla="*/ 285750 h 1395413"/>
                <a:gd name="connsiteX150" fmla="*/ 142875 w 1914525"/>
                <a:gd name="connsiteY150" fmla="*/ 300038 h 1395413"/>
                <a:gd name="connsiteX151" fmla="*/ 119063 w 1914525"/>
                <a:gd name="connsiteY151" fmla="*/ 333375 h 1395413"/>
                <a:gd name="connsiteX152" fmla="*/ 114300 w 1914525"/>
                <a:gd name="connsiteY152" fmla="*/ 347663 h 1395413"/>
                <a:gd name="connsiteX153" fmla="*/ 104775 w 1914525"/>
                <a:gd name="connsiteY153" fmla="*/ 371475 h 1395413"/>
                <a:gd name="connsiteX154" fmla="*/ 85725 w 1914525"/>
                <a:gd name="connsiteY154" fmla="*/ 404813 h 1395413"/>
                <a:gd name="connsiteX155" fmla="*/ 76200 w 1914525"/>
                <a:gd name="connsiteY155" fmla="*/ 442913 h 1395413"/>
                <a:gd name="connsiteX156" fmla="*/ 71438 w 1914525"/>
                <a:gd name="connsiteY156" fmla="*/ 457200 h 1395413"/>
                <a:gd name="connsiteX157" fmla="*/ 66675 w 1914525"/>
                <a:gd name="connsiteY157" fmla="*/ 490538 h 1395413"/>
                <a:gd name="connsiteX158" fmla="*/ 61913 w 1914525"/>
                <a:gd name="connsiteY158" fmla="*/ 504825 h 1395413"/>
                <a:gd name="connsiteX159" fmla="*/ 57150 w 1914525"/>
                <a:gd name="connsiteY159" fmla="*/ 523875 h 1395413"/>
                <a:gd name="connsiteX160" fmla="*/ 52388 w 1914525"/>
                <a:gd name="connsiteY160" fmla="*/ 576263 h 1395413"/>
                <a:gd name="connsiteX161" fmla="*/ 47625 w 1914525"/>
                <a:gd name="connsiteY161" fmla="*/ 604838 h 1395413"/>
                <a:gd name="connsiteX162" fmla="*/ 38100 w 1914525"/>
                <a:gd name="connsiteY162" fmla="*/ 714375 h 1395413"/>
                <a:gd name="connsiteX163" fmla="*/ 28575 w 1914525"/>
                <a:gd name="connsiteY163" fmla="*/ 762000 h 1395413"/>
                <a:gd name="connsiteX164" fmla="*/ 14288 w 1914525"/>
                <a:gd name="connsiteY164" fmla="*/ 866775 h 1395413"/>
                <a:gd name="connsiteX165" fmla="*/ 9525 w 1914525"/>
                <a:gd name="connsiteY165" fmla="*/ 890588 h 1395413"/>
                <a:gd name="connsiteX166" fmla="*/ 0 w 1914525"/>
                <a:gd name="connsiteY166" fmla="*/ 919163 h 1395413"/>
                <a:gd name="connsiteX167" fmla="*/ 4763 w 1914525"/>
                <a:gd name="connsiteY167" fmla="*/ 1042988 h 1395413"/>
                <a:gd name="connsiteX168" fmla="*/ 14288 w 1914525"/>
                <a:gd name="connsiteY168" fmla="*/ 1076325 h 1395413"/>
                <a:gd name="connsiteX169" fmla="*/ 23813 w 1914525"/>
                <a:gd name="connsiteY16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52425 w 1914525"/>
                <a:gd name="connsiteY18" fmla="*/ 352425 h 1395413"/>
                <a:gd name="connsiteX19" fmla="*/ 395288 w 1914525"/>
                <a:gd name="connsiteY19" fmla="*/ 328613 h 1395413"/>
                <a:gd name="connsiteX20" fmla="*/ 419100 w 1914525"/>
                <a:gd name="connsiteY20" fmla="*/ 314325 h 1395413"/>
                <a:gd name="connsiteX21" fmla="*/ 452438 w 1914525"/>
                <a:gd name="connsiteY21" fmla="*/ 295275 h 1395413"/>
                <a:gd name="connsiteX22" fmla="*/ 471488 w 1914525"/>
                <a:gd name="connsiteY22" fmla="*/ 290513 h 1395413"/>
                <a:gd name="connsiteX23" fmla="*/ 509588 w 1914525"/>
                <a:gd name="connsiteY23" fmla="*/ 276225 h 1395413"/>
                <a:gd name="connsiteX24" fmla="*/ 523875 w 1914525"/>
                <a:gd name="connsiteY24" fmla="*/ 266700 h 1395413"/>
                <a:gd name="connsiteX25" fmla="*/ 561975 w 1914525"/>
                <a:gd name="connsiteY25" fmla="*/ 257175 h 1395413"/>
                <a:gd name="connsiteX26" fmla="*/ 590550 w 1914525"/>
                <a:gd name="connsiteY26" fmla="*/ 247650 h 1395413"/>
                <a:gd name="connsiteX27" fmla="*/ 604838 w 1914525"/>
                <a:gd name="connsiteY27" fmla="*/ 242888 h 1395413"/>
                <a:gd name="connsiteX28" fmla="*/ 633413 w 1914525"/>
                <a:gd name="connsiteY28" fmla="*/ 238125 h 1395413"/>
                <a:gd name="connsiteX29" fmla="*/ 652463 w 1914525"/>
                <a:gd name="connsiteY29" fmla="*/ 233363 h 1395413"/>
                <a:gd name="connsiteX30" fmla="*/ 681038 w 1914525"/>
                <a:gd name="connsiteY30" fmla="*/ 223838 h 1395413"/>
                <a:gd name="connsiteX31" fmla="*/ 704850 w 1914525"/>
                <a:gd name="connsiteY31" fmla="*/ 219075 h 1395413"/>
                <a:gd name="connsiteX32" fmla="*/ 766763 w 1914525"/>
                <a:gd name="connsiteY32" fmla="*/ 209550 h 1395413"/>
                <a:gd name="connsiteX33" fmla="*/ 790575 w 1914525"/>
                <a:gd name="connsiteY33" fmla="*/ 204788 h 1395413"/>
                <a:gd name="connsiteX34" fmla="*/ 881063 w 1914525"/>
                <a:gd name="connsiteY34" fmla="*/ 190500 h 1395413"/>
                <a:gd name="connsiteX35" fmla="*/ 895350 w 1914525"/>
                <a:gd name="connsiteY35" fmla="*/ 185738 h 1395413"/>
                <a:gd name="connsiteX36" fmla="*/ 976313 w 1914525"/>
                <a:gd name="connsiteY36" fmla="*/ 176213 h 1395413"/>
                <a:gd name="connsiteX37" fmla="*/ 1314450 w 1914525"/>
                <a:gd name="connsiteY37" fmla="*/ 180975 h 1395413"/>
                <a:gd name="connsiteX38" fmla="*/ 1343025 w 1914525"/>
                <a:gd name="connsiteY38" fmla="*/ 190500 h 1395413"/>
                <a:gd name="connsiteX39" fmla="*/ 1371600 w 1914525"/>
                <a:gd name="connsiteY39" fmla="*/ 200025 h 1395413"/>
                <a:gd name="connsiteX40" fmla="*/ 1385888 w 1914525"/>
                <a:gd name="connsiteY40" fmla="*/ 204788 h 1395413"/>
                <a:gd name="connsiteX41" fmla="*/ 1414463 w 1914525"/>
                <a:gd name="connsiteY41" fmla="*/ 223838 h 1395413"/>
                <a:gd name="connsiteX42" fmla="*/ 1452563 w 1914525"/>
                <a:gd name="connsiteY42" fmla="*/ 238125 h 1395413"/>
                <a:gd name="connsiteX43" fmla="*/ 1481138 w 1914525"/>
                <a:gd name="connsiteY43" fmla="*/ 247650 h 1395413"/>
                <a:gd name="connsiteX44" fmla="*/ 1495425 w 1914525"/>
                <a:gd name="connsiteY44" fmla="*/ 252413 h 1395413"/>
                <a:gd name="connsiteX45" fmla="*/ 1514475 w 1914525"/>
                <a:gd name="connsiteY45" fmla="*/ 257175 h 1395413"/>
                <a:gd name="connsiteX46" fmla="*/ 1547813 w 1914525"/>
                <a:gd name="connsiteY46" fmla="*/ 285750 h 1395413"/>
                <a:gd name="connsiteX47" fmla="*/ 1576388 w 1914525"/>
                <a:gd name="connsiteY47" fmla="*/ 304800 h 1395413"/>
                <a:gd name="connsiteX48" fmla="*/ 1590675 w 1914525"/>
                <a:gd name="connsiteY48" fmla="*/ 314325 h 1395413"/>
                <a:gd name="connsiteX49" fmla="*/ 1619250 w 1914525"/>
                <a:gd name="connsiteY49" fmla="*/ 342900 h 1395413"/>
                <a:gd name="connsiteX50" fmla="*/ 1633538 w 1914525"/>
                <a:gd name="connsiteY50" fmla="*/ 357188 h 1395413"/>
                <a:gd name="connsiteX51" fmla="*/ 1657350 w 1914525"/>
                <a:gd name="connsiteY51" fmla="*/ 390525 h 1395413"/>
                <a:gd name="connsiteX52" fmla="*/ 1676400 w 1914525"/>
                <a:gd name="connsiteY52" fmla="*/ 419100 h 1395413"/>
                <a:gd name="connsiteX53" fmla="*/ 1681163 w 1914525"/>
                <a:gd name="connsiteY53" fmla="*/ 433388 h 1395413"/>
                <a:gd name="connsiteX54" fmla="*/ 1690688 w 1914525"/>
                <a:gd name="connsiteY54" fmla="*/ 447675 h 1395413"/>
                <a:gd name="connsiteX55" fmla="*/ 1704975 w 1914525"/>
                <a:gd name="connsiteY55" fmla="*/ 471488 h 1395413"/>
                <a:gd name="connsiteX56" fmla="*/ 1714500 w 1914525"/>
                <a:gd name="connsiteY56" fmla="*/ 485775 h 1395413"/>
                <a:gd name="connsiteX57" fmla="*/ 1728788 w 1914525"/>
                <a:gd name="connsiteY57" fmla="*/ 514350 h 1395413"/>
                <a:gd name="connsiteX58" fmla="*/ 1747838 w 1914525"/>
                <a:gd name="connsiteY58" fmla="*/ 542925 h 1395413"/>
                <a:gd name="connsiteX59" fmla="*/ 1752600 w 1914525"/>
                <a:gd name="connsiteY59" fmla="*/ 557213 h 1395413"/>
                <a:gd name="connsiteX60" fmla="*/ 1762125 w 1914525"/>
                <a:gd name="connsiteY60" fmla="*/ 571500 h 1395413"/>
                <a:gd name="connsiteX61" fmla="*/ 1771650 w 1914525"/>
                <a:gd name="connsiteY61" fmla="*/ 600075 h 1395413"/>
                <a:gd name="connsiteX62" fmla="*/ 1781175 w 1914525"/>
                <a:gd name="connsiteY62" fmla="*/ 614363 h 1395413"/>
                <a:gd name="connsiteX63" fmla="*/ 1790700 w 1914525"/>
                <a:gd name="connsiteY63" fmla="*/ 642938 h 1395413"/>
                <a:gd name="connsiteX64" fmla="*/ 1795463 w 1914525"/>
                <a:gd name="connsiteY64" fmla="*/ 661988 h 1395413"/>
                <a:gd name="connsiteX65" fmla="*/ 1804988 w 1914525"/>
                <a:gd name="connsiteY65" fmla="*/ 676275 h 1395413"/>
                <a:gd name="connsiteX66" fmla="*/ 1809750 w 1914525"/>
                <a:gd name="connsiteY66" fmla="*/ 695325 h 1395413"/>
                <a:gd name="connsiteX67" fmla="*/ 1824038 w 1914525"/>
                <a:gd name="connsiteY67" fmla="*/ 747713 h 1395413"/>
                <a:gd name="connsiteX68" fmla="*/ 1833563 w 1914525"/>
                <a:gd name="connsiteY68" fmla="*/ 804863 h 1395413"/>
                <a:gd name="connsiteX69" fmla="*/ 1838325 w 1914525"/>
                <a:gd name="connsiteY69" fmla="*/ 942975 h 1395413"/>
                <a:gd name="connsiteX70" fmla="*/ 1843088 w 1914525"/>
                <a:gd name="connsiteY70" fmla="*/ 957263 h 1395413"/>
                <a:gd name="connsiteX71" fmla="*/ 1857375 w 1914525"/>
                <a:gd name="connsiteY71" fmla="*/ 1000125 h 1395413"/>
                <a:gd name="connsiteX72" fmla="*/ 1862138 w 1914525"/>
                <a:gd name="connsiteY72" fmla="*/ 1019175 h 1395413"/>
                <a:gd name="connsiteX73" fmla="*/ 1871663 w 1914525"/>
                <a:gd name="connsiteY73" fmla="*/ 1038225 h 1395413"/>
                <a:gd name="connsiteX74" fmla="*/ 1876425 w 1914525"/>
                <a:gd name="connsiteY74" fmla="*/ 1166813 h 1395413"/>
                <a:gd name="connsiteX75" fmla="*/ 1885950 w 1914525"/>
                <a:gd name="connsiteY75" fmla="*/ 1285875 h 1395413"/>
                <a:gd name="connsiteX76" fmla="*/ 1885950 w 1914525"/>
                <a:gd name="connsiteY76" fmla="*/ 1357313 h 1395413"/>
                <a:gd name="connsiteX77" fmla="*/ 1876425 w 1914525"/>
                <a:gd name="connsiteY77" fmla="*/ 1371600 h 1395413"/>
                <a:gd name="connsiteX78" fmla="*/ 1866900 w 1914525"/>
                <a:gd name="connsiteY78" fmla="*/ 1395413 h 1395413"/>
                <a:gd name="connsiteX79" fmla="*/ 1871663 w 1914525"/>
                <a:gd name="connsiteY79" fmla="*/ 1266825 h 1395413"/>
                <a:gd name="connsiteX80" fmla="*/ 1881188 w 1914525"/>
                <a:gd name="connsiteY80" fmla="*/ 1238250 h 1395413"/>
                <a:gd name="connsiteX81" fmla="*/ 1890713 w 1914525"/>
                <a:gd name="connsiteY81" fmla="*/ 1200150 h 1395413"/>
                <a:gd name="connsiteX82" fmla="*/ 1900238 w 1914525"/>
                <a:gd name="connsiteY82" fmla="*/ 1171575 h 1395413"/>
                <a:gd name="connsiteX83" fmla="*/ 1905000 w 1914525"/>
                <a:gd name="connsiteY83" fmla="*/ 1085850 h 1395413"/>
                <a:gd name="connsiteX84" fmla="*/ 1914525 w 1914525"/>
                <a:gd name="connsiteY84" fmla="*/ 809625 h 1395413"/>
                <a:gd name="connsiteX85" fmla="*/ 1909763 w 1914525"/>
                <a:gd name="connsiteY85" fmla="*/ 666750 h 1395413"/>
                <a:gd name="connsiteX86" fmla="*/ 1890713 w 1914525"/>
                <a:gd name="connsiteY86" fmla="*/ 633413 h 1395413"/>
                <a:gd name="connsiteX87" fmla="*/ 1881188 w 1914525"/>
                <a:gd name="connsiteY87" fmla="*/ 609600 h 1395413"/>
                <a:gd name="connsiteX88" fmla="*/ 1871663 w 1914525"/>
                <a:gd name="connsiteY88" fmla="*/ 581025 h 1395413"/>
                <a:gd name="connsiteX89" fmla="*/ 1862138 w 1914525"/>
                <a:gd name="connsiteY89" fmla="*/ 566738 h 1395413"/>
                <a:gd name="connsiteX90" fmla="*/ 1857375 w 1914525"/>
                <a:gd name="connsiteY90" fmla="*/ 542925 h 1395413"/>
                <a:gd name="connsiteX91" fmla="*/ 1847850 w 1914525"/>
                <a:gd name="connsiteY91" fmla="*/ 528638 h 1395413"/>
                <a:gd name="connsiteX92" fmla="*/ 1843088 w 1914525"/>
                <a:gd name="connsiteY92" fmla="*/ 514350 h 1395413"/>
                <a:gd name="connsiteX93" fmla="*/ 1833563 w 1914525"/>
                <a:gd name="connsiteY93" fmla="*/ 495300 h 1395413"/>
                <a:gd name="connsiteX94" fmla="*/ 1824038 w 1914525"/>
                <a:gd name="connsiteY94" fmla="*/ 457200 h 1395413"/>
                <a:gd name="connsiteX95" fmla="*/ 1814513 w 1914525"/>
                <a:gd name="connsiteY95" fmla="*/ 438150 h 1395413"/>
                <a:gd name="connsiteX96" fmla="*/ 1800225 w 1914525"/>
                <a:gd name="connsiteY96" fmla="*/ 404813 h 1395413"/>
                <a:gd name="connsiteX97" fmla="*/ 1790700 w 1914525"/>
                <a:gd name="connsiteY97" fmla="*/ 376238 h 1395413"/>
                <a:gd name="connsiteX98" fmla="*/ 1785938 w 1914525"/>
                <a:gd name="connsiteY98" fmla="*/ 361950 h 1395413"/>
                <a:gd name="connsiteX99" fmla="*/ 1781175 w 1914525"/>
                <a:gd name="connsiteY99" fmla="*/ 342900 h 1395413"/>
                <a:gd name="connsiteX100" fmla="*/ 1771650 w 1914525"/>
                <a:gd name="connsiteY100" fmla="*/ 328613 h 1395413"/>
                <a:gd name="connsiteX101" fmla="*/ 1752600 w 1914525"/>
                <a:gd name="connsiteY101" fmla="*/ 280988 h 1395413"/>
                <a:gd name="connsiteX102" fmla="*/ 1747838 w 1914525"/>
                <a:gd name="connsiteY102" fmla="*/ 266700 h 1395413"/>
                <a:gd name="connsiteX103" fmla="*/ 1738313 w 1914525"/>
                <a:gd name="connsiteY103" fmla="*/ 252413 h 1395413"/>
                <a:gd name="connsiteX104" fmla="*/ 1724025 w 1914525"/>
                <a:gd name="connsiteY104" fmla="*/ 228600 h 1395413"/>
                <a:gd name="connsiteX105" fmla="*/ 1714500 w 1914525"/>
                <a:gd name="connsiteY105" fmla="*/ 214313 h 1395413"/>
                <a:gd name="connsiteX106" fmla="*/ 1700213 w 1914525"/>
                <a:gd name="connsiteY106" fmla="*/ 204788 h 1395413"/>
                <a:gd name="connsiteX107" fmla="*/ 1676400 w 1914525"/>
                <a:gd name="connsiteY107" fmla="*/ 176213 h 1395413"/>
                <a:gd name="connsiteX108" fmla="*/ 1666875 w 1914525"/>
                <a:gd name="connsiteY108" fmla="*/ 161925 h 1395413"/>
                <a:gd name="connsiteX109" fmla="*/ 1638300 w 1914525"/>
                <a:gd name="connsiteY109" fmla="*/ 152400 h 1395413"/>
                <a:gd name="connsiteX110" fmla="*/ 1609725 w 1914525"/>
                <a:gd name="connsiteY110" fmla="*/ 142875 h 1395413"/>
                <a:gd name="connsiteX111" fmla="*/ 1590675 w 1914525"/>
                <a:gd name="connsiteY111" fmla="*/ 133350 h 1395413"/>
                <a:gd name="connsiteX112" fmla="*/ 1533525 w 1914525"/>
                <a:gd name="connsiteY112" fmla="*/ 123825 h 1395413"/>
                <a:gd name="connsiteX113" fmla="*/ 1495425 w 1914525"/>
                <a:gd name="connsiteY113" fmla="*/ 109538 h 1395413"/>
                <a:gd name="connsiteX114" fmla="*/ 1376363 w 1914525"/>
                <a:gd name="connsiteY114" fmla="*/ 95250 h 1395413"/>
                <a:gd name="connsiteX115" fmla="*/ 1343025 w 1914525"/>
                <a:gd name="connsiteY115" fmla="*/ 90488 h 1395413"/>
                <a:gd name="connsiteX116" fmla="*/ 1281113 w 1914525"/>
                <a:gd name="connsiteY116" fmla="*/ 76200 h 1395413"/>
                <a:gd name="connsiteX117" fmla="*/ 1223963 w 1914525"/>
                <a:gd name="connsiteY117" fmla="*/ 71438 h 1395413"/>
                <a:gd name="connsiteX118" fmla="*/ 1181100 w 1914525"/>
                <a:gd name="connsiteY118" fmla="*/ 61913 h 1395413"/>
                <a:gd name="connsiteX119" fmla="*/ 1166813 w 1914525"/>
                <a:gd name="connsiteY119" fmla="*/ 52388 h 1395413"/>
                <a:gd name="connsiteX120" fmla="*/ 1143000 w 1914525"/>
                <a:gd name="connsiteY120" fmla="*/ 47625 h 1395413"/>
                <a:gd name="connsiteX121" fmla="*/ 1114425 w 1914525"/>
                <a:gd name="connsiteY121" fmla="*/ 38100 h 1395413"/>
                <a:gd name="connsiteX122" fmla="*/ 1085850 w 1914525"/>
                <a:gd name="connsiteY122" fmla="*/ 28575 h 1395413"/>
                <a:gd name="connsiteX123" fmla="*/ 1009650 w 1914525"/>
                <a:gd name="connsiteY123" fmla="*/ 19050 h 1395413"/>
                <a:gd name="connsiteX124" fmla="*/ 976313 w 1914525"/>
                <a:gd name="connsiteY124" fmla="*/ 9525 h 1395413"/>
                <a:gd name="connsiteX125" fmla="*/ 923925 w 1914525"/>
                <a:gd name="connsiteY125" fmla="*/ 0 h 1395413"/>
                <a:gd name="connsiteX126" fmla="*/ 771525 w 1914525"/>
                <a:gd name="connsiteY126" fmla="*/ 4763 h 1395413"/>
                <a:gd name="connsiteX127" fmla="*/ 757238 w 1914525"/>
                <a:gd name="connsiteY127" fmla="*/ 9525 h 1395413"/>
                <a:gd name="connsiteX128" fmla="*/ 733425 w 1914525"/>
                <a:gd name="connsiteY128" fmla="*/ 19050 h 1395413"/>
                <a:gd name="connsiteX129" fmla="*/ 714375 w 1914525"/>
                <a:gd name="connsiteY129" fmla="*/ 28575 h 1395413"/>
                <a:gd name="connsiteX130" fmla="*/ 700088 w 1914525"/>
                <a:gd name="connsiteY130" fmla="*/ 33338 h 1395413"/>
                <a:gd name="connsiteX131" fmla="*/ 681038 w 1914525"/>
                <a:gd name="connsiteY131" fmla="*/ 42863 h 1395413"/>
                <a:gd name="connsiteX132" fmla="*/ 633413 w 1914525"/>
                <a:gd name="connsiteY132" fmla="*/ 57150 h 1395413"/>
                <a:gd name="connsiteX133" fmla="*/ 595313 w 1914525"/>
                <a:gd name="connsiteY133" fmla="*/ 71438 h 1395413"/>
                <a:gd name="connsiteX134" fmla="*/ 552450 w 1914525"/>
                <a:gd name="connsiteY134" fmla="*/ 80963 h 1395413"/>
                <a:gd name="connsiteX135" fmla="*/ 519113 w 1914525"/>
                <a:gd name="connsiteY135" fmla="*/ 95250 h 1395413"/>
                <a:gd name="connsiteX136" fmla="*/ 485775 w 1914525"/>
                <a:gd name="connsiteY136" fmla="*/ 100013 h 1395413"/>
                <a:gd name="connsiteX137" fmla="*/ 438150 w 1914525"/>
                <a:gd name="connsiteY137" fmla="*/ 119063 h 1395413"/>
                <a:gd name="connsiteX138" fmla="*/ 404813 w 1914525"/>
                <a:gd name="connsiteY138" fmla="*/ 133350 h 1395413"/>
                <a:gd name="connsiteX139" fmla="*/ 390525 w 1914525"/>
                <a:gd name="connsiteY139" fmla="*/ 147638 h 1395413"/>
                <a:gd name="connsiteX140" fmla="*/ 352425 w 1914525"/>
                <a:gd name="connsiteY140" fmla="*/ 166688 h 1395413"/>
                <a:gd name="connsiteX141" fmla="*/ 319088 w 1914525"/>
                <a:gd name="connsiteY141" fmla="*/ 180975 h 1395413"/>
                <a:gd name="connsiteX142" fmla="*/ 300038 w 1914525"/>
                <a:gd name="connsiteY142" fmla="*/ 195263 h 1395413"/>
                <a:gd name="connsiteX143" fmla="*/ 285750 w 1914525"/>
                <a:gd name="connsiteY143" fmla="*/ 200025 h 1395413"/>
                <a:gd name="connsiteX144" fmla="*/ 266700 w 1914525"/>
                <a:gd name="connsiteY144" fmla="*/ 214313 h 1395413"/>
                <a:gd name="connsiteX145" fmla="*/ 228600 w 1914525"/>
                <a:gd name="connsiteY145" fmla="*/ 233363 h 1395413"/>
                <a:gd name="connsiteX146" fmla="*/ 200025 w 1914525"/>
                <a:gd name="connsiteY146" fmla="*/ 252413 h 1395413"/>
                <a:gd name="connsiteX147" fmla="*/ 185738 w 1914525"/>
                <a:gd name="connsiteY147" fmla="*/ 261938 h 1395413"/>
                <a:gd name="connsiteX148" fmla="*/ 166688 w 1914525"/>
                <a:gd name="connsiteY148" fmla="*/ 271463 h 1395413"/>
                <a:gd name="connsiteX149" fmla="*/ 157163 w 1914525"/>
                <a:gd name="connsiteY149" fmla="*/ 285750 h 1395413"/>
                <a:gd name="connsiteX150" fmla="*/ 142875 w 1914525"/>
                <a:gd name="connsiteY150" fmla="*/ 300038 h 1395413"/>
                <a:gd name="connsiteX151" fmla="*/ 119063 w 1914525"/>
                <a:gd name="connsiteY151" fmla="*/ 333375 h 1395413"/>
                <a:gd name="connsiteX152" fmla="*/ 114300 w 1914525"/>
                <a:gd name="connsiteY152" fmla="*/ 347663 h 1395413"/>
                <a:gd name="connsiteX153" fmla="*/ 104775 w 1914525"/>
                <a:gd name="connsiteY153" fmla="*/ 371475 h 1395413"/>
                <a:gd name="connsiteX154" fmla="*/ 85725 w 1914525"/>
                <a:gd name="connsiteY154" fmla="*/ 404813 h 1395413"/>
                <a:gd name="connsiteX155" fmla="*/ 76200 w 1914525"/>
                <a:gd name="connsiteY155" fmla="*/ 442913 h 1395413"/>
                <a:gd name="connsiteX156" fmla="*/ 71438 w 1914525"/>
                <a:gd name="connsiteY156" fmla="*/ 457200 h 1395413"/>
                <a:gd name="connsiteX157" fmla="*/ 66675 w 1914525"/>
                <a:gd name="connsiteY157" fmla="*/ 490538 h 1395413"/>
                <a:gd name="connsiteX158" fmla="*/ 61913 w 1914525"/>
                <a:gd name="connsiteY158" fmla="*/ 504825 h 1395413"/>
                <a:gd name="connsiteX159" fmla="*/ 57150 w 1914525"/>
                <a:gd name="connsiteY159" fmla="*/ 523875 h 1395413"/>
                <a:gd name="connsiteX160" fmla="*/ 52388 w 1914525"/>
                <a:gd name="connsiteY160" fmla="*/ 576263 h 1395413"/>
                <a:gd name="connsiteX161" fmla="*/ 47625 w 1914525"/>
                <a:gd name="connsiteY161" fmla="*/ 604838 h 1395413"/>
                <a:gd name="connsiteX162" fmla="*/ 38100 w 1914525"/>
                <a:gd name="connsiteY162" fmla="*/ 714375 h 1395413"/>
                <a:gd name="connsiteX163" fmla="*/ 28575 w 1914525"/>
                <a:gd name="connsiteY163" fmla="*/ 762000 h 1395413"/>
                <a:gd name="connsiteX164" fmla="*/ 14288 w 1914525"/>
                <a:gd name="connsiteY164" fmla="*/ 866775 h 1395413"/>
                <a:gd name="connsiteX165" fmla="*/ 9525 w 1914525"/>
                <a:gd name="connsiteY165" fmla="*/ 890588 h 1395413"/>
                <a:gd name="connsiteX166" fmla="*/ 0 w 1914525"/>
                <a:gd name="connsiteY166" fmla="*/ 919163 h 1395413"/>
                <a:gd name="connsiteX167" fmla="*/ 4763 w 1914525"/>
                <a:gd name="connsiteY167" fmla="*/ 1042988 h 1395413"/>
                <a:gd name="connsiteX168" fmla="*/ 14288 w 1914525"/>
                <a:gd name="connsiteY168" fmla="*/ 1076325 h 1395413"/>
                <a:gd name="connsiteX169" fmla="*/ 23813 w 1914525"/>
                <a:gd name="connsiteY16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50044 w 1914525"/>
                <a:gd name="connsiteY18" fmla="*/ 311944 h 1395413"/>
                <a:gd name="connsiteX19" fmla="*/ 395288 w 1914525"/>
                <a:gd name="connsiteY19" fmla="*/ 328613 h 1395413"/>
                <a:gd name="connsiteX20" fmla="*/ 419100 w 1914525"/>
                <a:gd name="connsiteY20" fmla="*/ 314325 h 1395413"/>
                <a:gd name="connsiteX21" fmla="*/ 452438 w 1914525"/>
                <a:gd name="connsiteY21" fmla="*/ 295275 h 1395413"/>
                <a:gd name="connsiteX22" fmla="*/ 471488 w 1914525"/>
                <a:gd name="connsiteY22" fmla="*/ 290513 h 1395413"/>
                <a:gd name="connsiteX23" fmla="*/ 509588 w 1914525"/>
                <a:gd name="connsiteY23" fmla="*/ 276225 h 1395413"/>
                <a:gd name="connsiteX24" fmla="*/ 523875 w 1914525"/>
                <a:gd name="connsiteY24" fmla="*/ 266700 h 1395413"/>
                <a:gd name="connsiteX25" fmla="*/ 561975 w 1914525"/>
                <a:gd name="connsiteY25" fmla="*/ 257175 h 1395413"/>
                <a:gd name="connsiteX26" fmla="*/ 590550 w 1914525"/>
                <a:gd name="connsiteY26" fmla="*/ 247650 h 1395413"/>
                <a:gd name="connsiteX27" fmla="*/ 604838 w 1914525"/>
                <a:gd name="connsiteY27" fmla="*/ 242888 h 1395413"/>
                <a:gd name="connsiteX28" fmla="*/ 633413 w 1914525"/>
                <a:gd name="connsiteY28" fmla="*/ 238125 h 1395413"/>
                <a:gd name="connsiteX29" fmla="*/ 652463 w 1914525"/>
                <a:gd name="connsiteY29" fmla="*/ 233363 h 1395413"/>
                <a:gd name="connsiteX30" fmla="*/ 681038 w 1914525"/>
                <a:gd name="connsiteY30" fmla="*/ 223838 h 1395413"/>
                <a:gd name="connsiteX31" fmla="*/ 704850 w 1914525"/>
                <a:gd name="connsiteY31" fmla="*/ 219075 h 1395413"/>
                <a:gd name="connsiteX32" fmla="*/ 766763 w 1914525"/>
                <a:gd name="connsiteY32" fmla="*/ 209550 h 1395413"/>
                <a:gd name="connsiteX33" fmla="*/ 790575 w 1914525"/>
                <a:gd name="connsiteY33" fmla="*/ 204788 h 1395413"/>
                <a:gd name="connsiteX34" fmla="*/ 881063 w 1914525"/>
                <a:gd name="connsiteY34" fmla="*/ 190500 h 1395413"/>
                <a:gd name="connsiteX35" fmla="*/ 895350 w 1914525"/>
                <a:gd name="connsiteY35" fmla="*/ 185738 h 1395413"/>
                <a:gd name="connsiteX36" fmla="*/ 976313 w 1914525"/>
                <a:gd name="connsiteY36" fmla="*/ 176213 h 1395413"/>
                <a:gd name="connsiteX37" fmla="*/ 1314450 w 1914525"/>
                <a:gd name="connsiteY37" fmla="*/ 180975 h 1395413"/>
                <a:gd name="connsiteX38" fmla="*/ 1343025 w 1914525"/>
                <a:gd name="connsiteY38" fmla="*/ 190500 h 1395413"/>
                <a:gd name="connsiteX39" fmla="*/ 1371600 w 1914525"/>
                <a:gd name="connsiteY39" fmla="*/ 200025 h 1395413"/>
                <a:gd name="connsiteX40" fmla="*/ 1385888 w 1914525"/>
                <a:gd name="connsiteY40" fmla="*/ 204788 h 1395413"/>
                <a:gd name="connsiteX41" fmla="*/ 1414463 w 1914525"/>
                <a:gd name="connsiteY41" fmla="*/ 223838 h 1395413"/>
                <a:gd name="connsiteX42" fmla="*/ 1452563 w 1914525"/>
                <a:gd name="connsiteY42" fmla="*/ 238125 h 1395413"/>
                <a:gd name="connsiteX43" fmla="*/ 1481138 w 1914525"/>
                <a:gd name="connsiteY43" fmla="*/ 247650 h 1395413"/>
                <a:gd name="connsiteX44" fmla="*/ 1495425 w 1914525"/>
                <a:gd name="connsiteY44" fmla="*/ 252413 h 1395413"/>
                <a:gd name="connsiteX45" fmla="*/ 1514475 w 1914525"/>
                <a:gd name="connsiteY45" fmla="*/ 257175 h 1395413"/>
                <a:gd name="connsiteX46" fmla="*/ 1547813 w 1914525"/>
                <a:gd name="connsiteY46" fmla="*/ 285750 h 1395413"/>
                <a:gd name="connsiteX47" fmla="*/ 1576388 w 1914525"/>
                <a:gd name="connsiteY47" fmla="*/ 304800 h 1395413"/>
                <a:gd name="connsiteX48" fmla="*/ 1590675 w 1914525"/>
                <a:gd name="connsiteY48" fmla="*/ 314325 h 1395413"/>
                <a:gd name="connsiteX49" fmla="*/ 1619250 w 1914525"/>
                <a:gd name="connsiteY49" fmla="*/ 342900 h 1395413"/>
                <a:gd name="connsiteX50" fmla="*/ 1633538 w 1914525"/>
                <a:gd name="connsiteY50" fmla="*/ 357188 h 1395413"/>
                <a:gd name="connsiteX51" fmla="*/ 1657350 w 1914525"/>
                <a:gd name="connsiteY51" fmla="*/ 390525 h 1395413"/>
                <a:gd name="connsiteX52" fmla="*/ 1676400 w 1914525"/>
                <a:gd name="connsiteY52" fmla="*/ 419100 h 1395413"/>
                <a:gd name="connsiteX53" fmla="*/ 1681163 w 1914525"/>
                <a:gd name="connsiteY53" fmla="*/ 433388 h 1395413"/>
                <a:gd name="connsiteX54" fmla="*/ 1690688 w 1914525"/>
                <a:gd name="connsiteY54" fmla="*/ 447675 h 1395413"/>
                <a:gd name="connsiteX55" fmla="*/ 1704975 w 1914525"/>
                <a:gd name="connsiteY55" fmla="*/ 471488 h 1395413"/>
                <a:gd name="connsiteX56" fmla="*/ 1714500 w 1914525"/>
                <a:gd name="connsiteY56" fmla="*/ 485775 h 1395413"/>
                <a:gd name="connsiteX57" fmla="*/ 1728788 w 1914525"/>
                <a:gd name="connsiteY57" fmla="*/ 514350 h 1395413"/>
                <a:gd name="connsiteX58" fmla="*/ 1747838 w 1914525"/>
                <a:gd name="connsiteY58" fmla="*/ 542925 h 1395413"/>
                <a:gd name="connsiteX59" fmla="*/ 1752600 w 1914525"/>
                <a:gd name="connsiteY59" fmla="*/ 557213 h 1395413"/>
                <a:gd name="connsiteX60" fmla="*/ 1762125 w 1914525"/>
                <a:gd name="connsiteY60" fmla="*/ 571500 h 1395413"/>
                <a:gd name="connsiteX61" fmla="*/ 1771650 w 1914525"/>
                <a:gd name="connsiteY61" fmla="*/ 600075 h 1395413"/>
                <a:gd name="connsiteX62" fmla="*/ 1781175 w 1914525"/>
                <a:gd name="connsiteY62" fmla="*/ 614363 h 1395413"/>
                <a:gd name="connsiteX63" fmla="*/ 1790700 w 1914525"/>
                <a:gd name="connsiteY63" fmla="*/ 642938 h 1395413"/>
                <a:gd name="connsiteX64" fmla="*/ 1795463 w 1914525"/>
                <a:gd name="connsiteY64" fmla="*/ 661988 h 1395413"/>
                <a:gd name="connsiteX65" fmla="*/ 1804988 w 1914525"/>
                <a:gd name="connsiteY65" fmla="*/ 676275 h 1395413"/>
                <a:gd name="connsiteX66" fmla="*/ 1809750 w 1914525"/>
                <a:gd name="connsiteY66" fmla="*/ 695325 h 1395413"/>
                <a:gd name="connsiteX67" fmla="*/ 1824038 w 1914525"/>
                <a:gd name="connsiteY67" fmla="*/ 747713 h 1395413"/>
                <a:gd name="connsiteX68" fmla="*/ 1833563 w 1914525"/>
                <a:gd name="connsiteY68" fmla="*/ 804863 h 1395413"/>
                <a:gd name="connsiteX69" fmla="*/ 1838325 w 1914525"/>
                <a:gd name="connsiteY69" fmla="*/ 942975 h 1395413"/>
                <a:gd name="connsiteX70" fmla="*/ 1843088 w 1914525"/>
                <a:gd name="connsiteY70" fmla="*/ 957263 h 1395413"/>
                <a:gd name="connsiteX71" fmla="*/ 1857375 w 1914525"/>
                <a:gd name="connsiteY71" fmla="*/ 1000125 h 1395413"/>
                <a:gd name="connsiteX72" fmla="*/ 1862138 w 1914525"/>
                <a:gd name="connsiteY72" fmla="*/ 1019175 h 1395413"/>
                <a:gd name="connsiteX73" fmla="*/ 1871663 w 1914525"/>
                <a:gd name="connsiteY73" fmla="*/ 1038225 h 1395413"/>
                <a:gd name="connsiteX74" fmla="*/ 1876425 w 1914525"/>
                <a:gd name="connsiteY74" fmla="*/ 1166813 h 1395413"/>
                <a:gd name="connsiteX75" fmla="*/ 1885950 w 1914525"/>
                <a:gd name="connsiteY75" fmla="*/ 1285875 h 1395413"/>
                <a:gd name="connsiteX76" fmla="*/ 1885950 w 1914525"/>
                <a:gd name="connsiteY76" fmla="*/ 1357313 h 1395413"/>
                <a:gd name="connsiteX77" fmla="*/ 1876425 w 1914525"/>
                <a:gd name="connsiteY77" fmla="*/ 1371600 h 1395413"/>
                <a:gd name="connsiteX78" fmla="*/ 1866900 w 1914525"/>
                <a:gd name="connsiteY78" fmla="*/ 1395413 h 1395413"/>
                <a:gd name="connsiteX79" fmla="*/ 1871663 w 1914525"/>
                <a:gd name="connsiteY79" fmla="*/ 1266825 h 1395413"/>
                <a:gd name="connsiteX80" fmla="*/ 1881188 w 1914525"/>
                <a:gd name="connsiteY80" fmla="*/ 1238250 h 1395413"/>
                <a:gd name="connsiteX81" fmla="*/ 1890713 w 1914525"/>
                <a:gd name="connsiteY81" fmla="*/ 1200150 h 1395413"/>
                <a:gd name="connsiteX82" fmla="*/ 1900238 w 1914525"/>
                <a:gd name="connsiteY82" fmla="*/ 1171575 h 1395413"/>
                <a:gd name="connsiteX83" fmla="*/ 1905000 w 1914525"/>
                <a:gd name="connsiteY83" fmla="*/ 1085850 h 1395413"/>
                <a:gd name="connsiteX84" fmla="*/ 1914525 w 1914525"/>
                <a:gd name="connsiteY84" fmla="*/ 809625 h 1395413"/>
                <a:gd name="connsiteX85" fmla="*/ 1909763 w 1914525"/>
                <a:gd name="connsiteY85" fmla="*/ 666750 h 1395413"/>
                <a:gd name="connsiteX86" fmla="*/ 1890713 w 1914525"/>
                <a:gd name="connsiteY86" fmla="*/ 633413 h 1395413"/>
                <a:gd name="connsiteX87" fmla="*/ 1881188 w 1914525"/>
                <a:gd name="connsiteY87" fmla="*/ 609600 h 1395413"/>
                <a:gd name="connsiteX88" fmla="*/ 1871663 w 1914525"/>
                <a:gd name="connsiteY88" fmla="*/ 581025 h 1395413"/>
                <a:gd name="connsiteX89" fmla="*/ 1862138 w 1914525"/>
                <a:gd name="connsiteY89" fmla="*/ 566738 h 1395413"/>
                <a:gd name="connsiteX90" fmla="*/ 1857375 w 1914525"/>
                <a:gd name="connsiteY90" fmla="*/ 542925 h 1395413"/>
                <a:gd name="connsiteX91" fmla="*/ 1847850 w 1914525"/>
                <a:gd name="connsiteY91" fmla="*/ 528638 h 1395413"/>
                <a:gd name="connsiteX92" fmla="*/ 1843088 w 1914525"/>
                <a:gd name="connsiteY92" fmla="*/ 514350 h 1395413"/>
                <a:gd name="connsiteX93" fmla="*/ 1833563 w 1914525"/>
                <a:gd name="connsiteY93" fmla="*/ 495300 h 1395413"/>
                <a:gd name="connsiteX94" fmla="*/ 1824038 w 1914525"/>
                <a:gd name="connsiteY94" fmla="*/ 457200 h 1395413"/>
                <a:gd name="connsiteX95" fmla="*/ 1814513 w 1914525"/>
                <a:gd name="connsiteY95" fmla="*/ 438150 h 1395413"/>
                <a:gd name="connsiteX96" fmla="*/ 1800225 w 1914525"/>
                <a:gd name="connsiteY96" fmla="*/ 404813 h 1395413"/>
                <a:gd name="connsiteX97" fmla="*/ 1790700 w 1914525"/>
                <a:gd name="connsiteY97" fmla="*/ 376238 h 1395413"/>
                <a:gd name="connsiteX98" fmla="*/ 1785938 w 1914525"/>
                <a:gd name="connsiteY98" fmla="*/ 361950 h 1395413"/>
                <a:gd name="connsiteX99" fmla="*/ 1781175 w 1914525"/>
                <a:gd name="connsiteY99" fmla="*/ 342900 h 1395413"/>
                <a:gd name="connsiteX100" fmla="*/ 1771650 w 1914525"/>
                <a:gd name="connsiteY100" fmla="*/ 328613 h 1395413"/>
                <a:gd name="connsiteX101" fmla="*/ 1752600 w 1914525"/>
                <a:gd name="connsiteY101" fmla="*/ 280988 h 1395413"/>
                <a:gd name="connsiteX102" fmla="*/ 1747838 w 1914525"/>
                <a:gd name="connsiteY102" fmla="*/ 266700 h 1395413"/>
                <a:gd name="connsiteX103" fmla="*/ 1738313 w 1914525"/>
                <a:gd name="connsiteY103" fmla="*/ 252413 h 1395413"/>
                <a:gd name="connsiteX104" fmla="*/ 1724025 w 1914525"/>
                <a:gd name="connsiteY104" fmla="*/ 228600 h 1395413"/>
                <a:gd name="connsiteX105" fmla="*/ 1714500 w 1914525"/>
                <a:gd name="connsiteY105" fmla="*/ 214313 h 1395413"/>
                <a:gd name="connsiteX106" fmla="*/ 1700213 w 1914525"/>
                <a:gd name="connsiteY106" fmla="*/ 204788 h 1395413"/>
                <a:gd name="connsiteX107" fmla="*/ 1676400 w 1914525"/>
                <a:gd name="connsiteY107" fmla="*/ 176213 h 1395413"/>
                <a:gd name="connsiteX108" fmla="*/ 1666875 w 1914525"/>
                <a:gd name="connsiteY108" fmla="*/ 161925 h 1395413"/>
                <a:gd name="connsiteX109" fmla="*/ 1638300 w 1914525"/>
                <a:gd name="connsiteY109" fmla="*/ 152400 h 1395413"/>
                <a:gd name="connsiteX110" fmla="*/ 1609725 w 1914525"/>
                <a:gd name="connsiteY110" fmla="*/ 142875 h 1395413"/>
                <a:gd name="connsiteX111" fmla="*/ 1590675 w 1914525"/>
                <a:gd name="connsiteY111" fmla="*/ 133350 h 1395413"/>
                <a:gd name="connsiteX112" fmla="*/ 1533525 w 1914525"/>
                <a:gd name="connsiteY112" fmla="*/ 123825 h 1395413"/>
                <a:gd name="connsiteX113" fmla="*/ 1495425 w 1914525"/>
                <a:gd name="connsiteY113" fmla="*/ 109538 h 1395413"/>
                <a:gd name="connsiteX114" fmla="*/ 1376363 w 1914525"/>
                <a:gd name="connsiteY114" fmla="*/ 95250 h 1395413"/>
                <a:gd name="connsiteX115" fmla="*/ 1343025 w 1914525"/>
                <a:gd name="connsiteY115" fmla="*/ 90488 h 1395413"/>
                <a:gd name="connsiteX116" fmla="*/ 1281113 w 1914525"/>
                <a:gd name="connsiteY116" fmla="*/ 76200 h 1395413"/>
                <a:gd name="connsiteX117" fmla="*/ 1223963 w 1914525"/>
                <a:gd name="connsiteY117" fmla="*/ 71438 h 1395413"/>
                <a:gd name="connsiteX118" fmla="*/ 1181100 w 1914525"/>
                <a:gd name="connsiteY118" fmla="*/ 61913 h 1395413"/>
                <a:gd name="connsiteX119" fmla="*/ 1166813 w 1914525"/>
                <a:gd name="connsiteY119" fmla="*/ 52388 h 1395413"/>
                <a:gd name="connsiteX120" fmla="*/ 1143000 w 1914525"/>
                <a:gd name="connsiteY120" fmla="*/ 47625 h 1395413"/>
                <a:gd name="connsiteX121" fmla="*/ 1114425 w 1914525"/>
                <a:gd name="connsiteY121" fmla="*/ 38100 h 1395413"/>
                <a:gd name="connsiteX122" fmla="*/ 1085850 w 1914525"/>
                <a:gd name="connsiteY122" fmla="*/ 28575 h 1395413"/>
                <a:gd name="connsiteX123" fmla="*/ 1009650 w 1914525"/>
                <a:gd name="connsiteY123" fmla="*/ 19050 h 1395413"/>
                <a:gd name="connsiteX124" fmla="*/ 976313 w 1914525"/>
                <a:gd name="connsiteY124" fmla="*/ 9525 h 1395413"/>
                <a:gd name="connsiteX125" fmla="*/ 923925 w 1914525"/>
                <a:gd name="connsiteY125" fmla="*/ 0 h 1395413"/>
                <a:gd name="connsiteX126" fmla="*/ 771525 w 1914525"/>
                <a:gd name="connsiteY126" fmla="*/ 4763 h 1395413"/>
                <a:gd name="connsiteX127" fmla="*/ 757238 w 1914525"/>
                <a:gd name="connsiteY127" fmla="*/ 9525 h 1395413"/>
                <a:gd name="connsiteX128" fmla="*/ 733425 w 1914525"/>
                <a:gd name="connsiteY128" fmla="*/ 19050 h 1395413"/>
                <a:gd name="connsiteX129" fmla="*/ 714375 w 1914525"/>
                <a:gd name="connsiteY129" fmla="*/ 28575 h 1395413"/>
                <a:gd name="connsiteX130" fmla="*/ 700088 w 1914525"/>
                <a:gd name="connsiteY130" fmla="*/ 33338 h 1395413"/>
                <a:gd name="connsiteX131" fmla="*/ 681038 w 1914525"/>
                <a:gd name="connsiteY131" fmla="*/ 42863 h 1395413"/>
                <a:gd name="connsiteX132" fmla="*/ 633413 w 1914525"/>
                <a:gd name="connsiteY132" fmla="*/ 57150 h 1395413"/>
                <a:gd name="connsiteX133" fmla="*/ 595313 w 1914525"/>
                <a:gd name="connsiteY133" fmla="*/ 71438 h 1395413"/>
                <a:gd name="connsiteX134" fmla="*/ 552450 w 1914525"/>
                <a:gd name="connsiteY134" fmla="*/ 80963 h 1395413"/>
                <a:gd name="connsiteX135" fmla="*/ 519113 w 1914525"/>
                <a:gd name="connsiteY135" fmla="*/ 95250 h 1395413"/>
                <a:gd name="connsiteX136" fmla="*/ 485775 w 1914525"/>
                <a:gd name="connsiteY136" fmla="*/ 100013 h 1395413"/>
                <a:gd name="connsiteX137" fmla="*/ 438150 w 1914525"/>
                <a:gd name="connsiteY137" fmla="*/ 119063 h 1395413"/>
                <a:gd name="connsiteX138" fmla="*/ 404813 w 1914525"/>
                <a:gd name="connsiteY138" fmla="*/ 133350 h 1395413"/>
                <a:gd name="connsiteX139" fmla="*/ 390525 w 1914525"/>
                <a:gd name="connsiteY139" fmla="*/ 147638 h 1395413"/>
                <a:gd name="connsiteX140" fmla="*/ 352425 w 1914525"/>
                <a:gd name="connsiteY140" fmla="*/ 166688 h 1395413"/>
                <a:gd name="connsiteX141" fmla="*/ 319088 w 1914525"/>
                <a:gd name="connsiteY141" fmla="*/ 180975 h 1395413"/>
                <a:gd name="connsiteX142" fmla="*/ 300038 w 1914525"/>
                <a:gd name="connsiteY142" fmla="*/ 195263 h 1395413"/>
                <a:gd name="connsiteX143" fmla="*/ 285750 w 1914525"/>
                <a:gd name="connsiteY143" fmla="*/ 200025 h 1395413"/>
                <a:gd name="connsiteX144" fmla="*/ 266700 w 1914525"/>
                <a:gd name="connsiteY144" fmla="*/ 214313 h 1395413"/>
                <a:gd name="connsiteX145" fmla="*/ 228600 w 1914525"/>
                <a:gd name="connsiteY145" fmla="*/ 233363 h 1395413"/>
                <a:gd name="connsiteX146" fmla="*/ 200025 w 1914525"/>
                <a:gd name="connsiteY146" fmla="*/ 252413 h 1395413"/>
                <a:gd name="connsiteX147" fmla="*/ 185738 w 1914525"/>
                <a:gd name="connsiteY147" fmla="*/ 261938 h 1395413"/>
                <a:gd name="connsiteX148" fmla="*/ 166688 w 1914525"/>
                <a:gd name="connsiteY148" fmla="*/ 271463 h 1395413"/>
                <a:gd name="connsiteX149" fmla="*/ 157163 w 1914525"/>
                <a:gd name="connsiteY149" fmla="*/ 285750 h 1395413"/>
                <a:gd name="connsiteX150" fmla="*/ 142875 w 1914525"/>
                <a:gd name="connsiteY150" fmla="*/ 300038 h 1395413"/>
                <a:gd name="connsiteX151" fmla="*/ 119063 w 1914525"/>
                <a:gd name="connsiteY151" fmla="*/ 333375 h 1395413"/>
                <a:gd name="connsiteX152" fmla="*/ 114300 w 1914525"/>
                <a:gd name="connsiteY152" fmla="*/ 347663 h 1395413"/>
                <a:gd name="connsiteX153" fmla="*/ 104775 w 1914525"/>
                <a:gd name="connsiteY153" fmla="*/ 371475 h 1395413"/>
                <a:gd name="connsiteX154" fmla="*/ 85725 w 1914525"/>
                <a:gd name="connsiteY154" fmla="*/ 404813 h 1395413"/>
                <a:gd name="connsiteX155" fmla="*/ 76200 w 1914525"/>
                <a:gd name="connsiteY155" fmla="*/ 442913 h 1395413"/>
                <a:gd name="connsiteX156" fmla="*/ 71438 w 1914525"/>
                <a:gd name="connsiteY156" fmla="*/ 457200 h 1395413"/>
                <a:gd name="connsiteX157" fmla="*/ 66675 w 1914525"/>
                <a:gd name="connsiteY157" fmla="*/ 490538 h 1395413"/>
                <a:gd name="connsiteX158" fmla="*/ 61913 w 1914525"/>
                <a:gd name="connsiteY158" fmla="*/ 504825 h 1395413"/>
                <a:gd name="connsiteX159" fmla="*/ 57150 w 1914525"/>
                <a:gd name="connsiteY159" fmla="*/ 523875 h 1395413"/>
                <a:gd name="connsiteX160" fmla="*/ 52388 w 1914525"/>
                <a:gd name="connsiteY160" fmla="*/ 576263 h 1395413"/>
                <a:gd name="connsiteX161" fmla="*/ 47625 w 1914525"/>
                <a:gd name="connsiteY161" fmla="*/ 604838 h 1395413"/>
                <a:gd name="connsiteX162" fmla="*/ 38100 w 1914525"/>
                <a:gd name="connsiteY162" fmla="*/ 714375 h 1395413"/>
                <a:gd name="connsiteX163" fmla="*/ 28575 w 1914525"/>
                <a:gd name="connsiteY163" fmla="*/ 762000 h 1395413"/>
                <a:gd name="connsiteX164" fmla="*/ 14288 w 1914525"/>
                <a:gd name="connsiteY164" fmla="*/ 866775 h 1395413"/>
                <a:gd name="connsiteX165" fmla="*/ 9525 w 1914525"/>
                <a:gd name="connsiteY165" fmla="*/ 890588 h 1395413"/>
                <a:gd name="connsiteX166" fmla="*/ 0 w 1914525"/>
                <a:gd name="connsiteY166" fmla="*/ 919163 h 1395413"/>
                <a:gd name="connsiteX167" fmla="*/ 4763 w 1914525"/>
                <a:gd name="connsiteY167" fmla="*/ 1042988 h 1395413"/>
                <a:gd name="connsiteX168" fmla="*/ 14288 w 1914525"/>
                <a:gd name="connsiteY168" fmla="*/ 1076325 h 1395413"/>
                <a:gd name="connsiteX169" fmla="*/ 23813 w 1914525"/>
                <a:gd name="connsiteY16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95288 w 1914525"/>
                <a:gd name="connsiteY18" fmla="*/ 328613 h 1395413"/>
                <a:gd name="connsiteX19" fmla="*/ 419100 w 1914525"/>
                <a:gd name="connsiteY19" fmla="*/ 314325 h 1395413"/>
                <a:gd name="connsiteX20" fmla="*/ 452438 w 1914525"/>
                <a:gd name="connsiteY20" fmla="*/ 295275 h 1395413"/>
                <a:gd name="connsiteX21" fmla="*/ 471488 w 1914525"/>
                <a:gd name="connsiteY21" fmla="*/ 290513 h 1395413"/>
                <a:gd name="connsiteX22" fmla="*/ 509588 w 1914525"/>
                <a:gd name="connsiteY22" fmla="*/ 276225 h 1395413"/>
                <a:gd name="connsiteX23" fmla="*/ 523875 w 1914525"/>
                <a:gd name="connsiteY23" fmla="*/ 266700 h 1395413"/>
                <a:gd name="connsiteX24" fmla="*/ 561975 w 1914525"/>
                <a:gd name="connsiteY24" fmla="*/ 257175 h 1395413"/>
                <a:gd name="connsiteX25" fmla="*/ 590550 w 1914525"/>
                <a:gd name="connsiteY25" fmla="*/ 247650 h 1395413"/>
                <a:gd name="connsiteX26" fmla="*/ 604838 w 1914525"/>
                <a:gd name="connsiteY26" fmla="*/ 242888 h 1395413"/>
                <a:gd name="connsiteX27" fmla="*/ 633413 w 1914525"/>
                <a:gd name="connsiteY27" fmla="*/ 238125 h 1395413"/>
                <a:gd name="connsiteX28" fmla="*/ 652463 w 1914525"/>
                <a:gd name="connsiteY28" fmla="*/ 233363 h 1395413"/>
                <a:gd name="connsiteX29" fmla="*/ 681038 w 1914525"/>
                <a:gd name="connsiteY29" fmla="*/ 223838 h 1395413"/>
                <a:gd name="connsiteX30" fmla="*/ 704850 w 1914525"/>
                <a:gd name="connsiteY30" fmla="*/ 219075 h 1395413"/>
                <a:gd name="connsiteX31" fmla="*/ 766763 w 1914525"/>
                <a:gd name="connsiteY31" fmla="*/ 209550 h 1395413"/>
                <a:gd name="connsiteX32" fmla="*/ 790575 w 1914525"/>
                <a:gd name="connsiteY32" fmla="*/ 204788 h 1395413"/>
                <a:gd name="connsiteX33" fmla="*/ 881063 w 1914525"/>
                <a:gd name="connsiteY33" fmla="*/ 190500 h 1395413"/>
                <a:gd name="connsiteX34" fmla="*/ 895350 w 1914525"/>
                <a:gd name="connsiteY34" fmla="*/ 185738 h 1395413"/>
                <a:gd name="connsiteX35" fmla="*/ 976313 w 1914525"/>
                <a:gd name="connsiteY35" fmla="*/ 176213 h 1395413"/>
                <a:gd name="connsiteX36" fmla="*/ 1314450 w 1914525"/>
                <a:gd name="connsiteY36" fmla="*/ 180975 h 1395413"/>
                <a:gd name="connsiteX37" fmla="*/ 1343025 w 1914525"/>
                <a:gd name="connsiteY37" fmla="*/ 190500 h 1395413"/>
                <a:gd name="connsiteX38" fmla="*/ 1371600 w 1914525"/>
                <a:gd name="connsiteY38" fmla="*/ 200025 h 1395413"/>
                <a:gd name="connsiteX39" fmla="*/ 1385888 w 1914525"/>
                <a:gd name="connsiteY39" fmla="*/ 204788 h 1395413"/>
                <a:gd name="connsiteX40" fmla="*/ 1414463 w 1914525"/>
                <a:gd name="connsiteY40" fmla="*/ 223838 h 1395413"/>
                <a:gd name="connsiteX41" fmla="*/ 1452563 w 1914525"/>
                <a:gd name="connsiteY41" fmla="*/ 238125 h 1395413"/>
                <a:gd name="connsiteX42" fmla="*/ 1481138 w 1914525"/>
                <a:gd name="connsiteY42" fmla="*/ 247650 h 1395413"/>
                <a:gd name="connsiteX43" fmla="*/ 1495425 w 1914525"/>
                <a:gd name="connsiteY43" fmla="*/ 252413 h 1395413"/>
                <a:gd name="connsiteX44" fmla="*/ 1514475 w 1914525"/>
                <a:gd name="connsiteY44" fmla="*/ 257175 h 1395413"/>
                <a:gd name="connsiteX45" fmla="*/ 1547813 w 1914525"/>
                <a:gd name="connsiteY45" fmla="*/ 285750 h 1395413"/>
                <a:gd name="connsiteX46" fmla="*/ 1576388 w 1914525"/>
                <a:gd name="connsiteY46" fmla="*/ 304800 h 1395413"/>
                <a:gd name="connsiteX47" fmla="*/ 1590675 w 1914525"/>
                <a:gd name="connsiteY47" fmla="*/ 314325 h 1395413"/>
                <a:gd name="connsiteX48" fmla="*/ 1619250 w 1914525"/>
                <a:gd name="connsiteY48" fmla="*/ 342900 h 1395413"/>
                <a:gd name="connsiteX49" fmla="*/ 1633538 w 1914525"/>
                <a:gd name="connsiteY49" fmla="*/ 357188 h 1395413"/>
                <a:gd name="connsiteX50" fmla="*/ 1657350 w 1914525"/>
                <a:gd name="connsiteY50" fmla="*/ 390525 h 1395413"/>
                <a:gd name="connsiteX51" fmla="*/ 1676400 w 1914525"/>
                <a:gd name="connsiteY51" fmla="*/ 419100 h 1395413"/>
                <a:gd name="connsiteX52" fmla="*/ 1681163 w 1914525"/>
                <a:gd name="connsiteY52" fmla="*/ 433388 h 1395413"/>
                <a:gd name="connsiteX53" fmla="*/ 1690688 w 1914525"/>
                <a:gd name="connsiteY53" fmla="*/ 447675 h 1395413"/>
                <a:gd name="connsiteX54" fmla="*/ 1704975 w 1914525"/>
                <a:gd name="connsiteY54" fmla="*/ 471488 h 1395413"/>
                <a:gd name="connsiteX55" fmla="*/ 1714500 w 1914525"/>
                <a:gd name="connsiteY55" fmla="*/ 485775 h 1395413"/>
                <a:gd name="connsiteX56" fmla="*/ 1728788 w 1914525"/>
                <a:gd name="connsiteY56" fmla="*/ 514350 h 1395413"/>
                <a:gd name="connsiteX57" fmla="*/ 1747838 w 1914525"/>
                <a:gd name="connsiteY57" fmla="*/ 542925 h 1395413"/>
                <a:gd name="connsiteX58" fmla="*/ 1752600 w 1914525"/>
                <a:gd name="connsiteY58" fmla="*/ 557213 h 1395413"/>
                <a:gd name="connsiteX59" fmla="*/ 1762125 w 1914525"/>
                <a:gd name="connsiteY59" fmla="*/ 571500 h 1395413"/>
                <a:gd name="connsiteX60" fmla="*/ 1771650 w 1914525"/>
                <a:gd name="connsiteY60" fmla="*/ 600075 h 1395413"/>
                <a:gd name="connsiteX61" fmla="*/ 1781175 w 1914525"/>
                <a:gd name="connsiteY61" fmla="*/ 614363 h 1395413"/>
                <a:gd name="connsiteX62" fmla="*/ 1790700 w 1914525"/>
                <a:gd name="connsiteY62" fmla="*/ 642938 h 1395413"/>
                <a:gd name="connsiteX63" fmla="*/ 1795463 w 1914525"/>
                <a:gd name="connsiteY63" fmla="*/ 661988 h 1395413"/>
                <a:gd name="connsiteX64" fmla="*/ 1804988 w 1914525"/>
                <a:gd name="connsiteY64" fmla="*/ 676275 h 1395413"/>
                <a:gd name="connsiteX65" fmla="*/ 1809750 w 1914525"/>
                <a:gd name="connsiteY65" fmla="*/ 695325 h 1395413"/>
                <a:gd name="connsiteX66" fmla="*/ 1824038 w 1914525"/>
                <a:gd name="connsiteY66" fmla="*/ 747713 h 1395413"/>
                <a:gd name="connsiteX67" fmla="*/ 1833563 w 1914525"/>
                <a:gd name="connsiteY67" fmla="*/ 804863 h 1395413"/>
                <a:gd name="connsiteX68" fmla="*/ 1838325 w 1914525"/>
                <a:gd name="connsiteY68" fmla="*/ 942975 h 1395413"/>
                <a:gd name="connsiteX69" fmla="*/ 1843088 w 1914525"/>
                <a:gd name="connsiteY69" fmla="*/ 957263 h 1395413"/>
                <a:gd name="connsiteX70" fmla="*/ 1857375 w 1914525"/>
                <a:gd name="connsiteY70" fmla="*/ 1000125 h 1395413"/>
                <a:gd name="connsiteX71" fmla="*/ 1862138 w 1914525"/>
                <a:gd name="connsiteY71" fmla="*/ 1019175 h 1395413"/>
                <a:gd name="connsiteX72" fmla="*/ 1871663 w 1914525"/>
                <a:gd name="connsiteY72" fmla="*/ 1038225 h 1395413"/>
                <a:gd name="connsiteX73" fmla="*/ 1876425 w 1914525"/>
                <a:gd name="connsiteY73" fmla="*/ 1166813 h 1395413"/>
                <a:gd name="connsiteX74" fmla="*/ 1885950 w 1914525"/>
                <a:gd name="connsiteY74" fmla="*/ 1285875 h 1395413"/>
                <a:gd name="connsiteX75" fmla="*/ 1885950 w 1914525"/>
                <a:gd name="connsiteY75" fmla="*/ 1357313 h 1395413"/>
                <a:gd name="connsiteX76" fmla="*/ 1876425 w 1914525"/>
                <a:gd name="connsiteY76" fmla="*/ 1371600 h 1395413"/>
                <a:gd name="connsiteX77" fmla="*/ 1866900 w 1914525"/>
                <a:gd name="connsiteY77" fmla="*/ 1395413 h 1395413"/>
                <a:gd name="connsiteX78" fmla="*/ 1871663 w 1914525"/>
                <a:gd name="connsiteY78" fmla="*/ 1266825 h 1395413"/>
                <a:gd name="connsiteX79" fmla="*/ 1881188 w 1914525"/>
                <a:gd name="connsiteY79" fmla="*/ 1238250 h 1395413"/>
                <a:gd name="connsiteX80" fmla="*/ 1890713 w 1914525"/>
                <a:gd name="connsiteY80" fmla="*/ 1200150 h 1395413"/>
                <a:gd name="connsiteX81" fmla="*/ 1900238 w 1914525"/>
                <a:gd name="connsiteY81" fmla="*/ 1171575 h 1395413"/>
                <a:gd name="connsiteX82" fmla="*/ 1905000 w 1914525"/>
                <a:gd name="connsiteY82" fmla="*/ 1085850 h 1395413"/>
                <a:gd name="connsiteX83" fmla="*/ 1914525 w 1914525"/>
                <a:gd name="connsiteY83" fmla="*/ 809625 h 1395413"/>
                <a:gd name="connsiteX84" fmla="*/ 1909763 w 1914525"/>
                <a:gd name="connsiteY84" fmla="*/ 666750 h 1395413"/>
                <a:gd name="connsiteX85" fmla="*/ 1890713 w 1914525"/>
                <a:gd name="connsiteY85" fmla="*/ 633413 h 1395413"/>
                <a:gd name="connsiteX86" fmla="*/ 1881188 w 1914525"/>
                <a:gd name="connsiteY86" fmla="*/ 609600 h 1395413"/>
                <a:gd name="connsiteX87" fmla="*/ 1871663 w 1914525"/>
                <a:gd name="connsiteY87" fmla="*/ 581025 h 1395413"/>
                <a:gd name="connsiteX88" fmla="*/ 1862138 w 1914525"/>
                <a:gd name="connsiteY88" fmla="*/ 566738 h 1395413"/>
                <a:gd name="connsiteX89" fmla="*/ 1857375 w 1914525"/>
                <a:gd name="connsiteY89" fmla="*/ 542925 h 1395413"/>
                <a:gd name="connsiteX90" fmla="*/ 1847850 w 1914525"/>
                <a:gd name="connsiteY90" fmla="*/ 528638 h 1395413"/>
                <a:gd name="connsiteX91" fmla="*/ 1843088 w 1914525"/>
                <a:gd name="connsiteY91" fmla="*/ 514350 h 1395413"/>
                <a:gd name="connsiteX92" fmla="*/ 1833563 w 1914525"/>
                <a:gd name="connsiteY92" fmla="*/ 495300 h 1395413"/>
                <a:gd name="connsiteX93" fmla="*/ 1824038 w 1914525"/>
                <a:gd name="connsiteY93" fmla="*/ 457200 h 1395413"/>
                <a:gd name="connsiteX94" fmla="*/ 1814513 w 1914525"/>
                <a:gd name="connsiteY94" fmla="*/ 438150 h 1395413"/>
                <a:gd name="connsiteX95" fmla="*/ 1800225 w 1914525"/>
                <a:gd name="connsiteY95" fmla="*/ 404813 h 1395413"/>
                <a:gd name="connsiteX96" fmla="*/ 1790700 w 1914525"/>
                <a:gd name="connsiteY96" fmla="*/ 376238 h 1395413"/>
                <a:gd name="connsiteX97" fmla="*/ 1785938 w 1914525"/>
                <a:gd name="connsiteY97" fmla="*/ 361950 h 1395413"/>
                <a:gd name="connsiteX98" fmla="*/ 1781175 w 1914525"/>
                <a:gd name="connsiteY98" fmla="*/ 342900 h 1395413"/>
                <a:gd name="connsiteX99" fmla="*/ 1771650 w 1914525"/>
                <a:gd name="connsiteY99" fmla="*/ 328613 h 1395413"/>
                <a:gd name="connsiteX100" fmla="*/ 1752600 w 1914525"/>
                <a:gd name="connsiteY100" fmla="*/ 280988 h 1395413"/>
                <a:gd name="connsiteX101" fmla="*/ 1747838 w 1914525"/>
                <a:gd name="connsiteY101" fmla="*/ 266700 h 1395413"/>
                <a:gd name="connsiteX102" fmla="*/ 1738313 w 1914525"/>
                <a:gd name="connsiteY102" fmla="*/ 252413 h 1395413"/>
                <a:gd name="connsiteX103" fmla="*/ 1724025 w 1914525"/>
                <a:gd name="connsiteY103" fmla="*/ 228600 h 1395413"/>
                <a:gd name="connsiteX104" fmla="*/ 1714500 w 1914525"/>
                <a:gd name="connsiteY104" fmla="*/ 214313 h 1395413"/>
                <a:gd name="connsiteX105" fmla="*/ 1700213 w 1914525"/>
                <a:gd name="connsiteY105" fmla="*/ 204788 h 1395413"/>
                <a:gd name="connsiteX106" fmla="*/ 1676400 w 1914525"/>
                <a:gd name="connsiteY106" fmla="*/ 176213 h 1395413"/>
                <a:gd name="connsiteX107" fmla="*/ 1666875 w 1914525"/>
                <a:gd name="connsiteY107" fmla="*/ 161925 h 1395413"/>
                <a:gd name="connsiteX108" fmla="*/ 1638300 w 1914525"/>
                <a:gd name="connsiteY108" fmla="*/ 152400 h 1395413"/>
                <a:gd name="connsiteX109" fmla="*/ 1609725 w 1914525"/>
                <a:gd name="connsiteY109" fmla="*/ 142875 h 1395413"/>
                <a:gd name="connsiteX110" fmla="*/ 1590675 w 1914525"/>
                <a:gd name="connsiteY110" fmla="*/ 133350 h 1395413"/>
                <a:gd name="connsiteX111" fmla="*/ 1533525 w 1914525"/>
                <a:gd name="connsiteY111" fmla="*/ 123825 h 1395413"/>
                <a:gd name="connsiteX112" fmla="*/ 1495425 w 1914525"/>
                <a:gd name="connsiteY112" fmla="*/ 109538 h 1395413"/>
                <a:gd name="connsiteX113" fmla="*/ 1376363 w 1914525"/>
                <a:gd name="connsiteY113" fmla="*/ 95250 h 1395413"/>
                <a:gd name="connsiteX114" fmla="*/ 1343025 w 1914525"/>
                <a:gd name="connsiteY114" fmla="*/ 90488 h 1395413"/>
                <a:gd name="connsiteX115" fmla="*/ 1281113 w 1914525"/>
                <a:gd name="connsiteY115" fmla="*/ 76200 h 1395413"/>
                <a:gd name="connsiteX116" fmla="*/ 1223963 w 1914525"/>
                <a:gd name="connsiteY116" fmla="*/ 71438 h 1395413"/>
                <a:gd name="connsiteX117" fmla="*/ 1181100 w 1914525"/>
                <a:gd name="connsiteY117" fmla="*/ 61913 h 1395413"/>
                <a:gd name="connsiteX118" fmla="*/ 1166813 w 1914525"/>
                <a:gd name="connsiteY118" fmla="*/ 52388 h 1395413"/>
                <a:gd name="connsiteX119" fmla="*/ 1143000 w 1914525"/>
                <a:gd name="connsiteY119" fmla="*/ 47625 h 1395413"/>
                <a:gd name="connsiteX120" fmla="*/ 1114425 w 1914525"/>
                <a:gd name="connsiteY120" fmla="*/ 38100 h 1395413"/>
                <a:gd name="connsiteX121" fmla="*/ 1085850 w 1914525"/>
                <a:gd name="connsiteY121" fmla="*/ 28575 h 1395413"/>
                <a:gd name="connsiteX122" fmla="*/ 1009650 w 1914525"/>
                <a:gd name="connsiteY122" fmla="*/ 19050 h 1395413"/>
                <a:gd name="connsiteX123" fmla="*/ 976313 w 1914525"/>
                <a:gd name="connsiteY123" fmla="*/ 9525 h 1395413"/>
                <a:gd name="connsiteX124" fmla="*/ 923925 w 1914525"/>
                <a:gd name="connsiteY124" fmla="*/ 0 h 1395413"/>
                <a:gd name="connsiteX125" fmla="*/ 771525 w 1914525"/>
                <a:gd name="connsiteY125" fmla="*/ 4763 h 1395413"/>
                <a:gd name="connsiteX126" fmla="*/ 757238 w 1914525"/>
                <a:gd name="connsiteY126" fmla="*/ 9525 h 1395413"/>
                <a:gd name="connsiteX127" fmla="*/ 733425 w 1914525"/>
                <a:gd name="connsiteY127" fmla="*/ 19050 h 1395413"/>
                <a:gd name="connsiteX128" fmla="*/ 714375 w 1914525"/>
                <a:gd name="connsiteY128" fmla="*/ 28575 h 1395413"/>
                <a:gd name="connsiteX129" fmla="*/ 700088 w 1914525"/>
                <a:gd name="connsiteY129" fmla="*/ 33338 h 1395413"/>
                <a:gd name="connsiteX130" fmla="*/ 681038 w 1914525"/>
                <a:gd name="connsiteY130" fmla="*/ 42863 h 1395413"/>
                <a:gd name="connsiteX131" fmla="*/ 633413 w 1914525"/>
                <a:gd name="connsiteY131" fmla="*/ 57150 h 1395413"/>
                <a:gd name="connsiteX132" fmla="*/ 595313 w 1914525"/>
                <a:gd name="connsiteY132" fmla="*/ 71438 h 1395413"/>
                <a:gd name="connsiteX133" fmla="*/ 552450 w 1914525"/>
                <a:gd name="connsiteY133" fmla="*/ 80963 h 1395413"/>
                <a:gd name="connsiteX134" fmla="*/ 519113 w 1914525"/>
                <a:gd name="connsiteY134" fmla="*/ 95250 h 1395413"/>
                <a:gd name="connsiteX135" fmla="*/ 485775 w 1914525"/>
                <a:gd name="connsiteY135" fmla="*/ 100013 h 1395413"/>
                <a:gd name="connsiteX136" fmla="*/ 438150 w 1914525"/>
                <a:gd name="connsiteY136" fmla="*/ 119063 h 1395413"/>
                <a:gd name="connsiteX137" fmla="*/ 404813 w 1914525"/>
                <a:gd name="connsiteY137" fmla="*/ 133350 h 1395413"/>
                <a:gd name="connsiteX138" fmla="*/ 390525 w 1914525"/>
                <a:gd name="connsiteY138" fmla="*/ 147638 h 1395413"/>
                <a:gd name="connsiteX139" fmla="*/ 352425 w 1914525"/>
                <a:gd name="connsiteY139" fmla="*/ 166688 h 1395413"/>
                <a:gd name="connsiteX140" fmla="*/ 319088 w 1914525"/>
                <a:gd name="connsiteY140" fmla="*/ 180975 h 1395413"/>
                <a:gd name="connsiteX141" fmla="*/ 300038 w 1914525"/>
                <a:gd name="connsiteY141" fmla="*/ 195263 h 1395413"/>
                <a:gd name="connsiteX142" fmla="*/ 285750 w 1914525"/>
                <a:gd name="connsiteY142" fmla="*/ 200025 h 1395413"/>
                <a:gd name="connsiteX143" fmla="*/ 266700 w 1914525"/>
                <a:gd name="connsiteY143" fmla="*/ 214313 h 1395413"/>
                <a:gd name="connsiteX144" fmla="*/ 228600 w 1914525"/>
                <a:gd name="connsiteY144" fmla="*/ 233363 h 1395413"/>
                <a:gd name="connsiteX145" fmla="*/ 200025 w 1914525"/>
                <a:gd name="connsiteY145" fmla="*/ 252413 h 1395413"/>
                <a:gd name="connsiteX146" fmla="*/ 185738 w 1914525"/>
                <a:gd name="connsiteY146" fmla="*/ 261938 h 1395413"/>
                <a:gd name="connsiteX147" fmla="*/ 166688 w 1914525"/>
                <a:gd name="connsiteY147" fmla="*/ 271463 h 1395413"/>
                <a:gd name="connsiteX148" fmla="*/ 157163 w 1914525"/>
                <a:gd name="connsiteY148" fmla="*/ 285750 h 1395413"/>
                <a:gd name="connsiteX149" fmla="*/ 142875 w 1914525"/>
                <a:gd name="connsiteY149" fmla="*/ 300038 h 1395413"/>
                <a:gd name="connsiteX150" fmla="*/ 119063 w 1914525"/>
                <a:gd name="connsiteY150" fmla="*/ 333375 h 1395413"/>
                <a:gd name="connsiteX151" fmla="*/ 114300 w 1914525"/>
                <a:gd name="connsiteY151" fmla="*/ 347663 h 1395413"/>
                <a:gd name="connsiteX152" fmla="*/ 104775 w 1914525"/>
                <a:gd name="connsiteY152" fmla="*/ 371475 h 1395413"/>
                <a:gd name="connsiteX153" fmla="*/ 85725 w 1914525"/>
                <a:gd name="connsiteY153" fmla="*/ 404813 h 1395413"/>
                <a:gd name="connsiteX154" fmla="*/ 76200 w 1914525"/>
                <a:gd name="connsiteY154" fmla="*/ 442913 h 1395413"/>
                <a:gd name="connsiteX155" fmla="*/ 71438 w 1914525"/>
                <a:gd name="connsiteY155" fmla="*/ 457200 h 1395413"/>
                <a:gd name="connsiteX156" fmla="*/ 66675 w 1914525"/>
                <a:gd name="connsiteY156" fmla="*/ 490538 h 1395413"/>
                <a:gd name="connsiteX157" fmla="*/ 61913 w 1914525"/>
                <a:gd name="connsiteY157" fmla="*/ 504825 h 1395413"/>
                <a:gd name="connsiteX158" fmla="*/ 57150 w 1914525"/>
                <a:gd name="connsiteY158" fmla="*/ 523875 h 1395413"/>
                <a:gd name="connsiteX159" fmla="*/ 52388 w 1914525"/>
                <a:gd name="connsiteY159" fmla="*/ 576263 h 1395413"/>
                <a:gd name="connsiteX160" fmla="*/ 47625 w 1914525"/>
                <a:gd name="connsiteY160" fmla="*/ 604838 h 1395413"/>
                <a:gd name="connsiteX161" fmla="*/ 38100 w 1914525"/>
                <a:gd name="connsiteY161" fmla="*/ 714375 h 1395413"/>
                <a:gd name="connsiteX162" fmla="*/ 28575 w 1914525"/>
                <a:gd name="connsiteY162" fmla="*/ 762000 h 1395413"/>
                <a:gd name="connsiteX163" fmla="*/ 14288 w 1914525"/>
                <a:gd name="connsiteY163" fmla="*/ 866775 h 1395413"/>
                <a:gd name="connsiteX164" fmla="*/ 9525 w 1914525"/>
                <a:gd name="connsiteY164" fmla="*/ 890588 h 1395413"/>
                <a:gd name="connsiteX165" fmla="*/ 0 w 1914525"/>
                <a:gd name="connsiteY165" fmla="*/ 919163 h 1395413"/>
                <a:gd name="connsiteX166" fmla="*/ 4763 w 1914525"/>
                <a:gd name="connsiteY166" fmla="*/ 1042988 h 1395413"/>
                <a:gd name="connsiteX167" fmla="*/ 14288 w 1914525"/>
                <a:gd name="connsiteY167" fmla="*/ 1076325 h 1395413"/>
                <a:gd name="connsiteX168" fmla="*/ 23813 w 1914525"/>
                <a:gd name="connsiteY16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76238 w 1914525"/>
                <a:gd name="connsiteY18" fmla="*/ 311945 h 1395413"/>
                <a:gd name="connsiteX19" fmla="*/ 419100 w 1914525"/>
                <a:gd name="connsiteY19" fmla="*/ 314325 h 1395413"/>
                <a:gd name="connsiteX20" fmla="*/ 452438 w 1914525"/>
                <a:gd name="connsiteY20" fmla="*/ 295275 h 1395413"/>
                <a:gd name="connsiteX21" fmla="*/ 471488 w 1914525"/>
                <a:gd name="connsiteY21" fmla="*/ 290513 h 1395413"/>
                <a:gd name="connsiteX22" fmla="*/ 509588 w 1914525"/>
                <a:gd name="connsiteY22" fmla="*/ 276225 h 1395413"/>
                <a:gd name="connsiteX23" fmla="*/ 523875 w 1914525"/>
                <a:gd name="connsiteY23" fmla="*/ 266700 h 1395413"/>
                <a:gd name="connsiteX24" fmla="*/ 561975 w 1914525"/>
                <a:gd name="connsiteY24" fmla="*/ 257175 h 1395413"/>
                <a:gd name="connsiteX25" fmla="*/ 590550 w 1914525"/>
                <a:gd name="connsiteY25" fmla="*/ 247650 h 1395413"/>
                <a:gd name="connsiteX26" fmla="*/ 604838 w 1914525"/>
                <a:gd name="connsiteY26" fmla="*/ 242888 h 1395413"/>
                <a:gd name="connsiteX27" fmla="*/ 633413 w 1914525"/>
                <a:gd name="connsiteY27" fmla="*/ 238125 h 1395413"/>
                <a:gd name="connsiteX28" fmla="*/ 652463 w 1914525"/>
                <a:gd name="connsiteY28" fmla="*/ 233363 h 1395413"/>
                <a:gd name="connsiteX29" fmla="*/ 681038 w 1914525"/>
                <a:gd name="connsiteY29" fmla="*/ 223838 h 1395413"/>
                <a:gd name="connsiteX30" fmla="*/ 704850 w 1914525"/>
                <a:gd name="connsiteY30" fmla="*/ 219075 h 1395413"/>
                <a:gd name="connsiteX31" fmla="*/ 766763 w 1914525"/>
                <a:gd name="connsiteY31" fmla="*/ 209550 h 1395413"/>
                <a:gd name="connsiteX32" fmla="*/ 790575 w 1914525"/>
                <a:gd name="connsiteY32" fmla="*/ 204788 h 1395413"/>
                <a:gd name="connsiteX33" fmla="*/ 881063 w 1914525"/>
                <a:gd name="connsiteY33" fmla="*/ 190500 h 1395413"/>
                <a:gd name="connsiteX34" fmla="*/ 895350 w 1914525"/>
                <a:gd name="connsiteY34" fmla="*/ 185738 h 1395413"/>
                <a:gd name="connsiteX35" fmla="*/ 976313 w 1914525"/>
                <a:gd name="connsiteY35" fmla="*/ 176213 h 1395413"/>
                <a:gd name="connsiteX36" fmla="*/ 1314450 w 1914525"/>
                <a:gd name="connsiteY36" fmla="*/ 180975 h 1395413"/>
                <a:gd name="connsiteX37" fmla="*/ 1343025 w 1914525"/>
                <a:gd name="connsiteY37" fmla="*/ 190500 h 1395413"/>
                <a:gd name="connsiteX38" fmla="*/ 1371600 w 1914525"/>
                <a:gd name="connsiteY38" fmla="*/ 200025 h 1395413"/>
                <a:gd name="connsiteX39" fmla="*/ 1385888 w 1914525"/>
                <a:gd name="connsiteY39" fmla="*/ 204788 h 1395413"/>
                <a:gd name="connsiteX40" fmla="*/ 1414463 w 1914525"/>
                <a:gd name="connsiteY40" fmla="*/ 223838 h 1395413"/>
                <a:gd name="connsiteX41" fmla="*/ 1452563 w 1914525"/>
                <a:gd name="connsiteY41" fmla="*/ 238125 h 1395413"/>
                <a:gd name="connsiteX42" fmla="*/ 1481138 w 1914525"/>
                <a:gd name="connsiteY42" fmla="*/ 247650 h 1395413"/>
                <a:gd name="connsiteX43" fmla="*/ 1495425 w 1914525"/>
                <a:gd name="connsiteY43" fmla="*/ 252413 h 1395413"/>
                <a:gd name="connsiteX44" fmla="*/ 1514475 w 1914525"/>
                <a:gd name="connsiteY44" fmla="*/ 257175 h 1395413"/>
                <a:gd name="connsiteX45" fmla="*/ 1547813 w 1914525"/>
                <a:gd name="connsiteY45" fmla="*/ 285750 h 1395413"/>
                <a:gd name="connsiteX46" fmla="*/ 1576388 w 1914525"/>
                <a:gd name="connsiteY46" fmla="*/ 304800 h 1395413"/>
                <a:gd name="connsiteX47" fmla="*/ 1590675 w 1914525"/>
                <a:gd name="connsiteY47" fmla="*/ 314325 h 1395413"/>
                <a:gd name="connsiteX48" fmla="*/ 1619250 w 1914525"/>
                <a:gd name="connsiteY48" fmla="*/ 342900 h 1395413"/>
                <a:gd name="connsiteX49" fmla="*/ 1633538 w 1914525"/>
                <a:gd name="connsiteY49" fmla="*/ 357188 h 1395413"/>
                <a:gd name="connsiteX50" fmla="*/ 1657350 w 1914525"/>
                <a:gd name="connsiteY50" fmla="*/ 390525 h 1395413"/>
                <a:gd name="connsiteX51" fmla="*/ 1676400 w 1914525"/>
                <a:gd name="connsiteY51" fmla="*/ 419100 h 1395413"/>
                <a:gd name="connsiteX52" fmla="*/ 1681163 w 1914525"/>
                <a:gd name="connsiteY52" fmla="*/ 433388 h 1395413"/>
                <a:gd name="connsiteX53" fmla="*/ 1690688 w 1914525"/>
                <a:gd name="connsiteY53" fmla="*/ 447675 h 1395413"/>
                <a:gd name="connsiteX54" fmla="*/ 1704975 w 1914525"/>
                <a:gd name="connsiteY54" fmla="*/ 471488 h 1395413"/>
                <a:gd name="connsiteX55" fmla="*/ 1714500 w 1914525"/>
                <a:gd name="connsiteY55" fmla="*/ 485775 h 1395413"/>
                <a:gd name="connsiteX56" fmla="*/ 1728788 w 1914525"/>
                <a:gd name="connsiteY56" fmla="*/ 514350 h 1395413"/>
                <a:gd name="connsiteX57" fmla="*/ 1747838 w 1914525"/>
                <a:gd name="connsiteY57" fmla="*/ 542925 h 1395413"/>
                <a:gd name="connsiteX58" fmla="*/ 1752600 w 1914525"/>
                <a:gd name="connsiteY58" fmla="*/ 557213 h 1395413"/>
                <a:gd name="connsiteX59" fmla="*/ 1762125 w 1914525"/>
                <a:gd name="connsiteY59" fmla="*/ 571500 h 1395413"/>
                <a:gd name="connsiteX60" fmla="*/ 1771650 w 1914525"/>
                <a:gd name="connsiteY60" fmla="*/ 600075 h 1395413"/>
                <a:gd name="connsiteX61" fmla="*/ 1781175 w 1914525"/>
                <a:gd name="connsiteY61" fmla="*/ 614363 h 1395413"/>
                <a:gd name="connsiteX62" fmla="*/ 1790700 w 1914525"/>
                <a:gd name="connsiteY62" fmla="*/ 642938 h 1395413"/>
                <a:gd name="connsiteX63" fmla="*/ 1795463 w 1914525"/>
                <a:gd name="connsiteY63" fmla="*/ 661988 h 1395413"/>
                <a:gd name="connsiteX64" fmla="*/ 1804988 w 1914525"/>
                <a:gd name="connsiteY64" fmla="*/ 676275 h 1395413"/>
                <a:gd name="connsiteX65" fmla="*/ 1809750 w 1914525"/>
                <a:gd name="connsiteY65" fmla="*/ 695325 h 1395413"/>
                <a:gd name="connsiteX66" fmla="*/ 1824038 w 1914525"/>
                <a:gd name="connsiteY66" fmla="*/ 747713 h 1395413"/>
                <a:gd name="connsiteX67" fmla="*/ 1833563 w 1914525"/>
                <a:gd name="connsiteY67" fmla="*/ 804863 h 1395413"/>
                <a:gd name="connsiteX68" fmla="*/ 1838325 w 1914525"/>
                <a:gd name="connsiteY68" fmla="*/ 942975 h 1395413"/>
                <a:gd name="connsiteX69" fmla="*/ 1843088 w 1914525"/>
                <a:gd name="connsiteY69" fmla="*/ 957263 h 1395413"/>
                <a:gd name="connsiteX70" fmla="*/ 1857375 w 1914525"/>
                <a:gd name="connsiteY70" fmla="*/ 1000125 h 1395413"/>
                <a:gd name="connsiteX71" fmla="*/ 1862138 w 1914525"/>
                <a:gd name="connsiteY71" fmla="*/ 1019175 h 1395413"/>
                <a:gd name="connsiteX72" fmla="*/ 1871663 w 1914525"/>
                <a:gd name="connsiteY72" fmla="*/ 1038225 h 1395413"/>
                <a:gd name="connsiteX73" fmla="*/ 1876425 w 1914525"/>
                <a:gd name="connsiteY73" fmla="*/ 1166813 h 1395413"/>
                <a:gd name="connsiteX74" fmla="*/ 1885950 w 1914525"/>
                <a:gd name="connsiteY74" fmla="*/ 1285875 h 1395413"/>
                <a:gd name="connsiteX75" fmla="*/ 1885950 w 1914525"/>
                <a:gd name="connsiteY75" fmla="*/ 1357313 h 1395413"/>
                <a:gd name="connsiteX76" fmla="*/ 1876425 w 1914525"/>
                <a:gd name="connsiteY76" fmla="*/ 1371600 h 1395413"/>
                <a:gd name="connsiteX77" fmla="*/ 1866900 w 1914525"/>
                <a:gd name="connsiteY77" fmla="*/ 1395413 h 1395413"/>
                <a:gd name="connsiteX78" fmla="*/ 1871663 w 1914525"/>
                <a:gd name="connsiteY78" fmla="*/ 1266825 h 1395413"/>
                <a:gd name="connsiteX79" fmla="*/ 1881188 w 1914525"/>
                <a:gd name="connsiteY79" fmla="*/ 1238250 h 1395413"/>
                <a:gd name="connsiteX80" fmla="*/ 1890713 w 1914525"/>
                <a:gd name="connsiteY80" fmla="*/ 1200150 h 1395413"/>
                <a:gd name="connsiteX81" fmla="*/ 1900238 w 1914525"/>
                <a:gd name="connsiteY81" fmla="*/ 1171575 h 1395413"/>
                <a:gd name="connsiteX82" fmla="*/ 1905000 w 1914525"/>
                <a:gd name="connsiteY82" fmla="*/ 1085850 h 1395413"/>
                <a:gd name="connsiteX83" fmla="*/ 1914525 w 1914525"/>
                <a:gd name="connsiteY83" fmla="*/ 809625 h 1395413"/>
                <a:gd name="connsiteX84" fmla="*/ 1909763 w 1914525"/>
                <a:gd name="connsiteY84" fmla="*/ 666750 h 1395413"/>
                <a:gd name="connsiteX85" fmla="*/ 1890713 w 1914525"/>
                <a:gd name="connsiteY85" fmla="*/ 633413 h 1395413"/>
                <a:gd name="connsiteX86" fmla="*/ 1881188 w 1914525"/>
                <a:gd name="connsiteY86" fmla="*/ 609600 h 1395413"/>
                <a:gd name="connsiteX87" fmla="*/ 1871663 w 1914525"/>
                <a:gd name="connsiteY87" fmla="*/ 581025 h 1395413"/>
                <a:gd name="connsiteX88" fmla="*/ 1862138 w 1914525"/>
                <a:gd name="connsiteY88" fmla="*/ 566738 h 1395413"/>
                <a:gd name="connsiteX89" fmla="*/ 1857375 w 1914525"/>
                <a:gd name="connsiteY89" fmla="*/ 542925 h 1395413"/>
                <a:gd name="connsiteX90" fmla="*/ 1847850 w 1914525"/>
                <a:gd name="connsiteY90" fmla="*/ 528638 h 1395413"/>
                <a:gd name="connsiteX91" fmla="*/ 1843088 w 1914525"/>
                <a:gd name="connsiteY91" fmla="*/ 514350 h 1395413"/>
                <a:gd name="connsiteX92" fmla="*/ 1833563 w 1914525"/>
                <a:gd name="connsiteY92" fmla="*/ 495300 h 1395413"/>
                <a:gd name="connsiteX93" fmla="*/ 1824038 w 1914525"/>
                <a:gd name="connsiteY93" fmla="*/ 457200 h 1395413"/>
                <a:gd name="connsiteX94" fmla="*/ 1814513 w 1914525"/>
                <a:gd name="connsiteY94" fmla="*/ 438150 h 1395413"/>
                <a:gd name="connsiteX95" fmla="*/ 1800225 w 1914525"/>
                <a:gd name="connsiteY95" fmla="*/ 404813 h 1395413"/>
                <a:gd name="connsiteX96" fmla="*/ 1790700 w 1914525"/>
                <a:gd name="connsiteY96" fmla="*/ 376238 h 1395413"/>
                <a:gd name="connsiteX97" fmla="*/ 1785938 w 1914525"/>
                <a:gd name="connsiteY97" fmla="*/ 361950 h 1395413"/>
                <a:gd name="connsiteX98" fmla="*/ 1781175 w 1914525"/>
                <a:gd name="connsiteY98" fmla="*/ 342900 h 1395413"/>
                <a:gd name="connsiteX99" fmla="*/ 1771650 w 1914525"/>
                <a:gd name="connsiteY99" fmla="*/ 328613 h 1395413"/>
                <a:gd name="connsiteX100" fmla="*/ 1752600 w 1914525"/>
                <a:gd name="connsiteY100" fmla="*/ 280988 h 1395413"/>
                <a:gd name="connsiteX101" fmla="*/ 1747838 w 1914525"/>
                <a:gd name="connsiteY101" fmla="*/ 266700 h 1395413"/>
                <a:gd name="connsiteX102" fmla="*/ 1738313 w 1914525"/>
                <a:gd name="connsiteY102" fmla="*/ 252413 h 1395413"/>
                <a:gd name="connsiteX103" fmla="*/ 1724025 w 1914525"/>
                <a:gd name="connsiteY103" fmla="*/ 228600 h 1395413"/>
                <a:gd name="connsiteX104" fmla="*/ 1714500 w 1914525"/>
                <a:gd name="connsiteY104" fmla="*/ 214313 h 1395413"/>
                <a:gd name="connsiteX105" fmla="*/ 1700213 w 1914525"/>
                <a:gd name="connsiteY105" fmla="*/ 204788 h 1395413"/>
                <a:gd name="connsiteX106" fmla="*/ 1676400 w 1914525"/>
                <a:gd name="connsiteY106" fmla="*/ 176213 h 1395413"/>
                <a:gd name="connsiteX107" fmla="*/ 1666875 w 1914525"/>
                <a:gd name="connsiteY107" fmla="*/ 161925 h 1395413"/>
                <a:gd name="connsiteX108" fmla="*/ 1638300 w 1914525"/>
                <a:gd name="connsiteY108" fmla="*/ 152400 h 1395413"/>
                <a:gd name="connsiteX109" fmla="*/ 1609725 w 1914525"/>
                <a:gd name="connsiteY109" fmla="*/ 142875 h 1395413"/>
                <a:gd name="connsiteX110" fmla="*/ 1590675 w 1914525"/>
                <a:gd name="connsiteY110" fmla="*/ 133350 h 1395413"/>
                <a:gd name="connsiteX111" fmla="*/ 1533525 w 1914525"/>
                <a:gd name="connsiteY111" fmla="*/ 123825 h 1395413"/>
                <a:gd name="connsiteX112" fmla="*/ 1495425 w 1914525"/>
                <a:gd name="connsiteY112" fmla="*/ 109538 h 1395413"/>
                <a:gd name="connsiteX113" fmla="*/ 1376363 w 1914525"/>
                <a:gd name="connsiteY113" fmla="*/ 95250 h 1395413"/>
                <a:gd name="connsiteX114" fmla="*/ 1343025 w 1914525"/>
                <a:gd name="connsiteY114" fmla="*/ 90488 h 1395413"/>
                <a:gd name="connsiteX115" fmla="*/ 1281113 w 1914525"/>
                <a:gd name="connsiteY115" fmla="*/ 76200 h 1395413"/>
                <a:gd name="connsiteX116" fmla="*/ 1223963 w 1914525"/>
                <a:gd name="connsiteY116" fmla="*/ 71438 h 1395413"/>
                <a:gd name="connsiteX117" fmla="*/ 1181100 w 1914525"/>
                <a:gd name="connsiteY117" fmla="*/ 61913 h 1395413"/>
                <a:gd name="connsiteX118" fmla="*/ 1166813 w 1914525"/>
                <a:gd name="connsiteY118" fmla="*/ 52388 h 1395413"/>
                <a:gd name="connsiteX119" fmla="*/ 1143000 w 1914525"/>
                <a:gd name="connsiteY119" fmla="*/ 47625 h 1395413"/>
                <a:gd name="connsiteX120" fmla="*/ 1114425 w 1914525"/>
                <a:gd name="connsiteY120" fmla="*/ 38100 h 1395413"/>
                <a:gd name="connsiteX121" fmla="*/ 1085850 w 1914525"/>
                <a:gd name="connsiteY121" fmla="*/ 28575 h 1395413"/>
                <a:gd name="connsiteX122" fmla="*/ 1009650 w 1914525"/>
                <a:gd name="connsiteY122" fmla="*/ 19050 h 1395413"/>
                <a:gd name="connsiteX123" fmla="*/ 976313 w 1914525"/>
                <a:gd name="connsiteY123" fmla="*/ 9525 h 1395413"/>
                <a:gd name="connsiteX124" fmla="*/ 923925 w 1914525"/>
                <a:gd name="connsiteY124" fmla="*/ 0 h 1395413"/>
                <a:gd name="connsiteX125" fmla="*/ 771525 w 1914525"/>
                <a:gd name="connsiteY125" fmla="*/ 4763 h 1395413"/>
                <a:gd name="connsiteX126" fmla="*/ 757238 w 1914525"/>
                <a:gd name="connsiteY126" fmla="*/ 9525 h 1395413"/>
                <a:gd name="connsiteX127" fmla="*/ 733425 w 1914525"/>
                <a:gd name="connsiteY127" fmla="*/ 19050 h 1395413"/>
                <a:gd name="connsiteX128" fmla="*/ 714375 w 1914525"/>
                <a:gd name="connsiteY128" fmla="*/ 28575 h 1395413"/>
                <a:gd name="connsiteX129" fmla="*/ 700088 w 1914525"/>
                <a:gd name="connsiteY129" fmla="*/ 33338 h 1395413"/>
                <a:gd name="connsiteX130" fmla="*/ 681038 w 1914525"/>
                <a:gd name="connsiteY130" fmla="*/ 42863 h 1395413"/>
                <a:gd name="connsiteX131" fmla="*/ 633413 w 1914525"/>
                <a:gd name="connsiteY131" fmla="*/ 57150 h 1395413"/>
                <a:gd name="connsiteX132" fmla="*/ 595313 w 1914525"/>
                <a:gd name="connsiteY132" fmla="*/ 71438 h 1395413"/>
                <a:gd name="connsiteX133" fmla="*/ 552450 w 1914525"/>
                <a:gd name="connsiteY133" fmla="*/ 80963 h 1395413"/>
                <a:gd name="connsiteX134" fmla="*/ 519113 w 1914525"/>
                <a:gd name="connsiteY134" fmla="*/ 95250 h 1395413"/>
                <a:gd name="connsiteX135" fmla="*/ 485775 w 1914525"/>
                <a:gd name="connsiteY135" fmla="*/ 100013 h 1395413"/>
                <a:gd name="connsiteX136" fmla="*/ 438150 w 1914525"/>
                <a:gd name="connsiteY136" fmla="*/ 119063 h 1395413"/>
                <a:gd name="connsiteX137" fmla="*/ 404813 w 1914525"/>
                <a:gd name="connsiteY137" fmla="*/ 133350 h 1395413"/>
                <a:gd name="connsiteX138" fmla="*/ 390525 w 1914525"/>
                <a:gd name="connsiteY138" fmla="*/ 147638 h 1395413"/>
                <a:gd name="connsiteX139" fmla="*/ 352425 w 1914525"/>
                <a:gd name="connsiteY139" fmla="*/ 166688 h 1395413"/>
                <a:gd name="connsiteX140" fmla="*/ 319088 w 1914525"/>
                <a:gd name="connsiteY140" fmla="*/ 180975 h 1395413"/>
                <a:gd name="connsiteX141" fmla="*/ 300038 w 1914525"/>
                <a:gd name="connsiteY141" fmla="*/ 195263 h 1395413"/>
                <a:gd name="connsiteX142" fmla="*/ 285750 w 1914525"/>
                <a:gd name="connsiteY142" fmla="*/ 200025 h 1395413"/>
                <a:gd name="connsiteX143" fmla="*/ 266700 w 1914525"/>
                <a:gd name="connsiteY143" fmla="*/ 214313 h 1395413"/>
                <a:gd name="connsiteX144" fmla="*/ 228600 w 1914525"/>
                <a:gd name="connsiteY144" fmla="*/ 233363 h 1395413"/>
                <a:gd name="connsiteX145" fmla="*/ 200025 w 1914525"/>
                <a:gd name="connsiteY145" fmla="*/ 252413 h 1395413"/>
                <a:gd name="connsiteX146" fmla="*/ 185738 w 1914525"/>
                <a:gd name="connsiteY146" fmla="*/ 261938 h 1395413"/>
                <a:gd name="connsiteX147" fmla="*/ 166688 w 1914525"/>
                <a:gd name="connsiteY147" fmla="*/ 271463 h 1395413"/>
                <a:gd name="connsiteX148" fmla="*/ 157163 w 1914525"/>
                <a:gd name="connsiteY148" fmla="*/ 285750 h 1395413"/>
                <a:gd name="connsiteX149" fmla="*/ 142875 w 1914525"/>
                <a:gd name="connsiteY149" fmla="*/ 300038 h 1395413"/>
                <a:gd name="connsiteX150" fmla="*/ 119063 w 1914525"/>
                <a:gd name="connsiteY150" fmla="*/ 333375 h 1395413"/>
                <a:gd name="connsiteX151" fmla="*/ 114300 w 1914525"/>
                <a:gd name="connsiteY151" fmla="*/ 347663 h 1395413"/>
                <a:gd name="connsiteX152" fmla="*/ 104775 w 1914525"/>
                <a:gd name="connsiteY152" fmla="*/ 371475 h 1395413"/>
                <a:gd name="connsiteX153" fmla="*/ 85725 w 1914525"/>
                <a:gd name="connsiteY153" fmla="*/ 404813 h 1395413"/>
                <a:gd name="connsiteX154" fmla="*/ 76200 w 1914525"/>
                <a:gd name="connsiteY154" fmla="*/ 442913 h 1395413"/>
                <a:gd name="connsiteX155" fmla="*/ 71438 w 1914525"/>
                <a:gd name="connsiteY155" fmla="*/ 457200 h 1395413"/>
                <a:gd name="connsiteX156" fmla="*/ 66675 w 1914525"/>
                <a:gd name="connsiteY156" fmla="*/ 490538 h 1395413"/>
                <a:gd name="connsiteX157" fmla="*/ 61913 w 1914525"/>
                <a:gd name="connsiteY157" fmla="*/ 504825 h 1395413"/>
                <a:gd name="connsiteX158" fmla="*/ 57150 w 1914525"/>
                <a:gd name="connsiteY158" fmla="*/ 523875 h 1395413"/>
                <a:gd name="connsiteX159" fmla="*/ 52388 w 1914525"/>
                <a:gd name="connsiteY159" fmla="*/ 576263 h 1395413"/>
                <a:gd name="connsiteX160" fmla="*/ 47625 w 1914525"/>
                <a:gd name="connsiteY160" fmla="*/ 604838 h 1395413"/>
                <a:gd name="connsiteX161" fmla="*/ 38100 w 1914525"/>
                <a:gd name="connsiteY161" fmla="*/ 714375 h 1395413"/>
                <a:gd name="connsiteX162" fmla="*/ 28575 w 1914525"/>
                <a:gd name="connsiteY162" fmla="*/ 762000 h 1395413"/>
                <a:gd name="connsiteX163" fmla="*/ 14288 w 1914525"/>
                <a:gd name="connsiteY163" fmla="*/ 866775 h 1395413"/>
                <a:gd name="connsiteX164" fmla="*/ 9525 w 1914525"/>
                <a:gd name="connsiteY164" fmla="*/ 890588 h 1395413"/>
                <a:gd name="connsiteX165" fmla="*/ 0 w 1914525"/>
                <a:gd name="connsiteY165" fmla="*/ 919163 h 1395413"/>
                <a:gd name="connsiteX166" fmla="*/ 4763 w 1914525"/>
                <a:gd name="connsiteY166" fmla="*/ 1042988 h 1395413"/>
                <a:gd name="connsiteX167" fmla="*/ 14288 w 1914525"/>
                <a:gd name="connsiteY167" fmla="*/ 1076325 h 1395413"/>
                <a:gd name="connsiteX168" fmla="*/ 23813 w 1914525"/>
                <a:gd name="connsiteY16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76238 w 1914525"/>
                <a:gd name="connsiteY18" fmla="*/ 311945 h 1395413"/>
                <a:gd name="connsiteX19" fmla="*/ 452438 w 1914525"/>
                <a:gd name="connsiteY19" fmla="*/ 295275 h 1395413"/>
                <a:gd name="connsiteX20" fmla="*/ 471488 w 1914525"/>
                <a:gd name="connsiteY20" fmla="*/ 290513 h 1395413"/>
                <a:gd name="connsiteX21" fmla="*/ 509588 w 1914525"/>
                <a:gd name="connsiteY21" fmla="*/ 276225 h 1395413"/>
                <a:gd name="connsiteX22" fmla="*/ 523875 w 1914525"/>
                <a:gd name="connsiteY22" fmla="*/ 266700 h 1395413"/>
                <a:gd name="connsiteX23" fmla="*/ 561975 w 1914525"/>
                <a:gd name="connsiteY23" fmla="*/ 257175 h 1395413"/>
                <a:gd name="connsiteX24" fmla="*/ 590550 w 1914525"/>
                <a:gd name="connsiteY24" fmla="*/ 247650 h 1395413"/>
                <a:gd name="connsiteX25" fmla="*/ 604838 w 1914525"/>
                <a:gd name="connsiteY25" fmla="*/ 242888 h 1395413"/>
                <a:gd name="connsiteX26" fmla="*/ 633413 w 1914525"/>
                <a:gd name="connsiteY26" fmla="*/ 238125 h 1395413"/>
                <a:gd name="connsiteX27" fmla="*/ 652463 w 1914525"/>
                <a:gd name="connsiteY27" fmla="*/ 233363 h 1395413"/>
                <a:gd name="connsiteX28" fmla="*/ 681038 w 1914525"/>
                <a:gd name="connsiteY28" fmla="*/ 223838 h 1395413"/>
                <a:gd name="connsiteX29" fmla="*/ 704850 w 1914525"/>
                <a:gd name="connsiteY29" fmla="*/ 219075 h 1395413"/>
                <a:gd name="connsiteX30" fmla="*/ 766763 w 1914525"/>
                <a:gd name="connsiteY30" fmla="*/ 209550 h 1395413"/>
                <a:gd name="connsiteX31" fmla="*/ 790575 w 1914525"/>
                <a:gd name="connsiteY31" fmla="*/ 204788 h 1395413"/>
                <a:gd name="connsiteX32" fmla="*/ 881063 w 1914525"/>
                <a:gd name="connsiteY32" fmla="*/ 190500 h 1395413"/>
                <a:gd name="connsiteX33" fmla="*/ 895350 w 1914525"/>
                <a:gd name="connsiteY33" fmla="*/ 185738 h 1395413"/>
                <a:gd name="connsiteX34" fmla="*/ 976313 w 1914525"/>
                <a:gd name="connsiteY34" fmla="*/ 176213 h 1395413"/>
                <a:gd name="connsiteX35" fmla="*/ 1314450 w 1914525"/>
                <a:gd name="connsiteY35" fmla="*/ 180975 h 1395413"/>
                <a:gd name="connsiteX36" fmla="*/ 1343025 w 1914525"/>
                <a:gd name="connsiteY36" fmla="*/ 190500 h 1395413"/>
                <a:gd name="connsiteX37" fmla="*/ 1371600 w 1914525"/>
                <a:gd name="connsiteY37" fmla="*/ 200025 h 1395413"/>
                <a:gd name="connsiteX38" fmla="*/ 1385888 w 1914525"/>
                <a:gd name="connsiteY38" fmla="*/ 204788 h 1395413"/>
                <a:gd name="connsiteX39" fmla="*/ 1414463 w 1914525"/>
                <a:gd name="connsiteY39" fmla="*/ 223838 h 1395413"/>
                <a:gd name="connsiteX40" fmla="*/ 1452563 w 1914525"/>
                <a:gd name="connsiteY40" fmla="*/ 238125 h 1395413"/>
                <a:gd name="connsiteX41" fmla="*/ 1481138 w 1914525"/>
                <a:gd name="connsiteY41" fmla="*/ 247650 h 1395413"/>
                <a:gd name="connsiteX42" fmla="*/ 1495425 w 1914525"/>
                <a:gd name="connsiteY42" fmla="*/ 252413 h 1395413"/>
                <a:gd name="connsiteX43" fmla="*/ 1514475 w 1914525"/>
                <a:gd name="connsiteY43" fmla="*/ 257175 h 1395413"/>
                <a:gd name="connsiteX44" fmla="*/ 1547813 w 1914525"/>
                <a:gd name="connsiteY44" fmla="*/ 285750 h 1395413"/>
                <a:gd name="connsiteX45" fmla="*/ 1576388 w 1914525"/>
                <a:gd name="connsiteY45" fmla="*/ 304800 h 1395413"/>
                <a:gd name="connsiteX46" fmla="*/ 1590675 w 1914525"/>
                <a:gd name="connsiteY46" fmla="*/ 314325 h 1395413"/>
                <a:gd name="connsiteX47" fmla="*/ 1619250 w 1914525"/>
                <a:gd name="connsiteY47" fmla="*/ 342900 h 1395413"/>
                <a:gd name="connsiteX48" fmla="*/ 1633538 w 1914525"/>
                <a:gd name="connsiteY48" fmla="*/ 357188 h 1395413"/>
                <a:gd name="connsiteX49" fmla="*/ 1657350 w 1914525"/>
                <a:gd name="connsiteY49" fmla="*/ 390525 h 1395413"/>
                <a:gd name="connsiteX50" fmla="*/ 1676400 w 1914525"/>
                <a:gd name="connsiteY50" fmla="*/ 419100 h 1395413"/>
                <a:gd name="connsiteX51" fmla="*/ 1681163 w 1914525"/>
                <a:gd name="connsiteY51" fmla="*/ 433388 h 1395413"/>
                <a:gd name="connsiteX52" fmla="*/ 1690688 w 1914525"/>
                <a:gd name="connsiteY52" fmla="*/ 447675 h 1395413"/>
                <a:gd name="connsiteX53" fmla="*/ 1704975 w 1914525"/>
                <a:gd name="connsiteY53" fmla="*/ 471488 h 1395413"/>
                <a:gd name="connsiteX54" fmla="*/ 1714500 w 1914525"/>
                <a:gd name="connsiteY54" fmla="*/ 485775 h 1395413"/>
                <a:gd name="connsiteX55" fmla="*/ 1728788 w 1914525"/>
                <a:gd name="connsiteY55" fmla="*/ 514350 h 1395413"/>
                <a:gd name="connsiteX56" fmla="*/ 1747838 w 1914525"/>
                <a:gd name="connsiteY56" fmla="*/ 542925 h 1395413"/>
                <a:gd name="connsiteX57" fmla="*/ 1752600 w 1914525"/>
                <a:gd name="connsiteY57" fmla="*/ 557213 h 1395413"/>
                <a:gd name="connsiteX58" fmla="*/ 1762125 w 1914525"/>
                <a:gd name="connsiteY58" fmla="*/ 571500 h 1395413"/>
                <a:gd name="connsiteX59" fmla="*/ 1771650 w 1914525"/>
                <a:gd name="connsiteY59" fmla="*/ 600075 h 1395413"/>
                <a:gd name="connsiteX60" fmla="*/ 1781175 w 1914525"/>
                <a:gd name="connsiteY60" fmla="*/ 614363 h 1395413"/>
                <a:gd name="connsiteX61" fmla="*/ 1790700 w 1914525"/>
                <a:gd name="connsiteY61" fmla="*/ 642938 h 1395413"/>
                <a:gd name="connsiteX62" fmla="*/ 1795463 w 1914525"/>
                <a:gd name="connsiteY62" fmla="*/ 661988 h 1395413"/>
                <a:gd name="connsiteX63" fmla="*/ 1804988 w 1914525"/>
                <a:gd name="connsiteY63" fmla="*/ 676275 h 1395413"/>
                <a:gd name="connsiteX64" fmla="*/ 1809750 w 1914525"/>
                <a:gd name="connsiteY64" fmla="*/ 695325 h 1395413"/>
                <a:gd name="connsiteX65" fmla="*/ 1824038 w 1914525"/>
                <a:gd name="connsiteY65" fmla="*/ 747713 h 1395413"/>
                <a:gd name="connsiteX66" fmla="*/ 1833563 w 1914525"/>
                <a:gd name="connsiteY66" fmla="*/ 804863 h 1395413"/>
                <a:gd name="connsiteX67" fmla="*/ 1838325 w 1914525"/>
                <a:gd name="connsiteY67" fmla="*/ 942975 h 1395413"/>
                <a:gd name="connsiteX68" fmla="*/ 1843088 w 1914525"/>
                <a:gd name="connsiteY68" fmla="*/ 957263 h 1395413"/>
                <a:gd name="connsiteX69" fmla="*/ 1857375 w 1914525"/>
                <a:gd name="connsiteY69" fmla="*/ 1000125 h 1395413"/>
                <a:gd name="connsiteX70" fmla="*/ 1862138 w 1914525"/>
                <a:gd name="connsiteY70" fmla="*/ 1019175 h 1395413"/>
                <a:gd name="connsiteX71" fmla="*/ 1871663 w 1914525"/>
                <a:gd name="connsiteY71" fmla="*/ 1038225 h 1395413"/>
                <a:gd name="connsiteX72" fmla="*/ 1876425 w 1914525"/>
                <a:gd name="connsiteY72" fmla="*/ 1166813 h 1395413"/>
                <a:gd name="connsiteX73" fmla="*/ 1885950 w 1914525"/>
                <a:gd name="connsiteY73" fmla="*/ 1285875 h 1395413"/>
                <a:gd name="connsiteX74" fmla="*/ 1885950 w 1914525"/>
                <a:gd name="connsiteY74" fmla="*/ 1357313 h 1395413"/>
                <a:gd name="connsiteX75" fmla="*/ 1876425 w 1914525"/>
                <a:gd name="connsiteY75" fmla="*/ 1371600 h 1395413"/>
                <a:gd name="connsiteX76" fmla="*/ 1866900 w 1914525"/>
                <a:gd name="connsiteY76" fmla="*/ 1395413 h 1395413"/>
                <a:gd name="connsiteX77" fmla="*/ 1871663 w 1914525"/>
                <a:gd name="connsiteY77" fmla="*/ 1266825 h 1395413"/>
                <a:gd name="connsiteX78" fmla="*/ 1881188 w 1914525"/>
                <a:gd name="connsiteY78" fmla="*/ 1238250 h 1395413"/>
                <a:gd name="connsiteX79" fmla="*/ 1890713 w 1914525"/>
                <a:gd name="connsiteY79" fmla="*/ 1200150 h 1395413"/>
                <a:gd name="connsiteX80" fmla="*/ 1900238 w 1914525"/>
                <a:gd name="connsiteY80" fmla="*/ 1171575 h 1395413"/>
                <a:gd name="connsiteX81" fmla="*/ 1905000 w 1914525"/>
                <a:gd name="connsiteY81" fmla="*/ 1085850 h 1395413"/>
                <a:gd name="connsiteX82" fmla="*/ 1914525 w 1914525"/>
                <a:gd name="connsiteY82" fmla="*/ 809625 h 1395413"/>
                <a:gd name="connsiteX83" fmla="*/ 1909763 w 1914525"/>
                <a:gd name="connsiteY83" fmla="*/ 666750 h 1395413"/>
                <a:gd name="connsiteX84" fmla="*/ 1890713 w 1914525"/>
                <a:gd name="connsiteY84" fmla="*/ 633413 h 1395413"/>
                <a:gd name="connsiteX85" fmla="*/ 1881188 w 1914525"/>
                <a:gd name="connsiteY85" fmla="*/ 609600 h 1395413"/>
                <a:gd name="connsiteX86" fmla="*/ 1871663 w 1914525"/>
                <a:gd name="connsiteY86" fmla="*/ 581025 h 1395413"/>
                <a:gd name="connsiteX87" fmla="*/ 1862138 w 1914525"/>
                <a:gd name="connsiteY87" fmla="*/ 566738 h 1395413"/>
                <a:gd name="connsiteX88" fmla="*/ 1857375 w 1914525"/>
                <a:gd name="connsiteY88" fmla="*/ 542925 h 1395413"/>
                <a:gd name="connsiteX89" fmla="*/ 1847850 w 1914525"/>
                <a:gd name="connsiteY89" fmla="*/ 528638 h 1395413"/>
                <a:gd name="connsiteX90" fmla="*/ 1843088 w 1914525"/>
                <a:gd name="connsiteY90" fmla="*/ 514350 h 1395413"/>
                <a:gd name="connsiteX91" fmla="*/ 1833563 w 1914525"/>
                <a:gd name="connsiteY91" fmla="*/ 495300 h 1395413"/>
                <a:gd name="connsiteX92" fmla="*/ 1824038 w 1914525"/>
                <a:gd name="connsiteY92" fmla="*/ 457200 h 1395413"/>
                <a:gd name="connsiteX93" fmla="*/ 1814513 w 1914525"/>
                <a:gd name="connsiteY93" fmla="*/ 438150 h 1395413"/>
                <a:gd name="connsiteX94" fmla="*/ 1800225 w 1914525"/>
                <a:gd name="connsiteY94" fmla="*/ 404813 h 1395413"/>
                <a:gd name="connsiteX95" fmla="*/ 1790700 w 1914525"/>
                <a:gd name="connsiteY95" fmla="*/ 376238 h 1395413"/>
                <a:gd name="connsiteX96" fmla="*/ 1785938 w 1914525"/>
                <a:gd name="connsiteY96" fmla="*/ 361950 h 1395413"/>
                <a:gd name="connsiteX97" fmla="*/ 1781175 w 1914525"/>
                <a:gd name="connsiteY97" fmla="*/ 342900 h 1395413"/>
                <a:gd name="connsiteX98" fmla="*/ 1771650 w 1914525"/>
                <a:gd name="connsiteY98" fmla="*/ 328613 h 1395413"/>
                <a:gd name="connsiteX99" fmla="*/ 1752600 w 1914525"/>
                <a:gd name="connsiteY99" fmla="*/ 280988 h 1395413"/>
                <a:gd name="connsiteX100" fmla="*/ 1747838 w 1914525"/>
                <a:gd name="connsiteY100" fmla="*/ 266700 h 1395413"/>
                <a:gd name="connsiteX101" fmla="*/ 1738313 w 1914525"/>
                <a:gd name="connsiteY101" fmla="*/ 252413 h 1395413"/>
                <a:gd name="connsiteX102" fmla="*/ 1724025 w 1914525"/>
                <a:gd name="connsiteY102" fmla="*/ 228600 h 1395413"/>
                <a:gd name="connsiteX103" fmla="*/ 1714500 w 1914525"/>
                <a:gd name="connsiteY103" fmla="*/ 214313 h 1395413"/>
                <a:gd name="connsiteX104" fmla="*/ 1700213 w 1914525"/>
                <a:gd name="connsiteY104" fmla="*/ 204788 h 1395413"/>
                <a:gd name="connsiteX105" fmla="*/ 1676400 w 1914525"/>
                <a:gd name="connsiteY105" fmla="*/ 176213 h 1395413"/>
                <a:gd name="connsiteX106" fmla="*/ 1666875 w 1914525"/>
                <a:gd name="connsiteY106" fmla="*/ 161925 h 1395413"/>
                <a:gd name="connsiteX107" fmla="*/ 1638300 w 1914525"/>
                <a:gd name="connsiteY107" fmla="*/ 152400 h 1395413"/>
                <a:gd name="connsiteX108" fmla="*/ 1609725 w 1914525"/>
                <a:gd name="connsiteY108" fmla="*/ 142875 h 1395413"/>
                <a:gd name="connsiteX109" fmla="*/ 1590675 w 1914525"/>
                <a:gd name="connsiteY109" fmla="*/ 133350 h 1395413"/>
                <a:gd name="connsiteX110" fmla="*/ 1533525 w 1914525"/>
                <a:gd name="connsiteY110" fmla="*/ 123825 h 1395413"/>
                <a:gd name="connsiteX111" fmla="*/ 1495425 w 1914525"/>
                <a:gd name="connsiteY111" fmla="*/ 109538 h 1395413"/>
                <a:gd name="connsiteX112" fmla="*/ 1376363 w 1914525"/>
                <a:gd name="connsiteY112" fmla="*/ 95250 h 1395413"/>
                <a:gd name="connsiteX113" fmla="*/ 1343025 w 1914525"/>
                <a:gd name="connsiteY113" fmla="*/ 90488 h 1395413"/>
                <a:gd name="connsiteX114" fmla="*/ 1281113 w 1914525"/>
                <a:gd name="connsiteY114" fmla="*/ 76200 h 1395413"/>
                <a:gd name="connsiteX115" fmla="*/ 1223963 w 1914525"/>
                <a:gd name="connsiteY115" fmla="*/ 71438 h 1395413"/>
                <a:gd name="connsiteX116" fmla="*/ 1181100 w 1914525"/>
                <a:gd name="connsiteY116" fmla="*/ 61913 h 1395413"/>
                <a:gd name="connsiteX117" fmla="*/ 1166813 w 1914525"/>
                <a:gd name="connsiteY117" fmla="*/ 52388 h 1395413"/>
                <a:gd name="connsiteX118" fmla="*/ 1143000 w 1914525"/>
                <a:gd name="connsiteY118" fmla="*/ 47625 h 1395413"/>
                <a:gd name="connsiteX119" fmla="*/ 1114425 w 1914525"/>
                <a:gd name="connsiteY119" fmla="*/ 38100 h 1395413"/>
                <a:gd name="connsiteX120" fmla="*/ 1085850 w 1914525"/>
                <a:gd name="connsiteY120" fmla="*/ 28575 h 1395413"/>
                <a:gd name="connsiteX121" fmla="*/ 1009650 w 1914525"/>
                <a:gd name="connsiteY121" fmla="*/ 19050 h 1395413"/>
                <a:gd name="connsiteX122" fmla="*/ 976313 w 1914525"/>
                <a:gd name="connsiteY122" fmla="*/ 9525 h 1395413"/>
                <a:gd name="connsiteX123" fmla="*/ 923925 w 1914525"/>
                <a:gd name="connsiteY123" fmla="*/ 0 h 1395413"/>
                <a:gd name="connsiteX124" fmla="*/ 771525 w 1914525"/>
                <a:gd name="connsiteY124" fmla="*/ 4763 h 1395413"/>
                <a:gd name="connsiteX125" fmla="*/ 757238 w 1914525"/>
                <a:gd name="connsiteY125" fmla="*/ 9525 h 1395413"/>
                <a:gd name="connsiteX126" fmla="*/ 733425 w 1914525"/>
                <a:gd name="connsiteY126" fmla="*/ 19050 h 1395413"/>
                <a:gd name="connsiteX127" fmla="*/ 714375 w 1914525"/>
                <a:gd name="connsiteY127" fmla="*/ 28575 h 1395413"/>
                <a:gd name="connsiteX128" fmla="*/ 700088 w 1914525"/>
                <a:gd name="connsiteY128" fmla="*/ 33338 h 1395413"/>
                <a:gd name="connsiteX129" fmla="*/ 681038 w 1914525"/>
                <a:gd name="connsiteY129" fmla="*/ 42863 h 1395413"/>
                <a:gd name="connsiteX130" fmla="*/ 633413 w 1914525"/>
                <a:gd name="connsiteY130" fmla="*/ 57150 h 1395413"/>
                <a:gd name="connsiteX131" fmla="*/ 595313 w 1914525"/>
                <a:gd name="connsiteY131" fmla="*/ 71438 h 1395413"/>
                <a:gd name="connsiteX132" fmla="*/ 552450 w 1914525"/>
                <a:gd name="connsiteY132" fmla="*/ 80963 h 1395413"/>
                <a:gd name="connsiteX133" fmla="*/ 519113 w 1914525"/>
                <a:gd name="connsiteY133" fmla="*/ 95250 h 1395413"/>
                <a:gd name="connsiteX134" fmla="*/ 485775 w 1914525"/>
                <a:gd name="connsiteY134" fmla="*/ 100013 h 1395413"/>
                <a:gd name="connsiteX135" fmla="*/ 438150 w 1914525"/>
                <a:gd name="connsiteY135" fmla="*/ 119063 h 1395413"/>
                <a:gd name="connsiteX136" fmla="*/ 404813 w 1914525"/>
                <a:gd name="connsiteY136" fmla="*/ 133350 h 1395413"/>
                <a:gd name="connsiteX137" fmla="*/ 390525 w 1914525"/>
                <a:gd name="connsiteY137" fmla="*/ 147638 h 1395413"/>
                <a:gd name="connsiteX138" fmla="*/ 352425 w 1914525"/>
                <a:gd name="connsiteY138" fmla="*/ 166688 h 1395413"/>
                <a:gd name="connsiteX139" fmla="*/ 319088 w 1914525"/>
                <a:gd name="connsiteY139" fmla="*/ 180975 h 1395413"/>
                <a:gd name="connsiteX140" fmla="*/ 300038 w 1914525"/>
                <a:gd name="connsiteY140" fmla="*/ 195263 h 1395413"/>
                <a:gd name="connsiteX141" fmla="*/ 285750 w 1914525"/>
                <a:gd name="connsiteY141" fmla="*/ 200025 h 1395413"/>
                <a:gd name="connsiteX142" fmla="*/ 266700 w 1914525"/>
                <a:gd name="connsiteY142" fmla="*/ 214313 h 1395413"/>
                <a:gd name="connsiteX143" fmla="*/ 228600 w 1914525"/>
                <a:gd name="connsiteY143" fmla="*/ 233363 h 1395413"/>
                <a:gd name="connsiteX144" fmla="*/ 200025 w 1914525"/>
                <a:gd name="connsiteY144" fmla="*/ 252413 h 1395413"/>
                <a:gd name="connsiteX145" fmla="*/ 185738 w 1914525"/>
                <a:gd name="connsiteY145" fmla="*/ 261938 h 1395413"/>
                <a:gd name="connsiteX146" fmla="*/ 166688 w 1914525"/>
                <a:gd name="connsiteY146" fmla="*/ 271463 h 1395413"/>
                <a:gd name="connsiteX147" fmla="*/ 157163 w 1914525"/>
                <a:gd name="connsiteY147" fmla="*/ 285750 h 1395413"/>
                <a:gd name="connsiteX148" fmla="*/ 142875 w 1914525"/>
                <a:gd name="connsiteY148" fmla="*/ 300038 h 1395413"/>
                <a:gd name="connsiteX149" fmla="*/ 119063 w 1914525"/>
                <a:gd name="connsiteY149" fmla="*/ 333375 h 1395413"/>
                <a:gd name="connsiteX150" fmla="*/ 114300 w 1914525"/>
                <a:gd name="connsiteY150" fmla="*/ 347663 h 1395413"/>
                <a:gd name="connsiteX151" fmla="*/ 104775 w 1914525"/>
                <a:gd name="connsiteY151" fmla="*/ 371475 h 1395413"/>
                <a:gd name="connsiteX152" fmla="*/ 85725 w 1914525"/>
                <a:gd name="connsiteY152" fmla="*/ 404813 h 1395413"/>
                <a:gd name="connsiteX153" fmla="*/ 76200 w 1914525"/>
                <a:gd name="connsiteY153" fmla="*/ 442913 h 1395413"/>
                <a:gd name="connsiteX154" fmla="*/ 71438 w 1914525"/>
                <a:gd name="connsiteY154" fmla="*/ 457200 h 1395413"/>
                <a:gd name="connsiteX155" fmla="*/ 66675 w 1914525"/>
                <a:gd name="connsiteY155" fmla="*/ 490538 h 1395413"/>
                <a:gd name="connsiteX156" fmla="*/ 61913 w 1914525"/>
                <a:gd name="connsiteY156" fmla="*/ 504825 h 1395413"/>
                <a:gd name="connsiteX157" fmla="*/ 57150 w 1914525"/>
                <a:gd name="connsiteY157" fmla="*/ 523875 h 1395413"/>
                <a:gd name="connsiteX158" fmla="*/ 52388 w 1914525"/>
                <a:gd name="connsiteY158" fmla="*/ 576263 h 1395413"/>
                <a:gd name="connsiteX159" fmla="*/ 47625 w 1914525"/>
                <a:gd name="connsiteY159" fmla="*/ 604838 h 1395413"/>
                <a:gd name="connsiteX160" fmla="*/ 38100 w 1914525"/>
                <a:gd name="connsiteY160" fmla="*/ 714375 h 1395413"/>
                <a:gd name="connsiteX161" fmla="*/ 28575 w 1914525"/>
                <a:gd name="connsiteY161" fmla="*/ 762000 h 1395413"/>
                <a:gd name="connsiteX162" fmla="*/ 14288 w 1914525"/>
                <a:gd name="connsiteY162" fmla="*/ 866775 h 1395413"/>
                <a:gd name="connsiteX163" fmla="*/ 9525 w 1914525"/>
                <a:gd name="connsiteY163" fmla="*/ 890588 h 1395413"/>
                <a:gd name="connsiteX164" fmla="*/ 0 w 1914525"/>
                <a:gd name="connsiteY164" fmla="*/ 919163 h 1395413"/>
                <a:gd name="connsiteX165" fmla="*/ 4763 w 1914525"/>
                <a:gd name="connsiteY165" fmla="*/ 1042988 h 1395413"/>
                <a:gd name="connsiteX166" fmla="*/ 14288 w 1914525"/>
                <a:gd name="connsiteY166" fmla="*/ 1076325 h 1395413"/>
                <a:gd name="connsiteX167" fmla="*/ 23813 w 1914525"/>
                <a:gd name="connsiteY16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0488 w 1914525"/>
                <a:gd name="connsiteY8" fmla="*/ 785813 h 1395413"/>
                <a:gd name="connsiteX9" fmla="*/ 95250 w 1914525"/>
                <a:gd name="connsiteY9" fmla="*/ 762000 h 1395413"/>
                <a:gd name="connsiteX10" fmla="*/ 109538 w 1914525"/>
                <a:gd name="connsiteY10" fmla="*/ 661988 h 1395413"/>
                <a:gd name="connsiteX11" fmla="*/ 119063 w 1914525"/>
                <a:gd name="connsiteY11" fmla="*/ 633413 h 1395413"/>
                <a:gd name="connsiteX12" fmla="*/ 138113 w 1914525"/>
                <a:gd name="connsiteY12" fmla="*/ 604838 h 1395413"/>
                <a:gd name="connsiteX13" fmla="*/ 161925 w 1914525"/>
                <a:gd name="connsiteY13" fmla="*/ 504825 h 1395413"/>
                <a:gd name="connsiteX14" fmla="*/ 171450 w 1914525"/>
                <a:gd name="connsiteY14" fmla="*/ 490538 h 1395413"/>
                <a:gd name="connsiteX15" fmla="*/ 176213 w 1914525"/>
                <a:gd name="connsiteY15" fmla="*/ 476250 h 1395413"/>
                <a:gd name="connsiteX16" fmla="*/ 200025 w 1914525"/>
                <a:gd name="connsiteY16" fmla="*/ 447675 h 1395413"/>
                <a:gd name="connsiteX17" fmla="*/ 216694 w 1914525"/>
                <a:gd name="connsiteY17" fmla="*/ 426244 h 1395413"/>
                <a:gd name="connsiteX18" fmla="*/ 376238 w 1914525"/>
                <a:gd name="connsiteY18" fmla="*/ 311945 h 1395413"/>
                <a:gd name="connsiteX19" fmla="*/ 452438 w 1914525"/>
                <a:gd name="connsiteY19" fmla="*/ 295275 h 1395413"/>
                <a:gd name="connsiteX20" fmla="*/ 471488 w 1914525"/>
                <a:gd name="connsiteY20" fmla="*/ 290513 h 1395413"/>
                <a:gd name="connsiteX21" fmla="*/ 509588 w 1914525"/>
                <a:gd name="connsiteY21" fmla="*/ 276225 h 1395413"/>
                <a:gd name="connsiteX22" fmla="*/ 523875 w 1914525"/>
                <a:gd name="connsiteY22" fmla="*/ 266700 h 1395413"/>
                <a:gd name="connsiteX23" fmla="*/ 561975 w 1914525"/>
                <a:gd name="connsiteY23" fmla="*/ 257175 h 1395413"/>
                <a:gd name="connsiteX24" fmla="*/ 590550 w 1914525"/>
                <a:gd name="connsiteY24" fmla="*/ 247650 h 1395413"/>
                <a:gd name="connsiteX25" fmla="*/ 604838 w 1914525"/>
                <a:gd name="connsiteY25" fmla="*/ 242888 h 1395413"/>
                <a:gd name="connsiteX26" fmla="*/ 633413 w 1914525"/>
                <a:gd name="connsiteY26" fmla="*/ 238125 h 1395413"/>
                <a:gd name="connsiteX27" fmla="*/ 652463 w 1914525"/>
                <a:gd name="connsiteY27" fmla="*/ 233363 h 1395413"/>
                <a:gd name="connsiteX28" fmla="*/ 681038 w 1914525"/>
                <a:gd name="connsiteY28" fmla="*/ 223838 h 1395413"/>
                <a:gd name="connsiteX29" fmla="*/ 704850 w 1914525"/>
                <a:gd name="connsiteY29" fmla="*/ 219075 h 1395413"/>
                <a:gd name="connsiteX30" fmla="*/ 766763 w 1914525"/>
                <a:gd name="connsiteY30" fmla="*/ 209550 h 1395413"/>
                <a:gd name="connsiteX31" fmla="*/ 790575 w 1914525"/>
                <a:gd name="connsiteY31" fmla="*/ 204788 h 1395413"/>
                <a:gd name="connsiteX32" fmla="*/ 881063 w 1914525"/>
                <a:gd name="connsiteY32" fmla="*/ 190500 h 1395413"/>
                <a:gd name="connsiteX33" fmla="*/ 895350 w 1914525"/>
                <a:gd name="connsiteY33" fmla="*/ 185738 h 1395413"/>
                <a:gd name="connsiteX34" fmla="*/ 988219 w 1914525"/>
                <a:gd name="connsiteY34" fmla="*/ 214313 h 1395413"/>
                <a:gd name="connsiteX35" fmla="*/ 1314450 w 1914525"/>
                <a:gd name="connsiteY35" fmla="*/ 180975 h 1395413"/>
                <a:gd name="connsiteX36" fmla="*/ 1343025 w 1914525"/>
                <a:gd name="connsiteY36" fmla="*/ 190500 h 1395413"/>
                <a:gd name="connsiteX37" fmla="*/ 1371600 w 1914525"/>
                <a:gd name="connsiteY37" fmla="*/ 200025 h 1395413"/>
                <a:gd name="connsiteX38" fmla="*/ 1385888 w 1914525"/>
                <a:gd name="connsiteY38" fmla="*/ 204788 h 1395413"/>
                <a:gd name="connsiteX39" fmla="*/ 1414463 w 1914525"/>
                <a:gd name="connsiteY39" fmla="*/ 223838 h 1395413"/>
                <a:gd name="connsiteX40" fmla="*/ 1452563 w 1914525"/>
                <a:gd name="connsiteY40" fmla="*/ 238125 h 1395413"/>
                <a:gd name="connsiteX41" fmla="*/ 1481138 w 1914525"/>
                <a:gd name="connsiteY41" fmla="*/ 247650 h 1395413"/>
                <a:gd name="connsiteX42" fmla="*/ 1495425 w 1914525"/>
                <a:gd name="connsiteY42" fmla="*/ 252413 h 1395413"/>
                <a:gd name="connsiteX43" fmla="*/ 1514475 w 1914525"/>
                <a:gd name="connsiteY43" fmla="*/ 257175 h 1395413"/>
                <a:gd name="connsiteX44" fmla="*/ 1547813 w 1914525"/>
                <a:gd name="connsiteY44" fmla="*/ 285750 h 1395413"/>
                <a:gd name="connsiteX45" fmla="*/ 1576388 w 1914525"/>
                <a:gd name="connsiteY45" fmla="*/ 304800 h 1395413"/>
                <a:gd name="connsiteX46" fmla="*/ 1590675 w 1914525"/>
                <a:gd name="connsiteY46" fmla="*/ 314325 h 1395413"/>
                <a:gd name="connsiteX47" fmla="*/ 1619250 w 1914525"/>
                <a:gd name="connsiteY47" fmla="*/ 342900 h 1395413"/>
                <a:gd name="connsiteX48" fmla="*/ 1633538 w 1914525"/>
                <a:gd name="connsiteY48" fmla="*/ 357188 h 1395413"/>
                <a:gd name="connsiteX49" fmla="*/ 1657350 w 1914525"/>
                <a:gd name="connsiteY49" fmla="*/ 390525 h 1395413"/>
                <a:gd name="connsiteX50" fmla="*/ 1676400 w 1914525"/>
                <a:gd name="connsiteY50" fmla="*/ 419100 h 1395413"/>
                <a:gd name="connsiteX51" fmla="*/ 1681163 w 1914525"/>
                <a:gd name="connsiteY51" fmla="*/ 433388 h 1395413"/>
                <a:gd name="connsiteX52" fmla="*/ 1690688 w 1914525"/>
                <a:gd name="connsiteY52" fmla="*/ 447675 h 1395413"/>
                <a:gd name="connsiteX53" fmla="*/ 1704975 w 1914525"/>
                <a:gd name="connsiteY53" fmla="*/ 471488 h 1395413"/>
                <a:gd name="connsiteX54" fmla="*/ 1714500 w 1914525"/>
                <a:gd name="connsiteY54" fmla="*/ 485775 h 1395413"/>
                <a:gd name="connsiteX55" fmla="*/ 1728788 w 1914525"/>
                <a:gd name="connsiteY55" fmla="*/ 514350 h 1395413"/>
                <a:gd name="connsiteX56" fmla="*/ 1747838 w 1914525"/>
                <a:gd name="connsiteY56" fmla="*/ 542925 h 1395413"/>
                <a:gd name="connsiteX57" fmla="*/ 1752600 w 1914525"/>
                <a:gd name="connsiteY57" fmla="*/ 557213 h 1395413"/>
                <a:gd name="connsiteX58" fmla="*/ 1762125 w 1914525"/>
                <a:gd name="connsiteY58" fmla="*/ 571500 h 1395413"/>
                <a:gd name="connsiteX59" fmla="*/ 1771650 w 1914525"/>
                <a:gd name="connsiteY59" fmla="*/ 600075 h 1395413"/>
                <a:gd name="connsiteX60" fmla="*/ 1781175 w 1914525"/>
                <a:gd name="connsiteY60" fmla="*/ 614363 h 1395413"/>
                <a:gd name="connsiteX61" fmla="*/ 1790700 w 1914525"/>
                <a:gd name="connsiteY61" fmla="*/ 642938 h 1395413"/>
                <a:gd name="connsiteX62" fmla="*/ 1795463 w 1914525"/>
                <a:gd name="connsiteY62" fmla="*/ 661988 h 1395413"/>
                <a:gd name="connsiteX63" fmla="*/ 1804988 w 1914525"/>
                <a:gd name="connsiteY63" fmla="*/ 676275 h 1395413"/>
                <a:gd name="connsiteX64" fmla="*/ 1809750 w 1914525"/>
                <a:gd name="connsiteY64" fmla="*/ 695325 h 1395413"/>
                <a:gd name="connsiteX65" fmla="*/ 1824038 w 1914525"/>
                <a:gd name="connsiteY65" fmla="*/ 747713 h 1395413"/>
                <a:gd name="connsiteX66" fmla="*/ 1833563 w 1914525"/>
                <a:gd name="connsiteY66" fmla="*/ 804863 h 1395413"/>
                <a:gd name="connsiteX67" fmla="*/ 1838325 w 1914525"/>
                <a:gd name="connsiteY67" fmla="*/ 942975 h 1395413"/>
                <a:gd name="connsiteX68" fmla="*/ 1843088 w 1914525"/>
                <a:gd name="connsiteY68" fmla="*/ 957263 h 1395413"/>
                <a:gd name="connsiteX69" fmla="*/ 1857375 w 1914525"/>
                <a:gd name="connsiteY69" fmla="*/ 1000125 h 1395413"/>
                <a:gd name="connsiteX70" fmla="*/ 1862138 w 1914525"/>
                <a:gd name="connsiteY70" fmla="*/ 1019175 h 1395413"/>
                <a:gd name="connsiteX71" fmla="*/ 1871663 w 1914525"/>
                <a:gd name="connsiteY71" fmla="*/ 1038225 h 1395413"/>
                <a:gd name="connsiteX72" fmla="*/ 1876425 w 1914525"/>
                <a:gd name="connsiteY72" fmla="*/ 1166813 h 1395413"/>
                <a:gd name="connsiteX73" fmla="*/ 1885950 w 1914525"/>
                <a:gd name="connsiteY73" fmla="*/ 1285875 h 1395413"/>
                <a:gd name="connsiteX74" fmla="*/ 1885950 w 1914525"/>
                <a:gd name="connsiteY74" fmla="*/ 1357313 h 1395413"/>
                <a:gd name="connsiteX75" fmla="*/ 1876425 w 1914525"/>
                <a:gd name="connsiteY75" fmla="*/ 1371600 h 1395413"/>
                <a:gd name="connsiteX76" fmla="*/ 1866900 w 1914525"/>
                <a:gd name="connsiteY76" fmla="*/ 1395413 h 1395413"/>
                <a:gd name="connsiteX77" fmla="*/ 1871663 w 1914525"/>
                <a:gd name="connsiteY77" fmla="*/ 1266825 h 1395413"/>
                <a:gd name="connsiteX78" fmla="*/ 1881188 w 1914525"/>
                <a:gd name="connsiteY78" fmla="*/ 1238250 h 1395413"/>
                <a:gd name="connsiteX79" fmla="*/ 1890713 w 1914525"/>
                <a:gd name="connsiteY79" fmla="*/ 1200150 h 1395413"/>
                <a:gd name="connsiteX80" fmla="*/ 1900238 w 1914525"/>
                <a:gd name="connsiteY80" fmla="*/ 1171575 h 1395413"/>
                <a:gd name="connsiteX81" fmla="*/ 1905000 w 1914525"/>
                <a:gd name="connsiteY81" fmla="*/ 1085850 h 1395413"/>
                <a:gd name="connsiteX82" fmla="*/ 1914525 w 1914525"/>
                <a:gd name="connsiteY82" fmla="*/ 809625 h 1395413"/>
                <a:gd name="connsiteX83" fmla="*/ 1909763 w 1914525"/>
                <a:gd name="connsiteY83" fmla="*/ 666750 h 1395413"/>
                <a:gd name="connsiteX84" fmla="*/ 1890713 w 1914525"/>
                <a:gd name="connsiteY84" fmla="*/ 633413 h 1395413"/>
                <a:gd name="connsiteX85" fmla="*/ 1881188 w 1914525"/>
                <a:gd name="connsiteY85" fmla="*/ 609600 h 1395413"/>
                <a:gd name="connsiteX86" fmla="*/ 1871663 w 1914525"/>
                <a:gd name="connsiteY86" fmla="*/ 581025 h 1395413"/>
                <a:gd name="connsiteX87" fmla="*/ 1862138 w 1914525"/>
                <a:gd name="connsiteY87" fmla="*/ 566738 h 1395413"/>
                <a:gd name="connsiteX88" fmla="*/ 1857375 w 1914525"/>
                <a:gd name="connsiteY88" fmla="*/ 542925 h 1395413"/>
                <a:gd name="connsiteX89" fmla="*/ 1847850 w 1914525"/>
                <a:gd name="connsiteY89" fmla="*/ 528638 h 1395413"/>
                <a:gd name="connsiteX90" fmla="*/ 1843088 w 1914525"/>
                <a:gd name="connsiteY90" fmla="*/ 514350 h 1395413"/>
                <a:gd name="connsiteX91" fmla="*/ 1833563 w 1914525"/>
                <a:gd name="connsiteY91" fmla="*/ 495300 h 1395413"/>
                <a:gd name="connsiteX92" fmla="*/ 1824038 w 1914525"/>
                <a:gd name="connsiteY92" fmla="*/ 457200 h 1395413"/>
                <a:gd name="connsiteX93" fmla="*/ 1814513 w 1914525"/>
                <a:gd name="connsiteY93" fmla="*/ 438150 h 1395413"/>
                <a:gd name="connsiteX94" fmla="*/ 1800225 w 1914525"/>
                <a:gd name="connsiteY94" fmla="*/ 404813 h 1395413"/>
                <a:gd name="connsiteX95" fmla="*/ 1790700 w 1914525"/>
                <a:gd name="connsiteY95" fmla="*/ 376238 h 1395413"/>
                <a:gd name="connsiteX96" fmla="*/ 1785938 w 1914525"/>
                <a:gd name="connsiteY96" fmla="*/ 361950 h 1395413"/>
                <a:gd name="connsiteX97" fmla="*/ 1781175 w 1914525"/>
                <a:gd name="connsiteY97" fmla="*/ 342900 h 1395413"/>
                <a:gd name="connsiteX98" fmla="*/ 1771650 w 1914525"/>
                <a:gd name="connsiteY98" fmla="*/ 328613 h 1395413"/>
                <a:gd name="connsiteX99" fmla="*/ 1752600 w 1914525"/>
                <a:gd name="connsiteY99" fmla="*/ 280988 h 1395413"/>
                <a:gd name="connsiteX100" fmla="*/ 1747838 w 1914525"/>
                <a:gd name="connsiteY100" fmla="*/ 266700 h 1395413"/>
                <a:gd name="connsiteX101" fmla="*/ 1738313 w 1914525"/>
                <a:gd name="connsiteY101" fmla="*/ 252413 h 1395413"/>
                <a:gd name="connsiteX102" fmla="*/ 1724025 w 1914525"/>
                <a:gd name="connsiteY102" fmla="*/ 228600 h 1395413"/>
                <a:gd name="connsiteX103" fmla="*/ 1714500 w 1914525"/>
                <a:gd name="connsiteY103" fmla="*/ 214313 h 1395413"/>
                <a:gd name="connsiteX104" fmla="*/ 1700213 w 1914525"/>
                <a:gd name="connsiteY104" fmla="*/ 204788 h 1395413"/>
                <a:gd name="connsiteX105" fmla="*/ 1676400 w 1914525"/>
                <a:gd name="connsiteY105" fmla="*/ 176213 h 1395413"/>
                <a:gd name="connsiteX106" fmla="*/ 1666875 w 1914525"/>
                <a:gd name="connsiteY106" fmla="*/ 161925 h 1395413"/>
                <a:gd name="connsiteX107" fmla="*/ 1638300 w 1914525"/>
                <a:gd name="connsiteY107" fmla="*/ 152400 h 1395413"/>
                <a:gd name="connsiteX108" fmla="*/ 1609725 w 1914525"/>
                <a:gd name="connsiteY108" fmla="*/ 142875 h 1395413"/>
                <a:gd name="connsiteX109" fmla="*/ 1590675 w 1914525"/>
                <a:gd name="connsiteY109" fmla="*/ 133350 h 1395413"/>
                <a:gd name="connsiteX110" fmla="*/ 1533525 w 1914525"/>
                <a:gd name="connsiteY110" fmla="*/ 123825 h 1395413"/>
                <a:gd name="connsiteX111" fmla="*/ 1495425 w 1914525"/>
                <a:gd name="connsiteY111" fmla="*/ 109538 h 1395413"/>
                <a:gd name="connsiteX112" fmla="*/ 1376363 w 1914525"/>
                <a:gd name="connsiteY112" fmla="*/ 95250 h 1395413"/>
                <a:gd name="connsiteX113" fmla="*/ 1343025 w 1914525"/>
                <a:gd name="connsiteY113" fmla="*/ 90488 h 1395413"/>
                <a:gd name="connsiteX114" fmla="*/ 1281113 w 1914525"/>
                <a:gd name="connsiteY114" fmla="*/ 76200 h 1395413"/>
                <a:gd name="connsiteX115" fmla="*/ 1223963 w 1914525"/>
                <a:gd name="connsiteY115" fmla="*/ 71438 h 1395413"/>
                <a:gd name="connsiteX116" fmla="*/ 1181100 w 1914525"/>
                <a:gd name="connsiteY116" fmla="*/ 61913 h 1395413"/>
                <a:gd name="connsiteX117" fmla="*/ 1166813 w 1914525"/>
                <a:gd name="connsiteY117" fmla="*/ 52388 h 1395413"/>
                <a:gd name="connsiteX118" fmla="*/ 1143000 w 1914525"/>
                <a:gd name="connsiteY118" fmla="*/ 47625 h 1395413"/>
                <a:gd name="connsiteX119" fmla="*/ 1114425 w 1914525"/>
                <a:gd name="connsiteY119" fmla="*/ 38100 h 1395413"/>
                <a:gd name="connsiteX120" fmla="*/ 1085850 w 1914525"/>
                <a:gd name="connsiteY120" fmla="*/ 28575 h 1395413"/>
                <a:gd name="connsiteX121" fmla="*/ 1009650 w 1914525"/>
                <a:gd name="connsiteY121" fmla="*/ 19050 h 1395413"/>
                <a:gd name="connsiteX122" fmla="*/ 976313 w 1914525"/>
                <a:gd name="connsiteY122" fmla="*/ 9525 h 1395413"/>
                <a:gd name="connsiteX123" fmla="*/ 923925 w 1914525"/>
                <a:gd name="connsiteY123" fmla="*/ 0 h 1395413"/>
                <a:gd name="connsiteX124" fmla="*/ 771525 w 1914525"/>
                <a:gd name="connsiteY124" fmla="*/ 4763 h 1395413"/>
                <a:gd name="connsiteX125" fmla="*/ 757238 w 1914525"/>
                <a:gd name="connsiteY125" fmla="*/ 9525 h 1395413"/>
                <a:gd name="connsiteX126" fmla="*/ 733425 w 1914525"/>
                <a:gd name="connsiteY126" fmla="*/ 19050 h 1395413"/>
                <a:gd name="connsiteX127" fmla="*/ 714375 w 1914525"/>
                <a:gd name="connsiteY127" fmla="*/ 28575 h 1395413"/>
                <a:gd name="connsiteX128" fmla="*/ 700088 w 1914525"/>
                <a:gd name="connsiteY128" fmla="*/ 33338 h 1395413"/>
                <a:gd name="connsiteX129" fmla="*/ 681038 w 1914525"/>
                <a:gd name="connsiteY129" fmla="*/ 42863 h 1395413"/>
                <a:gd name="connsiteX130" fmla="*/ 633413 w 1914525"/>
                <a:gd name="connsiteY130" fmla="*/ 57150 h 1395413"/>
                <a:gd name="connsiteX131" fmla="*/ 595313 w 1914525"/>
                <a:gd name="connsiteY131" fmla="*/ 71438 h 1395413"/>
                <a:gd name="connsiteX132" fmla="*/ 552450 w 1914525"/>
                <a:gd name="connsiteY132" fmla="*/ 80963 h 1395413"/>
                <a:gd name="connsiteX133" fmla="*/ 519113 w 1914525"/>
                <a:gd name="connsiteY133" fmla="*/ 95250 h 1395413"/>
                <a:gd name="connsiteX134" fmla="*/ 485775 w 1914525"/>
                <a:gd name="connsiteY134" fmla="*/ 100013 h 1395413"/>
                <a:gd name="connsiteX135" fmla="*/ 438150 w 1914525"/>
                <a:gd name="connsiteY135" fmla="*/ 119063 h 1395413"/>
                <a:gd name="connsiteX136" fmla="*/ 404813 w 1914525"/>
                <a:gd name="connsiteY136" fmla="*/ 133350 h 1395413"/>
                <a:gd name="connsiteX137" fmla="*/ 390525 w 1914525"/>
                <a:gd name="connsiteY137" fmla="*/ 147638 h 1395413"/>
                <a:gd name="connsiteX138" fmla="*/ 352425 w 1914525"/>
                <a:gd name="connsiteY138" fmla="*/ 166688 h 1395413"/>
                <a:gd name="connsiteX139" fmla="*/ 319088 w 1914525"/>
                <a:gd name="connsiteY139" fmla="*/ 180975 h 1395413"/>
                <a:gd name="connsiteX140" fmla="*/ 300038 w 1914525"/>
                <a:gd name="connsiteY140" fmla="*/ 195263 h 1395413"/>
                <a:gd name="connsiteX141" fmla="*/ 285750 w 1914525"/>
                <a:gd name="connsiteY141" fmla="*/ 200025 h 1395413"/>
                <a:gd name="connsiteX142" fmla="*/ 266700 w 1914525"/>
                <a:gd name="connsiteY142" fmla="*/ 214313 h 1395413"/>
                <a:gd name="connsiteX143" fmla="*/ 228600 w 1914525"/>
                <a:gd name="connsiteY143" fmla="*/ 233363 h 1395413"/>
                <a:gd name="connsiteX144" fmla="*/ 200025 w 1914525"/>
                <a:gd name="connsiteY144" fmla="*/ 252413 h 1395413"/>
                <a:gd name="connsiteX145" fmla="*/ 185738 w 1914525"/>
                <a:gd name="connsiteY145" fmla="*/ 261938 h 1395413"/>
                <a:gd name="connsiteX146" fmla="*/ 166688 w 1914525"/>
                <a:gd name="connsiteY146" fmla="*/ 271463 h 1395413"/>
                <a:gd name="connsiteX147" fmla="*/ 157163 w 1914525"/>
                <a:gd name="connsiteY147" fmla="*/ 285750 h 1395413"/>
                <a:gd name="connsiteX148" fmla="*/ 142875 w 1914525"/>
                <a:gd name="connsiteY148" fmla="*/ 300038 h 1395413"/>
                <a:gd name="connsiteX149" fmla="*/ 119063 w 1914525"/>
                <a:gd name="connsiteY149" fmla="*/ 333375 h 1395413"/>
                <a:gd name="connsiteX150" fmla="*/ 114300 w 1914525"/>
                <a:gd name="connsiteY150" fmla="*/ 347663 h 1395413"/>
                <a:gd name="connsiteX151" fmla="*/ 104775 w 1914525"/>
                <a:gd name="connsiteY151" fmla="*/ 371475 h 1395413"/>
                <a:gd name="connsiteX152" fmla="*/ 85725 w 1914525"/>
                <a:gd name="connsiteY152" fmla="*/ 404813 h 1395413"/>
                <a:gd name="connsiteX153" fmla="*/ 76200 w 1914525"/>
                <a:gd name="connsiteY153" fmla="*/ 442913 h 1395413"/>
                <a:gd name="connsiteX154" fmla="*/ 71438 w 1914525"/>
                <a:gd name="connsiteY154" fmla="*/ 457200 h 1395413"/>
                <a:gd name="connsiteX155" fmla="*/ 66675 w 1914525"/>
                <a:gd name="connsiteY155" fmla="*/ 490538 h 1395413"/>
                <a:gd name="connsiteX156" fmla="*/ 61913 w 1914525"/>
                <a:gd name="connsiteY156" fmla="*/ 504825 h 1395413"/>
                <a:gd name="connsiteX157" fmla="*/ 57150 w 1914525"/>
                <a:gd name="connsiteY157" fmla="*/ 523875 h 1395413"/>
                <a:gd name="connsiteX158" fmla="*/ 52388 w 1914525"/>
                <a:gd name="connsiteY158" fmla="*/ 576263 h 1395413"/>
                <a:gd name="connsiteX159" fmla="*/ 47625 w 1914525"/>
                <a:gd name="connsiteY159" fmla="*/ 604838 h 1395413"/>
                <a:gd name="connsiteX160" fmla="*/ 38100 w 1914525"/>
                <a:gd name="connsiteY160" fmla="*/ 714375 h 1395413"/>
                <a:gd name="connsiteX161" fmla="*/ 28575 w 1914525"/>
                <a:gd name="connsiteY161" fmla="*/ 762000 h 1395413"/>
                <a:gd name="connsiteX162" fmla="*/ 14288 w 1914525"/>
                <a:gd name="connsiteY162" fmla="*/ 866775 h 1395413"/>
                <a:gd name="connsiteX163" fmla="*/ 9525 w 1914525"/>
                <a:gd name="connsiteY163" fmla="*/ 890588 h 1395413"/>
                <a:gd name="connsiteX164" fmla="*/ 0 w 1914525"/>
                <a:gd name="connsiteY164" fmla="*/ 919163 h 1395413"/>
                <a:gd name="connsiteX165" fmla="*/ 4763 w 1914525"/>
                <a:gd name="connsiteY165" fmla="*/ 1042988 h 1395413"/>
                <a:gd name="connsiteX166" fmla="*/ 14288 w 1914525"/>
                <a:gd name="connsiteY166" fmla="*/ 1076325 h 1395413"/>
                <a:gd name="connsiteX167" fmla="*/ 23813 w 1914525"/>
                <a:gd name="connsiteY16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85725 w 1914525"/>
                <a:gd name="connsiteY7" fmla="*/ 814388 h 1395413"/>
                <a:gd name="connsiteX8" fmla="*/ 95250 w 1914525"/>
                <a:gd name="connsiteY8" fmla="*/ 762000 h 1395413"/>
                <a:gd name="connsiteX9" fmla="*/ 109538 w 1914525"/>
                <a:gd name="connsiteY9" fmla="*/ 661988 h 1395413"/>
                <a:gd name="connsiteX10" fmla="*/ 119063 w 1914525"/>
                <a:gd name="connsiteY10" fmla="*/ 633413 h 1395413"/>
                <a:gd name="connsiteX11" fmla="*/ 138113 w 1914525"/>
                <a:gd name="connsiteY11" fmla="*/ 604838 h 1395413"/>
                <a:gd name="connsiteX12" fmla="*/ 161925 w 1914525"/>
                <a:gd name="connsiteY12" fmla="*/ 504825 h 1395413"/>
                <a:gd name="connsiteX13" fmla="*/ 171450 w 1914525"/>
                <a:gd name="connsiteY13" fmla="*/ 490538 h 1395413"/>
                <a:gd name="connsiteX14" fmla="*/ 176213 w 1914525"/>
                <a:gd name="connsiteY14" fmla="*/ 476250 h 1395413"/>
                <a:gd name="connsiteX15" fmla="*/ 200025 w 1914525"/>
                <a:gd name="connsiteY15" fmla="*/ 447675 h 1395413"/>
                <a:gd name="connsiteX16" fmla="*/ 216694 w 1914525"/>
                <a:gd name="connsiteY16" fmla="*/ 426244 h 1395413"/>
                <a:gd name="connsiteX17" fmla="*/ 376238 w 1914525"/>
                <a:gd name="connsiteY17" fmla="*/ 311945 h 1395413"/>
                <a:gd name="connsiteX18" fmla="*/ 452438 w 1914525"/>
                <a:gd name="connsiteY18" fmla="*/ 295275 h 1395413"/>
                <a:gd name="connsiteX19" fmla="*/ 471488 w 1914525"/>
                <a:gd name="connsiteY19" fmla="*/ 290513 h 1395413"/>
                <a:gd name="connsiteX20" fmla="*/ 509588 w 1914525"/>
                <a:gd name="connsiteY20" fmla="*/ 276225 h 1395413"/>
                <a:gd name="connsiteX21" fmla="*/ 523875 w 1914525"/>
                <a:gd name="connsiteY21" fmla="*/ 266700 h 1395413"/>
                <a:gd name="connsiteX22" fmla="*/ 561975 w 1914525"/>
                <a:gd name="connsiteY22" fmla="*/ 257175 h 1395413"/>
                <a:gd name="connsiteX23" fmla="*/ 590550 w 1914525"/>
                <a:gd name="connsiteY23" fmla="*/ 247650 h 1395413"/>
                <a:gd name="connsiteX24" fmla="*/ 604838 w 1914525"/>
                <a:gd name="connsiteY24" fmla="*/ 242888 h 1395413"/>
                <a:gd name="connsiteX25" fmla="*/ 633413 w 1914525"/>
                <a:gd name="connsiteY25" fmla="*/ 238125 h 1395413"/>
                <a:gd name="connsiteX26" fmla="*/ 652463 w 1914525"/>
                <a:gd name="connsiteY26" fmla="*/ 233363 h 1395413"/>
                <a:gd name="connsiteX27" fmla="*/ 681038 w 1914525"/>
                <a:gd name="connsiteY27" fmla="*/ 223838 h 1395413"/>
                <a:gd name="connsiteX28" fmla="*/ 704850 w 1914525"/>
                <a:gd name="connsiteY28" fmla="*/ 219075 h 1395413"/>
                <a:gd name="connsiteX29" fmla="*/ 766763 w 1914525"/>
                <a:gd name="connsiteY29" fmla="*/ 209550 h 1395413"/>
                <a:gd name="connsiteX30" fmla="*/ 790575 w 1914525"/>
                <a:gd name="connsiteY30" fmla="*/ 204788 h 1395413"/>
                <a:gd name="connsiteX31" fmla="*/ 881063 w 1914525"/>
                <a:gd name="connsiteY31" fmla="*/ 190500 h 1395413"/>
                <a:gd name="connsiteX32" fmla="*/ 895350 w 1914525"/>
                <a:gd name="connsiteY32" fmla="*/ 185738 h 1395413"/>
                <a:gd name="connsiteX33" fmla="*/ 988219 w 1914525"/>
                <a:gd name="connsiteY33" fmla="*/ 214313 h 1395413"/>
                <a:gd name="connsiteX34" fmla="*/ 1314450 w 1914525"/>
                <a:gd name="connsiteY34" fmla="*/ 180975 h 1395413"/>
                <a:gd name="connsiteX35" fmla="*/ 1343025 w 1914525"/>
                <a:gd name="connsiteY35" fmla="*/ 190500 h 1395413"/>
                <a:gd name="connsiteX36" fmla="*/ 1371600 w 1914525"/>
                <a:gd name="connsiteY36" fmla="*/ 200025 h 1395413"/>
                <a:gd name="connsiteX37" fmla="*/ 1385888 w 1914525"/>
                <a:gd name="connsiteY37" fmla="*/ 204788 h 1395413"/>
                <a:gd name="connsiteX38" fmla="*/ 1414463 w 1914525"/>
                <a:gd name="connsiteY38" fmla="*/ 223838 h 1395413"/>
                <a:gd name="connsiteX39" fmla="*/ 1452563 w 1914525"/>
                <a:gd name="connsiteY39" fmla="*/ 238125 h 1395413"/>
                <a:gd name="connsiteX40" fmla="*/ 1481138 w 1914525"/>
                <a:gd name="connsiteY40" fmla="*/ 247650 h 1395413"/>
                <a:gd name="connsiteX41" fmla="*/ 1495425 w 1914525"/>
                <a:gd name="connsiteY41" fmla="*/ 252413 h 1395413"/>
                <a:gd name="connsiteX42" fmla="*/ 1514475 w 1914525"/>
                <a:gd name="connsiteY42" fmla="*/ 257175 h 1395413"/>
                <a:gd name="connsiteX43" fmla="*/ 1547813 w 1914525"/>
                <a:gd name="connsiteY43" fmla="*/ 285750 h 1395413"/>
                <a:gd name="connsiteX44" fmla="*/ 1576388 w 1914525"/>
                <a:gd name="connsiteY44" fmla="*/ 304800 h 1395413"/>
                <a:gd name="connsiteX45" fmla="*/ 1590675 w 1914525"/>
                <a:gd name="connsiteY45" fmla="*/ 314325 h 1395413"/>
                <a:gd name="connsiteX46" fmla="*/ 1619250 w 1914525"/>
                <a:gd name="connsiteY46" fmla="*/ 342900 h 1395413"/>
                <a:gd name="connsiteX47" fmla="*/ 1633538 w 1914525"/>
                <a:gd name="connsiteY47" fmla="*/ 357188 h 1395413"/>
                <a:gd name="connsiteX48" fmla="*/ 1657350 w 1914525"/>
                <a:gd name="connsiteY48" fmla="*/ 390525 h 1395413"/>
                <a:gd name="connsiteX49" fmla="*/ 1676400 w 1914525"/>
                <a:gd name="connsiteY49" fmla="*/ 419100 h 1395413"/>
                <a:gd name="connsiteX50" fmla="*/ 1681163 w 1914525"/>
                <a:gd name="connsiteY50" fmla="*/ 433388 h 1395413"/>
                <a:gd name="connsiteX51" fmla="*/ 1690688 w 1914525"/>
                <a:gd name="connsiteY51" fmla="*/ 447675 h 1395413"/>
                <a:gd name="connsiteX52" fmla="*/ 1704975 w 1914525"/>
                <a:gd name="connsiteY52" fmla="*/ 471488 h 1395413"/>
                <a:gd name="connsiteX53" fmla="*/ 1714500 w 1914525"/>
                <a:gd name="connsiteY53" fmla="*/ 485775 h 1395413"/>
                <a:gd name="connsiteX54" fmla="*/ 1728788 w 1914525"/>
                <a:gd name="connsiteY54" fmla="*/ 514350 h 1395413"/>
                <a:gd name="connsiteX55" fmla="*/ 1747838 w 1914525"/>
                <a:gd name="connsiteY55" fmla="*/ 542925 h 1395413"/>
                <a:gd name="connsiteX56" fmla="*/ 1752600 w 1914525"/>
                <a:gd name="connsiteY56" fmla="*/ 557213 h 1395413"/>
                <a:gd name="connsiteX57" fmla="*/ 1762125 w 1914525"/>
                <a:gd name="connsiteY57" fmla="*/ 571500 h 1395413"/>
                <a:gd name="connsiteX58" fmla="*/ 1771650 w 1914525"/>
                <a:gd name="connsiteY58" fmla="*/ 600075 h 1395413"/>
                <a:gd name="connsiteX59" fmla="*/ 1781175 w 1914525"/>
                <a:gd name="connsiteY59" fmla="*/ 614363 h 1395413"/>
                <a:gd name="connsiteX60" fmla="*/ 1790700 w 1914525"/>
                <a:gd name="connsiteY60" fmla="*/ 642938 h 1395413"/>
                <a:gd name="connsiteX61" fmla="*/ 1795463 w 1914525"/>
                <a:gd name="connsiteY61" fmla="*/ 661988 h 1395413"/>
                <a:gd name="connsiteX62" fmla="*/ 1804988 w 1914525"/>
                <a:gd name="connsiteY62" fmla="*/ 676275 h 1395413"/>
                <a:gd name="connsiteX63" fmla="*/ 1809750 w 1914525"/>
                <a:gd name="connsiteY63" fmla="*/ 695325 h 1395413"/>
                <a:gd name="connsiteX64" fmla="*/ 1824038 w 1914525"/>
                <a:gd name="connsiteY64" fmla="*/ 747713 h 1395413"/>
                <a:gd name="connsiteX65" fmla="*/ 1833563 w 1914525"/>
                <a:gd name="connsiteY65" fmla="*/ 804863 h 1395413"/>
                <a:gd name="connsiteX66" fmla="*/ 1838325 w 1914525"/>
                <a:gd name="connsiteY66" fmla="*/ 942975 h 1395413"/>
                <a:gd name="connsiteX67" fmla="*/ 1843088 w 1914525"/>
                <a:gd name="connsiteY67" fmla="*/ 957263 h 1395413"/>
                <a:gd name="connsiteX68" fmla="*/ 1857375 w 1914525"/>
                <a:gd name="connsiteY68" fmla="*/ 1000125 h 1395413"/>
                <a:gd name="connsiteX69" fmla="*/ 1862138 w 1914525"/>
                <a:gd name="connsiteY69" fmla="*/ 1019175 h 1395413"/>
                <a:gd name="connsiteX70" fmla="*/ 1871663 w 1914525"/>
                <a:gd name="connsiteY70" fmla="*/ 1038225 h 1395413"/>
                <a:gd name="connsiteX71" fmla="*/ 1876425 w 1914525"/>
                <a:gd name="connsiteY71" fmla="*/ 1166813 h 1395413"/>
                <a:gd name="connsiteX72" fmla="*/ 1885950 w 1914525"/>
                <a:gd name="connsiteY72" fmla="*/ 1285875 h 1395413"/>
                <a:gd name="connsiteX73" fmla="*/ 1885950 w 1914525"/>
                <a:gd name="connsiteY73" fmla="*/ 1357313 h 1395413"/>
                <a:gd name="connsiteX74" fmla="*/ 1876425 w 1914525"/>
                <a:gd name="connsiteY74" fmla="*/ 1371600 h 1395413"/>
                <a:gd name="connsiteX75" fmla="*/ 1866900 w 1914525"/>
                <a:gd name="connsiteY75" fmla="*/ 1395413 h 1395413"/>
                <a:gd name="connsiteX76" fmla="*/ 1871663 w 1914525"/>
                <a:gd name="connsiteY76" fmla="*/ 1266825 h 1395413"/>
                <a:gd name="connsiteX77" fmla="*/ 1881188 w 1914525"/>
                <a:gd name="connsiteY77" fmla="*/ 1238250 h 1395413"/>
                <a:gd name="connsiteX78" fmla="*/ 1890713 w 1914525"/>
                <a:gd name="connsiteY78" fmla="*/ 1200150 h 1395413"/>
                <a:gd name="connsiteX79" fmla="*/ 1900238 w 1914525"/>
                <a:gd name="connsiteY79" fmla="*/ 1171575 h 1395413"/>
                <a:gd name="connsiteX80" fmla="*/ 1905000 w 1914525"/>
                <a:gd name="connsiteY80" fmla="*/ 1085850 h 1395413"/>
                <a:gd name="connsiteX81" fmla="*/ 1914525 w 1914525"/>
                <a:gd name="connsiteY81" fmla="*/ 809625 h 1395413"/>
                <a:gd name="connsiteX82" fmla="*/ 1909763 w 1914525"/>
                <a:gd name="connsiteY82" fmla="*/ 666750 h 1395413"/>
                <a:gd name="connsiteX83" fmla="*/ 1890713 w 1914525"/>
                <a:gd name="connsiteY83" fmla="*/ 633413 h 1395413"/>
                <a:gd name="connsiteX84" fmla="*/ 1881188 w 1914525"/>
                <a:gd name="connsiteY84" fmla="*/ 609600 h 1395413"/>
                <a:gd name="connsiteX85" fmla="*/ 1871663 w 1914525"/>
                <a:gd name="connsiteY85" fmla="*/ 581025 h 1395413"/>
                <a:gd name="connsiteX86" fmla="*/ 1862138 w 1914525"/>
                <a:gd name="connsiteY86" fmla="*/ 566738 h 1395413"/>
                <a:gd name="connsiteX87" fmla="*/ 1857375 w 1914525"/>
                <a:gd name="connsiteY87" fmla="*/ 542925 h 1395413"/>
                <a:gd name="connsiteX88" fmla="*/ 1847850 w 1914525"/>
                <a:gd name="connsiteY88" fmla="*/ 528638 h 1395413"/>
                <a:gd name="connsiteX89" fmla="*/ 1843088 w 1914525"/>
                <a:gd name="connsiteY89" fmla="*/ 514350 h 1395413"/>
                <a:gd name="connsiteX90" fmla="*/ 1833563 w 1914525"/>
                <a:gd name="connsiteY90" fmla="*/ 495300 h 1395413"/>
                <a:gd name="connsiteX91" fmla="*/ 1824038 w 1914525"/>
                <a:gd name="connsiteY91" fmla="*/ 457200 h 1395413"/>
                <a:gd name="connsiteX92" fmla="*/ 1814513 w 1914525"/>
                <a:gd name="connsiteY92" fmla="*/ 438150 h 1395413"/>
                <a:gd name="connsiteX93" fmla="*/ 1800225 w 1914525"/>
                <a:gd name="connsiteY93" fmla="*/ 404813 h 1395413"/>
                <a:gd name="connsiteX94" fmla="*/ 1790700 w 1914525"/>
                <a:gd name="connsiteY94" fmla="*/ 376238 h 1395413"/>
                <a:gd name="connsiteX95" fmla="*/ 1785938 w 1914525"/>
                <a:gd name="connsiteY95" fmla="*/ 361950 h 1395413"/>
                <a:gd name="connsiteX96" fmla="*/ 1781175 w 1914525"/>
                <a:gd name="connsiteY96" fmla="*/ 342900 h 1395413"/>
                <a:gd name="connsiteX97" fmla="*/ 1771650 w 1914525"/>
                <a:gd name="connsiteY97" fmla="*/ 328613 h 1395413"/>
                <a:gd name="connsiteX98" fmla="*/ 1752600 w 1914525"/>
                <a:gd name="connsiteY98" fmla="*/ 280988 h 1395413"/>
                <a:gd name="connsiteX99" fmla="*/ 1747838 w 1914525"/>
                <a:gd name="connsiteY99" fmla="*/ 266700 h 1395413"/>
                <a:gd name="connsiteX100" fmla="*/ 1738313 w 1914525"/>
                <a:gd name="connsiteY100" fmla="*/ 252413 h 1395413"/>
                <a:gd name="connsiteX101" fmla="*/ 1724025 w 1914525"/>
                <a:gd name="connsiteY101" fmla="*/ 228600 h 1395413"/>
                <a:gd name="connsiteX102" fmla="*/ 1714500 w 1914525"/>
                <a:gd name="connsiteY102" fmla="*/ 214313 h 1395413"/>
                <a:gd name="connsiteX103" fmla="*/ 1700213 w 1914525"/>
                <a:gd name="connsiteY103" fmla="*/ 204788 h 1395413"/>
                <a:gd name="connsiteX104" fmla="*/ 1676400 w 1914525"/>
                <a:gd name="connsiteY104" fmla="*/ 176213 h 1395413"/>
                <a:gd name="connsiteX105" fmla="*/ 1666875 w 1914525"/>
                <a:gd name="connsiteY105" fmla="*/ 161925 h 1395413"/>
                <a:gd name="connsiteX106" fmla="*/ 1638300 w 1914525"/>
                <a:gd name="connsiteY106" fmla="*/ 152400 h 1395413"/>
                <a:gd name="connsiteX107" fmla="*/ 1609725 w 1914525"/>
                <a:gd name="connsiteY107" fmla="*/ 142875 h 1395413"/>
                <a:gd name="connsiteX108" fmla="*/ 1590675 w 1914525"/>
                <a:gd name="connsiteY108" fmla="*/ 133350 h 1395413"/>
                <a:gd name="connsiteX109" fmla="*/ 1533525 w 1914525"/>
                <a:gd name="connsiteY109" fmla="*/ 123825 h 1395413"/>
                <a:gd name="connsiteX110" fmla="*/ 1495425 w 1914525"/>
                <a:gd name="connsiteY110" fmla="*/ 109538 h 1395413"/>
                <a:gd name="connsiteX111" fmla="*/ 1376363 w 1914525"/>
                <a:gd name="connsiteY111" fmla="*/ 95250 h 1395413"/>
                <a:gd name="connsiteX112" fmla="*/ 1343025 w 1914525"/>
                <a:gd name="connsiteY112" fmla="*/ 90488 h 1395413"/>
                <a:gd name="connsiteX113" fmla="*/ 1281113 w 1914525"/>
                <a:gd name="connsiteY113" fmla="*/ 76200 h 1395413"/>
                <a:gd name="connsiteX114" fmla="*/ 1223963 w 1914525"/>
                <a:gd name="connsiteY114" fmla="*/ 71438 h 1395413"/>
                <a:gd name="connsiteX115" fmla="*/ 1181100 w 1914525"/>
                <a:gd name="connsiteY115" fmla="*/ 61913 h 1395413"/>
                <a:gd name="connsiteX116" fmla="*/ 1166813 w 1914525"/>
                <a:gd name="connsiteY116" fmla="*/ 52388 h 1395413"/>
                <a:gd name="connsiteX117" fmla="*/ 1143000 w 1914525"/>
                <a:gd name="connsiteY117" fmla="*/ 47625 h 1395413"/>
                <a:gd name="connsiteX118" fmla="*/ 1114425 w 1914525"/>
                <a:gd name="connsiteY118" fmla="*/ 38100 h 1395413"/>
                <a:gd name="connsiteX119" fmla="*/ 1085850 w 1914525"/>
                <a:gd name="connsiteY119" fmla="*/ 28575 h 1395413"/>
                <a:gd name="connsiteX120" fmla="*/ 1009650 w 1914525"/>
                <a:gd name="connsiteY120" fmla="*/ 19050 h 1395413"/>
                <a:gd name="connsiteX121" fmla="*/ 976313 w 1914525"/>
                <a:gd name="connsiteY121" fmla="*/ 9525 h 1395413"/>
                <a:gd name="connsiteX122" fmla="*/ 923925 w 1914525"/>
                <a:gd name="connsiteY122" fmla="*/ 0 h 1395413"/>
                <a:gd name="connsiteX123" fmla="*/ 771525 w 1914525"/>
                <a:gd name="connsiteY123" fmla="*/ 4763 h 1395413"/>
                <a:gd name="connsiteX124" fmla="*/ 757238 w 1914525"/>
                <a:gd name="connsiteY124" fmla="*/ 9525 h 1395413"/>
                <a:gd name="connsiteX125" fmla="*/ 733425 w 1914525"/>
                <a:gd name="connsiteY125" fmla="*/ 19050 h 1395413"/>
                <a:gd name="connsiteX126" fmla="*/ 714375 w 1914525"/>
                <a:gd name="connsiteY126" fmla="*/ 28575 h 1395413"/>
                <a:gd name="connsiteX127" fmla="*/ 700088 w 1914525"/>
                <a:gd name="connsiteY127" fmla="*/ 33338 h 1395413"/>
                <a:gd name="connsiteX128" fmla="*/ 681038 w 1914525"/>
                <a:gd name="connsiteY128" fmla="*/ 42863 h 1395413"/>
                <a:gd name="connsiteX129" fmla="*/ 633413 w 1914525"/>
                <a:gd name="connsiteY129" fmla="*/ 57150 h 1395413"/>
                <a:gd name="connsiteX130" fmla="*/ 595313 w 1914525"/>
                <a:gd name="connsiteY130" fmla="*/ 71438 h 1395413"/>
                <a:gd name="connsiteX131" fmla="*/ 552450 w 1914525"/>
                <a:gd name="connsiteY131" fmla="*/ 80963 h 1395413"/>
                <a:gd name="connsiteX132" fmla="*/ 519113 w 1914525"/>
                <a:gd name="connsiteY132" fmla="*/ 95250 h 1395413"/>
                <a:gd name="connsiteX133" fmla="*/ 485775 w 1914525"/>
                <a:gd name="connsiteY133" fmla="*/ 100013 h 1395413"/>
                <a:gd name="connsiteX134" fmla="*/ 438150 w 1914525"/>
                <a:gd name="connsiteY134" fmla="*/ 119063 h 1395413"/>
                <a:gd name="connsiteX135" fmla="*/ 404813 w 1914525"/>
                <a:gd name="connsiteY135" fmla="*/ 133350 h 1395413"/>
                <a:gd name="connsiteX136" fmla="*/ 390525 w 1914525"/>
                <a:gd name="connsiteY136" fmla="*/ 147638 h 1395413"/>
                <a:gd name="connsiteX137" fmla="*/ 352425 w 1914525"/>
                <a:gd name="connsiteY137" fmla="*/ 166688 h 1395413"/>
                <a:gd name="connsiteX138" fmla="*/ 319088 w 1914525"/>
                <a:gd name="connsiteY138" fmla="*/ 180975 h 1395413"/>
                <a:gd name="connsiteX139" fmla="*/ 300038 w 1914525"/>
                <a:gd name="connsiteY139" fmla="*/ 195263 h 1395413"/>
                <a:gd name="connsiteX140" fmla="*/ 285750 w 1914525"/>
                <a:gd name="connsiteY140" fmla="*/ 200025 h 1395413"/>
                <a:gd name="connsiteX141" fmla="*/ 266700 w 1914525"/>
                <a:gd name="connsiteY141" fmla="*/ 214313 h 1395413"/>
                <a:gd name="connsiteX142" fmla="*/ 228600 w 1914525"/>
                <a:gd name="connsiteY142" fmla="*/ 233363 h 1395413"/>
                <a:gd name="connsiteX143" fmla="*/ 200025 w 1914525"/>
                <a:gd name="connsiteY143" fmla="*/ 252413 h 1395413"/>
                <a:gd name="connsiteX144" fmla="*/ 185738 w 1914525"/>
                <a:gd name="connsiteY144" fmla="*/ 261938 h 1395413"/>
                <a:gd name="connsiteX145" fmla="*/ 166688 w 1914525"/>
                <a:gd name="connsiteY145" fmla="*/ 271463 h 1395413"/>
                <a:gd name="connsiteX146" fmla="*/ 157163 w 1914525"/>
                <a:gd name="connsiteY146" fmla="*/ 285750 h 1395413"/>
                <a:gd name="connsiteX147" fmla="*/ 142875 w 1914525"/>
                <a:gd name="connsiteY147" fmla="*/ 300038 h 1395413"/>
                <a:gd name="connsiteX148" fmla="*/ 119063 w 1914525"/>
                <a:gd name="connsiteY148" fmla="*/ 333375 h 1395413"/>
                <a:gd name="connsiteX149" fmla="*/ 114300 w 1914525"/>
                <a:gd name="connsiteY149" fmla="*/ 347663 h 1395413"/>
                <a:gd name="connsiteX150" fmla="*/ 104775 w 1914525"/>
                <a:gd name="connsiteY150" fmla="*/ 371475 h 1395413"/>
                <a:gd name="connsiteX151" fmla="*/ 85725 w 1914525"/>
                <a:gd name="connsiteY151" fmla="*/ 404813 h 1395413"/>
                <a:gd name="connsiteX152" fmla="*/ 76200 w 1914525"/>
                <a:gd name="connsiteY152" fmla="*/ 442913 h 1395413"/>
                <a:gd name="connsiteX153" fmla="*/ 71438 w 1914525"/>
                <a:gd name="connsiteY153" fmla="*/ 457200 h 1395413"/>
                <a:gd name="connsiteX154" fmla="*/ 66675 w 1914525"/>
                <a:gd name="connsiteY154" fmla="*/ 490538 h 1395413"/>
                <a:gd name="connsiteX155" fmla="*/ 61913 w 1914525"/>
                <a:gd name="connsiteY155" fmla="*/ 504825 h 1395413"/>
                <a:gd name="connsiteX156" fmla="*/ 57150 w 1914525"/>
                <a:gd name="connsiteY156" fmla="*/ 523875 h 1395413"/>
                <a:gd name="connsiteX157" fmla="*/ 52388 w 1914525"/>
                <a:gd name="connsiteY157" fmla="*/ 576263 h 1395413"/>
                <a:gd name="connsiteX158" fmla="*/ 47625 w 1914525"/>
                <a:gd name="connsiteY158" fmla="*/ 604838 h 1395413"/>
                <a:gd name="connsiteX159" fmla="*/ 38100 w 1914525"/>
                <a:gd name="connsiteY159" fmla="*/ 714375 h 1395413"/>
                <a:gd name="connsiteX160" fmla="*/ 28575 w 1914525"/>
                <a:gd name="connsiteY160" fmla="*/ 762000 h 1395413"/>
                <a:gd name="connsiteX161" fmla="*/ 14288 w 1914525"/>
                <a:gd name="connsiteY161" fmla="*/ 866775 h 1395413"/>
                <a:gd name="connsiteX162" fmla="*/ 9525 w 1914525"/>
                <a:gd name="connsiteY162" fmla="*/ 890588 h 1395413"/>
                <a:gd name="connsiteX163" fmla="*/ 0 w 1914525"/>
                <a:gd name="connsiteY163" fmla="*/ 919163 h 1395413"/>
                <a:gd name="connsiteX164" fmla="*/ 4763 w 1914525"/>
                <a:gd name="connsiteY164" fmla="*/ 1042988 h 1395413"/>
                <a:gd name="connsiteX165" fmla="*/ 14288 w 1914525"/>
                <a:gd name="connsiteY165" fmla="*/ 1076325 h 1395413"/>
                <a:gd name="connsiteX166" fmla="*/ 23813 w 1914525"/>
                <a:gd name="connsiteY16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171450 w 1914525"/>
                <a:gd name="connsiteY12" fmla="*/ 490538 h 1395413"/>
                <a:gd name="connsiteX13" fmla="*/ 176213 w 1914525"/>
                <a:gd name="connsiteY13" fmla="*/ 476250 h 1395413"/>
                <a:gd name="connsiteX14" fmla="*/ 200025 w 1914525"/>
                <a:gd name="connsiteY14" fmla="*/ 447675 h 1395413"/>
                <a:gd name="connsiteX15" fmla="*/ 216694 w 1914525"/>
                <a:gd name="connsiteY15" fmla="*/ 426244 h 1395413"/>
                <a:gd name="connsiteX16" fmla="*/ 376238 w 1914525"/>
                <a:gd name="connsiteY16" fmla="*/ 311945 h 1395413"/>
                <a:gd name="connsiteX17" fmla="*/ 452438 w 1914525"/>
                <a:gd name="connsiteY17" fmla="*/ 295275 h 1395413"/>
                <a:gd name="connsiteX18" fmla="*/ 471488 w 1914525"/>
                <a:gd name="connsiteY18" fmla="*/ 290513 h 1395413"/>
                <a:gd name="connsiteX19" fmla="*/ 509588 w 1914525"/>
                <a:gd name="connsiteY19" fmla="*/ 276225 h 1395413"/>
                <a:gd name="connsiteX20" fmla="*/ 523875 w 1914525"/>
                <a:gd name="connsiteY20" fmla="*/ 266700 h 1395413"/>
                <a:gd name="connsiteX21" fmla="*/ 561975 w 1914525"/>
                <a:gd name="connsiteY21" fmla="*/ 257175 h 1395413"/>
                <a:gd name="connsiteX22" fmla="*/ 590550 w 1914525"/>
                <a:gd name="connsiteY22" fmla="*/ 247650 h 1395413"/>
                <a:gd name="connsiteX23" fmla="*/ 604838 w 1914525"/>
                <a:gd name="connsiteY23" fmla="*/ 242888 h 1395413"/>
                <a:gd name="connsiteX24" fmla="*/ 633413 w 1914525"/>
                <a:gd name="connsiteY24" fmla="*/ 238125 h 1395413"/>
                <a:gd name="connsiteX25" fmla="*/ 652463 w 1914525"/>
                <a:gd name="connsiteY25" fmla="*/ 233363 h 1395413"/>
                <a:gd name="connsiteX26" fmla="*/ 681038 w 1914525"/>
                <a:gd name="connsiteY26" fmla="*/ 223838 h 1395413"/>
                <a:gd name="connsiteX27" fmla="*/ 704850 w 1914525"/>
                <a:gd name="connsiteY27" fmla="*/ 219075 h 1395413"/>
                <a:gd name="connsiteX28" fmla="*/ 766763 w 1914525"/>
                <a:gd name="connsiteY28" fmla="*/ 209550 h 1395413"/>
                <a:gd name="connsiteX29" fmla="*/ 790575 w 1914525"/>
                <a:gd name="connsiteY29" fmla="*/ 204788 h 1395413"/>
                <a:gd name="connsiteX30" fmla="*/ 881063 w 1914525"/>
                <a:gd name="connsiteY30" fmla="*/ 190500 h 1395413"/>
                <a:gd name="connsiteX31" fmla="*/ 895350 w 1914525"/>
                <a:gd name="connsiteY31" fmla="*/ 185738 h 1395413"/>
                <a:gd name="connsiteX32" fmla="*/ 988219 w 1914525"/>
                <a:gd name="connsiteY32" fmla="*/ 214313 h 1395413"/>
                <a:gd name="connsiteX33" fmla="*/ 1314450 w 1914525"/>
                <a:gd name="connsiteY33" fmla="*/ 180975 h 1395413"/>
                <a:gd name="connsiteX34" fmla="*/ 1343025 w 1914525"/>
                <a:gd name="connsiteY34" fmla="*/ 190500 h 1395413"/>
                <a:gd name="connsiteX35" fmla="*/ 1371600 w 1914525"/>
                <a:gd name="connsiteY35" fmla="*/ 200025 h 1395413"/>
                <a:gd name="connsiteX36" fmla="*/ 1385888 w 1914525"/>
                <a:gd name="connsiteY36" fmla="*/ 204788 h 1395413"/>
                <a:gd name="connsiteX37" fmla="*/ 1414463 w 1914525"/>
                <a:gd name="connsiteY37" fmla="*/ 223838 h 1395413"/>
                <a:gd name="connsiteX38" fmla="*/ 1452563 w 1914525"/>
                <a:gd name="connsiteY38" fmla="*/ 238125 h 1395413"/>
                <a:gd name="connsiteX39" fmla="*/ 1481138 w 1914525"/>
                <a:gd name="connsiteY39" fmla="*/ 247650 h 1395413"/>
                <a:gd name="connsiteX40" fmla="*/ 1495425 w 1914525"/>
                <a:gd name="connsiteY40" fmla="*/ 252413 h 1395413"/>
                <a:gd name="connsiteX41" fmla="*/ 1514475 w 1914525"/>
                <a:gd name="connsiteY41" fmla="*/ 257175 h 1395413"/>
                <a:gd name="connsiteX42" fmla="*/ 1547813 w 1914525"/>
                <a:gd name="connsiteY42" fmla="*/ 285750 h 1395413"/>
                <a:gd name="connsiteX43" fmla="*/ 1576388 w 1914525"/>
                <a:gd name="connsiteY43" fmla="*/ 304800 h 1395413"/>
                <a:gd name="connsiteX44" fmla="*/ 1590675 w 1914525"/>
                <a:gd name="connsiteY44" fmla="*/ 314325 h 1395413"/>
                <a:gd name="connsiteX45" fmla="*/ 1619250 w 1914525"/>
                <a:gd name="connsiteY45" fmla="*/ 342900 h 1395413"/>
                <a:gd name="connsiteX46" fmla="*/ 1633538 w 1914525"/>
                <a:gd name="connsiteY46" fmla="*/ 357188 h 1395413"/>
                <a:gd name="connsiteX47" fmla="*/ 1657350 w 1914525"/>
                <a:gd name="connsiteY47" fmla="*/ 390525 h 1395413"/>
                <a:gd name="connsiteX48" fmla="*/ 1676400 w 1914525"/>
                <a:gd name="connsiteY48" fmla="*/ 419100 h 1395413"/>
                <a:gd name="connsiteX49" fmla="*/ 1681163 w 1914525"/>
                <a:gd name="connsiteY49" fmla="*/ 433388 h 1395413"/>
                <a:gd name="connsiteX50" fmla="*/ 1690688 w 1914525"/>
                <a:gd name="connsiteY50" fmla="*/ 447675 h 1395413"/>
                <a:gd name="connsiteX51" fmla="*/ 1704975 w 1914525"/>
                <a:gd name="connsiteY51" fmla="*/ 471488 h 1395413"/>
                <a:gd name="connsiteX52" fmla="*/ 1714500 w 1914525"/>
                <a:gd name="connsiteY52" fmla="*/ 485775 h 1395413"/>
                <a:gd name="connsiteX53" fmla="*/ 1728788 w 1914525"/>
                <a:gd name="connsiteY53" fmla="*/ 514350 h 1395413"/>
                <a:gd name="connsiteX54" fmla="*/ 1747838 w 1914525"/>
                <a:gd name="connsiteY54" fmla="*/ 542925 h 1395413"/>
                <a:gd name="connsiteX55" fmla="*/ 1752600 w 1914525"/>
                <a:gd name="connsiteY55" fmla="*/ 557213 h 1395413"/>
                <a:gd name="connsiteX56" fmla="*/ 1762125 w 1914525"/>
                <a:gd name="connsiteY56" fmla="*/ 571500 h 1395413"/>
                <a:gd name="connsiteX57" fmla="*/ 1771650 w 1914525"/>
                <a:gd name="connsiteY57" fmla="*/ 600075 h 1395413"/>
                <a:gd name="connsiteX58" fmla="*/ 1781175 w 1914525"/>
                <a:gd name="connsiteY58" fmla="*/ 614363 h 1395413"/>
                <a:gd name="connsiteX59" fmla="*/ 1790700 w 1914525"/>
                <a:gd name="connsiteY59" fmla="*/ 642938 h 1395413"/>
                <a:gd name="connsiteX60" fmla="*/ 1795463 w 1914525"/>
                <a:gd name="connsiteY60" fmla="*/ 661988 h 1395413"/>
                <a:gd name="connsiteX61" fmla="*/ 1804988 w 1914525"/>
                <a:gd name="connsiteY61" fmla="*/ 676275 h 1395413"/>
                <a:gd name="connsiteX62" fmla="*/ 1809750 w 1914525"/>
                <a:gd name="connsiteY62" fmla="*/ 695325 h 1395413"/>
                <a:gd name="connsiteX63" fmla="*/ 1824038 w 1914525"/>
                <a:gd name="connsiteY63" fmla="*/ 747713 h 1395413"/>
                <a:gd name="connsiteX64" fmla="*/ 1833563 w 1914525"/>
                <a:gd name="connsiteY64" fmla="*/ 804863 h 1395413"/>
                <a:gd name="connsiteX65" fmla="*/ 1838325 w 1914525"/>
                <a:gd name="connsiteY65" fmla="*/ 942975 h 1395413"/>
                <a:gd name="connsiteX66" fmla="*/ 1843088 w 1914525"/>
                <a:gd name="connsiteY66" fmla="*/ 957263 h 1395413"/>
                <a:gd name="connsiteX67" fmla="*/ 1857375 w 1914525"/>
                <a:gd name="connsiteY67" fmla="*/ 1000125 h 1395413"/>
                <a:gd name="connsiteX68" fmla="*/ 1862138 w 1914525"/>
                <a:gd name="connsiteY68" fmla="*/ 1019175 h 1395413"/>
                <a:gd name="connsiteX69" fmla="*/ 1871663 w 1914525"/>
                <a:gd name="connsiteY69" fmla="*/ 1038225 h 1395413"/>
                <a:gd name="connsiteX70" fmla="*/ 1876425 w 1914525"/>
                <a:gd name="connsiteY70" fmla="*/ 1166813 h 1395413"/>
                <a:gd name="connsiteX71" fmla="*/ 1885950 w 1914525"/>
                <a:gd name="connsiteY71" fmla="*/ 1285875 h 1395413"/>
                <a:gd name="connsiteX72" fmla="*/ 1885950 w 1914525"/>
                <a:gd name="connsiteY72" fmla="*/ 1357313 h 1395413"/>
                <a:gd name="connsiteX73" fmla="*/ 1876425 w 1914525"/>
                <a:gd name="connsiteY73" fmla="*/ 1371600 h 1395413"/>
                <a:gd name="connsiteX74" fmla="*/ 1866900 w 1914525"/>
                <a:gd name="connsiteY74" fmla="*/ 1395413 h 1395413"/>
                <a:gd name="connsiteX75" fmla="*/ 1871663 w 1914525"/>
                <a:gd name="connsiteY75" fmla="*/ 1266825 h 1395413"/>
                <a:gd name="connsiteX76" fmla="*/ 1881188 w 1914525"/>
                <a:gd name="connsiteY76" fmla="*/ 1238250 h 1395413"/>
                <a:gd name="connsiteX77" fmla="*/ 1890713 w 1914525"/>
                <a:gd name="connsiteY77" fmla="*/ 1200150 h 1395413"/>
                <a:gd name="connsiteX78" fmla="*/ 1900238 w 1914525"/>
                <a:gd name="connsiteY78" fmla="*/ 1171575 h 1395413"/>
                <a:gd name="connsiteX79" fmla="*/ 1905000 w 1914525"/>
                <a:gd name="connsiteY79" fmla="*/ 1085850 h 1395413"/>
                <a:gd name="connsiteX80" fmla="*/ 1914525 w 1914525"/>
                <a:gd name="connsiteY80" fmla="*/ 809625 h 1395413"/>
                <a:gd name="connsiteX81" fmla="*/ 1909763 w 1914525"/>
                <a:gd name="connsiteY81" fmla="*/ 666750 h 1395413"/>
                <a:gd name="connsiteX82" fmla="*/ 1890713 w 1914525"/>
                <a:gd name="connsiteY82" fmla="*/ 633413 h 1395413"/>
                <a:gd name="connsiteX83" fmla="*/ 1881188 w 1914525"/>
                <a:gd name="connsiteY83" fmla="*/ 609600 h 1395413"/>
                <a:gd name="connsiteX84" fmla="*/ 1871663 w 1914525"/>
                <a:gd name="connsiteY84" fmla="*/ 581025 h 1395413"/>
                <a:gd name="connsiteX85" fmla="*/ 1862138 w 1914525"/>
                <a:gd name="connsiteY85" fmla="*/ 566738 h 1395413"/>
                <a:gd name="connsiteX86" fmla="*/ 1857375 w 1914525"/>
                <a:gd name="connsiteY86" fmla="*/ 542925 h 1395413"/>
                <a:gd name="connsiteX87" fmla="*/ 1847850 w 1914525"/>
                <a:gd name="connsiteY87" fmla="*/ 528638 h 1395413"/>
                <a:gd name="connsiteX88" fmla="*/ 1843088 w 1914525"/>
                <a:gd name="connsiteY88" fmla="*/ 514350 h 1395413"/>
                <a:gd name="connsiteX89" fmla="*/ 1833563 w 1914525"/>
                <a:gd name="connsiteY89" fmla="*/ 495300 h 1395413"/>
                <a:gd name="connsiteX90" fmla="*/ 1824038 w 1914525"/>
                <a:gd name="connsiteY90" fmla="*/ 457200 h 1395413"/>
                <a:gd name="connsiteX91" fmla="*/ 1814513 w 1914525"/>
                <a:gd name="connsiteY91" fmla="*/ 438150 h 1395413"/>
                <a:gd name="connsiteX92" fmla="*/ 1800225 w 1914525"/>
                <a:gd name="connsiteY92" fmla="*/ 404813 h 1395413"/>
                <a:gd name="connsiteX93" fmla="*/ 1790700 w 1914525"/>
                <a:gd name="connsiteY93" fmla="*/ 376238 h 1395413"/>
                <a:gd name="connsiteX94" fmla="*/ 1785938 w 1914525"/>
                <a:gd name="connsiteY94" fmla="*/ 361950 h 1395413"/>
                <a:gd name="connsiteX95" fmla="*/ 1781175 w 1914525"/>
                <a:gd name="connsiteY95" fmla="*/ 342900 h 1395413"/>
                <a:gd name="connsiteX96" fmla="*/ 1771650 w 1914525"/>
                <a:gd name="connsiteY96" fmla="*/ 328613 h 1395413"/>
                <a:gd name="connsiteX97" fmla="*/ 1752600 w 1914525"/>
                <a:gd name="connsiteY97" fmla="*/ 280988 h 1395413"/>
                <a:gd name="connsiteX98" fmla="*/ 1747838 w 1914525"/>
                <a:gd name="connsiteY98" fmla="*/ 266700 h 1395413"/>
                <a:gd name="connsiteX99" fmla="*/ 1738313 w 1914525"/>
                <a:gd name="connsiteY99" fmla="*/ 252413 h 1395413"/>
                <a:gd name="connsiteX100" fmla="*/ 1724025 w 1914525"/>
                <a:gd name="connsiteY100" fmla="*/ 228600 h 1395413"/>
                <a:gd name="connsiteX101" fmla="*/ 1714500 w 1914525"/>
                <a:gd name="connsiteY101" fmla="*/ 214313 h 1395413"/>
                <a:gd name="connsiteX102" fmla="*/ 1700213 w 1914525"/>
                <a:gd name="connsiteY102" fmla="*/ 204788 h 1395413"/>
                <a:gd name="connsiteX103" fmla="*/ 1676400 w 1914525"/>
                <a:gd name="connsiteY103" fmla="*/ 176213 h 1395413"/>
                <a:gd name="connsiteX104" fmla="*/ 1666875 w 1914525"/>
                <a:gd name="connsiteY104" fmla="*/ 161925 h 1395413"/>
                <a:gd name="connsiteX105" fmla="*/ 1638300 w 1914525"/>
                <a:gd name="connsiteY105" fmla="*/ 152400 h 1395413"/>
                <a:gd name="connsiteX106" fmla="*/ 1609725 w 1914525"/>
                <a:gd name="connsiteY106" fmla="*/ 142875 h 1395413"/>
                <a:gd name="connsiteX107" fmla="*/ 1590675 w 1914525"/>
                <a:gd name="connsiteY107" fmla="*/ 133350 h 1395413"/>
                <a:gd name="connsiteX108" fmla="*/ 1533525 w 1914525"/>
                <a:gd name="connsiteY108" fmla="*/ 123825 h 1395413"/>
                <a:gd name="connsiteX109" fmla="*/ 1495425 w 1914525"/>
                <a:gd name="connsiteY109" fmla="*/ 109538 h 1395413"/>
                <a:gd name="connsiteX110" fmla="*/ 1376363 w 1914525"/>
                <a:gd name="connsiteY110" fmla="*/ 95250 h 1395413"/>
                <a:gd name="connsiteX111" fmla="*/ 1343025 w 1914525"/>
                <a:gd name="connsiteY111" fmla="*/ 90488 h 1395413"/>
                <a:gd name="connsiteX112" fmla="*/ 1281113 w 1914525"/>
                <a:gd name="connsiteY112" fmla="*/ 76200 h 1395413"/>
                <a:gd name="connsiteX113" fmla="*/ 1223963 w 1914525"/>
                <a:gd name="connsiteY113" fmla="*/ 71438 h 1395413"/>
                <a:gd name="connsiteX114" fmla="*/ 1181100 w 1914525"/>
                <a:gd name="connsiteY114" fmla="*/ 61913 h 1395413"/>
                <a:gd name="connsiteX115" fmla="*/ 1166813 w 1914525"/>
                <a:gd name="connsiteY115" fmla="*/ 52388 h 1395413"/>
                <a:gd name="connsiteX116" fmla="*/ 1143000 w 1914525"/>
                <a:gd name="connsiteY116" fmla="*/ 47625 h 1395413"/>
                <a:gd name="connsiteX117" fmla="*/ 1114425 w 1914525"/>
                <a:gd name="connsiteY117" fmla="*/ 38100 h 1395413"/>
                <a:gd name="connsiteX118" fmla="*/ 1085850 w 1914525"/>
                <a:gd name="connsiteY118" fmla="*/ 28575 h 1395413"/>
                <a:gd name="connsiteX119" fmla="*/ 1009650 w 1914525"/>
                <a:gd name="connsiteY119" fmla="*/ 19050 h 1395413"/>
                <a:gd name="connsiteX120" fmla="*/ 976313 w 1914525"/>
                <a:gd name="connsiteY120" fmla="*/ 9525 h 1395413"/>
                <a:gd name="connsiteX121" fmla="*/ 923925 w 1914525"/>
                <a:gd name="connsiteY121" fmla="*/ 0 h 1395413"/>
                <a:gd name="connsiteX122" fmla="*/ 771525 w 1914525"/>
                <a:gd name="connsiteY122" fmla="*/ 4763 h 1395413"/>
                <a:gd name="connsiteX123" fmla="*/ 757238 w 1914525"/>
                <a:gd name="connsiteY123" fmla="*/ 9525 h 1395413"/>
                <a:gd name="connsiteX124" fmla="*/ 733425 w 1914525"/>
                <a:gd name="connsiteY124" fmla="*/ 19050 h 1395413"/>
                <a:gd name="connsiteX125" fmla="*/ 714375 w 1914525"/>
                <a:gd name="connsiteY125" fmla="*/ 28575 h 1395413"/>
                <a:gd name="connsiteX126" fmla="*/ 700088 w 1914525"/>
                <a:gd name="connsiteY126" fmla="*/ 33338 h 1395413"/>
                <a:gd name="connsiteX127" fmla="*/ 681038 w 1914525"/>
                <a:gd name="connsiteY127" fmla="*/ 42863 h 1395413"/>
                <a:gd name="connsiteX128" fmla="*/ 633413 w 1914525"/>
                <a:gd name="connsiteY128" fmla="*/ 57150 h 1395413"/>
                <a:gd name="connsiteX129" fmla="*/ 595313 w 1914525"/>
                <a:gd name="connsiteY129" fmla="*/ 71438 h 1395413"/>
                <a:gd name="connsiteX130" fmla="*/ 552450 w 1914525"/>
                <a:gd name="connsiteY130" fmla="*/ 80963 h 1395413"/>
                <a:gd name="connsiteX131" fmla="*/ 519113 w 1914525"/>
                <a:gd name="connsiteY131" fmla="*/ 95250 h 1395413"/>
                <a:gd name="connsiteX132" fmla="*/ 485775 w 1914525"/>
                <a:gd name="connsiteY132" fmla="*/ 100013 h 1395413"/>
                <a:gd name="connsiteX133" fmla="*/ 438150 w 1914525"/>
                <a:gd name="connsiteY133" fmla="*/ 119063 h 1395413"/>
                <a:gd name="connsiteX134" fmla="*/ 404813 w 1914525"/>
                <a:gd name="connsiteY134" fmla="*/ 133350 h 1395413"/>
                <a:gd name="connsiteX135" fmla="*/ 390525 w 1914525"/>
                <a:gd name="connsiteY135" fmla="*/ 147638 h 1395413"/>
                <a:gd name="connsiteX136" fmla="*/ 352425 w 1914525"/>
                <a:gd name="connsiteY136" fmla="*/ 166688 h 1395413"/>
                <a:gd name="connsiteX137" fmla="*/ 319088 w 1914525"/>
                <a:gd name="connsiteY137" fmla="*/ 180975 h 1395413"/>
                <a:gd name="connsiteX138" fmla="*/ 300038 w 1914525"/>
                <a:gd name="connsiteY138" fmla="*/ 195263 h 1395413"/>
                <a:gd name="connsiteX139" fmla="*/ 285750 w 1914525"/>
                <a:gd name="connsiteY139" fmla="*/ 200025 h 1395413"/>
                <a:gd name="connsiteX140" fmla="*/ 266700 w 1914525"/>
                <a:gd name="connsiteY140" fmla="*/ 214313 h 1395413"/>
                <a:gd name="connsiteX141" fmla="*/ 228600 w 1914525"/>
                <a:gd name="connsiteY141" fmla="*/ 233363 h 1395413"/>
                <a:gd name="connsiteX142" fmla="*/ 200025 w 1914525"/>
                <a:gd name="connsiteY142" fmla="*/ 252413 h 1395413"/>
                <a:gd name="connsiteX143" fmla="*/ 185738 w 1914525"/>
                <a:gd name="connsiteY143" fmla="*/ 261938 h 1395413"/>
                <a:gd name="connsiteX144" fmla="*/ 166688 w 1914525"/>
                <a:gd name="connsiteY144" fmla="*/ 271463 h 1395413"/>
                <a:gd name="connsiteX145" fmla="*/ 157163 w 1914525"/>
                <a:gd name="connsiteY145" fmla="*/ 285750 h 1395413"/>
                <a:gd name="connsiteX146" fmla="*/ 142875 w 1914525"/>
                <a:gd name="connsiteY146" fmla="*/ 300038 h 1395413"/>
                <a:gd name="connsiteX147" fmla="*/ 119063 w 1914525"/>
                <a:gd name="connsiteY147" fmla="*/ 333375 h 1395413"/>
                <a:gd name="connsiteX148" fmla="*/ 114300 w 1914525"/>
                <a:gd name="connsiteY148" fmla="*/ 347663 h 1395413"/>
                <a:gd name="connsiteX149" fmla="*/ 104775 w 1914525"/>
                <a:gd name="connsiteY149" fmla="*/ 371475 h 1395413"/>
                <a:gd name="connsiteX150" fmla="*/ 85725 w 1914525"/>
                <a:gd name="connsiteY150" fmla="*/ 404813 h 1395413"/>
                <a:gd name="connsiteX151" fmla="*/ 76200 w 1914525"/>
                <a:gd name="connsiteY151" fmla="*/ 442913 h 1395413"/>
                <a:gd name="connsiteX152" fmla="*/ 71438 w 1914525"/>
                <a:gd name="connsiteY152" fmla="*/ 457200 h 1395413"/>
                <a:gd name="connsiteX153" fmla="*/ 66675 w 1914525"/>
                <a:gd name="connsiteY153" fmla="*/ 490538 h 1395413"/>
                <a:gd name="connsiteX154" fmla="*/ 61913 w 1914525"/>
                <a:gd name="connsiteY154" fmla="*/ 504825 h 1395413"/>
                <a:gd name="connsiteX155" fmla="*/ 57150 w 1914525"/>
                <a:gd name="connsiteY155" fmla="*/ 523875 h 1395413"/>
                <a:gd name="connsiteX156" fmla="*/ 52388 w 1914525"/>
                <a:gd name="connsiteY156" fmla="*/ 576263 h 1395413"/>
                <a:gd name="connsiteX157" fmla="*/ 47625 w 1914525"/>
                <a:gd name="connsiteY157" fmla="*/ 604838 h 1395413"/>
                <a:gd name="connsiteX158" fmla="*/ 38100 w 1914525"/>
                <a:gd name="connsiteY158" fmla="*/ 714375 h 1395413"/>
                <a:gd name="connsiteX159" fmla="*/ 28575 w 1914525"/>
                <a:gd name="connsiteY159" fmla="*/ 762000 h 1395413"/>
                <a:gd name="connsiteX160" fmla="*/ 14288 w 1914525"/>
                <a:gd name="connsiteY160" fmla="*/ 866775 h 1395413"/>
                <a:gd name="connsiteX161" fmla="*/ 9525 w 1914525"/>
                <a:gd name="connsiteY161" fmla="*/ 890588 h 1395413"/>
                <a:gd name="connsiteX162" fmla="*/ 0 w 1914525"/>
                <a:gd name="connsiteY162" fmla="*/ 919163 h 1395413"/>
                <a:gd name="connsiteX163" fmla="*/ 4763 w 1914525"/>
                <a:gd name="connsiteY163" fmla="*/ 1042988 h 1395413"/>
                <a:gd name="connsiteX164" fmla="*/ 14288 w 1914525"/>
                <a:gd name="connsiteY164" fmla="*/ 1076325 h 1395413"/>
                <a:gd name="connsiteX165" fmla="*/ 23813 w 1914525"/>
                <a:gd name="connsiteY16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176213 w 1914525"/>
                <a:gd name="connsiteY12" fmla="*/ 476250 h 1395413"/>
                <a:gd name="connsiteX13" fmla="*/ 200025 w 1914525"/>
                <a:gd name="connsiteY13" fmla="*/ 447675 h 1395413"/>
                <a:gd name="connsiteX14" fmla="*/ 216694 w 1914525"/>
                <a:gd name="connsiteY14" fmla="*/ 426244 h 1395413"/>
                <a:gd name="connsiteX15" fmla="*/ 376238 w 1914525"/>
                <a:gd name="connsiteY15" fmla="*/ 311945 h 1395413"/>
                <a:gd name="connsiteX16" fmla="*/ 452438 w 1914525"/>
                <a:gd name="connsiteY16" fmla="*/ 295275 h 1395413"/>
                <a:gd name="connsiteX17" fmla="*/ 471488 w 1914525"/>
                <a:gd name="connsiteY17" fmla="*/ 290513 h 1395413"/>
                <a:gd name="connsiteX18" fmla="*/ 509588 w 1914525"/>
                <a:gd name="connsiteY18" fmla="*/ 276225 h 1395413"/>
                <a:gd name="connsiteX19" fmla="*/ 523875 w 1914525"/>
                <a:gd name="connsiteY19" fmla="*/ 266700 h 1395413"/>
                <a:gd name="connsiteX20" fmla="*/ 561975 w 1914525"/>
                <a:gd name="connsiteY20" fmla="*/ 257175 h 1395413"/>
                <a:gd name="connsiteX21" fmla="*/ 590550 w 1914525"/>
                <a:gd name="connsiteY21" fmla="*/ 247650 h 1395413"/>
                <a:gd name="connsiteX22" fmla="*/ 604838 w 1914525"/>
                <a:gd name="connsiteY22" fmla="*/ 242888 h 1395413"/>
                <a:gd name="connsiteX23" fmla="*/ 633413 w 1914525"/>
                <a:gd name="connsiteY23" fmla="*/ 238125 h 1395413"/>
                <a:gd name="connsiteX24" fmla="*/ 652463 w 1914525"/>
                <a:gd name="connsiteY24" fmla="*/ 233363 h 1395413"/>
                <a:gd name="connsiteX25" fmla="*/ 681038 w 1914525"/>
                <a:gd name="connsiteY25" fmla="*/ 223838 h 1395413"/>
                <a:gd name="connsiteX26" fmla="*/ 704850 w 1914525"/>
                <a:gd name="connsiteY26" fmla="*/ 219075 h 1395413"/>
                <a:gd name="connsiteX27" fmla="*/ 766763 w 1914525"/>
                <a:gd name="connsiteY27" fmla="*/ 209550 h 1395413"/>
                <a:gd name="connsiteX28" fmla="*/ 790575 w 1914525"/>
                <a:gd name="connsiteY28" fmla="*/ 204788 h 1395413"/>
                <a:gd name="connsiteX29" fmla="*/ 881063 w 1914525"/>
                <a:gd name="connsiteY29" fmla="*/ 190500 h 1395413"/>
                <a:gd name="connsiteX30" fmla="*/ 895350 w 1914525"/>
                <a:gd name="connsiteY30" fmla="*/ 185738 h 1395413"/>
                <a:gd name="connsiteX31" fmla="*/ 988219 w 1914525"/>
                <a:gd name="connsiteY31" fmla="*/ 214313 h 1395413"/>
                <a:gd name="connsiteX32" fmla="*/ 1314450 w 1914525"/>
                <a:gd name="connsiteY32" fmla="*/ 180975 h 1395413"/>
                <a:gd name="connsiteX33" fmla="*/ 1343025 w 1914525"/>
                <a:gd name="connsiteY33" fmla="*/ 190500 h 1395413"/>
                <a:gd name="connsiteX34" fmla="*/ 1371600 w 1914525"/>
                <a:gd name="connsiteY34" fmla="*/ 200025 h 1395413"/>
                <a:gd name="connsiteX35" fmla="*/ 1385888 w 1914525"/>
                <a:gd name="connsiteY35" fmla="*/ 204788 h 1395413"/>
                <a:gd name="connsiteX36" fmla="*/ 1414463 w 1914525"/>
                <a:gd name="connsiteY36" fmla="*/ 223838 h 1395413"/>
                <a:gd name="connsiteX37" fmla="*/ 1452563 w 1914525"/>
                <a:gd name="connsiteY37" fmla="*/ 238125 h 1395413"/>
                <a:gd name="connsiteX38" fmla="*/ 1481138 w 1914525"/>
                <a:gd name="connsiteY38" fmla="*/ 247650 h 1395413"/>
                <a:gd name="connsiteX39" fmla="*/ 1495425 w 1914525"/>
                <a:gd name="connsiteY39" fmla="*/ 252413 h 1395413"/>
                <a:gd name="connsiteX40" fmla="*/ 1514475 w 1914525"/>
                <a:gd name="connsiteY40" fmla="*/ 257175 h 1395413"/>
                <a:gd name="connsiteX41" fmla="*/ 1547813 w 1914525"/>
                <a:gd name="connsiteY41" fmla="*/ 285750 h 1395413"/>
                <a:gd name="connsiteX42" fmla="*/ 1576388 w 1914525"/>
                <a:gd name="connsiteY42" fmla="*/ 304800 h 1395413"/>
                <a:gd name="connsiteX43" fmla="*/ 1590675 w 1914525"/>
                <a:gd name="connsiteY43" fmla="*/ 314325 h 1395413"/>
                <a:gd name="connsiteX44" fmla="*/ 1619250 w 1914525"/>
                <a:gd name="connsiteY44" fmla="*/ 342900 h 1395413"/>
                <a:gd name="connsiteX45" fmla="*/ 1633538 w 1914525"/>
                <a:gd name="connsiteY45" fmla="*/ 357188 h 1395413"/>
                <a:gd name="connsiteX46" fmla="*/ 1657350 w 1914525"/>
                <a:gd name="connsiteY46" fmla="*/ 390525 h 1395413"/>
                <a:gd name="connsiteX47" fmla="*/ 1676400 w 1914525"/>
                <a:gd name="connsiteY47" fmla="*/ 419100 h 1395413"/>
                <a:gd name="connsiteX48" fmla="*/ 1681163 w 1914525"/>
                <a:gd name="connsiteY48" fmla="*/ 433388 h 1395413"/>
                <a:gd name="connsiteX49" fmla="*/ 1690688 w 1914525"/>
                <a:gd name="connsiteY49" fmla="*/ 447675 h 1395413"/>
                <a:gd name="connsiteX50" fmla="*/ 1704975 w 1914525"/>
                <a:gd name="connsiteY50" fmla="*/ 471488 h 1395413"/>
                <a:gd name="connsiteX51" fmla="*/ 1714500 w 1914525"/>
                <a:gd name="connsiteY51" fmla="*/ 485775 h 1395413"/>
                <a:gd name="connsiteX52" fmla="*/ 1728788 w 1914525"/>
                <a:gd name="connsiteY52" fmla="*/ 514350 h 1395413"/>
                <a:gd name="connsiteX53" fmla="*/ 1747838 w 1914525"/>
                <a:gd name="connsiteY53" fmla="*/ 542925 h 1395413"/>
                <a:gd name="connsiteX54" fmla="*/ 1752600 w 1914525"/>
                <a:gd name="connsiteY54" fmla="*/ 557213 h 1395413"/>
                <a:gd name="connsiteX55" fmla="*/ 1762125 w 1914525"/>
                <a:gd name="connsiteY55" fmla="*/ 571500 h 1395413"/>
                <a:gd name="connsiteX56" fmla="*/ 1771650 w 1914525"/>
                <a:gd name="connsiteY56" fmla="*/ 600075 h 1395413"/>
                <a:gd name="connsiteX57" fmla="*/ 1781175 w 1914525"/>
                <a:gd name="connsiteY57" fmla="*/ 614363 h 1395413"/>
                <a:gd name="connsiteX58" fmla="*/ 1790700 w 1914525"/>
                <a:gd name="connsiteY58" fmla="*/ 642938 h 1395413"/>
                <a:gd name="connsiteX59" fmla="*/ 1795463 w 1914525"/>
                <a:gd name="connsiteY59" fmla="*/ 661988 h 1395413"/>
                <a:gd name="connsiteX60" fmla="*/ 1804988 w 1914525"/>
                <a:gd name="connsiteY60" fmla="*/ 676275 h 1395413"/>
                <a:gd name="connsiteX61" fmla="*/ 1809750 w 1914525"/>
                <a:gd name="connsiteY61" fmla="*/ 695325 h 1395413"/>
                <a:gd name="connsiteX62" fmla="*/ 1824038 w 1914525"/>
                <a:gd name="connsiteY62" fmla="*/ 747713 h 1395413"/>
                <a:gd name="connsiteX63" fmla="*/ 1833563 w 1914525"/>
                <a:gd name="connsiteY63" fmla="*/ 804863 h 1395413"/>
                <a:gd name="connsiteX64" fmla="*/ 1838325 w 1914525"/>
                <a:gd name="connsiteY64" fmla="*/ 942975 h 1395413"/>
                <a:gd name="connsiteX65" fmla="*/ 1843088 w 1914525"/>
                <a:gd name="connsiteY65" fmla="*/ 957263 h 1395413"/>
                <a:gd name="connsiteX66" fmla="*/ 1857375 w 1914525"/>
                <a:gd name="connsiteY66" fmla="*/ 1000125 h 1395413"/>
                <a:gd name="connsiteX67" fmla="*/ 1862138 w 1914525"/>
                <a:gd name="connsiteY67" fmla="*/ 1019175 h 1395413"/>
                <a:gd name="connsiteX68" fmla="*/ 1871663 w 1914525"/>
                <a:gd name="connsiteY68" fmla="*/ 1038225 h 1395413"/>
                <a:gd name="connsiteX69" fmla="*/ 1876425 w 1914525"/>
                <a:gd name="connsiteY69" fmla="*/ 1166813 h 1395413"/>
                <a:gd name="connsiteX70" fmla="*/ 1885950 w 1914525"/>
                <a:gd name="connsiteY70" fmla="*/ 1285875 h 1395413"/>
                <a:gd name="connsiteX71" fmla="*/ 1885950 w 1914525"/>
                <a:gd name="connsiteY71" fmla="*/ 1357313 h 1395413"/>
                <a:gd name="connsiteX72" fmla="*/ 1876425 w 1914525"/>
                <a:gd name="connsiteY72" fmla="*/ 1371600 h 1395413"/>
                <a:gd name="connsiteX73" fmla="*/ 1866900 w 1914525"/>
                <a:gd name="connsiteY73" fmla="*/ 1395413 h 1395413"/>
                <a:gd name="connsiteX74" fmla="*/ 1871663 w 1914525"/>
                <a:gd name="connsiteY74" fmla="*/ 1266825 h 1395413"/>
                <a:gd name="connsiteX75" fmla="*/ 1881188 w 1914525"/>
                <a:gd name="connsiteY75" fmla="*/ 1238250 h 1395413"/>
                <a:gd name="connsiteX76" fmla="*/ 1890713 w 1914525"/>
                <a:gd name="connsiteY76" fmla="*/ 1200150 h 1395413"/>
                <a:gd name="connsiteX77" fmla="*/ 1900238 w 1914525"/>
                <a:gd name="connsiteY77" fmla="*/ 1171575 h 1395413"/>
                <a:gd name="connsiteX78" fmla="*/ 1905000 w 1914525"/>
                <a:gd name="connsiteY78" fmla="*/ 1085850 h 1395413"/>
                <a:gd name="connsiteX79" fmla="*/ 1914525 w 1914525"/>
                <a:gd name="connsiteY79" fmla="*/ 809625 h 1395413"/>
                <a:gd name="connsiteX80" fmla="*/ 1909763 w 1914525"/>
                <a:gd name="connsiteY80" fmla="*/ 666750 h 1395413"/>
                <a:gd name="connsiteX81" fmla="*/ 1890713 w 1914525"/>
                <a:gd name="connsiteY81" fmla="*/ 633413 h 1395413"/>
                <a:gd name="connsiteX82" fmla="*/ 1881188 w 1914525"/>
                <a:gd name="connsiteY82" fmla="*/ 609600 h 1395413"/>
                <a:gd name="connsiteX83" fmla="*/ 1871663 w 1914525"/>
                <a:gd name="connsiteY83" fmla="*/ 581025 h 1395413"/>
                <a:gd name="connsiteX84" fmla="*/ 1862138 w 1914525"/>
                <a:gd name="connsiteY84" fmla="*/ 566738 h 1395413"/>
                <a:gd name="connsiteX85" fmla="*/ 1857375 w 1914525"/>
                <a:gd name="connsiteY85" fmla="*/ 542925 h 1395413"/>
                <a:gd name="connsiteX86" fmla="*/ 1847850 w 1914525"/>
                <a:gd name="connsiteY86" fmla="*/ 528638 h 1395413"/>
                <a:gd name="connsiteX87" fmla="*/ 1843088 w 1914525"/>
                <a:gd name="connsiteY87" fmla="*/ 514350 h 1395413"/>
                <a:gd name="connsiteX88" fmla="*/ 1833563 w 1914525"/>
                <a:gd name="connsiteY88" fmla="*/ 495300 h 1395413"/>
                <a:gd name="connsiteX89" fmla="*/ 1824038 w 1914525"/>
                <a:gd name="connsiteY89" fmla="*/ 457200 h 1395413"/>
                <a:gd name="connsiteX90" fmla="*/ 1814513 w 1914525"/>
                <a:gd name="connsiteY90" fmla="*/ 438150 h 1395413"/>
                <a:gd name="connsiteX91" fmla="*/ 1800225 w 1914525"/>
                <a:gd name="connsiteY91" fmla="*/ 404813 h 1395413"/>
                <a:gd name="connsiteX92" fmla="*/ 1790700 w 1914525"/>
                <a:gd name="connsiteY92" fmla="*/ 376238 h 1395413"/>
                <a:gd name="connsiteX93" fmla="*/ 1785938 w 1914525"/>
                <a:gd name="connsiteY93" fmla="*/ 361950 h 1395413"/>
                <a:gd name="connsiteX94" fmla="*/ 1781175 w 1914525"/>
                <a:gd name="connsiteY94" fmla="*/ 342900 h 1395413"/>
                <a:gd name="connsiteX95" fmla="*/ 1771650 w 1914525"/>
                <a:gd name="connsiteY95" fmla="*/ 328613 h 1395413"/>
                <a:gd name="connsiteX96" fmla="*/ 1752600 w 1914525"/>
                <a:gd name="connsiteY96" fmla="*/ 280988 h 1395413"/>
                <a:gd name="connsiteX97" fmla="*/ 1747838 w 1914525"/>
                <a:gd name="connsiteY97" fmla="*/ 266700 h 1395413"/>
                <a:gd name="connsiteX98" fmla="*/ 1738313 w 1914525"/>
                <a:gd name="connsiteY98" fmla="*/ 252413 h 1395413"/>
                <a:gd name="connsiteX99" fmla="*/ 1724025 w 1914525"/>
                <a:gd name="connsiteY99" fmla="*/ 228600 h 1395413"/>
                <a:gd name="connsiteX100" fmla="*/ 1714500 w 1914525"/>
                <a:gd name="connsiteY100" fmla="*/ 214313 h 1395413"/>
                <a:gd name="connsiteX101" fmla="*/ 1700213 w 1914525"/>
                <a:gd name="connsiteY101" fmla="*/ 204788 h 1395413"/>
                <a:gd name="connsiteX102" fmla="*/ 1676400 w 1914525"/>
                <a:gd name="connsiteY102" fmla="*/ 176213 h 1395413"/>
                <a:gd name="connsiteX103" fmla="*/ 1666875 w 1914525"/>
                <a:gd name="connsiteY103" fmla="*/ 161925 h 1395413"/>
                <a:gd name="connsiteX104" fmla="*/ 1638300 w 1914525"/>
                <a:gd name="connsiteY104" fmla="*/ 152400 h 1395413"/>
                <a:gd name="connsiteX105" fmla="*/ 1609725 w 1914525"/>
                <a:gd name="connsiteY105" fmla="*/ 142875 h 1395413"/>
                <a:gd name="connsiteX106" fmla="*/ 1590675 w 1914525"/>
                <a:gd name="connsiteY106" fmla="*/ 133350 h 1395413"/>
                <a:gd name="connsiteX107" fmla="*/ 1533525 w 1914525"/>
                <a:gd name="connsiteY107" fmla="*/ 123825 h 1395413"/>
                <a:gd name="connsiteX108" fmla="*/ 1495425 w 1914525"/>
                <a:gd name="connsiteY108" fmla="*/ 109538 h 1395413"/>
                <a:gd name="connsiteX109" fmla="*/ 1376363 w 1914525"/>
                <a:gd name="connsiteY109" fmla="*/ 95250 h 1395413"/>
                <a:gd name="connsiteX110" fmla="*/ 1343025 w 1914525"/>
                <a:gd name="connsiteY110" fmla="*/ 90488 h 1395413"/>
                <a:gd name="connsiteX111" fmla="*/ 1281113 w 1914525"/>
                <a:gd name="connsiteY111" fmla="*/ 76200 h 1395413"/>
                <a:gd name="connsiteX112" fmla="*/ 1223963 w 1914525"/>
                <a:gd name="connsiteY112" fmla="*/ 71438 h 1395413"/>
                <a:gd name="connsiteX113" fmla="*/ 1181100 w 1914525"/>
                <a:gd name="connsiteY113" fmla="*/ 61913 h 1395413"/>
                <a:gd name="connsiteX114" fmla="*/ 1166813 w 1914525"/>
                <a:gd name="connsiteY114" fmla="*/ 52388 h 1395413"/>
                <a:gd name="connsiteX115" fmla="*/ 1143000 w 1914525"/>
                <a:gd name="connsiteY115" fmla="*/ 47625 h 1395413"/>
                <a:gd name="connsiteX116" fmla="*/ 1114425 w 1914525"/>
                <a:gd name="connsiteY116" fmla="*/ 38100 h 1395413"/>
                <a:gd name="connsiteX117" fmla="*/ 1085850 w 1914525"/>
                <a:gd name="connsiteY117" fmla="*/ 28575 h 1395413"/>
                <a:gd name="connsiteX118" fmla="*/ 1009650 w 1914525"/>
                <a:gd name="connsiteY118" fmla="*/ 19050 h 1395413"/>
                <a:gd name="connsiteX119" fmla="*/ 976313 w 1914525"/>
                <a:gd name="connsiteY119" fmla="*/ 9525 h 1395413"/>
                <a:gd name="connsiteX120" fmla="*/ 923925 w 1914525"/>
                <a:gd name="connsiteY120" fmla="*/ 0 h 1395413"/>
                <a:gd name="connsiteX121" fmla="*/ 771525 w 1914525"/>
                <a:gd name="connsiteY121" fmla="*/ 4763 h 1395413"/>
                <a:gd name="connsiteX122" fmla="*/ 757238 w 1914525"/>
                <a:gd name="connsiteY122" fmla="*/ 9525 h 1395413"/>
                <a:gd name="connsiteX123" fmla="*/ 733425 w 1914525"/>
                <a:gd name="connsiteY123" fmla="*/ 19050 h 1395413"/>
                <a:gd name="connsiteX124" fmla="*/ 714375 w 1914525"/>
                <a:gd name="connsiteY124" fmla="*/ 28575 h 1395413"/>
                <a:gd name="connsiteX125" fmla="*/ 700088 w 1914525"/>
                <a:gd name="connsiteY125" fmla="*/ 33338 h 1395413"/>
                <a:gd name="connsiteX126" fmla="*/ 681038 w 1914525"/>
                <a:gd name="connsiteY126" fmla="*/ 42863 h 1395413"/>
                <a:gd name="connsiteX127" fmla="*/ 633413 w 1914525"/>
                <a:gd name="connsiteY127" fmla="*/ 57150 h 1395413"/>
                <a:gd name="connsiteX128" fmla="*/ 595313 w 1914525"/>
                <a:gd name="connsiteY128" fmla="*/ 71438 h 1395413"/>
                <a:gd name="connsiteX129" fmla="*/ 552450 w 1914525"/>
                <a:gd name="connsiteY129" fmla="*/ 80963 h 1395413"/>
                <a:gd name="connsiteX130" fmla="*/ 519113 w 1914525"/>
                <a:gd name="connsiteY130" fmla="*/ 95250 h 1395413"/>
                <a:gd name="connsiteX131" fmla="*/ 485775 w 1914525"/>
                <a:gd name="connsiteY131" fmla="*/ 100013 h 1395413"/>
                <a:gd name="connsiteX132" fmla="*/ 438150 w 1914525"/>
                <a:gd name="connsiteY132" fmla="*/ 119063 h 1395413"/>
                <a:gd name="connsiteX133" fmla="*/ 404813 w 1914525"/>
                <a:gd name="connsiteY133" fmla="*/ 133350 h 1395413"/>
                <a:gd name="connsiteX134" fmla="*/ 390525 w 1914525"/>
                <a:gd name="connsiteY134" fmla="*/ 147638 h 1395413"/>
                <a:gd name="connsiteX135" fmla="*/ 352425 w 1914525"/>
                <a:gd name="connsiteY135" fmla="*/ 166688 h 1395413"/>
                <a:gd name="connsiteX136" fmla="*/ 319088 w 1914525"/>
                <a:gd name="connsiteY136" fmla="*/ 180975 h 1395413"/>
                <a:gd name="connsiteX137" fmla="*/ 300038 w 1914525"/>
                <a:gd name="connsiteY137" fmla="*/ 195263 h 1395413"/>
                <a:gd name="connsiteX138" fmla="*/ 285750 w 1914525"/>
                <a:gd name="connsiteY138" fmla="*/ 200025 h 1395413"/>
                <a:gd name="connsiteX139" fmla="*/ 266700 w 1914525"/>
                <a:gd name="connsiteY139" fmla="*/ 214313 h 1395413"/>
                <a:gd name="connsiteX140" fmla="*/ 228600 w 1914525"/>
                <a:gd name="connsiteY140" fmla="*/ 233363 h 1395413"/>
                <a:gd name="connsiteX141" fmla="*/ 200025 w 1914525"/>
                <a:gd name="connsiteY141" fmla="*/ 252413 h 1395413"/>
                <a:gd name="connsiteX142" fmla="*/ 185738 w 1914525"/>
                <a:gd name="connsiteY142" fmla="*/ 261938 h 1395413"/>
                <a:gd name="connsiteX143" fmla="*/ 166688 w 1914525"/>
                <a:gd name="connsiteY143" fmla="*/ 271463 h 1395413"/>
                <a:gd name="connsiteX144" fmla="*/ 157163 w 1914525"/>
                <a:gd name="connsiteY144" fmla="*/ 285750 h 1395413"/>
                <a:gd name="connsiteX145" fmla="*/ 142875 w 1914525"/>
                <a:gd name="connsiteY145" fmla="*/ 300038 h 1395413"/>
                <a:gd name="connsiteX146" fmla="*/ 119063 w 1914525"/>
                <a:gd name="connsiteY146" fmla="*/ 333375 h 1395413"/>
                <a:gd name="connsiteX147" fmla="*/ 114300 w 1914525"/>
                <a:gd name="connsiteY147" fmla="*/ 347663 h 1395413"/>
                <a:gd name="connsiteX148" fmla="*/ 104775 w 1914525"/>
                <a:gd name="connsiteY148" fmla="*/ 371475 h 1395413"/>
                <a:gd name="connsiteX149" fmla="*/ 85725 w 1914525"/>
                <a:gd name="connsiteY149" fmla="*/ 404813 h 1395413"/>
                <a:gd name="connsiteX150" fmla="*/ 76200 w 1914525"/>
                <a:gd name="connsiteY150" fmla="*/ 442913 h 1395413"/>
                <a:gd name="connsiteX151" fmla="*/ 71438 w 1914525"/>
                <a:gd name="connsiteY151" fmla="*/ 457200 h 1395413"/>
                <a:gd name="connsiteX152" fmla="*/ 66675 w 1914525"/>
                <a:gd name="connsiteY152" fmla="*/ 490538 h 1395413"/>
                <a:gd name="connsiteX153" fmla="*/ 61913 w 1914525"/>
                <a:gd name="connsiteY153" fmla="*/ 504825 h 1395413"/>
                <a:gd name="connsiteX154" fmla="*/ 57150 w 1914525"/>
                <a:gd name="connsiteY154" fmla="*/ 523875 h 1395413"/>
                <a:gd name="connsiteX155" fmla="*/ 52388 w 1914525"/>
                <a:gd name="connsiteY155" fmla="*/ 576263 h 1395413"/>
                <a:gd name="connsiteX156" fmla="*/ 47625 w 1914525"/>
                <a:gd name="connsiteY156" fmla="*/ 604838 h 1395413"/>
                <a:gd name="connsiteX157" fmla="*/ 38100 w 1914525"/>
                <a:gd name="connsiteY157" fmla="*/ 714375 h 1395413"/>
                <a:gd name="connsiteX158" fmla="*/ 28575 w 1914525"/>
                <a:gd name="connsiteY158" fmla="*/ 762000 h 1395413"/>
                <a:gd name="connsiteX159" fmla="*/ 14288 w 1914525"/>
                <a:gd name="connsiteY159" fmla="*/ 866775 h 1395413"/>
                <a:gd name="connsiteX160" fmla="*/ 9525 w 1914525"/>
                <a:gd name="connsiteY160" fmla="*/ 890588 h 1395413"/>
                <a:gd name="connsiteX161" fmla="*/ 0 w 1914525"/>
                <a:gd name="connsiteY161" fmla="*/ 919163 h 1395413"/>
                <a:gd name="connsiteX162" fmla="*/ 4763 w 1914525"/>
                <a:gd name="connsiteY162" fmla="*/ 1042988 h 1395413"/>
                <a:gd name="connsiteX163" fmla="*/ 14288 w 1914525"/>
                <a:gd name="connsiteY163" fmla="*/ 1076325 h 1395413"/>
                <a:gd name="connsiteX164" fmla="*/ 23813 w 1914525"/>
                <a:gd name="connsiteY164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23875 w 1914525"/>
                <a:gd name="connsiteY18" fmla="*/ 266700 h 1395413"/>
                <a:gd name="connsiteX19" fmla="*/ 561975 w 1914525"/>
                <a:gd name="connsiteY19" fmla="*/ 257175 h 1395413"/>
                <a:gd name="connsiteX20" fmla="*/ 590550 w 1914525"/>
                <a:gd name="connsiteY20" fmla="*/ 247650 h 1395413"/>
                <a:gd name="connsiteX21" fmla="*/ 604838 w 1914525"/>
                <a:gd name="connsiteY21" fmla="*/ 242888 h 1395413"/>
                <a:gd name="connsiteX22" fmla="*/ 633413 w 1914525"/>
                <a:gd name="connsiteY22" fmla="*/ 238125 h 1395413"/>
                <a:gd name="connsiteX23" fmla="*/ 652463 w 1914525"/>
                <a:gd name="connsiteY23" fmla="*/ 233363 h 1395413"/>
                <a:gd name="connsiteX24" fmla="*/ 681038 w 1914525"/>
                <a:gd name="connsiteY24" fmla="*/ 223838 h 1395413"/>
                <a:gd name="connsiteX25" fmla="*/ 704850 w 1914525"/>
                <a:gd name="connsiteY25" fmla="*/ 219075 h 1395413"/>
                <a:gd name="connsiteX26" fmla="*/ 766763 w 1914525"/>
                <a:gd name="connsiteY26" fmla="*/ 209550 h 1395413"/>
                <a:gd name="connsiteX27" fmla="*/ 790575 w 1914525"/>
                <a:gd name="connsiteY27" fmla="*/ 204788 h 1395413"/>
                <a:gd name="connsiteX28" fmla="*/ 881063 w 1914525"/>
                <a:gd name="connsiteY28" fmla="*/ 190500 h 1395413"/>
                <a:gd name="connsiteX29" fmla="*/ 895350 w 1914525"/>
                <a:gd name="connsiteY29" fmla="*/ 185738 h 1395413"/>
                <a:gd name="connsiteX30" fmla="*/ 988219 w 1914525"/>
                <a:gd name="connsiteY30" fmla="*/ 214313 h 1395413"/>
                <a:gd name="connsiteX31" fmla="*/ 1314450 w 1914525"/>
                <a:gd name="connsiteY31" fmla="*/ 180975 h 1395413"/>
                <a:gd name="connsiteX32" fmla="*/ 1343025 w 1914525"/>
                <a:gd name="connsiteY32" fmla="*/ 190500 h 1395413"/>
                <a:gd name="connsiteX33" fmla="*/ 1371600 w 1914525"/>
                <a:gd name="connsiteY33" fmla="*/ 200025 h 1395413"/>
                <a:gd name="connsiteX34" fmla="*/ 1385888 w 1914525"/>
                <a:gd name="connsiteY34" fmla="*/ 204788 h 1395413"/>
                <a:gd name="connsiteX35" fmla="*/ 1414463 w 1914525"/>
                <a:gd name="connsiteY35" fmla="*/ 223838 h 1395413"/>
                <a:gd name="connsiteX36" fmla="*/ 1452563 w 1914525"/>
                <a:gd name="connsiteY36" fmla="*/ 238125 h 1395413"/>
                <a:gd name="connsiteX37" fmla="*/ 1481138 w 1914525"/>
                <a:gd name="connsiteY37" fmla="*/ 247650 h 1395413"/>
                <a:gd name="connsiteX38" fmla="*/ 1495425 w 1914525"/>
                <a:gd name="connsiteY38" fmla="*/ 252413 h 1395413"/>
                <a:gd name="connsiteX39" fmla="*/ 1514475 w 1914525"/>
                <a:gd name="connsiteY39" fmla="*/ 257175 h 1395413"/>
                <a:gd name="connsiteX40" fmla="*/ 1547813 w 1914525"/>
                <a:gd name="connsiteY40" fmla="*/ 285750 h 1395413"/>
                <a:gd name="connsiteX41" fmla="*/ 1576388 w 1914525"/>
                <a:gd name="connsiteY41" fmla="*/ 304800 h 1395413"/>
                <a:gd name="connsiteX42" fmla="*/ 1590675 w 1914525"/>
                <a:gd name="connsiteY42" fmla="*/ 314325 h 1395413"/>
                <a:gd name="connsiteX43" fmla="*/ 1619250 w 1914525"/>
                <a:gd name="connsiteY43" fmla="*/ 342900 h 1395413"/>
                <a:gd name="connsiteX44" fmla="*/ 1633538 w 1914525"/>
                <a:gd name="connsiteY44" fmla="*/ 357188 h 1395413"/>
                <a:gd name="connsiteX45" fmla="*/ 1657350 w 1914525"/>
                <a:gd name="connsiteY45" fmla="*/ 390525 h 1395413"/>
                <a:gd name="connsiteX46" fmla="*/ 1676400 w 1914525"/>
                <a:gd name="connsiteY46" fmla="*/ 419100 h 1395413"/>
                <a:gd name="connsiteX47" fmla="*/ 1681163 w 1914525"/>
                <a:gd name="connsiteY47" fmla="*/ 433388 h 1395413"/>
                <a:gd name="connsiteX48" fmla="*/ 1690688 w 1914525"/>
                <a:gd name="connsiteY48" fmla="*/ 447675 h 1395413"/>
                <a:gd name="connsiteX49" fmla="*/ 1704975 w 1914525"/>
                <a:gd name="connsiteY49" fmla="*/ 471488 h 1395413"/>
                <a:gd name="connsiteX50" fmla="*/ 1714500 w 1914525"/>
                <a:gd name="connsiteY50" fmla="*/ 485775 h 1395413"/>
                <a:gd name="connsiteX51" fmla="*/ 1728788 w 1914525"/>
                <a:gd name="connsiteY51" fmla="*/ 514350 h 1395413"/>
                <a:gd name="connsiteX52" fmla="*/ 1747838 w 1914525"/>
                <a:gd name="connsiteY52" fmla="*/ 542925 h 1395413"/>
                <a:gd name="connsiteX53" fmla="*/ 1752600 w 1914525"/>
                <a:gd name="connsiteY53" fmla="*/ 557213 h 1395413"/>
                <a:gd name="connsiteX54" fmla="*/ 1762125 w 1914525"/>
                <a:gd name="connsiteY54" fmla="*/ 571500 h 1395413"/>
                <a:gd name="connsiteX55" fmla="*/ 1771650 w 1914525"/>
                <a:gd name="connsiteY55" fmla="*/ 600075 h 1395413"/>
                <a:gd name="connsiteX56" fmla="*/ 1781175 w 1914525"/>
                <a:gd name="connsiteY56" fmla="*/ 614363 h 1395413"/>
                <a:gd name="connsiteX57" fmla="*/ 1790700 w 1914525"/>
                <a:gd name="connsiteY57" fmla="*/ 642938 h 1395413"/>
                <a:gd name="connsiteX58" fmla="*/ 1795463 w 1914525"/>
                <a:gd name="connsiteY58" fmla="*/ 661988 h 1395413"/>
                <a:gd name="connsiteX59" fmla="*/ 1804988 w 1914525"/>
                <a:gd name="connsiteY59" fmla="*/ 676275 h 1395413"/>
                <a:gd name="connsiteX60" fmla="*/ 1809750 w 1914525"/>
                <a:gd name="connsiteY60" fmla="*/ 695325 h 1395413"/>
                <a:gd name="connsiteX61" fmla="*/ 1824038 w 1914525"/>
                <a:gd name="connsiteY61" fmla="*/ 747713 h 1395413"/>
                <a:gd name="connsiteX62" fmla="*/ 1833563 w 1914525"/>
                <a:gd name="connsiteY62" fmla="*/ 804863 h 1395413"/>
                <a:gd name="connsiteX63" fmla="*/ 1838325 w 1914525"/>
                <a:gd name="connsiteY63" fmla="*/ 942975 h 1395413"/>
                <a:gd name="connsiteX64" fmla="*/ 1843088 w 1914525"/>
                <a:gd name="connsiteY64" fmla="*/ 957263 h 1395413"/>
                <a:gd name="connsiteX65" fmla="*/ 1857375 w 1914525"/>
                <a:gd name="connsiteY65" fmla="*/ 1000125 h 1395413"/>
                <a:gd name="connsiteX66" fmla="*/ 1862138 w 1914525"/>
                <a:gd name="connsiteY66" fmla="*/ 1019175 h 1395413"/>
                <a:gd name="connsiteX67" fmla="*/ 1871663 w 1914525"/>
                <a:gd name="connsiteY67" fmla="*/ 1038225 h 1395413"/>
                <a:gd name="connsiteX68" fmla="*/ 1876425 w 1914525"/>
                <a:gd name="connsiteY68" fmla="*/ 1166813 h 1395413"/>
                <a:gd name="connsiteX69" fmla="*/ 1885950 w 1914525"/>
                <a:gd name="connsiteY69" fmla="*/ 1285875 h 1395413"/>
                <a:gd name="connsiteX70" fmla="*/ 1885950 w 1914525"/>
                <a:gd name="connsiteY70" fmla="*/ 1357313 h 1395413"/>
                <a:gd name="connsiteX71" fmla="*/ 1876425 w 1914525"/>
                <a:gd name="connsiteY71" fmla="*/ 1371600 h 1395413"/>
                <a:gd name="connsiteX72" fmla="*/ 1866900 w 1914525"/>
                <a:gd name="connsiteY72" fmla="*/ 1395413 h 1395413"/>
                <a:gd name="connsiteX73" fmla="*/ 1871663 w 1914525"/>
                <a:gd name="connsiteY73" fmla="*/ 1266825 h 1395413"/>
                <a:gd name="connsiteX74" fmla="*/ 1881188 w 1914525"/>
                <a:gd name="connsiteY74" fmla="*/ 1238250 h 1395413"/>
                <a:gd name="connsiteX75" fmla="*/ 1890713 w 1914525"/>
                <a:gd name="connsiteY75" fmla="*/ 1200150 h 1395413"/>
                <a:gd name="connsiteX76" fmla="*/ 1900238 w 1914525"/>
                <a:gd name="connsiteY76" fmla="*/ 1171575 h 1395413"/>
                <a:gd name="connsiteX77" fmla="*/ 1905000 w 1914525"/>
                <a:gd name="connsiteY77" fmla="*/ 1085850 h 1395413"/>
                <a:gd name="connsiteX78" fmla="*/ 1914525 w 1914525"/>
                <a:gd name="connsiteY78" fmla="*/ 809625 h 1395413"/>
                <a:gd name="connsiteX79" fmla="*/ 1909763 w 1914525"/>
                <a:gd name="connsiteY79" fmla="*/ 666750 h 1395413"/>
                <a:gd name="connsiteX80" fmla="*/ 1890713 w 1914525"/>
                <a:gd name="connsiteY80" fmla="*/ 633413 h 1395413"/>
                <a:gd name="connsiteX81" fmla="*/ 1881188 w 1914525"/>
                <a:gd name="connsiteY81" fmla="*/ 609600 h 1395413"/>
                <a:gd name="connsiteX82" fmla="*/ 1871663 w 1914525"/>
                <a:gd name="connsiteY82" fmla="*/ 581025 h 1395413"/>
                <a:gd name="connsiteX83" fmla="*/ 1862138 w 1914525"/>
                <a:gd name="connsiteY83" fmla="*/ 566738 h 1395413"/>
                <a:gd name="connsiteX84" fmla="*/ 1857375 w 1914525"/>
                <a:gd name="connsiteY84" fmla="*/ 542925 h 1395413"/>
                <a:gd name="connsiteX85" fmla="*/ 1847850 w 1914525"/>
                <a:gd name="connsiteY85" fmla="*/ 528638 h 1395413"/>
                <a:gd name="connsiteX86" fmla="*/ 1843088 w 1914525"/>
                <a:gd name="connsiteY86" fmla="*/ 514350 h 1395413"/>
                <a:gd name="connsiteX87" fmla="*/ 1833563 w 1914525"/>
                <a:gd name="connsiteY87" fmla="*/ 495300 h 1395413"/>
                <a:gd name="connsiteX88" fmla="*/ 1824038 w 1914525"/>
                <a:gd name="connsiteY88" fmla="*/ 457200 h 1395413"/>
                <a:gd name="connsiteX89" fmla="*/ 1814513 w 1914525"/>
                <a:gd name="connsiteY89" fmla="*/ 438150 h 1395413"/>
                <a:gd name="connsiteX90" fmla="*/ 1800225 w 1914525"/>
                <a:gd name="connsiteY90" fmla="*/ 404813 h 1395413"/>
                <a:gd name="connsiteX91" fmla="*/ 1790700 w 1914525"/>
                <a:gd name="connsiteY91" fmla="*/ 376238 h 1395413"/>
                <a:gd name="connsiteX92" fmla="*/ 1785938 w 1914525"/>
                <a:gd name="connsiteY92" fmla="*/ 361950 h 1395413"/>
                <a:gd name="connsiteX93" fmla="*/ 1781175 w 1914525"/>
                <a:gd name="connsiteY93" fmla="*/ 342900 h 1395413"/>
                <a:gd name="connsiteX94" fmla="*/ 1771650 w 1914525"/>
                <a:gd name="connsiteY94" fmla="*/ 328613 h 1395413"/>
                <a:gd name="connsiteX95" fmla="*/ 1752600 w 1914525"/>
                <a:gd name="connsiteY95" fmla="*/ 280988 h 1395413"/>
                <a:gd name="connsiteX96" fmla="*/ 1747838 w 1914525"/>
                <a:gd name="connsiteY96" fmla="*/ 266700 h 1395413"/>
                <a:gd name="connsiteX97" fmla="*/ 1738313 w 1914525"/>
                <a:gd name="connsiteY97" fmla="*/ 252413 h 1395413"/>
                <a:gd name="connsiteX98" fmla="*/ 1724025 w 1914525"/>
                <a:gd name="connsiteY98" fmla="*/ 228600 h 1395413"/>
                <a:gd name="connsiteX99" fmla="*/ 1714500 w 1914525"/>
                <a:gd name="connsiteY99" fmla="*/ 214313 h 1395413"/>
                <a:gd name="connsiteX100" fmla="*/ 1700213 w 1914525"/>
                <a:gd name="connsiteY100" fmla="*/ 204788 h 1395413"/>
                <a:gd name="connsiteX101" fmla="*/ 1676400 w 1914525"/>
                <a:gd name="connsiteY101" fmla="*/ 176213 h 1395413"/>
                <a:gd name="connsiteX102" fmla="*/ 1666875 w 1914525"/>
                <a:gd name="connsiteY102" fmla="*/ 161925 h 1395413"/>
                <a:gd name="connsiteX103" fmla="*/ 1638300 w 1914525"/>
                <a:gd name="connsiteY103" fmla="*/ 152400 h 1395413"/>
                <a:gd name="connsiteX104" fmla="*/ 1609725 w 1914525"/>
                <a:gd name="connsiteY104" fmla="*/ 142875 h 1395413"/>
                <a:gd name="connsiteX105" fmla="*/ 1590675 w 1914525"/>
                <a:gd name="connsiteY105" fmla="*/ 133350 h 1395413"/>
                <a:gd name="connsiteX106" fmla="*/ 1533525 w 1914525"/>
                <a:gd name="connsiteY106" fmla="*/ 123825 h 1395413"/>
                <a:gd name="connsiteX107" fmla="*/ 1495425 w 1914525"/>
                <a:gd name="connsiteY107" fmla="*/ 109538 h 1395413"/>
                <a:gd name="connsiteX108" fmla="*/ 1376363 w 1914525"/>
                <a:gd name="connsiteY108" fmla="*/ 95250 h 1395413"/>
                <a:gd name="connsiteX109" fmla="*/ 1343025 w 1914525"/>
                <a:gd name="connsiteY109" fmla="*/ 90488 h 1395413"/>
                <a:gd name="connsiteX110" fmla="*/ 1281113 w 1914525"/>
                <a:gd name="connsiteY110" fmla="*/ 76200 h 1395413"/>
                <a:gd name="connsiteX111" fmla="*/ 1223963 w 1914525"/>
                <a:gd name="connsiteY111" fmla="*/ 71438 h 1395413"/>
                <a:gd name="connsiteX112" fmla="*/ 1181100 w 1914525"/>
                <a:gd name="connsiteY112" fmla="*/ 61913 h 1395413"/>
                <a:gd name="connsiteX113" fmla="*/ 1166813 w 1914525"/>
                <a:gd name="connsiteY113" fmla="*/ 52388 h 1395413"/>
                <a:gd name="connsiteX114" fmla="*/ 1143000 w 1914525"/>
                <a:gd name="connsiteY114" fmla="*/ 47625 h 1395413"/>
                <a:gd name="connsiteX115" fmla="*/ 1114425 w 1914525"/>
                <a:gd name="connsiteY115" fmla="*/ 38100 h 1395413"/>
                <a:gd name="connsiteX116" fmla="*/ 1085850 w 1914525"/>
                <a:gd name="connsiteY116" fmla="*/ 28575 h 1395413"/>
                <a:gd name="connsiteX117" fmla="*/ 1009650 w 1914525"/>
                <a:gd name="connsiteY117" fmla="*/ 19050 h 1395413"/>
                <a:gd name="connsiteX118" fmla="*/ 976313 w 1914525"/>
                <a:gd name="connsiteY118" fmla="*/ 9525 h 1395413"/>
                <a:gd name="connsiteX119" fmla="*/ 923925 w 1914525"/>
                <a:gd name="connsiteY119" fmla="*/ 0 h 1395413"/>
                <a:gd name="connsiteX120" fmla="*/ 771525 w 1914525"/>
                <a:gd name="connsiteY120" fmla="*/ 4763 h 1395413"/>
                <a:gd name="connsiteX121" fmla="*/ 757238 w 1914525"/>
                <a:gd name="connsiteY121" fmla="*/ 9525 h 1395413"/>
                <a:gd name="connsiteX122" fmla="*/ 733425 w 1914525"/>
                <a:gd name="connsiteY122" fmla="*/ 19050 h 1395413"/>
                <a:gd name="connsiteX123" fmla="*/ 714375 w 1914525"/>
                <a:gd name="connsiteY123" fmla="*/ 28575 h 1395413"/>
                <a:gd name="connsiteX124" fmla="*/ 700088 w 1914525"/>
                <a:gd name="connsiteY124" fmla="*/ 33338 h 1395413"/>
                <a:gd name="connsiteX125" fmla="*/ 681038 w 1914525"/>
                <a:gd name="connsiteY125" fmla="*/ 42863 h 1395413"/>
                <a:gd name="connsiteX126" fmla="*/ 633413 w 1914525"/>
                <a:gd name="connsiteY126" fmla="*/ 57150 h 1395413"/>
                <a:gd name="connsiteX127" fmla="*/ 595313 w 1914525"/>
                <a:gd name="connsiteY127" fmla="*/ 71438 h 1395413"/>
                <a:gd name="connsiteX128" fmla="*/ 552450 w 1914525"/>
                <a:gd name="connsiteY128" fmla="*/ 80963 h 1395413"/>
                <a:gd name="connsiteX129" fmla="*/ 519113 w 1914525"/>
                <a:gd name="connsiteY129" fmla="*/ 95250 h 1395413"/>
                <a:gd name="connsiteX130" fmla="*/ 485775 w 1914525"/>
                <a:gd name="connsiteY130" fmla="*/ 100013 h 1395413"/>
                <a:gd name="connsiteX131" fmla="*/ 438150 w 1914525"/>
                <a:gd name="connsiteY131" fmla="*/ 119063 h 1395413"/>
                <a:gd name="connsiteX132" fmla="*/ 404813 w 1914525"/>
                <a:gd name="connsiteY132" fmla="*/ 133350 h 1395413"/>
                <a:gd name="connsiteX133" fmla="*/ 390525 w 1914525"/>
                <a:gd name="connsiteY133" fmla="*/ 147638 h 1395413"/>
                <a:gd name="connsiteX134" fmla="*/ 352425 w 1914525"/>
                <a:gd name="connsiteY134" fmla="*/ 166688 h 1395413"/>
                <a:gd name="connsiteX135" fmla="*/ 319088 w 1914525"/>
                <a:gd name="connsiteY135" fmla="*/ 180975 h 1395413"/>
                <a:gd name="connsiteX136" fmla="*/ 300038 w 1914525"/>
                <a:gd name="connsiteY136" fmla="*/ 195263 h 1395413"/>
                <a:gd name="connsiteX137" fmla="*/ 285750 w 1914525"/>
                <a:gd name="connsiteY137" fmla="*/ 200025 h 1395413"/>
                <a:gd name="connsiteX138" fmla="*/ 266700 w 1914525"/>
                <a:gd name="connsiteY138" fmla="*/ 214313 h 1395413"/>
                <a:gd name="connsiteX139" fmla="*/ 228600 w 1914525"/>
                <a:gd name="connsiteY139" fmla="*/ 233363 h 1395413"/>
                <a:gd name="connsiteX140" fmla="*/ 200025 w 1914525"/>
                <a:gd name="connsiteY140" fmla="*/ 252413 h 1395413"/>
                <a:gd name="connsiteX141" fmla="*/ 185738 w 1914525"/>
                <a:gd name="connsiteY141" fmla="*/ 261938 h 1395413"/>
                <a:gd name="connsiteX142" fmla="*/ 166688 w 1914525"/>
                <a:gd name="connsiteY142" fmla="*/ 271463 h 1395413"/>
                <a:gd name="connsiteX143" fmla="*/ 157163 w 1914525"/>
                <a:gd name="connsiteY143" fmla="*/ 285750 h 1395413"/>
                <a:gd name="connsiteX144" fmla="*/ 142875 w 1914525"/>
                <a:gd name="connsiteY144" fmla="*/ 300038 h 1395413"/>
                <a:gd name="connsiteX145" fmla="*/ 119063 w 1914525"/>
                <a:gd name="connsiteY145" fmla="*/ 333375 h 1395413"/>
                <a:gd name="connsiteX146" fmla="*/ 114300 w 1914525"/>
                <a:gd name="connsiteY146" fmla="*/ 347663 h 1395413"/>
                <a:gd name="connsiteX147" fmla="*/ 104775 w 1914525"/>
                <a:gd name="connsiteY147" fmla="*/ 371475 h 1395413"/>
                <a:gd name="connsiteX148" fmla="*/ 85725 w 1914525"/>
                <a:gd name="connsiteY148" fmla="*/ 404813 h 1395413"/>
                <a:gd name="connsiteX149" fmla="*/ 76200 w 1914525"/>
                <a:gd name="connsiteY149" fmla="*/ 442913 h 1395413"/>
                <a:gd name="connsiteX150" fmla="*/ 71438 w 1914525"/>
                <a:gd name="connsiteY150" fmla="*/ 457200 h 1395413"/>
                <a:gd name="connsiteX151" fmla="*/ 66675 w 1914525"/>
                <a:gd name="connsiteY151" fmla="*/ 490538 h 1395413"/>
                <a:gd name="connsiteX152" fmla="*/ 61913 w 1914525"/>
                <a:gd name="connsiteY152" fmla="*/ 504825 h 1395413"/>
                <a:gd name="connsiteX153" fmla="*/ 57150 w 1914525"/>
                <a:gd name="connsiteY153" fmla="*/ 523875 h 1395413"/>
                <a:gd name="connsiteX154" fmla="*/ 52388 w 1914525"/>
                <a:gd name="connsiteY154" fmla="*/ 576263 h 1395413"/>
                <a:gd name="connsiteX155" fmla="*/ 47625 w 1914525"/>
                <a:gd name="connsiteY155" fmla="*/ 604838 h 1395413"/>
                <a:gd name="connsiteX156" fmla="*/ 38100 w 1914525"/>
                <a:gd name="connsiteY156" fmla="*/ 714375 h 1395413"/>
                <a:gd name="connsiteX157" fmla="*/ 28575 w 1914525"/>
                <a:gd name="connsiteY157" fmla="*/ 762000 h 1395413"/>
                <a:gd name="connsiteX158" fmla="*/ 14288 w 1914525"/>
                <a:gd name="connsiteY158" fmla="*/ 866775 h 1395413"/>
                <a:gd name="connsiteX159" fmla="*/ 9525 w 1914525"/>
                <a:gd name="connsiteY159" fmla="*/ 890588 h 1395413"/>
                <a:gd name="connsiteX160" fmla="*/ 0 w 1914525"/>
                <a:gd name="connsiteY160" fmla="*/ 919163 h 1395413"/>
                <a:gd name="connsiteX161" fmla="*/ 4763 w 1914525"/>
                <a:gd name="connsiteY161" fmla="*/ 1042988 h 1395413"/>
                <a:gd name="connsiteX162" fmla="*/ 14288 w 1914525"/>
                <a:gd name="connsiteY162" fmla="*/ 1076325 h 1395413"/>
                <a:gd name="connsiteX163" fmla="*/ 23813 w 1914525"/>
                <a:gd name="connsiteY16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33413 w 1914525"/>
                <a:gd name="connsiteY21" fmla="*/ 238125 h 1395413"/>
                <a:gd name="connsiteX22" fmla="*/ 652463 w 1914525"/>
                <a:gd name="connsiteY22" fmla="*/ 233363 h 1395413"/>
                <a:gd name="connsiteX23" fmla="*/ 681038 w 1914525"/>
                <a:gd name="connsiteY23" fmla="*/ 223838 h 1395413"/>
                <a:gd name="connsiteX24" fmla="*/ 704850 w 1914525"/>
                <a:gd name="connsiteY24" fmla="*/ 219075 h 1395413"/>
                <a:gd name="connsiteX25" fmla="*/ 766763 w 1914525"/>
                <a:gd name="connsiteY25" fmla="*/ 209550 h 1395413"/>
                <a:gd name="connsiteX26" fmla="*/ 790575 w 1914525"/>
                <a:gd name="connsiteY26" fmla="*/ 204788 h 1395413"/>
                <a:gd name="connsiteX27" fmla="*/ 881063 w 1914525"/>
                <a:gd name="connsiteY27" fmla="*/ 190500 h 1395413"/>
                <a:gd name="connsiteX28" fmla="*/ 895350 w 1914525"/>
                <a:gd name="connsiteY28" fmla="*/ 185738 h 1395413"/>
                <a:gd name="connsiteX29" fmla="*/ 988219 w 1914525"/>
                <a:gd name="connsiteY29" fmla="*/ 214313 h 1395413"/>
                <a:gd name="connsiteX30" fmla="*/ 1314450 w 1914525"/>
                <a:gd name="connsiteY30" fmla="*/ 180975 h 1395413"/>
                <a:gd name="connsiteX31" fmla="*/ 1343025 w 1914525"/>
                <a:gd name="connsiteY31" fmla="*/ 190500 h 1395413"/>
                <a:gd name="connsiteX32" fmla="*/ 1371600 w 1914525"/>
                <a:gd name="connsiteY32" fmla="*/ 200025 h 1395413"/>
                <a:gd name="connsiteX33" fmla="*/ 1385888 w 1914525"/>
                <a:gd name="connsiteY33" fmla="*/ 204788 h 1395413"/>
                <a:gd name="connsiteX34" fmla="*/ 1414463 w 1914525"/>
                <a:gd name="connsiteY34" fmla="*/ 223838 h 1395413"/>
                <a:gd name="connsiteX35" fmla="*/ 1452563 w 1914525"/>
                <a:gd name="connsiteY35" fmla="*/ 238125 h 1395413"/>
                <a:gd name="connsiteX36" fmla="*/ 1481138 w 1914525"/>
                <a:gd name="connsiteY36" fmla="*/ 247650 h 1395413"/>
                <a:gd name="connsiteX37" fmla="*/ 1495425 w 1914525"/>
                <a:gd name="connsiteY37" fmla="*/ 252413 h 1395413"/>
                <a:gd name="connsiteX38" fmla="*/ 1514475 w 1914525"/>
                <a:gd name="connsiteY38" fmla="*/ 257175 h 1395413"/>
                <a:gd name="connsiteX39" fmla="*/ 1547813 w 1914525"/>
                <a:gd name="connsiteY39" fmla="*/ 285750 h 1395413"/>
                <a:gd name="connsiteX40" fmla="*/ 1576388 w 1914525"/>
                <a:gd name="connsiteY40" fmla="*/ 304800 h 1395413"/>
                <a:gd name="connsiteX41" fmla="*/ 1590675 w 1914525"/>
                <a:gd name="connsiteY41" fmla="*/ 314325 h 1395413"/>
                <a:gd name="connsiteX42" fmla="*/ 1619250 w 1914525"/>
                <a:gd name="connsiteY42" fmla="*/ 342900 h 1395413"/>
                <a:gd name="connsiteX43" fmla="*/ 1633538 w 1914525"/>
                <a:gd name="connsiteY43" fmla="*/ 357188 h 1395413"/>
                <a:gd name="connsiteX44" fmla="*/ 1657350 w 1914525"/>
                <a:gd name="connsiteY44" fmla="*/ 390525 h 1395413"/>
                <a:gd name="connsiteX45" fmla="*/ 1676400 w 1914525"/>
                <a:gd name="connsiteY45" fmla="*/ 419100 h 1395413"/>
                <a:gd name="connsiteX46" fmla="*/ 1681163 w 1914525"/>
                <a:gd name="connsiteY46" fmla="*/ 433388 h 1395413"/>
                <a:gd name="connsiteX47" fmla="*/ 1690688 w 1914525"/>
                <a:gd name="connsiteY47" fmla="*/ 447675 h 1395413"/>
                <a:gd name="connsiteX48" fmla="*/ 1704975 w 1914525"/>
                <a:gd name="connsiteY48" fmla="*/ 471488 h 1395413"/>
                <a:gd name="connsiteX49" fmla="*/ 1714500 w 1914525"/>
                <a:gd name="connsiteY49" fmla="*/ 485775 h 1395413"/>
                <a:gd name="connsiteX50" fmla="*/ 1728788 w 1914525"/>
                <a:gd name="connsiteY50" fmla="*/ 514350 h 1395413"/>
                <a:gd name="connsiteX51" fmla="*/ 1747838 w 1914525"/>
                <a:gd name="connsiteY51" fmla="*/ 542925 h 1395413"/>
                <a:gd name="connsiteX52" fmla="*/ 1752600 w 1914525"/>
                <a:gd name="connsiteY52" fmla="*/ 557213 h 1395413"/>
                <a:gd name="connsiteX53" fmla="*/ 1762125 w 1914525"/>
                <a:gd name="connsiteY53" fmla="*/ 571500 h 1395413"/>
                <a:gd name="connsiteX54" fmla="*/ 1771650 w 1914525"/>
                <a:gd name="connsiteY54" fmla="*/ 600075 h 1395413"/>
                <a:gd name="connsiteX55" fmla="*/ 1781175 w 1914525"/>
                <a:gd name="connsiteY55" fmla="*/ 614363 h 1395413"/>
                <a:gd name="connsiteX56" fmla="*/ 1790700 w 1914525"/>
                <a:gd name="connsiteY56" fmla="*/ 642938 h 1395413"/>
                <a:gd name="connsiteX57" fmla="*/ 1795463 w 1914525"/>
                <a:gd name="connsiteY57" fmla="*/ 661988 h 1395413"/>
                <a:gd name="connsiteX58" fmla="*/ 1804988 w 1914525"/>
                <a:gd name="connsiteY58" fmla="*/ 676275 h 1395413"/>
                <a:gd name="connsiteX59" fmla="*/ 1809750 w 1914525"/>
                <a:gd name="connsiteY59" fmla="*/ 695325 h 1395413"/>
                <a:gd name="connsiteX60" fmla="*/ 1824038 w 1914525"/>
                <a:gd name="connsiteY60" fmla="*/ 747713 h 1395413"/>
                <a:gd name="connsiteX61" fmla="*/ 1833563 w 1914525"/>
                <a:gd name="connsiteY61" fmla="*/ 804863 h 1395413"/>
                <a:gd name="connsiteX62" fmla="*/ 1838325 w 1914525"/>
                <a:gd name="connsiteY62" fmla="*/ 942975 h 1395413"/>
                <a:gd name="connsiteX63" fmla="*/ 1843088 w 1914525"/>
                <a:gd name="connsiteY63" fmla="*/ 957263 h 1395413"/>
                <a:gd name="connsiteX64" fmla="*/ 1857375 w 1914525"/>
                <a:gd name="connsiteY64" fmla="*/ 1000125 h 1395413"/>
                <a:gd name="connsiteX65" fmla="*/ 1862138 w 1914525"/>
                <a:gd name="connsiteY65" fmla="*/ 1019175 h 1395413"/>
                <a:gd name="connsiteX66" fmla="*/ 1871663 w 1914525"/>
                <a:gd name="connsiteY66" fmla="*/ 1038225 h 1395413"/>
                <a:gd name="connsiteX67" fmla="*/ 1876425 w 1914525"/>
                <a:gd name="connsiteY67" fmla="*/ 1166813 h 1395413"/>
                <a:gd name="connsiteX68" fmla="*/ 1885950 w 1914525"/>
                <a:gd name="connsiteY68" fmla="*/ 1285875 h 1395413"/>
                <a:gd name="connsiteX69" fmla="*/ 1885950 w 1914525"/>
                <a:gd name="connsiteY69" fmla="*/ 1357313 h 1395413"/>
                <a:gd name="connsiteX70" fmla="*/ 1876425 w 1914525"/>
                <a:gd name="connsiteY70" fmla="*/ 1371600 h 1395413"/>
                <a:gd name="connsiteX71" fmla="*/ 1866900 w 1914525"/>
                <a:gd name="connsiteY71" fmla="*/ 1395413 h 1395413"/>
                <a:gd name="connsiteX72" fmla="*/ 1871663 w 1914525"/>
                <a:gd name="connsiteY72" fmla="*/ 1266825 h 1395413"/>
                <a:gd name="connsiteX73" fmla="*/ 1881188 w 1914525"/>
                <a:gd name="connsiteY73" fmla="*/ 1238250 h 1395413"/>
                <a:gd name="connsiteX74" fmla="*/ 1890713 w 1914525"/>
                <a:gd name="connsiteY74" fmla="*/ 1200150 h 1395413"/>
                <a:gd name="connsiteX75" fmla="*/ 1900238 w 1914525"/>
                <a:gd name="connsiteY75" fmla="*/ 1171575 h 1395413"/>
                <a:gd name="connsiteX76" fmla="*/ 1905000 w 1914525"/>
                <a:gd name="connsiteY76" fmla="*/ 1085850 h 1395413"/>
                <a:gd name="connsiteX77" fmla="*/ 1914525 w 1914525"/>
                <a:gd name="connsiteY77" fmla="*/ 809625 h 1395413"/>
                <a:gd name="connsiteX78" fmla="*/ 1909763 w 1914525"/>
                <a:gd name="connsiteY78" fmla="*/ 666750 h 1395413"/>
                <a:gd name="connsiteX79" fmla="*/ 1890713 w 1914525"/>
                <a:gd name="connsiteY79" fmla="*/ 633413 h 1395413"/>
                <a:gd name="connsiteX80" fmla="*/ 1881188 w 1914525"/>
                <a:gd name="connsiteY80" fmla="*/ 609600 h 1395413"/>
                <a:gd name="connsiteX81" fmla="*/ 1871663 w 1914525"/>
                <a:gd name="connsiteY81" fmla="*/ 581025 h 1395413"/>
                <a:gd name="connsiteX82" fmla="*/ 1862138 w 1914525"/>
                <a:gd name="connsiteY82" fmla="*/ 566738 h 1395413"/>
                <a:gd name="connsiteX83" fmla="*/ 1857375 w 1914525"/>
                <a:gd name="connsiteY83" fmla="*/ 542925 h 1395413"/>
                <a:gd name="connsiteX84" fmla="*/ 1847850 w 1914525"/>
                <a:gd name="connsiteY84" fmla="*/ 528638 h 1395413"/>
                <a:gd name="connsiteX85" fmla="*/ 1843088 w 1914525"/>
                <a:gd name="connsiteY85" fmla="*/ 514350 h 1395413"/>
                <a:gd name="connsiteX86" fmla="*/ 1833563 w 1914525"/>
                <a:gd name="connsiteY86" fmla="*/ 495300 h 1395413"/>
                <a:gd name="connsiteX87" fmla="*/ 1824038 w 1914525"/>
                <a:gd name="connsiteY87" fmla="*/ 457200 h 1395413"/>
                <a:gd name="connsiteX88" fmla="*/ 1814513 w 1914525"/>
                <a:gd name="connsiteY88" fmla="*/ 438150 h 1395413"/>
                <a:gd name="connsiteX89" fmla="*/ 1800225 w 1914525"/>
                <a:gd name="connsiteY89" fmla="*/ 404813 h 1395413"/>
                <a:gd name="connsiteX90" fmla="*/ 1790700 w 1914525"/>
                <a:gd name="connsiteY90" fmla="*/ 376238 h 1395413"/>
                <a:gd name="connsiteX91" fmla="*/ 1785938 w 1914525"/>
                <a:gd name="connsiteY91" fmla="*/ 361950 h 1395413"/>
                <a:gd name="connsiteX92" fmla="*/ 1781175 w 1914525"/>
                <a:gd name="connsiteY92" fmla="*/ 342900 h 1395413"/>
                <a:gd name="connsiteX93" fmla="*/ 1771650 w 1914525"/>
                <a:gd name="connsiteY93" fmla="*/ 328613 h 1395413"/>
                <a:gd name="connsiteX94" fmla="*/ 1752600 w 1914525"/>
                <a:gd name="connsiteY94" fmla="*/ 280988 h 1395413"/>
                <a:gd name="connsiteX95" fmla="*/ 1747838 w 1914525"/>
                <a:gd name="connsiteY95" fmla="*/ 266700 h 1395413"/>
                <a:gd name="connsiteX96" fmla="*/ 1738313 w 1914525"/>
                <a:gd name="connsiteY96" fmla="*/ 252413 h 1395413"/>
                <a:gd name="connsiteX97" fmla="*/ 1724025 w 1914525"/>
                <a:gd name="connsiteY97" fmla="*/ 228600 h 1395413"/>
                <a:gd name="connsiteX98" fmla="*/ 1714500 w 1914525"/>
                <a:gd name="connsiteY98" fmla="*/ 214313 h 1395413"/>
                <a:gd name="connsiteX99" fmla="*/ 1700213 w 1914525"/>
                <a:gd name="connsiteY99" fmla="*/ 204788 h 1395413"/>
                <a:gd name="connsiteX100" fmla="*/ 1676400 w 1914525"/>
                <a:gd name="connsiteY100" fmla="*/ 176213 h 1395413"/>
                <a:gd name="connsiteX101" fmla="*/ 1666875 w 1914525"/>
                <a:gd name="connsiteY101" fmla="*/ 161925 h 1395413"/>
                <a:gd name="connsiteX102" fmla="*/ 1638300 w 1914525"/>
                <a:gd name="connsiteY102" fmla="*/ 152400 h 1395413"/>
                <a:gd name="connsiteX103" fmla="*/ 1609725 w 1914525"/>
                <a:gd name="connsiteY103" fmla="*/ 142875 h 1395413"/>
                <a:gd name="connsiteX104" fmla="*/ 1590675 w 1914525"/>
                <a:gd name="connsiteY104" fmla="*/ 133350 h 1395413"/>
                <a:gd name="connsiteX105" fmla="*/ 1533525 w 1914525"/>
                <a:gd name="connsiteY105" fmla="*/ 123825 h 1395413"/>
                <a:gd name="connsiteX106" fmla="*/ 1495425 w 1914525"/>
                <a:gd name="connsiteY106" fmla="*/ 109538 h 1395413"/>
                <a:gd name="connsiteX107" fmla="*/ 1376363 w 1914525"/>
                <a:gd name="connsiteY107" fmla="*/ 95250 h 1395413"/>
                <a:gd name="connsiteX108" fmla="*/ 1343025 w 1914525"/>
                <a:gd name="connsiteY108" fmla="*/ 90488 h 1395413"/>
                <a:gd name="connsiteX109" fmla="*/ 1281113 w 1914525"/>
                <a:gd name="connsiteY109" fmla="*/ 76200 h 1395413"/>
                <a:gd name="connsiteX110" fmla="*/ 1223963 w 1914525"/>
                <a:gd name="connsiteY110" fmla="*/ 71438 h 1395413"/>
                <a:gd name="connsiteX111" fmla="*/ 1181100 w 1914525"/>
                <a:gd name="connsiteY111" fmla="*/ 61913 h 1395413"/>
                <a:gd name="connsiteX112" fmla="*/ 1166813 w 1914525"/>
                <a:gd name="connsiteY112" fmla="*/ 52388 h 1395413"/>
                <a:gd name="connsiteX113" fmla="*/ 1143000 w 1914525"/>
                <a:gd name="connsiteY113" fmla="*/ 47625 h 1395413"/>
                <a:gd name="connsiteX114" fmla="*/ 1114425 w 1914525"/>
                <a:gd name="connsiteY114" fmla="*/ 38100 h 1395413"/>
                <a:gd name="connsiteX115" fmla="*/ 1085850 w 1914525"/>
                <a:gd name="connsiteY115" fmla="*/ 28575 h 1395413"/>
                <a:gd name="connsiteX116" fmla="*/ 1009650 w 1914525"/>
                <a:gd name="connsiteY116" fmla="*/ 19050 h 1395413"/>
                <a:gd name="connsiteX117" fmla="*/ 976313 w 1914525"/>
                <a:gd name="connsiteY117" fmla="*/ 9525 h 1395413"/>
                <a:gd name="connsiteX118" fmla="*/ 923925 w 1914525"/>
                <a:gd name="connsiteY118" fmla="*/ 0 h 1395413"/>
                <a:gd name="connsiteX119" fmla="*/ 771525 w 1914525"/>
                <a:gd name="connsiteY119" fmla="*/ 4763 h 1395413"/>
                <a:gd name="connsiteX120" fmla="*/ 757238 w 1914525"/>
                <a:gd name="connsiteY120" fmla="*/ 9525 h 1395413"/>
                <a:gd name="connsiteX121" fmla="*/ 733425 w 1914525"/>
                <a:gd name="connsiteY121" fmla="*/ 19050 h 1395413"/>
                <a:gd name="connsiteX122" fmla="*/ 714375 w 1914525"/>
                <a:gd name="connsiteY122" fmla="*/ 28575 h 1395413"/>
                <a:gd name="connsiteX123" fmla="*/ 700088 w 1914525"/>
                <a:gd name="connsiteY123" fmla="*/ 33338 h 1395413"/>
                <a:gd name="connsiteX124" fmla="*/ 681038 w 1914525"/>
                <a:gd name="connsiteY124" fmla="*/ 42863 h 1395413"/>
                <a:gd name="connsiteX125" fmla="*/ 633413 w 1914525"/>
                <a:gd name="connsiteY125" fmla="*/ 57150 h 1395413"/>
                <a:gd name="connsiteX126" fmla="*/ 595313 w 1914525"/>
                <a:gd name="connsiteY126" fmla="*/ 71438 h 1395413"/>
                <a:gd name="connsiteX127" fmla="*/ 552450 w 1914525"/>
                <a:gd name="connsiteY127" fmla="*/ 80963 h 1395413"/>
                <a:gd name="connsiteX128" fmla="*/ 519113 w 1914525"/>
                <a:gd name="connsiteY128" fmla="*/ 95250 h 1395413"/>
                <a:gd name="connsiteX129" fmla="*/ 485775 w 1914525"/>
                <a:gd name="connsiteY129" fmla="*/ 100013 h 1395413"/>
                <a:gd name="connsiteX130" fmla="*/ 438150 w 1914525"/>
                <a:gd name="connsiteY130" fmla="*/ 119063 h 1395413"/>
                <a:gd name="connsiteX131" fmla="*/ 404813 w 1914525"/>
                <a:gd name="connsiteY131" fmla="*/ 133350 h 1395413"/>
                <a:gd name="connsiteX132" fmla="*/ 390525 w 1914525"/>
                <a:gd name="connsiteY132" fmla="*/ 147638 h 1395413"/>
                <a:gd name="connsiteX133" fmla="*/ 352425 w 1914525"/>
                <a:gd name="connsiteY133" fmla="*/ 166688 h 1395413"/>
                <a:gd name="connsiteX134" fmla="*/ 319088 w 1914525"/>
                <a:gd name="connsiteY134" fmla="*/ 180975 h 1395413"/>
                <a:gd name="connsiteX135" fmla="*/ 300038 w 1914525"/>
                <a:gd name="connsiteY135" fmla="*/ 195263 h 1395413"/>
                <a:gd name="connsiteX136" fmla="*/ 285750 w 1914525"/>
                <a:gd name="connsiteY136" fmla="*/ 200025 h 1395413"/>
                <a:gd name="connsiteX137" fmla="*/ 266700 w 1914525"/>
                <a:gd name="connsiteY137" fmla="*/ 214313 h 1395413"/>
                <a:gd name="connsiteX138" fmla="*/ 228600 w 1914525"/>
                <a:gd name="connsiteY138" fmla="*/ 233363 h 1395413"/>
                <a:gd name="connsiteX139" fmla="*/ 200025 w 1914525"/>
                <a:gd name="connsiteY139" fmla="*/ 252413 h 1395413"/>
                <a:gd name="connsiteX140" fmla="*/ 185738 w 1914525"/>
                <a:gd name="connsiteY140" fmla="*/ 261938 h 1395413"/>
                <a:gd name="connsiteX141" fmla="*/ 166688 w 1914525"/>
                <a:gd name="connsiteY141" fmla="*/ 271463 h 1395413"/>
                <a:gd name="connsiteX142" fmla="*/ 157163 w 1914525"/>
                <a:gd name="connsiteY142" fmla="*/ 285750 h 1395413"/>
                <a:gd name="connsiteX143" fmla="*/ 142875 w 1914525"/>
                <a:gd name="connsiteY143" fmla="*/ 300038 h 1395413"/>
                <a:gd name="connsiteX144" fmla="*/ 119063 w 1914525"/>
                <a:gd name="connsiteY144" fmla="*/ 333375 h 1395413"/>
                <a:gd name="connsiteX145" fmla="*/ 114300 w 1914525"/>
                <a:gd name="connsiteY145" fmla="*/ 347663 h 1395413"/>
                <a:gd name="connsiteX146" fmla="*/ 104775 w 1914525"/>
                <a:gd name="connsiteY146" fmla="*/ 371475 h 1395413"/>
                <a:gd name="connsiteX147" fmla="*/ 85725 w 1914525"/>
                <a:gd name="connsiteY147" fmla="*/ 404813 h 1395413"/>
                <a:gd name="connsiteX148" fmla="*/ 76200 w 1914525"/>
                <a:gd name="connsiteY148" fmla="*/ 442913 h 1395413"/>
                <a:gd name="connsiteX149" fmla="*/ 71438 w 1914525"/>
                <a:gd name="connsiteY149" fmla="*/ 457200 h 1395413"/>
                <a:gd name="connsiteX150" fmla="*/ 66675 w 1914525"/>
                <a:gd name="connsiteY150" fmla="*/ 490538 h 1395413"/>
                <a:gd name="connsiteX151" fmla="*/ 61913 w 1914525"/>
                <a:gd name="connsiteY151" fmla="*/ 504825 h 1395413"/>
                <a:gd name="connsiteX152" fmla="*/ 57150 w 1914525"/>
                <a:gd name="connsiteY152" fmla="*/ 523875 h 1395413"/>
                <a:gd name="connsiteX153" fmla="*/ 52388 w 1914525"/>
                <a:gd name="connsiteY153" fmla="*/ 576263 h 1395413"/>
                <a:gd name="connsiteX154" fmla="*/ 47625 w 1914525"/>
                <a:gd name="connsiteY154" fmla="*/ 604838 h 1395413"/>
                <a:gd name="connsiteX155" fmla="*/ 38100 w 1914525"/>
                <a:gd name="connsiteY155" fmla="*/ 714375 h 1395413"/>
                <a:gd name="connsiteX156" fmla="*/ 28575 w 1914525"/>
                <a:gd name="connsiteY156" fmla="*/ 762000 h 1395413"/>
                <a:gd name="connsiteX157" fmla="*/ 14288 w 1914525"/>
                <a:gd name="connsiteY157" fmla="*/ 866775 h 1395413"/>
                <a:gd name="connsiteX158" fmla="*/ 9525 w 1914525"/>
                <a:gd name="connsiteY158" fmla="*/ 890588 h 1395413"/>
                <a:gd name="connsiteX159" fmla="*/ 0 w 1914525"/>
                <a:gd name="connsiteY159" fmla="*/ 919163 h 1395413"/>
                <a:gd name="connsiteX160" fmla="*/ 4763 w 1914525"/>
                <a:gd name="connsiteY160" fmla="*/ 1042988 h 1395413"/>
                <a:gd name="connsiteX161" fmla="*/ 14288 w 1914525"/>
                <a:gd name="connsiteY161" fmla="*/ 1076325 h 1395413"/>
                <a:gd name="connsiteX162" fmla="*/ 23813 w 1914525"/>
                <a:gd name="connsiteY162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681038 w 1914525"/>
                <a:gd name="connsiteY22" fmla="*/ 223838 h 1395413"/>
                <a:gd name="connsiteX23" fmla="*/ 704850 w 1914525"/>
                <a:gd name="connsiteY23" fmla="*/ 219075 h 1395413"/>
                <a:gd name="connsiteX24" fmla="*/ 766763 w 1914525"/>
                <a:gd name="connsiteY24" fmla="*/ 209550 h 1395413"/>
                <a:gd name="connsiteX25" fmla="*/ 790575 w 1914525"/>
                <a:gd name="connsiteY25" fmla="*/ 204788 h 1395413"/>
                <a:gd name="connsiteX26" fmla="*/ 881063 w 1914525"/>
                <a:gd name="connsiteY26" fmla="*/ 190500 h 1395413"/>
                <a:gd name="connsiteX27" fmla="*/ 895350 w 1914525"/>
                <a:gd name="connsiteY27" fmla="*/ 185738 h 1395413"/>
                <a:gd name="connsiteX28" fmla="*/ 988219 w 1914525"/>
                <a:gd name="connsiteY28" fmla="*/ 214313 h 1395413"/>
                <a:gd name="connsiteX29" fmla="*/ 1314450 w 1914525"/>
                <a:gd name="connsiteY29" fmla="*/ 180975 h 1395413"/>
                <a:gd name="connsiteX30" fmla="*/ 1343025 w 1914525"/>
                <a:gd name="connsiteY30" fmla="*/ 190500 h 1395413"/>
                <a:gd name="connsiteX31" fmla="*/ 1371600 w 1914525"/>
                <a:gd name="connsiteY31" fmla="*/ 200025 h 1395413"/>
                <a:gd name="connsiteX32" fmla="*/ 1385888 w 1914525"/>
                <a:gd name="connsiteY32" fmla="*/ 204788 h 1395413"/>
                <a:gd name="connsiteX33" fmla="*/ 1414463 w 1914525"/>
                <a:gd name="connsiteY33" fmla="*/ 223838 h 1395413"/>
                <a:gd name="connsiteX34" fmla="*/ 1452563 w 1914525"/>
                <a:gd name="connsiteY34" fmla="*/ 238125 h 1395413"/>
                <a:gd name="connsiteX35" fmla="*/ 1481138 w 1914525"/>
                <a:gd name="connsiteY35" fmla="*/ 247650 h 1395413"/>
                <a:gd name="connsiteX36" fmla="*/ 1495425 w 1914525"/>
                <a:gd name="connsiteY36" fmla="*/ 252413 h 1395413"/>
                <a:gd name="connsiteX37" fmla="*/ 1514475 w 1914525"/>
                <a:gd name="connsiteY37" fmla="*/ 257175 h 1395413"/>
                <a:gd name="connsiteX38" fmla="*/ 1547813 w 1914525"/>
                <a:gd name="connsiteY38" fmla="*/ 285750 h 1395413"/>
                <a:gd name="connsiteX39" fmla="*/ 1576388 w 1914525"/>
                <a:gd name="connsiteY39" fmla="*/ 304800 h 1395413"/>
                <a:gd name="connsiteX40" fmla="*/ 1590675 w 1914525"/>
                <a:gd name="connsiteY40" fmla="*/ 314325 h 1395413"/>
                <a:gd name="connsiteX41" fmla="*/ 1619250 w 1914525"/>
                <a:gd name="connsiteY41" fmla="*/ 342900 h 1395413"/>
                <a:gd name="connsiteX42" fmla="*/ 1633538 w 1914525"/>
                <a:gd name="connsiteY42" fmla="*/ 357188 h 1395413"/>
                <a:gd name="connsiteX43" fmla="*/ 1657350 w 1914525"/>
                <a:gd name="connsiteY43" fmla="*/ 390525 h 1395413"/>
                <a:gd name="connsiteX44" fmla="*/ 1676400 w 1914525"/>
                <a:gd name="connsiteY44" fmla="*/ 419100 h 1395413"/>
                <a:gd name="connsiteX45" fmla="*/ 1681163 w 1914525"/>
                <a:gd name="connsiteY45" fmla="*/ 433388 h 1395413"/>
                <a:gd name="connsiteX46" fmla="*/ 1690688 w 1914525"/>
                <a:gd name="connsiteY46" fmla="*/ 447675 h 1395413"/>
                <a:gd name="connsiteX47" fmla="*/ 1704975 w 1914525"/>
                <a:gd name="connsiteY47" fmla="*/ 471488 h 1395413"/>
                <a:gd name="connsiteX48" fmla="*/ 1714500 w 1914525"/>
                <a:gd name="connsiteY48" fmla="*/ 485775 h 1395413"/>
                <a:gd name="connsiteX49" fmla="*/ 1728788 w 1914525"/>
                <a:gd name="connsiteY49" fmla="*/ 514350 h 1395413"/>
                <a:gd name="connsiteX50" fmla="*/ 1747838 w 1914525"/>
                <a:gd name="connsiteY50" fmla="*/ 542925 h 1395413"/>
                <a:gd name="connsiteX51" fmla="*/ 1752600 w 1914525"/>
                <a:gd name="connsiteY51" fmla="*/ 557213 h 1395413"/>
                <a:gd name="connsiteX52" fmla="*/ 1762125 w 1914525"/>
                <a:gd name="connsiteY52" fmla="*/ 571500 h 1395413"/>
                <a:gd name="connsiteX53" fmla="*/ 1771650 w 1914525"/>
                <a:gd name="connsiteY53" fmla="*/ 600075 h 1395413"/>
                <a:gd name="connsiteX54" fmla="*/ 1781175 w 1914525"/>
                <a:gd name="connsiteY54" fmla="*/ 614363 h 1395413"/>
                <a:gd name="connsiteX55" fmla="*/ 1790700 w 1914525"/>
                <a:gd name="connsiteY55" fmla="*/ 642938 h 1395413"/>
                <a:gd name="connsiteX56" fmla="*/ 1795463 w 1914525"/>
                <a:gd name="connsiteY56" fmla="*/ 661988 h 1395413"/>
                <a:gd name="connsiteX57" fmla="*/ 1804988 w 1914525"/>
                <a:gd name="connsiteY57" fmla="*/ 676275 h 1395413"/>
                <a:gd name="connsiteX58" fmla="*/ 1809750 w 1914525"/>
                <a:gd name="connsiteY58" fmla="*/ 695325 h 1395413"/>
                <a:gd name="connsiteX59" fmla="*/ 1824038 w 1914525"/>
                <a:gd name="connsiteY59" fmla="*/ 747713 h 1395413"/>
                <a:gd name="connsiteX60" fmla="*/ 1833563 w 1914525"/>
                <a:gd name="connsiteY60" fmla="*/ 804863 h 1395413"/>
                <a:gd name="connsiteX61" fmla="*/ 1838325 w 1914525"/>
                <a:gd name="connsiteY61" fmla="*/ 942975 h 1395413"/>
                <a:gd name="connsiteX62" fmla="*/ 1843088 w 1914525"/>
                <a:gd name="connsiteY62" fmla="*/ 957263 h 1395413"/>
                <a:gd name="connsiteX63" fmla="*/ 1857375 w 1914525"/>
                <a:gd name="connsiteY63" fmla="*/ 1000125 h 1395413"/>
                <a:gd name="connsiteX64" fmla="*/ 1862138 w 1914525"/>
                <a:gd name="connsiteY64" fmla="*/ 1019175 h 1395413"/>
                <a:gd name="connsiteX65" fmla="*/ 1871663 w 1914525"/>
                <a:gd name="connsiteY65" fmla="*/ 1038225 h 1395413"/>
                <a:gd name="connsiteX66" fmla="*/ 1876425 w 1914525"/>
                <a:gd name="connsiteY66" fmla="*/ 1166813 h 1395413"/>
                <a:gd name="connsiteX67" fmla="*/ 1885950 w 1914525"/>
                <a:gd name="connsiteY67" fmla="*/ 1285875 h 1395413"/>
                <a:gd name="connsiteX68" fmla="*/ 1885950 w 1914525"/>
                <a:gd name="connsiteY68" fmla="*/ 1357313 h 1395413"/>
                <a:gd name="connsiteX69" fmla="*/ 1876425 w 1914525"/>
                <a:gd name="connsiteY69" fmla="*/ 1371600 h 1395413"/>
                <a:gd name="connsiteX70" fmla="*/ 1866900 w 1914525"/>
                <a:gd name="connsiteY70" fmla="*/ 1395413 h 1395413"/>
                <a:gd name="connsiteX71" fmla="*/ 1871663 w 1914525"/>
                <a:gd name="connsiteY71" fmla="*/ 1266825 h 1395413"/>
                <a:gd name="connsiteX72" fmla="*/ 1881188 w 1914525"/>
                <a:gd name="connsiteY72" fmla="*/ 1238250 h 1395413"/>
                <a:gd name="connsiteX73" fmla="*/ 1890713 w 1914525"/>
                <a:gd name="connsiteY73" fmla="*/ 1200150 h 1395413"/>
                <a:gd name="connsiteX74" fmla="*/ 1900238 w 1914525"/>
                <a:gd name="connsiteY74" fmla="*/ 1171575 h 1395413"/>
                <a:gd name="connsiteX75" fmla="*/ 1905000 w 1914525"/>
                <a:gd name="connsiteY75" fmla="*/ 1085850 h 1395413"/>
                <a:gd name="connsiteX76" fmla="*/ 1914525 w 1914525"/>
                <a:gd name="connsiteY76" fmla="*/ 809625 h 1395413"/>
                <a:gd name="connsiteX77" fmla="*/ 1909763 w 1914525"/>
                <a:gd name="connsiteY77" fmla="*/ 666750 h 1395413"/>
                <a:gd name="connsiteX78" fmla="*/ 1890713 w 1914525"/>
                <a:gd name="connsiteY78" fmla="*/ 633413 h 1395413"/>
                <a:gd name="connsiteX79" fmla="*/ 1881188 w 1914525"/>
                <a:gd name="connsiteY79" fmla="*/ 609600 h 1395413"/>
                <a:gd name="connsiteX80" fmla="*/ 1871663 w 1914525"/>
                <a:gd name="connsiteY80" fmla="*/ 581025 h 1395413"/>
                <a:gd name="connsiteX81" fmla="*/ 1862138 w 1914525"/>
                <a:gd name="connsiteY81" fmla="*/ 566738 h 1395413"/>
                <a:gd name="connsiteX82" fmla="*/ 1857375 w 1914525"/>
                <a:gd name="connsiteY82" fmla="*/ 542925 h 1395413"/>
                <a:gd name="connsiteX83" fmla="*/ 1847850 w 1914525"/>
                <a:gd name="connsiteY83" fmla="*/ 528638 h 1395413"/>
                <a:gd name="connsiteX84" fmla="*/ 1843088 w 1914525"/>
                <a:gd name="connsiteY84" fmla="*/ 514350 h 1395413"/>
                <a:gd name="connsiteX85" fmla="*/ 1833563 w 1914525"/>
                <a:gd name="connsiteY85" fmla="*/ 495300 h 1395413"/>
                <a:gd name="connsiteX86" fmla="*/ 1824038 w 1914525"/>
                <a:gd name="connsiteY86" fmla="*/ 457200 h 1395413"/>
                <a:gd name="connsiteX87" fmla="*/ 1814513 w 1914525"/>
                <a:gd name="connsiteY87" fmla="*/ 438150 h 1395413"/>
                <a:gd name="connsiteX88" fmla="*/ 1800225 w 1914525"/>
                <a:gd name="connsiteY88" fmla="*/ 404813 h 1395413"/>
                <a:gd name="connsiteX89" fmla="*/ 1790700 w 1914525"/>
                <a:gd name="connsiteY89" fmla="*/ 376238 h 1395413"/>
                <a:gd name="connsiteX90" fmla="*/ 1785938 w 1914525"/>
                <a:gd name="connsiteY90" fmla="*/ 361950 h 1395413"/>
                <a:gd name="connsiteX91" fmla="*/ 1781175 w 1914525"/>
                <a:gd name="connsiteY91" fmla="*/ 342900 h 1395413"/>
                <a:gd name="connsiteX92" fmla="*/ 1771650 w 1914525"/>
                <a:gd name="connsiteY92" fmla="*/ 328613 h 1395413"/>
                <a:gd name="connsiteX93" fmla="*/ 1752600 w 1914525"/>
                <a:gd name="connsiteY93" fmla="*/ 280988 h 1395413"/>
                <a:gd name="connsiteX94" fmla="*/ 1747838 w 1914525"/>
                <a:gd name="connsiteY94" fmla="*/ 266700 h 1395413"/>
                <a:gd name="connsiteX95" fmla="*/ 1738313 w 1914525"/>
                <a:gd name="connsiteY95" fmla="*/ 252413 h 1395413"/>
                <a:gd name="connsiteX96" fmla="*/ 1724025 w 1914525"/>
                <a:gd name="connsiteY96" fmla="*/ 228600 h 1395413"/>
                <a:gd name="connsiteX97" fmla="*/ 1714500 w 1914525"/>
                <a:gd name="connsiteY97" fmla="*/ 214313 h 1395413"/>
                <a:gd name="connsiteX98" fmla="*/ 1700213 w 1914525"/>
                <a:gd name="connsiteY98" fmla="*/ 204788 h 1395413"/>
                <a:gd name="connsiteX99" fmla="*/ 1676400 w 1914525"/>
                <a:gd name="connsiteY99" fmla="*/ 176213 h 1395413"/>
                <a:gd name="connsiteX100" fmla="*/ 1666875 w 1914525"/>
                <a:gd name="connsiteY100" fmla="*/ 161925 h 1395413"/>
                <a:gd name="connsiteX101" fmla="*/ 1638300 w 1914525"/>
                <a:gd name="connsiteY101" fmla="*/ 152400 h 1395413"/>
                <a:gd name="connsiteX102" fmla="*/ 1609725 w 1914525"/>
                <a:gd name="connsiteY102" fmla="*/ 142875 h 1395413"/>
                <a:gd name="connsiteX103" fmla="*/ 1590675 w 1914525"/>
                <a:gd name="connsiteY103" fmla="*/ 133350 h 1395413"/>
                <a:gd name="connsiteX104" fmla="*/ 1533525 w 1914525"/>
                <a:gd name="connsiteY104" fmla="*/ 123825 h 1395413"/>
                <a:gd name="connsiteX105" fmla="*/ 1495425 w 1914525"/>
                <a:gd name="connsiteY105" fmla="*/ 109538 h 1395413"/>
                <a:gd name="connsiteX106" fmla="*/ 1376363 w 1914525"/>
                <a:gd name="connsiteY106" fmla="*/ 95250 h 1395413"/>
                <a:gd name="connsiteX107" fmla="*/ 1343025 w 1914525"/>
                <a:gd name="connsiteY107" fmla="*/ 90488 h 1395413"/>
                <a:gd name="connsiteX108" fmla="*/ 1281113 w 1914525"/>
                <a:gd name="connsiteY108" fmla="*/ 76200 h 1395413"/>
                <a:gd name="connsiteX109" fmla="*/ 1223963 w 1914525"/>
                <a:gd name="connsiteY109" fmla="*/ 71438 h 1395413"/>
                <a:gd name="connsiteX110" fmla="*/ 1181100 w 1914525"/>
                <a:gd name="connsiteY110" fmla="*/ 61913 h 1395413"/>
                <a:gd name="connsiteX111" fmla="*/ 1166813 w 1914525"/>
                <a:gd name="connsiteY111" fmla="*/ 52388 h 1395413"/>
                <a:gd name="connsiteX112" fmla="*/ 1143000 w 1914525"/>
                <a:gd name="connsiteY112" fmla="*/ 47625 h 1395413"/>
                <a:gd name="connsiteX113" fmla="*/ 1114425 w 1914525"/>
                <a:gd name="connsiteY113" fmla="*/ 38100 h 1395413"/>
                <a:gd name="connsiteX114" fmla="*/ 1085850 w 1914525"/>
                <a:gd name="connsiteY114" fmla="*/ 28575 h 1395413"/>
                <a:gd name="connsiteX115" fmla="*/ 1009650 w 1914525"/>
                <a:gd name="connsiteY115" fmla="*/ 19050 h 1395413"/>
                <a:gd name="connsiteX116" fmla="*/ 976313 w 1914525"/>
                <a:gd name="connsiteY116" fmla="*/ 9525 h 1395413"/>
                <a:gd name="connsiteX117" fmla="*/ 923925 w 1914525"/>
                <a:gd name="connsiteY117" fmla="*/ 0 h 1395413"/>
                <a:gd name="connsiteX118" fmla="*/ 771525 w 1914525"/>
                <a:gd name="connsiteY118" fmla="*/ 4763 h 1395413"/>
                <a:gd name="connsiteX119" fmla="*/ 757238 w 1914525"/>
                <a:gd name="connsiteY119" fmla="*/ 9525 h 1395413"/>
                <a:gd name="connsiteX120" fmla="*/ 733425 w 1914525"/>
                <a:gd name="connsiteY120" fmla="*/ 19050 h 1395413"/>
                <a:gd name="connsiteX121" fmla="*/ 714375 w 1914525"/>
                <a:gd name="connsiteY121" fmla="*/ 28575 h 1395413"/>
                <a:gd name="connsiteX122" fmla="*/ 700088 w 1914525"/>
                <a:gd name="connsiteY122" fmla="*/ 33338 h 1395413"/>
                <a:gd name="connsiteX123" fmla="*/ 681038 w 1914525"/>
                <a:gd name="connsiteY123" fmla="*/ 42863 h 1395413"/>
                <a:gd name="connsiteX124" fmla="*/ 633413 w 1914525"/>
                <a:gd name="connsiteY124" fmla="*/ 57150 h 1395413"/>
                <a:gd name="connsiteX125" fmla="*/ 595313 w 1914525"/>
                <a:gd name="connsiteY125" fmla="*/ 71438 h 1395413"/>
                <a:gd name="connsiteX126" fmla="*/ 552450 w 1914525"/>
                <a:gd name="connsiteY126" fmla="*/ 80963 h 1395413"/>
                <a:gd name="connsiteX127" fmla="*/ 519113 w 1914525"/>
                <a:gd name="connsiteY127" fmla="*/ 95250 h 1395413"/>
                <a:gd name="connsiteX128" fmla="*/ 485775 w 1914525"/>
                <a:gd name="connsiteY128" fmla="*/ 100013 h 1395413"/>
                <a:gd name="connsiteX129" fmla="*/ 438150 w 1914525"/>
                <a:gd name="connsiteY129" fmla="*/ 119063 h 1395413"/>
                <a:gd name="connsiteX130" fmla="*/ 404813 w 1914525"/>
                <a:gd name="connsiteY130" fmla="*/ 133350 h 1395413"/>
                <a:gd name="connsiteX131" fmla="*/ 390525 w 1914525"/>
                <a:gd name="connsiteY131" fmla="*/ 147638 h 1395413"/>
                <a:gd name="connsiteX132" fmla="*/ 352425 w 1914525"/>
                <a:gd name="connsiteY132" fmla="*/ 166688 h 1395413"/>
                <a:gd name="connsiteX133" fmla="*/ 319088 w 1914525"/>
                <a:gd name="connsiteY133" fmla="*/ 180975 h 1395413"/>
                <a:gd name="connsiteX134" fmla="*/ 300038 w 1914525"/>
                <a:gd name="connsiteY134" fmla="*/ 195263 h 1395413"/>
                <a:gd name="connsiteX135" fmla="*/ 285750 w 1914525"/>
                <a:gd name="connsiteY135" fmla="*/ 200025 h 1395413"/>
                <a:gd name="connsiteX136" fmla="*/ 266700 w 1914525"/>
                <a:gd name="connsiteY136" fmla="*/ 214313 h 1395413"/>
                <a:gd name="connsiteX137" fmla="*/ 228600 w 1914525"/>
                <a:gd name="connsiteY137" fmla="*/ 233363 h 1395413"/>
                <a:gd name="connsiteX138" fmla="*/ 200025 w 1914525"/>
                <a:gd name="connsiteY138" fmla="*/ 252413 h 1395413"/>
                <a:gd name="connsiteX139" fmla="*/ 185738 w 1914525"/>
                <a:gd name="connsiteY139" fmla="*/ 261938 h 1395413"/>
                <a:gd name="connsiteX140" fmla="*/ 166688 w 1914525"/>
                <a:gd name="connsiteY140" fmla="*/ 271463 h 1395413"/>
                <a:gd name="connsiteX141" fmla="*/ 157163 w 1914525"/>
                <a:gd name="connsiteY141" fmla="*/ 285750 h 1395413"/>
                <a:gd name="connsiteX142" fmla="*/ 142875 w 1914525"/>
                <a:gd name="connsiteY142" fmla="*/ 300038 h 1395413"/>
                <a:gd name="connsiteX143" fmla="*/ 119063 w 1914525"/>
                <a:gd name="connsiteY143" fmla="*/ 333375 h 1395413"/>
                <a:gd name="connsiteX144" fmla="*/ 114300 w 1914525"/>
                <a:gd name="connsiteY144" fmla="*/ 347663 h 1395413"/>
                <a:gd name="connsiteX145" fmla="*/ 104775 w 1914525"/>
                <a:gd name="connsiteY145" fmla="*/ 371475 h 1395413"/>
                <a:gd name="connsiteX146" fmla="*/ 85725 w 1914525"/>
                <a:gd name="connsiteY146" fmla="*/ 404813 h 1395413"/>
                <a:gd name="connsiteX147" fmla="*/ 76200 w 1914525"/>
                <a:gd name="connsiteY147" fmla="*/ 442913 h 1395413"/>
                <a:gd name="connsiteX148" fmla="*/ 71438 w 1914525"/>
                <a:gd name="connsiteY148" fmla="*/ 457200 h 1395413"/>
                <a:gd name="connsiteX149" fmla="*/ 66675 w 1914525"/>
                <a:gd name="connsiteY149" fmla="*/ 490538 h 1395413"/>
                <a:gd name="connsiteX150" fmla="*/ 61913 w 1914525"/>
                <a:gd name="connsiteY150" fmla="*/ 504825 h 1395413"/>
                <a:gd name="connsiteX151" fmla="*/ 57150 w 1914525"/>
                <a:gd name="connsiteY151" fmla="*/ 523875 h 1395413"/>
                <a:gd name="connsiteX152" fmla="*/ 52388 w 1914525"/>
                <a:gd name="connsiteY152" fmla="*/ 576263 h 1395413"/>
                <a:gd name="connsiteX153" fmla="*/ 47625 w 1914525"/>
                <a:gd name="connsiteY153" fmla="*/ 604838 h 1395413"/>
                <a:gd name="connsiteX154" fmla="*/ 38100 w 1914525"/>
                <a:gd name="connsiteY154" fmla="*/ 714375 h 1395413"/>
                <a:gd name="connsiteX155" fmla="*/ 28575 w 1914525"/>
                <a:gd name="connsiteY155" fmla="*/ 762000 h 1395413"/>
                <a:gd name="connsiteX156" fmla="*/ 14288 w 1914525"/>
                <a:gd name="connsiteY156" fmla="*/ 866775 h 1395413"/>
                <a:gd name="connsiteX157" fmla="*/ 9525 w 1914525"/>
                <a:gd name="connsiteY157" fmla="*/ 890588 h 1395413"/>
                <a:gd name="connsiteX158" fmla="*/ 0 w 1914525"/>
                <a:gd name="connsiteY158" fmla="*/ 919163 h 1395413"/>
                <a:gd name="connsiteX159" fmla="*/ 4763 w 1914525"/>
                <a:gd name="connsiteY159" fmla="*/ 1042988 h 1395413"/>
                <a:gd name="connsiteX160" fmla="*/ 14288 w 1914525"/>
                <a:gd name="connsiteY160" fmla="*/ 1076325 h 1395413"/>
                <a:gd name="connsiteX161" fmla="*/ 23813 w 1914525"/>
                <a:gd name="connsiteY161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790575 w 1914525"/>
                <a:gd name="connsiteY24" fmla="*/ 204788 h 1395413"/>
                <a:gd name="connsiteX25" fmla="*/ 881063 w 1914525"/>
                <a:gd name="connsiteY25" fmla="*/ 190500 h 1395413"/>
                <a:gd name="connsiteX26" fmla="*/ 895350 w 1914525"/>
                <a:gd name="connsiteY26" fmla="*/ 185738 h 1395413"/>
                <a:gd name="connsiteX27" fmla="*/ 988219 w 1914525"/>
                <a:gd name="connsiteY27" fmla="*/ 214313 h 1395413"/>
                <a:gd name="connsiteX28" fmla="*/ 1314450 w 1914525"/>
                <a:gd name="connsiteY28" fmla="*/ 180975 h 1395413"/>
                <a:gd name="connsiteX29" fmla="*/ 1343025 w 1914525"/>
                <a:gd name="connsiteY29" fmla="*/ 190500 h 1395413"/>
                <a:gd name="connsiteX30" fmla="*/ 1371600 w 1914525"/>
                <a:gd name="connsiteY30" fmla="*/ 200025 h 1395413"/>
                <a:gd name="connsiteX31" fmla="*/ 1385888 w 1914525"/>
                <a:gd name="connsiteY31" fmla="*/ 204788 h 1395413"/>
                <a:gd name="connsiteX32" fmla="*/ 1414463 w 1914525"/>
                <a:gd name="connsiteY32" fmla="*/ 223838 h 1395413"/>
                <a:gd name="connsiteX33" fmla="*/ 1452563 w 1914525"/>
                <a:gd name="connsiteY33" fmla="*/ 238125 h 1395413"/>
                <a:gd name="connsiteX34" fmla="*/ 1481138 w 1914525"/>
                <a:gd name="connsiteY34" fmla="*/ 247650 h 1395413"/>
                <a:gd name="connsiteX35" fmla="*/ 1495425 w 1914525"/>
                <a:gd name="connsiteY35" fmla="*/ 252413 h 1395413"/>
                <a:gd name="connsiteX36" fmla="*/ 1514475 w 1914525"/>
                <a:gd name="connsiteY36" fmla="*/ 257175 h 1395413"/>
                <a:gd name="connsiteX37" fmla="*/ 1547813 w 1914525"/>
                <a:gd name="connsiteY37" fmla="*/ 285750 h 1395413"/>
                <a:gd name="connsiteX38" fmla="*/ 1576388 w 1914525"/>
                <a:gd name="connsiteY38" fmla="*/ 304800 h 1395413"/>
                <a:gd name="connsiteX39" fmla="*/ 1590675 w 1914525"/>
                <a:gd name="connsiteY39" fmla="*/ 314325 h 1395413"/>
                <a:gd name="connsiteX40" fmla="*/ 1619250 w 1914525"/>
                <a:gd name="connsiteY40" fmla="*/ 342900 h 1395413"/>
                <a:gd name="connsiteX41" fmla="*/ 1633538 w 1914525"/>
                <a:gd name="connsiteY41" fmla="*/ 357188 h 1395413"/>
                <a:gd name="connsiteX42" fmla="*/ 1657350 w 1914525"/>
                <a:gd name="connsiteY42" fmla="*/ 390525 h 1395413"/>
                <a:gd name="connsiteX43" fmla="*/ 1676400 w 1914525"/>
                <a:gd name="connsiteY43" fmla="*/ 419100 h 1395413"/>
                <a:gd name="connsiteX44" fmla="*/ 1681163 w 1914525"/>
                <a:gd name="connsiteY44" fmla="*/ 433388 h 1395413"/>
                <a:gd name="connsiteX45" fmla="*/ 1690688 w 1914525"/>
                <a:gd name="connsiteY45" fmla="*/ 447675 h 1395413"/>
                <a:gd name="connsiteX46" fmla="*/ 1704975 w 1914525"/>
                <a:gd name="connsiteY46" fmla="*/ 471488 h 1395413"/>
                <a:gd name="connsiteX47" fmla="*/ 1714500 w 1914525"/>
                <a:gd name="connsiteY47" fmla="*/ 485775 h 1395413"/>
                <a:gd name="connsiteX48" fmla="*/ 1728788 w 1914525"/>
                <a:gd name="connsiteY48" fmla="*/ 514350 h 1395413"/>
                <a:gd name="connsiteX49" fmla="*/ 1747838 w 1914525"/>
                <a:gd name="connsiteY49" fmla="*/ 542925 h 1395413"/>
                <a:gd name="connsiteX50" fmla="*/ 1752600 w 1914525"/>
                <a:gd name="connsiteY50" fmla="*/ 557213 h 1395413"/>
                <a:gd name="connsiteX51" fmla="*/ 1762125 w 1914525"/>
                <a:gd name="connsiteY51" fmla="*/ 571500 h 1395413"/>
                <a:gd name="connsiteX52" fmla="*/ 1771650 w 1914525"/>
                <a:gd name="connsiteY52" fmla="*/ 600075 h 1395413"/>
                <a:gd name="connsiteX53" fmla="*/ 1781175 w 1914525"/>
                <a:gd name="connsiteY53" fmla="*/ 614363 h 1395413"/>
                <a:gd name="connsiteX54" fmla="*/ 1790700 w 1914525"/>
                <a:gd name="connsiteY54" fmla="*/ 642938 h 1395413"/>
                <a:gd name="connsiteX55" fmla="*/ 1795463 w 1914525"/>
                <a:gd name="connsiteY55" fmla="*/ 661988 h 1395413"/>
                <a:gd name="connsiteX56" fmla="*/ 1804988 w 1914525"/>
                <a:gd name="connsiteY56" fmla="*/ 676275 h 1395413"/>
                <a:gd name="connsiteX57" fmla="*/ 1809750 w 1914525"/>
                <a:gd name="connsiteY57" fmla="*/ 695325 h 1395413"/>
                <a:gd name="connsiteX58" fmla="*/ 1824038 w 1914525"/>
                <a:gd name="connsiteY58" fmla="*/ 747713 h 1395413"/>
                <a:gd name="connsiteX59" fmla="*/ 1833563 w 1914525"/>
                <a:gd name="connsiteY59" fmla="*/ 804863 h 1395413"/>
                <a:gd name="connsiteX60" fmla="*/ 1838325 w 1914525"/>
                <a:gd name="connsiteY60" fmla="*/ 942975 h 1395413"/>
                <a:gd name="connsiteX61" fmla="*/ 1843088 w 1914525"/>
                <a:gd name="connsiteY61" fmla="*/ 957263 h 1395413"/>
                <a:gd name="connsiteX62" fmla="*/ 1857375 w 1914525"/>
                <a:gd name="connsiteY62" fmla="*/ 1000125 h 1395413"/>
                <a:gd name="connsiteX63" fmla="*/ 1862138 w 1914525"/>
                <a:gd name="connsiteY63" fmla="*/ 1019175 h 1395413"/>
                <a:gd name="connsiteX64" fmla="*/ 1871663 w 1914525"/>
                <a:gd name="connsiteY64" fmla="*/ 1038225 h 1395413"/>
                <a:gd name="connsiteX65" fmla="*/ 1876425 w 1914525"/>
                <a:gd name="connsiteY65" fmla="*/ 1166813 h 1395413"/>
                <a:gd name="connsiteX66" fmla="*/ 1885950 w 1914525"/>
                <a:gd name="connsiteY66" fmla="*/ 1285875 h 1395413"/>
                <a:gd name="connsiteX67" fmla="*/ 1885950 w 1914525"/>
                <a:gd name="connsiteY67" fmla="*/ 1357313 h 1395413"/>
                <a:gd name="connsiteX68" fmla="*/ 1876425 w 1914525"/>
                <a:gd name="connsiteY68" fmla="*/ 1371600 h 1395413"/>
                <a:gd name="connsiteX69" fmla="*/ 1866900 w 1914525"/>
                <a:gd name="connsiteY69" fmla="*/ 1395413 h 1395413"/>
                <a:gd name="connsiteX70" fmla="*/ 1871663 w 1914525"/>
                <a:gd name="connsiteY70" fmla="*/ 1266825 h 1395413"/>
                <a:gd name="connsiteX71" fmla="*/ 1881188 w 1914525"/>
                <a:gd name="connsiteY71" fmla="*/ 1238250 h 1395413"/>
                <a:gd name="connsiteX72" fmla="*/ 1890713 w 1914525"/>
                <a:gd name="connsiteY72" fmla="*/ 1200150 h 1395413"/>
                <a:gd name="connsiteX73" fmla="*/ 1900238 w 1914525"/>
                <a:gd name="connsiteY73" fmla="*/ 1171575 h 1395413"/>
                <a:gd name="connsiteX74" fmla="*/ 1905000 w 1914525"/>
                <a:gd name="connsiteY74" fmla="*/ 1085850 h 1395413"/>
                <a:gd name="connsiteX75" fmla="*/ 1914525 w 1914525"/>
                <a:gd name="connsiteY75" fmla="*/ 809625 h 1395413"/>
                <a:gd name="connsiteX76" fmla="*/ 1909763 w 1914525"/>
                <a:gd name="connsiteY76" fmla="*/ 666750 h 1395413"/>
                <a:gd name="connsiteX77" fmla="*/ 1890713 w 1914525"/>
                <a:gd name="connsiteY77" fmla="*/ 633413 h 1395413"/>
                <a:gd name="connsiteX78" fmla="*/ 1881188 w 1914525"/>
                <a:gd name="connsiteY78" fmla="*/ 609600 h 1395413"/>
                <a:gd name="connsiteX79" fmla="*/ 1871663 w 1914525"/>
                <a:gd name="connsiteY79" fmla="*/ 581025 h 1395413"/>
                <a:gd name="connsiteX80" fmla="*/ 1862138 w 1914525"/>
                <a:gd name="connsiteY80" fmla="*/ 566738 h 1395413"/>
                <a:gd name="connsiteX81" fmla="*/ 1857375 w 1914525"/>
                <a:gd name="connsiteY81" fmla="*/ 542925 h 1395413"/>
                <a:gd name="connsiteX82" fmla="*/ 1847850 w 1914525"/>
                <a:gd name="connsiteY82" fmla="*/ 528638 h 1395413"/>
                <a:gd name="connsiteX83" fmla="*/ 1843088 w 1914525"/>
                <a:gd name="connsiteY83" fmla="*/ 514350 h 1395413"/>
                <a:gd name="connsiteX84" fmla="*/ 1833563 w 1914525"/>
                <a:gd name="connsiteY84" fmla="*/ 495300 h 1395413"/>
                <a:gd name="connsiteX85" fmla="*/ 1824038 w 1914525"/>
                <a:gd name="connsiteY85" fmla="*/ 457200 h 1395413"/>
                <a:gd name="connsiteX86" fmla="*/ 1814513 w 1914525"/>
                <a:gd name="connsiteY86" fmla="*/ 438150 h 1395413"/>
                <a:gd name="connsiteX87" fmla="*/ 1800225 w 1914525"/>
                <a:gd name="connsiteY87" fmla="*/ 404813 h 1395413"/>
                <a:gd name="connsiteX88" fmla="*/ 1790700 w 1914525"/>
                <a:gd name="connsiteY88" fmla="*/ 376238 h 1395413"/>
                <a:gd name="connsiteX89" fmla="*/ 1785938 w 1914525"/>
                <a:gd name="connsiteY89" fmla="*/ 361950 h 1395413"/>
                <a:gd name="connsiteX90" fmla="*/ 1781175 w 1914525"/>
                <a:gd name="connsiteY90" fmla="*/ 342900 h 1395413"/>
                <a:gd name="connsiteX91" fmla="*/ 1771650 w 1914525"/>
                <a:gd name="connsiteY91" fmla="*/ 328613 h 1395413"/>
                <a:gd name="connsiteX92" fmla="*/ 1752600 w 1914525"/>
                <a:gd name="connsiteY92" fmla="*/ 280988 h 1395413"/>
                <a:gd name="connsiteX93" fmla="*/ 1747838 w 1914525"/>
                <a:gd name="connsiteY93" fmla="*/ 266700 h 1395413"/>
                <a:gd name="connsiteX94" fmla="*/ 1738313 w 1914525"/>
                <a:gd name="connsiteY94" fmla="*/ 252413 h 1395413"/>
                <a:gd name="connsiteX95" fmla="*/ 1724025 w 1914525"/>
                <a:gd name="connsiteY95" fmla="*/ 228600 h 1395413"/>
                <a:gd name="connsiteX96" fmla="*/ 1714500 w 1914525"/>
                <a:gd name="connsiteY96" fmla="*/ 214313 h 1395413"/>
                <a:gd name="connsiteX97" fmla="*/ 1700213 w 1914525"/>
                <a:gd name="connsiteY97" fmla="*/ 204788 h 1395413"/>
                <a:gd name="connsiteX98" fmla="*/ 1676400 w 1914525"/>
                <a:gd name="connsiteY98" fmla="*/ 176213 h 1395413"/>
                <a:gd name="connsiteX99" fmla="*/ 1666875 w 1914525"/>
                <a:gd name="connsiteY99" fmla="*/ 161925 h 1395413"/>
                <a:gd name="connsiteX100" fmla="*/ 1638300 w 1914525"/>
                <a:gd name="connsiteY100" fmla="*/ 152400 h 1395413"/>
                <a:gd name="connsiteX101" fmla="*/ 1609725 w 1914525"/>
                <a:gd name="connsiteY101" fmla="*/ 142875 h 1395413"/>
                <a:gd name="connsiteX102" fmla="*/ 1590675 w 1914525"/>
                <a:gd name="connsiteY102" fmla="*/ 133350 h 1395413"/>
                <a:gd name="connsiteX103" fmla="*/ 1533525 w 1914525"/>
                <a:gd name="connsiteY103" fmla="*/ 123825 h 1395413"/>
                <a:gd name="connsiteX104" fmla="*/ 1495425 w 1914525"/>
                <a:gd name="connsiteY104" fmla="*/ 109538 h 1395413"/>
                <a:gd name="connsiteX105" fmla="*/ 1376363 w 1914525"/>
                <a:gd name="connsiteY105" fmla="*/ 95250 h 1395413"/>
                <a:gd name="connsiteX106" fmla="*/ 1343025 w 1914525"/>
                <a:gd name="connsiteY106" fmla="*/ 90488 h 1395413"/>
                <a:gd name="connsiteX107" fmla="*/ 1281113 w 1914525"/>
                <a:gd name="connsiteY107" fmla="*/ 76200 h 1395413"/>
                <a:gd name="connsiteX108" fmla="*/ 1223963 w 1914525"/>
                <a:gd name="connsiteY108" fmla="*/ 71438 h 1395413"/>
                <a:gd name="connsiteX109" fmla="*/ 1181100 w 1914525"/>
                <a:gd name="connsiteY109" fmla="*/ 61913 h 1395413"/>
                <a:gd name="connsiteX110" fmla="*/ 1166813 w 1914525"/>
                <a:gd name="connsiteY110" fmla="*/ 52388 h 1395413"/>
                <a:gd name="connsiteX111" fmla="*/ 1143000 w 1914525"/>
                <a:gd name="connsiteY111" fmla="*/ 47625 h 1395413"/>
                <a:gd name="connsiteX112" fmla="*/ 1114425 w 1914525"/>
                <a:gd name="connsiteY112" fmla="*/ 38100 h 1395413"/>
                <a:gd name="connsiteX113" fmla="*/ 1085850 w 1914525"/>
                <a:gd name="connsiteY113" fmla="*/ 28575 h 1395413"/>
                <a:gd name="connsiteX114" fmla="*/ 1009650 w 1914525"/>
                <a:gd name="connsiteY114" fmla="*/ 19050 h 1395413"/>
                <a:gd name="connsiteX115" fmla="*/ 976313 w 1914525"/>
                <a:gd name="connsiteY115" fmla="*/ 9525 h 1395413"/>
                <a:gd name="connsiteX116" fmla="*/ 923925 w 1914525"/>
                <a:gd name="connsiteY116" fmla="*/ 0 h 1395413"/>
                <a:gd name="connsiteX117" fmla="*/ 771525 w 1914525"/>
                <a:gd name="connsiteY117" fmla="*/ 4763 h 1395413"/>
                <a:gd name="connsiteX118" fmla="*/ 757238 w 1914525"/>
                <a:gd name="connsiteY118" fmla="*/ 9525 h 1395413"/>
                <a:gd name="connsiteX119" fmla="*/ 733425 w 1914525"/>
                <a:gd name="connsiteY119" fmla="*/ 19050 h 1395413"/>
                <a:gd name="connsiteX120" fmla="*/ 714375 w 1914525"/>
                <a:gd name="connsiteY120" fmla="*/ 28575 h 1395413"/>
                <a:gd name="connsiteX121" fmla="*/ 700088 w 1914525"/>
                <a:gd name="connsiteY121" fmla="*/ 33338 h 1395413"/>
                <a:gd name="connsiteX122" fmla="*/ 681038 w 1914525"/>
                <a:gd name="connsiteY122" fmla="*/ 42863 h 1395413"/>
                <a:gd name="connsiteX123" fmla="*/ 633413 w 1914525"/>
                <a:gd name="connsiteY123" fmla="*/ 57150 h 1395413"/>
                <a:gd name="connsiteX124" fmla="*/ 595313 w 1914525"/>
                <a:gd name="connsiteY124" fmla="*/ 71438 h 1395413"/>
                <a:gd name="connsiteX125" fmla="*/ 552450 w 1914525"/>
                <a:gd name="connsiteY125" fmla="*/ 80963 h 1395413"/>
                <a:gd name="connsiteX126" fmla="*/ 519113 w 1914525"/>
                <a:gd name="connsiteY126" fmla="*/ 95250 h 1395413"/>
                <a:gd name="connsiteX127" fmla="*/ 485775 w 1914525"/>
                <a:gd name="connsiteY127" fmla="*/ 100013 h 1395413"/>
                <a:gd name="connsiteX128" fmla="*/ 438150 w 1914525"/>
                <a:gd name="connsiteY128" fmla="*/ 119063 h 1395413"/>
                <a:gd name="connsiteX129" fmla="*/ 404813 w 1914525"/>
                <a:gd name="connsiteY129" fmla="*/ 133350 h 1395413"/>
                <a:gd name="connsiteX130" fmla="*/ 390525 w 1914525"/>
                <a:gd name="connsiteY130" fmla="*/ 147638 h 1395413"/>
                <a:gd name="connsiteX131" fmla="*/ 352425 w 1914525"/>
                <a:gd name="connsiteY131" fmla="*/ 166688 h 1395413"/>
                <a:gd name="connsiteX132" fmla="*/ 319088 w 1914525"/>
                <a:gd name="connsiteY132" fmla="*/ 180975 h 1395413"/>
                <a:gd name="connsiteX133" fmla="*/ 300038 w 1914525"/>
                <a:gd name="connsiteY133" fmla="*/ 195263 h 1395413"/>
                <a:gd name="connsiteX134" fmla="*/ 285750 w 1914525"/>
                <a:gd name="connsiteY134" fmla="*/ 200025 h 1395413"/>
                <a:gd name="connsiteX135" fmla="*/ 266700 w 1914525"/>
                <a:gd name="connsiteY135" fmla="*/ 214313 h 1395413"/>
                <a:gd name="connsiteX136" fmla="*/ 228600 w 1914525"/>
                <a:gd name="connsiteY136" fmla="*/ 233363 h 1395413"/>
                <a:gd name="connsiteX137" fmla="*/ 200025 w 1914525"/>
                <a:gd name="connsiteY137" fmla="*/ 252413 h 1395413"/>
                <a:gd name="connsiteX138" fmla="*/ 185738 w 1914525"/>
                <a:gd name="connsiteY138" fmla="*/ 261938 h 1395413"/>
                <a:gd name="connsiteX139" fmla="*/ 166688 w 1914525"/>
                <a:gd name="connsiteY139" fmla="*/ 271463 h 1395413"/>
                <a:gd name="connsiteX140" fmla="*/ 157163 w 1914525"/>
                <a:gd name="connsiteY140" fmla="*/ 285750 h 1395413"/>
                <a:gd name="connsiteX141" fmla="*/ 142875 w 1914525"/>
                <a:gd name="connsiteY141" fmla="*/ 300038 h 1395413"/>
                <a:gd name="connsiteX142" fmla="*/ 119063 w 1914525"/>
                <a:gd name="connsiteY142" fmla="*/ 333375 h 1395413"/>
                <a:gd name="connsiteX143" fmla="*/ 114300 w 1914525"/>
                <a:gd name="connsiteY143" fmla="*/ 347663 h 1395413"/>
                <a:gd name="connsiteX144" fmla="*/ 104775 w 1914525"/>
                <a:gd name="connsiteY144" fmla="*/ 371475 h 1395413"/>
                <a:gd name="connsiteX145" fmla="*/ 85725 w 1914525"/>
                <a:gd name="connsiteY145" fmla="*/ 404813 h 1395413"/>
                <a:gd name="connsiteX146" fmla="*/ 76200 w 1914525"/>
                <a:gd name="connsiteY146" fmla="*/ 442913 h 1395413"/>
                <a:gd name="connsiteX147" fmla="*/ 71438 w 1914525"/>
                <a:gd name="connsiteY147" fmla="*/ 457200 h 1395413"/>
                <a:gd name="connsiteX148" fmla="*/ 66675 w 1914525"/>
                <a:gd name="connsiteY148" fmla="*/ 490538 h 1395413"/>
                <a:gd name="connsiteX149" fmla="*/ 61913 w 1914525"/>
                <a:gd name="connsiteY149" fmla="*/ 504825 h 1395413"/>
                <a:gd name="connsiteX150" fmla="*/ 57150 w 1914525"/>
                <a:gd name="connsiteY150" fmla="*/ 523875 h 1395413"/>
                <a:gd name="connsiteX151" fmla="*/ 52388 w 1914525"/>
                <a:gd name="connsiteY151" fmla="*/ 576263 h 1395413"/>
                <a:gd name="connsiteX152" fmla="*/ 47625 w 1914525"/>
                <a:gd name="connsiteY152" fmla="*/ 604838 h 1395413"/>
                <a:gd name="connsiteX153" fmla="*/ 38100 w 1914525"/>
                <a:gd name="connsiteY153" fmla="*/ 714375 h 1395413"/>
                <a:gd name="connsiteX154" fmla="*/ 28575 w 1914525"/>
                <a:gd name="connsiteY154" fmla="*/ 762000 h 1395413"/>
                <a:gd name="connsiteX155" fmla="*/ 14288 w 1914525"/>
                <a:gd name="connsiteY155" fmla="*/ 866775 h 1395413"/>
                <a:gd name="connsiteX156" fmla="*/ 9525 w 1914525"/>
                <a:gd name="connsiteY156" fmla="*/ 890588 h 1395413"/>
                <a:gd name="connsiteX157" fmla="*/ 0 w 1914525"/>
                <a:gd name="connsiteY157" fmla="*/ 919163 h 1395413"/>
                <a:gd name="connsiteX158" fmla="*/ 4763 w 1914525"/>
                <a:gd name="connsiteY158" fmla="*/ 1042988 h 1395413"/>
                <a:gd name="connsiteX159" fmla="*/ 14288 w 1914525"/>
                <a:gd name="connsiteY159" fmla="*/ 1076325 h 1395413"/>
                <a:gd name="connsiteX160" fmla="*/ 23813 w 1914525"/>
                <a:gd name="connsiteY160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895350 w 1914525"/>
                <a:gd name="connsiteY25" fmla="*/ 185738 h 1395413"/>
                <a:gd name="connsiteX26" fmla="*/ 988219 w 1914525"/>
                <a:gd name="connsiteY26" fmla="*/ 214313 h 1395413"/>
                <a:gd name="connsiteX27" fmla="*/ 1314450 w 1914525"/>
                <a:gd name="connsiteY27" fmla="*/ 180975 h 1395413"/>
                <a:gd name="connsiteX28" fmla="*/ 1343025 w 1914525"/>
                <a:gd name="connsiteY28" fmla="*/ 190500 h 1395413"/>
                <a:gd name="connsiteX29" fmla="*/ 1371600 w 1914525"/>
                <a:gd name="connsiteY29" fmla="*/ 200025 h 1395413"/>
                <a:gd name="connsiteX30" fmla="*/ 1385888 w 1914525"/>
                <a:gd name="connsiteY30" fmla="*/ 204788 h 1395413"/>
                <a:gd name="connsiteX31" fmla="*/ 1414463 w 1914525"/>
                <a:gd name="connsiteY31" fmla="*/ 223838 h 1395413"/>
                <a:gd name="connsiteX32" fmla="*/ 1452563 w 1914525"/>
                <a:gd name="connsiteY32" fmla="*/ 238125 h 1395413"/>
                <a:gd name="connsiteX33" fmla="*/ 1481138 w 1914525"/>
                <a:gd name="connsiteY33" fmla="*/ 247650 h 1395413"/>
                <a:gd name="connsiteX34" fmla="*/ 1495425 w 1914525"/>
                <a:gd name="connsiteY34" fmla="*/ 252413 h 1395413"/>
                <a:gd name="connsiteX35" fmla="*/ 1514475 w 1914525"/>
                <a:gd name="connsiteY35" fmla="*/ 257175 h 1395413"/>
                <a:gd name="connsiteX36" fmla="*/ 1547813 w 1914525"/>
                <a:gd name="connsiteY36" fmla="*/ 285750 h 1395413"/>
                <a:gd name="connsiteX37" fmla="*/ 1576388 w 1914525"/>
                <a:gd name="connsiteY37" fmla="*/ 304800 h 1395413"/>
                <a:gd name="connsiteX38" fmla="*/ 1590675 w 1914525"/>
                <a:gd name="connsiteY38" fmla="*/ 314325 h 1395413"/>
                <a:gd name="connsiteX39" fmla="*/ 1619250 w 1914525"/>
                <a:gd name="connsiteY39" fmla="*/ 342900 h 1395413"/>
                <a:gd name="connsiteX40" fmla="*/ 1633538 w 1914525"/>
                <a:gd name="connsiteY40" fmla="*/ 357188 h 1395413"/>
                <a:gd name="connsiteX41" fmla="*/ 1657350 w 1914525"/>
                <a:gd name="connsiteY41" fmla="*/ 390525 h 1395413"/>
                <a:gd name="connsiteX42" fmla="*/ 1676400 w 1914525"/>
                <a:gd name="connsiteY42" fmla="*/ 419100 h 1395413"/>
                <a:gd name="connsiteX43" fmla="*/ 1681163 w 1914525"/>
                <a:gd name="connsiteY43" fmla="*/ 433388 h 1395413"/>
                <a:gd name="connsiteX44" fmla="*/ 1690688 w 1914525"/>
                <a:gd name="connsiteY44" fmla="*/ 447675 h 1395413"/>
                <a:gd name="connsiteX45" fmla="*/ 1704975 w 1914525"/>
                <a:gd name="connsiteY45" fmla="*/ 471488 h 1395413"/>
                <a:gd name="connsiteX46" fmla="*/ 1714500 w 1914525"/>
                <a:gd name="connsiteY46" fmla="*/ 485775 h 1395413"/>
                <a:gd name="connsiteX47" fmla="*/ 1728788 w 1914525"/>
                <a:gd name="connsiteY47" fmla="*/ 514350 h 1395413"/>
                <a:gd name="connsiteX48" fmla="*/ 1747838 w 1914525"/>
                <a:gd name="connsiteY48" fmla="*/ 542925 h 1395413"/>
                <a:gd name="connsiteX49" fmla="*/ 1752600 w 1914525"/>
                <a:gd name="connsiteY49" fmla="*/ 557213 h 1395413"/>
                <a:gd name="connsiteX50" fmla="*/ 1762125 w 1914525"/>
                <a:gd name="connsiteY50" fmla="*/ 571500 h 1395413"/>
                <a:gd name="connsiteX51" fmla="*/ 1771650 w 1914525"/>
                <a:gd name="connsiteY51" fmla="*/ 600075 h 1395413"/>
                <a:gd name="connsiteX52" fmla="*/ 1781175 w 1914525"/>
                <a:gd name="connsiteY52" fmla="*/ 614363 h 1395413"/>
                <a:gd name="connsiteX53" fmla="*/ 1790700 w 1914525"/>
                <a:gd name="connsiteY53" fmla="*/ 642938 h 1395413"/>
                <a:gd name="connsiteX54" fmla="*/ 1795463 w 1914525"/>
                <a:gd name="connsiteY54" fmla="*/ 661988 h 1395413"/>
                <a:gd name="connsiteX55" fmla="*/ 1804988 w 1914525"/>
                <a:gd name="connsiteY55" fmla="*/ 676275 h 1395413"/>
                <a:gd name="connsiteX56" fmla="*/ 1809750 w 1914525"/>
                <a:gd name="connsiteY56" fmla="*/ 695325 h 1395413"/>
                <a:gd name="connsiteX57" fmla="*/ 1824038 w 1914525"/>
                <a:gd name="connsiteY57" fmla="*/ 747713 h 1395413"/>
                <a:gd name="connsiteX58" fmla="*/ 1833563 w 1914525"/>
                <a:gd name="connsiteY58" fmla="*/ 804863 h 1395413"/>
                <a:gd name="connsiteX59" fmla="*/ 1838325 w 1914525"/>
                <a:gd name="connsiteY59" fmla="*/ 942975 h 1395413"/>
                <a:gd name="connsiteX60" fmla="*/ 1843088 w 1914525"/>
                <a:gd name="connsiteY60" fmla="*/ 957263 h 1395413"/>
                <a:gd name="connsiteX61" fmla="*/ 1857375 w 1914525"/>
                <a:gd name="connsiteY61" fmla="*/ 1000125 h 1395413"/>
                <a:gd name="connsiteX62" fmla="*/ 1862138 w 1914525"/>
                <a:gd name="connsiteY62" fmla="*/ 1019175 h 1395413"/>
                <a:gd name="connsiteX63" fmla="*/ 1871663 w 1914525"/>
                <a:gd name="connsiteY63" fmla="*/ 1038225 h 1395413"/>
                <a:gd name="connsiteX64" fmla="*/ 1876425 w 1914525"/>
                <a:gd name="connsiteY64" fmla="*/ 1166813 h 1395413"/>
                <a:gd name="connsiteX65" fmla="*/ 1885950 w 1914525"/>
                <a:gd name="connsiteY65" fmla="*/ 1285875 h 1395413"/>
                <a:gd name="connsiteX66" fmla="*/ 1885950 w 1914525"/>
                <a:gd name="connsiteY66" fmla="*/ 1357313 h 1395413"/>
                <a:gd name="connsiteX67" fmla="*/ 1876425 w 1914525"/>
                <a:gd name="connsiteY67" fmla="*/ 1371600 h 1395413"/>
                <a:gd name="connsiteX68" fmla="*/ 1866900 w 1914525"/>
                <a:gd name="connsiteY68" fmla="*/ 1395413 h 1395413"/>
                <a:gd name="connsiteX69" fmla="*/ 1871663 w 1914525"/>
                <a:gd name="connsiteY69" fmla="*/ 1266825 h 1395413"/>
                <a:gd name="connsiteX70" fmla="*/ 1881188 w 1914525"/>
                <a:gd name="connsiteY70" fmla="*/ 1238250 h 1395413"/>
                <a:gd name="connsiteX71" fmla="*/ 1890713 w 1914525"/>
                <a:gd name="connsiteY71" fmla="*/ 1200150 h 1395413"/>
                <a:gd name="connsiteX72" fmla="*/ 1900238 w 1914525"/>
                <a:gd name="connsiteY72" fmla="*/ 1171575 h 1395413"/>
                <a:gd name="connsiteX73" fmla="*/ 1905000 w 1914525"/>
                <a:gd name="connsiteY73" fmla="*/ 1085850 h 1395413"/>
                <a:gd name="connsiteX74" fmla="*/ 1914525 w 1914525"/>
                <a:gd name="connsiteY74" fmla="*/ 809625 h 1395413"/>
                <a:gd name="connsiteX75" fmla="*/ 1909763 w 1914525"/>
                <a:gd name="connsiteY75" fmla="*/ 666750 h 1395413"/>
                <a:gd name="connsiteX76" fmla="*/ 1890713 w 1914525"/>
                <a:gd name="connsiteY76" fmla="*/ 633413 h 1395413"/>
                <a:gd name="connsiteX77" fmla="*/ 1881188 w 1914525"/>
                <a:gd name="connsiteY77" fmla="*/ 609600 h 1395413"/>
                <a:gd name="connsiteX78" fmla="*/ 1871663 w 1914525"/>
                <a:gd name="connsiteY78" fmla="*/ 581025 h 1395413"/>
                <a:gd name="connsiteX79" fmla="*/ 1862138 w 1914525"/>
                <a:gd name="connsiteY79" fmla="*/ 566738 h 1395413"/>
                <a:gd name="connsiteX80" fmla="*/ 1857375 w 1914525"/>
                <a:gd name="connsiteY80" fmla="*/ 542925 h 1395413"/>
                <a:gd name="connsiteX81" fmla="*/ 1847850 w 1914525"/>
                <a:gd name="connsiteY81" fmla="*/ 528638 h 1395413"/>
                <a:gd name="connsiteX82" fmla="*/ 1843088 w 1914525"/>
                <a:gd name="connsiteY82" fmla="*/ 514350 h 1395413"/>
                <a:gd name="connsiteX83" fmla="*/ 1833563 w 1914525"/>
                <a:gd name="connsiteY83" fmla="*/ 495300 h 1395413"/>
                <a:gd name="connsiteX84" fmla="*/ 1824038 w 1914525"/>
                <a:gd name="connsiteY84" fmla="*/ 457200 h 1395413"/>
                <a:gd name="connsiteX85" fmla="*/ 1814513 w 1914525"/>
                <a:gd name="connsiteY85" fmla="*/ 438150 h 1395413"/>
                <a:gd name="connsiteX86" fmla="*/ 1800225 w 1914525"/>
                <a:gd name="connsiteY86" fmla="*/ 404813 h 1395413"/>
                <a:gd name="connsiteX87" fmla="*/ 1790700 w 1914525"/>
                <a:gd name="connsiteY87" fmla="*/ 376238 h 1395413"/>
                <a:gd name="connsiteX88" fmla="*/ 1785938 w 1914525"/>
                <a:gd name="connsiteY88" fmla="*/ 361950 h 1395413"/>
                <a:gd name="connsiteX89" fmla="*/ 1781175 w 1914525"/>
                <a:gd name="connsiteY89" fmla="*/ 342900 h 1395413"/>
                <a:gd name="connsiteX90" fmla="*/ 1771650 w 1914525"/>
                <a:gd name="connsiteY90" fmla="*/ 328613 h 1395413"/>
                <a:gd name="connsiteX91" fmla="*/ 1752600 w 1914525"/>
                <a:gd name="connsiteY91" fmla="*/ 280988 h 1395413"/>
                <a:gd name="connsiteX92" fmla="*/ 1747838 w 1914525"/>
                <a:gd name="connsiteY92" fmla="*/ 266700 h 1395413"/>
                <a:gd name="connsiteX93" fmla="*/ 1738313 w 1914525"/>
                <a:gd name="connsiteY93" fmla="*/ 252413 h 1395413"/>
                <a:gd name="connsiteX94" fmla="*/ 1724025 w 1914525"/>
                <a:gd name="connsiteY94" fmla="*/ 228600 h 1395413"/>
                <a:gd name="connsiteX95" fmla="*/ 1714500 w 1914525"/>
                <a:gd name="connsiteY95" fmla="*/ 214313 h 1395413"/>
                <a:gd name="connsiteX96" fmla="*/ 1700213 w 1914525"/>
                <a:gd name="connsiteY96" fmla="*/ 204788 h 1395413"/>
                <a:gd name="connsiteX97" fmla="*/ 1676400 w 1914525"/>
                <a:gd name="connsiteY97" fmla="*/ 176213 h 1395413"/>
                <a:gd name="connsiteX98" fmla="*/ 1666875 w 1914525"/>
                <a:gd name="connsiteY98" fmla="*/ 161925 h 1395413"/>
                <a:gd name="connsiteX99" fmla="*/ 1638300 w 1914525"/>
                <a:gd name="connsiteY99" fmla="*/ 152400 h 1395413"/>
                <a:gd name="connsiteX100" fmla="*/ 1609725 w 1914525"/>
                <a:gd name="connsiteY100" fmla="*/ 142875 h 1395413"/>
                <a:gd name="connsiteX101" fmla="*/ 1590675 w 1914525"/>
                <a:gd name="connsiteY101" fmla="*/ 133350 h 1395413"/>
                <a:gd name="connsiteX102" fmla="*/ 1533525 w 1914525"/>
                <a:gd name="connsiteY102" fmla="*/ 123825 h 1395413"/>
                <a:gd name="connsiteX103" fmla="*/ 1495425 w 1914525"/>
                <a:gd name="connsiteY103" fmla="*/ 109538 h 1395413"/>
                <a:gd name="connsiteX104" fmla="*/ 1376363 w 1914525"/>
                <a:gd name="connsiteY104" fmla="*/ 95250 h 1395413"/>
                <a:gd name="connsiteX105" fmla="*/ 1343025 w 1914525"/>
                <a:gd name="connsiteY105" fmla="*/ 90488 h 1395413"/>
                <a:gd name="connsiteX106" fmla="*/ 1281113 w 1914525"/>
                <a:gd name="connsiteY106" fmla="*/ 76200 h 1395413"/>
                <a:gd name="connsiteX107" fmla="*/ 1223963 w 1914525"/>
                <a:gd name="connsiteY107" fmla="*/ 71438 h 1395413"/>
                <a:gd name="connsiteX108" fmla="*/ 1181100 w 1914525"/>
                <a:gd name="connsiteY108" fmla="*/ 61913 h 1395413"/>
                <a:gd name="connsiteX109" fmla="*/ 1166813 w 1914525"/>
                <a:gd name="connsiteY109" fmla="*/ 52388 h 1395413"/>
                <a:gd name="connsiteX110" fmla="*/ 1143000 w 1914525"/>
                <a:gd name="connsiteY110" fmla="*/ 47625 h 1395413"/>
                <a:gd name="connsiteX111" fmla="*/ 1114425 w 1914525"/>
                <a:gd name="connsiteY111" fmla="*/ 38100 h 1395413"/>
                <a:gd name="connsiteX112" fmla="*/ 1085850 w 1914525"/>
                <a:gd name="connsiteY112" fmla="*/ 28575 h 1395413"/>
                <a:gd name="connsiteX113" fmla="*/ 1009650 w 1914525"/>
                <a:gd name="connsiteY113" fmla="*/ 19050 h 1395413"/>
                <a:gd name="connsiteX114" fmla="*/ 976313 w 1914525"/>
                <a:gd name="connsiteY114" fmla="*/ 9525 h 1395413"/>
                <a:gd name="connsiteX115" fmla="*/ 923925 w 1914525"/>
                <a:gd name="connsiteY115" fmla="*/ 0 h 1395413"/>
                <a:gd name="connsiteX116" fmla="*/ 771525 w 1914525"/>
                <a:gd name="connsiteY116" fmla="*/ 4763 h 1395413"/>
                <a:gd name="connsiteX117" fmla="*/ 757238 w 1914525"/>
                <a:gd name="connsiteY117" fmla="*/ 9525 h 1395413"/>
                <a:gd name="connsiteX118" fmla="*/ 733425 w 1914525"/>
                <a:gd name="connsiteY118" fmla="*/ 19050 h 1395413"/>
                <a:gd name="connsiteX119" fmla="*/ 714375 w 1914525"/>
                <a:gd name="connsiteY119" fmla="*/ 28575 h 1395413"/>
                <a:gd name="connsiteX120" fmla="*/ 700088 w 1914525"/>
                <a:gd name="connsiteY120" fmla="*/ 33338 h 1395413"/>
                <a:gd name="connsiteX121" fmla="*/ 681038 w 1914525"/>
                <a:gd name="connsiteY121" fmla="*/ 42863 h 1395413"/>
                <a:gd name="connsiteX122" fmla="*/ 633413 w 1914525"/>
                <a:gd name="connsiteY122" fmla="*/ 57150 h 1395413"/>
                <a:gd name="connsiteX123" fmla="*/ 595313 w 1914525"/>
                <a:gd name="connsiteY123" fmla="*/ 71438 h 1395413"/>
                <a:gd name="connsiteX124" fmla="*/ 552450 w 1914525"/>
                <a:gd name="connsiteY124" fmla="*/ 80963 h 1395413"/>
                <a:gd name="connsiteX125" fmla="*/ 519113 w 1914525"/>
                <a:gd name="connsiteY125" fmla="*/ 95250 h 1395413"/>
                <a:gd name="connsiteX126" fmla="*/ 485775 w 1914525"/>
                <a:gd name="connsiteY126" fmla="*/ 100013 h 1395413"/>
                <a:gd name="connsiteX127" fmla="*/ 438150 w 1914525"/>
                <a:gd name="connsiteY127" fmla="*/ 119063 h 1395413"/>
                <a:gd name="connsiteX128" fmla="*/ 404813 w 1914525"/>
                <a:gd name="connsiteY128" fmla="*/ 133350 h 1395413"/>
                <a:gd name="connsiteX129" fmla="*/ 390525 w 1914525"/>
                <a:gd name="connsiteY129" fmla="*/ 147638 h 1395413"/>
                <a:gd name="connsiteX130" fmla="*/ 352425 w 1914525"/>
                <a:gd name="connsiteY130" fmla="*/ 166688 h 1395413"/>
                <a:gd name="connsiteX131" fmla="*/ 319088 w 1914525"/>
                <a:gd name="connsiteY131" fmla="*/ 180975 h 1395413"/>
                <a:gd name="connsiteX132" fmla="*/ 300038 w 1914525"/>
                <a:gd name="connsiteY132" fmla="*/ 195263 h 1395413"/>
                <a:gd name="connsiteX133" fmla="*/ 285750 w 1914525"/>
                <a:gd name="connsiteY133" fmla="*/ 200025 h 1395413"/>
                <a:gd name="connsiteX134" fmla="*/ 266700 w 1914525"/>
                <a:gd name="connsiteY134" fmla="*/ 214313 h 1395413"/>
                <a:gd name="connsiteX135" fmla="*/ 228600 w 1914525"/>
                <a:gd name="connsiteY135" fmla="*/ 233363 h 1395413"/>
                <a:gd name="connsiteX136" fmla="*/ 200025 w 1914525"/>
                <a:gd name="connsiteY136" fmla="*/ 252413 h 1395413"/>
                <a:gd name="connsiteX137" fmla="*/ 185738 w 1914525"/>
                <a:gd name="connsiteY137" fmla="*/ 261938 h 1395413"/>
                <a:gd name="connsiteX138" fmla="*/ 166688 w 1914525"/>
                <a:gd name="connsiteY138" fmla="*/ 271463 h 1395413"/>
                <a:gd name="connsiteX139" fmla="*/ 157163 w 1914525"/>
                <a:gd name="connsiteY139" fmla="*/ 285750 h 1395413"/>
                <a:gd name="connsiteX140" fmla="*/ 142875 w 1914525"/>
                <a:gd name="connsiteY140" fmla="*/ 300038 h 1395413"/>
                <a:gd name="connsiteX141" fmla="*/ 119063 w 1914525"/>
                <a:gd name="connsiteY141" fmla="*/ 333375 h 1395413"/>
                <a:gd name="connsiteX142" fmla="*/ 114300 w 1914525"/>
                <a:gd name="connsiteY142" fmla="*/ 347663 h 1395413"/>
                <a:gd name="connsiteX143" fmla="*/ 104775 w 1914525"/>
                <a:gd name="connsiteY143" fmla="*/ 371475 h 1395413"/>
                <a:gd name="connsiteX144" fmla="*/ 85725 w 1914525"/>
                <a:gd name="connsiteY144" fmla="*/ 404813 h 1395413"/>
                <a:gd name="connsiteX145" fmla="*/ 76200 w 1914525"/>
                <a:gd name="connsiteY145" fmla="*/ 442913 h 1395413"/>
                <a:gd name="connsiteX146" fmla="*/ 71438 w 1914525"/>
                <a:gd name="connsiteY146" fmla="*/ 457200 h 1395413"/>
                <a:gd name="connsiteX147" fmla="*/ 66675 w 1914525"/>
                <a:gd name="connsiteY147" fmla="*/ 490538 h 1395413"/>
                <a:gd name="connsiteX148" fmla="*/ 61913 w 1914525"/>
                <a:gd name="connsiteY148" fmla="*/ 504825 h 1395413"/>
                <a:gd name="connsiteX149" fmla="*/ 57150 w 1914525"/>
                <a:gd name="connsiteY149" fmla="*/ 523875 h 1395413"/>
                <a:gd name="connsiteX150" fmla="*/ 52388 w 1914525"/>
                <a:gd name="connsiteY150" fmla="*/ 576263 h 1395413"/>
                <a:gd name="connsiteX151" fmla="*/ 47625 w 1914525"/>
                <a:gd name="connsiteY151" fmla="*/ 604838 h 1395413"/>
                <a:gd name="connsiteX152" fmla="*/ 38100 w 1914525"/>
                <a:gd name="connsiteY152" fmla="*/ 714375 h 1395413"/>
                <a:gd name="connsiteX153" fmla="*/ 28575 w 1914525"/>
                <a:gd name="connsiteY153" fmla="*/ 762000 h 1395413"/>
                <a:gd name="connsiteX154" fmla="*/ 14288 w 1914525"/>
                <a:gd name="connsiteY154" fmla="*/ 866775 h 1395413"/>
                <a:gd name="connsiteX155" fmla="*/ 9525 w 1914525"/>
                <a:gd name="connsiteY155" fmla="*/ 890588 h 1395413"/>
                <a:gd name="connsiteX156" fmla="*/ 0 w 1914525"/>
                <a:gd name="connsiteY156" fmla="*/ 919163 h 1395413"/>
                <a:gd name="connsiteX157" fmla="*/ 4763 w 1914525"/>
                <a:gd name="connsiteY157" fmla="*/ 1042988 h 1395413"/>
                <a:gd name="connsiteX158" fmla="*/ 14288 w 1914525"/>
                <a:gd name="connsiteY158" fmla="*/ 1076325 h 1395413"/>
                <a:gd name="connsiteX159" fmla="*/ 23813 w 1914525"/>
                <a:gd name="connsiteY15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43025 w 1914525"/>
                <a:gd name="connsiteY27" fmla="*/ 190500 h 1395413"/>
                <a:gd name="connsiteX28" fmla="*/ 1371600 w 1914525"/>
                <a:gd name="connsiteY28" fmla="*/ 200025 h 1395413"/>
                <a:gd name="connsiteX29" fmla="*/ 1385888 w 1914525"/>
                <a:gd name="connsiteY29" fmla="*/ 204788 h 1395413"/>
                <a:gd name="connsiteX30" fmla="*/ 1414463 w 1914525"/>
                <a:gd name="connsiteY30" fmla="*/ 223838 h 1395413"/>
                <a:gd name="connsiteX31" fmla="*/ 1452563 w 1914525"/>
                <a:gd name="connsiteY31" fmla="*/ 238125 h 1395413"/>
                <a:gd name="connsiteX32" fmla="*/ 1481138 w 1914525"/>
                <a:gd name="connsiteY32" fmla="*/ 247650 h 1395413"/>
                <a:gd name="connsiteX33" fmla="*/ 1495425 w 1914525"/>
                <a:gd name="connsiteY33" fmla="*/ 252413 h 1395413"/>
                <a:gd name="connsiteX34" fmla="*/ 1514475 w 1914525"/>
                <a:gd name="connsiteY34" fmla="*/ 257175 h 1395413"/>
                <a:gd name="connsiteX35" fmla="*/ 1547813 w 1914525"/>
                <a:gd name="connsiteY35" fmla="*/ 285750 h 1395413"/>
                <a:gd name="connsiteX36" fmla="*/ 1576388 w 1914525"/>
                <a:gd name="connsiteY36" fmla="*/ 304800 h 1395413"/>
                <a:gd name="connsiteX37" fmla="*/ 1590675 w 1914525"/>
                <a:gd name="connsiteY37" fmla="*/ 314325 h 1395413"/>
                <a:gd name="connsiteX38" fmla="*/ 1619250 w 1914525"/>
                <a:gd name="connsiteY38" fmla="*/ 342900 h 1395413"/>
                <a:gd name="connsiteX39" fmla="*/ 1633538 w 1914525"/>
                <a:gd name="connsiteY39" fmla="*/ 357188 h 1395413"/>
                <a:gd name="connsiteX40" fmla="*/ 1657350 w 1914525"/>
                <a:gd name="connsiteY40" fmla="*/ 390525 h 1395413"/>
                <a:gd name="connsiteX41" fmla="*/ 1676400 w 1914525"/>
                <a:gd name="connsiteY41" fmla="*/ 419100 h 1395413"/>
                <a:gd name="connsiteX42" fmla="*/ 1681163 w 1914525"/>
                <a:gd name="connsiteY42" fmla="*/ 433388 h 1395413"/>
                <a:gd name="connsiteX43" fmla="*/ 1690688 w 1914525"/>
                <a:gd name="connsiteY43" fmla="*/ 447675 h 1395413"/>
                <a:gd name="connsiteX44" fmla="*/ 1704975 w 1914525"/>
                <a:gd name="connsiteY44" fmla="*/ 471488 h 1395413"/>
                <a:gd name="connsiteX45" fmla="*/ 1714500 w 1914525"/>
                <a:gd name="connsiteY45" fmla="*/ 485775 h 1395413"/>
                <a:gd name="connsiteX46" fmla="*/ 1728788 w 1914525"/>
                <a:gd name="connsiteY46" fmla="*/ 514350 h 1395413"/>
                <a:gd name="connsiteX47" fmla="*/ 1747838 w 1914525"/>
                <a:gd name="connsiteY47" fmla="*/ 542925 h 1395413"/>
                <a:gd name="connsiteX48" fmla="*/ 1752600 w 1914525"/>
                <a:gd name="connsiteY48" fmla="*/ 557213 h 1395413"/>
                <a:gd name="connsiteX49" fmla="*/ 1762125 w 1914525"/>
                <a:gd name="connsiteY49" fmla="*/ 571500 h 1395413"/>
                <a:gd name="connsiteX50" fmla="*/ 1771650 w 1914525"/>
                <a:gd name="connsiteY50" fmla="*/ 600075 h 1395413"/>
                <a:gd name="connsiteX51" fmla="*/ 1781175 w 1914525"/>
                <a:gd name="connsiteY51" fmla="*/ 614363 h 1395413"/>
                <a:gd name="connsiteX52" fmla="*/ 1790700 w 1914525"/>
                <a:gd name="connsiteY52" fmla="*/ 642938 h 1395413"/>
                <a:gd name="connsiteX53" fmla="*/ 1795463 w 1914525"/>
                <a:gd name="connsiteY53" fmla="*/ 661988 h 1395413"/>
                <a:gd name="connsiteX54" fmla="*/ 1804988 w 1914525"/>
                <a:gd name="connsiteY54" fmla="*/ 676275 h 1395413"/>
                <a:gd name="connsiteX55" fmla="*/ 1809750 w 1914525"/>
                <a:gd name="connsiteY55" fmla="*/ 695325 h 1395413"/>
                <a:gd name="connsiteX56" fmla="*/ 1824038 w 1914525"/>
                <a:gd name="connsiteY56" fmla="*/ 747713 h 1395413"/>
                <a:gd name="connsiteX57" fmla="*/ 1833563 w 1914525"/>
                <a:gd name="connsiteY57" fmla="*/ 804863 h 1395413"/>
                <a:gd name="connsiteX58" fmla="*/ 1838325 w 1914525"/>
                <a:gd name="connsiteY58" fmla="*/ 942975 h 1395413"/>
                <a:gd name="connsiteX59" fmla="*/ 1843088 w 1914525"/>
                <a:gd name="connsiteY59" fmla="*/ 957263 h 1395413"/>
                <a:gd name="connsiteX60" fmla="*/ 1857375 w 1914525"/>
                <a:gd name="connsiteY60" fmla="*/ 1000125 h 1395413"/>
                <a:gd name="connsiteX61" fmla="*/ 1862138 w 1914525"/>
                <a:gd name="connsiteY61" fmla="*/ 1019175 h 1395413"/>
                <a:gd name="connsiteX62" fmla="*/ 1871663 w 1914525"/>
                <a:gd name="connsiteY62" fmla="*/ 1038225 h 1395413"/>
                <a:gd name="connsiteX63" fmla="*/ 1876425 w 1914525"/>
                <a:gd name="connsiteY63" fmla="*/ 1166813 h 1395413"/>
                <a:gd name="connsiteX64" fmla="*/ 1885950 w 1914525"/>
                <a:gd name="connsiteY64" fmla="*/ 1285875 h 1395413"/>
                <a:gd name="connsiteX65" fmla="*/ 1885950 w 1914525"/>
                <a:gd name="connsiteY65" fmla="*/ 1357313 h 1395413"/>
                <a:gd name="connsiteX66" fmla="*/ 1876425 w 1914525"/>
                <a:gd name="connsiteY66" fmla="*/ 1371600 h 1395413"/>
                <a:gd name="connsiteX67" fmla="*/ 1866900 w 1914525"/>
                <a:gd name="connsiteY67" fmla="*/ 1395413 h 1395413"/>
                <a:gd name="connsiteX68" fmla="*/ 1871663 w 1914525"/>
                <a:gd name="connsiteY68" fmla="*/ 1266825 h 1395413"/>
                <a:gd name="connsiteX69" fmla="*/ 1881188 w 1914525"/>
                <a:gd name="connsiteY69" fmla="*/ 1238250 h 1395413"/>
                <a:gd name="connsiteX70" fmla="*/ 1890713 w 1914525"/>
                <a:gd name="connsiteY70" fmla="*/ 1200150 h 1395413"/>
                <a:gd name="connsiteX71" fmla="*/ 1900238 w 1914525"/>
                <a:gd name="connsiteY71" fmla="*/ 1171575 h 1395413"/>
                <a:gd name="connsiteX72" fmla="*/ 1905000 w 1914525"/>
                <a:gd name="connsiteY72" fmla="*/ 1085850 h 1395413"/>
                <a:gd name="connsiteX73" fmla="*/ 1914525 w 1914525"/>
                <a:gd name="connsiteY73" fmla="*/ 809625 h 1395413"/>
                <a:gd name="connsiteX74" fmla="*/ 1909763 w 1914525"/>
                <a:gd name="connsiteY74" fmla="*/ 666750 h 1395413"/>
                <a:gd name="connsiteX75" fmla="*/ 1890713 w 1914525"/>
                <a:gd name="connsiteY75" fmla="*/ 633413 h 1395413"/>
                <a:gd name="connsiteX76" fmla="*/ 1881188 w 1914525"/>
                <a:gd name="connsiteY76" fmla="*/ 609600 h 1395413"/>
                <a:gd name="connsiteX77" fmla="*/ 1871663 w 1914525"/>
                <a:gd name="connsiteY77" fmla="*/ 581025 h 1395413"/>
                <a:gd name="connsiteX78" fmla="*/ 1862138 w 1914525"/>
                <a:gd name="connsiteY78" fmla="*/ 566738 h 1395413"/>
                <a:gd name="connsiteX79" fmla="*/ 1857375 w 1914525"/>
                <a:gd name="connsiteY79" fmla="*/ 542925 h 1395413"/>
                <a:gd name="connsiteX80" fmla="*/ 1847850 w 1914525"/>
                <a:gd name="connsiteY80" fmla="*/ 528638 h 1395413"/>
                <a:gd name="connsiteX81" fmla="*/ 1843088 w 1914525"/>
                <a:gd name="connsiteY81" fmla="*/ 514350 h 1395413"/>
                <a:gd name="connsiteX82" fmla="*/ 1833563 w 1914525"/>
                <a:gd name="connsiteY82" fmla="*/ 495300 h 1395413"/>
                <a:gd name="connsiteX83" fmla="*/ 1824038 w 1914525"/>
                <a:gd name="connsiteY83" fmla="*/ 457200 h 1395413"/>
                <a:gd name="connsiteX84" fmla="*/ 1814513 w 1914525"/>
                <a:gd name="connsiteY84" fmla="*/ 438150 h 1395413"/>
                <a:gd name="connsiteX85" fmla="*/ 1800225 w 1914525"/>
                <a:gd name="connsiteY85" fmla="*/ 404813 h 1395413"/>
                <a:gd name="connsiteX86" fmla="*/ 1790700 w 1914525"/>
                <a:gd name="connsiteY86" fmla="*/ 376238 h 1395413"/>
                <a:gd name="connsiteX87" fmla="*/ 1785938 w 1914525"/>
                <a:gd name="connsiteY87" fmla="*/ 361950 h 1395413"/>
                <a:gd name="connsiteX88" fmla="*/ 1781175 w 1914525"/>
                <a:gd name="connsiteY88" fmla="*/ 342900 h 1395413"/>
                <a:gd name="connsiteX89" fmla="*/ 1771650 w 1914525"/>
                <a:gd name="connsiteY89" fmla="*/ 328613 h 1395413"/>
                <a:gd name="connsiteX90" fmla="*/ 1752600 w 1914525"/>
                <a:gd name="connsiteY90" fmla="*/ 280988 h 1395413"/>
                <a:gd name="connsiteX91" fmla="*/ 1747838 w 1914525"/>
                <a:gd name="connsiteY91" fmla="*/ 266700 h 1395413"/>
                <a:gd name="connsiteX92" fmla="*/ 1738313 w 1914525"/>
                <a:gd name="connsiteY92" fmla="*/ 252413 h 1395413"/>
                <a:gd name="connsiteX93" fmla="*/ 1724025 w 1914525"/>
                <a:gd name="connsiteY93" fmla="*/ 228600 h 1395413"/>
                <a:gd name="connsiteX94" fmla="*/ 1714500 w 1914525"/>
                <a:gd name="connsiteY94" fmla="*/ 214313 h 1395413"/>
                <a:gd name="connsiteX95" fmla="*/ 1700213 w 1914525"/>
                <a:gd name="connsiteY95" fmla="*/ 204788 h 1395413"/>
                <a:gd name="connsiteX96" fmla="*/ 1676400 w 1914525"/>
                <a:gd name="connsiteY96" fmla="*/ 176213 h 1395413"/>
                <a:gd name="connsiteX97" fmla="*/ 1666875 w 1914525"/>
                <a:gd name="connsiteY97" fmla="*/ 161925 h 1395413"/>
                <a:gd name="connsiteX98" fmla="*/ 1638300 w 1914525"/>
                <a:gd name="connsiteY98" fmla="*/ 152400 h 1395413"/>
                <a:gd name="connsiteX99" fmla="*/ 1609725 w 1914525"/>
                <a:gd name="connsiteY99" fmla="*/ 142875 h 1395413"/>
                <a:gd name="connsiteX100" fmla="*/ 1590675 w 1914525"/>
                <a:gd name="connsiteY100" fmla="*/ 133350 h 1395413"/>
                <a:gd name="connsiteX101" fmla="*/ 1533525 w 1914525"/>
                <a:gd name="connsiteY101" fmla="*/ 123825 h 1395413"/>
                <a:gd name="connsiteX102" fmla="*/ 1495425 w 1914525"/>
                <a:gd name="connsiteY102" fmla="*/ 109538 h 1395413"/>
                <a:gd name="connsiteX103" fmla="*/ 1376363 w 1914525"/>
                <a:gd name="connsiteY103" fmla="*/ 95250 h 1395413"/>
                <a:gd name="connsiteX104" fmla="*/ 1343025 w 1914525"/>
                <a:gd name="connsiteY104" fmla="*/ 90488 h 1395413"/>
                <a:gd name="connsiteX105" fmla="*/ 1281113 w 1914525"/>
                <a:gd name="connsiteY105" fmla="*/ 76200 h 1395413"/>
                <a:gd name="connsiteX106" fmla="*/ 1223963 w 1914525"/>
                <a:gd name="connsiteY106" fmla="*/ 71438 h 1395413"/>
                <a:gd name="connsiteX107" fmla="*/ 1181100 w 1914525"/>
                <a:gd name="connsiteY107" fmla="*/ 61913 h 1395413"/>
                <a:gd name="connsiteX108" fmla="*/ 1166813 w 1914525"/>
                <a:gd name="connsiteY108" fmla="*/ 52388 h 1395413"/>
                <a:gd name="connsiteX109" fmla="*/ 1143000 w 1914525"/>
                <a:gd name="connsiteY109" fmla="*/ 47625 h 1395413"/>
                <a:gd name="connsiteX110" fmla="*/ 1114425 w 1914525"/>
                <a:gd name="connsiteY110" fmla="*/ 38100 h 1395413"/>
                <a:gd name="connsiteX111" fmla="*/ 1085850 w 1914525"/>
                <a:gd name="connsiteY111" fmla="*/ 28575 h 1395413"/>
                <a:gd name="connsiteX112" fmla="*/ 1009650 w 1914525"/>
                <a:gd name="connsiteY112" fmla="*/ 19050 h 1395413"/>
                <a:gd name="connsiteX113" fmla="*/ 976313 w 1914525"/>
                <a:gd name="connsiteY113" fmla="*/ 9525 h 1395413"/>
                <a:gd name="connsiteX114" fmla="*/ 923925 w 1914525"/>
                <a:gd name="connsiteY114" fmla="*/ 0 h 1395413"/>
                <a:gd name="connsiteX115" fmla="*/ 771525 w 1914525"/>
                <a:gd name="connsiteY115" fmla="*/ 4763 h 1395413"/>
                <a:gd name="connsiteX116" fmla="*/ 757238 w 1914525"/>
                <a:gd name="connsiteY116" fmla="*/ 9525 h 1395413"/>
                <a:gd name="connsiteX117" fmla="*/ 733425 w 1914525"/>
                <a:gd name="connsiteY117" fmla="*/ 19050 h 1395413"/>
                <a:gd name="connsiteX118" fmla="*/ 714375 w 1914525"/>
                <a:gd name="connsiteY118" fmla="*/ 28575 h 1395413"/>
                <a:gd name="connsiteX119" fmla="*/ 700088 w 1914525"/>
                <a:gd name="connsiteY119" fmla="*/ 33338 h 1395413"/>
                <a:gd name="connsiteX120" fmla="*/ 681038 w 1914525"/>
                <a:gd name="connsiteY120" fmla="*/ 42863 h 1395413"/>
                <a:gd name="connsiteX121" fmla="*/ 633413 w 1914525"/>
                <a:gd name="connsiteY121" fmla="*/ 57150 h 1395413"/>
                <a:gd name="connsiteX122" fmla="*/ 595313 w 1914525"/>
                <a:gd name="connsiteY122" fmla="*/ 71438 h 1395413"/>
                <a:gd name="connsiteX123" fmla="*/ 552450 w 1914525"/>
                <a:gd name="connsiteY123" fmla="*/ 80963 h 1395413"/>
                <a:gd name="connsiteX124" fmla="*/ 519113 w 1914525"/>
                <a:gd name="connsiteY124" fmla="*/ 95250 h 1395413"/>
                <a:gd name="connsiteX125" fmla="*/ 485775 w 1914525"/>
                <a:gd name="connsiteY125" fmla="*/ 100013 h 1395413"/>
                <a:gd name="connsiteX126" fmla="*/ 438150 w 1914525"/>
                <a:gd name="connsiteY126" fmla="*/ 119063 h 1395413"/>
                <a:gd name="connsiteX127" fmla="*/ 404813 w 1914525"/>
                <a:gd name="connsiteY127" fmla="*/ 133350 h 1395413"/>
                <a:gd name="connsiteX128" fmla="*/ 390525 w 1914525"/>
                <a:gd name="connsiteY128" fmla="*/ 147638 h 1395413"/>
                <a:gd name="connsiteX129" fmla="*/ 352425 w 1914525"/>
                <a:gd name="connsiteY129" fmla="*/ 166688 h 1395413"/>
                <a:gd name="connsiteX130" fmla="*/ 319088 w 1914525"/>
                <a:gd name="connsiteY130" fmla="*/ 180975 h 1395413"/>
                <a:gd name="connsiteX131" fmla="*/ 300038 w 1914525"/>
                <a:gd name="connsiteY131" fmla="*/ 195263 h 1395413"/>
                <a:gd name="connsiteX132" fmla="*/ 285750 w 1914525"/>
                <a:gd name="connsiteY132" fmla="*/ 200025 h 1395413"/>
                <a:gd name="connsiteX133" fmla="*/ 266700 w 1914525"/>
                <a:gd name="connsiteY133" fmla="*/ 214313 h 1395413"/>
                <a:gd name="connsiteX134" fmla="*/ 228600 w 1914525"/>
                <a:gd name="connsiteY134" fmla="*/ 233363 h 1395413"/>
                <a:gd name="connsiteX135" fmla="*/ 200025 w 1914525"/>
                <a:gd name="connsiteY135" fmla="*/ 252413 h 1395413"/>
                <a:gd name="connsiteX136" fmla="*/ 185738 w 1914525"/>
                <a:gd name="connsiteY136" fmla="*/ 261938 h 1395413"/>
                <a:gd name="connsiteX137" fmla="*/ 166688 w 1914525"/>
                <a:gd name="connsiteY137" fmla="*/ 271463 h 1395413"/>
                <a:gd name="connsiteX138" fmla="*/ 157163 w 1914525"/>
                <a:gd name="connsiteY138" fmla="*/ 285750 h 1395413"/>
                <a:gd name="connsiteX139" fmla="*/ 142875 w 1914525"/>
                <a:gd name="connsiteY139" fmla="*/ 300038 h 1395413"/>
                <a:gd name="connsiteX140" fmla="*/ 119063 w 1914525"/>
                <a:gd name="connsiteY140" fmla="*/ 333375 h 1395413"/>
                <a:gd name="connsiteX141" fmla="*/ 114300 w 1914525"/>
                <a:gd name="connsiteY141" fmla="*/ 347663 h 1395413"/>
                <a:gd name="connsiteX142" fmla="*/ 104775 w 1914525"/>
                <a:gd name="connsiteY142" fmla="*/ 371475 h 1395413"/>
                <a:gd name="connsiteX143" fmla="*/ 85725 w 1914525"/>
                <a:gd name="connsiteY143" fmla="*/ 404813 h 1395413"/>
                <a:gd name="connsiteX144" fmla="*/ 76200 w 1914525"/>
                <a:gd name="connsiteY144" fmla="*/ 442913 h 1395413"/>
                <a:gd name="connsiteX145" fmla="*/ 71438 w 1914525"/>
                <a:gd name="connsiteY145" fmla="*/ 457200 h 1395413"/>
                <a:gd name="connsiteX146" fmla="*/ 66675 w 1914525"/>
                <a:gd name="connsiteY146" fmla="*/ 490538 h 1395413"/>
                <a:gd name="connsiteX147" fmla="*/ 61913 w 1914525"/>
                <a:gd name="connsiteY147" fmla="*/ 504825 h 1395413"/>
                <a:gd name="connsiteX148" fmla="*/ 57150 w 1914525"/>
                <a:gd name="connsiteY148" fmla="*/ 523875 h 1395413"/>
                <a:gd name="connsiteX149" fmla="*/ 52388 w 1914525"/>
                <a:gd name="connsiteY149" fmla="*/ 576263 h 1395413"/>
                <a:gd name="connsiteX150" fmla="*/ 47625 w 1914525"/>
                <a:gd name="connsiteY150" fmla="*/ 604838 h 1395413"/>
                <a:gd name="connsiteX151" fmla="*/ 38100 w 1914525"/>
                <a:gd name="connsiteY151" fmla="*/ 714375 h 1395413"/>
                <a:gd name="connsiteX152" fmla="*/ 28575 w 1914525"/>
                <a:gd name="connsiteY152" fmla="*/ 762000 h 1395413"/>
                <a:gd name="connsiteX153" fmla="*/ 14288 w 1914525"/>
                <a:gd name="connsiteY153" fmla="*/ 866775 h 1395413"/>
                <a:gd name="connsiteX154" fmla="*/ 9525 w 1914525"/>
                <a:gd name="connsiteY154" fmla="*/ 890588 h 1395413"/>
                <a:gd name="connsiteX155" fmla="*/ 0 w 1914525"/>
                <a:gd name="connsiteY155" fmla="*/ 919163 h 1395413"/>
                <a:gd name="connsiteX156" fmla="*/ 4763 w 1914525"/>
                <a:gd name="connsiteY156" fmla="*/ 1042988 h 1395413"/>
                <a:gd name="connsiteX157" fmla="*/ 14288 w 1914525"/>
                <a:gd name="connsiteY157" fmla="*/ 1076325 h 1395413"/>
                <a:gd name="connsiteX158" fmla="*/ 23813 w 1914525"/>
                <a:gd name="connsiteY15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43025 w 1914525"/>
                <a:gd name="connsiteY27" fmla="*/ 190500 h 1395413"/>
                <a:gd name="connsiteX28" fmla="*/ 1371600 w 1914525"/>
                <a:gd name="connsiteY28" fmla="*/ 200025 h 1395413"/>
                <a:gd name="connsiteX29" fmla="*/ 1414463 w 1914525"/>
                <a:gd name="connsiteY29" fmla="*/ 223838 h 1395413"/>
                <a:gd name="connsiteX30" fmla="*/ 1452563 w 1914525"/>
                <a:gd name="connsiteY30" fmla="*/ 238125 h 1395413"/>
                <a:gd name="connsiteX31" fmla="*/ 1481138 w 1914525"/>
                <a:gd name="connsiteY31" fmla="*/ 247650 h 1395413"/>
                <a:gd name="connsiteX32" fmla="*/ 1495425 w 1914525"/>
                <a:gd name="connsiteY32" fmla="*/ 252413 h 1395413"/>
                <a:gd name="connsiteX33" fmla="*/ 1514475 w 1914525"/>
                <a:gd name="connsiteY33" fmla="*/ 257175 h 1395413"/>
                <a:gd name="connsiteX34" fmla="*/ 1547813 w 1914525"/>
                <a:gd name="connsiteY34" fmla="*/ 285750 h 1395413"/>
                <a:gd name="connsiteX35" fmla="*/ 1576388 w 1914525"/>
                <a:gd name="connsiteY35" fmla="*/ 304800 h 1395413"/>
                <a:gd name="connsiteX36" fmla="*/ 1590675 w 1914525"/>
                <a:gd name="connsiteY36" fmla="*/ 314325 h 1395413"/>
                <a:gd name="connsiteX37" fmla="*/ 1619250 w 1914525"/>
                <a:gd name="connsiteY37" fmla="*/ 342900 h 1395413"/>
                <a:gd name="connsiteX38" fmla="*/ 1633538 w 1914525"/>
                <a:gd name="connsiteY38" fmla="*/ 357188 h 1395413"/>
                <a:gd name="connsiteX39" fmla="*/ 1657350 w 1914525"/>
                <a:gd name="connsiteY39" fmla="*/ 390525 h 1395413"/>
                <a:gd name="connsiteX40" fmla="*/ 1676400 w 1914525"/>
                <a:gd name="connsiteY40" fmla="*/ 419100 h 1395413"/>
                <a:gd name="connsiteX41" fmla="*/ 1681163 w 1914525"/>
                <a:gd name="connsiteY41" fmla="*/ 433388 h 1395413"/>
                <a:gd name="connsiteX42" fmla="*/ 1690688 w 1914525"/>
                <a:gd name="connsiteY42" fmla="*/ 447675 h 1395413"/>
                <a:gd name="connsiteX43" fmla="*/ 1704975 w 1914525"/>
                <a:gd name="connsiteY43" fmla="*/ 471488 h 1395413"/>
                <a:gd name="connsiteX44" fmla="*/ 1714500 w 1914525"/>
                <a:gd name="connsiteY44" fmla="*/ 485775 h 1395413"/>
                <a:gd name="connsiteX45" fmla="*/ 1728788 w 1914525"/>
                <a:gd name="connsiteY45" fmla="*/ 514350 h 1395413"/>
                <a:gd name="connsiteX46" fmla="*/ 1747838 w 1914525"/>
                <a:gd name="connsiteY46" fmla="*/ 542925 h 1395413"/>
                <a:gd name="connsiteX47" fmla="*/ 1752600 w 1914525"/>
                <a:gd name="connsiteY47" fmla="*/ 557213 h 1395413"/>
                <a:gd name="connsiteX48" fmla="*/ 1762125 w 1914525"/>
                <a:gd name="connsiteY48" fmla="*/ 571500 h 1395413"/>
                <a:gd name="connsiteX49" fmla="*/ 1771650 w 1914525"/>
                <a:gd name="connsiteY49" fmla="*/ 600075 h 1395413"/>
                <a:gd name="connsiteX50" fmla="*/ 1781175 w 1914525"/>
                <a:gd name="connsiteY50" fmla="*/ 614363 h 1395413"/>
                <a:gd name="connsiteX51" fmla="*/ 1790700 w 1914525"/>
                <a:gd name="connsiteY51" fmla="*/ 642938 h 1395413"/>
                <a:gd name="connsiteX52" fmla="*/ 1795463 w 1914525"/>
                <a:gd name="connsiteY52" fmla="*/ 661988 h 1395413"/>
                <a:gd name="connsiteX53" fmla="*/ 1804988 w 1914525"/>
                <a:gd name="connsiteY53" fmla="*/ 676275 h 1395413"/>
                <a:gd name="connsiteX54" fmla="*/ 1809750 w 1914525"/>
                <a:gd name="connsiteY54" fmla="*/ 695325 h 1395413"/>
                <a:gd name="connsiteX55" fmla="*/ 1824038 w 1914525"/>
                <a:gd name="connsiteY55" fmla="*/ 747713 h 1395413"/>
                <a:gd name="connsiteX56" fmla="*/ 1833563 w 1914525"/>
                <a:gd name="connsiteY56" fmla="*/ 804863 h 1395413"/>
                <a:gd name="connsiteX57" fmla="*/ 1838325 w 1914525"/>
                <a:gd name="connsiteY57" fmla="*/ 942975 h 1395413"/>
                <a:gd name="connsiteX58" fmla="*/ 1843088 w 1914525"/>
                <a:gd name="connsiteY58" fmla="*/ 957263 h 1395413"/>
                <a:gd name="connsiteX59" fmla="*/ 1857375 w 1914525"/>
                <a:gd name="connsiteY59" fmla="*/ 1000125 h 1395413"/>
                <a:gd name="connsiteX60" fmla="*/ 1862138 w 1914525"/>
                <a:gd name="connsiteY60" fmla="*/ 1019175 h 1395413"/>
                <a:gd name="connsiteX61" fmla="*/ 1871663 w 1914525"/>
                <a:gd name="connsiteY61" fmla="*/ 1038225 h 1395413"/>
                <a:gd name="connsiteX62" fmla="*/ 1876425 w 1914525"/>
                <a:gd name="connsiteY62" fmla="*/ 1166813 h 1395413"/>
                <a:gd name="connsiteX63" fmla="*/ 1885950 w 1914525"/>
                <a:gd name="connsiteY63" fmla="*/ 1285875 h 1395413"/>
                <a:gd name="connsiteX64" fmla="*/ 1885950 w 1914525"/>
                <a:gd name="connsiteY64" fmla="*/ 1357313 h 1395413"/>
                <a:gd name="connsiteX65" fmla="*/ 1876425 w 1914525"/>
                <a:gd name="connsiteY65" fmla="*/ 1371600 h 1395413"/>
                <a:gd name="connsiteX66" fmla="*/ 1866900 w 1914525"/>
                <a:gd name="connsiteY66" fmla="*/ 1395413 h 1395413"/>
                <a:gd name="connsiteX67" fmla="*/ 1871663 w 1914525"/>
                <a:gd name="connsiteY67" fmla="*/ 1266825 h 1395413"/>
                <a:gd name="connsiteX68" fmla="*/ 1881188 w 1914525"/>
                <a:gd name="connsiteY68" fmla="*/ 1238250 h 1395413"/>
                <a:gd name="connsiteX69" fmla="*/ 1890713 w 1914525"/>
                <a:gd name="connsiteY69" fmla="*/ 1200150 h 1395413"/>
                <a:gd name="connsiteX70" fmla="*/ 1900238 w 1914525"/>
                <a:gd name="connsiteY70" fmla="*/ 1171575 h 1395413"/>
                <a:gd name="connsiteX71" fmla="*/ 1905000 w 1914525"/>
                <a:gd name="connsiteY71" fmla="*/ 1085850 h 1395413"/>
                <a:gd name="connsiteX72" fmla="*/ 1914525 w 1914525"/>
                <a:gd name="connsiteY72" fmla="*/ 809625 h 1395413"/>
                <a:gd name="connsiteX73" fmla="*/ 1909763 w 1914525"/>
                <a:gd name="connsiteY73" fmla="*/ 666750 h 1395413"/>
                <a:gd name="connsiteX74" fmla="*/ 1890713 w 1914525"/>
                <a:gd name="connsiteY74" fmla="*/ 633413 h 1395413"/>
                <a:gd name="connsiteX75" fmla="*/ 1881188 w 1914525"/>
                <a:gd name="connsiteY75" fmla="*/ 609600 h 1395413"/>
                <a:gd name="connsiteX76" fmla="*/ 1871663 w 1914525"/>
                <a:gd name="connsiteY76" fmla="*/ 581025 h 1395413"/>
                <a:gd name="connsiteX77" fmla="*/ 1862138 w 1914525"/>
                <a:gd name="connsiteY77" fmla="*/ 566738 h 1395413"/>
                <a:gd name="connsiteX78" fmla="*/ 1857375 w 1914525"/>
                <a:gd name="connsiteY78" fmla="*/ 542925 h 1395413"/>
                <a:gd name="connsiteX79" fmla="*/ 1847850 w 1914525"/>
                <a:gd name="connsiteY79" fmla="*/ 528638 h 1395413"/>
                <a:gd name="connsiteX80" fmla="*/ 1843088 w 1914525"/>
                <a:gd name="connsiteY80" fmla="*/ 514350 h 1395413"/>
                <a:gd name="connsiteX81" fmla="*/ 1833563 w 1914525"/>
                <a:gd name="connsiteY81" fmla="*/ 495300 h 1395413"/>
                <a:gd name="connsiteX82" fmla="*/ 1824038 w 1914525"/>
                <a:gd name="connsiteY82" fmla="*/ 457200 h 1395413"/>
                <a:gd name="connsiteX83" fmla="*/ 1814513 w 1914525"/>
                <a:gd name="connsiteY83" fmla="*/ 438150 h 1395413"/>
                <a:gd name="connsiteX84" fmla="*/ 1800225 w 1914525"/>
                <a:gd name="connsiteY84" fmla="*/ 404813 h 1395413"/>
                <a:gd name="connsiteX85" fmla="*/ 1790700 w 1914525"/>
                <a:gd name="connsiteY85" fmla="*/ 376238 h 1395413"/>
                <a:gd name="connsiteX86" fmla="*/ 1785938 w 1914525"/>
                <a:gd name="connsiteY86" fmla="*/ 361950 h 1395413"/>
                <a:gd name="connsiteX87" fmla="*/ 1781175 w 1914525"/>
                <a:gd name="connsiteY87" fmla="*/ 342900 h 1395413"/>
                <a:gd name="connsiteX88" fmla="*/ 1771650 w 1914525"/>
                <a:gd name="connsiteY88" fmla="*/ 328613 h 1395413"/>
                <a:gd name="connsiteX89" fmla="*/ 1752600 w 1914525"/>
                <a:gd name="connsiteY89" fmla="*/ 280988 h 1395413"/>
                <a:gd name="connsiteX90" fmla="*/ 1747838 w 1914525"/>
                <a:gd name="connsiteY90" fmla="*/ 266700 h 1395413"/>
                <a:gd name="connsiteX91" fmla="*/ 1738313 w 1914525"/>
                <a:gd name="connsiteY91" fmla="*/ 252413 h 1395413"/>
                <a:gd name="connsiteX92" fmla="*/ 1724025 w 1914525"/>
                <a:gd name="connsiteY92" fmla="*/ 228600 h 1395413"/>
                <a:gd name="connsiteX93" fmla="*/ 1714500 w 1914525"/>
                <a:gd name="connsiteY93" fmla="*/ 214313 h 1395413"/>
                <a:gd name="connsiteX94" fmla="*/ 1700213 w 1914525"/>
                <a:gd name="connsiteY94" fmla="*/ 204788 h 1395413"/>
                <a:gd name="connsiteX95" fmla="*/ 1676400 w 1914525"/>
                <a:gd name="connsiteY95" fmla="*/ 176213 h 1395413"/>
                <a:gd name="connsiteX96" fmla="*/ 1666875 w 1914525"/>
                <a:gd name="connsiteY96" fmla="*/ 161925 h 1395413"/>
                <a:gd name="connsiteX97" fmla="*/ 1638300 w 1914525"/>
                <a:gd name="connsiteY97" fmla="*/ 152400 h 1395413"/>
                <a:gd name="connsiteX98" fmla="*/ 1609725 w 1914525"/>
                <a:gd name="connsiteY98" fmla="*/ 142875 h 1395413"/>
                <a:gd name="connsiteX99" fmla="*/ 1590675 w 1914525"/>
                <a:gd name="connsiteY99" fmla="*/ 133350 h 1395413"/>
                <a:gd name="connsiteX100" fmla="*/ 1533525 w 1914525"/>
                <a:gd name="connsiteY100" fmla="*/ 123825 h 1395413"/>
                <a:gd name="connsiteX101" fmla="*/ 1495425 w 1914525"/>
                <a:gd name="connsiteY101" fmla="*/ 109538 h 1395413"/>
                <a:gd name="connsiteX102" fmla="*/ 1376363 w 1914525"/>
                <a:gd name="connsiteY102" fmla="*/ 95250 h 1395413"/>
                <a:gd name="connsiteX103" fmla="*/ 1343025 w 1914525"/>
                <a:gd name="connsiteY103" fmla="*/ 90488 h 1395413"/>
                <a:gd name="connsiteX104" fmla="*/ 1281113 w 1914525"/>
                <a:gd name="connsiteY104" fmla="*/ 76200 h 1395413"/>
                <a:gd name="connsiteX105" fmla="*/ 1223963 w 1914525"/>
                <a:gd name="connsiteY105" fmla="*/ 71438 h 1395413"/>
                <a:gd name="connsiteX106" fmla="*/ 1181100 w 1914525"/>
                <a:gd name="connsiteY106" fmla="*/ 61913 h 1395413"/>
                <a:gd name="connsiteX107" fmla="*/ 1166813 w 1914525"/>
                <a:gd name="connsiteY107" fmla="*/ 52388 h 1395413"/>
                <a:gd name="connsiteX108" fmla="*/ 1143000 w 1914525"/>
                <a:gd name="connsiteY108" fmla="*/ 47625 h 1395413"/>
                <a:gd name="connsiteX109" fmla="*/ 1114425 w 1914525"/>
                <a:gd name="connsiteY109" fmla="*/ 38100 h 1395413"/>
                <a:gd name="connsiteX110" fmla="*/ 1085850 w 1914525"/>
                <a:gd name="connsiteY110" fmla="*/ 28575 h 1395413"/>
                <a:gd name="connsiteX111" fmla="*/ 1009650 w 1914525"/>
                <a:gd name="connsiteY111" fmla="*/ 19050 h 1395413"/>
                <a:gd name="connsiteX112" fmla="*/ 976313 w 1914525"/>
                <a:gd name="connsiteY112" fmla="*/ 9525 h 1395413"/>
                <a:gd name="connsiteX113" fmla="*/ 923925 w 1914525"/>
                <a:gd name="connsiteY113" fmla="*/ 0 h 1395413"/>
                <a:gd name="connsiteX114" fmla="*/ 771525 w 1914525"/>
                <a:gd name="connsiteY114" fmla="*/ 4763 h 1395413"/>
                <a:gd name="connsiteX115" fmla="*/ 757238 w 1914525"/>
                <a:gd name="connsiteY115" fmla="*/ 9525 h 1395413"/>
                <a:gd name="connsiteX116" fmla="*/ 733425 w 1914525"/>
                <a:gd name="connsiteY116" fmla="*/ 19050 h 1395413"/>
                <a:gd name="connsiteX117" fmla="*/ 714375 w 1914525"/>
                <a:gd name="connsiteY117" fmla="*/ 28575 h 1395413"/>
                <a:gd name="connsiteX118" fmla="*/ 700088 w 1914525"/>
                <a:gd name="connsiteY118" fmla="*/ 33338 h 1395413"/>
                <a:gd name="connsiteX119" fmla="*/ 681038 w 1914525"/>
                <a:gd name="connsiteY119" fmla="*/ 42863 h 1395413"/>
                <a:gd name="connsiteX120" fmla="*/ 633413 w 1914525"/>
                <a:gd name="connsiteY120" fmla="*/ 57150 h 1395413"/>
                <a:gd name="connsiteX121" fmla="*/ 595313 w 1914525"/>
                <a:gd name="connsiteY121" fmla="*/ 71438 h 1395413"/>
                <a:gd name="connsiteX122" fmla="*/ 552450 w 1914525"/>
                <a:gd name="connsiteY122" fmla="*/ 80963 h 1395413"/>
                <a:gd name="connsiteX123" fmla="*/ 519113 w 1914525"/>
                <a:gd name="connsiteY123" fmla="*/ 95250 h 1395413"/>
                <a:gd name="connsiteX124" fmla="*/ 485775 w 1914525"/>
                <a:gd name="connsiteY124" fmla="*/ 100013 h 1395413"/>
                <a:gd name="connsiteX125" fmla="*/ 438150 w 1914525"/>
                <a:gd name="connsiteY125" fmla="*/ 119063 h 1395413"/>
                <a:gd name="connsiteX126" fmla="*/ 404813 w 1914525"/>
                <a:gd name="connsiteY126" fmla="*/ 133350 h 1395413"/>
                <a:gd name="connsiteX127" fmla="*/ 390525 w 1914525"/>
                <a:gd name="connsiteY127" fmla="*/ 147638 h 1395413"/>
                <a:gd name="connsiteX128" fmla="*/ 352425 w 1914525"/>
                <a:gd name="connsiteY128" fmla="*/ 166688 h 1395413"/>
                <a:gd name="connsiteX129" fmla="*/ 319088 w 1914525"/>
                <a:gd name="connsiteY129" fmla="*/ 180975 h 1395413"/>
                <a:gd name="connsiteX130" fmla="*/ 300038 w 1914525"/>
                <a:gd name="connsiteY130" fmla="*/ 195263 h 1395413"/>
                <a:gd name="connsiteX131" fmla="*/ 285750 w 1914525"/>
                <a:gd name="connsiteY131" fmla="*/ 200025 h 1395413"/>
                <a:gd name="connsiteX132" fmla="*/ 266700 w 1914525"/>
                <a:gd name="connsiteY132" fmla="*/ 214313 h 1395413"/>
                <a:gd name="connsiteX133" fmla="*/ 228600 w 1914525"/>
                <a:gd name="connsiteY133" fmla="*/ 233363 h 1395413"/>
                <a:gd name="connsiteX134" fmla="*/ 200025 w 1914525"/>
                <a:gd name="connsiteY134" fmla="*/ 252413 h 1395413"/>
                <a:gd name="connsiteX135" fmla="*/ 185738 w 1914525"/>
                <a:gd name="connsiteY135" fmla="*/ 261938 h 1395413"/>
                <a:gd name="connsiteX136" fmla="*/ 166688 w 1914525"/>
                <a:gd name="connsiteY136" fmla="*/ 271463 h 1395413"/>
                <a:gd name="connsiteX137" fmla="*/ 157163 w 1914525"/>
                <a:gd name="connsiteY137" fmla="*/ 285750 h 1395413"/>
                <a:gd name="connsiteX138" fmla="*/ 142875 w 1914525"/>
                <a:gd name="connsiteY138" fmla="*/ 300038 h 1395413"/>
                <a:gd name="connsiteX139" fmla="*/ 119063 w 1914525"/>
                <a:gd name="connsiteY139" fmla="*/ 333375 h 1395413"/>
                <a:gd name="connsiteX140" fmla="*/ 114300 w 1914525"/>
                <a:gd name="connsiteY140" fmla="*/ 347663 h 1395413"/>
                <a:gd name="connsiteX141" fmla="*/ 104775 w 1914525"/>
                <a:gd name="connsiteY141" fmla="*/ 371475 h 1395413"/>
                <a:gd name="connsiteX142" fmla="*/ 85725 w 1914525"/>
                <a:gd name="connsiteY142" fmla="*/ 404813 h 1395413"/>
                <a:gd name="connsiteX143" fmla="*/ 76200 w 1914525"/>
                <a:gd name="connsiteY143" fmla="*/ 442913 h 1395413"/>
                <a:gd name="connsiteX144" fmla="*/ 71438 w 1914525"/>
                <a:gd name="connsiteY144" fmla="*/ 457200 h 1395413"/>
                <a:gd name="connsiteX145" fmla="*/ 66675 w 1914525"/>
                <a:gd name="connsiteY145" fmla="*/ 490538 h 1395413"/>
                <a:gd name="connsiteX146" fmla="*/ 61913 w 1914525"/>
                <a:gd name="connsiteY146" fmla="*/ 504825 h 1395413"/>
                <a:gd name="connsiteX147" fmla="*/ 57150 w 1914525"/>
                <a:gd name="connsiteY147" fmla="*/ 523875 h 1395413"/>
                <a:gd name="connsiteX148" fmla="*/ 52388 w 1914525"/>
                <a:gd name="connsiteY148" fmla="*/ 576263 h 1395413"/>
                <a:gd name="connsiteX149" fmla="*/ 47625 w 1914525"/>
                <a:gd name="connsiteY149" fmla="*/ 604838 h 1395413"/>
                <a:gd name="connsiteX150" fmla="*/ 38100 w 1914525"/>
                <a:gd name="connsiteY150" fmla="*/ 714375 h 1395413"/>
                <a:gd name="connsiteX151" fmla="*/ 28575 w 1914525"/>
                <a:gd name="connsiteY151" fmla="*/ 762000 h 1395413"/>
                <a:gd name="connsiteX152" fmla="*/ 14288 w 1914525"/>
                <a:gd name="connsiteY152" fmla="*/ 866775 h 1395413"/>
                <a:gd name="connsiteX153" fmla="*/ 9525 w 1914525"/>
                <a:gd name="connsiteY153" fmla="*/ 890588 h 1395413"/>
                <a:gd name="connsiteX154" fmla="*/ 0 w 1914525"/>
                <a:gd name="connsiteY154" fmla="*/ 919163 h 1395413"/>
                <a:gd name="connsiteX155" fmla="*/ 4763 w 1914525"/>
                <a:gd name="connsiteY155" fmla="*/ 1042988 h 1395413"/>
                <a:gd name="connsiteX156" fmla="*/ 14288 w 1914525"/>
                <a:gd name="connsiteY156" fmla="*/ 1076325 h 1395413"/>
                <a:gd name="connsiteX157" fmla="*/ 23813 w 1914525"/>
                <a:gd name="connsiteY15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76388 w 1914525"/>
                <a:gd name="connsiteY34" fmla="*/ 304800 h 1395413"/>
                <a:gd name="connsiteX35" fmla="*/ 1590675 w 1914525"/>
                <a:gd name="connsiteY35" fmla="*/ 314325 h 1395413"/>
                <a:gd name="connsiteX36" fmla="*/ 1619250 w 1914525"/>
                <a:gd name="connsiteY36" fmla="*/ 342900 h 1395413"/>
                <a:gd name="connsiteX37" fmla="*/ 1633538 w 1914525"/>
                <a:gd name="connsiteY37" fmla="*/ 357188 h 1395413"/>
                <a:gd name="connsiteX38" fmla="*/ 1657350 w 1914525"/>
                <a:gd name="connsiteY38" fmla="*/ 390525 h 1395413"/>
                <a:gd name="connsiteX39" fmla="*/ 1676400 w 1914525"/>
                <a:gd name="connsiteY39" fmla="*/ 419100 h 1395413"/>
                <a:gd name="connsiteX40" fmla="*/ 1681163 w 1914525"/>
                <a:gd name="connsiteY40" fmla="*/ 433388 h 1395413"/>
                <a:gd name="connsiteX41" fmla="*/ 1690688 w 1914525"/>
                <a:gd name="connsiteY41" fmla="*/ 447675 h 1395413"/>
                <a:gd name="connsiteX42" fmla="*/ 1704975 w 1914525"/>
                <a:gd name="connsiteY42" fmla="*/ 471488 h 1395413"/>
                <a:gd name="connsiteX43" fmla="*/ 1714500 w 1914525"/>
                <a:gd name="connsiteY43" fmla="*/ 485775 h 1395413"/>
                <a:gd name="connsiteX44" fmla="*/ 1728788 w 1914525"/>
                <a:gd name="connsiteY44" fmla="*/ 514350 h 1395413"/>
                <a:gd name="connsiteX45" fmla="*/ 1747838 w 1914525"/>
                <a:gd name="connsiteY45" fmla="*/ 542925 h 1395413"/>
                <a:gd name="connsiteX46" fmla="*/ 1752600 w 1914525"/>
                <a:gd name="connsiteY46" fmla="*/ 557213 h 1395413"/>
                <a:gd name="connsiteX47" fmla="*/ 1762125 w 1914525"/>
                <a:gd name="connsiteY47" fmla="*/ 571500 h 1395413"/>
                <a:gd name="connsiteX48" fmla="*/ 1771650 w 1914525"/>
                <a:gd name="connsiteY48" fmla="*/ 600075 h 1395413"/>
                <a:gd name="connsiteX49" fmla="*/ 1781175 w 1914525"/>
                <a:gd name="connsiteY49" fmla="*/ 614363 h 1395413"/>
                <a:gd name="connsiteX50" fmla="*/ 1790700 w 1914525"/>
                <a:gd name="connsiteY50" fmla="*/ 642938 h 1395413"/>
                <a:gd name="connsiteX51" fmla="*/ 1795463 w 1914525"/>
                <a:gd name="connsiteY51" fmla="*/ 661988 h 1395413"/>
                <a:gd name="connsiteX52" fmla="*/ 1804988 w 1914525"/>
                <a:gd name="connsiteY52" fmla="*/ 676275 h 1395413"/>
                <a:gd name="connsiteX53" fmla="*/ 1809750 w 1914525"/>
                <a:gd name="connsiteY53" fmla="*/ 695325 h 1395413"/>
                <a:gd name="connsiteX54" fmla="*/ 1824038 w 1914525"/>
                <a:gd name="connsiteY54" fmla="*/ 747713 h 1395413"/>
                <a:gd name="connsiteX55" fmla="*/ 1833563 w 1914525"/>
                <a:gd name="connsiteY55" fmla="*/ 804863 h 1395413"/>
                <a:gd name="connsiteX56" fmla="*/ 1838325 w 1914525"/>
                <a:gd name="connsiteY56" fmla="*/ 942975 h 1395413"/>
                <a:gd name="connsiteX57" fmla="*/ 1843088 w 1914525"/>
                <a:gd name="connsiteY57" fmla="*/ 957263 h 1395413"/>
                <a:gd name="connsiteX58" fmla="*/ 1857375 w 1914525"/>
                <a:gd name="connsiteY58" fmla="*/ 1000125 h 1395413"/>
                <a:gd name="connsiteX59" fmla="*/ 1862138 w 1914525"/>
                <a:gd name="connsiteY59" fmla="*/ 1019175 h 1395413"/>
                <a:gd name="connsiteX60" fmla="*/ 1871663 w 1914525"/>
                <a:gd name="connsiteY60" fmla="*/ 1038225 h 1395413"/>
                <a:gd name="connsiteX61" fmla="*/ 1876425 w 1914525"/>
                <a:gd name="connsiteY61" fmla="*/ 1166813 h 1395413"/>
                <a:gd name="connsiteX62" fmla="*/ 1885950 w 1914525"/>
                <a:gd name="connsiteY62" fmla="*/ 1285875 h 1395413"/>
                <a:gd name="connsiteX63" fmla="*/ 1885950 w 1914525"/>
                <a:gd name="connsiteY63" fmla="*/ 1357313 h 1395413"/>
                <a:gd name="connsiteX64" fmla="*/ 1876425 w 1914525"/>
                <a:gd name="connsiteY64" fmla="*/ 1371600 h 1395413"/>
                <a:gd name="connsiteX65" fmla="*/ 1866900 w 1914525"/>
                <a:gd name="connsiteY65" fmla="*/ 1395413 h 1395413"/>
                <a:gd name="connsiteX66" fmla="*/ 1871663 w 1914525"/>
                <a:gd name="connsiteY66" fmla="*/ 1266825 h 1395413"/>
                <a:gd name="connsiteX67" fmla="*/ 1881188 w 1914525"/>
                <a:gd name="connsiteY67" fmla="*/ 1238250 h 1395413"/>
                <a:gd name="connsiteX68" fmla="*/ 1890713 w 1914525"/>
                <a:gd name="connsiteY68" fmla="*/ 1200150 h 1395413"/>
                <a:gd name="connsiteX69" fmla="*/ 1900238 w 1914525"/>
                <a:gd name="connsiteY69" fmla="*/ 1171575 h 1395413"/>
                <a:gd name="connsiteX70" fmla="*/ 1905000 w 1914525"/>
                <a:gd name="connsiteY70" fmla="*/ 1085850 h 1395413"/>
                <a:gd name="connsiteX71" fmla="*/ 1914525 w 1914525"/>
                <a:gd name="connsiteY71" fmla="*/ 809625 h 1395413"/>
                <a:gd name="connsiteX72" fmla="*/ 1909763 w 1914525"/>
                <a:gd name="connsiteY72" fmla="*/ 666750 h 1395413"/>
                <a:gd name="connsiteX73" fmla="*/ 1890713 w 1914525"/>
                <a:gd name="connsiteY73" fmla="*/ 633413 h 1395413"/>
                <a:gd name="connsiteX74" fmla="*/ 1881188 w 1914525"/>
                <a:gd name="connsiteY74" fmla="*/ 609600 h 1395413"/>
                <a:gd name="connsiteX75" fmla="*/ 1871663 w 1914525"/>
                <a:gd name="connsiteY75" fmla="*/ 581025 h 1395413"/>
                <a:gd name="connsiteX76" fmla="*/ 1862138 w 1914525"/>
                <a:gd name="connsiteY76" fmla="*/ 566738 h 1395413"/>
                <a:gd name="connsiteX77" fmla="*/ 1857375 w 1914525"/>
                <a:gd name="connsiteY77" fmla="*/ 542925 h 1395413"/>
                <a:gd name="connsiteX78" fmla="*/ 1847850 w 1914525"/>
                <a:gd name="connsiteY78" fmla="*/ 528638 h 1395413"/>
                <a:gd name="connsiteX79" fmla="*/ 1843088 w 1914525"/>
                <a:gd name="connsiteY79" fmla="*/ 514350 h 1395413"/>
                <a:gd name="connsiteX80" fmla="*/ 1833563 w 1914525"/>
                <a:gd name="connsiteY80" fmla="*/ 495300 h 1395413"/>
                <a:gd name="connsiteX81" fmla="*/ 1824038 w 1914525"/>
                <a:gd name="connsiteY81" fmla="*/ 457200 h 1395413"/>
                <a:gd name="connsiteX82" fmla="*/ 1814513 w 1914525"/>
                <a:gd name="connsiteY82" fmla="*/ 438150 h 1395413"/>
                <a:gd name="connsiteX83" fmla="*/ 1800225 w 1914525"/>
                <a:gd name="connsiteY83" fmla="*/ 404813 h 1395413"/>
                <a:gd name="connsiteX84" fmla="*/ 1790700 w 1914525"/>
                <a:gd name="connsiteY84" fmla="*/ 376238 h 1395413"/>
                <a:gd name="connsiteX85" fmla="*/ 1785938 w 1914525"/>
                <a:gd name="connsiteY85" fmla="*/ 361950 h 1395413"/>
                <a:gd name="connsiteX86" fmla="*/ 1781175 w 1914525"/>
                <a:gd name="connsiteY86" fmla="*/ 342900 h 1395413"/>
                <a:gd name="connsiteX87" fmla="*/ 1771650 w 1914525"/>
                <a:gd name="connsiteY87" fmla="*/ 328613 h 1395413"/>
                <a:gd name="connsiteX88" fmla="*/ 1752600 w 1914525"/>
                <a:gd name="connsiteY88" fmla="*/ 280988 h 1395413"/>
                <a:gd name="connsiteX89" fmla="*/ 1747838 w 1914525"/>
                <a:gd name="connsiteY89" fmla="*/ 266700 h 1395413"/>
                <a:gd name="connsiteX90" fmla="*/ 1738313 w 1914525"/>
                <a:gd name="connsiteY90" fmla="*/ 252413 h 1395413"/>
                <a:gd name="connsiteX91" fmla="*/ 1724025 w 1914525"/>
                <a:gd name="connsiteY91" fmla="*/ 228600 h 1395413"/>
                <a:gd name="connsiteX92" fmla="*/ 1714500 w 1914525"/>
                <a:gd name="connsiteY92" fmla="*/ 214313 h 1395413"/>
                <a:gd name="connsiteX93" fmla="*/ 1700213 w 1914525"/>
                <a:gd name="connsiteY93" fmla="*/ 204788 h 1395413"/>
                <a:gd name="connsiteX94" fmla="*/ 1676400 w 1914525"/>
                <a:gd name="connsiteY94" fmla="*/ 176213 h 1395413"/>
                <a:gd name="connsiteX95" fmla="*/ 1666875 w 1914525"/>
                <a:gd name="connsiteY95" fmla="*/ 161925 h 1395413"/>
                <a:gd name="connsiteX96" fmla="*/ 1638300 w 1914525"/>
                <a:gd name="connsiteY96" fmla="*/ 152400 h 1395413"/>
                <a:gd name="connsiteX97" fmla="*/ 1609725 w 1914525"/>
                <a:gd name="connsiteY97" fmla="*/ 142875 h 1395413"/>
                <a:gd name="connsiteX98" fmla="*/ 1590675 w 1914525"/>
                <a:gd name="connsiteY98" fmla="*/ 133350 h 1395413"/>
                <a:gd name="connsiteX99" fmla="*/ 1533525 w 1914525"/>
                <a:gd name="connsiteY99" fmla="*/ 123825 h 1395413"/>
                <a:gd name="connsiteX100" fmla="*/ 1495425 w 1914525"/>
                <a:gd name="connsiteY100" fmla="*/ 109538 h 1395413"/>
                <a:gd name="connsiteX101" fmla="*/ 1376363 w 1914525"/>
                <a:gd name="connsiteY101" fmla="*/ 95250 h 1395413"/>
                <a:gd name="connsiteX102" fmla="*/ 1343025 w 1914525"/>
                <a:gd name="connsiteY102" fmla="*/ 90488 h 1395413"/>
                <a:gd name="connsiteX103" fmla="*/ 1281113 w 1914525"/>
                <a:gd name="connsiteY103" fmla="*/ 76200 h 1395413"/>
                <a:gd name="connsiteX104" fmla="*/ 1223963 w 1914525"/>
                <a:gd name="connsiteY104" fmla="*/ 71438 h 1395413"/>
                <a:gd name="connsiteX105" fmla="*/ 1181100 w 1914525"/>
                <a:gd name="connsiteY105" fmla="*/ 61913 h 1395413"/>
                <a:gd name="connsiteX106" fmla="*/ 1166813 w 1914525"/>
                <a:gd name="connsiteY106" fmla="*/ 52388 h 1395413"/>
                <a:gd name="connsiteX107" fmla="*/ 1143000 w 1914525"/>
                <a:gd name="connsiteY107" fmla="*/ 47625 h 1395413"/>
                <a:gd name="connsiteX108" fmla="*/ 1114425 w 1914525"/>
                <a:gd name="connsiteY108" fmla="*/ 38100 h 1395413"/>
                <a:gd name="connsiteX109" fmla="*/ 1085850 w 1914525"/>
                <a:gd name="connsiteY109" fmla="*/ 28575 h 1395413"/>
                <a:gd name="connsiteX110" fmla="*/ 1009650 w 1914525"/>
                <a:gd name="connsiteY110" fmla="*/ 19050 h 1395413"/>
                <a:gd name="connsiteX111" fmla="*/ 976313 w 1914525"/>
                <a:gd name="connsiteY111" fmla="*/ 9525 h 1395413"/>
                <a:gd name="connsiteX112" fmla="*/ 923925 w 1914525"/>
                <a:gd name="connsiteY112" fmla="*/ 0 h 1395413"/>
                <a:gd name="connsiteX113" fmla="*/ 771525 w 1914525"/>
                <a:gd name="connsiteY113" fmla="*/ 4763 h 1395413"/>
                <a:gd name="connsiteX114" fmla="*/ 757238 w 1914525"/>
                <a:gd name="connsiteY114" fmla="*/ 9525 h 1395413"/>
                <a:gd name="connsiteX115" fmla="*/ 733425 w 1914525"/>
                <a:gd name="connsiteY115" fmla="*/ 19050 h 1395413"/>
                <a:gd name="connsiteX116" fmla="*/ 714375 w 1914525"/>
                <a:gd name="connsiteY116" fmla="*/ 28575 h 1395413"/>
                <a:gd name="connsiteX117" fmla="*/ 700088 w 1914525"/>
                <a:gd name="connsiteY117" fmla="*/ 33338 h 1395413"/>
                <a:gd name="connsiteX118" fmla="*/ 681038 w 1914525"/>
                <a:gd name="connsiteY118" fmla="*/ 42863 h 1395413"/>
                <a:gd name="connsiteX119" fmla="*/ 633413 w 1914525"/>
                <a:gd name="connsiteY119" fmla="*/ 57150 h 1395413"/>
                <a:gd name="connsiteX120" fmla="*/ 595313 w 1914525"/>
                <a:gd name="connsiteY120" fmla="*/ 71438 h 1395413"/>
                <a:gd name="connsiteX121" fmla="*/ 552450 w 1914525"/>
                <a:gd name="connsiteY121" fmla="*/ 80963 h 1395413"/>
                <a:gd name="connsiteX122" fmla="*/ 519113 w 1914525"/>
                <a:gd name="connsiteY122" fmla="*/ 95250 h 1395413"/>
                <a:gd name="connsiteX123" fmla="*/ 485775 w 1914525"/>
                <a:gd name="connsiteY123" fmla="*/ 100013 h 1395413"/>
                <a:gd name="connsiteX124" fmla="*/ 438150 w 1914525"/>
                <a:gd name="connsiteY124" fmla="*/ 119063 h 1395413"/>
                <a:gd name="connsiteX125" fmla="*/ 404813 w 1914525"/>
                <a:gd name="connsiteY125" fmla="*/ 133350 h 1395413"/>
                <a:gd name="connsiteX126" fmla="*/ 390525 w 1914525"/>
                <a:gd name="connsiteY126" fmla="*/ 147638 h 1395413"/>
                <a:gd name="connsiteX127" fmla="*/ 352425 w 1914525"/>
                <a:gd name="connsiteY127" fmla="*/ 166688 h 1395413"/>
                <a:gd name="connsiteX128" fmla="*/ 319088 w 1914525"/>
                <a:gd name="connsiteY128" fmla="*/ 180975 h 1395413"/>
                <a:gd name="connsiteX129" fmla="*/ 300038 w 1914525"/>
                <a:gd name="connsiteY129" fmla="*/ 195263 h 1395413"/>
                <a:gd name="connsiteX130" fmla="*/ 285750 w 1914525"/>
                <a:gd name="connsiteY130" fmla="*/ 200025 h 1395413"/>
                <a:gd name="connsiteX131" fmla="*/ 266700 w 1914525"/>
                <a:gd name="connsiteY131" fmla="*/ 214313 h 1395413"/>
                <a:gd name="connsiteX132" fmla="*/ 228600 w 1914525"/>
                <a:gd name="connsiteY132" fmla="*/ 233363 h 1395413"/>
                <a:gd name="connsiteX133" fmla="*/ 200025 w 1914525"/>
                <a:gd name="connsiteY133" fmla="*/ 252413 h 1395413"/>
                <a:gd name="connsiteX134" fmla="*/ 185738 w 1914525"/>
                <a:gd name="connsiteY134" fmla="*/ 261938 h 1395413"/>
                <a:gd name="connsiteX135" fmla="*/ 166688 w 1914525"/>
                <a:gd name="connsiteY135" fmla="*/ 271463 h 1395413"/>
                <a:gd name="connsiteX136" fmla="*/ 157163 w 1914525"/>
                <a:gd name="connsiteY136" fmla="*/ 285750 h 1395413"/>
                <a:gd name="connsiteX137" fmla="*/ 142875 w 1914525"/>
                <a:gd name="connsiteY137" fmla="*/ 300038 h 1395413"/>
                <a:gd name="connsiteX138" fmla="*/ 119063 w 1914525"/>
                <a:gd name="connsiteY138" fmla="*/ 333375 h 1395413"/>
                <a:gd name="connsiteX139" fmla="*/ 114300 w 1914525"/>
                <a:gd name="connsiteY139" fmla="*/ 347663 h 1395413"/>
                <a:gd name="connsiteX140" fmla="*/ 104775 w 1914525"/>
                <a:gd name="connsiteY140" fmla="*/ 371475 h 1395413"/>
                <a:gd name="connsiteX141" fmla="*/ 85725 w 1914525"/>
                <a:gd name="connsiteY141" fmla="*/ 404813 h 1395413"/>
                <a:gd name="connsiteX142" fmla="*/ 76200 w 1914525"/>
                <a:gd name="connsiteY142" fmla="*/ 442913 h 1395413"/>
                <a:gd name="connsiteX143" fmla="*/ 71438 w 1914525"/>
                <a:gd name="connsiteY143" fmla="*/ 457200 h 1395413"/>
                <a:gd name="connsiteX144" fmla="*/ 66675 w 1914525"/>
                <a:gd name="connsiteY144" fmla="*/ 490538 h 1395413"/>
                <a:gd name="connsiteX145" fmla="*/ 61913 w 1914525"/>
                <a:gd name="connsiteY145" fmla="*/ 504825 h 1395413"/>
                <a:gd name="connsiteX146" fmla="*/ 57150 w 1914525"/>
                <a:gd name="connsiteY146" fmla="*/ 523875 h 1395413"/>
                <a:gd name="connsiteX147" fmla="*/ 52388 w 1914525"/>
                <a:gd name="connsiteY147" fmla="*/ 576263 h 1395413"/>
                <a:gd name="connsiteX148" fmla="*/ 47625 w 1914525"/>
                <a:gd name="connsiteY148" fmla="*/ 604838 h 1395413"/>
                <a:gd name="connsiteX149" fmla="*/ 38100 w 1914525"/>
                <a:gd name="connsiteY149" fmla="*/ 714375 h 1395413"/>
                <a:gd name="connsiteX150" fmla="*/ 28575 w 1914525"/>
                <a:gd name="connsiteY150" fmla="*/ 762000 h 1395413"/>
                <a:gd name="connsiteX151" fmla="*/ 14288 w 1914525"/>
                <a:gd name="connsiteY151" fmla="*/ 866775 h 1395413"/>
                <a:gd name="connsiteX152" fmla="*/ 9525 w 1914525"/>
                <a:gd name="connsiteY152" fmla="*/ 890588 h 1395413"/>
                <a:gd name="connsiteX153" fmla="*/ 0 w 1914525"/>
                <a:gd name="connsiteY153" fmla="*/ 919163 h 1395413"/>
                <a:gd name="connsiteX154" fmla="*/ 4763 w 1914525"/>
                <a:gd name="connsiteY154" fmla="*/ 1042988 h 1395413"/>
                <a:gd name="connsiteX155" fmla="*/ 14288 w 1914525"/>
                <a:gd name="connsiteY155" fmla="*/ 1076325 h 1395413"/>
                <a:gd name="connsiteX156" fmla="*/ 23813 w 1914525"/>
                <a:gd name="connsiteY15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33538 w 1914525"/>
                <a:gd name="connsiteY36" fmla="*/ 357188 h 1395413"/>
                <a:gd name="connsiteX37" fmla="*/ 1657350 w 1914525"/>
                <a:gd name="connsiteY37" fmla="*/ 390525 h 1395413"/>
                <a:gd name="connsiteX38" fmla="*/ 1676400 w 1914525"/>
                <a:gd name="connsiteY38" fmla="*/ 419100 h 1395413"/>
                <a:gd name="connsiteX39" fmla="*/ 1681163 w 1914525"/>
                <a:gd name="connsiteY39" fmla="*/ 433388 h 1395413"/>
                <a:gd name="connsiteX40" fmla="*/ 1690688 w 1914525"/>
                <a:gd name="connsiteY40" fmla="*/ 447675 h 1395413"/>
                <a:gd name="connsiteX41" fmla="*/ 1704975 w 1914525"/>
                <a:gd name="connsiteY41" fmla="*/ 471488 h 1395413"/>
                <a:gd name="connsiteX42" fmla="*/ 1714500 w 1914525"/>
                <a:gd name="connsiteY42" fmla="*/ 485775 h 1395413"/>
                <a:gd name="connsiteX43" fmla="*/ 1728788 w 1914525"/>
                <a:gd name="connsiteY43" fmla="*/ 514350 h 1395413"/>
                <a:gd name="connsiteX44" fmla="*/ 1747838 w 1914525"/>
                <a:gd name="connsiteY44" fmla="*/ 542925 h 1395413"/>
                <a:gd name="connsiteX45" fmla="*/ 1752600 w 1914525"/>
                <a:gd name="connsiteY45" fmla="*/ 557213 h 1395413"/>
                <a:gd name="connsiteX46" fmla="*/ 1762125 w 1914525"/>
                <a:gd name="connsiteY46" fmla="*/ 571500 h 1395413"/>
                <a:gd name="connsiteX47" fmla="*/ 1771650 w 1914525"/>
                <a:gd name="connsiteY47" fmla="*/ 600075 h 1395413"/>
                <a:gd name="connsiteX48" fmla="*/ 1781175 w 1914525"/>
                <a:gd name="connsiteY48" fmla="*/ 614363 h 1395413"/>
                <a:gd name="connsiteX49" fmla="*/ 1790700 w 1914525"/>
                <a:gd name="connsiteY49" fmla="*/ 642938 h 1395413"/>
                <a:gd name="connsiteX50" fmla="*/ 1795463 w 1914525"/>
                <a:gd name="connsiteY50" fmla="*/ 661988 h 1395413"/>
                <a:gd name="connsiteX51" fmla="*/ 1804988 w 1914525"/>
                <a:gd name="connsiteY51" fmla="*/ 676275 h 1395413"/>
                <a:gd name="connsiteX52" fmla="*/ 1809750 w 1914525"/>
                <a:gd name="connsiteY52" fmla="*/ 695325 h 1395413"/>
                <a:gd name="connsiteX53" fmla="*/ 1824038 w 1914525"/>
                <a:gd name="connsiteY53" fmla="*/ 747713 h 1395413"/>
                <a:gd name="connsiteX54" fmla="*/ 1833563 w 1914525"/>
                <a:gd name="connsiteY54" fmla="*/ 804863 h 1395413"/>
                <a:gd name="connsiteX55" fmla="*/ 1838325 w 1914525"/>
                <a:gd name="connsiteY55" fmla="*/ 942975 h 1395413"/>
                <a:gd name="connsiteX56" fmla="*/ 1843088 w 1914525"/>
                <a:gd name="connsiteY56" fmla="*/ 957263 h 1395413"/>
                <a:gd name="connsiteX57" fmla="*/ 1857375 w 1914525"/>
                <a:gd name="connsiteY57" fmla="*/ 1000125 h 1395413"/>
                <a:gd name="connsiteX58" fmla="*/ 1862138 w 1914525"/>
                <a:gd name="connsiteY58" fmla="*/ 1019175 h 1395413"/>
                <a:gd name="connsiteX59" fmla="*/ 1871663 w 1914525"/>
                <a:gd name="connsiteY59" fmla="*/ 1038225 h 1395413"/>
                <a:gd name="connsiteX60" fmla="*/ 1876425 w 1914525"/>
                <a:gd name="connsiteY60" fmla="*/ 1166813 h 1395413"/>
                <a:gd name="connsiteX61" fmla="*/ 1885950 w 1914525"/>
                <a:gd name="connsiteY61" fmla="*/ 1285875 h 1395413"/>
                <a:gd name="connsiteX62" fmla="*/ 1885950 w 1914525"/>
                <a:gd name="connsiteY62" fmla="*/ 1357313 h 1395413"/>
                <a:gd name="connsiteX63" fmla="*/ 1876425 w 1914525"/>
                <a:gd name="connsiteY63" fmla="*/ 1371600 h 1395413"/>
                <a:gd name="connsiteX64" fmla="*/ 1866900 w 1914525"/>
                <a:gd name="connsiteY64" fmla="*/ 1395413 h 1395413"/>
                <a:gd name="connsiteX65" fmla="*/ 1871663 w 1914525"/>
                <a:gd name="connsiteY65" fmla="*/ 1266825 h 1395413"/>
                <a:gd name="connsiteX66" fmla="*/ 1881188 w 1914525"/>
                <a:gd name="connsiteY66" fmla="*/ 1238250 h 1395413"/>
                <a:gd name="connsiteX67" fmla="*/ 1890713 w 1914525"/>
                <a:gd name="connsiteY67" fmla="*/ 1200150 h 1395413"/>
                <a:gd name="connsiteX68" fmla="*/ 1900238 w 1914525"/>
                <a:gd name="connsiteY68" fmla="*/ 1171575 h 1395413"/>
                <a:gd name="connsiteX69" fmla="*/ 1905000 w 1914525"/>
                <a:gd name="connsiteY69" fmla="*/ 1085850 h 1395413"/>
                <a:gd name="connsiteX70" fmla="*/ 1914525 w 1914525"/>
                <a:gd name="connsiteY70" fmla="*/ 809625 h 1395413"/>
                <a:gd name="connsiteX71" fmla="*/ 1909763 w 1914525"/>
                <a:gd name="connsiteY71" fmla="*/ 666750 h 1395413"/>
                <a:gd name="connsiteX72" fmla="*/ 1890713 w 1914525"/>
                <a:gd name="connsiteY72" fmla="*/ 633413 h 1395413"/>
                <a:gd name="connsiteX73" fmla="*/ 1881188 w 1914525"/>
                <a:gd name="connsiteY73" fmla="*/ 609600 h 1395413"/>
                <a:gd name="connsiteX74" fmla="*/ 1871663 w 1914525"/>
                <a:gd name="connsiteY74" fmla="*/ 581025 h 1395413"/>
                <a:gd name="connsiteX75" fmla="*/ 1862138 w 1914525"/>
                <a:gd name="connsiteY75" fmla="*/ 566738 h 1395413"/>
                <a:gd name="connsiteX76" fmla="*/ 1857375 w 1914525"/>
                <a:gd name="connsiteY76" fmla="*/ 542925 h 1395413"/>
                <a:gd name="connsiteX77" fmla="*/ 1847850 w 1914525"/>
                <a:gd name="connsiteY77" fmla="*/ 528638 h 1395413"/>
                <a:gd name="connsiteX78" fmla="*/ 1843088 w 1914525"/>
                <a:gd name="connsiteY78" fmla="*/ 514350 h 1395413"/>
                <a:gd name="connsiteX79" fmla="*/ 1833563 w 1914525"/>
                <a:gd name="connsiteY79" fmla="*/ 495300 h 1395413"/>
                <a:gd name="connsiteX80" fmla="*/ 1824038 w 1914525"/>
                <a:gd name="connsiteY80" fmla="*/ 457200 h 1395413"/>
                <a:gd name="connsiteX81" fmla="*/ 1814513 w 1914525"/>
                <a:gd name="connsiteY81" fmla="*/ 438150 h 1395413"/>
                <a:gd name="connsiteX82" fmla="*/ 1800225 w 1914525"/>
                <a:gd name="connsiteY82" fmla="*/ 404813 h 1395413"/>
                <a:gd name="connsiteX83" fmla="*/ 1790700 w 1914525"/>
                <a:gd name="connsiteY83" fmla="*/ 376238 h 1395413"/>
                <a:gd name="connsiteX84" fmla="*/ 1785938 w 1914525"/>
                <a:gd name="connsiteY84" fmla="*/ 361950 h 1395413"/>
                <a:gd name="connsiteX85" fmla="*/ 1781175 w 1914525"/>
                <a:gd name="connsiteY85" fmla="*/ 342900 h 1395413"/>
                <a:gd name="connsiteX86" fmla="*/ 1771650 w 1914525"/>
                <a:gd name="connsiteY86" fmla="*/ 328613 h 1395413"/>
                <a:gd name="connsiteX87" fmla="*/ 1752600 w 1914525"/>
                <a:gd name="connsiteY87" fmla="*/ 280988 h 1395413"/>
                <a:gd name="connsiteX88" fmla="*/ 1747838 w 1914525"/>
                <a:gd name="connsiteY88" fmla="*/ 266700 h 1395413"/>
                <a:gd name="connsiteX89" fmla="*/ 1738313 w 1914525"/>
                <a:gd name="connsiteY89" fmla="*/ 252413 h 1395413"/>
                <a:gd name="connsiteX90" fmla="*/ 1724025 w 1914525"/>
                <a:gd name="connsiteY90" fmla="*/ 228600 h 1395413"/>
                <a:gd name="connsiteX91" fmla="*/ 1714500 w 1914525"/>
                <a:gd name="connsiteY91" fmla="*/ 214313 h 1395413"/>
                <a:gd name="connsiteX92" fmla="*/ 1700213 w 1914525"/>
                <a:gd name="connsiteY92" fmla="*/ 204788 h 1395413"/>
                <a:gd name="connsiteX93" fmla="*/ 1676400 w 1914525"/>
                <a:gd name="connsiteY93" fmla="*/ 176213 h 1395413"/>
                <a:gd name="connsiteX94" fmla="*/ 1666875 w 1914525"/>
                <a:gd name="connsiteY94" fmla="*/ 161925 h 1395413"/>
                <a:gd name="connsiteX95" fmla="*/ 1638300 w 1914525"/>
                <a:gd name="connsiteY95" fmla="*/ 152400 h 1395413"/>
                <a:gd name="connsiteX96" fmla="*/ 1609725 w 1914525"/>
                <a:gd name="connsiteY96" fmla="*/ 142875 h 1395413"/>
                <a:gd name="connsiteX97" fmla="*/ 1590675 w 1914525"/>
                <a:gd name="connsiteY97" fmla="*/ 133350 h 1395413"/>
                <a:gd name="connsiteX98" fmla="*/ 1533525 w 1914525"/>
                <a:gd name="connsiteY98" fmla="*/ 123825 h 1395413"/>
                <a:gd name="connsiteX99" fmla="*/ 1495425 w 1914525"/>
                <a:gd name="connsiteY99" fmla="*/ 109538 h 1395413"/>
                <a:gd name="connsiteX100" fmla="*/ 1376363 w 1914525"/>
                <a:gd name="connsiteY100" fmla="*/ 95250 h 1395413"/>
                <a:gd name="connsiteX101" fmla="*/ 1343025 w 1914525"/>
                <a:gd name="connsiteY101" fmla="*/ 90488 h 1395413"/>
                <a:gd name="connsiteX102" fmla="*/ 1281113 w 1914525"/>
                <a:gd name="connsiteY102" fmla="*/ 76200 h 1395413"/>
                <a:gd name="connsiteX103" fmla="*/ 1223963 w 1914525"/>
                <a:gd name="connsiteY103" fmla="*/ 71438 h 1395413"/>
                <a:gd name="connsiteX104" fmla="*/ 1181100 w 1914525"/>
                <a:gd name="connsiteY104" fmla="*/ 61913 h 1395413"/>
                <a:gd name="connsiteX105" fmla="*/ 1166813 w 1914525"/>
                <a:gd name="connsiteY105" fmla="*/ 52388 h 1395413"/>
                <a:gd name="connsiteX106" fmla="*/ 1143000 w 1914525"/>
                <a:gd name="connsiteY106" fmla="*/ 47625 h 1395413"/>
                <a:gd name="connsiteX107" fmla="*/ 1114425 w 1914525"/>
                <a:gd name="connsiteY107" fmla="*/ 38100 h 1395413"/>
                <a:gd name="connsiteX108" fmla="*/ 1085850 w 1914525"/>
                <a:gd name="connsiteY108" fmla="*/ 28575 h 1395413"/>
                <a:gd name="connsiteX109" fmla="*/ 1009650 w 1914525"/>
                <a:gd name="connsiteY109" fmla="*/ 19050 h 1395413"/>
                <a:gd name="connsiteX110" fmla="*/ 976313 w 1914525"/>
                <a:gd name="connsiteY110" fmla="*/ 9525 h 1395413"/>
                <a:gd name="connsiteX111" fmla="*/ 923925 w 1914525"/>
                <a:gd name="connsiteY111" fmla="*/ 0 h 1395413"/>
                <a:gd name="connsiteX112" fmla="*/ 771525 w 1914525"/>
                <a:gd name="connsiteY112" fmla="*/ 4763 h 1395413"/>
                <a:gd name="connsiteX113" fmla="*/ 757238 w 1914525"/>
                <a:gd name="connsiteY113" fmla="*/ 9525 h 1395413"/>
                <a:gd name="connsiteX114" fmla="*/ 733425 w 1914525"/>
                <a:gd name="connsiteY114" fmla="*/ 19050 h 1395413"/>
                <a:gd name="connsiteX115" fmla="*/ 714375 w 1914525"/>
                <a:gd name="connsiteY115" fmla="*/ 28575 h 1395413"/>
                <a:gd name="connsiteX116" fmla="*/ 700088 w 1914525"/>
                <a:gd name="connsiteY116" fmla="*/ 33338 h 1395413"/>
                <a:gd name="connsiteX117" fmla="*/ 681038 w 1914525"/>
                <a:gd name="connsiteY117" fmla="*/ 42863 h 1395413"/>
                <a:gd name="connsiteX118" fmla="*/ 633413 w 1914525"/>
                <a:gd name="connsiteY118" fmla="*/ 57150 h 1395413"/>
                <a:gd name="connsiteX119" fmla="*/ 595313 w 1914525"/>
                <a:gd name="connsiteY119" fmla="*/ 71438 h 1395413"/>
                <a:gd name="connsiteX120" fmla="*/ 552450 w 1914525"/>
                <a:gd name="connsiteY120" fmla="*/ 80963 h 1395413"/>
                <a:gd name="connsiteX121" fmla="*/ 519113 w 1914525"/>
                <a:gd name="connsiteY121" fmla="*/ 95250 h 1395413"/>
                <a:gd name="connsiteX122" fmla="*/ 485775 w 1914525"/>
                <a:gd name="connsiteY122" fmla="*/ 100013 h 1395413"/>
                <a:gd name="connsiteX123" fmla="*/ 438150 w 1914525"/>
                <a:gd name="connsiteY123" fmla="*/ 119063 h 1395413"/>
                <a:gd name="connsiteX124" fmla="*/ 404813 w 1914525"/>
                <a:gd name="connsiteY124" fmla="*/ 133350 h 1395413"/>
                <a:gd name="connsiteX125" fmla="*/ 390525 w 1914525"/>
                <a:gd name="connsiteY125" fmla="*/ 147638 h 1395413"/>
                <a:gd name="connsiteX126" fmla="*/ 352425 w 1914525"/>
                <a:gd name="connsiteY126" fmla="*/ 166688 h 1395413"/>
                <a:gd name="connsiteX127" fmla="*/ 319088 w 1914525"/>
                <a:gd name="connsiteY127" fmla="*/ 180975 h 1395413"/>
                <a:gd name="connsiteX128" fmla="*/ 300038 w 1914525"/>
                <a:gd name="connsiteY128" fmla="*/ 195263 h 1395413"/>
                <a:gd name="connsiteX129" fmla="*/ 285750 w 1914525"/>
                <a:gd name="connsiteY129" fmla="*/ 200025 h 1395413"/>
                <a:gd name="connsiteX130" fmla="*/ 266700 w 1914525"/>
                <a:gd name="connsiteY130" fmla="*/ 214313 h 1395413"/>
                <a:gd name="connsiteX131" fmla="*/ 228600 w 1914525"/>
                <a:gd name="connsiteY131" fmla="*/ 233363 h 1395413"/>
                <a:gd name="connsiteX132" fmla="*/ 200025 w 1914525"/>
                <a:gd name="connsiteY132" fmla="*/ 252413 h 1395413"/>
                <a:gd name="connsiteX133" fmla="*/ 185738 w 1914525"/>
                <a:gd name="connsiteY133" fmla="*/ 261938 h 1395413"/>
                <a:gd name="connsiteX134" fmla="*/ 166688 w 1914525"/>
                <a:gd name="connsiteY134" fmla="*/ 271463 h 1395413"/>
                <a:gd name="connsiteX135" fmla="*/ 157163 w 1914525"/>
                <a:gd name="connsiteY135" fmla="*/ 285750 h 1395413"/>
                <a:gd name="connsiteX136" fmla="*/ 142875 w 1914525"/>
                <a:gd name="connsiteY136" fmla="*/ 300038 h 1395413"/>
                <a:gd name="connsiteX137" fmla="*/ 119063 w 1914525"/>
                <a:gd name="connsiteY137" fmla="*/ 333375 h 1395413"/>
                <a:gd name="connsiteX138" fmla="*/ 114300 w 1914525"/>
                <a:gd name="connsiteY138" fmla="*/ 347663 h 1395413"/>
                <a:gd name="connsiteX139" fmla="*/ 104775 w 1914525"/>
                <a:gd name="connsiteY139" fmla="*/ 371475 h 1395413"/>
                <a:gd name="connsiteX140" fmla="*/ 85725 w 1914525"/>
                <a:gd name="connsiteY140" fmla="*/ 404813 h 1395413"/>
                <a:gd name="connsiteX141" fmla="*/ 76200 w 1914525"/>
                <a:gd name="connsiteY141" fmla="*/ 442913 h 1395413"/>
                <a:gd name="connsiteX142" fmla="*/ 71438 w 1914525"/>
                <a:gd name="connsiteY142" fmla="*/ 457200 h 1395413"/>
                <a:gd name="connsiteX143" fmla="*/ 66675 w 1914525"/>
                <a:gd name="connsiteY143" fmla="*/ 490538 h 1395413"/>
                <a:gd name="connsiteX144" fmla="*/ 61913 w 1914525"/>
                <a:gd name="connsiteY144" fmla="*/ 504825 h 1395413"/>
                <a:gd name="connsiteX145" fmla="*/ 57150 w 1914525"/>
                <a:gd name="connsiteY145" fmla="*/ 523875 h 1395413"/>
                <a:gd name="connsiteX146" fmla="*/ 52388 w 1914525"/>
                <a:gd name="connsiteY146" fmla="*/ 576263 h 1395413"/>
                <a:gd name="connsiteX147" fmla="*/ 47625 w 1914525"/>
                <a:gd name="connsiteY147" fmla="*/ 604838 h 1395413"/>
                <a:gd name="connsiteX148" fmla="*/ 38100 w 1914525"/>
                <a:gd name="connsiteY148" fmla="*/ 714375 h 1395413"/>
                <a:gd name="connsiteX149" fmla="*/ 28575 w 1914525"/>
                <a:gd name="connsiteY149" fmla="*/ 762000 h 1395413"/>
                <a:gd name="connsiteX150" fmla="*/ 14288 w 1914525"/>
                <a:gd name="connsiteY150" fmla="*/ 866775 h 1395413"/>
                <a:gd name="connsiteX151" fmla="*/ 9525 w 1914525"/>
                <a:gd name="connsiteY151" fmla="*/ 890588 h 1395413"/>
                <a:gd name="connsiteX152" fmla="*/ 0 w 1914525"/>
                <a:gd name="connsiteY152" fmla="*/ 919163 h 1395413"/>
                <a:gd name="connsiteX153" fmla="*/ 4763 w 1914525"/>
                <a:gd name="connsiteY153" fmla="*/ 1042988 h 1395413"/>
                <a:gd name="connsiteX154" fmla="*/ 14288 w 1914525"/>
                <a:gd name="connsiteY154" fmla="*/ 1076325 h 1395413"/>
                <a:gd name="connsiteX155" fmla="*/ 23813 w 1914525"/>
                <a:gd name="connsiteY15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690688 w 1914525"/>
                <a:gd name="connsiteY39" fmla="*/ 447675 h 1395413"/>
                <a:gd name="connsiteX40" fmla="*/ 1704975 w 1914525"/>
                <a:gd name="connsiteY40" fmla="*/ 471488 h 1395413"/>
                <a:gd name="connsiteX41" fmla="*/ 1714500 w 1914525"/>
                <a:gd name="connsiteY41" fmla="*/ 485775 h 1395413"/>
                <a:gd name="connsiteX42" fmla="*/ 1728788 w 1914525"/>
                <a:gd name="connsiteY42" fmla="*/ 514350 h 1395413"/>
                <a:gd name="connsiteX43" fmla="*/ 1747838 w 1914525"/>
                <a:gd name="connsiteY43" fmla="*/ 542925 h 1395413"/>
                <a:gd name="connsiteX44" fmla="*/ 1752600 w 1914525"/>
                <a:gd name="connsiteY44" fmla="*/ 557213 h 1395413"/>
                <a:gd name="connsiteX45" fmla="*/ 1762125 w 1914525"/>
                <a:gd name="connsiteY45" fmla="*/ 571500 h 1395413"/>
                <a:gd name="connsiteX46" fmla="*/ 1771650 w 1914525"/>
                <a:gd name="connsiteY46" fmla="*/ 600075 h 1395413"/>
                <a:gd name="connsiteX47" fmla="*/ 1781175 w 1914525"/>
                <a:gd name="connsiteY47" fmla="*/ 614363 h 1395413"/>
                <a:gd name="connsiteX48" fmla="*/ 1790700 w 1914525"/>
                <a:gd name="connsiteY48" fmla="*/ 642938 h 1395413"/>
                <a:gd name="connsiteX49" fmla="*/ 1795463 w 1914525"/>
                <a:gd name="connsiteY49" fmla="*/ 661988 h 1395413"/>
                <a:gd name="connsiteX50" fmla="*/ 1804988 w 1914525"/>
                <a:gd name="connsiteY50" fmla="*/ 676275 h 1395413"/>
                <a:gd name="connsiteX51" fmla="*/ 1809750 w 1914525"/>
                <a:gd name="connsiteY51" fmla="*/ 695325 h 1395413"/>
                <a:gd name="connsiteX52" fmla="*/ 1824038 w 1914525"/>
                <a:gd name="connsiteY52" fmla="*/ 747713 h 1395413"/>
                <a:gd name="connsiteX53" fmla="*/ 1833563 w 1914525"/>
                <a:gd name="connsiteY53" fmla="*/ 804863 h 1395413"/>
                <a:gd name="connsiteX54" fmla="*/ 1838325 w 1914525"/>
                <a:gd name="connsiteY54" fmla="*/ 942975 h 1395413"/>
                <a:gd name="connsiteX55" fmla="*/ 1843088 w 1914525"/>
                <a:gd name="connsiteY55" fmla="*/ 957263 h 1395413"/>
                <a:gd name="connsiteX56" fmla="*/ 1857375 w 1914525"/>
                <a:gd name="connsiteY56" fmla="*/ 1000125 h 1395413"/>
                <a:gd name="connsiteX57" fmla="*/ 1862138 w 1914525"/>
                <a:gd name="connsiteY57" fmla="*/ 1019175 h 1395413"/>
                <a:gd name="connsiteX58" fmla="*/ 1871663 w 1914525"/>
                <a:gd name="connsiteY58" fmla="*/ 1038225 h 1395413"/>
                <a:gd name="connsiteX59" fmla="*/ 1876425 w 1914525"/>
                <a:gd name="connsiteY59" fmla="*/ 1166813 h 1395413"/>
                <a:gd name="connsiteX60" fmla="*/ 1885950 w 1914525"/>
                <a:gd name="connsiteY60" fmla="*/ 1285875 h 1395413"/>
                <a:gd name="connsiteX61" fmla="*/ 1885950 w 1914525"/>
                <a:gd name="connsiteY61" fmla="*/ 1357313 h 1395413"/>
                <a:gd name="connsiteX62" fmla="*/ 1876425 w 1914525"/>
                <a:gd name="connsiteY62" fmla="*/ 1371600 h 1395413"/>
                <a:gd name="connsiteX63" fmla="*/ 1866900 w 1914525"/>
                <a:gd name="connsiteY63" fmla="*/ 1395413 h 1395413"/>
                <a:gd name="connsiteX64" fmla="*/ 1871663 w 1914525"/>
                <a:gd name="connsiteY64" fmla="*/ 1266825 h 1395413"/>
                <a:gd name="connsiteX65" fmla="*/ 1881188 w 1914525"/>
                <a:gd name="connsiteY65" fmla="*/ 1238250 h 1395413"/>
                <a:gd name="connsiteX66" fmla="*/ 1890713 w 1914525"/>
                <a:gd name="connsiteY66" fmla="*/ 1200150 h 1395413"/>
                <a:gd name="connsiteX67" fmla="*/ 1900238 w 1914525"/>
                <a:gd name="connsiteY67" fmla="*/ 1171575 h 1395413"/>
                <a:gd name="connsiteX68" fmla="*/ 1905000 w 1914525"/>
                <a:gd name="connsiteY68" fmla="*/ 1085850 h 1395413"/>
                <a:gd name="connsiteX69" fmla="*/ 1914525 w 1914525"/>
                <a:gd name="connsiteY69" fmla="*/ 809625 h 1395413"/>
                <a:gd name="connsiteX70" fmla="*/ 1909763 w 1914525"/>
                <a:gd name="connsiteY70" fmla="*/ 666750 h 1395413"/>
                <a:gd name="connsiteX71" fmla="*/ 1890713 w 1914525"/>
                <a:gd name="connsiteY71" fmla="*/ 633413 h 1395413"/>
                <a:gd name="connsiteX72" fmla="*/ 1881188 w 1914525"/>
                <a:gd name="connsiteY72" fmla="*/ 609600 h 1395413"/>
                <a:gd name="connsiteX73" fmla="*/ 1871663 w 1914525"/>
                <a:gd name="connsiteY73" fmla="*/ 581025 h 1395413"/>
                <a:gd name="connsiteX74" fmla="*/ 1862138 w 1914525"/>
                <a:gd name="connsiteY74" fmla="*/ 566738 h 1395413"/>
                <a:gd name="connsiteX75" fmla="*/ 1857375 w 1914525"/>
                <a:gd name="connsiteY75" fmla="*/ 542925 h 1395413"/>
                <a:gd name="connsiteX76" fmla="*/ 1847850 w 1914525"/>
                <a:gd name="connsiteY76" fmla="*/ 528638 h 1395413"/>
                <a:gd name="connsiteX77" fmla="*/ 1843088 w 1914525"/>
                <a:gd name="connsiteY77" fmla="*/ 514350 h 1395413"/>
                <a:gd name="connsiteX78" fmla="*/ 1833563 w 1914525"/>
                <a:gd name="connsiteY78" fmla="*/ 495300 h 1395413"/>
                <a:gd name="connsiteX79" fmla="*/ 1824038 w 1914525"/>
                <a:gd name="connsiteY79" fmla="*/ 457200 h 1395413"/>
                <a:gd name="connsiteX80" fmla="*/ 1814513 w 1914525"/>
                <a:gd name="connsiteY80" fmla="*/ 438150 h 1395413"/>
                <a:gd name="connsiteX81" fmla="*/ 1800225 w 1914525"/>
                <a:gd name="connsiteY81" fmla="*/ 404813 h 1395413"/>
                <a:gd name="connsiteX82" fmla="*/ 1790700 w 1914525"/>
                <a:gd name="connsiteY82" fmla="*/ 376238 h 1395413"/>
                <a:gd name="connsiteX83" fmla="*/ 1785938 w 1914525"/>
                <a:gd name="connsiteY83" fmla="*/ 361950 h 1395413"/>
                <a:gd name="connsiteX84" fmla="*/ 1781175 w 1914525"/>
                <a:gd name="connsiteY84" fmla="*/ 342900 h 1395413"/>
                <a:gd name="connsiteX85" fmla="*/ 1771650 w 1914525"/>
                <a:gd name="connsiteY85" fmla="*/ 328613 h 1395413"/>
                <a:gd name="connsiteX86" fmla="*/ 1752600 w 1914525"/>
                <a:gd name="connsiteY86" fmla="*/ 280988 h 1395413"/>
                <a:gd name="connsiteX87" fmla="*/ 1747838 w 1914525"/>
                <a:gd name="connsiteY87" fmla="*/ 266700 h 1395413"/>
                <a:gd name="connsiteX88" fmla="*/ 1738313 w 1914525"/>
                <a:gd name="connsiteY88" fmla="*/ 252413 h 1395413"/>
                <a:gd name="connsiteX89" fmla="*/ 1724025 w 1914525"/>
                <a:gd name="connsiteY89" fmla="*/ 228600 h 1395413"/>
                <a:gd name="connsiteX90" fmla="*/ 1714500 w 1914525"/>
                <a:gd name="connsiteY90" fmla="*/ 214313 h 1395413"/>
                <a:gd name="connsiteX91" fmla="*/ 1700213 w 1914525"/>
                <a:gd name="connsiteY91" fmla="*/ 204788 h 1395413"/>
                <a:gd name="connsiteX92" fmla="*/ 1676400 w 1914525"/>
                <a:gd name="connsiteY92" fmla="*/ 176213 h 1395413"/>
                <a:gd name="connsiteX93" fmla="*/ 1666875 w 1914525"/>
                <a:gd name="connsiteY93" fmla="*/ 161925 h 1395413"/>
                <a:gd name="connsiteX94" fmla="*/ 1638300 w 1914525"/>
                <a:gd name="connsiteY94" fmla="*/ 152400 h 1395413"/>
                <a:gd name="connsiteX95" fmla="*/ 1609725 w 1914525"/>
                <a:gd name="connsiteY95" fmla="*/ 142875 h 1395413"/>
                <a:gd name="connsiteX96" fmla="*/ 1590675 w 1914525"/>
                <a:gd name="connsiteY96" fmla="*/ 133350 h 1395413"/>
                <a:gd name="connsiteX97" fmla="*/ 1533525 w 1914525"/>
                <a:gd name="connsiteY97" fmla="*/ 123825 h 1395413"/>
                <a:gd name="connsiteX98" fmla="*/ 1495425 w 1914525"/>
                <a:gd name="connsiteY98" fmla="*/ 109538 h 1395413"/>
                <a:gd name="connsiteX99" fmla="*/ 1376363 w 1914525"/>
                <a:gd name="connsiteY99" fmla="*/ 95250 h 1395413"/>
                <a:gd name="connsiteX100" fmla="*/ 1343025 w 1914525"/>
                <a:gd name="connsiteY100" fmla="*/ 90488 h 1395413"/>
                <a:gd name="connsiteX101" fmla="*/ 1281113 w 1914525"/>
                <a:gd name="connsiteY101" fmla="*/ 76200 h 1395413"/>
                <a:gd name="connsiteX102" fmla="*/ 1223963 w 1914525"/>
                <a:gd name="connsiteY102" fmla="*/ 71438 h 1395413"/>
                <a:gd name="connsiteX103" fmla="*/ 1181100 w 1914525"/>
                <a:gd name="connsiteY103" fmla="*/ 61913 h 1395413"/>
                <a:gd name="connsiteX104" fmla="*/ 1166813 w 1914525"/>
                <a:gd name="connsiteY104" fmla="*/ 52388 h 1395413"/>
                <a:gd name="connsiteX105" fmla="*/ 1143000 w 1914525"/>
                <a:gd name="connsiteY105" fmla="*/ 47625 h 1395413"/>
                <a:gd name="connsiteX106" fmla="*/ 1114425 w 1914525"/>
                <a:gd name="connsiteY106" fmla="*/ 38100 h 1395413"/>
                <a:gd name="connsiteX107" fmla="*/ 1085850 w 1914525"/>
                <a:gd name="connsiteY107" fmla="*/ 28575 h 1395413"/>
                <a:gd name="connsiteX108" fmla="*/ 1009650 w 1914525"/>
                <a:gd name="connsiteY108" fmla="*/ 19050 h 1395413"/>
                <a:gd name="connsiteX109" fmla="*/ 976313 w 1914525"/>
                <a:gd name="connsiteY109" fmla="*/ 9525 h 1395413"/>
                <a:gd name="connsiteX110" fmla="*/ 923925 w 1914525"/>
                <a:gd name="connsiteY110" fmla="*/ 0 h 1395413"/>
                <a:gd name="connsiteX111" fmla="*/ 771525 w 1914525"/>
                <a:gd name="connsiteY111" fmla="*/ 4763 h 1395413"/>
                <a:gd name="connsiteX112" fmla="*/ 757238 w 1914525"/>
                <a:gd name="connsiteY112" fmla="*/ 9525 h 1395413"/>
                <a:gd name="connsiteX113" fmla="*/ 733425 w 1914525"/>
                <a:gd name="connsiteY113" fmla="*/ 19050 h 1395413"/>
                <a:gd name="connsiteX114" fmla="*/ 714375 w 1914525"/>
                <a:gd name="connsiteY114" fmla="*/ 28575 h 1395413"/>
                <a:gd name="connsiteX115" fmla="*/ 700088 w 1914525"/>
                <a:gd name="connsiteY115" fmla="*/ 33338 h 1395413"/>
                <a:gd name="connsiteX116" fmla="*/ 681038 w 1914525"/>
                <a:gd name="connsiteY116" fmla="*/ 42863 h 1395413"/>
                <a:gd name="connsiteX117" fmla="*/ 633413 w 1914525"/>
                <a:gd name="connsiteY117" fmla="*/ 57150 h 1395413"/>
                <a:gd name="connsiteX118" fmla="*/ 595313 w 1914525"/>
                <a:gd name="connsiteY118" fmla="*/ 71438 h 1395413"/>
                <a:gd name="connsiteX119" fmla="*/ 552450 w 1914525"/>
                <a:gd name="connsiteY119" fmla="*/ 80963 h 1395413"/>
                <a:gd name="connsiteX120" fmla="*/ 519113 w 1914525"/>
                <a:gd name="connsiteY120" fmla="*/ 95250 h 1395413"/>
                <a:gd name="connsiteX121" fmla="*/ 485775 w 1914525"/>
                <a:gd name="connsiteY121" fmla="*/ 100013 h 1395413"/>
                <a:gd name="connsiteX122" fmla="*/ 438150 w 1914525"/>
                <a:gd name="connsiteY122" fmla="*/ 119063 h 1395413"/>
                <a:gd name="connsiteX123" fmla="*/ 404813 w 1914525"/>
                <a:gd name="connsiteY123" fmla="*/ 133350 h 1395413"/>
                <a:gd name="connsiteX124" fmla="*/ 390525 w 1914525"/>
                <a:gd name="connsiteY124" fmla="*/ 147638 h 1395413"/>
                <a:gd name="connsiteX125" fmla="*/ 352425 w 1914525"/>
                <a:gd name="connsiteY125" fmla="*/ 166688 h 1395413"/>
                <a:gd name="connsiteX126" fmla="*/ 319088 w 1914525"/>
                <a:gd name="connsiteY126" fmla="*/ 180975 h 1395413"/>
                <a:gd name="connsiteX127" fmla="*/ 300038 w 1914525"/>
                <a:gd name="connsiteY127" fmla="*/ 195263 h 1395413"/>
                <a:gd name="connsiteX128" fmla="*/ 285750 w 1914525"/>
                <a:gd name="connsiteY128" fmla="*/ 200025 h 1395413"/>
                <a:gd name="connsiteX129" fmla="*/ 266700 w 1914525"/>
                <a:gd name="connsiteY129" fmla="*/ 214313 h 1395413"/>
                <a:gd name="connsiteX130" fmla="*/ 228600 w 1914525"/>
                <a:gd name="connsiteY130" fmla="*/ 233363 h 1395413"/>
                <a:gd name="connsiteX131" fmla="*/ 200025 w 1914525"/>
                <a:gd name="connsiteY131" fmla="*/ 252413 h 1395413"/>
                <a:gd name="connsiteX132" fmla="*/ 185738 w 1914525"/>
                <a:gd name="connsiteY132" fmla="*/ 261938 h 1395413"/>
                <a:gd name="connsiteX133" fmla="*/ 166688 w 1914525"/>
                <a:gd name="connsiteY133" fmla="*/ 271463 h 1395413"/>
                <a:gd name="connsiteX134" fmla="*/ 157163 w 1914525"/>
                <a:gd name="connsiteY134" fmla="*/ 285750 h 1395413"/>
                <a:gd name="connsiteX135" fmla="*/ 142875 w 1914525"/>
                <a:gd name="connsiteY135" fmla="*/ 300038 h 1395413"/>
                <a:gd name="connsiteX136" fmla="*/ 119063 w 1914525"/>
                <a:gd name="connsiteY136" fmla="*/ 333375 h 1395413"/>
                <a:gd name="connsiteX137" fmla="*/ 114300 w 1914525"/>
                <a:gd name="connsiteY137" fmla="*/ 347663 h 1395413"/>
                <a:gd name="connsiteX138" fmla="*/ 104775 w 1914525"/>
                <a:gd name="connsiteY138" fmla="*/ 371475 h 1395413"/>
                <a:gd name="connsiteX139" fmla="*/ 85725 w 1914525"/>
                <a:gd name="connsiteY139" fmla="*/ 404813 h 1395413"/>
                <a:gd name="connsiteX140" fmla="*/ 76200 w 1914525"/>
                <a:gd name="connsiteY140" fmla="*/ 442913 h 1395413"/>
                <a:gd name="connsiteX141" fmla="*/ 71438 w 1914525"/>
                <a:gd name="connsiteY141" fmla="*/ 457200 h 1395413"/>
                <a:gd name="connsiteX142" fmla="*/ 66675 w 1914525"/>
                <a:gd name="connsiteY142" fmla="*/ 490538 h 1395413"/>
                <a:gd name="connsiteX143" fmla="*/ 61913 w 1914525"/>
                <a:gd name="connsiteY143" fmla="*/ 504825 h 1395413"/>
                <a:gd name="connsiteX144" fmla="*/ 57150 w 1914525"/>
                <a:gd name="connsiteY144" fmla="*/ 523875 h 1395413"/>
                <a:gd name="connsiteX145" fmla="*/ 52388 w 1914525"/>
                <a:gd name="connsiteY145" fmla="*/ 576263 h 1395413"/>
                <a:gd name="connsiteX146" fmla="*/ 47625 w 1914525"/>
                <a:gd name="connsiteY146" fmla="*/ 604838 h 1395413"/>
                <a:gd name="connsiteX147" fmla="*/ 38100 w 1914525"/>
                <a:gd name="connsiteY147" fmla="*/ 714375 h 1395413"/>
                <a:gd name="connsiteX148" fmla="*/ 28575 w 1914525"/>
                <a:gd name="connsiteY148" fmla="*/ 762000 h 1395413"/>
                <a:gd name="connsiteX149" fmla="*/ 14288 w 1914525"/>
                <a:gd name="connsiteY149" fmla="*/ 866775 h 1395413"/>
                <a:gd name="connsiteX150" fmla="*/ 9525 w 1914525"/>
                <a:gd name="connsiteY150" fmla="*/ 890588 h 1395413"/>
                <a:gd name="connsiteX151" fmla="*/ 0 w 1914525"/>
                <a:gd name="connsiteY151" fmla="*/ 919163 h 1395413"/>
                <a:gd name="connsiteX152" fmla="*/ 4763 w 1914525"/>
                <a:gd name="connsiteY152" fmla="*/ 1042988 h 1395413"/>
                <a:gd name="connsiteX153" fmla="*/ 14288 w 1914525"/>
                <a:gd name="connsiteY153" fmla="*/ 1076325 h 1395413"/>
                <a:gd name="connsiteX154" fmla="*/ 23813 w 1914525"/>
                <a:gd name="connsiteY154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28788 w 1914525"/>
                <a:gd name="connsiteY41" fmla="*/ 514350 h 1395413"/>
                <a:gd name="connsiteX42" fmla="*/ 1747838 w 1914525"/>
                <a:gd name="connsiteY42" fmla="*/ 542925 h 1395413"/>
                <a:gd name="connsiteX43" fmla="*/ 1752600 w 1914525"/>
                <a:gd name="connsiteY43" fmla="*/ 557213 h 1395413"/>
                <a:gd name="connsiteX44" fmla="*/ 1762125 w 1914525"/>
                <a:gd name="connsiteY44" fmla="*/ 571500 h 1395413"/>
                <a:gd name="connsiteX45" fmla="*/ 1771650 w 1914525"/>
                <a:gd name="connsiteY45" fmla="*/ 600075 h 1395413"/>
                <a:gd name="connsiteX46" fmla="*/ 1781175 w 1914525"/>
                <a:gd name="connsiteY46" fmla="*/ 614363 h 1395413"/>
                <a:gd name="connsiteX47" fmla="*/ 1790700 w 1914525"/>
                <a:gd name="connsiteY47" fmla="*/ 642938 h 1395413"/>
                <a:gd name="connsiteX48" fmla="*/ 1795463 w 1914525"/>
                <a:gd name="connsiteY48" fmla="*/ 661988 h 1395413"/>
                <a:gd name="connsiteX49" fmla="*/ 1804988 w 1914525"/>
                <a:gd name="connsiteY49" fmla="*/ 676275 h 1395413"/>
                <a:gd name="connsiteX50" fmla="*/ 1809750 w 1914525"/>
                <a:gd name="connsiteY50" fmla="*/ 695325 h 1395413"/>
                <a:gd name="connsiteX51" fmla="*/ 1824038 w 1914525"/>
                <a:gd name="connsiteY51" fmla="*/ 747713 h 1395413"/>
                <a:gd name="connsiteX52" fmla="*/ 1833563 w 1914525"/>
                <a:gd name="connsiteY52" fmla="*/ 804863 h 1395413"/>
                <a:gd name="connsiteX53" fmla="*/ 1838325 w 1914525"/>
                <a:gd name="connsiteY53" fmla="*/ 942975 h 1395413"/>
                <a:gd name="connsiteX54" fmla="*/ 1843088 w 1914525"/>
                <a:gd name="connsiteY54" fmla="*/ 957263 h 1395413"/>
                <a:gd name="connsiteX55" fmla="*/ 1857375 w 1914525"/>
                <a:gd name="connsiteY55" fmla="*/ 1000125 h 1395413"/>
                <a:gd name="connsiteX56" fmla="*/ 1862138 w 1914525"/>
                <a:gd name="connsiteY56" fmla="*/ 1019175 h 1395413"/>
                <a:gd name="connsiteX57" fmla="*/ 1871663 w 1914525"/>
                <a:gd name="connsiteY57" fmla="*/ 1038225 h 1395413"/>
                <a:gd name="connsiteX58" fmla="*/ 1876425 w 1914525"/>
                <a:gd name="connsiteY58" fmla="*/ 1166813 h 1395413"/>
                <a:gd name="connsiteX59" fmla="*/ 1885950 w 1914525"/>
                <a:gd name="connsiteY59" fmla="*/ 1285875 h 1395413"/>
                <a:gd name="connsiteX60" fmla="*/ 1885950 w 1914525"/>
                <a:gd name="connsiteY60" fmla="*/ 1357313 h 1395413"/>
                <a:gd name="connsiteX61" fmla="*/ 1876425 w 1914525"/>
                <a:gd name="connsiteY61" fmla="*/ 1371600 h 1395413"/>
                <a:gd name="connsiteX62" fmla="*/ 1866900 w 1914525"/>
                <a:gd name="connsiteY62" fmla="*/ 1395413 h 1395413"/>
                <a:gd name="connsiteX63" fmla="*/ 1871663 w 1914525"/>
                <a:gd name="connsiteY63" fmla="*/ 1266825 h 1395413"/>
                <a:gd name="connsiteX64" fmla="*/ 1881188 w 1914525"/>
                <a:gd name="connsiteY64" fmla="*/ 1238250 h 1395413"/>
                <a:gd name="connsiteX65" fmla="*/ 1890713 w 1914525"/>
                <a:gd name="connsiteY65" fmla="*/ 1200150 h 1395413"/>
                <a:gd name="connsiteX66" fmla="*/ 1900238 w 1914525"/>
                <a:gd name="connsiteY66" fmla="*/ 1171575 h 1395413"/>
                <a:gd name="connsiteX67" fmla="*/ 1905000 w 1914525"/>
                <a:gd name="connsiteY67" fmla="*/ 1085850 h 1395413"/>
                <a:gd name="connsiteX68" fmla="*/ 1914525 w 1914525"/>
                <a:gd name="connsiteY68" fmla="*/ 809625 h 1395413"/>
                <a:gd name="connsiteX69" fmla="*/ 1909763 w 1914525"/>
                <a:gd name="connsiteY69" fmla="*/ 666750 h 1395413"/>
                <a:gd name="connsiteX70" fmla="*/ 1890713 w 1914525"/>
                <a:gd name="connsiteY70" fmla="*/ 633413 h 1395413"/>
                <a:gd name="connsiteX71" fmla="*/ 1881188 w 1914525"/>
                <a:gd name="connsiteY71" fmla="*/ 609600 h 1395413"/>
                <a:gd name="connsiteX72" fmla="*/ 1871663 w 1914525"/>
                <a:gd name="connsiteY72" fmla="*/ 581025 h 1395413"/>
                <a:gd name="connsiteX73" fmla="*/ 1862138 w 1914525"/>
                <a:gd name="connsiteY73" fmla="*/ 566738 h 1395413"/>
                <a:gd name="connsiteX74" fmla="*/ 1857375 w 1914525"/>
                <a:gd name="connsiteY74" fmla="*/ 542925 h 1395413"/>
                <a:gd name="connsiteX75" fmla="*/ 1847850 w 1914525"/>
                <a:gd name="connsiteY75" fmla="*/ 528638 h 1395413"/>
                <a:gd name="connsiteX76" fmla="*/ 1843088 w 1914525"/>
                <a:gd name="connsiteY76" fmla="*/ 514350 h 1395413"/>
                <a:gd name="connsiteX77" fmla="*/ 1833563 w 1914525"/>
                <a:gd name="connsiteY77" fmla="*/ 495300 h 1395413"/>
                <a:gd name="connsiteX78" fmla="*/ 1824038 w 1914525"/>
                <a:gd name="connsiteY78" fmla="*/ 457200 h 1395413"/>
                <a:gd name="connsiteX79" fmla="*/ 1814513 w 1914525"/>
                <a:gd name="connsiteY79" fmla="*/ 438150 h 1395413"/>
                <a:gd name="connsiteX80" fmla="*/ 1800225 w 1914525"/>
                <a:gd name="connsiteY80" fmla="*/ 404813 h 1395413"/>
                <a:gd name="connsiteX81" fmla="*/ 1790700 w 1914525"/>
                <a:gd name="connsiteY81" fmla="*/ 376238 h 1395413"/>
                <a:gd name="connsiteX82" fmla="*/ 1785938 w 1914525"/>
                <a:gd name="connsiteY82" fmla="*/ 361950 h 1395413"/>
                <a:gd name="connsiteX83" fmla="*/ 1781175 w 1914525"/>
                <a:gd name="connsiteY83" fmla="*/ 342900 h 1395413"/>
                <a:gd name="connsiteX84" fmla="*/ 1771650 w 1914525"/>
                <a:gd name="connsiteY84" fmla="*/ 328613 h 1395413"/>
                <a:gd name="connsiteX85" fmla="*/ 1752600 w 1914525"/>
                <a:gd name="connsiteY85" fmla="*/ 280988 h 1395413"/>
                <a:gd name="connsiteX86" fmla="*/ 1747838 w 1914525"/>
                <a:gd name="connsiteY86" fmla="*/ 266700 h 1395413"/>
                <a:gd name="connsiteX87" fmla="*/ 1738313 w 1914525"/>
                <a:gd name="connsiteY87" fmla="*/ 252413 h 1395413"/>
                <a:gd name="connsiteX88" fmla="*/ 1724025 w 1914525"/>
                <a:gd name="connsiteY88" fmla="*/ 228600 h 1395413"/>
                <a:gd name="connsiteX89" fmla="*/ 1714500 w 1914525"/>
                <a:gd name="connsiteY89" fmla="*/ 214313 h 1395413"/>
                <a:gd name="connsiteX90" fmla="*/ 1700213 w 1914525"/>
                <a:gd name="connsiteY90" fmla="*/ 204788 h 1395413"/>
                <a:gd name="connsiteX91" fmla="*/ 1676400 w 1914525"/>
                <a:gd name="connsiteY91" fmla="*/ 176213 h 1395413"/>
                <a:gd name="connsiteX92" fmla="*/ 1666875 w 1914525"/>
                <a:gd name="connsiteY92" fmla="*/ 161925 h 1395413"/>
                <a:gd name="connsiteX93" fmla="*/ 1638300 w 1914525"/>
                <a:gd name="connsiteY93" fmla="*/ 152400 h 1395413"/>
                <a:gd name="connsiteX94" fmla="*/ 1609725 w 1914525"/>
                <a:gd name="connsiteY94" fmla="*/ 142875 h 1395413"/>
                <a:gd name="connsiteX95" fmla="*/ 1590675 w 1914525"/>
                <a:gd name="connsiteY95" fmla="*/ 133350 h 1395413"/>
                <a:gd name="connsiteX96" fmla="*/ 1533525 w 1914525"/>
                <a:gd name="connsiteY96" fmla="*/ 123825 h 1395413"/>
                <a:gd name="connsiteX97" fmla="*/ 1495425 w 1914525"/>
                <a:gd name="connsiteY97" fmla="*/ 109538 h 1395413"/>
                <a:gd name="connsiteX98" fmla="*/ 1376363 w 1914525"/>
                <a:gd name="connsiteY98" fmla="*/ 95250 h 1395413"/>
                <a:gd name="connsiteX99" fmla="*/ 1343025 w 1914525"/>
                <a:gd name="connsiteY99" fmla="*/ 90488 h 1395413"/>
                <a:gd name="connsiteX100" fmla="*/ 1281113 w 1914525"/>
                <a:gd name="connsiteY100" fmla="*/ 76200 h 1395413"/>
                <a:gd name="connsiteX101" fmla="*/ 1223963 w 1914525"/>
                <a:gd name="connsiteY101" fmla="*/ 71438 h 1395413"/>
                <a:gd name="connsiteX102" fmla="*/ 1181100 w 1914525"/>
                <a:gd name="connsiteY102" fmla="*/ 61913 h 1395413"/>
                <a:gd name="connsiteX103" fmla="*/ 1166813 w 1914525"/>
                <a:gd name="connsiteY103" fmla="*/ 52388 h 1395413"/>
                <a:gd name="connsiteX104" fmla="*/ 1143000 w 1914525"/>
                <a:gd name="connsiteY104" fmla="*/ 47625 h 1395413"/>
                <a:gd name="connsiteX105" fmla="*/ 1114425 w 1914525"/>
                <a:gd name="connsiteY105" fmla="*/ 38100 h 1395413"/>
                <a:gd name="connsiteX106" fmla="*/ 1085850 w 1914525"/>
                <a:gd name="connsiteY106" fmla="*/ 28575 h 1395413"/>
                <a:gd name="connsiteX107" fmla="*/ 1009650 w 1914525"/>
                <a:gd name="connsiteY107" fmla="*/ 19050 h 1395413"/>
                <a:gd name="connsiteX108" fmla="*/ 976313 w 1914525"/>
                <a:gd name="connsiteY108" fmla="*/ 9525 h 1395413"/>
                <a:gd name="connsiteX109" fmla="*/ 923925 w 1914525"/>
                <a:gd name="connsiteY109" fmla="*/ 0 h 1395413"/>
                <a:gd name="connsiteX110" fmla="*/ 771525 w 1914525"/>
                <a:gd name="connsiteY110" fmla="*/ 4763 h 1395413"/>
                <a:gd name="connsiteX111" fmla="*/ 757238 w 1914525"/>
                <a:gd name="connsiteY111" fmla="*/ 9525 h 1395413"/>
                <a:gd name="connsiteX112" fmla="*/ 733425 w 1914525"/>
                <a:gd name="connsiteY112" fmla="*/ 19050 h 1395413"/>
                <a:gd name="connsiteX113" fmla="*/ 714375 w 1914525"/>
                <a:gd name="connsiteY113" fmla="*/ 28575 h 1395413"/>
                <a:gd name="connsiteX114" fmla="*/ 700088 w 1914525"/>
                <a:gd name="connsiteY114" fmla="*/ 33338 h 1395413"/>
                <a:gd name="connsiteX115" fmla="*/ 681038 w 1914525"/>
                <a:gd name="connsiteY115" fmla="*/ 42863 h 1395413"/>
                <a:gd name="connsiteX116" fmla="*/ 633413 w 1914525"/>
                <a:gd name="connsiteY116" fmla="*/ 57150 h 1395413"/>
                <a:gd name="connsiteX117" fmla="*/ 595313 w 1914525"/>
                <a:gd name="connsiteY117" fmla="*/ 71438 h 1395413"/>
                <a:gd name="connsiteX118" fmla="*/ 552450 w 1914525"/>
                <a:gd name="connsiteY118" fmla="*/ 80963 h 1395413"/>
                <a:gd name="connsiteX119" fmla="*/ 519113 w 1914525"/>
                <a:gd name="connsiteY119" fmla="*/ 95250 h 1395413"/>
                <a:gd name="connsiteX120" fmla="*/ 485775 w 1914525"/>
                <a:gd name="connsiteY120" fmla="*/ 100013 h 1395413"/>
                <a:gd name="connsiteX121" fmla="*/ 438150 w 1914525"/>
                <a:gd name="connsiteY121" fmla="*/ 119063 h 1395413"/>
                <a:gd name="connsiteX122" fmla="*/ 404813 w 1914525"/>
                <a:gd name="connsiteY122" fmla="*/ 133350 h 1395413"/>
                <a:gd name="connsiteX123" fmla="*/ 390525 w 1914525"/>
                <a:gd name="connsiteY123" fmla="*/ 147638 h 1395413"/>
                <a:gd name="connsiteX124" fmla="*/ 352425 w 1914525"/>
                <a:gd name="connsiteY124" fmla="*/ 166688 h 1395413"/>
                <a:gd name="connsiteX125" fmla="*/ 319088 w 1914525"/>
                <a:gd name="connsiteY125" fmla="*/ 180975 h 1395413"/>
                <a:gd name="connsiteX126" fmla="*/ 300038 w 1914525"/>
                <a:gd name="connsiteY126" fmla="*/ 195263 h 1395413"/>
                <a:gd name="connsiteX127" fmla="*/ 285750 w 1914525"/>
                <a:gd name="connsiteY127" fmla="*/ 200025 h 1395413"/>
                <a:gd name="connsiteX128" fmla="*/ 266700 w 1914525"/>
                <a:gd name="connsiteY128" fmla="*/ 214313 h 1395413"/>
                <a:gd name="connsiteX129" fmla="*/ 228600 w 1914525"/>
                <a:gd name="connsiteY129" fmla="*/ 233363 h 1395413"/>
                <a:gd name="connsiteX130" fmla="*/ 200025 w 1914525"/>
                <a:gd name="connsiteY130" fmla="*/ 252413 h 1395413"/>
                <a:gd name="connsiteX131" fmla="*/ 185738 w 1914525"/>
                <a:gd name="connsiteY131" fmla="*/ 261938 h 1395413"/>
                <a:gd name="connsiteX132" fmla="*/ 166688 w 1914525"/>
                <a:gd name="connsiteY132" fmla="*/ 271463 h 1395413"/>
                <a:gd name="connsiteX133" fmla="*/ 157163 w 1914525"/>
                <a:gd name="connsiteY133" fmla="*/ 285750 h 1395413"/>
                <a:gd name="connsiteX134" fmla="*/ 142875 w 1914525"/>
                <a:gd name="connsiteY134" fmla="*/ 300038 h 1395413"/>
                <a:gd name="connsiteX135" fmla="*/ 119063 w 1914525"/>
                <a:gd name="connsiteY135" fmla="*/ 333375 h 1395413"/>
                <a:gd name="connsiteX136" fmla="*/ 114300 w 1914525"/>
                <a:gd name="connsiteY136" fmla="*/ 347663 h 1395413"/>
                <a:gd name="connsiteX137" fmla="*/ 104775 w 1914525"/>
                <a:gd name="connsiteY137" fmla="*/ 371475 h 1395413"/>
                <a:gd name="connsiteX138" fmla="*/ 85725 w 1914525"/>
                <a:gd name="connsiteY138" fmla="*/ 404813 h 1395413"/>
                <a:gd name="connsiteX139" fmla="*/ 76200 w 1914525"/>
                <a:gd name="connsiteY139" fmla="*/ 442913 h 1395413"/>
                <a:gd name="connsiteX140" fmla="*/ 71438 w 1914525"/>
                <a:gd name="connsiteY140" fmla="*/ 457200 h 1395413"/>
                <a:gd name="connsiteX141" fmla="*/ 66675 w 1914525"/>
                <a:gd name="connsiteY141" fmla="*/ 490538 h 1395413"/>
                <a:gd name="connsiteX142" fmla="*/ 61913 w 1914525"/>
                <a:gd name="connsiteY142" fmla="*/ 504825 h 1395413"/>
                <a:gd name="connsiteX143" fmla="*/ 57150 w 1914525"/>
                <a:gd name="connsiteY143" fmla="*/ 523875 h 1395413"/>
                <a:gd name="connsiteX144" fmla="*/ 52388 w 1914525"/>
                <a:gd name="connsiteY144" fmla="*/ 576263 h 1395413"/>
                <a:gd name="connsiteX145" fmla="*/ 47625 w 1914525"/>
                <a:gd name="connsiteY145" fmla="*/ 604838 h 1395413"/>
                <a:gd name="connsiteX146" fmla="*/ 38100 w 1914525"/>
                <a:gd name="connsiteY146" fmla="*/ 714375 h 1395413"/>
                <a:gd name="connsiteX147" fmla="*/ 28575 w 1914525"/>
                <a:gd name="connsiteY147" fmla="*/ 762000 h 1395413"/>
                <a:gd name="connsiteX148" fmla="*/ 14288 w 1914525"/>
                <a:gd name="connsiteY148" fmla="*/ 866775 h 1395413"/>
                <a:gd name="connsiteX149" fmla="*/ 9525 w 1914525"/>
                <a:gd name="connsiteY149" fmla="*/ 890588 h 1395413"/>
                <a:gd name="connsiteX150" fmla="*/ 0 w 1914525"/>
                <a:gd name="connsiteY150" fmla="*/ 919163 h 1395413"/>
                <a:gd name="connsiteX151" fmla="*/ 4763 w 1914525"/>
                <a:gd name="connsiteY151" fmla="*/ 1042988 h 1395413"/>
                <a:gd name="connsiteX152" fmla="*/ 14288 w 1914525"/>
                <a:gd name="connsiteY152" fmla="*/ 1076325 h 1395413"/>
                <a:gd name="connsiteX153" fmla="*/ 23813 w 1914525"/>
                <a:gd name="connsiteY15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47838 w 1914525"/>
                <a:gd name="connsiteY41" fmla="*/ 542925 h 1395413"/>
                <a:gd name="connsiteX42" fmla="*/ 1752600 w 1914525"/>
                <a:gd name="connsiteY42" fmla="*/ 557213 h 1395413"/>
                <a:gd name="connsiteX43" fmla="*/ 1762125 w 1914525"/>
                <a:gd name="connsiteY43" fmla="*/ 571500 h 1395413"/>
                <a:gd name="connsiteX44" fmla="*/ 1771650 w 1914525"/>
                <a:gd name="connsiteY44" fmla="*/ 600075 h 1395413"/>
                <a:gd name="connsiteX45" fmla="*/ 1781175 w 1914525"/>
                <a:gd name="connsiteY45" fmla="*/ 614363 h 1395413"/>
                <a:gd name="connsiteX46" fmla="*/ 1790700 w 1914525"/>
                <a:gd name="connsiteY46" fmla="*/ 642938 h 1395413"/>
                <a:gd name="connsiteX47" fmla="*/ 1795463 w 1914525"/>
                <a:gd name="connsiteY47" fmla="*/ 661988 h 1395413"/>
                <a:gd name="connsiteX48" fmla="*/ 1804988 w 1914525"/>
                <a:gd name="connsiteY48" fmla="*/ 676275 h 1395413"/>
                <a:gd name="connsiteX49" fmla="*/ 1809750 w 1914525"/>
                <a:gd name="connsiteY49" fmla="*/ 695325 h 1395413"/>
                <a:gd name="connsiteX50" fmla="*/ 1824038 w 1914525"/>
                <a:gd name="connsiteY50" fmla="*/ 747713 h 1395413"/>
                <a:gd name="connsiteX51" fmla="*/ 1833563 w 1914525"/>
                <a:gd name="connsiteY51" fmla="*/ 804863 h 1395413"/>
                <a:gd name="connsiteX52" fmla="*/ 1838325 w 1914525"/>
                <a:gd name="connsiteY52" fmla="*/ 942975 h 1395413"/>
                <a:gd name="connsiteX53" fmla="*/ 1843088 w 1914525"/>
                <a:gd name="connsiteY53" fmla="*/ 957263 h 1395413"/>
                <a:gd name="connsiteX54" fmla="*/ 1857375 w 1914525"/>
                <a:gd name="connsiteY54" fmla="*/ 1000125 h 1395413"/>
                <a:gd name="connsiteX55" fmla="*/ 1862138 w 1914525"/>
                <a:gd name="connsiteY55" fmla="*/ 1019175 h 1395413"/>
                <a:gd name="connsiteX56" fmla="*/ 1871663 w 1914525"/>
                <a:gd name="connsiteY56" fmla="*/ 1038225 h 1395413"/>
                <a:gd name="connsiteX57" fmla="*/ 1876425 w 1914525"/>
                <a:gd name="connsiteY57" fmla="*/ 1166813 h 1395413"/>
                <a:gd name="connsiteX58" fmla="*/ 1885950 w 1914525"/>
                <a:gd name="connsiteY58" fmla="*/ 1285875 h 1395413"/>
                <a:gd name="connsiteX59" fmla="*/ 1885950 w 1914525"/>
                <a:gd name="connsiteY59" fmla="*/ 1357313 h 1395413"/>
                <a:gd name="connsiteX60" fmla="*/ 1876425 w 1914525"/>
                <a:gd name="connsiteY60" fmla="*/ 1371600 h 1395413"/>
                <a:gd name="connsiteX61" fmla="*/ 1866900 w 1914525"/>
                <a:gd name="connsiteY61" fmla="*/ 1395413 h 1395413"/>
                <a:gd name="connsiteX62" fmla="*/ 1871663 w 1914525"/>
                <a:gd name="connsiteY62" fmla="*/ 1266825 h 1395413"/>
                <a:gd name="connsiteX63" fmla="*/ 1881188 w 1914525"/>
                <a:gd name="connsiteY63" fmla="*/ 1238250 h 1395413"/>
                <a:gd name="connsiteX64" fmla="*/ 1890713 w 1914525"/>
                <a:gd name="connsiteY64" fmla="*/ 1200150 h 1395413"/>
                <a:gd name="connsiteX65" fmla="*/ 1900238 w 1914525"/>
                <a:gd name="connsiteY65" fmla="*/ 1171575 h 1395413"/>
                <a:gd name="connsiteX66" fmla="*/ 1905000 w 1914525"/>
                <a:gd name="connsiteY66" fmla="*/ 1085850 h 1395413"/>
                <a:gd name="connsiteX67" fmla="*/ 1914525 w 1914525"/>
                <a:gd name="connsiteY67" fmla="*/ 809625 h 1395413"/>
                <a:gd name="connsiteX68" fmla="*/ 1909763 w 1914525"/>
                <a:gd name="connsiteY68" fmla="*/ 666750 h 1395413"/>
                <a:gd name="connsiteX69" fmla="*/ 1890713 w 1914525"/>
                <a:gd name="connsiteY69" fmla="*/ 633413 h 1395413"/>
                <a:gd name="connsiteX70" fmla="*/ 1881188 w 1914525"/>
                <a:gd name="connsiteY70" fmla="*/ 609600 h 1395413"/>
                <a:gd name="connsiteX71" fmla="*/ 1871663 w 1914525"/>
                <a:gd name="connsiteY71" fmla="*/ 581025 h 1395413"/>
                <a:gd name="connsiteX72" fmla="*/ 1862138 w 1914525"/>
                <a:gd name="connsiteY72" fmla="*/ 566738 h 1395413"/>
                <a:gd name="connsiteX73" fmla="*/ 1857375 w 1914525"/>
                <a:gd name="connsiteY73" fmla="*/ 542925 h 1395413"/>
                <a:gd name="connsiteX74" fmla="*/ 1847850 w 1914525"/>
                <a:gd name="connsiteY74" fmla="*/ 528638 h 1395413"/>
                <a:gd name="connsiteX75" fmla="*/ 1843088 w 1914525"/>
                <a:gd name="connsiteY75" fmla="*/ 514350 h 1395413"/>
                <a:gd name="connsiteX76" fmla="*/ 1833563 w 1914525"/>
                <a:gd name="connsiteY76" fmla="*/ 495300 h 1395413"/>
                <a:gd name="connsiteX77" fmla="*/ 1824038 w 1914525"/>
                <a:gd name="connsiteY77" fmla="*/ 457200 h 1395413"/>
                <a:gd name="connsiteX78" fmla="*/ 1814513 w 1914525"/>
                <a:gd name="connsiteY78" fmla="*/ 438150 h 1395413"/>
                <a:gd name="connsiteX79" fmla="*/ 1800225 w 1914525"/>
                <a:gd name="connsiteY79" fmla="*/ 404813 h 1395413"/>
                <a:gd name="connsiteX80" fmla="*/ 1790700 w 1914525"/>
                <a:gd name="connsiteY80" fmla="*/ 376238 h 1395413"/>
                <a:gd name="connsiteX81" fmla="*/ 1785938 w 1914525"/>
                <a:gd name="connsiteY81" fmla="*/ 361950 h 1395413"/>
                <a:gd name="connsiteX82" fmla="*/ 1781175 w 1914525"/>
                <a:gd name="connsiteY82" fmla="*/ 342900 h 1395413"/>
                <a:gd name="connsiteX83" fmla="*/ 1771650 w 1914525"/>
                <a:gd name="connsiteY83" fmla="*/ 328613 h 1395413"/>
                <a:gd name="connsiteX84" fmla="*/ 1752600 w 1914525"/>
                <a:gd name="connsiteY84" fmla="*/ 280988 h 1395413"/>
                <a:gd name="connsiteX85" fmla="*/ 1747838 w 1914525"/>
                <a:gd name="connsiteY85" fmla="*/ 266700 h 1395413"/>
                <a:gd name="connsiteX86" fmla="*/ 1738313 w 1914525"/>
                <a:gd name="connsiteY86" fmla="*/ 252413 h 1395413"/>
                <a:gd name="connsiteX87" fmla="*/ 1724025 w 1914525"/>
                <a:gd name="connsiteY87" fmla="*/ 228600 h 1395413"/>
                <a:gd name="connsiteX88" fmla="*/ 1714500 w 1914525"/>
                <a:gd name="connsiteY88" fmla="*/ 214313 h 1395413"/>
                <a:gd name="connsiteX89" fmla="*/ 1700213 w 1914525"/>
                <a:gd name="connsiteY89" fmla="*/ 204788 h 1395413"/>
                <a:gd name="connsiteX90" fmla="*/ 1676400 w 1914525"/>
                <a:gd name="connsiteY90" fmla="*/ 176213 h 1395413"/>
                <a:gd name="connsiteX91" fmla="*/ 1666875 w 1914525"/>
                <a:gd name="connsiteY91" fmla="*/ 161925 h 1395413"/>
                <a:gd name="connsiteX92" fmla="*/ 1638300 w 1914525"/>
                <a:gd name="connsiteY92" fmla="*/ 152400 h 1395413"/>
                <a:gd name="connsiteX93" fmla="*/ 1609725 w 1914525"/>
                <a:gd name="connsiteY93" fmla="*/ 142875 h 1395413"/>
                <a:gd name="connsiteX94" fmla="*/ 1590675 w 1914525"/>
                <a:gd name="connsiteY94" fmla="*/ 133350 h 1395413"/>
                <a:gd name="connsiteX95" fmla="*/ 1533525 w 1914525"/>
                <a:gd name="connsiteY95" fmla="*/ 123825 h 1395413"/>
                <a:gd name="connsiteX96" fmla="*/ 1495425 w 1914525"/>
                <a:gd name="connsiteY96" fmla="*/ 109538 h 1395413"/>
                <a:gd name="connsiteX97" fmla="*/ 1376363 w 1914525"/>
                <a:gd name="connsiteY97" fmla="*/ 95250 h 1395413"/>
                <a:gd name="connsiteX98" fmla="*/ 1343025 w 1914525"/>
                <a:gd name="connsiteY98" fmla="*/ 90488 h 1395413"/>
                <a:gd name="connsiteX99" fmla="*/ 1281113 w 1914525"/>
                <a:gd name="connsiteY99" fmla="*/ 76200 h 1395413"/>
                <a:gd name="connsiteX100" fmla="*/ 1223963 w 1914525"/>
                <a:gd name="connsiteY100" fmla="*/ 71438 h 1395413"/>
                <a:gd name="connsiteX101" fmla="*/ 1181100 w 1914525"/>
                <a:gd name="connsiteY101" fmla="*/ 61913 h 1395413"/>
                <a:gd name="connsiteX102" fmla="*/ 1166813 w 1914525"/>
                <a:gd name="connsiteY102" fmla="*/ 52388 h 1395413"/>
                <a:gd name="connsiteX103" fmla="*/ 1143000 w 1914525"/>
                <a:gd name="connsiteY103" fmla="*/ 47625 h 1395413"/>
                <a:gd name="connsiteX104" fmla="*/ 1114425 w 1914525"/>
                <a:gd name="connsiteY104" fmla="*/ 38100 h 1395413"/>
                <a:gd name="connsiteX105" fmla="*/ 1085850 w 1914525"/>
                <a:gd name="connsiteY105" fmla="*/ 28575 h 1395413"/>
                <a:gd name="connsiteX106" fmla="*/ 1009650 w 1914525"/>
                <a:gd name="connsiteY106" fmla="*/ 19050 h 1395413"/>
                <a:gd name="connsiteX107" fmla="*/ 976313 w 1914525"/>
                <a:gd name="connsiteY107" fmla="*/ 9525 h 1395413"/>
                <a:gd name="connsiteX108" fmla="*/ 923925 w 1914525"/>
                <a:gd name="connsiteY108" fmla="*/ 0 h 1395413"/>
                <a:gd name="connsiteX109" fmla="*/ 771525 w 1914525"/>
                <a:gd name="connsiteY109" fmla="*/ 4763 h 1395413"/>
                <a:gd name="connsiteX110" fmla="*/ 757238 w 1914525"/>
                <a:gd name="connsiteY110" fmla="*/ 9525 h 1395413"/>
                <a:gd name="connsiteX111" fmla="*/ 733425 w 1914525"/>
                <a:gd name="connsiteY111" fmla="*/ 19050 h 1395413"/>
                <a:gd name="connsiteX112" fmla="*/ 714375 w 1914525"/>
                <a:gd name="connsiteY112" fmla="*/ 28575 h 1395413"/>
                <a:gd name="connsiteX113" fmla="*/ 700088 w 1914525"/>
                <a:gd name="connsiteY113" fmla="*/ 33338 h 1395413"/>
                <a:gd name="connsiteX114" fmla="*/ 681038 w 1914525"/>
                <a:gd name="connsiteY114" fmla="*/ 42863 h 1395413"/>
                <a:gd name="connsiteX115" fmla="*/ 633413 w 1914525"/>
                <a:gd name="connsiteY115" fmla="*/ 57150 h 1395413"/>
                <a:gd name="connsiteX116" fmla="*/ 595313 w 1914525"/>
                <a:gd name="connsiteY116" fmla="*/ 71438 h 1395413"/>
                <a:gd name="connsiteX117" fmla="*/ 552450 w 1914525"/>
                <a:gd name="connsiteY117" fmla="*/ 80963 h 1395413"/>
                <a:gd name="connsiteX118" fmla="*/ 519113 w 1914525"/>
                <a:gd name="connsiteY118" fmla="*/ 95250 h 1395413"/>
                <a:gd name="connsiteX119" fmla="*/ 485775 w 1914525"/>
                <a:gd name="connsiteY119" fmla="*/ 100013 h 1395413"/>
                <a:gd name="connsiteX120" fmla="*/ 438150 w 1914525"/>
                <a:gd name="connsiteY120" fmla="*/ 119063 h 1395413"/>
                <a:gd name="connsiteX121" fmla="*/ 404813 w 1914525"/>
                <a:gd name="connsiteY121" fmla="*/ 133350 h 1395413"/>
                <a:gd name="connsiteX122" fmla="*/ 390525 w 1914525"/>
                <a:gd name="connsiteY122" fmla="*/ 147638 h 1395413"/>
                <a:gd name="connsiteX123" fmla="*/ 352425 w 1914525"/>
                <a:gd name="connsiteY123" fmla="*/ 166688 h 1395413"/>
                <a:gd name="connsiteX124" fmla="*/ 319088 w 1914525"/>
                <a:gd name="connsiteY124" fmla="*/ 180975 h 1395413"/>
                <a:gd name="connsiteX125" fmla="*/ 300038 w 1914525"/>
                <a:gd name="connsiteY125" fmla="*/ 195263 h 1395413"/>
                <a:gd name="connsiteX126" fmla="*/ 285750 w 1914525"/>
                <a:gd name="connsiteY126" fmla="*/ 200025 h 1395413"/>
                <a:gd name="connsiteX127" fmla="*/ 266700 w 1914525"/>
                <a:gd name="connsiteY127" fmla="*/ 214313 h 1395413"/>
                <a:gd name="connsiteX128" fmla="*/ 228600 w 1914525"/>
                <a:gd name="connsiteY128" fmla="*/ 233363 h 1395413"/>
                <a:gd name="connsiteX129" fmla="*/ 200025 w 1914525"/>
                <a:gd name="connsiteY129" fmla="*/ 252413 h 1395413"/>
                <a:gd name="connsiteX130" fmla="*/ 185738 w 1914525"/>
                <a:gd name="connsiteY130" fmla="*/ 261938 h 1395413"/>
                <a:gd name="connsiteX131" fmla="*/ 166688 w 1914525"/>
                <a:gd name="connsiteY131" fmla="*/ 271463 h 1395413"/>
                <a:gd name="connsiteX132" fmla="*/ 157163 w 1914525"/>
                <a:gd name="connsiteY132" fmla="*/ 285750 h 1395413"/>
                <a:gd name="connsiteX133" fmla="*/ 142875 w 1914525"/>
                <a:gd name="connsiteY133" fmla="*/ 300038 h 1395413"/>
                <a:gd name="connsiteX134" fmla="*/ 119063 w 1914525"/>
                <a:gd name="connsiteY134" fmla="*/ 333375 h 1395413"/>
                <a:gd name="connsiteX135" fmla="*/ 114300 w 1914525"/>
                <a:gd name="connsiteY135" fmla="*/ 347663 h 1395413"/>
                <a:gd name="connsiteX136" fmla="*/ 104775 w 1914525"/>
                <a:gd name="connsiteY136" fmla="*/ 371475 h 1395413"/>
                <a:gd name="connsiteX137" fmla="*/ 85725 w 1914525"/>
                <a:gd name="connsiteY137" fmla="*/ 404813 h 1395413"/>
                <a:gd name="connsiteX138" fmla="*/ 76200 w 1914525"/>
                <a:gd name="connsiteY138" fmla="*/ 442913 h 1395413"/>
                <a:gd name="connsiteX139" fmla="*/ 71438 w 1914525"/>
                <a:gd name="connsiteY139" fmla="*/ 457200 h 1395413"/>
                <a:gd name="connsiteX140" fmla="*/ 66675 w 1914525"/>
                <a:gd name="connsiteY140" fmla="*/ 490538 h 1395413"/>
                <a:gd name="connsiteX141" fmla="*/ 61913 w 1914525"/>
                <a:gd name="connsiteY141" fmla="*/ 504825 h 1395413"/>
                <a:gd name="connsiteX142" fmla="*/ 57150 w 1914525"/>
                <a:gd name="connsiteY142" fmla="*/ 523875 h 1395413"/>
                <a:gd name="connsiteX143" fmla="*/ 52388 w 1914525"/>
                <a:gd name="connsiteY143" fmla="*/ 576263 h 1395413"/>
                <a:gd name="connsiteX144" fmla="*/ 47625 w 1914525"/>
                <a:gd name="connsiteY144" fmla="*/ 604838 h 1395413"/>
                <a:gd name="connsiteX145" fmla="*/ 38100 w 1914525"/>
                <a:gd name="connsiteY145" fmla="*/ 714375 h 1395413"/>
                <a:gd name="connsiteX146" fmla="*/ 28575 w 1914525"/>
                <a:gd name="connsiteY146" fmla="*/ 762000 h 1395413"/>
                <a:gd name="connsiteX147" fmla="*/ 14288 w 1914525"/>
                <a:gd name="connsiteY147" fmla="*/ 866775 h 1395413"/>
                <a:gd name="connsiteX148" fmla="*/ 9525 w 1914525"/>
                <a:gd name="connsiteY148" fmla="*/ 890588 h 1395413"/>
                <a:gd name="connsiteX149" fmla="*/ 0 w 1914525"/>
                <a:gd name="connsiteY149" fmla="*/ 919163 h 1395413"/>
                <a:gd name="connsiteX150" fmla="*/ 4763 w 1914525"/>
                <a:gd name="connsiteY150" fmla="*/ 1042988 h 1395413"/>
                <a:gd name="connsiteX151" fmla="*/ 14288 w 1914525"/>
                <a:gd name="connsiteY151" fmla="*/ 1076325 h 1395413"/>
                <a:gd name="connsiteX152" fmla="*/ 23813 w 1914525"/>
                <a:gd name="connsiteY152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47838 w 1914525"/>
                <a:gd name="connsiteY41" fmla="*/ 542925 h 1395413"/>
                <a:gd name="connsiteX42" fmla="*/ 1752600 w 1914525"/>
                <a:gd name="connsiteY42" fmla="*/ 557213 h 1395413"/>
                <a:gd name="connsiteX43" fmla="*/ 1762125 w 1914525"/>
                <a:gd name="connsiteY43" fmla="*/ 571500 h 1395413"/>
                <a:gd name="connsiteX44" fmla="*/ 1771650 w 1914525"/>
                <a:gd name="connsiteY44" fmla="*/ 600075 h 1395413"/>
                <a:gd name="connsiteX45" fmla="*/ 1790700 w 1914525"/>
                <a:gd name="connsiteY45" fmla="*/ 642938 h 1395413"/>
                <a:gd name="connsiteX46" fmla="*/ 1795463 w 1914525"/>
                <a:gd name="connsiteY46" fmla="*/ 661988 h 1395413"/>
                <a:gd name="connsiteX47" fmla="*/ 1804988 w 1914525"/>
                <a:gd name="connsiteY47" fmla="*/ 676275 h 1395413"/>
                <a:gd name="connsiteX48" fmla="*/ 1809750 w 1914525"/>
                <a:gd name="connsiteY48" fmla="*/ 695325 h 1395413"/>
                <a:gd name="connsiteX49" fmla="*/ 1824038 w 1914525"/>
                <a:gd name="connsiteY49" fmla="*/ 747713 h 1395413"/>
                <a:gd name="connsiteX50" fmla="*/ 1833563 w 1914525"/>
                <a:gd name="connsiteY50" fmla="*/ 804863 h 1395413"/>
                <a:gd name="connsiteX51" fmla="*/ 1838325 w 1914525"/>
                <a:gd name="connsiteY51" fmla="*/ 942975 h 1395413"/>
                <a:gd name="connsiteX52" fmla="*/ 1843088 w 1914525"/>
                <a:gd name="connsiteY52" fmla="*/ 957263 h 1395413"/>
                <a:gd name="connsiteX53" fmla="*/ 1857375 w 1914525"/>
                <a:gd name="connsiteY53" fmla="*/ 1000125 h 1395413"/>
                <a:gd name="connsiteX54" fmla="*/ 1862138 w 1914525"/>
                <a:gd name="connsiteY54" fmla="*/ 1019175 h 1395413"/>
                <a:gd name="connsiteX55" fmla="*/ 1871663 w 1914525"/>
                <a:gd name="connsiteY55" fmla="*/ 1038225 h 1395413"/>
                <a:gd name="connsiteX56" fmla="*/ 1876425 w 1914525"/>
                <a:gd name="connsiteY56" fmla="*/ 1166813 h 1395413"/>
                <a:gd name="connsiteX57" fmla="*/ 1885950 w 1914525"/>
                <a:gd name="connsiteY57" fmla="*/ 1285875 h 1395413"/>
                <a:gd name="connsiteX58" fmla="*/ 1885950 w 1914525"/>
                <a:gd name="connsiteY58" fmla="*/ 1357313 h 1395413"/>
                <a:gd name="connsiteX59" fmla="*/ 1876425 w 1914525"/>
                <a:gd name="connsiteY59" fmla="*/ 1371600 h 1395413"/>
                <a:gd name="connsiteX60" fmla="*/ 1866900 w 1914525"/>
                <a:gd name="connsiteY60" fmla="*/ 1395413 h 1395413"/>
                <a:gd name="connsiteX61" fmla="*/ 1871663 w 1914525"/>
                <a:gd name="connsiteY61" fmla="*/ 1266825 h 1395413"/>
                <a:gd name="connsiteX62" fmla="*/ 1881188 w 1914525"/>
                <a:gd name="connsiteY62" fmla="*/ 1238250 h 1395413"/>
                <a:gd name="connsiteX63" fmla="*/ 1890713 w 1914525"/>
                <a:gd name="connsiteY63" fmla="*/ 1200150 h 1395413"/>
                <a:gd name="connsiteX64" fmla="*/ 1900238 w 1914525"/>
                <a:gd name="connsiteY64" fmla="*/ 1171575 h 1395413"/>
                <a:gd name="connsiteX65" fmla="*/ 1905000 w 1914525"/>
                <a:gd name="connsiteY65" fmla="*/ 1085850 h 1395413"/>
                <a:gd name="connsiteX66" fmla="*/ 1914525 w 1914525"/>
                <a:gd name="connsiteY66" fmla="*/ 809625 h 1395413"/>
                <a:gd name="connsiteX67" fmla="*/ 1909763 w 1914525"/>
                <a:gd name="connsiteY67" fmla="*/ 666750 h 1395413"/>
                <a:gd name="connsiteX68" fmla="*/ 1890713 w 1914525"/>
                <a:gd name="connsiteY68" fmla="*/ 633413 h 1395413"/>
                <a:gd name="connsiteX69" fmla="*/ 1881188 w 1914525"/>
                <a:gd name="connsiteY69" fmla="*/ 609600 h 1395413"/>
                <a:gd name="connsiteX70" fmla="*/ 1871663 w 1914525"/>
                <a:gd name="connsiteY70" fmla="*/ 581025 h 1395413"/>
                <a:gd name="connsiteX71" fmla="*/ 1862138 w 1914525"/>
                <a:gd name="connsiteY71" fmla="*/ 566738 h 1395413"/>
                <a:gd name="connsiteX72" fmla="*/ 1857375 w 1914525"/>
                <a:gd name="connsiteY72" fmla="*/ 542925 h 1395413"/>
                <a:gd name="connsiteX73" fmla="*/ 1847850 w 1914525"/>
                <a:gd name="connsiteY73" fmla="*/ 528638 h 1395413"/>
                <a:gd name="connsiteX74" fmla="*/ 1843088 w 1914525"/>
                <a:gd name="connsiteY74" fmla="*/ 514350 h 1395413"/>
                <a:gd name="connsiteX75" fmla="*/ 1833563 w 1914525"/>
                <a:gd name="connsiteY75" fmla="*/ 495300 h 1395413"/>
                <a:gd name="connsiteX76" fmla="*/ 1824038 w 1914525"/>
                <a:gd name="connsiteY76" fmla="*/ 457200 h 1395413"/>
                <a:gd name="connsiteX77" fmla="*/ 1814513 w 1914525"/>
                <a:gd name="connsiteY77" fmla="*/ 438150 h 1395413"/>
                <a:gd name="connsiteX78" fmla="*/ 1800225 w 1914525"/>
                <a:gd name="connsiteY78" fmla="*/ 404813 h 1395413"/>
                <a:gd name="connsiteX79" fmla="*/ 1790700 w 1914525"/>
                <a:gd name="connsiteY79" fmla="*/ 376238 h 1395413"/>
                <a:gd name="connsiteX80" fmla="*/ 1785938 w 1914525"/>
                <a:gd name="connsiteY80" fmla="*/ 361950 h 1395413"/>
                <a:gd name="connsiteX81" fmla="*/ 1781175 w 1914525"/>
                <a:gd name="connsiteY81" fmla="*/ 342900 h 1395413"/>
                <a:gd name="connsiteX82" fmla="*/ 1771650 w 1914525"/>
                <a:gd name="connsiteY82" fmla="*/ 328613 h 1395413"/>
                <a:gd name="connsiteX83" fmla="*/ 1752600 w 1914525"/>
                <a:gd name="connsiteY83" fmla="*/ 280988 h 1395413"/>
                <a:gd name="connsiteX84" fmla="*/ 1747838 w 1914525"/>
                <a:gd name="connsiteY84" fmla="*/ 266700 h 1395413"/>
                <a:gd name="connsiteX85" fmla="*/ 1738313 w 1914525"/>
                <a:gd name="connsiteY85" fmla="*/ 252413 h 1395413"/>
                <a:gd name="connsiteX86" fmla="*/ 1724025 w 1914525"/>
                <a:gd name="connsiteY86" fmla="*/ 228600 h 1395413"/>
                <a:gd name="connsiteX87" fmla="*/ 1714500 w 1914525"/>
                <a:gd name="connsiteY87" fmla="*/ 214313 h 1395413"/>
                <a:gd name="connsiteX88" fmla="*/ 1700213 w 1914525"/>
                <a:gd name="connsiteY88" fmla="*/ 204788 h 1395413"/>
                <a:gd name="connsiteX89" fmla="*/ 1676400 w 1914525"/>
                <a:gd name="connsiteY89" fmla="*/ 176213 h 1395413"/>
                <a:gd name="connsiteX90" fmla="*/ 1666875 w 1914525"/>
                <a:gd name="connsiteY90" fmla="*/ 161925 h 1395413"/>
                <a:gd name="connsiteX91" fmla="*/ 1638300 w 1914525"/>
                <a:gd name="connsiteY91" fmla="*/ 152400 h 1395413"/>
                <a:gd name="connsiteX92" fmla="*/ 1609725 w 1914525"/>
                <a:gd name="connsiteY92" fmla="*/ 142875 h 1395413"/>
                <a:gd name="connsiteX93" fmla="*/ 1590675 w 1914525"/>
                <a:gd name="connsiteY93" fmla="*/ 133350 h 1395413"/>
                <a:gd name="connsiteX94" fmla="*/ 1533525 w 1914525"/>
                <a:gd name="connsiteY94" fmla="*/ 123825 h 1395413"/>
                <a:gd name="connsiteX95" fmla="*/ 1495425 w 1914525"/>
                <a:gd name="connsiteY95" fmla="*/ 109538 h 1395413"/>
                <a:gd name="connsiteX96" fmla="*/ 1376363 w 1914525"/>
                <a:gd name="connsiteY96" fmla="*/ 95250 h 1395413"/>
                <a:gd name="connsiteX97" fmla="*/ 1343025 w 1914525"/>
                <a:gd name="connsiteY97" fmla="*/ 90488 h 1395413"/>
                <a:gd name="connsiteX98" fmla="*/ 1281113 w 1914525"/>
                <a:gd name="connsiteY98" fmla="*/ 76200 h 1395413"/>
                <a:gd name="connsiteX99" fmla="*/ 1223963 w 1914525"/>
                <a:gd name="connsiteY99" fmla="*/ 71438 h 1395413"/>
                <a:gd name="connsiteX100" fmla="*/ 1181100 w 1914525"/>
                <a:gd name="connsiteY100" fmla="*/ 61913 h 1395413"/>
                <a:gd name="connsiteX101" fmla="*/ 1166813 w 1914525"/>
                <a:gd name="connsiteY101" fmla="*/ 52388 h 1395413"/>
                <a:gd name="connsiteX102" fmla="*/ 1143000 w 1914525"/>
                <a:gd name="connsiteY102" fmla="*/ 47625 h 1395413"/>
                <a:gd name="connsiteX103" fmla="*/ 1114425 w 1914525"/>
                <a:gd name="connsiteY103" fmla="*/ 38100 h 1395413"/>
                <a:gd name="connsiteX104" fmla="*/ 1085850 w 1914525"/>
                <a:gd name="connsiteY104" fmla="*/ 28575 h 1395413"/>
                <a:gd name="connsiteX105" fmla="*/ 1009650 w 1914525"/>
                <a:gd name="connsiteY105" fmla="*/ 19050 h 1395413"/>
                <a:gd name="connsiteX106" fmla="*/ 976313 w 1914525"/>
                <a:gd name="connsiteY106" fmla="*/ 9525 h 1395413"/>
                <a:gd name="connsiteX107" fmla="*/ 923925 w 1914525"/>
                <a:gd name="connsiteY107" fmla="*/ 0 h 1395413"/>
                <a:gd name="connsiteX108" fmla="*/ 771525 w 1914525"/>
                <a:gd name="connsiteY108" fmla="*/ 4763 h 1395413"/>
                <a:gd name="connsiteX109" fmla="*/ 757238 w 1914525"/>
                <a:gd name="connsiteY109" fmla="*/ 9525 h 1395413"/>
                <a:gd name="connsiteX110" fmla="*/ 733425 w 1914525"/>
                <a:gd name="connsiteY110" fmla="*/ 19050 h 1395413"/>
                <a:gd name="connsiteX111" fmla="*/ 714375 w 1914525"/>
                <a:gd name="connsiteY111" fmla="*/ 28575 h 1395413"/>
                <a:gd name="connsiteX112" fmla="*/ 700088 w 1914525"/>
                <a:gd name="connsiteY112" fmla="*/ 33338 h 1395413"/>
                <a:gd name="connsiteX113" fmla="*/ 681038 w 1914525"/>
                <a:gd name="connsiteY113" fmla="*/ 42863 h 1395413"/>
                <a:gd name="connsiteX114" fmla="*/ 633413 w 1914525"/>
                <a:gd name="connsiteY114" fmla="*/ 57150 h 1395413"/>
                <a:gd name="connsiteX115" fmla="*/ 595313 w 1914525"/>
                <a:gd name="connsiteY115" fmla="*/ 71438 h 1395413"/>
                <a:gd name="connsiteX116" fmla="*/ 552450 w 1914525"/>
                <a:gd name="connsiteY116" fmla="*/ 80963 h 1395413"/>
                <a:gd name="connsiteX117" fmla="*/ 519113 w 1914525"/>
                <a:gd name="connsiteY117" fmla="*/ 95250 h 1395413"/>
                <a:gd name="connsiteX118" fmla="*/ 485775 w 1914525"/>
                <a:gd name="connsiteY118" fmla="*/ 100013 h 1395413"/>
                <a:gd name="connsiteX119" fmla="*/ 438150 w 1914525"/>
                <a:gd name="connsiteY119" fmla="*/ 119063 h 1395413"/>
                <a:gd name="connsiteX120" fmla="*/ 404813 w 1914525"/>
                <a:gd name="connsiteY120" fmla="*/ 133350 h 1395413"/>
                <a:gd name="connsiteX121" fmla="*/ 390525 w 1914525"/>
                <a:gd name="connsiteY121" fmla="*/ 147638 h 1395413"/>
                <a:gd name="connsiteX122" fmla="*/ 352425 w 1914525"/>
                <a:gd name="connsiteY122" fmla="*/ 166688 h 1395413"/>
                <a:gd name="connsiteX123" fmla="*/ 319088 w 1914525"/>
                <a:gd name="connsiteY123" fmla="*/ 180975 h 1395413"/>
                <a:gd name="connsiteX124" fmla="*/ 300038 w 1914525"/>
                <a:gd name="connsiteY124" fmla="*/ 195263 h 1395413"/>
                <a:gd name="connsiteX125" fmla="*/ 285750 w 1914525"/>
                <a:gd name="connsiteY125" fmla="*/ 200025 h 1395413"/>
                <a:gd name="connsiteX126" fmla="*/ 266700 w 1914525"/>
                <a:gd name="connsiteY126" fmla="*/ 214313 h 1395413"/>
                <a:gd name="connsiteX127" fmla="*/ 228600 w 1914525"/>
                <a:gd name="connsiteY127" fmla="*/ 233363 h 1395413"/>
                <a:gd name="connsiteX128" fmla="*/ 200025 w 1914525"/>
                <a:gd name="connsiteY128" fmla="*/ 252413 h 1395413"/>
                <a:gd name="connsiteX129" fmla="*/ 185738 w 1914525"/>
                <a:gd name="connsiteY129" fmla="*/ 261938 h 1395413"/>
                <a:gd name="connsiteX130" fmla="*/ 166688 w 1914525"/>
                <a:gd name="connsiteY130" fmla="*/ 271463 h 1395413"/>
                <a:gd name="connsiteX131" fmla="*/ 157163 w 1914525"/>
                <a:gd name="connsiteY131" fmla="*/ 285750 h 1395413"/>
                <a:gd name="connsiteX132" fmla="*/ 142875 w 1914525"/>
                <a:gd name="connsiteY132" fmla="*/ 300038 h 1395413"/>
                <a:gd name="connsiteX133" fmla="*/ 119063 w 1914525"/>
                <a:gd name="connsiteY133" fmla="*/ 333375 h 1395413"/>
                <a:gd name="connsiteX134" fmla="*/ 114300 w 1914525"/>
                <a:gd name="connsiteY134" fmla="*/ 347663 h 1395413"/>
                <a:gd name="connsiteX135" fmla="*/ 104775 w 1914525"/>
                <a:gd name="connsiteY135" fmla="*/ 371475 h 1395413"/>
                <a:gd name="connsiteX136" fmla="*/ 85725 w 1914525"/>
                <a:gd name="connsiteY136" fmla="*/ 404813 h 1395413"/>
                <a:gd name="connsiteX137" fmla="*/ 76200 w 1914525"/>
                <a:gd name="connsiteY137" fmla="*/ 442913 h 1395413"/>
                <a:gd name="connsiteX138" fmla="*/ 71438 w 1914525"/>
                <a:gd name="connsiteY138" fmla="*/ 457200 h 1395413"/>
                <a:gd name="connsiteX139" fmla="*/ 66675 w 1914525"/>
                <a:gd name="connsiteY139" fmla="*/ 490538 h 1395413"/>
                <a:gd name="connsiteX140" fmla="*/ 61913 w 1914525"/>
                <a:gd name="connsiteY140" fmla="*/ 504825 h 1395413"/>
                <a:gd name="connsiteX141" fmla="*/ 57150 w 1914525"/>
                <a:gd name="connsiteY141" fmla="*/ 523875 h 1395413"/>
                <a:gd name="connsiteX142" fmla="*/ 52388 w 1914525"/>
                <a:gd name="connsiteY142" fmla="*/ 576263 h 1395413"/>
                <a:gd name="connsiteX143" fmla="*/ 47625 w 1914525"/>
                <a:gd name="connsiteY143" fmla="*/ 604838 h 1395413"/>
                <a:gd name="connsiteX144" fmla="*/ 38100 w 1914525"/>
                <a:gd name="connsiteY144" fmla="*/ 714375 h 1395413"/>
                <a:gd name="connsiteX145" fmla="*/ 28575 w 1914525"/>
                <a:gd name="connsiteY145" fmla="*/ 762000 h 1395413"/>
                <a:gd name="connsiteX146" fmla="*/ 14288 w 1914525"/>
                <a:gd name="connsiteY146" fmla="*/ 866775 h 1395413"/>
                <a:gd name="connsiteX147" fmla="*/ 9525 w 1914525"/>
                <a:gd name="connsiteY147" fmla="*/ 890588 h 1395413"/>
                <a:gd name="connsiteX148" fmla="*/ 0 w 1914525"/>
                <a:gd name="connsiteY148" fmla="*/ 919163 h 1395413"/>
                <a:gd name="connsiteX149" fmla="*/ 4763 w 1914525"/>
                <a:gd name="connsiteY149" fmla="*/ 1042988 h 1395413"/>
                <a:gd name="connsiteX150" fmla="*/ 14288 w 1914525"/>
                <a:gd name="connsiteY150" fmla="*/ 1076325 h 1395413"/>
                <a:gd name="connsiteX151" fmla="*/ 23813 w 1914525"/>
                <a:gd name="connsiteY151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47838 w 1914525"/>
                <a:gd name="connsiteY41" fmla="*/ 542925 h 1395413"/>
                <a:gd name="connsiteX42" fmla="*/ 1752600 w 1914525"/>
                <a:gd name="connsiteY42" fmla="*/ 557213 h 1395413"/>
                <a:gd name="connsiteX43" fmla="*/ 1762125 w 1914525"/>
                <a:gd name="connsiteY43" fmla="*/ 571500 h 1395413"/>
                <a:gd name="connsiteX44" fmla="*/ 1771650 w 1914525"/>
                <a:gd name="connsiteY44" fmla="*/ 600075 h 1395413"/>
                <a:gd name="connsiteX45" fmla="*/ 1790700 w 1914525"/>
                <a:gd name="connsiteY45" fmla="*/ 642938 h 1395413"/>
                <a:gd name="connsiteX46" fmla="*/ 1795463 w 1914525"/>
                <a:gd name="connsiteY46" fmla="*/ 661988 h 1395413"/>
                <a:gd name="connsiteX47" fmla="*/ 1809750 w 1914525"/>
                <a:gd name="connsiteY47" fmla="*/ 695325 h 1395413"/>
                <a:gd name="connsiteX48" fmla="*/ 1824038 w 1914525"/>
                <a:gd name="connsiteY48" fmla="*/ 747713 h 1395413"/>
                <a:gd name="connsiteX49" fmla="*/ 1833563 w 1914525"/>
                <a:gd name="connsiteY49" fmla="*/ 804863 h 1395413"/>
                <a:gd name="connsiteX50" fmla="*/ 1838325 w 1914525"/>
                <a:gd name="connsiteY50" fmla="*/ 942975 h 1395413"/>
                <a:gd name="connsiteX51" fmla="*/ 1843088 w 1914525"/>
                <a:gd name="connsiteY51" fmla="*/ 957263 h 1395413"/>
                <a:gd name="connsiteX52" fmla="*/ 1857375 w 1914525"/>
                <a:gd name="connsiteY52" fmla="*/ 1000125 h 1395413"/>
                <a:gd name="connsiteX53" fmla="*/ 1862138 w 1914525"/>
                <a:gd name="connsiteY53" fmla="*/ 1019175 h 1395413"/>
                <a:gd name="connsiteX54" fmla="*/ 1871663 w 1914525"/>
                <a:gd name="connsiteY54" fmla="*/ 1038225 h 1395413"/>
                <a:gd name="connsiteX55" fmla="*/ 1876425 w 1914525"/>
                <a:gd name="connsiteY55" fmla="*/ 1166813 h 1395413"/>
                <a:gd name="connsiteX56" fmla="*/ 1885950 w 1914525"/>
                <a:gd name="connsiteY56" fmla="*/ 1285875 h 1395413"/>
                <a:gd name="connsiteX57" fmla="*/ 1885950 w 1914525"/>
                <a:gd name="connsiteY57" fmla="*/ 1357313 h 1395413"/>
                <a:gd name="connsiteX58" fmla="*/ 1876425 w 1914525"/>
                <a:gd name="connsiteY58" fmla="*/ 1371600 h 1395413"/>
                <a:gd name="connsiteX59" fmla="*/ 1866900 w 1914525"/>
                <a:gd name="connsiteY59" fmla="*/ 1395413 h 1395413"/>
                <a:gd name="connsiteX60" fmla="*/ 1871663 w 1914525"/>
                <a:gd name="connsiteY60" fmla="*/ 1266825 h 1395413"/>
                <a:gd name="connsiteX61" fmla="*/ 1881188 w 1914525"/>
                <a:gd name="connsiteY61" fmla="*/ 1238250 h 1395413"/>
                <a:gd name="connsiteX62" fmla="*/ 1890713 w 1914525"/>
                <a:gd name="connsiteY62" fmla="*/ 1200150 h 1395413"/>
                <a:gd name="connsiteX63" fmla="*/ 1900238 w 1914525"/>
                <a:gd name="connsiteY63" fmla="*/ 1171575 h 1395413"/>
                <a:gd name="connsiteX64" fmla="*/ 1905000 w 1914525"/>
                <a:gd name="connsiteY64" fmla="*/ 1085850 h 1395413"/>
                <a:gd name="connsiteX65" fmla="*/ 1914525 w 1914525"/>
                <a:gd name="connsiteY65" fmla="*/ 809625 h 1395413"/>
                <a:gd name="connsiteX66" fmla="*/ 1909763 w 1914525"/>
                <a:gd name="connsiteY66" fmla="*/ 666750 h 1395413"/>
                <a:gd name="connsiteX67" fmla="*/ 1890713 w 1914525"/>
                <a:gd name="connsiteY67" fmla="*/ 633413 h 1395413"/>
                <a:gd name="connsiteX68" fmla="*/ 1881188 w 1914525"/>
                <a:gd name="connsiteY68" fmla="*/ 609600 h 1395413"/>
                <a:gd name="connsiteX69" fmla="*/ 1871663 w 1914525"/>
                <a:gd name="connsiteY69" fmla="*/ 581025 h 1395413"/>
                <a:gd name="connsiteX70" fmla="*/ 1862138 w 1914525"/>
                <a:gd name="connsiteY70" fmla="*/ 566738 h 1395413"/>
                <a:gd name="connsiteX71" fmla="*/ 1857375 w 1914525"/>
                <a:gd name="connsiteY71" fmla="*/ 542925 h 1395413"/>
                <a:gd name="connsiteX72" fmla="*/ 1847850 w 1914525"/>
                <a:gd name="connsiteY72" fmla="*/ 528638 h 1395413"/>
                <a:gd name="connsiteX73" fmla="*/ 1843088 w 1914525"/>
                <a:gd name="connsiteY73" fmla="*/ 514350 h 1395413"/>
                <a:gd name="connsiteX74" fmla="*/ 1833563 w 1914525"/>
                <a:gd name="connsiteY74" fmla="*/ 495300 h 1395413"/>
                <a:gd name="connsiteX75" fmla="*/ 1824038 w 1914525"/>
                <a:gd name="connsiteY75" fmla="*/ 457200 h 1395413"/>
                <a:gd name="connsiteX76" fmla="*/ 1814513 w 1914525"/>
                <a:gd name="connsiteY76" fmla="*/ 438150 h 1395413"/>
                <a:gd name="connsiteX77" fmla="*/ 1800225 w 1914525"/>
                <a:gd name="connsiteY77" fmla="*/ 404813 h 1395413"/>
                <a:gd name="connsiteX78" fmla="*/ 1790700 w 1914525"/>
                <a:gd name="connsiteY78" fmla="*/ 376238 h 1395413"/>
                <a:gd name="connsiteX79" fmla="*/ 1785938 w 1914525"/>
                <a:gd name="connsiteY79" fmla="*/ 361950 h 1395413"/>
                <a:gd name="connsiteX80" fmla="*/ 1781175 w 1914525"/>
                <a:gd name="connsiteY80" fmla="*/ 342900 h 1395413"/>
                <a:gd name="connsiteX81" fmla="*/ 1771650 w 1914525"/>
                <a:gd name="connsiteY81" fmla="*/ 328613 h 1395413"/>
                <a:gd name="connsiteX82" fmla="*/ 1752600 w 1914525"/>
                <a:gd name="connsiteY82" fmla="*/ 280988 h 1395413"/>
                <a:gd name="connsiteX83" fmla="*/ 1747838 w 1914525"/>
                <a:gd name="connsiteY83" fmla="*/ 266700 h 1395413"/>
                <a:gd name="connsiteX84" fmla="*/ 1738313 w 1914525"/>
                <a:gd name="connsiteY84" fmla="*/ 252413 h 1395413"/>
                <a:gd name="connsiteX85" fmla="*/ 1724025 w 1914525"/>
                <a:gd name="connsiteY85" fmla="*/ 228600 h 1395413"/>
                <a:gd name="connsiteX86" fmla="*/ 1714500 w 1914525"/>
                <a:gd name="connsiteY86" fmla="*/ 214313 h 1395413"/>
                <a:gd name="connsiteX87" fmla="*/ 1700213 w 1914525"/>
                <a:gd name="connsiteY87" fmla="*/ 204788 h 1395413"/>
                <a:gd name="connsiteX88" fmla="*/ 1676400 w 1914525"/>
                <a:gd name="connsiteY88" fmla="*/ 176213 h 1395413"/>
                <a:gd name="connsiteX89" fmla="*/ 1666875 w 1914525"/>
                <a:gd name="connsiteY89" fmla="*/ 161925 h 1395413"/>
                <a:gd name="connsiteX90" fmla="*/ 1638300 w 1914525"/>
                <a:gd name="connsiteY90" fmla="*/ 152400 h 1395413"/>
                <a:gd name="connsiteX91" fmla="*/ 1609725 w 1914525"/>
                <a:gd name="connsiteY91" fmla="*/ 142875 h 1395413"/>
                <a:gd name="connsiteX92" fmla="*/ 1590675 w 1914525"/>
                <a:gd name="connsiteY92" fmla="*/ 133350 h 1395413"/>
                <a:gd name="connsiteX93" fmla="*/ 1533525 w 1914525"/>
                <a:gd name="connsiteY93" fmla="*/ 123825 h 1395413"/>
                <a:gd name="connsiteX94" fmla="*/ 1495425 w 1914525"/>
                <a:gd name="connsiteY94" fmla="*/ 109538 h 1395413"/>
                <a:gd name="connsiteX95" fmla="*/ 1376363 w 1914525"/>
                <a:gd name="connsiteY95" fmla="*/ 95250 h 1395413"/>
                <a:gd name="connsiteX96" fmla="*/ 1343025 w 1914525"/>
                <a:gd name="connsiteY96" fmla="*/ 90488 h 1395413"/>
                <a:gd name="connsiteX97" fmla="*/ 1281113 w 1914525"/>
                <a:gd name="connsiteY97" fmla="*/ 76200 h 1395413"/>
                <a:gd name="connsiteX98" fmla="*/ 1223963 w 1914525"/>
                <a:gd name="connsiteY98" fmla="*/ 71438 h 1395413"/>
                <a:gd name="connsiteX99" fmla="*/ 1181100 w 1914525"/>
                <a:gd name="connsiteY99" fmla="*/ 61913 h 1395413"/>
                <a:gd name="connsiteX100" fmla="*/ 1166813 w 1914525"/>
                <a:gd name="connsiteY100" fmla="*/ 52388 h 1395413"/>
                <a:gd name="connsiteX101" fmla="*/ 1143000 w 1914525"/>
                <a:gd name="connsiteY101" fmla="*/ 47625 h 1395413"/>
                <a:gd name="connsiteX102" fmla="*/ 1114425 w 1914525"/>
                <a:gd name="connsiteY102" fmla="*/ 38100 h 1395413"/>
                <a:gd name="connsiteX103" fmla="*/ 1085850 w 1914525"/>
                <a:gd name="connsiteY103" fmla="*/ 28575 h 1395413"/>
                <a:gd name="connsiteX104" fmla="*/ 1009650 w 1914525"/>
                <a:gd name="connsiteY104" fmla="*/ 19050 h 1395413"/>
                <a:gd name="connsiteX105" fmla="*/ 976313 w 1914525"/>
                <a:gd name="connsiteY105" fmla="*/ 9525 h 1395413"/>
                <a:gd name="connsiteX106" fmla="*/ 923925 w 1914525"/>
                <a:gd name="connsiteY106" fmla="*/ 0 h 1395413"/>
                <a:gd name="connsiteX107" fmla="*/ 771525 w 1914525"/>
                <a:gd name="connsiteY107" fmla="*/ 4763 h 1395413"/>
                <a:gd name="connsiteX108" fmla="*/ 757238 w 1914525"/>
                <a:gd name="connsiteY108" fmla="*/ 9525 h 1395413"/>
                <a:gd name="connsiteX109" fmla="*/ 733425 w 1914525"/>
                <a:gd name="connsiteY109" fmla="*/ 19050 h 1395413"/>
                <a:gd name="connsiteX110" fmla="*/ 714375 w 1914525"/>
                <a:gd name="connsiteY110" fmla="*/ 28575 h 1395413"/>
                <a:gd name="connsiteX111" fmla="*/ 700088 w 1914525"/>
                <a:gd name="connsiteY111" fmla="*/ 33338 h 1395413"/>
                <a:gd name="connsiteX112" fmla="*/ 681038 w 1914525"/>
                <a:gd name="connsiteY112" fmla="*/ 42863 h 1395413"/>
                <a:gd name="connsiteX113" fmla="*/ 633413 w 1914525"/>
                <a:gd name="connsiteY113" fmla="*/ 57150 h 1395413"/>
                <a:gd name="connsiteX114" fmla="*/ 595313 w 1914525"/>
                <a:gd name="connsiteY114" fmla="*/ 71438 h 1395413"/>
                <a:gd name="connsiteX115" fmla="*/ 552450 w 1914525"/>
                <a:gd name="connsiteY115" fmla="*/ 80963 h 1395413"/>
                <a:gd name="connsiteX116" fmla="*/ 519113 w 1914525"/>
                <a:gd name="connsiteY116" fmla="*/ 95250 h 1395413"/>
                <a:gd name="connsiteX117" fmla="*/ 485775 w 1914525"/>
                <a:gd name="connsiteY117" fmla="*/ 100013 h 1395413"/>
                <a:gd name="connsiteX118" fmla="*/ 438150 w 1914525"/>
                <a:gd name="connsiteY118" fmla="*/ 119063 h 1395413"/>
                <a:gd name="connsiteX119" fmla="*/ 404813 w 1914525"/>
                <a:gd name="connsiteY119" fmla="*/ 133350 h 1395413"/>
                <a:gd name="connsiteX120" fmla="*/ 390525 w 1914525"/>
                <a:gd name="connsiteY120" fmla="*/ 147638 h 1395413"/>
                <a:gd name="connsiteX121" fmla="*/ 352425 w 1914525"/>
                <a:gd name="connsiteY121" fmla="*/ 166688 h 1395413"/>
                <a:gd name="connsiteX122" fmla="*/ 319088 w 1914525"/>
                <a:gd name="connsiteY122" fmla="*/ 180975 h 1395413"/>
                <a:gd name="connsiteX123" fmla="*/ 300038 w 1914525"/>
                <a:gd name="connsiteY123" fmla="*/ 195263 h 1395413"/>
                <a:gd name="connsiteX124" fmla="*/ 285750 w 1914525"/>
                <a:gd name="connsiteY124" fmla="*/ 200025 h 1395413"/>
                <a:gd name="connsiteX125" fmla="*/ 266700 w 1914525"/>
                <a:gd name="connsiteY125" fmla="*/ 214313 h 1395413"/>
                <a:gd name="connsiteX126" fmla="*/ 228600 w 1914525"/>
                <a:gd name="connsiteY126" fmla="*/ 233363 h 1395413"/>
                <a:gd name="connsiteX127" fmla="*/ 200025 w 1914525"/>
                <a:gd name="connsiteY127" fmla="*/ 252413 h 1395413"/>
                <a:gd name="connsiteX128" fmla="*/ 185738 w 1914525"/>
                <a:gd name="connsiteY128" fmla="*/ 261938 h 1395413"/>
                <a:gd name="connsiteX129" fmla="*/ 166688 w 1914525"/>
                <a:gd name="connsiteY129" fmla="*/ 271463 h 1395413"/>
                <a:gd name="connsiteX130" fmla="*/ 157163 w 1914525"/>
                <a:gd name="connsiteY130" fmla="*/ 285750 h 1395413"/>
                <a:gd name="connsiteX131" fmla="*/ 142875 w 1914525"/>
                <a:gd name="connsiteY131" fmla="*/ 300038 h 1395413"/>
                <a:gd name="connsiteX132" fmla="*/ 119063 w 1914525"/>
                <a:gd name="connsiteY132" fmla="*/ 333375 h 1395413"/>
                <a:gd name="connsiteX133" fmla="*/ 114300 w 1914525"/>
                <a:gd name="connsiteY133" fmla="*/ 347663 h 1395413"/>
                <a:gd name="connsiteX134" fmla="*/ 104775 w 1914525"/>
                <a:gd name="connsiteY134" fmla="*/ 371475 h 1395413"/>
                <a:gd name="connsiteX135" fmla="*/ 85725 w 1914525"/>
                <a:gd name="connsiteY135" fmla="*/ 404813 h 1395413"/>
                <a:gd name="connsiteX136" fmla="*/ 76200 w 1914525"/>
                <a:gd name="connsiteY136" fmla="*/ 442913 h 1395413"/>
                <a:gd name="connsiteX137" fmla="*/ 71438 w 1914525"/>
                <a:gd name="connsiteY137" fmla="*/ 457200 h 1395413"/>
                <a:gd name="connsiteX138" fmla="*/ 66675 w 1914525"/>
                <a:gd name="connsiteY138" fmla="*/ 490538 h 1395413"/>
                <a:gd name="connsiteX139" fmla="*/ 61913 w 1914525"/>
                <a:gd name="connsiteY139" fmla="*/ 504825 h 1395413"/>
                <a:gd name="connsiteX140" fmla="*/ 57150 w 1914525"/>
                <a:gd name="connsiteY140" fmla="*/ 523875 h 1395413"/>
                <a:gd name="connsiteX141" fmla="*/ 52388 w 1914525"/>
                <a:gd name="connsiteY141" fmla="*/ 576263 h 1395413"/>
                <a:gd name="connsiteX142" fmla="*/ 47625 w 1914525"/>
                <a:gd name="connsiteY142" fmla="*/ 604838 h 1395413"/>
                <a:gd name="connsiteX143" fmla="*/ 38100 w 1914525"/>
                <a:gd name="connsiteY143" fmla="*/ 714375 h 1395413"/>
                <a:gd name="connsiteX144" fmla="*/ 28575 w 1914525"/>
                <a:gd name="connsiteY144" fmla="*/ 762000 h 1395413"/>
                <a:gd name="connsiteX145" fmla="*/ 14288 w 1914525"/>
                <a:gd name="connsiteY145" fmla="*/ 866775 h 1395413"/>
                <a:gd name="connsiteX146" fmla="*/ 9525 w 1914525"/>
                <a:gd name="connsiteY146" fmla="*/ 890588 h 1395413"/>
                <a:gd name="connsiteX147" fmla="*/ 0 w 1914525"/>
                <a:gd name="connsiteY147" fmla="*/ 919163 h 1395413"/>
                <a:gd name="connsiteX148" fmla="*/ 4763 w 1914525"/>
                <a:gd name="connsiteY148" fmla="*/ 1042988 h 1395413"/>
                <a:gd name="connsiteX149" fmla="*/ 14288 w 1914525"/>
                <a:gd name="connsiteY149" fmla="*/ 1076325 h 1395413"/>
                <a:gd name="connsiteX150" fmla="*/ 23813 w 1914525"/>
                <a:gd name="connsiteY150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47838 w 1914525"/>
                <a:gd name="connsiteY41" fmla="*/ 542925 h 1395413"/>
                <a:gd name="connsiteX42" fmla="*/ 1752600 w 1914525"/>
                <a:gd name="connsiteY42" fmla="*/ 557213 h 1395413"/>
                <a:gd name="connsiteX43" fmla="*/ 1762125 w 1914525"/>
                <a:gd name="connsiteY43" fmla="*/ 571500 h 1395413"/>
                <a:gd name="connsiteX44" fmla="*/ 1771650 w 1914525"/>
                <a:gd name="connsiteY44" fmla="*/ 600075 h 1395413"/>
                <a:gd name="connsiteX45" fmla="*/ 1790700 w 1914525"/>
                <a:gd name="connsiteY45" fmla="*/ 642938 h 1395413"/>
                <a:gd name="connsiteX46" fmla="*/ 1809750 w 1914525"/>
                <a:gd name="connsiteY46" fmla="*/ 695325 h 1395413"/>
                <a:gd name="connsiteX47" fmla="*/ 1824038 w 1914525"/>
                <a:gd name="connsiteY47" fmla="*/ 747713 h 1395413"/>
                <a:gd name="connsiteX48" fmla="*/ 1833563 w 1914525"/>
                <a:gd name="connsiteY48" fmla="*/ 804863 h 1395413"/>
                <a:gd name="connsiteX49" fmla="*/ 1838325 w 1914525"/>
                <a:gd name="connsiteY49" fmla="*/ 942975 h 1395413"/>
                <a:gd name="connsiteX50" fmla="*/ 1843088 w 1914525"/>
                <a:gd name="connsiteY50" fmla="*/ 957263 h 1395413"/>
                <a:gd name="connsiteX51" fmla="*/ 1857375 w 1914525"/>
                <a:gd name="connsiteY51" fmla="*/ 1000125 h 1395413"/>
                <a:gd name="connsiteX52" fmla="*/ 1862138 w 1914525"/>
                <a:gd name="connsiteY52" fmla="*/ 1019175 h 1395413"/>
                <a:gd name="connsiteX53" fmla="*/ 1871663 w 1914525"/>
                <a:gd name="connsiteY53" fmla="*/ 1038225 h 1395413"/>
                <a:gd name="connsiteX54" fmla="*/ 1876425 w 1914525"/>
                <a:gd name="connsiteY54" fmla="*/ 1166813 h 1395413"/>
                <a:gd name="connsiteX55" fmla="*/ 1885950 w 1914525"/>
                <a:gd name="connsiteY55" fmla="*/ 1285875 h 1395413"/>
                <a:gd name="connsiteX56" fmla="*/ 1885950 w 1914525"/>
                <a:gd name="connsiteY56" fmla="*/ 1357313 h 1395413"/>
                <a:gd name="connsiteX57" fmla="*/ 1876425 w 1914525"/>
                <a:gd name="connsiteY57" fmla="*/ 1371600 h 1395413"/>
                <a:gd name="connsiteX58" fmla="*/ 1866900 w 1914525"/>
                <a:gd name="connsiteY58" fmla="*/ 1395413 h 1395413"/>
                <a:gd name="connsiteX59" fmla="*/ 1871663 w 1914525"/>
                <a:gd name="connsiteY59" fmla="*/ 1266825 h 1395413"/>
                <a:gd name="connsiteX60" fmla="*/ 1881188 w 1914525"/>
                <a:gd name="connsiteY60" fmla="*/ 1238250 h 1395413"/>
                <a:gd name="connsiteX61" fmla="*/ 1890713 w 1914525"/>
                <a:gd name="connsiteY61" fmla="*/ 1200150 h 1395413"/>
                <a:gd name="connsiteX62" fmla="*/ 1900238 w 1914525"/>
                <a:gd name="connsiteY62" fmla="*/ 1171575 h 1395413"/>
                <a:gd name="connsiteX63" fmla="*/ 1905000 w 1914525"/>
                <a:gd name="connsiteY63" fmla="*/ 1085850 h 1395413"/>
                <a:gd name="connsiteX64" fmla="*/ 1914525 w 1914525"/>
                <a:gd name="connsiteY64" fmla="*/ 809625 h 1395413"/>
                <a:gd name="connsiteX65" fmla="*/ 1909763 w 1914525"/>
                <a:gd name="connsiteY65" fmla="*/ 666750 h 1395413"/>
                <a:gd name="connsiteX66" fmla="*/ 1890713 w 1914525"/>
                <a:gd name="connsiteY66" fmla="*/ 633413 h 1395413"/>
                <a:gd name="connsiteX67" fmla="*/ 1881188 w 1914525"/>
                <a:gd name="connsiteY67" fmla="*/ 609600 h 1395413"/>
                <a:gd name="connsiteX68" fmla="*/ 1871663 w 1914525"/>
                <a:gd name="connsiteY68" fmla="*/ 581025 h 1395413"/>
                <a:gd name="connsiteX69" fmla="*/ 1862138 w 1914525"/>
                <a:gd name="connsiteY69" fmla="*/ 566738 h 1395413"/>
                <a:gd name="connsiteX70" fmla="*/ 1857375 w 1914525"/>
                <a:gd name="connsiteY70" fmla="*/ 542925 h 1395413"/>
                <a:gd name="connsiteX71" fmla="*/ 1847850 w 1914525"/>
                <a:gd name="connsiteY71" fmla="*/ 528638 h 1395413"/>
                <a:gd name="connsiteX72" fmla="*/ 1843088 w 1914525"/>
                <a:gd name="connsiteY72" fmla="*/ 514350 h 1395413"/>
                <a:gd name="connsiteX73" fmla="*/ 1833563 w 1914525"/>
                <a:gd name="connsiteY73" fmla="*/ 495300 h 1395413"/>
                <a:gd name="connsiteX74" fmla="*/ 1824038 w 1914525"/>
                <a:gd name="connsiteY74" fmla="*/ 457200 h 1395413"/>
                <a:gd name="connsiteX75" fmla="*/ 1814513 w 1914525"/>
                <a:gd name="connsiteY75" fmla="*/ 438150 h 1395413"/>
                <a:gd name="connsiteX76" fmla="*/ 1800225 w 1914525"/>
                <a:gd name="connsiteY76" fmla="*/ 404813 h 1395413"/>
                <a:gd name="connsiteX77" fmla="*/ 1790700 w 1914525"/>
                <a:gd name="connsiteY77" fmla="*/ 376238 h 1395413"/>
                <a:gd name="connsiteX78" fmla="*/ 1785938 w 1914525"/>
                <a:gd name="connsiteY78" fmla="*/ 361950 h 1395413"/>
                <a:gd name="connsiteX79" fmla="*/ 1781175 w 1914525"/>
                <a:gd name="connsiteY79" fmla="*/ 342900 h 1395413"/>
                <a:gd name="connsiteX80" fmla="*/ 1771650 w 1914525"/>
                <a:gd name="connsiteY80" fmla="*/ 328613 h 1395413"/>
                <a:gd name="connsiteX81" fmla="*/ 1752600 w 1914525"/>
                <a:gd name="connsiteY81" fmla="*/ 280988 h 1395413"/>
                <a:gd name="connsiteX82" fmla="*/ 1747838 w 1914525"/>
                <a:gd name="connsiteY82" fmla="*/ 266700 h 1395413"/>
                <a:gd name="connsiteX83" fmla="*/ 1738313 w 1914525"/>
                <a:gd name="connsiteY83" fmla="*/ 252413 h 1395413"/>
                <a:gd name="connsiteX84" fmla="*/ 1724025 w 1914525"/>
                <a:gd name="connsiteY84" fmla="*/ 228600 h 1395413"/>
                <a:gd name="connsiteX85" fmla="*/ 1714500 w 1914525"/>
                <a:gd name="connsiteY85" fmla="*/ 214313 h 1395413"/>
                <a:gd name="connsiteX86" fmla="*/ 1700213 w 1914525"/>
                <a:gd name="connsiteY86" fmla="*/ 204788 h 1395413"/>
                <a:gd name="connsiteX87" fmla="*/ 1676400 w 1914525"/>
                <a:gd name="connsiteY87" fmla="*/ 176213 h 1395413"/>
                <a:gd name="connsiteX88" fmla="*/ 1666875 w 1914525"/>
                <a:gd name="connsiteY88" fmla="*/ 161925 h 1395413"/>
                <a:gd name="connsiteX89" fmla="*/ 1638300 w 1914525"/>
                <a:gd name="connsiteY89" fmla="*/ 152400 h 1395413"/>
                <a:gd name="connsiteX90" fmla="*/ 1609725 w 1914525"/>
                <a:gd name="connsiteY90" fmla="*/ 142875 h 1395413"/>
                <a:gd name="connsiteX91" fmla="*/ 1590675 w 1914525"/>
                <a:gd name="connsiteY91" fmla="*/ 133350 h 1395413"/>
                <a:gd name="connsiteX92" fmla="*/ 1533525 w 1914525"/>
                <a:gd name="connsiteY92" fmla="*/ 123825 h 1395413"/>
                <a:gd name="connsiteX93" fmla="*/ 1495425 w 1914525"/>
                <a:gd name="connsiteY93" fmla="*/ 109538 h 1395413"/>
                <a:gd name="connsiteX94" fmla="*/ 1376363 w 1914525"/>
                <a:gd name="connsiteY94" fmla="*/ 95250 h 1395413"/>
                <a:gd name="connsiteX95" fmla="*/ 1343025 w 1914525"/>
                <a:gd name="connsiteY95" fmla="*/ 90488 h 1395413"/>
                <a:gd name="connsiteX96" fmla="*/ 1281113 w 1914525"/>
                <a:gd name="connsiteY96" fmla="*/ 76200 h 1395413"/>
                <a:gd name="connsiteX97" fmla="*/ 1223963 w 1914525"/>
                <a:gd name="connsiteY97" fmla="*/ 71438 h 1395413"/>
                <a:gd name="connsiteX98" fmla="*/ 1181100 w 1914525"/>
                <a:gd name="connsiteY98" fmla="*/ 61913 h 1395413"/>
                <a:gd name="connsiteX99" fmla="*/ 1166813 w 1914525"/>
                <a:gd name="connsiteY99" fmla="*/ 52388 h 1395413"/>
                <a:gd name="connsiteX100" fmla="*/ 1143000 w 1914525"/>
                <a:gd name="connsiteY100" fmla="*/ 47625 h 1395413"/>
                <a:gd name="connsiteX101" fmla="*/ 1114425 w 1914525"/>
                <a:gd name="connsiteY101" fmla="*/ 38100 h 1395413"/>
                <a:gd name="connsiteX102" fmla="*/ 1085850 w 1914525"/>
                <a:gd name="connsiteY102" fmla="*/ 28575 h 1395413"/>
                <a:gd name="connsiteX103" fmla="*/ 1009650 w 1914525"/>
                <a:gd name="connsiteY103" fmla="*/ 19050 h 1395413"/>
                <a:gd name="connsiteX104" fmla="*/ 976313 w 1914525"/>
                <a:gd name="connsiteY104" fmla="*/ 9525 h 1395413"/>
                <a:gd name="connsiteX105" fmla="*/ 923925 w 1914525"/>
                <a:gd name="connsiteY105" fmla="*/ 0 h 1395413"/>
                <a:gd name="connsiteX106" fmla="*/ 771525 w 1914525"/>
                <a:gd name="connsiteY106" fmla="*/ 4763 h 1395413"/>
                <a:gd name="connsiteX107" fmla="*/ 757238 w 1914525"/>
                <a:gd name="connsiteY107" fmla="*/ 9525 h 1395413"/>
                <a:gd name="connsiteX108" fmla="*/ 733425 w 1914525"/>
                <a:gd name="connsiteY108" fmla="*/ 19050 h 1395413"/>
                <a:gd name="connsiteX109" fmla="*/ 714375 w 1914525"/>
                <a:gd name="connsiteY109" fmla="*/ 28575 h 1395413"/>
                <a:gd name="connsiteX110" fmla="*/ 700088 w 1914525"/>
                <a:gd name="connsiteY110" fmla="*/ 33338 h 1395413"/>
                <a:gd name="connsiteX111" fmla="*/ 681038 w 1914525"/>
                <a:gd name="connsiteY111" fmla="*/ 42863 h 1395413"/>
                <a:gd name="connsiteX112" fmla="*/ 633413 w 1914525"/>
                <a:gd name="connsiteY112" fmla="*/ 57150 h 1395413"/>
                <a:gd name="connsiteX113" fmla="*/ 595313 w 1914525"/>
                <a:gd name="connsiteY113" fmla="*/ 71438 h 1395413"/>
                <a:gd name="connsiteX114" fmla="*/ 552450 w 1914525"/>
                <a:gd name="connsiteY114" fmla="*/ 80963 h 1395413"/>
                <a:gd name="connsiteX115" fmla="*/ 519113 w 1914525"/>
                <a:gd name="connsiteY115" fmla="*/ 95250 h 1395413"/>
                <a:gd name="connsiteX116" fmla="*/ 485775 w 1914525"/>
                <a:gd name="connsiteY116" fmla="*/ 100013 h 1395413"/>
                <a:gd name="connsiteX117" fmla="*/ 438150 w 1914525"/>
                <a:gd name="connsiteY117" fmla="*/ 119063 h 1395413"/>
                <a:gd name="connsiteX118" fmla="*/ 404813 w 1914525"/>
                <a:gd name="connsiteY118" fmla="*/ 133350 h 1395413"/>
                <a:gd name="connsiteX119" fmla="*/ 390525 w 1914525"/>
                <a:gd name="connsiteY119" fmla="*/ 147638 h 1395413"/>
                <a:gd name="connsiteX120" fmla="*/ 352425 w 1914525"/>
                <a:gd name="connsiteY120" fmla="*/ 166688 h 1395413"/>
                <a:gd name="connsiteX121" fmla="*/ 319088 w 1914525"/>
                <a:gd name="connsiteY121" fmla="*/ 180975 h 1395413"/>
                <a:gd name="connsiteX122" fmla="*/ 300038 w 1914525"/>
                <a:gd name="connsiteY122" fmla="*/ 195263 h 1395413"/>
                <a:gd name="connsiteX123" fmla="*/ 285750 w 1914525"/>
                <a:gd name="connsiteY123" fmla="*/ 200025 h 1395413"/>
                <a:gd name="connsiteX124" fmla="*/ 266700 w 1914525"/>
                <a:gd name="connsiteY124" fmla="*/ 214313 h 1395413"/>
                <a:gd name="connsiteX125" fmla="*/ 228600 w 1914525"/>
                <a:gd name="connsiteY125" fmla="*/ 233363 h 1395413"/>
                <a:gd name="connsiteX126" fmla="*/ 200025 w 1914525"/>
                <a:gd name="connsiteY126" fmla="*/ 252413 h 1395413"/>
                <a:gd name="connsiteX127" fmla="*/ 185738 w 1914525"/>
                <a:gd name="connsiteY127" fmla="*/ 261938 h 1395413"/>
                <a:gd name="connsiteX128" fmla="*/ 166688 w 1914525"/>
                <a:gd name="connsiteY128" fmla="*/ 271463 h 1395413"/>
                <a:gd name="connsiteX129" fmla="*/ 157163 w 1914525"/>
                <a:gd name="connsiteY129" fmla="*/ 285750 h 1395413"/>
                <a:gd name="connsiteX130" fmla="*/ 142875 w 1914525"/>
                <a:gd name="connsiteY130" fmla="*/ 300038 h 1395413"/>
                <a:gd name="connsiteX131" fmla="*/ 119063 w 1914525"/>
                <a:gd name="connsiteY131" fmla="*/ 333375 h 1395413"/>
                <a:gd name="connsiteX132" fmla="*/ 114300 w 1914525"/>
                <a:gd name="connsiteY132" fmla="*/ 347663 h 1395413"/>
                <a:gd name="connsiteX133" fmla="*/ 104775 w 1914525"/>
                <a:gd name="connsiteY133" fmla="*/ 371475 h 1395413"/>
                <a:gd name="connsiteX134" fmla="*/ 85725 w 1914525"/>
                <a:gd name="connsiteY134" fmla="*/ 404813 h 1395413"/>
                <a:gd name="connsiteX135" fmla="*/ 76200 w 1914525"/>
                <a:gd name="connsiteY135" fmla="*/ 442913 h 1395413"/>
                <a:gd name="connsiteX136" fmla="*/ 71438 w 1914525"/>
                <a:gd name="connsiteY136" fmla="*/ 457200 h 1395413"/>
                <a:gd name="connsiteX137" fmla="*/ 66675 w 1914525"/>
                <a:gd name="connsiteY137" fmla="*/ 490538 h 1395413"/>
                <a:gd name="connsiteX138" fmla="*/ 61913 w 1914525"/>
                <a:gd name="connsiteY138" fmla="*/ 504825 h 1395413"/>
                <a:gd name="connsiteX139" fmla="*/ 57150 w 1914525"/>
                <a:gd name="connsiteY139" fmla="*/ 523875 h 1395413"/>
                <a:gd name="connsiteX140" fmla="*/ 52388 w 1914525"/>
                <a:gd name="connsiteY140" fmla="*/ 576263 h 1395413"/>
                <a:gd name="connsiteX141" fmla="*/ 47625 w 1914525"/>
                <a:gd name="connsiteY141" fmla="*/ 604838 h 1395413"/>
                <a:gd name="connsiteX142" fmla="*/ 38100 w 1914525"/>
                <a:gd name="connsiteY142" fmla="*/ 714375 h 1395413"/>
                <a:gd name="connsiteX143" fmla="*/ 28575 w 1914525"/>
                <a:gd name="connsiteY143" fmla="*/ 762000 h 1395413"/>
                <a:gd name="connsiteX144" fmla="*/ 14288 w 1914525"/>
                <a:gd name="connsiteY144" fmla="*/ 866775 h 1395413"/>
                <a:gd name="connsiteX145" fmla="*/ 9525 w 1914525"/>
                <a:gd name="connsiteY145" fmla="*/ 890588 h 1395413"/>
                <a:gd name="connsiteX146" fmla="*/ 0 w 1914525"/>
                <a:gd name="connsiteY146" fmla="*/ 919163 h 1395413"/>
                <a:gd name="connsiteX147" fmla="*/ 4763 w 1914525"/>
                <a:gd name="connsiteY147" fmla="*/ 1042988 h 1395413"/>
                <a:gd name="connsiteX148" fmla="*/ 14288 w 1914525"/>
                <a:gd name="connsiteY148" fmla="*/ 1076325 h 1395413"/>
                <a:gd name="connsiteX149" fmla="*/ 23813 w 1914525"/>
                <a:gd name="connsiteY14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681163 w 1914525"/>
                <a:gd name="connsiteY38" fmla="*/ 433388 h 1395413"/>
                <a:gd name="connsiteX39" fmla="*/ 1704975 w 1914525"/>
                <a:gd name="connsiteY39" fmla="*/ 471488 h 1395413"/>
                <a:gd name="connsiteX40" fmla="*/ 1714500 w 1914525"/>
                <a:gd name="connsiteY40" fmla="*/ 485775 h 1395413"/>
                <a:gd name="connsiteX41" fmla="*/ 1747838 w 1914525"/>
                <a:gd name="connsiteY41" fmla="*/ 542925 h 1395413"/>
                <a:gd name="connsiteX42" fmla="*/ 1762125 w 1914525"/>
                <a:gd name="connsiteY42" fmla="*/ 571500 h 1395413"/>
                <a:gd name="connsiteX43" fmla="*/ 1771650 w 1914525"/>
                <a:gd name="connsiteY43" fmla="*/ 600075 h 1395413"/>
                <a:gd name="connsiteX44" fmla="*/ 1790700 w 1914525"/>
                <a:gd name="connsiteY44" fmla="*/ 642938 h 1395413"/>
                <a:gd name="connsiteX45" fmla="*/ 1809750 w 1914525"/>
                <a:gd name="connsiteY45" fmla="*/ 695325 h 1395413"/>
                <a:gd name="connsiteX46" fmla="*/ 1824038 w 1914525"/>
                <a:gd name="connsiteY46" fmla="*/ 747713 h 1395413"/>
                <a:gd name="connsiteX47" fmla="*/ 1833563 w 1914525"/>
                <a:gd name="connsiteY47" fmla="*/ 804863 h 1395413"/>
                <a:gd name="connsiteX48" fmla="*/ 1838325 w 1914525"/>
                <a:gd name="connsiteY48" fmla="*/ 942975 h 1395413"/>
                <a:gd name="connsiteX49" fmla="*/ 1843088 w 1914525"/>
                <a:gd name="connsiteY49" fmla="*/ 957263 h 1395413"/>
                <a:gd name="connsiteX50" fmla="*/ 1857375 w 1914525"/>
                <a:gd name="connsiteY50" fmla="*/ 1000125 h 1395413"/>
                <a:gd name="connsiteX51" fmla="*/ 1862138 w 1914525"/>
                <a:gd name="connsiteY51" fmla="*/ 1019175 h 1395413"/>
                <a:gd name="connsiteX52" fmla="*/ 1871663 w 1914525"/>
                <a:gd name="connsiteY52" fmla="*/ 1038225 h 1395413"/>
                <a:gd name="connsiteX53" fmla="*/ 1876425 w 1914525"/>
                <a:gd name="connsiteY53" fmla="*/ 1166813 h 1395413"/>
                <a:gd name="connsiteX54" fmla="*/ 1885950 w 1914525"/>
                <a:gd name="connsiteY54" fmla="*/ 1285875 h 1395413"/>
                <a:gd name="connsiteX55" fmla="*/ 1885950 w 1914525"/>
                <a:gd name="connsiteY55" fmla="*/ 1357313 h 1395413"/>
                <a:gd name="connsiteX56" fmla="*/ 1876425 w 1914525"/>
                <a:gd name="connsiteY56" fmla="*/ 1371600 h 1395413"/>
                <a:gd name="connsiteX57" fmla="*/ 1866900 w 1914525"/>
                <a:gd name="connsiteY57" fmla="*/ 1395413 h 1395413"/>
                <a:gd name="connsiteX58" fmla="*/ 1871663 w 1914525"/>
                <a:gd name="connsiteY58" fmla="*/ 1266825 h 1395413"/>
                <a:gd name="connsiteX59" fmla="*/ 1881188 w 1914525"/>
                <a:gd name="connsiteY59" fmla="*/ 1238250 h 1395413"/>
                <a:gd name="connsiteX60" fmla="*/ 1890713 w 1914525"/>
                <a:gd name="connsiteY60" fmla="*/ 1200150 h 1395413"/>
                <a:gd name="connsiteX61" fmla="*/ 1900238 w 1914525"/>
                <a:gd name="connsiteY61" fmla="*/ 1171575 h 1395413"/>
                <a:gd name="connsiteX62" fmla="*/ 1905000 w 1914525"/>
                <a:gd name="connsiteY62" fmla="*/ 1085850 h 1395413"/>
                <a:gd name="connsiteX63" fmla="*/ 1914525 w 1914525"/>
                <a:gd name="connsiteY63" fmla="*/ 809625 h 1395413"/>
                <a:gd name="connsiteX64" fmla="*/ 1909763 w 1914525"/>
                <a:gd name="connsiteY64" fmla="*/ 666750 h 1395413"/>
                <a:gd name="connsiteX65" fmla="*/ 1890713 w 1914525"/>
                <a:gd name="connsiteY65" fmla="*/ 633413 h 1395413"/>
                <a:gd name="connsiteX66" fmla="*/ 1881188 w 1914525"/>
                <a:gd name="connsiteY66" fmla="*/ 609600 h 1395413"/>
                <a:gd name="connsiteX67" fmla="*/ 1871663 w 1914525"/>
                <a:gd name="connsiteY67" fmla="*/ 581025 h 1395413"/>
                <a:gd name="connsiteX68" fmla="*/ 1862138 w 1914525"/>
                <a:gd name="connsiteY68" fmla="*/ 566738 h 1395413"/>
                <a:gd name="connsiteX69" fmla="*/ 1857375 w 1914525"/>
                <a:gd name="connsiteY69" fmla="*/ 542925 h 1395413"/>
                <a:gd name="connsiteX70" fmla="*/ 1847850 w 1914525"/>
                <a:gd name="connsiteY70" fmla="*/ 528638 h 1395413"/>
                <a:gd name="connsiteX71" fmla="*/ 1843088 w 1914525"/>
                <a:gd name="connsiteY71" fmla="*/ 514350 h 1395413"/>
                <a:gd name="connsiteX72" fmla="*/ 1833563 w 1914525"/>
                <a:gd name="connsiteY72" fmla="*/ 495300 h 1395413"/>
                <a:gd name="connsiteX73" fmla="*/ 1824038 w 1914525"/>
                <a:gd name="connsiteY73" fmla="*/ 457200 h 1395413"/>
                <a:gd name="connsiteX74" fmla="*/ 1814513 w 1914525"/>
                <a:gd name="connsiteY74" fmla="*/ 438150 h 1395413"/>
                <a:gd name="connsiteX75" fmla="*/ 1800225 w 1914525"/>
                <a:gd name="connsiteY75" fmla="*/ 404813 h 1395413"/>
                <a:gd name="connsiteX76" fmla="*/ 1790700 w 1914525"/>
                <a:gd name="connsiteY76" fmla="*/ 376238 h 1395413"/>
                <a:gd name="connsiteX77" fmla="*/ 1785938 w 1914525"/>
                <a:gd name="connsiteY77" fmla="*/ 361950 h 1395413"/>
                <a:gd name="connsiteX78" fmla="*/ 1781175 w 1914525"/>
                <a:gd name="connsiteY78" fmla="*/ 342900 h 1395413"/>
                <a:gd name="connsiteX79" fmla="*/ 1771650 w 1914525"/>
                <a:gd name="connsiteY79" fmla="*/ 328613 h 1395413"/>
                <a:gd name="connsiteX80" fmla="*/ 1752600 w 1914525"/>
                <a:gd name="connsiteY80" fmla="*/ 280988 h 1395413"/>
                <a:gd name="connsiteX81" fmla="*/ 1747838 w 1914525"/>
                <a:gd name="connsiteY81" fmla="*/ 266700 h 1395413"/>
                <a:gd name="connsiteX82" fmla="*/ 1738313 w 1914525"/>
                <a:gd name="connsiteY82" fmla="*/ 252413 h 1395413"/>
                <a:gd name="connsiteX83" fmla="*/ 1724025 w 1914525"/>
                <a:gd name="connsiteY83" fmla="*/ 228600 h 1395413"/>
                <a:gd name="connsiteX84" fmla="*/ 1714500 w 1914525"/>
                <a:gd name="connsiteY84" fmla="*/ 214313 h 1395413"/>
                <a:gd name="connsiteX85" fmla="*/ 1700213 w 1914525"/>
                <a:gd name="connsiteY85" fmla="*/ 204788 h 1395413"/>
                <a:gd name="connsiteX86" fmla="*/ 1676400 w 1914525"/>
                <a:gd name="connsiteY86" fmla="*/ 176213 h 1395413"/>
                <a:gd name="connsiteX87" fmla="*/ 1666875 w 1914525"/>
                <a:gd name="connsiteY87" fmla="*/ 161925 h 1395413"/>
                <a:gd name="connsiteX88" fmla="*/ 1638300 w 1914525"/>
                <a:gd name="connsiteY88" fmla="*/ 152400 h 1395413"/>
                <a:gd name="connsiteX89" fmla="*/ 1609725 w 1914525"/>
                <a:gd name="connsiteY89" fmla="*/ 142875 h 1395413"/>
                <a:gd name="connsiteX90" fmla="*/ 1590675 w 1914525"/>
                <a:gd name="connsiteY90" fmla="*/ 133350 h 1395413"/>
                <a:gd name="connsiteX91" fmla="*/ 1533525 w 1914525"/>
                <a:gd name="connsiteY91" fmla="*/ 123825 h 1395413"/>
                <a:gd name="connsiteX92" fmla="*/ 1495425 w 1914525"/>
                <a:gd name="connsiteY92" fmla="*/ 109538 h 1395413"/>
                <a:gd name="connsiteX93" fmla="*/ 1376363 w 1914525"/>
                <a:gd name="connsiteY93" fmla="*/ 95250 h 1395413"/>
                <a:gd name="connsiteX94" fmla="*/ 1343025 w 1914525"/>
                <a:gd name="connsiteY94" fmla="*/ 90488 h 1395413"/>
                <a:gd name="connsiteX95" fmla="*/ 1281113 w 1914525"/>
                <a:gd name="connsiteY95" fmla="*/ 76200 h 1395413"/>
                <a:gd name="connsiteX96" fmla="*/ 1223963 w 1914525"/>
                <a:gd name="connsiteY96" fmla="*/ 71438 h 1395413"/>
                <a:gd name="connsiteX97" fmla="*/ 1181100 w 1914525"/>
                <a:gd name="connsiteY97" fmla="*/ 61913 h 1395413"/>
                <a:gd name="connsiteX98" fmla="*/ 1166813 w 1914525"/>
                <a:gd name="connsiteY98" fmla="*/ 52388 h 1395413"/>
                <a:gd name="connsiteX99" fmla="*/ 1143000 w 1914525"/>
                <a:gd name="connsiteY99" fmla="*/ 47625 h 1395413"/>
                <a:gd name="connsiteX100" fmla="*/ 1114425 w 1914525"/>
                <a:gd name="connsiteY100" fmla="*/ 38100 h 1395413"/>
                <a:gd name="connsiteX101" fmla="*/ 1085850 w 1914525"/>
                <a:gd name="connsiteY101" fmla="*/ 28575 h 1395413"/>
                <a:gd name="connsiteX102" fmla="*/ 1009650 w 1914525"/>
                <a:gd name="connsiteY102" fmla="*/ 19050 h 1395413"/>
                <a:gd name="connsiteX103" fmla="*/ 976313 w 1914525"/>
                <a:gd name="connsiteY103" fmla="*/ 9525 h 1395413"/>
                <a:gd name="connsiteX104" fmla="*/ 923925 w 1914525"/>
                <a:gd name="connsiteY104" fmla="*/ 0 h 1395413"/>
                <a:gd name="connsiteX105" fmla="*/ 771525 w 1914525"/>
                <a:gd name="connsiteY105" fmla="*/ 4763 h 1395413"/>
                <a:gd name="connsiteX106" fmla="*/ 757238 w 1914525"/>
                <a:gd name="connsiteY106" fmla="*/ 9525 h 1395413"/>
                <a:gd name="connsiteX107" fmla="*/ 733425 w 1914525"/>
                <a:gd name="connsiteY107" fmla="*/ 19050 h 1395413"/>
                <a:gd name="connsiteX108" fmla="*/ 714375 w 1914525"/>
                <a:gd name="connsiteY108" fmla="*/ 28575 h 1395413"/>
                <a:gd name="connsiteX109" fmla="*/ 700088 w 1914525"/>
                <a:gd name="connsiteY109" fmla="*/ 33338 h 1395413"/>
                <a:gd name="connsiteX110" fmla="*/ 681038 w 1914525"/>
                <a:gd name="connsiteY110" fmla="*/ 42863 h 1395413"/>
                <a:gd name="connsiteX111" fmla="*/ 633413 w 1914525"/>
                <a:gd name="connsiteY111" fmla="*/ 57150 h 1395413"/>
                <a:gd name="connsiteX112" fmla="*/ 595313 w 1914525"/>
                <a:gd name="connsiteY112" fmla="*/ 71438 h 1395413"/>
                <a:gd name="connsiteX113" fmla="*/ 552450 w 1914525"/>
                <a:gd name="connsiteY113" fmla="*/ 80963 h 1395413"/>
                <a:gd name="connsiteX114" fmla="*/ 519113 w 1914525"/>
                <a:gd name="connsiteY114" fmla="*/ 95250 h 1395413"/>
                <a:gd name="connsiteX115" fmla="*/ 485775 w 1914525"/>
                <a:gd name="connsiteY115" fmla="*/ 100013 h 1395413"/>
                <a:gd name="connsiteX116" fmla="*/ 438150 w 1914525"/>
                <a:gd name="connsiteY116" fmla="*/ 119063 h 1395413"/>
                <a:gd name="connsiteX117" fmla="*/ 404813 w 1914525"/>
                <a:gd name="connsiteY117" fmla="*/ 133350 h 1395413"/>
                <a:gd name="connsiteX118" fmla="*/ 390525 w 1914525"/>
                <a:gd name="connsiteY118" fmla="*/ 147638 h 1395413"/>
                <a:gd name="connsiteX119" fmla="*/ 352425 w 1914525"/>
                <a:gd name="connsiteY119" fmla="*/ 166688 h 1395413"/>
                <a:gd name="connsiteX120" fmla="*/ 319088 w 1914525"/>
                <a:gd name="connsiteY120" fmla="*/ 180975 h 1395413"/>
                <a:gd name="connsiteX121" fmla="*/ 300038 w 1914525"/>
                <a:gd name="connsiteY121" fmla="*/ 195263 h 1395413"/>
                <a:gd name="connsiteX122" fmla="*/ 285750 w 1914525"/>
                <a:gd name="connsiteY122" fmla="*/ 200025 h 1395413"/>
                <a:gd name="connsiteX123" fmla="*/ 266700 w 1914525"/>
                <a:gd name="connsiteY123" fmla="*/ 214313 h 1395413"/>
                <a:gd name="connsiteX124" fmla="*/ 228600 w 1914525"/>
                <a:gd name="connsiteY124" fmla="*/ 233363 h 1395413"/>
                <a:gd name="connsiteX125" fmla="*/ 200025 w 1914525"/>
                <a:gd name="connsiteY125" fmla="*/ 252413 h 1395413"/>
                <a:gd name="connsiteX126" fmla="*/ 185738 w 1914525"/>
                <a:gd name="connsiteY126" fmla="*/ 261938 h 1395413"/>
                <a:gd name="connsiteX127" fmla="*/ 166688 w 1914525"/>
                <a:gd name="connsiteY127" fmla="*/ 271463 h 1395413"/>
                <a:gd name="connsiteX128" fmla="*/ 157163 w 1914525"/>
                <a:gd name="connsiteY128" fmla="*/ 285750 h 1395413"/>
                <a:gd name="connsiteX129" fmla="*/ 142875 w 1914525"/>
                <a:gd name="connsiteY129" fmla="*/ 300038 h 1395413"/>
                <a:gd name="connsiteX130" fmla="*/ 119063 w 1914525"/>
                <a:gd name="connsiteY130" fmla="*/ 333375 h 1395413"/>
                <a:gd name="connsiteX131" fmla="*/ 114300 w 1914525"/>
                <a:gd name="connsiteY131" fmla="*/ 347663 h 1395413"/>
                <a:gd name="connsiteX132" fmla="*/ 104775 w 1914525"/>
                <a:gd name="connsiteY132" fmla="*/ 371475 h 1395413"/>
                <a:gd name="connsiteX133" fmla="*/ 85725 w 1914525"/>
                <a:gd name="connsiteY133" fmla="*/ 404813 h 1395413"/>
                <a:gd name="connsiteX134" fmla="*/ 76200 w 1914525"/>
                <a:gd name="connsiteY134" fmla="*/ 442913 h 1395413"/>
                <a:gd name="connsiteX135" fmla="*/ 71438 w 1914525"/>
                <a:gd name="connsiteY135" fmla="*/ 457200 h 1395413"/>
                <a:gd name="connsiteX136" fmla="*/ 66675 w 1914525"/>
                <a:gd name="connsiteY136" fmla="*/ 490538 h 1395413"/>
                <a:gd name="connsiteX137" fmla="*/ 61913 w 1914525"/>
                <a:gd name="connsiteY137" fmla="*/ 504825 h 1395413"/>
                <a:gd name="connsiteX138" fmla="*/ 57150 w 1914525"/>
                <a:gd name="connsiteY138" fmla="*/ 523875 h 1395413"/>
                <a:gd name="connsiteX139" fmla="*/ 52388 w 1914525"/>
                <a:gd name="connsiteY139" fmla="*/ 576263 h 1395413"/>
                <a:gd name="connsiteX140" fmla="*/ 47625 w 1914525"/>
                <a:gd name="connsiteY140" fmla="*/ 604838 h 1395413"/>
                <a:gd name="connsiteX141" fmla="*/ 38100 w 1914525"/>
                <a:gd name="connsiteY141" fmla="*/ 714375 h 1395413"/>
                <a:gd name="connsiteX142" fmla="*/ 28575 w 1914525"/>
                <a:gd name="connsiteY142" fmla="*/ 762000 h 1395413"/>
                <a:gd name="connsiteX143" fmla="*/ 14288 w 1914525"/>
                <a:gd name="connsiteY143" fmla="*/ 866775 h 1395413"/>
                <a:gd name="connsiteX144" fmla="*/ 9525 w 1914525"/>
                <a:gd name="connsiteY144" fmla="*/ 890588 h 1395413"/>
                <a:gd name="connsiteX145" fmla="*/ 0 w 1914525"/>
                <a:gd name="connsiteY145" fmla="*/ 919163 h 1395413"/>
                <a:gd name="connsiteX146" fmla="*/ 4763 w 1914525"/>
                <a:gd name="connsiteY146" fmla="*/ 1042988 h 1395413"/>
                <a:gd name="connsiteX147" fmla="*/ 14288 w 1914525"/>
                <a:gd name="connsiteY147" fmla="*/ 1076325 h 1395413"/>
                <a:gd name="connsiteX148" fmla="*/ 23813 w 1914525"/>
                <a:gd name="connsiteY14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14500 w 1914525"/>
                <a:gd name="connsiteY39" fmla="*/ 485775 h 1395413"/>
                <a:gd name="connsiteX40" fmla="*/ 1747838 w 1914525"/>
                <a:gd name="connsiteY40" fmla="*/ 542925 h 1395413"/>
                <a:gd name="connsiteX41" fmla="*/ 1762125 w 1914525"/>
                <a:gd name="connsiteY41" fmla="*/ 571500 h 1395413"/>
                <a:gd name="connsiteX42" fmla="*/ 1771650 w 1914525"/>
                <a:gd name="connsiteY42" fmla="*/ 600075 h 1395413"/>
                <a:gd name="connsiteX43" fmla="*/ 1790700 w 1914525"/>
                <a:gd name="connsiteY43" fmla="*/ 642938 h 1395413"/>
                <a:gd name="connsiteX44" fmla="*/ 1809750 w 1914525"/>
                <a:gd name="connsiteY44" fmla="*/ 695325 h 1395413"/>
                <a:gd name="connsiteX45" fmla="*/ 1824038 w 1914525"/>
                <a:gd name="connsiteY45" fmla="*/ 747713 h 1395413"/>
                <a:gd name="connsiteX46" fmla="*/ 1833563 w 1914525"/>
                <a:gd name="connsiteY46" fmla="*/ 804863 h 1395413"/>
                <a:gd name="connsiteX47" fmla="*/ 1838325 w 1914525"/>
                <a:gd name="connsiteY47" fmla="*/ 942975 h 1395413"/>
                <a:gd name="connsiteX48" fmla="*/ 1843088 w 1914525"/>
                <a:gd name="connsiteY48" fmla="*/ 957263 h 1395413"/>
                <a:gd name="connsiteX49" fmla="*/ 1857375 w 1914525"/>
                <a:gd name="connsiteY49" fmla="*/ 1000125 h 1395413"/>
                <a:gd name="connsiteX50" fmla="*/ 1862138 w 1914525"/>
                <a:gd name="connsiteY50" fmla="*/ 1019175 h 1395413"/>
                <a:gd name="connsiteX51" fmla="*/ 1871663 w 1914525"/>
                <a:gd name="connsiteY51" fmla="*/ 1038225 h 1395413"/>
                <a:gd name="connsiteX52" fmla="*/ 1876425 w 1914525"/>
                <a:gd name="connsiteY52" fmla="*/ 1166813 h 1395413"/>
                <a:gd name="connsiteX53" fmla="*/ 1885950 w 1914525"/>
                <a:gd name="connsiteY53" fmla="*/ 1285875 h 1395413"/>
                <a:gd name="connsiteX54" fmla="*/ 1885950 w 1914525"/>
                <a:gd name="connsiteY54" fmla="*/ 1357313 h 1395413"/>
                <a:gd name="connsiteX55" fmla="*/ 1876425 w 1914525"/>
                <a:gd name="connsiteY55" fmla="*/ 1371600 h 1395413"/>
                <a:gd name="connsiteX56" fmla="*/ 1866900 w 1914525"/>
                <a:gd name="connsiteY56" fmla="*/ 1395413 h 1395413"/>
                <a:gd name="connsiteX57" fmla="*/ 1871663 w 1914525"/>
                <a:gd name="connsiteY57" fmla="*/ 1266825 h 1395413"/>
                <a:gd name="connsiteX58" fmla="*/ 1881188 w 1914525"/>
                <a:gd name="connsiteY58" fmla="*/ 1238250 h 1395413"/>
                <a:gd name="connsiteX59" fmla="*/ 1890713 w 1914525"/>
                <a:gd name="connsiteY59" fmla="*/ 1200150 h 1395413"/>
                <a:gd name="connsiteX60" fmla="*/ 1900238 w 1914525"/>
                <a:gd name="connsiteY60" fmla="*/ 1171575 h 1395413"/>
                <a:gd name="connsiteX61" fmla="*/ 1905000 w 1914525"/>
                <a:gd name="connsiteY61" fmla="*/ 1085850 h 1395413"/>
                <a:gd name="connsiteX62" fmla="*/ 1914525 w 1914525"/>
                <a:gd name="connsiteY62" fmla="*/ 809625 h 1395413"/>
                <a:gd name="connsiteX63" fmla="*/ 1909763 w 1914525"/>
                <a:gd name="connsiteY63" fmla="*/ 666750 h 1395413"/>
                <a:gd name="connsiteX64" fmla="*/ 1890713 w 1914525"/>
                <a:gd name="connsiteY64" fmla="*/ 633413 h 1395413"/>
                <a:gd name="connsiteX65" fmla="*/ 1881188 w 1914525"/>
                <a:gd name="connsiteY65" fmla="*/ 609600 h 1395413"/>
                <a:gd name="connsiteX66" fmla="*/ 1871663 w 1914525"/>
                <a:gd name="connsiteY66" fmla="*/ 581025 h 1395413"/>
                <a:gd name="connsiteX67" fmla="*/ 1862138 w 1914525"/>
                <a:gd name="connsiteY67" fmla="*/ 566738 h 1395413"/>
                <a:gd name="connsiteX68" fmla="*/ 1857375 w 1914525"/>
                <a:gd name="connsiteY68" fmla="*/ 542925 h 1395413"/>
                <a:gd name="connsiteX69" fmla="*/ 1847850 w 1914525"/>
                <a:gd name="connsiteY69" fmla="*/ 528638 h 1395413"/>
                <a:gd name="connsiteX70" fmla="*/ 1843088 w 1914525"/>
                <a:gd name="connsiteY70" fmla="*/ 514350 h 1395413"/>
                <a:gd name="connsiteX71" fmla="*/ 1833563 w 1914525"/>
                <a:gd name="connsiteY71" fmla="*/ 495300 h 1395413"/>
                <a:gd name="connsiteX72" fmla="*/ 1824038 w 1914525"/>
                <a:gd name="connsiteY72" fmla="*/ 457200 h 1395413"/>
                <a:gd name="connsiteX73" fmla="*/ 1814513 w 1914525"/>
                <a:gd name="connsiteY73" fmla="*/ 438150 h 1395413"/>
                <a:gd name="connsiteX74" fmla="*/ 1800225 w 1914525"/>
                <a:gd name="connsiteY74" fmla="*/ 404813 h 1395413"/>
                <a:gd name="connsiteX75" fmla="*/ 1790700 w 1914525"/>
                <a:gd name="connsiteY75" fmla="*/ 376238 h 1395413"/>
                <a:gd name="connsiteX76" fmla="*/ 1785938 w 1914525"/>
                <a:gd name="connsiteY76" fmla="*/ 361950 h 1395413"/>
                <a:gd name="connsiteX77" fmla="*/ 1781175 w 1914525"/>
                <a:gd name="connsiteY77" fmla="*/ 342900 h 1395413"/>
                <a:gd name="connsiteX78" fmla="*/ 1771650 w 1914525"/>
                <a:gd name="connsiteY78" fmla="*/ 328613 h 1395413"/>
                <a:gd name="connsiteX79" fmla="*/ 1752600 w 1914525"/>
                <a:gd name="connsiteY79" fmla="*/ 280988 h 1395413"/>
                <a:gd name="connsiteX80" fmla="*/ 1747838 w 1914525"/>
                <a:gd name="connsiteY80" fmla="*/ 266700 h 1395413"/>
                <a:gd name="connsiteX81" fmla="*/ 1738313 w 1914525"/>
                <a:gd name="connsiteY81" fmla="*/ 252413 h 1395413"/>
                <a:gd name="connsiteX82" fmla="*/ 1724025 w 1914525"/>
                <a:gd name="connsiteY82" fmla="*/ 228600 h 1395413"/>
                <a:gd name="connsiteX83" fmla="*/ 1714500 w 1914525"/>
                <a:gd name="connsiteY83" fmla="*/ 214313 h 1395413"/>
                <a:gd name="connsiteX84" fmla="*/ 1700213 w 1914525"/>
                <a:gd name="connsiteY84" fmla="*/ 204788 h 1395413"/>
                <a:gd name="connsiteX85" fmla="*/ 1676400 w 1914525"/>
                <a:gd name="connsiteY85" fmla="*/ 176213 h 1395413"/>
                <a:gd name="connsiteX86" fmla="*/ 1666875 w 1914525"/>
                <a:gd name="connsiteY86" fmla="*/ 161925 h 1395413"/>
                <a:gd name="connsiteX87" fmla="*/ 1638300 w 1914525"/>
                <a:gd name="connsiteY87" fmla="*/ 152400 h 1395413"/>
                <a:gd name="connsiteX88" fmla="*/ 1609725 w 1914525"/>
                <a:gd name="connsiteY88" fmla="*/ 142875 h 1395413"/>
                <a:gd name="connsiteX89" fmla="*/ 1590675 w 1914525"/>
                <a:gd name="connsiteY89" fmla="*/ 133350 h 1395413"/>
                <a:gd name="connsiteX90" fmla="*/ 1533525 w 1914525"/>
                <a:gd name="connsiteY90" fmla="*/ 123825 h 1395413"/>
                <a:gd name="connsiteX91" fmla="*/ 1495425 w 1914525"/>
                <a:gd name="connsiteY91" fmla="*/ 109538 h 1395413"/>
                <a:gd name="connsiteX92" fmla="*/ 1376363 w 1914525"/>
                <a:gd name="connsiteY92" fmla="*/ 95250 h 1395413"/>
                <a:gd name="connsiteX93" fmla="*/ 1343025 w 1914525"/>
                <a:gd name="connsiteY93" fmla="*/ 90488 h 1395413"/>
                <a:gd name="connsiteX94" fmla="*/ 1281113 w 1914525"/>
                <a:gd name="connsiteY94" fmla="*/ 76200 h 1395413"/>
                <a:gd name="connsiteX95" fmla="*/ 1223963 w 1914525"/>
                <a:gd name="connsiteY95" fmla="*/ 71438 h 1395413"/>
                <a:gd name="connsiteX96" fmla="*/ 1181100 w 1914525"/>
                <a:gd name="connsiteY96" fmla="*/ 61913 h 1395413"/>
                <a:gd name="connsiteX97" fmla="*/ 1166813 w 1914525"/>
                <a:gd name="connsiteY97" fmla="*/ 52388 h 1395413"/>
                <a:gd name="connsiteX98" fmla="*/ 1143000 w 1914525"/>
                <a:gd name="connsiteY98" fmla="*/ 47625 h 1395413"/>
                <a:gd name="connsiteX99" fmla="*/ 1114425 w 1914525"/>
                <a:gd name="connsiteY99" fmla="*/ 38100 h 1395413"/>
                <a:gd name="connsiteX100" fmla="*/ 1085850 w 1914525"/>
                <a:gd name="connsiteY100" fmla="*/ 28575 h 1395413"/>
                <a:gd name="connsiteX101" fmla="*/ 1009650 w 1914525"/>
                <a:gd name="connsiteY101" fmla="*/ 19050 h 1395413"/>
                <a:gd name="connsiteX102" fmla="*/ 976313 w 1914525"/>
                <a:gd name="connsiteY102" fmla="*/ 9525 h 1395413"/>
                <a:gd name="connsiteX103" fmla="*/ 923925 w 1914525"/>
                <a:gd name="connsiteY103" fmla="*/ 0 h 1395413"/>
                <a:gd name="connsiteX104" fmla="*/ 771525 w 1914525"/>
                <a:gd name="connsiteY104" fmla="*/ 4763 h 1395413"/>
                <a:gd name="connsiteX105" fmla="*/ 757238 w 1914525"/>
                <a:gd name="connsiteY105" fmla="*/ 9525 h 1395413"/>
                <a:gd name="connsiteX106" fmla="*/ 733425 w 1914525"/>
                <a:gd name="connsiteY106" fmla="*/ 19050 h 1395413"/>
                <a:gd name="connsiteX107" fmla="*/ 714375 w 1914525"/>
                <a:gd name="connsiteY107" fmla="*/ 28575 h 1395413"/>
                <a:gd name="connsiteX108" fmla="*/ 700088 w 1914525"/>
                <a:gd name="connsiteY108" fmla="*/ 33338 h 1395413"/>
                <a:gd name="connsiteX109" fmla="*/ 681038 w 1914525"/>
                <a:gd name="connsiteY109" fmla="*/ 42863 h 1395413"/>
                <a:gd name="connsiteX110" fmla="*/ 633413 w 1914525"/>
                <a:gd name="connsiteY110" fmla="*/ 57150 h 1395413"/>
                <a:gd name="connsiteX111" fmla="*/ 595313 w 1914525"/>
                <a:gd name="connsiteY111" fmla="*/ 71438 h 1395413"/>
                <a:gd name="connsiteX112" fmla="*/ 552450 w 1914525"/>
                <a:gd name="connsiteY112" fmla="*/ 80963 h 1395413"/>
                <a:gd name="connsiteX113" fmla="*/ 519113 w 1914525"/>
                <a:gd name="connsiteY113" fmla="*/ 95250 h 1395413"/>
                <a:gd name="connsiteX114" fmla="*/ 485775 w 1914525"/>
                <a:gd name="connsiteY114" fmla="*/ 100013 h 1395413"/>
                <a:gd name="connsiteX115" fmla="*/ 438150 w 1914525"/>
                <a:gd name="connsiteY115" fmla="*/ 119063 h 1395413"/>
                <a:gd name="connsiteX116" fmla="*/ 404813 w 1914525"/>
                <a:gd name="connsiteY116" fmla="*/ 133350 h 1395413"/>
                <a:gd name="connsiteX117" fmla="*/ 390525 w 1914525"/>
                <a:gd name="connsiteY117" fmla="*/ 147638 h 1395413"/>
                <a:gd name="connsiteX118" fmla="*/ 352425 w 1914525"/>
                <a:gd name="connsiteY118" fmla="*/ 166688 h 1395413"/>
                <a:gd name="connsiteX119" fmla="*/ 319088 w 1914525"/>
                <a:gd name="connsiteY119" fmla="*/ 180975 h 1395413"/>
                <a:gd name="connsiteX120" fmla="*/ 300038 w 1914525"/>
                <a:gd name="connsiteY120" fmla="*/ 195263 h 1395413"/>
                <a:gd name="connsiteX121" fmla="*/ 285750 w 1914525"/>
                <a:gd name="connsiteY121" fmla="*/ 200025 h 1395413"/>
                <a:gd name="connsiteX122" fmla="*/ 266700 w 1914525"/>
                <a:gd name="connsiteY122" fmla="*/ 214313 h 1395413"/>
                <a:gd name="connsiteX123" fmla="*/ 228600 w 1914525"/>
                <a:gd name="connsiteY123" fmla="*/ 233363 h 1395413"/>
                <a:gd name="connsiteX124" fmla="*/ 200025 w 1914525"/>
                <a:gd name="connsiteY124" fmla="*/ 252413 h 1395413"/>
                <a:gd name="connsiteX125" fmla="*/ 185738 w 1914525"/>
                <a:gd name="connsiteY125" fmla="*/ 261938 h 1395413"/>
                <a:gd name="connsiteX126" fmla="*/ 166688 w 1914525"/>
                <a:gd name="connsiteY126" fmla="*/ 271463 h 1395413"/>
                <a:gd name="connsiteX127" fmla="*/ 157163 w 1914525"/>
                <a:gd name="connsiteY127" fmla="*/ 285750 h 1395413"/>
                <a:gd name="connsiteX128" fmla="*/ 142875 w 1914525"/>
                <a:gd name="connsiteY128" fmla="*/ 300038 h 1395413"/>
                <a:gd name="connsiteX129" fmla="*/ 119063 w 1914525"/>
                <a:gd name="connsiteY129" fmla="*/ 333375 h 1395413"/>
                <a:gd name="connsiteX130" fmla="*/ 114300 w 1914525"/>
                <a:gd name="connsiteY130" fmla="*/ 347663 h 1395413"/>
                <a:gd name="connsiteX131" fmla="*/ 104775 w 1914525"/>
                <a:gd name="connsiteY131" fmla="*/ 371475 h 1395413"/>
                <a:gd name="connsiteX132" fmla="*/ 85725 w 1914525"/>
                <a:gd name="connsiteY132" fmla="*/ 404813 h 1395413"/>
                <a:gd name="connsiteX133" fmla="*/ 76200 w 1914525"/>
                <a:gd name="connsiteY133" fmla="*/ 442913 h 1395413"/>
                <a:gd name="connsiteX134" fmla="*/ 71438 w 1914525"/>
                <a:gd name="connsiteY134" fmla="*/ 457200 h 1395413"/>
                <a:gd name="connsiteX135" fmla="*/ 66675 w 1914525"/>
                <a:gd name="connsiteY135" fmla="*/ 490538 h 1395413"/>
                <a:gd name="connsiteX136" fmla="*/ 61913 w 1914525"/>
                <a:gd name="connsiteY136" fmla="*/ 504825 h 1395413"/>
                <a:gd name="connsiteX137" fmla="*/ 57150 w 1914525"/>
                <a:gd name="connsiteY137" fmla="*/ 523875 h 1395413"/>
                <a:gd name="connsiteX138" fmla="*/ 52388 w 1914525"/>
                <a:gd name="connsiteY138" fmla="*/ 576263 h 1395413"/>
                <a:gd name="connsiteX139" fmla="*/ 47625 w 1914525"/>
                <a:gd name="connsiteY139" fmla="*/ 604838 h 1395413"/>
                <a:gd name="connsiteX140" fmla="*/ 38100 w 1914525"/>
                <a:gd name="connsiteY140" fmla="*/ 714375 h 1395413"/>
                <a:gd name="connsiteX141" fmla="*/ 28575 w 1914525"/>
                <a:gd name="connsiteY141" fmla="*/ 762000 h 1395413"/>
                <a:gd name="connsiteX142" fmla="*/ 14288 w 1914525"/>
                <a:gd name="connsiteY142" fmla="*/ 866775 h 1395413"/>
                <a:gd name="connsiteX143" fmla="*/ 9525 w 1914525"/>
                <a:gd name="connsiteY143" fmla="*/ 890588 h 1395413"/>
                <a:gd name="connsiteX144" fmla="*/ 0 w 1914525"/>
                <a:gd name="connsiteY144" fmla="*/ 919163 h 1395413"/>
                <a:gd name="connsiteX145" fmla="*/ 4763 w 1914525"/>
                <a:gd name="connsiteY145" fmla="*/ 1042988 h 1395413"/>
                <a:gd name="connsiteX146" fmla="*/ 14288 w 1914525"/>
                <a:gd name="connsiteY146" fmla="*/ 1076325 h 1395413"/>
                <a:gd name="connsiteX147" fmla="*/ 23813 w 1914525"/>
                <a:gd name="connsiteY14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47838 w 1914525"/>
                <a:gd name="connsiteY39" fmla="*/ 542925 h 1395413"/>
                <a:gd name="connsiteX40" fmla="*/ 1762125 w 1914525"/>
                <a:gd name="connsiteY40" fmla="*/ 571500 h 1395413"/>
                <a:gd name="connsiteX41" fmla="*/ 1771650 w 1914525"/>
                <a:gd name="connsiteY41" fmla="*/ 600075 h 1395413"/>
                <a:gd name="connsiteX42" fmla="*/ 1790700 w 1914525"/>
                <a:gd name="connsiteY42" fmla="*/ 642938 h 1395413"/>
                <a:gd name="connsiteX43" fmla="*/ 1809750 w 1914525"/>
                <a:gd name="connsiteY43" fmla="*/ 695325 h 1395413"/>
                <a:gd name="connsiteX44" fmla="*/ 1824038 w 1914525"/>
                <a:gd name="connsiteY44" fmla="*/ 747713 h 1395413"/>
                <a:gd name="connsiteX45" fmla="*/ 1833563 w 1914525"/>
                <a:gd name="connsiteY45" fmla="*/ 804863 h 1395413"/>
                <a:gd name="connsiteX46" fmla="*/ 1838325 w 1914525"/>
                <a:gd name="connsiteY46" fmla="*/ 942975 h 1395413"/>
                <a:gd name="connsiteX47" fmla="*/ 1843088 w 1914525"/>
                <a:gd name="connsiteY47" fmla="*/ 957263 h 1395413"/>
                <a:gd name="connsiteX48" fmla="*/ 1857375 w 1914525"/>
                <a:gd name="connsiteY48" fmla="*/ 1000125 h 1395413"/>
                <a:gd name="connsiteX49" fmla="*/ 1862138 w 1914525"/>
                <a:gd name="connsiteY49" fmla="*/ 1019175 h 1395413"/>
                <a:gd name="connsiteX50" fmla="*/ 1871663 w 1914525"/>
                <a:gd name="connsiteY50" fmla="*/ 1038225 h 1395413"/>
                <a:gd name="connsiteX51" fmla="*/ 1876425 w 1914525"/>
                <a:gd name="connsiteY51" fmla="*/ 1166813 h 1395413"/>
                <a:gd name="connsiteX52" fmla="*/ 1885950 w 1914525"/>
                <a:gd name="connsiteY52" fmla="*/ 1285875 h 1395413"/>
                <a:gd name="connsiteX53" fmla="*/ 1885950 w 1914525"/>
                <a:gd name="connsiteY53" fmla="*/ 1357313 h 1395413"/>
                <a:gd name="connsiteX54" fmla="*/ 1876425 w 1914525"/>
                <a:gd name="connsiteY54" fmla="*/ 1371600 h 1395413"/>
                <a:gd name="connsiteX55" fmla="*/ 1866900 w 1914525"/>
                <a:gd name="connsiteY55" fmla="*/ 1395413 h 1395413"/>
                <a:gd name="connsiteX56" fmla="*/ 1871663 w 1914525"/>
                <a:gd name="connsiteY56" fmla="*/ 1266825 h 1395413"/>
                <a:gd name="connsiteX57" fmla="*/ 1881188 w 1914525"/>
                <a:gd name="connsiteY57" fmla="*/ 1238250 h 1395413"/>
                <a:gd name="connsiteX58" fmla="*/ 1890713 w 1914525"/>
                <a:gd name="connsiteY58" fmla="*/ 1200150 h 1395413"/>
                <a:gd name="connsiteX59" fmla="*/ 1900238 w 1914525"/>
                <a:gd name="connsiteY59" fmla="*/ 1171575 h 1395413"/>
                <a:gd name="connsiteX60" fmla="*/ 1905000 w 1914525"/>
                <a:gd name="connsiteY60" fmla="*/ 1085850 h 1395413"/>
                <a:gd name="connsiteX61" fmla="*/ 1914525 w 1914525"/>
                <a:gd name="connsiteY61" fmla="*/ 809625 h 1395413"/>
                <a:gd name="connsiteX62" fmla="*/ 1909763 w 1914525"/>
                <a:gd name="connsiteY62" fmla="*/ 666750 h 1395413"/>
                <a:gd name="connsiteX63" fmla="*/ 1890713 w 1914525"/>
                <a:gd name="connsiteY63" fmla="*/ 633413 h 1395413"/>
                <a:gd name="connsiteX64" fmla="*/ 1881188 w 1914525"/>
                <a:gd name="connsiteY64" fmla="*/ 609600 h 1395413"/>
                <a:gd name="connsiteX65" fmla="*/ 1871663 w 1914525"/>
                <a:gd name="connsiteY65" fmla="*/ 581025 h 1395413"/>
                <a:gd name="connsiteX66" fmla="*/ 1862138 w 1914525"/>
                <a:gd name="connsiteY66" fmla="*/ 566738 h 1395413"/>
                <a:gd name="connsiteX67" fmla="*/ 1857375 w 1914525"/>
                <a:gd name="connsiteY67" fmla="*/ 542925 h 1395413"/>
                <a:gd name="connsiteX68" fmla="*/ 1847850 w 1914525"/>
                <a:gd name="connsiteY68" fmla="*/ 528638 h 1395413"/>
                <a:gd name="connsiteX69" fmla="*/ 1843088 w 1914525"/>
                <a:gd name="connsiteY69" fmla="*/ 514350 h 1395413"/>
                <a:gd name="connsiteX70" fmla="*/ 1833563 w 1914525"/>
                <a:gd name="connsiteY70" fmla="*/ 495300 h 1395413"/>
                <a:gd name="connsiteX71" fmla="*/ 1824038 w 1914525"/>
                <a:gd name="connsiteY71" fmla="*/ 457200 h 1395413"/>
                <a:gd name="connsiteX72" fmla="*/ 1814513 w 1914525"/>
                <a:gd name="connsiteY72" fmla="*/ 438150 h 1395413"/>
                <a:gd name="connsiteX73" fmla="*/ 1800225 w 1914525"/>
                <a:gd name="connsiteY73" fmla="*/ 404813 h 1395413"/>
                <a:gd name="connsiteX74" fmla="*/ 1790700 w 1914525"/>
                <a:gd name="connsiteY74" fmla="*/ 376238 h 1395413"/>
                <a:gd name="connsiteX75" fmla="*/ 1785938 w 1914525"/>
                <a:gd name="connsiteY75" fmla="*/ 361950 h 1395413"/>
                <a:gd name="connsiteX76" fmla="*/ 1781175 w 1914525"/>
                <a:gd name="connsiteY76" fmla="*/ 342900 h 1395413"/>
                <a:gd name="connsiteX77" fmla="*/ 1771650 w 1914525"/>
                <a:gd name="connsiteY77" fmla="*/ 328613 h 1395413"/>
                <a:gd name="connsiteX78" fmla="*/ 1752600 w 1914525"/>
                <a:gd name="connsiteY78" fmla="*/ 280988 h 1395413"/>
                <a:gd name="connsiteX79" fmla="*/ 1747838 w 1914525"/>
                <a:gd name="connsiteY79" fmla="*/ 266700 h 1395413"/>
                <a:gd name="connsiteX80" fmla="*/ 1738313 w 1914525"/>
                <a:gd name="connsiteY80" fmla="*/ 252413 h 1395413"/>
                <a:gd name="connsiteX81" fmla="*/ 1724025 w 1914525"/>
                <a:gd name="connsiteY81" fmla="*/ 228600 h 1395413"/>
                <a:gd name="connsiteX82" fmla="*/ 1714500 w 1914525"/>
                <a:gd name="connsiteY82" fmla="*/ 214313 h 1395413"/>
                <a:gd name="connsiteX83" fmla="*/ 1700213 w 1914525"/>
                <a:gd name="connsiteY83" fmla="*/ 204788 h 1395413"/>
                <a:gd name="connsiteX84" fmla="*/ 1676400 w 1914525"/>
                <a:gd name="connsiteY84" fmla="*/ 176213 h 1395413"/>
                <a:gd name="connsiteX85" fmla="*/ 1666875 w 1914525"/>
                <a:gd name="connsiteY85" fmla="*/ 161925 h 1395413"/>
                <a:gd name="connsiteX86" fmla="*/ 1638300 w 1914525"/>
                <a:gd name="connsiteY86" fmla="*/ 152400 h 1395413"/>
                <a:gd name="connsiteX87" fmla="*/ 1609725 w 1914525"/>
                <a:gd name="connsiteY87" fmla="*/ 142875 h 1395413"/>
                <a:gd name="connsiteX88" fmla="*/ 1590675 w 1914525"/>
                <a:gd name="connsiteY88" fmla="*/ 133350 h 1395413"/>
                <a:gd name="connsiteX89" fmla="*/ 1533525 w 1914525"/>
                <a:gd name="connsiteY89" fmla="*/ 123825 h 1395413"/>
                <a:gd name="connsiteX90" fmla="*/ 1495425 w 1914525"/>
                <a:gd name="connsiteY90" fmla="*/ 109538 h 1395413"/>
                <a:gd name="connsiteX91" fmla="*/ 1376363 w 1914525"/>
                <a:gd name="connsiteY91" fmla="*/ 95250 h 1395413"/>
                <a:gd name="connsiteX92" fmla="*/ 1343025 w 1914525"/>
                <a:gd name="connsiteY92" fmla="*/ 90488 h 1395413"/>
                <a:gd name="connsiteX93" fmla="*/ 1281113 w 1914525"/>
                <a:gd name="connsiteY93" fmla="*/ 76200 h 1395413"/>
                <a:gd name="connsiteX94" fmla="*/ 1223963 w 1914525"/>
                <a:gd name="connsiteY94" fmla="*/ 71438 h 1395413"/>
                <a:gd name="connsiteX95" fmla="*/ 1181100 w 1914525"/>
                <a:gd name="connsiteY95" fmla="*/ 61913 h 1395413"/>
                <a:gd name="connsiteX96" fmla="*/ 1166813 w 1914525"/>
                <a:gd name="connsiteY96" fmla="*/ 52388 h 1395413"/>
                <a:gd name="connsiteX97" fmla="*/ 1143000 w 1914525"/>
                <a:gd name="connsiteY97" fmla="*/ 47625 h 1395413"/>
                <a:gd name="connsiteX98" fmla="*/ 1114425 w 1914525"/>
                <a:gd name="connsiteY98" fmla="*/ 38100 h 1395413"/>
                <a:gd name="connsiteX99" fmla="*/ 1085850 w 1914525"/>
                <a:gd name="connsiteY99" fmla="*/ 28575 h 1395413"/>
                <a:gd name="connsiteX100" fmla="*/ 1009650 w 1914525"/>
                <a:gd name="connsiteY100" fmla="*/ 19050 h 1395413"/>
                <a:gd name="connsiteX101" fmla="*/ 976313 w 1914525"/>
                <a:gd name="connsiteY101" fmla="*/ 9525 h 1395413"/>
                <a:gd name="connsiteX102" fmla="*/ 923925 w 1914525"/>
                <a:gd name="connsiteY102" fmla="*/ 0 h 1395413"/>
                <a:gd name="connsiteX103" fmla="*/ 771525 w 1914525"/>
                <a:gd name="connsiteY103" fmla="*/ 4763 h 1395413"/>
                <a:gd name="connsiteX104" fmla="*/ 757238 w 1914525"/>
                <a:gd name="connsiteY104" fmla="*/ 9525 h 1395413"/>
                <a:gd name="connsiteX105" fmla="*/ 733425 w 1914525"/>
                <a:gd name="connsiteY105" fmla="*/ 19050 h 1395413"/>
                <a:gd name="connsiteX106" fmla="*/ 714375 w 1914525"/>
                <a:gd name="connsiteY106" fmla="*/ 28575 h 1395413"/>
                <a:gd name="connsiteX107" fmla="*/ 700088 w 1914525"/>
                <a:gd name="connsiteY107" fmla="*/ 33338 h 1395413"/>
                <a:gd name="connsiteX108" fmla="*/ 681038 w 1914525"/>
                <a:gd name="connsiteY108" fmla="*/ 42863 h 1395413"/>
                <a:gd name="connsiteX109" fmla="*/ 633413 w 1914525"/>
                <a:gd name="connsiteY109" fmla="*/ 57150 h 1395413"/>
                <a:gd name="connsiteX110" fmla="*/ 595313 w 1914525"/>
                <a:gd name="connsiteY110" fmla="*/ 71438 h 1395413"/>
                <a:gd name="connsiteX111" fmla="*/ 552450 w 1914525"/>
                <a:gd name="connsiteY111" fmla="*/ 80963 h 1395413"/>
                <a:gd name="connsiteX112" fmla="*/ 519113 w 1914525"/>
                <a:gd name="connsiteY112" fmla="*/ 95250 h 1395413"/>
                <a:gd name="connsiteX113" fmla="*/ 485775 w 1914525"/>
                <a:gd name="connsiteY113" fmla="*/ 100013 h 1395413"/>
                <a:gd name="connsiteX114" fmla="*/ 438150 w 1914525"/>
                <a:gd name="connsiteY114" fmla="*/ 119063 h 1395413"/>
                <a:gd name="connsiteX115" fmla="*/ 404813 w 1914525"/>
                <a:gd name="connsiteY115" fmla="*/ 133350 h 1395413"/>
                <a:gd name="connsiteX116" fmla="*/ 390525 w 1914525"/>
                <a:gd name="connsiteY116" fmla="*/ 147638 h 1395413"/>
                <a:gd name="connsiteX117" fmla="*/ 352425 w 1914525"/>
                <a:gd name="connsiteY117" fmla="*/ 166688 h 1395413"/>
                <a:gd name="connsiteX118" fmla="*/ 319088 w 1914525"/>
                <a:gd name="connsiteY118" fmla="*/ 180975 h 1395413"/>
                <a:gd name="connsiteX119" fmla="*/ 300038 w 1914525"/>
                <a:gd name="connsiteY119" fmla="*/ 195263 h 1395413"/>
                <a:gd name="connsiteX120" fmla="*/ 285750 w 1914525"/>
                <a:gd name="connsiteY120" fmla="*/ 200025 h 1395413"/>
                <a:gd name="connsiteX121" fmla="*/ 266700 w 1914525"/>
                <a:gd name="connsiteY121" fmla="*/ 214313 h 1395413"/>
                <a:gd name="connsiteX122" fmla="*/ 228600 w 1914525"/>
                <a:gd name="connsiteY122" fmla="*/ 233363 h 1395413"/>
                <a:gd name="connsiteX123" fmla="*/ 200025 w 1914525"/>
                <a:gd name="connsiteY123" fmla="*/ 252413 h 1395413"/>
                <a:gd name="connsiteX124" fmla="*/ 185738 w 1914525"/>
                <a:gd name="connsiteY124" fmla="*/ 261938 h 1395413"/>
                <a:gd name="connsiteX125" fmla="*/ 166688 w 1914525"/>
                <a:gd name="connsiteY125" fmla="*/ 271463 h 1395413"/>
                <a:gd name="connsiteX126" fmla="*/ 157163 w 1914525"/>
                <a:gd name="connsiteY126" fmla="*/ 285750 h 1395413"/>
                <a:gd name="connsiteX127" fmla="*/ 142875 w 1914525"/>
                <a:gd name="connsiteY127" fmla="*/ 300038 h 1395413"/>
                <a:gd name="connsiteX128" fmla="*/ 119063 w 1914525"/>
                <a:gd name="connsiteY128" fmla="*/ 333375 h 1395413"/>
                <a:gd name="connsiteX129" fmla="*/ 114300 w 1914525"/>
                <a:gd name="connsiteY129" fmla="*/ 347663 h 1395413"/>
                <a:gd name="connsiteX130" fmla="*/ 104775 w 1914525"/>
                <a:gd name="connsiteY130" fmla="*/ 371475 h 1395413"/>
                <a:gd name="connsiteX131" fmla="*/ 85725 w 1914525"/>
                <a:gd name="connsiteY131" fmla="*/ 404813 h 1395413"/>
                <a:gd name="connsiteX132" fmla="*/ 76200 w 1914525"/>
                <a:gd name="connsiteY132" fmla="*/ 442913 h 1395413"/>
                <a:gd name="connsiteX133" fmla="*/ 71438 w 1914525"/>
                <a:gd name="connsiteY133" fmla="*/ 457200 h 1395413"/>
                <a:gd name="connsiteX134" fmla="*/ 66675 w 1914525"/>
                <a:gd name="connsiteY134" fmla="*/ 490538 h 1395413"/>
                <a:gd name="connsiteX135" fmla="*/ 61913 w 1914525"/>
                <a:gd name="connsiteY135" fmla="*/ 504825 h 1395413"/>
                <a:gd name="connsiteX136" fmla="*/ 57150 w 1914525"/>
                <a:gd name="connsiteY136" fmla="*/ 523875 h 1395413"/>
                <a:gd name="connsiteX137" fmla="*/ 52388 w 1914525"/>
                <a:gd name="connsiteY137" fmla="*/ 576263 h 1395413"/>
                <a:gd name="connsiteX138" fmla="*/ 47625 w 1914525"/>
                <a:gd name="connsiteY138" fmla="*/ 604838 h 1395413"/>
                <a:gd name="connsiteX139" fmla="*/ 38100 w 1914525"/>
                <a:gd name="connsiteY139" fmla="*/ 714375 h 1395413"/>
                <a:gd name="connsiteX140" fmla="*/ 28575 w 1914525"/>
                <a:gd name="connsiteY140" fmla="*/ 762000 h 1395413"/>
                <a:gd name="connsiteX141" fmla="*/ 14288 w 1914525"/>
                <a:gd name="connsiteY141" fmla="*/ 866775 h 1395413"/>
                <a:gd name="connsiteX142" fmla="*/ 9525 w 1914525"/>
                <a:gd name="connsiteY142" fmla="*/ 890588 h 1395413"/>
                <a:gd name="connsiteX143" fmla="*/ 0 w 1914525"/>
                <a:gd name="connsiteY143" fmla="*/ 919163 h 1395413"/>
                <a:gd name="connsiteX144" fmla="*/ 4763 w 1914525"/>
                <a:gd name="connsiteY144" fmla="*/ 1042988 h 1395413"/>
                <a:gd name="connsiteX145" fmla="*/ 14288 w 1914525"/>
                <a:gd name="connsiteY145" fmla="*/ 1076325 h 1395413"/>
                <a:gd name="connsiteX146" fmla="*/ 23813 w 1914525"/>
                <a:gd name="connsiteY146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8113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47838 w 1914525"/>
                <a:gd name="connsiteY39" fmla="*/ 542925 h 1395413"/>
                <a:gd name="connsiteX40" fmla="*/ 1762125 w 1914525"/>
                <a:gd name="connsiteY40" fmla="*/ 571500 h 1395413"/>
                <a:gd name="connsiteX41" fmla="*/ 1771650 w 1914525"/>
                <a:gd name="connsiteY41" fmla="*/ 600075 h 1395413"/>
                <a:gd name="connsiteX42" fmla="*/ 1790700 w 1914525"/>
                <a:gd name="connsiteY42" fmla="*/ 642938 h 1395413"/>
                <a:gd name="connsiteX43" fmla="*/ 1809750 w 1914525"/>
                <a:gd name="connsiteY43" fmla="*/ 695325 h 1395413"/>
                <a:gd name="connsiteX44" fmla="*/ 1824038 w 1914525"/>
                <a:gd name="connsiteY44" fmla="*/ 747713 h 1395413"/>
                <a:gd name="connsiteX45" fmla="*/ 1833563 w 1914525"/>
                <a:gd name="connsiteY45" fmla="*/ 804863 h 1395413"/>
                <a:gd name="connsiteX46" fmla="*/ 1838325 w 1914525"/>
                <a:gd name="connsiteY46" fmla="*/ 942975 h 1395413"/>
                <a:gd name="connsiteX47" fmla="*/ 1857375 w 1914525"/>
                <a:gd name="connsiteY47" fmla="*/ 1000125 h 1395413"/>
                <a:gd name="connsiteX48" fmla="*/ 1862138 w 1914525"/>
                <a:gd name="connsiteY48" fmla="*/ 1019175 h 1395413"/>
                <a:gd name="connsiteX49" fmla="*/ 1871663 w 1914525"/>
                <a:gd name="connsiteY49" fmla="*/ 1038225 h 1395413"/>
                <a:gd name="connsiteX50" fmla="*/ 1876425 w 1914525"/>
                <a:gd name="connsiteY50" fmla="*/ 1166813 h 1395413"/>
                <a:gd name="connsiteX51" fmla="*/ 1885950 w 1914525"/>
                <a:gd name="connsiteY51" fmla="*/ 1285875 h 1395413"/>
                <a:gd name="connsiteX52" fmla="*/ 1885950 w 1914525"/>
                <a:gd name="connsiteY52" fmla="*/ 1357313 h 1395413"/>
                <a:gd name="connsiteX53" fmla="*/ 1876425 w 1914525"/>
                <a:gd name="connsiteY53" fmla="*/ 1371600 h 1395413"/>
                <a:gd name="connsiteX54" fmla="*/ 1866900 w 1914525"/>
                <a:gd name="connsiteY54" fmla="*/ 1395413 h 1395413"/>
                <a:gd name="connsiteX55" fmla="*/ 1871663 w 1914525"/>
                <a:gd name="connsiteY55" fmla="*/ 1266825 h 1395413"/>
                <a:gd name="connsiteX56" fmla="*/ 1881188 w 1914525"/>
                <a:gd name="connsiteY56" fmla="*/ 1238250 h 1395413"/>
                <a:gd name="connsiteX57" fmla="*/ 1890713 w 1914525"/>
                <a:gd name="connsiteY57" fmla="*/ 1200150 h 1395413"/>
                <a:gd name="connsiteX58" fmla="*/ 1900238 w 1914525"/>
                <a:gd name="connsiteY58" fmla="*/ 1171575 h 1395413"/>
                <a:gd name="connsiteX59" fmla="*/ 1905000 w 1914525"/>
                <a:gd name="connsiteY59" fmla="*/ 1085850 h 1395413"/>
                <a:gd name="connsiteX60" fmla="*/ 1914525 w 1914525"/>
                <a:gd name="connsiteY60" fmla="*/ 809625 h 1395413"/>
                <a:gd name="connsiteX61" fmla="*/ 1909763 w 1914525"/>
                <a:gd name="connsiteY61" fmla="*/ 666750 h 1395413"/>
                <a:gd name="connsiteX62" fmla="*/ 1890713 w 1914525"/>
                <a:gd name="connsiteY62" fmla="*/ 633413 h 1395413"/>
                <a:gd name="connsiteX63" fmla="*/ 1881188 w 1914525"/>
                <a:gd name="connsiteY63" fmla="*/ 609600 h 1395413"/>
                <a:gd name="connsiteX64" fmla="*/ 1871663 w 1914525"/>
                <a:gd name="connsiteY64" fmla="*/ 581025 h 1395413"/>
                <a:gd name="connsiteX65" fmla="*/ 1862138 w 1914525"/>
                <a:gd name="connsiteY65" fmla="*/ 566738 h 1395413"/>
                <a:gd name="connsiteX66" fmla="*/ 1857375 w 1914525"/>
                <a:gd name="connsiteY66" fmla="*/ 542925 h 1395413"/>
                <a:gd name="connsiteX67" fmla="*/ 1847850 w 1914525"/>
                <a:gd name="connsiteY67" fmla="*/ 528638 h 1395413"/>
                <a:gd name="connsiteX68" fmla="*/ 1843088 w 1914525"/>
                <a:gd name="connsiteY68" fmla="*/ 514350 h 1395413"/>
                <a:gd name="connsiteX69" fmla="*/ 1833563 w 1914525"/>
                <a:gd name="connsiteY69" fmla="*/ 495300 h 1395413"/>
                <a:gd name="connsiteX70" fmla="*/ 1824038 w 1914525"/>
                <a:gd name="connsiteY70" fmla="*/ 457200 h 1395413"/>
                <a:gd name="connsiteX71" fmla="*/ 1814513 w 1914525"/>
                <a:gd name="connsiteY71" fmla="*/ 438150 h 1395413"/>
                <a:gd name="connsiteX72" fmla="*/ 1800225 w 1914525"/>
                <a:gd name="connsiteY72" fmla="*/ 404813 h 1395413"/>
                <a:gd name="connsiteX73" fmla="*/ 1790700 w 1914525"/>
                <a:gd name="connsiteY73" fmla="*/ 376238 h 1395413"/>
                <a:gd name="connsiteX74" fmla="*/ 1785938 w 1914525"/>
                <a:gd name="connsiteY74" fmla="*/ 361950 h 1395413"/>
                <a:gd name="connsiteX75" fmla="*/ 1781175 w 1914525"/>
                <a:gd name="connsiteY75" fmla="*/ 342900 h 1395413"/>
                <a:gd name="connsiteX76" fmla="*/ 1771650 w 1914525"/>
                <a:gd name="connsiteY76" fmla="*/ 328613 h 1395413"/>
                <a:gd name="connsiteX77" fmla="*/ 1752600 w 1914525"/>
                <a:gd name="connsiteY77" fmla="*/ 280988 h 1395413"/>
                <a:gd name="connsiteX78" fmla="*/ 1747838 w 1914525"/>
                <a:gd name="connsiteY78" fmla="*/ 266700 h 1395413"/>
                <a:gd name="connsiteX79" fmla="*/ 1738313 w 1914525"/>
                <a:gd name="connsiteY79" fmla="*/ 252413 h 1395413"/>
                <a:gd name="connsiteX80" fmla="*/ 1724025 w 1914525"/>
                <a:gd name="connsiteY80" fmla="*/ 228600 h 1395413"/>
                <a:gd name="connsiteX81" fmla="*/ 1714500 w 1914525"/>
                <a:gd name="connsiteY81" fmla="*/ 214313 h 1395413"/>
                <a:gd name="connsiteX82" fmla="*/ 1700213 w 1914525"/>
                <a:gd name="connsiteY82" fmla="*/ 204788 h 1395413"/>
                <a:gd name="connsiteX83" fmla="*/ 1676400 w 1914525"/>
                <a:gd name="connsiteY83" fmla="*/ 176213 h 1395413"/>
                <a:gd name="connsiteX84" fmla="*/ 1666875 w 1914525"/>
                <a:gd name="connsiteY84" fmla="*/ 161925 h 1395413"/>
                <a:gd name="connsiteX85" fmla="*/ 1638300 w 1914525"/>
                <a:gd name="connsiteY85" fmla="*/ 152400 h 1395413"/>
                <a:gd name="connsiteX86" fmla="*/ 1609725 w 1914525"/>
                <a:gd name="connsiteY86" fmla="*/ 142875 h 1395413"/>
                <a:gd name="connsiteX87" fmla="*/ 1590675 w 1914525"/>
                <a:gd name="connsiteY87" fmla="*/ 133350 h 1395413"/>
                <a:gd name="connsiteX88" fmla="*/ 1533525 w 1914525"/>
                <a:gd name="connsiteY88" fmla="*/ 123825 h 1395413"/>
                <a:gd name="connsiteX89" fmla="*/ 1495425 w 1914525"/>
                <a:gd name="connsiteY89" fmla="*/ 109538 h 1395413"/>
                <a:gd name="connsiteX90" fmla="*/ 1376363 w 1914525"/>
                <a:gd name="connsiteY90" fmla="*/ 95250 h 1395413"/>
                <a:gd name="connsiteX91" fmla="*/ 1343025 w 1914525"/>
                <a:gd name="connsiteY91" fmla="*/ 90488 h 1395413"/>
                <a:gd name="connsiteX92" fmla="*/ 1281113 w 1914525"/>
                <a:gd name="connsiteY92" fmla="*/ 76200 h 1395413"/>
                <a:gd name="connsiteX93" fmla="*/ 1223963 w 1914525"/>
                <a:gd name="connsiteY93" fmla="*/ 71438 h 1395413"/>
                <a:gd name="connsiteX94" fmla="*/ 1181100 w 1914525"/>
                <a:gd name="connsiteY94" fmla="*/ 61913 h 1395413"/>
                <a:gd name="connsiteX95" fmla="*/ 1166813 w 1914525"/>
                <a:gd name="connsiteY95" fmla="*/ 52388 h 1395413"/>
                <a:gd name="connsiteX96" fmla="*/ 1143000 w 1914525"/>
                <a:gd name="connsiteY96" fmla="*/ 47625 h 1395413"/>
                <a:gd name="connsiteX97" fmla="*/ 1114425 w 1914525"/>
                <a:gd name="connsiteY97" fmla="*/ 38100 h 1395413"/>
                <a:gd name="connsiteX98" fmla="*/ 1085850 w 1914525"/>
                <a:gd name="connsiteY98" fmla="*/ 28575 h 1395413"/>
                <a:gd name="connsiteX99" fmla="*/ 1009650 w 1914525"/>
                <a:gd name="connsiteY99" fmla="*/ 19050 h 1395413"/>
                <a:gd name="connsiteX100" fmla="*/ 976313 w 1914525"/>
                <a:gd name="connsiteY100" fmla="*/ 9525 h 1395413"/>
                <a:gd name="connsiteX101" fmla="*/ 923925 w 1914525"/>
                <a:gd name="connsiteY101" fmla="*/ 0 h 1395413"/>
                <a:gd name="connsiteX102" fmla="*/ 771525 w 1914525"/>
                <a:gd name="connsiteY102" fmla="*/ 4763 h 1395413"/>
                <a:gd name="connsiteX103" fmla="*/ 757238 w 1914525"/>
                <a:gd name="connsiteY103" fmla="*/ 9525 h 1395413"/>
                <a:gd name="connsiteX104" fmla="*/ 733425 w 1914525"/>
                <a:gd name="connsiteY104" fmla="*/ 19050 h 1395413"/>
                <a:gd name="connsiteX105" fmla="*/ 714375 w 1914525"/>
                <a:gd name="connsiteY105" fmla="*/ 28575 h 1395413"/>
                <a:gd name="connsiteX106" fmla="*/ 700088 w 1914525"/>
                <a:gd name="connsiteY106" fmla="*/ 33338 h 1395413"/>
                <a:gd name="connsiteX107" fmla="*/ 681038 w 1914525"/>
                <a:gd name="connsiteY107" fmla="*/ 42863 h 1395413"/>
                <a:gd name="connsiteX108" fmla="*/ 633413 w 1914525"/>
                <a:gd name="connsiteY108" fmla="*/ 57150 h 1395413"/>
                <a:gd name="connsiteX109" fmla="*/ 595313 w 1914525"/>
                <a:gd name="connsiteY109" fmla="*/ 71438 h 1395413"/>
                <a:gd name="connsiteX110" fmla="*/ 552450 w 1914525"/>
                <a:gd name="connsiteY110" fmla="*/ 80963 h 1395413"/>
                <a:gd name="connsiteX111" fmla="*/ 519113 w 1914525"/>
                <a:gd name="connsiteY111" fmla="*/ 95250 h 1395413"/>
                <a:gd name="connsiteX112" fmla="*/ 485775 w 1914525"/>
                <a:gd name="connsiteY112" fmla="*/ 100013 h 1395413"/>
                <a:gd name="connsiteX113" fmla="*/ 438150 w 1914525"/>
                <a:gd name="connsiteY113" fmla="*/ 119063 h 1395413"/>
                <a:gd name="connsiteX114" fmla="*/ 404813 w 1914525"/>
                <a:gd name="connsiteY114" fmla="*/ 133350 h 1395413"/>
                <a:gd name="connsiteX115" fmla="*/ 390525 w 1914525"/>
                <a:gd name="connsiteY115" fmla="*/ 147638 h 1395413"/>
                <a:gd name="connsiteX116" fmla="*/ 352425 w 1914525"/>
                <a:gd name="connsiteY116" fmla="*/ 166688 h 1395413"/>
                <a:gd name="connsiteX117" fmla="*/ 319088 w 1914525"/>
                <a:gd name="connsiteY117" fmla="*/ 180975 h 1395413"/>
                <a:gd name="connsiteX118" fmla="*/ 300038 w 1914525"/>
                <a:gd name="connsiteY118" fmla="*/ 195263 h 1395413"/>
                <a:gd name="connsiteX119" fmla="*/ 285750 w 1914525"/>
                <a:gd name="connsiteY119" fmla="*/ 200025 h 1395413"/>
                <a:gd name="connsiteX120" fmla="*/ 266700 w 1914525"/>
                <a:gd name="connsiteY120" fmla="*/ 214313 h 1395413"/>
                <a:gd name="connsiteX121" fmla="*/ 228600 w 1914525"/>
                <a:gd name="connsiteY121" fmla="*/ 233363 h 1395413"/>
                <a:gd name="connsiteX122" fmla="*/ 200025 w 1914525"/>
                <a:gd name="connsiteY122" fmla="*/ 252413 h 1395413"/>
                <a:gd name="connsiteX123" fmla="*/ 185738 w 1914525"/>
                <a:gd name="connsiteY123" fmla="*/ 261938 h 1395413"/>
                <a:gd name="connsiteX124" fmla="*/ 166688 w 1914525"/>
                <a:gd name="connsiteY124" fmla="*/ 271463 h 1395413"/>
                <a:gd name="connsiteX125" fmla="*/ 157163 w 1914525"/>
                <a:gd name="connsiteY125" fmla="*/ 285750 h 1395413"/>
                <a:gd name="connsiteX126" fmla="*/ 142875 w 1914525"/>
                <a:gd name="connsiteY126" fmla="*/ 300038 h 1395413"/>
                <a:gd name="connsiteX127" fmla="*/ 119063 w 1914525"/>
                <a:gd name="connsiteY127" fmla="*/ 333375 h 1395413"/>
                <a:gd name="connsiteX128" fmla="*/ 114300 w 1914525"/>
                <a:gd name="connsiteY128" fmla="*/ 347663 h 1395413"/>
                <a:gd name="connsiteX129" fmla="*/ 104775 w 1914525"/>
                <a:gd name="connsiteY129" fmla="*/ 371475 h 1395413"/>
                <a:gd name="connsiteX130" fmla="*/ 85725 w 1914525"/>
                <a:gd name="connsiteY130" fmla="*/ 404813 h 1395413"/>
                <a:gd name="connsiteX131" fmla="*/ 76200 w 1914525"/>
                <a:gd name="connsiteY131" fmla="*/ 442913 h 1395413"/>
                <a:gd name="connsiteX132" fmla="*/ 71438 w 1914525"/>
                <a:gd name="connsiteY132" fmla="*/ 457200 h 1395413"/>
                <a:gd name="connsiteX133" fmla="*/ 66675 w 1914525"/>
                <a:gd name="connsiteY133" fmla="*/ 490538 h 1395413"/>
                <a:gd name="connsiteX134" fmla="*/ 61913 w 1914525"/>
                <a:gd name="connsiteY134" fmla="*/ 504825 h 1395413"/>
                <a:gd name="connsiteX135" fmla="*/ 57150 w 1914525"/>
                <a:gd name="connsiteY135" fmla="*/ 523875 h 1395413"/>
                <a:gd name="connsiteX136" fmla="*/ 52388 w 1914525"/>
                <a:gd name="connsiteY136" fmla="*/ 576263 h 1395413"/>
                <a:gd name="connsiteX137" fmla="*/ 47625 w 1914525"/>
                <a:gd name="connsiteY137" fmla="*/ 604838 h 1395413"/>
                <a:gd name="connsiteX138" fmla="*/ 38100 w 1914525"/>
                <a:gd name="connsiteY138" fmla="*/ 714375 h 1395413"/>
                <a:gd name="connsiteX139" fmla="*/ 28575 w 1914525"/>
                <a:gd name="connsiteY139" fmla="*/ 762000 h 1395413"/>
                <a:gd name="connsiteX140" fmla="*/ 14288 w 1914525"/>
                <a:gd name="connsiteY140" fmla="*/ 866775 h 1395413"/>
                <a:gd name="connsiteX141" fmla="*/ 9525 w 1914525"/>
                <a:gd name="connsiteY141" fmla="*/ 890588 h 1395413"/>
                <a:gd name="connsiteX142" fmla="*/ 0 w 1914525"/>
                <a:gd name="connsiteY142" fmla="*/ 919163 h 1395413"/>
                <a:gd name="connsiteX143" fmla="*/ 4763 w 1914525"/>
                <a:gd name="connsiteY143" fmla="*/ 1042988 h 1395413"/>
                <a:gd name="connsiteX144" fmla="*/ 14288 w 1914525"/>
                <a:gd name="connsiteY144" fmla="*/ 1076325 h 1395413"/>
                <a:gd name="connsiteX145" fmla="*/ 23813 w 1914525"/>
                <a:gd name="connsiteY14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47838 w 1914525"/>
                <a:gd name="connsiteY39" fmla="*/ 542925 h 1395413"/>
                <a:gd name="connsiteX40" fmla="*/ 1762125 w 1914525"/>
                <a:gd name="connsiteY40" fmla="*/ 571500 h 1395413"/>
                <a:gd name="connsiteX41" fmla="*/ 1771650 w 1914525"/>
                <a:gd name="connsiteY41" fmla="*/ 600075 h 1395413"/>
                <a:gd name="connsiteX42" fmla="*/ 1790700 w 1914525"/>
                <a:gd name="connsiteY42" fmla="*/ 642938 h 1395413"/>
                <a:gd name="connsiteX43" fmla="*/ 1809750 w 1914525"/>
                <a:gd name="connsiteY43" fmla="*/ 695325 h 1395413"/>
                <a:gd name="connsiteX44" fmla="*/ 1824038 w 1914525"/>
                <a:gd name="connsiteY44" fmla="*/ 747713 h 1395413"/>
                <a:gd name="connsiteX45" fmla="*/ 1833563 w 1914525"/>
                <a:gd name="connsiteY45" fmla="*/ 804863 h 1395413"/>
                <a:gd name="connsiteX46" fmla="*/ 1838325 w 1914525"/>
                <a:gd name="connsiteY46" fmla="*/ 942975 h 1395413"/>
                <a:gd name="connsiteX47" fmla="*/ 1857375 w 1914525"/>
                <a:gd name="connsiteY47" fmla="*/ 1000125 h 1395413"/>
                <a:gd name="connsiteX48" fmla="*/ 1862138 w 1914525"/>
                <a:gd name="connsiteY48" fmla="*/ 1019175 h 1395413"/>
                <a:gd name="connsiteX49" fmla="*/ 1871663 w 1914525"/>
                <a:gd name="connsiteY49" fmla="*/ 1038225 h 1395413"/>
                <a:gd name="connsiteX50" fmla="*/ 1876425 w 1914525"/>
                <a:gd name="connsiteY50" fmla="*/ 1166813 h 1395413"/>
                <a:gd name="connsiteX51" fmla="*/ 1885950 w 1914525"/>
                <a:gd name="connsiteY51" fmla="*/ 1285875 h 1395413"/>
                <a:gd name="connsiteX52" fmla="*/ 1885950 w 1914525"/>
                <a:gd name="connsiteY52" fmla="*/ 1357313 h 1395413"/>
                <a:gd name="connsiteX53" fmla="*/ 1876425 w 1914525"/>
                <a:gd name="connsiteY53" fmla="*/ 1371600 h 1395413"/>
                <a:gd name="connsiteX54" fmla="*/ 1866900 w 1914525"/>
                <a:gd name="connsiteY54" fmla="*/ 1395413 h 1395413"/>
                <a:gd name="connsiteX55" fmla="*/ 1871663 w 1914525"/>
                <a:gd name="connsiteY55" fmla="*/ 1266825 h 1395413"/>
                <a:gd name="connsiteX56" fmla="*/ 1881188 w 1914525"/>
                <a:gd name="connsiteY56" fmla="*/ 1238250 h 1395413"/>
                <a:gd name="connsiteX57" fmla="*/ 1890713 w 1914525"/>
                <a:gd name="connsiteY57" fmla="*/ 1200150 h 1395413"/>
                <a:gd name="connsiteX58" fmla="*/ 1900238 w 1914525"/>
                <a:gd name="connsiteY58" fmla="*/ 1171575 h 1395413"/>
                <a:gd name="connsiteX59" fmla="*/ 1905000 w 1914525"/>
                <a:gd name="connsiteY59" fmla="*/ 1085850 h 1395413"/>
                <a:gd name="connsiteX60" fmla="*/ 1914525 w 1914525"/>
                <a:gd name="connsiteY60" fmla="*/ 809625 h 1395413"/>
                <a:gd name="connsiteX61" fmla="*/ 1909763 w 1914525"/>
                <a:gd name="connsiteY61" fmla="*/ 666750 h 1395413"/>
                <a:gd name="connsiteX62" fmla="*/ 1890713 w 1914525"/>
                <a:gd name="connsiteY62" fmla="*/ 633413 h 1395413"/>
                <a:gd name="connsiteX63" fmla="*/ 1881188 w 1914525"/>
                <a:gd name="connsiteY63" fmla="*/ 609600 h 1395413"/>
                <a:gd name="connsiteX64" fmla="*/ 1871663 w 1914525"/>
                <a:gd name="connsiteY64" fmla="*/ 581025 h 1395413"/>
                <a:gd name="connsiteX65" fmla="*/ 1862138 w 1914525"/>
                <a:gd name="connsiteY65" fmla="*/ 566738 h 1395413"/>
                <a:gd name="connsiteX66" fmla="*/ 1857375 w 1914525"/>
                <a:gd name="connsiteY66" fmla="*/ 542925 h 1395413"/>
                <a:gd name="connsiteX67" fmla="*/ 1847850 w 1914525"/>
                <a:gd name="connsiteY67" fmla="*/ 528638 h 1395413"/>
                <a:gd name="connsiteX68" fmla="*/ 1843088 w 1914525"/>
                <a:gd name="connsiteY68" fmla="*/ 514350 h 1395413"/>
                <a:gd name="connsiteX69" fmla="*/ 1833563 w 1914525"/>
                <a:gd name="connsiteY69" fmla="*/ 495300 h 1395413"/>
                <a:gd name="connsiteX70" fmla="*/ 1824038 w 1914525"/>
                <a:gd name="connsiteY70" fmla="*/ 457200 h 1395413"/>
                <a:gd name="connsiteX71" fmla="*/ 1814513 w 1914525"/>
                <a:gd name="connsiteY71" fmla="*/ 438150 h 1395413"/>
                <a:gd name="connsiteX72" fmla="*/ 1800225 w 1914525"/>
                <a:gd name="connsiteY72" fmla="*/ 404813 h 1395413"/>
                <a:gd name="connsiteX73" fmla="*/ 1790700 w 1914525"/>
                <a:gd name="connsiteY73" fmla="*/ 376238 h 1395413"/>
                <a:gd name="connsiteX74" fmla="*/ 1785938 w 1914525"/>
                <a:gd name="connsiteY74" fmla="*/ 361950 h 1395413"/>
                <a:gd name="connsiteX75" fmla="*/ 1781175 w 1914525"/>
                <a:gd name="connsiteY75" fmla="*/ 342900 h 1395413"/>
                <a:gd name="connsiteX76" fmla="*/ 1771650 w 1914525"/>
                <a:gd name="connsiteY76" fmla="*/ 328613 h 1395413"/>
                <a:gd name="connsiteX77" fmla="*/ 1752600 w 1914525"/>
                <a:gd name="connsiteY77" fmla="*/ 280988 h 1395413"/>
                <a:gd name="connsiteX78" fmla="*/ 1747838 w 1914525"/>
                <a:gd name="connsiteY78" fmla="*/ 266700 h 1395413"/>
                <a:gd name="connsiteX79" fmla="*/ 1738313 w 1914525"/>
                <a:gd name="connsiteY79" fmla="*/ 252413 h 1395413"/>
                <a:gd name="connsiteX80" fmla="*/ 1724025 w 1914525"/>
                <a:gd name="connsiteY80" fmla="*/ 228600 h 1395413"/>
                <a:gd name="connsiteX81" fmla="*/ 1714500 w 1914525"/>
                <a:gd name="connsiteY81" fmla="*/ 214313 h 1395413"/>
                <a:gd name="connsiteX82" fmla="*/ 1700213 w 1914525"/>
                <a:gd name="connsiteY82" fmla="*/ 204788 h 1395413"/>
                <a:gd name="connsiteX83" fmla="*/ 1676400 w 1914525"/>
                <a:gd name="connsiteY83" fmla="*/ 176213 h 1395413"/>
                <a:gd name="connsiteX84" fmla="*/ 1666875 w 1914525"/>
                <a:gd name="connsiteY84" fmla="*/ 161925 h 1395413"/>
                <a:gd name="connsiteX85" fmla="*/ 1638300 w 1914525"/>
                <a:gd name="connsiteY85" fmla="*/ 152400 h 1395413"/>
                <a:gd name="connsiteX86" fmla="*/ 1609725 w 1914525"/>
                <a:gd name="connsiteY86" fmla="*/ 142875 h 1395413"/>
                <a:gd name="connsiteX87" fmla="*/ 1590675 w 1914525"/>
                <a:gd name="connsiteY87" fmla="*/ 133350 h 1395413"/>
                <a:gd name="connsiteX88" fmla="*/ 1533525 w 1914525"/>
                <a:gd name="connsiteY88" fmla="*/ 123825 h 1395413"/>
                <a:gd name="connsiteX89" fmla="*/ 1495425 w 1914525"/>
                <a:gd name="connsiteY89" fmla="*/ 109538 h 1395413"/>
                <a:gd name="connsiteX90" fmla="*/ 1376363 w 1914525"/>
                <a:gd name="connsiteY90" fmla="*/ 95250 h 1395413"/>
                <a:gd name="connsiteX91" fmla="*/ 1343025 w 1914525"/>
                <a:gd name="connsiteY91" fmla="*/ 90488 h 1395413"/>
                <a:gd name="connsiteX92" fmla="*/ 1281113 w 1914525"/>
                <a:gd name="connsiteY92" fmla="*/ 76200 h 1395413"/>
                <a:gd name="connsiteX93" fmla="*/ 1223963 w 1914525"/>
                <a:gd name="connsiteY93" fmla="*/ 71438 h 1395413"/>
                <a:gd name="connsiteX94" fmla="*/ 1181100 w 1914525"/>
                <a:gd name="connsiteY94" fmla="*/ 61913 h 1395413"/>
                <a:gd name="connsiteX95" fmla="*/ 1166813 w 1914525"/>
                <a:gd name="connsiteY95" fmla="*/ 52388 h 1395413"/>
                <a:gd name="connsiteX96" fmla="*/ 1143000 w 1914525"/>
                <a:gd name="connsiteY96" fmla="*/ 47625 h 1395413"/>
                <a:gd name="connsiteX97" fmla="*/ 1114425 w 1914525"/>
                <a:gd name="connsiteY97" fmla="*/ 38100 h 1395413"/>
                <a:gd name="connsiteX98" fmla="*/ 1085850 w 1914525"/>
                <a:gd name="connsiteY98" fmla="*/ 28575 h 1395413"/>
                <a:gd name="connsiteX99" fmla="*/ 1009650 w 1914525"/>
                <a:gd name="connsiteY99" fmla="*/ 19050 h 1395413"/>
                <a:gd name="connsiteX100" fmla="*/ 976313 w 1914525"/>
                <a:gd name="connsiteY100" fmla="*/ 9525 h 1395413"/>
                <a:gd name="connsiteX101" fmla="*/ 923925 w 1914525"/>
                <a:gd name="connsiteY101" fmla="*/ 0 h 1395413"/>
                <a:gd name="connsiteX102" fmla="*/ 771525 w 1914525"/>
                <a:gd name="connsiteY102" fmla="*/ 4763 h 1395413"/>
                <a:gd name="connsiteX103" fmla="*/ 757238 w 1914525"/>
                <a:gd name="connsiteY103" fmla="*/ 9525 h 1395413"/>
                <a:gd name="connsiteX104" fmla="*/ 733425 w 1914525"/>
                <a:gd name="connsiteY104" fmla="*/ 19050 h 1395413"/>
                <a:gd name="connsiteX105" fmla="*/ 714375 w 1914525"/>
                <a:gd name="connsiteY105" fmla="*/ 28575 h 1395413"/>
                <a:gd name="connsiteX106" fmla="*/ 700088 w 1914525"/>
                <a:gd name="connsiteY106" fmla="*/ 33338 h 1395413"/>
                <a:gd name="connsiteX107" fmla="*/ 681038 w 1914525"/>
                <a:gd name="connsiteY107" fmla="*/ 42863 h 1395413"/>
                <a:gd name="connsiteX108" fmla="*/ 633413 w 1914525"/>
                <a:gd name="connsiteY108" fmla="*/ 57150 h 1395413"/>
                <a:gd name="connsiteX109" fmla="*/ 595313 w 1914525"/>
                <a:gd name="connsiteY109" fmla="*/ 71438 h 1395413"/>
                <a:gd name="connsiteX110" fmla="*/ 552450 w 1914525"/>
                <a:gd name="connsiteY110" fmla="*/ 80963 h 1395413"/>
                <a:gd name="connsiteX111" fmla="*/ 519113 w 1914525"/>
                <a:gd name="connsiteY111" fmla="*/ 95250 h 1395413"/>
                <a:gd name="connsiteX112" fmla="*/ 485775 w 1914525"/>
                <a:gd name="connsiteY112" fmla="*/ 100013 h 1395413"/>
                <a:gd name="connsiteX113" fmla="*/ 438150 w 1914525"/>
                <a:gd name="connsiteY113" fmla="*/ 119063 h 1395413"/>
                <a:gd name="connsiteX114" fmla="*/ 404813 w 1914525"/>
                <a:gd name="connsiteY114" fmla="*/ 133350 h 1395413"/>
                <a:gd name="connsiteX115" fmla="*/ 390525 w 1914525"/>
                <a:gd name="connsiteY115" fmla="*/ 147638 h 1395413"/>
                <a:gd name="connsiteX116" fmla="*/ 352425 w 1914525"/>
                <a:gd name="connsiteY116" fmla="*/ 166688 h 1395413"/>
                <a:gd name="connsiteX117" fmla="*/ 319088 w 1914525"/>
                <a:gd name="connsiteY117" fmla="*/ 180975 h 1395413"/>
                <a:gd name="connsiteX118" fmla="*/ 300038 w 1914525"/>
                <a:gd name="connsiteY118" fmla="*/ 195263 h 1395413"/>
                <a:gd name="connsiteX119" fmla="*/ 285750 w 1914525"/>
                <a:gd name="connsiteY119" fmla="*/ 200025 h 1395413"/>
                <a:gd name="connsiteX120" fmla="*/ 266700 w 1914525"/>
                <a:gd name="connsiteY120" fmla="*/ 214313 h 1395413"/>
                <a:gd name="connsiteX121" fmla="*/ 228600 w 1914525"/>
                <a:gd name="connsiteY121" fmla="*/ 233363 h 1395413"/>
                <a:gd name="connsiteX122" fmla="*/ 200025 w 1914525"/>
                <a:gd name="connsiteY122" fmla="*/ 252413 h 1395413"/>
                <a:gd name="connsiteX123" fmla="*/ 185738 w 1914525"/>
                <a:gd name="connsiteY123" fmla="*/ 261938 h 1395413"/>
                <a:gd name="connsiteX124" fmla="*/ 166688 w 1914525"/>
                <a:gd name="connsiteY124" fmla="*/ 271463 h 1395413"/>
                <a:gd name="connsiteX125" fmla="*/ 157163 w 1914525"/>
                <a:gd name="connsiteY125" fmla="*/ 285750 h 1395413"/>
                <a:gd name="connsiteX126" fmla="*/ 142875 w 1914525"/>
                <a:gd name="connsiteY126" fmla="*/ 300038 h 1395413"/>
                <a:gd name="connsiteX127" fmla="*/ 119063 w 1914525"/>
                <a:gd name="connsiteY127" fmla="*/ 333375 h 1395413"/>
                <a:gd name="connsiteX128" fmla="*/ 114300 w 1914525"/>
                <a:gd name="connsiteY128" fmla="*/ 347663 h 1395413"/>
                <a:gd name="connsiteX129" fmla="*/ 104775 w 1914525"/>
                <a:gd name="connsiteY129" fmla="*/ 371475 h 1395413"/>
                <a:gd name="connsiteX130" fmla="*/ 85725 w 1914525"/>
                <a:gd name="connsiteY130" fmla="*/ 404813 h 1395413"/>
                <a:gd name="connsiteX131" fmla="*/ 76200 w 1914525"/>
                <a:gd name="connsiteY131" fmla="*/ 442913 h 1395413"/>
                <a:gd name="connsiteX132" fmla="*/ 71438 w 1914525"/>
                <a:gd name="connsiteY132" fmla="*/ 457200 h 1395413"/>
                <a:gd name="connsiteX133" fmla="*/ 66675 w 1914525"/>
                <a:gd name="connsiteY133" fmla="*/ 490538 h 1395413"/>
                <a:gd name="connsiteX134" fmla="*/ 61913 w 1914525"/>
                <a:gd name="connsiteY134" fmla="*/ 504825 h 1395413"/>
                <a:gd name="connsiteX135" fmla="*/ 57150 w 1914525"/>
                <a:gd name="connsiteY135" fmla="*/ 523875 h 1395413"/>
                <a:gd name="connsiteX136" fmla="*/ 52388 w 1914525"/>
                <a:gd name="connsiteY136" fmla="*/ 576263 h 1395413"/>
                <a:gd name="connsiteX137" fmla="*/ 47625 w 1914525"/>
                <a:gd name="connsiteY137" fmla="*/ 604838 h 1395413"/>
                <a:gd name="connsiteX138" fmla="*/ 38100 w 1914525"/>
                <a:gd name="connsiteY138" fmla="*/ 714375 h 1395413"/>
                <a:gd name="connsiteX139" fmla="*/ 28575 w 1914525"/>
                <a:gd name="connsiteY139" fmla="*/ 762000 h 1395413"/>
                <a:gd name="connsiteX140" fmla="*/ 14288 w 1914525"/>
                <a:gd name="connsiteY140" fmla="*/ 866775 h 1395413"/>
                <a:gd name="connsiteX141" fmla="*/ 9525 w 1914525"/>
                <a:gd name="connsiteY141" fmla="*/ 890588 h 1395413"/>
                <a:gd name="connsiteX142" fmla="*/ 0 w 1914525"/>
                <a:gd name="connsiteY142" fmla="*/ 919163 h 1395413"/>
                <a:gd name="connsiteX143" fmla="*/ 4763 w 1914525"/>
                <a:gd name="connsiteY143" fmla="*/ 1042988 h 1395413"/>
                <a:gd name="connsiteX144" fmla="*/ 14288 w 1914525"/>
                <a:gd name="connsiteY144" fmla="*/ 1076325 h 1395413"/>
                <a:gd name="connsiteX145" fmla="*/ 23813 w 1914525"/>
                <a:gd name="connsiteY14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81063 w 1914525"/>
                <a:gd name="connsiteY24" fmla="*/ 19050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47838 w 1914525"/>
                <a:gd name="connsiteY39" fmla="*/ 542925 h 1395413"/>
                <a:gd name="connsiteX40" fmla="*/ 1762125 w 1914525"/>
                <a:gd name="connsiteY40" fmla="*/ 571500 h 1395413"/>
                <a:gd name="connsiteX41" fmla="*/ 1771650 w 1914525"/>
                <a:gd name="connsiteY41" fmla="*/ 600075 h 1395413"/>
                <a:gd name="connsiteX42" fmla="*/ 1790700 w 1914525"/>
                <a:gd name="connsiteY42" fmla="*/ 642938 h 1395413"/>
                <a:gd name="connsiteX43" fmla="*/ 1809750 w 1914525"/>
                <a:gd name="connsiteY43" fmla="*/ 695325 h 1395413"/>
                <a:gd name="connsiteX44" fmla="*/ 1824038 w 1914525"/>
                <a:gd name="connsiteY44" fmla="*/ 747713 h 1395413"/>
                <a:gd name="connsiteX45" fmla="*/ 1833563 w 1914525"/>
                <a:gd name="connsiteY45" fmla="*/ 804863 h 1395413"/>
                <a:gd name="connsiteX46" fmla="*/ 1838325 w 1914525"/>
                <a:gd name="connsiteY46" fmla="*/ 942975 h 1395413"/>
                <a:gd name="connsiteX47" fmla="*/ 1857375 w 1914525"/>
                <a:gd name="connsiteY47" fmla="*/ 1000125 h 1395413"/>
                <a:gd name="connsiteX48" fmla="*/ 1862138 w 1914525"/>
                <a:gd name="connsiteY48" fmla="*/ 1019175 h 1395413"/>
                <a:gd name="connsiteX49" fmla="*/ 1871663 w 1914525"/>
                <a:gd name="connsiteY49" fmla="*/ 1038225 h 1395413"/>
                <a:gd name="connsiteX50" fmla="*/ 1876425 w 1914525"/>
                <a:gd name="connsiteY50" fmla="*/ 1166813 h 1395413"/>
                <a:gd name="connsiteX51" fmla="*/ 1885950 w 1914525"/>
                <a:gd name="connsiteY51" fmla="*/ 1285875 h 1395413"/>
                <a:gd name="connsiteX52" fmla="*/ 1885950 w 1914525"/>
                <a:gd name="connsiteY52" fmla="*/ 1357313 h 1395413"/>
                <a:gd name="connsiteX53" fmla="*/ 1876425 w 1914525"/>
                <a:gd name="connsiteY53" fmla="*/ 1371600 h 1395413"/>
                <a:gd name="connsiteX54" fmla="*/ 1866900 w 1914525"/>
                <a:gd name="connsiteY54" fmla="*/ 1395413 h 1395413"/>
                <a:gd name="connsiteX55" fmla="*/ 1871663 w 1914525"/>
                <a:gd name="connsiteY55" fmla="*/ 1266825 h 1395413"/>
                <a:gd name="connsiteX56" fmla="*/ 1881188 w 1914525"/>
                <a:gd name="connsiteY56" fmla="*/ 1238250 h 1395413"/>
                <a:gd name="connsiteX57" fmla="*/ 1890713 w 1914525"/>
                <a:gd name="connsiteY57" fmla="*/ 1200150 h 1395413"/>
                <a:gd name="connsiteX58" fmla="*/ 1900238 w 1914525"/>
                <a:gd name="connsiteY58" fmla="*/ 1171575 h 1395413"/>
                <a:gd name="connsiteX59" fmla="*/ 1905000 w 1914525"/>
                <a:gd name="connsiteY59" fmla="*/ 1085850 h 1395413"/>
                <a:gd name="connsiteX60" fmla="*/ 1914525 w 1914525"/>
                <a:gd name="connsiteY60" fmla="*/ 809625 h 1395413"/>
                <a:gd name="connsiteX61" fmla="*/ 1909763 w 1914525"/>
                <a:gd name="connsiteY61" fmla="*/ 666750 h 1395413"/>
                <a:gd name="connsiteX62" fmla="*/ 1890713 w 1914525"/>
                <a:gd name="connsiteY62" fmla="*/ 633413 h 1395413"/>
                <a:gd name="connsiteX63" fmla="*/ 1881188 w 1914525"/>
                <a:gd name="connsiteY63" fmla="*/ 609600 h 1395413"/>
                <a:gd name="connsiteX64" fmla="*/ 1871663 w 1914525"/>
                <a:gd name="connsiteY64" fmla="*/ 581025 h 1395413"/>
                <a:gd name="connsiteX65" fmla="*/ 1862138 w 1914525"/>
                <a:gd name="connsiteY65" fmla="*/ 566738 h 1395413"/>
                <a:gd name="connsiteX66" fmla="*/ 1857375 w 1914525"/>
                <a:gd name="connsiteY66" fmla="*/ 542925 h 1395413"/>
                <a:gd name="connsiteX67" fmla="*/ 1847850 w 1914525"/>
                <a:gd name="connsiteY67" fmla="*/ 528638 h 1395413"/>
                <a:gd name="connsiteX68" fmla="*/ 1843088 w 1914525"/>
                <a:gd name="connsiteY68" fmla="*/ 514350 h 1395413"/>
                <a:gd name="connsiteX69" fmla="*/ 1833563 w 1914525"/>
                <a:gd name="connsiteY69" fmla="*/ 495300 h 1395413"/>
                <a:gd name="connsiteX70" fmla="*/ 1824038 w 1914525"/>
                <a:gd name="connsiteY70" fmla="*/ 457200 h 1395413"/>
                <a:gd name="connsiteX71" fmla="*/ 1814513 w 1914525"/>
                <a:gd name="connsiteY71" fmla="*/ 438150 h 1395413"/>
                <a:gd name="connsiteX72" fmla="*/ 1800225 w 1914525"/>
                <a:gd name="connsiteY72" fmla="*/ 404813 h 1395413"/>
                <a:gd name="connsiteX73" fmla="*/ 1790700 w 1914525"/>
                <a:gd name="connsiteY73" fmla="*/ 376238 h 1395413"/>
                <a:gd name="connsiteX74" fmla="*/ 1785938 w 1914525"/>
                <a:gd name="connsiteY74" fmla="*/ 361950 h 1395413"/>
                <a:gd name="connsiteX75" fmla="*/ 1781175 w 1914525"/>
                <a:gd name="connsiteY75" fmla="*/ 342900 h 1395413"/>
                <a:gd name="connsiteX76" fmla="*/ 1771650 w 1914525"/>
                <a:gd name="connsiteY76" fmla="*/ 328613 h 1395413"/>
                <a:gd name="connsiteX77" fmla="*/ 1752600 w 1914525"/>
                <a:gd name="connsiteY77" fmla="*/ 280988 h 1395413"/>
                <a:gd name="connsiteX78" fmla="*/ 1747838 w 1914525"/>
                <a:gd name="connsiteY78" fmla="*/ 266700 h 1395413"/>
                <a:gd name="connsiteX79" fmla="*/ 1738313 w 1914525"/>
                <a:gd name="connsiteY79" fmla="*/ 252413 h 1395413"/>
                <a:gd name="connsiteX80" fmla="*/ 1724025 w 1914525"/>
                <a:gd name="connsiteY80" fmla="*/ 228600 h 1395413"/>
                <a:gd name="connsiteX81" fmla="*/ 1714500 w 1914525"/>
                <a:gd name="connsiteY81" fmla="*/ 214313 h 1395413"/>
                <a:gd name="connsiteX82" fmla="*/ 1700213 w 1914525"/>
                <a:gd name="connsiteY82" fmla="*/ 204788 h 1395413"/>
                <a:gd name="connsiteX83" fmla="*/ 1676400 w 1914525"/>
                <a:gd name="connsiteY83" fmla="*/ 176213 h 1395413"/>
                <a:gd name="connsiteX84" fmla="*/ 1666875 w 1914525"/>
                <a:gd name="connsiteY84" fmla="*/ 161925 h 1395413"/>
                <a:gd name="connsiteX85" fmla="*/ 1638300 w 1914525"/>
                <a:gd name="connsiteY85" fmla="*/ 152400 h 1395413"/>
                <a:gd name="connsiteX86" fmla="*/ 1609725 w 1914525"/>
                <a:gd name="connsiteY86" fmla="*/ 142875 h 1395413"/>
                <a:gd name="connsiteX87" fmla="*/ 1590675 w 1914525"/>
                <a:gd name="connsiteY87" fmla="*/ 133350 h 1395413"/>
                <a:gd name="connsiteX88" fmla="*/ 1533525 w 1914525"/>
                <a:gd name="connsiteY88" fmla="*/ 123825 h 1395413"/>
                <a:gd name="connsiteX89" fmla="*/ 1495425 w 1914525"/>
                <a:gd name="connsiteY89" fmla="*/ 109538 h 1395413"/>
                <a:gd name="connsiteX90" fmla="*/ 1376363 w 1914525"/>
                <a:gd name="connsiteY90" fmla="*/ 95250 h 1395413"/>
                <a:gd name="connsiteX91" fmla="*/ 1343025 w 1914525"/>
                <a:gd name="connsiteY91" fmla="*/ 90488 h 1395413"/>
                <a:gd name="connsiteX92" fmla="*/ 1281113 w 1914525"/>
                <a:gd name="connsiteY92" fmla="*/ 76200 h 1395413"/>
                <a:gd name="connsiteX93" fmla="*/ 1223963 w 1914525"/>
                <a:gd name="connsiteY93" fmla="*/ 71438 h 1395413"/>
                <a:gd name="connsiteX94" fmla="*/ 1181100 w 1914525"/>
                <a:gd name="connsiteY94" fmla="*/ 61913 h 1395413"/>
                <a:gd name="connsiteX95" fmla="*/ 1166813 w 1914525"/>
                <a:gd name="connsiteY95" fmla="*/ 52388 h 1395413"/>
                <a:gd name="connsiteX96" fmla="*/ 1143000 w 1914525"/>
                <a:gd name="connsiteY96" fmla="*/ 47625 h 1395413"/>
                <a:gd name="connsiteX97" fmla="*/ 1114425 w 1914525"/>
                <a:gd name="connsiteY97" fmla="*/ 38100 h 1395413"/>
                <a:gd name="connsiteX98" fmla="*/ 1085850 w 1914525"/>
                <a:gd name="connsiteY98" fmla="*/ 28575 h 1395413"/>
                <a:gd name="connsiteX99" fmla="*/ 1009650 w 1914525"/>
                <a:gd name="connsiteY99" fmla="*/ 19050 h 1395413"/>
                <a:gd name="connsiteX100" fmla="*/ 976313 w 1914525"/>
                <a:gd name="connsiteY100" fmla="*/ 9525 h 1395413"/>
                <a:gd name="connsiteX101" fmla="*/ 923925 w 1914525"/>
                <a:gd name="connsiteY101" fmla="*/ 0 h 1395413"/>
                <a:gd name="connsiteX102" fmla="*/ 771525 w 1914525"/>
                <a:gd name="connsiteY102" fmla="*/ 4763 h 1395413"/>
                <a:gd name="connsiteX103" fmla="*/ 757238 w 1914525"/>
                <a:gd name="connsiteY103" fmla="*/ 9525 h 1395413"/>
                <a:gd name="connsiteX104" fmla="*/ 733425 w 1914525"/>
                <a:gd name="connsiteY104" fmla="*/ 19050 h 1395413"/>
                <a:gd name="connsiteX105" fmla="*/ 714375 w 1914525"/>
                <a:gd name="connsiteY105" fmla="*/ 28575 h 1395413"/>
                <a:gd name="connsiteX106" fmla="*/ 700088 w 1914525"/>
                <a:gd name="connsiteY106" fmla="*/ 33338 h 1395413"/>
                <a:gd name="connsiteX107" fmla="*/ 681038 w 1914525"/>
                <a:gd name="connsiteY107" fmla="*/ 42863 h 1395413"/>
                <a:gd name="connsiteX108" fmla="*/ 633413 w 1914525"/>
                <a:gd name="connsiteY108" fmla="*/ 57150 h 1395413"/>
                <a:gd name="connsiteX109" fmla="*/ 595313 w 1914525"/>
                <a:gd name="connsiteY109" fmla="*/ 71438 h 1395413"/>
                <a:gd name="connsiteX110" fmla="*/ 552450 w 1914525"/>
                <a:gd name="connsiteY110" fmla="*/ 80963 h 1395413"/>
                <a:gd name="connsiteX111" fmla="*/ 519113 w 1914525"/>
                <a:gd name="connsiteY111" fmla="*/ 95250 h 1395413"/>
                <a:gd name="connsiteX112" fmla="*/ 485775 w 1914525"/>
                <a:gd name="connsiteY112" fmla="*/ 100013 h 1395413"/>
                <a:gd name="connsiteX113" fmla="*/ 438150 w 1914525"/>
                <a:gd name="connsiteY113" fmla="*/ 119063 h 1395413"/>
                <a:gd name="connsiteX114" fmla="*/ 404813 w 1914525"/>
                <a:gd name="connsiteY114" fmla="*/ 133350 h 1395413"/>
                <a:gd name="connsiteX115" fmla="*/ 390525 w 1914525"/>
                <a:gd name="connsiteY115" fmla="*/ 147638 h 1395413"/>
                <a:gd name="connsiteX116" fmla="*/ 352425 w 1914525"/>
                <a:gd name="connsiteY116" fmla="*/ 166688 h 1395413"/>
                <a:gd name="connsiteX117" fmla="*/ 319088 w 1914525"/>
                <a:gd name="connsiteY117" fmla="*/ 180975 h 1395413"/>
                <a:gd name="connsiteX118" fmla="*/ 300038 w 1914525"/>
                <a:gd name="connsiteY118" fmla="*/ 195263 h 1395413"/>
                <a:gd name="connsiteX119" fmla="*/ 285750 w 1914525"/>
                <a:gd name="connsiteY119" fmla="*/ 200025 h 1395413"/>
                <a:gd name="connsiteX120" fmla="*/ 266700 w 1914525"/>
                <a:gd name="connsiteY120" fmla="*/ 214313 h 1395413"/>
                <a:gd name="connsiteX121" fmla="*/ 228600 w 1914525"/>
                <a:gd name="connsiteY121" fmla="*/ 233363 h 1395413"/>
                <a:gd name="connsiteX122" fmla="*/ 200025 w 1914525"/>
                <a:gd name="connsiteY122" fmla="*/ 252413 h 1395413"/>
                <a:gd name="connsiteX123" fmla="*/ 185738 w 1914525"/>
                <a:gd name="connsiteY123" fmla="*/ 261938 h 1395413"/>
                <a:gd name="connsiteX124" fmla="*/ 166688 w 1914525"/>
                <a:gd name="connsiteY124" fmla="*/ 271463 h 1395413"/>
                <a:gd name="connsiteX125" fmla="*/ 157163 w 1914525"/>
                <a:gd name="connsiteY125" fmla="*/ 285750 h 1395413"/>
                <a:gd name="connsiteX126" fmla="*/ 142875 w 1914525"/>
                <a:gd name="connsiteY126" fmla="*/ 300038 h 1395413"/>
                <a:gd name="connsiteX127" fmla="*/ 119063 w 1914525"/>
                <a:gd name="connsiteY127" fmla="*/ 333375 h 1395413"/>
                <a:gd name="connsiteX128" fmla="*/ 114300 w 1914525"/>
                <a:gd name="connsiteY128" fmla="*/ 347663 h 1395413"/>
                <a:gd name="connsiteX129" fmla="*/ 104775 w 1914525"/>
                <a:gd name="connsiteY129" fmla="*/ 371475 h 1395413"/>
                <a:gd name="connsiteX130" fmla="*/ 85725 w 1914525"/>
                <a:gd name="connsiteY130" fmla="*/ 404813 h 1395413"/>
                <a:gd name="connsiteX131" fmla="*/ 76200 w 1914525"/>
                <a:gd name="connsiteY131" fmla="*/ 442913 h 1395413"/>
                <a:gd name="connsiteX132" fmla="*/ 71438 w 1914525"/>
                <a:gd name="connsiteY132" fmla="*/ 457200 h 1395413"/>
                <a:gd name="connsiteX133" fmla="*/ 66675 w 1914525"/>
                <a:gd name="connsiteY133" fmla="*/ 490538 h 1395413"/>
                <a:gd name="connsiteX134" fmla="*/ 61913 w 1914525"/>
                <a:gd name="connsiteY134" fmla="*/ 504825 h 1395413"/>
                <a:gd name="connsiteX135" fmla="*/ 57150 w 1914525"/>
                <a:gd name="connsiteY135" fmla="*/ 523875 h 1395413"/>
                <a:gd name="connsiteX136" fmla="*/ 52388 w 1914525"/>
                <a:gd name="connsiteY136" fmla="*/ 576263 h 1395413"/>
                <a:gd name="connsiteX137" fmla="*/ 47625 w 1914525"/>
                <a:gd name="connsiteY137" fmla="*/ 604838 h 1395413"/>
                <a:gd name="connsiteX138" fmla="*/ 38100 w 1914525"/>
                <a:gd name="connsiteY138" fmla="*/ 714375 h 1395413"/>
                <a:gd name="connsiteX139" fmla="*/ 28575 w 1914525"/>
                <a:gd name="connsiteY139" fmla="*/ 762000 h 1395413"/>
                <a:gd name="connsiteX140" fmla="*/ 14288 w 1914525"/>
                <a:gd name="connsiteY140" fmla="*/ 866775 h 1395413"/>
                <a:gd name="connsiteX141" fmla="*/ 9525 w 1914525"/>
                <a:gd name="connsiteY141" fmla="*/ 890588 h 1395413"/>
                <a:gd name="connsiteX142" fmla="*/ 0 w 1914525"/>
                <a:gd name="connsiteY142" fmla="*/ 919163 h 1395413"/>
                <a:gd name="connsiteX143" fmla="*/ 4763 w 1914525"/>
                <a:gd name="connsiteY143" fmla="*/ 1042988 h 1395413"/>
                <a:gd name="connsiteX144" fmla="*/ 14288 w 1914525"/>
                <a:gd name="connsiteY144" fmla="*/ 1076325 h 1395413"/>
                <a:gd name="connsiteX145" fmla="*/ 23813 w 1914525"/>
                <a:gd name="connsiteY14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04838 w 1914525"/>
                <a:gd name="connsiteY20" fmla="*/ 242888 h 1395413"/>
                <a:gd name="connsiteX21" fmla="*/ 652463 w 1914525"/>
                <a:gd name="connsiteY21" fmla="*/ 233363 h 1395413"/>
                <a:gd name="connsiteX22" fmla="*/ 704850 w 1914525"/>
                <a:gd name="connsiteY22" fmla="*/ 219075 h 1395413"/>
                <a:gd name="connsiteX23" fmla="*/ 766763 w 1914525"/>
                <a:gd name="connsiteY23" fmla="*/ 209550 h 1395413"/>
                <a:gd name="connsiteX24" fmla="*/ 890588 w 1914525"/>
                <a:gd name="connsiteY24" fmla="*/ 209550 h 1395413"/>
                <a:gd name="connsiteX25" fmla="*/ 988219 w 1914525"/>
                <a:gd name="connsiteY25" fmla="*/ 214313 h 1395413"/>
                <a:gd name="connsiteX26" fmla="*/ 1314450 w 1914525"/>
                <a:gd name="connsiteY26" fmla="*/ 180975 h 1395413"/>
                <a:gd name="connsiteX27" fmla="*/ 1371600 w 1914525"/>
                <a:gd name="connsiteY27" fmla="*/ 200025 h 1395413"/>
                <a:gd name="connsiteX28" fmla="*/ 1414463 w 1914525"/>
                <a:gd name="connsiteY28" fmla="*/ 223838 h 1395413"/>
                <a:gd name="connsiteX29" fmla="*/ 1452563 w 1914525"/>
                <a:gd name="connsiteY29" fmla="*/ 238125 h 1395413"/>
                <a:gd name="connsiteX30" fmla="*/ 1481138 w 1914525"/>
                <a:gd name="connsiteY30" fmla="*/ 247650 h 1395413"/>
                <a:gd name="connsiteX31" fmla="*/ 1495425 w 1914525"/>
                <a:gd name="connsiteY31" fmla="*/ 252413 h 1395413"/>
                <a:gd name="connsiteX32" fmla="*/ 1514475 w 1914525"/>
                <a:gd name="connsiteY32" fmla="*/ 257175 h 1395413"/>
                <a:gd name="connsiteX33" fmla="*/ 1547813 w 1914525"/>
                <a:gd name="connsiteY33" fmla="*/ 285750 h 1395413"/>
                <a:gd name="connsiteX34" fmla="*/ 1590675 w 1914525"/>
                <a:gd name="connsiteY34" fmla="*/ 314325 h 1395413"/>
                <a:gd name="connsiteX35" fmla="*/ 1619250 w 1914525"/>
                <a:gd name="connsiteY35" fmla="*/ 342900 h 1395413"/>
                <a:gd name="connsiteX36" fmla="*/ 1657350 w 1914525"/>
                <a:gd name="connsiteY36" fmla="*/ 390525 h 1395413"/>
                <a:gd name="connsiteX37" fmla="*/ 1676400 w 1914525"/>
                <a:gd name="connsiteY37" fmla="*/ 419100 h 1395413"/>
                <a:gd name="connsiteX38" fmla="*/ 1704975 w 1914525"/>
                <a:gd name="connsiteY38" fmla="*/ 471488 h 1395413"/>
                <a:gd name="connsiteX39" fmla="*/ 1747838 w 1914525"/>
                <a:gd name="connsiteY39" fmla="*/ 542925 h 1395413"/>
                <a:gd name="connsiteX40" fmla="*/ 1762125 w 1914525"/>
                <a:gd name="connsiteY40" fmla="*/ 571500 h 1395413"/>
                <a:gd name="connsiteX41" fmla="*/ 1771650 w 1914525"/>
                <a:gd name="connsiteY41" fmla="*/ 600075 h 1395413"/>
                <a:gd name="connsiteX42" fmla="*/ 1790700 w 1914525"/>
                <a:gd name="connsiteY42" fmla="*/ 642938 h 1395413"/>
                <a:gd name="connsiteX43" fmla="*/ 1809750 w 1914525"/>
                <a:gd name="connsiteY43" fmla="*/ 695325 h 1395413"/>
                <a:gd name="connsiteX44" fmla="*/ 1824038 w 1914525"/>
                <a:gd name="connsiteY44" fmla="*/ 747713 h 1395413"/>
                <a:gd name="connsiteX45" fmla="*/ 1833563 w 1914525"/>
                <a:gd name="connsiteY45" fmla="*/ 804863 h 1395413"/>
                <a:gd name="connsiteX46" fmla="*/ 1838325 w 1914525"/>
                <a:gd name="connsiteY46" fmla="*/ 942975 h 1395413"/>
                <a:gd name="connsiteX47" fmla="*/ 1857375 w 1914525"/>
                <a:gd name="connsiteY47" fmla="*/ 1000125 h 1395413"/>
                <a:gd name="connsiteX48" fmla="*/ 1862138 w 1914525"/>
                <a:gd name="connsiteY48" fmla="*/ 1019175 h 1395413"/>
                <a:gd name="connsiteX49" fmla="*/ 1871663 w 1914525"/>
                <a:gd name="connsiteY49" fmla="*/ 1038225 h 1395413"/>
                <a:gd name="connsiteX50" fmla="*/ 1876425 w 1914525"/>
                <a:gd name="connsiteY50" fmla="*/ 1166813 h 1395413"/>
                <a:gd name="connsiteX51" fmla="*/ 1885950 w 1914525"/>
                <a:gd name="connsiteY51" fmla="*/ 1285875 h 1395413"/>
                <a:gd name="connsiteX52" fmla="*/ 1885950 w 1914525"/>
                <a:gd name="connsiteY52" fmla="*/ 1357313 h 1395413"/>
                <a:gd name="connsiteX53" fmla="*/ 1876425 w 1914525"/>
                <a:gd name="connsiteY53" fmla="*/ 1371600 h 1395413"/>
                <a:gd name="connsiteX54" fmla="*/ 1866900 w 1914525"/>
                <a:gd name="connsiteY54" fmla="*/ 1395413 h 1395413"/>
                <a:gd name="connsiteX55" fmla="*/ 1871663 w 1914525"/>
                <a:gd name="connsiteY55" fmla="*/ 1266825 h 1395413"/>
                <a:gd name="connsiteX56" fmla="*/ 1881188 w 1914525"/>
                <a:gd name="connsiteY56" fmla="*/ 1238250 h 1395413"/>
                <a:gd name="connsiteX57" fmla="*/ 1890713 w 1914525"/>
                <a:gd name="connsiteY57" fmla="*/ 1200150 h 1395413"/>
                <a:gd name="connsiteX58" fmla="*/ 1900238 w 1914525"/>
                <a:gd name="connsiteY58" fmla="*/ 1171575 h 1395413"/>
                <a:gd name="connsiteX59" fmla="*/ 1905000 w 1914525"/>
                <a:gd name="connsiteY59" fmla="*/ 1085850 h 1395413"/>
                <a:gd name="connsiteX60" fmla="*/ 1914525 w 1914525"/>
                <a:gd name="connsiteY60" fmla="*/ 809625 h 1395413"/>
                <a:gd name="connsiteX61" fmla="*/ 1909763 w 1914525"/>
                <a:gd name="connsiteY61" fmla="*/ 666750 h 1395413"/>
                <a:gd name="connsiteX62" fmla="*/ 1890713 w 1914525"/>
                <a:gd name="connsiteY62" fmla="*/ 633413 h 1395413"/>
                <a:gd name="connsiteX63" fmla="*/ 1881188 w 1914525"/>
                <a:gd name="connsiteY63" fmla="*/ 609600 h 1395413"/>
                <a:gd name="connsiteX64" fmla="*/ 1871663 w 1914525"/>
                <a:gd name="connsiteY64" fmla="*/ 581025 h 1395413"/>
                <a:gd name="connsiteX65" fmla="*/ 1862138 w 1914525"/>
                <a:gd name="connsiteY65" fmla="*/ 566738 h 1395413"/>
                <a:gd name="connsiteX66" fmla="*/ 1857375 w 1914525"/>
                <a:gd name="connsiteY66" fmla="*/ 542925 h 1395413"/>
                <a:gd name="connsiteX67" fmla="*/ 1847850 w 1914525"/>
                <a:gd name="connsiteY67" fmla="*/ 528638 h 1395413"/>
                <a:gd name="connsiteX68" fmla="*/ 1843088 w 1914525"/>
                <a:gd name="connsiteY68" fmla="*/ 514350 h 1395413"/>
                <a:gd name="connsiteX69" fmla="*/ 1833563 w 1914525"/>
                <a:gd name="connsiteY69" fmla="*/ 495300 h 1395413"/>
                <a:gd name="connsiteX70" fmla="*/ 1824038 w 1914525"/>
                <a:gd name="connsiteY70" fmla="*/ 457200 h 1395413"/>
                <a:gd name="connsiteX71" fmla="*/ 1814513 w 1914525"/>
                <a:gd name="connsiteY71" fmla="*/ 438150 h 1395413"/>
                <a:gd name="connsiteX72" fmla="*/ 1800225 w 1914525"/>
                <a:gd name="connsiteY72" fmla="*/ 404813 h 1395413"/>
                <a:gd name="connsiteX73" fmla="*/ 1790700 w 1914525"/>
                <a:gd name="connsiteY73" fmla="*/ 376238 h 1395413"/>
                <a:gd name="connsiteX74" fmla="*/ 1785938 w 1914525"/>
                <a:gd name="connsiteY74" fmla="*/ 361950 h 1395413"/>
                <a:gd name="connsiteX75" fmla="*/ 1781175 w 1914525"/>
                <a:gd name="connsiteY75" fmla="*/ 342900 h 1395413"/>
                <a:gd name="connsiteX76" fmla="*/ 1771650 w 1914525"/>
                <a:gd name="connsiteY76" fmla="*/ 328613 h 1395413"/>
                <a:gd name="connsiteX77" fmla="*/ 1752600 w 1914525"/>
                <a:gd name="connsiteY77" fmla="*/ 280988 h 1395413"/>
                <a:gd name="connsiteX78" fmla="*/ 1747838 w 1914525"/>
                <a:gd name="connsiteY78" fmla="*/ 266700 h 1395413"/>
                <a:gd name="connsiteX79" fmla="*/ 1738313 w 1914525"/>
                <a:gd name="connsiteY79" fmla="*/ 252413 h 1395413"/>
                <a:gd name="connsiteX80" fmla="*/ 1724025 w 1914525"/>
                <a:gd name="connsiteY80" fmla="*/ 228600 h 1395413"/>
                <a:gd name="connsiteX81" fmla="*/ 1714500 w 1914525"/>
                <a:gd name="connsiteY81" fmla="*/ 214313 h 1395413"/>
                <a:gd name="connsiteX82" fmla="*/ 1700213 w 1914525"/>
                <a:gd name="connsiteY82" fmla="*/ 204788 h 1395413"/>
                <a:gd name="connsiteX83" fmla="*/ 1676400 w 1914525"/>
                <a:gd name="connsiteY83" fmla="*/ 176213 h 1395413"/>
                <a:gd name="connsiteX84" fmla="*/ 1666875 w 1914525"/>
                <a:gd name="connsiteY84" fmla="*/ 161925 h 1395413"/>
                <a:gd name="connsiteX85" fmla="*/ 1638300 w 1914525"/>
                <a:gd name="connsiteY85" fmla="*/ 152400 h 1395413"/>
                <a:gd name="connsiteX86" fmla="*/ 1609725 w 1914525"/>
                <a:gd name="connsiteY86" fmla="*/ 142875 h 1395413"/>
                <a:gd name="connsiteX87" fmla="*/ 1590675 w 1914525"/>
                <a:gd name="connsiteY87" fmla="*/ 133350 h 1395413"/>
                <a:gd name="connsiteX88" fmla="*/ 1533525 w 1914525"/>
                <a:gd name="connsiteY88" fmla="*/ 123825 h 1395413"/>
                <a:gd name="connsiteX89" fmla="*/ 1495425 w 1914525"/>
                <a:gd name="connsiteY89" fmla="*/ 109538 h 1395413"/>
                <a:gd name="connsiteX90" fmla="*/ 1376363 w 1914525"/>
                <a:gd name="connsiteY90" fmla="*/ 95250 h 1395413"/>
                <a:gd name="connsiteX91" fmla="*/ 1343025 w 1914525"/>
                <a:gd name="connsiteY91" fmla="*/ 90488 h 1395413"/>
                <a:gd name="connsiteX92" fmla="*/ 1281113 w 1914525"/>
                <a:gd name="connsiteY92" fmla="*/ 76200 h 1395413"/>
                <a:gd name="connsiteX93" fmla="*/ 1223963 w 1914525"/>
                <a:gd name="connsiteY93" fmla="*/ 71438 h 1395413"/>
                <a:gd name="connsiteX94" fmla="*/ 1181100 w 1914525"/>
                <a:gd name="connsiteY94" fmla="*/ 61913 h 1395413"/>
                <a:gd name="connsiteX95" fmla="*/ 1166813 w 1914525"/>
                <a:gd name="connsiteY95" fmla="*/ 52388 h 1395413"/>
                <a:gd name="connsiteX96" fmla="*/ 1143000 w 1914525"/>
                <a:gd name="connsiteY96" fmla="*/ 47625 h 1395413"/>
                <a:gd name="connsiteX97" fmla="*/ 1114425 w 1914525"/>
                <a:gd name="connsiteY97" fmla="*/ 38100 h 1395413"/>
                <a:gd name="connsiteX98" fmla="*/ 1085850 w 1914525"/>
                <a:gd name="connsiteY98" fmla="*/ 28575 h 1395413"/>
                <a:gd name="connsiteX99" fmla="*/ 1009650 w 1914525"/>
                <a:gd name="connsiteY99" fmla="*/ 19050 h 1395413"/>
                <a:gd name="connsiteX100" fmla="*/ 976313 w 1914525"/>
                <a:gd name="connsiteY100" fmla="*/ 9525 h 1395413"/>
                <a:gd name="connsiteX101" fmla="*/ 923925 w 1914525"/>
                <a:gd name="connsiteY101" fmla="*/ 0 h 1395413"/>
                <a:gd name="connsiteX102" fmla="*/ 771525 w 1914525"/>
                <a:gd name="connsiteY102" fmla="*/ 4763 h 1395413"/>
                <a:gd name="connsiteX103" fmla="*/ 757238 w 1914525"/>
                <a:gd name="connsiteY103" fmla="*/ 9525 h 1395413"/>
                <a:gd name="connsiteX104" fmla="*/ 733425 w 1914525"/>
                <a:gd name="connsiteY104" fmla="*/ 19050 h 1395413"/>
                <a:gd name="connsiteX105" fmla="*/ 714375 w 1914525"/>
                <a:gd name="connsiteY105" fmla="*/ 28575 h 1395413"/>
                <a:gd name="connsiteX106" fmla="*/ 700088 w 1914525"/>
                <a:gd name="connsiteY106" fmla="*/ 33338 h 1395413"/>
                <a:gd name="connsiteX107" fmla="*/ 681038 w 1914525"/>
                <a:gd name="connsiteY107" fmla="*/ 42863 h 1395413"/>
                <a:gd name="connsiteX108" fmla="*/ 633413 w 1914525"/>
                <a:gd name="connsiteY108" fmla="*/ 57150 h 1395413"/>
                <a:gd name="connsiteX109" fmla="*/ 595313 w 1914525"/>
                <a:gd name="connsiteY109" fmla="*/ 71438 h 1395413"/>
                <a:gd name="connsiteX110" fmla="*/ 552450 w 1914525"/>
                <a:gd name="connsiteY110" fmla="*/ 80963 h 1395413"/>
                <a:gd name="connsiteX111" fmla="*/ 519113 w 1914525"/>
                <a:gd name="connsiteY111" fmla="*/ 95250 h 1395413"/>
                <a:gd name="connsiteX112" fmla="*/ 485775 w 1914525"/>
                <a:gd name="connsiteY112" fmla="*/ 100013 h 1395413"/>
                <a:gd name="connsiteX113" fmla="*/ 438150 w 1914525"/>
                <a:gd name="connsiteY113" fmla="*/ 119063 h 1395413"/>
                <a:gd name="connsiteX114" fmla="*/ 404813 w 1914525"/>
                <a:gd name="connsiteY114" fmla="*/ 133350 h 1395413"/>
                <a:gd name="connsiteX115" fmla="*/ 390525 w 1914525"/>
                <a:gd name="connsiteY115" fmla="*/ 147638 h 1395413"/>
                <a:gd name="connsiteX116" fmla="*/ 352425 w 1914525"/>
                <a:gd name="connsiteY116" fmla="*/ 166688 h 1395413"/>
                <a:gd name="connsiteX117" fmla="*/ 319088 w 1914525"/>
                <a:gd name="connsiteY117" fmla="*/ 180975 h 1395413"/>
                <a:gd name="connsiteX118" fmla="*/ 300038 w 1914525"/>
                <a:gd name="connsiteY118" fmla="*/ 195263 h 1395413"/>
                <a:gd name="connsiteX119" fmla="*/ 285750 w 1914525"/>
                <a:gd name="connsiteY119" fmla="*/ 200025 h 1395413"/>
                <a:gd name="connsiteX120" fmla="*/ 266700 w 1914525"/>
                <a:gd name="connsiteY120" fmla="*/ 214313 h 1395413"/>
                <a:gd name="connsiteX121" fmla="*/ 228600 w 1914525"/>
                <a:gd name="connsiteY121" fmla="*/ 233363 h 1395413"/>
                <a:gd name="connsiteX122" fmla="*/ 200025 w 1914525"/>
                <a:gd name="connsiteY122" fmla="*/ 252413 h 1395413"/>
                <a:gd name="connsiteX123" fmla="*/ 185738 w 1914525"/>
                <a:gd name="connsiteY123" fmla="*/ 261938 h 1395413"/>
                <a:gd name="connsiteX124" fmla="*/ 166688 w 1914525"/>
                <a:gd name="connsiteY124" fmla="*/ 271463 h 1395413"/>
                <a:gd name="connsiteX125" fmla="*/ 157163 w 1914525"/>
                <a:gd name="connsiteY125" fmla="*/ 285750 h 1395413"/>
                <a:gd name="connsiteX126" fmla="*/ 142875 w 1914525"/>
                <a:gd name="connsiteY126" fmla="*/ 300038 h 1395413"/>
                <a:gd name="connsiteX127" fmla="*/ 119063 w 1914525"/>
                <a:gd name="connsiteY127" fmla="*/ 333375 h 1395413"/>
                <a:gd name="connsiteX128" fmla="*/ 114300 w 1914525"/>
                <a:gd name="connsiteY128" fmla="*/ 347663 h 1395413"/>
                <a:gd name="connsiteX129" fmla="*/ 104775 w 1914525"/>
                <a:gd name="connsiteY129" fmla="*/ 371475 h 1395413"/>
                <a:gd name="connsiteX130" fmla="*/ 85725 w 1914525"/>
                <a:gd name="connsiteY130" fmla="*/ 404813 h 1395413"/>
                <a:gd name="connsiteX131" fmla="*/ 76200 w 1914525"/>
                <a:gd name="connsiteY131" fmla="*/ 442913 h 1395413"/>
                <a:gd name="connsiteX132" fmla="*/ 71438 w 1914525"/>
                <a:gd name="connsiteY132" fmla="*/ 457200 h 1395413"/>
                <a:gd name="connsiteX133" fmla="*/ 66675 w 1914525"/>
                <a:gd name="connsiteY133" fmla="*/ 490538 h 1395413"/>
                <a:gd name="connsiteX134" fmla="*/ 61913 w 1914525"/>
                <a:gd name="connsiteY134" fmla="*/ 504825 h 1395413"/>
                <a:gd name="connsiteX135" fmla="*/ 57150 w 1914525"/>
                <a:gd name="connsiteY135" fmla="*/ 523875 h 1395413"/>
                <a:gd name="connsiteX136" fmla="*/ 52388 w 1914525"/>
                <a:gd name="connsiteY136" fmla="*/ 576263 h 1395413"/>
                <a:gd name="connsiteX137" fmla="*/ 47625 w 1914525"/>
                <a:gd name="connsiteY137" fmla="*/ 604838 h 1395413"/>
                <a:gd name="connsiteX138" fmla="*/ 38100 w 1914525"/>
                <a:gd name="connsiteY138" fmla="*/ 714375 h 1395413"/>
                <a:gd name="connsiteX139" fmla="*/ 28575 w 1914525"/>
                <a:gd name="connsiteY139" fmla="*/ 762000 h 1395413"/>
                <a:gd name="connsiteX140" fmla="*/ 14288 w 1914525"/>
                <a:gd name="connsiteY140" fmla="*/ 866775 h 1395413"/>
                <a:gd name="connsiteX141" fmla="*/ 9525 w 1914525"/>
                <a:gd name="connsiteY141" fmla="*/ 890588 h 1395413"/>
                <a:gd name="connsiteX142" fmla="*/ 0 w 1914525"/>
                <a:gd name="connsiteY142" fmla="*/ 919163 h 1395413"/>
                <a:gd name="connsiteX143" fmla="*/ 4763 w 1914525"/>
                <a:gd name="connsiteY143" fmla="*/ 1042988 h 1395413"/>
                <a:gd name="connsiteX144" fmla="*/ 14288 w 1914525"/>
                <a:gd name="connsiteY144" fmla="*/ 1076325 h 1395413"/>
                <a:gd name="connsiteX145" fmla="*/ 23813 w 1914525"/>
                <a:gd name="connsiteY145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471488 w 1914525"/>
                <a:gd name="connsiteY16" fmla="*/ 290513 h 1395413"/>
                <a:gd name="connsiteX17" fmla="*/ 509588 w 1914525"/>
                <a:gd name="connsiteY17" fmla="*/ 276225 h 1395413"/>
                <a:gd name="connsiteX18" fmla="*/ 561975 w 1914525"/>
                <a:gd name="connsiteY18" fmla="*/ 257175 h 1395413"/>
                <a:gd name="connsiteX19" fmla="*/ 590550 w 1914525"/>
                <a:gd name="connsiteY19" fmla="*/ 247650 h 1395413"/>
                <a:gd name="connsiteX20" fmla="*/ 652463 w 1914525"/>
                <a:gd name="connsiteY20" fmla="*/ 233363 h 1395413"/>
                <a:gd name="connsiteX21" fmla="*/ 704850 w 1914525"/>
                <a:gd name="connsiteY21" fmla="*/ 219075 h 1395413"/>
                <a:gd name="connsiteX22" fmla="*/ 766763 w 1914525"/>
                <a:gd name="connsiteY22" fmla="*/ 209550 h 1395413"/>
                <a:gd name="connsiteX23" fmla="*/ 890588 w 1914525"/>
                <a:gd name="connsiteY23" fmla="*/ 209550 h 1395413"/>
                <a:gd name="connsiteX24" fmla="*/ 988219 w 1914525"/>
                <a:gd name="connsiteY24" fmla="*/ 214313 h 1395413"/>
                <a:gd name="connsiteX25" fmla="*/ 1314450 w 1914525"/>
                <a:gd name="connsiteY25" fmla="*/ 180975 h 1395413"/>
                <a:gd name="connsiteX26" fmla="*/ 1371600 w 1914525"/>
                <a:gd name="connsiteY26" fmla="*/ 200025 h 1395413"/>
                <a:gd name="connsiteX27" fmla="*/ 1414463 w 1914525"/>
                <a:gd name="connsiteY27" fmla="*/ 223838 h 1395413"/>
                <a:gd name="connsiteX28" fmla="*/ 1452563 w 1914525"/>
                <a:gd name="connsiteY28" fmla="*/ 238125 h 1395413"/>
                <a:gd name="connsiteX29" fmla="*/ 1481138 w 1914525"/>
                <a:gd name="connsiteY29" fmla="*/ 247650 h 1395413"/>
                <a:gd name="connsiteX30" fmla="*/ 1495425 w 1914525"/>
                <a:gd name="connsiteY30" fmla="*/ 252413 h 1395413"/>
                <a:gd name="connsiteX31" fmla="*/ 1514475 w 1914525"/>
                <a:gd name="connsiteY31" fmla="*/ 257175 h 1395413"/>
                <a:gd name="connsiteX32" fmla="*/ 1547813 w 1914525"/>
                <a:gd name="connsiteY32" fmla="*/ 285750 h 1395413"/>
                <a:gd name="connsiteX33" fmla="*/ 1590675 w 1914525"/>
                <a:gd name="connsiteY33" fmla="*/ 314325 h 1395413"/>
                <a:gd name="connsiteX34" fmla="*/ 1619250 w 1914525"/>
                <a:gd name="connsiteY34" fmla="*/ 342900 h 1395413"/>
                <a:gd name="connsiteX35" fmla="*/ 1657350 w 1914525"/>
                <a:gd name="connsiteY35" fmla="*/ 390525 h 1395413"/>
                <a:gd name="connsiteX36" fmla="*/ 1676400 w 1914525"/>
                <a:gd name="connsiteY36" fmla="*/ 419100 h 1395413"/>
                <a:gd name="connsiteX37" fmla="*/ 1704975 w 1914525"/>
                <a:gd name="connsiteY37" fmla="*/ 471488 h 1395413"/>
                <a:gd name="connsiteX38" fmla="*/ 1747838 w 1914525"/>
                <a:gd name="connsiteY38" fmla="*/ 542925 h 1395413"/>
                <a:gd name="connsiteX39" fmla="*/ 1762125 w 1914525"/>
                <a:gd name="connsiteY39" fmla="*/ 571500 h 1395413"/>
                <a:gd name="connsiteX40" fmla="*/ 1771650 w 1914525"/>
                <a:gd name="connsiteY40" fmla="*/ 600075 h 1395413"/>
                <a:gd name="connsiteX41" fmla="*/ 1790700 w 1914525"/>
                <a:gd name="connsiteY41" fmla="*/ 642938 h 1395413"/>
                <a:gd name="connsiteX42" fmla="*/ 1809750 w 1914525"/>
                <a:gd name="connsiteY42" fmla="*/ 695325 h 1395413"/>
                <a:gd name="connsiteX43" fmla="*/ 1824038 w 1914525"/>
                <a:gd name="connsiteY43" fmla="*/ 747713 h 1395413"/>
                <a:gd name="connsiteX44" fmla="*/ 1833563 w 1914525"/>
                <a:gd name="connsiteY44" fmla="*/ 804863 h 1395413"/>
                <a:gd name="connsiteX45" fmla="*/ 1838325 w 1914525"/>
                <a:gd name="connsiteY45" fmla="*/ 942975 h 1395413"/>
                <a:gd name="connsiteX46" fmla="*/ 1857375 w 1914525"/>
                <a:gd name="connsiteY46" fmla="*/ 1000125 h 1395413"/>
                <a:gd name="connsiteX47" fmla="*/ 1862138 w 1914525"/>
                <a:gd name="connsiteY47" fmla="*/ 1019175 h 1395413"/>
                <a:gd name="connsiteX48" fmla="*/ 1871663 w 1914525"/>
                <a:gd name="connsiteY48" fmla="*/ 1038225 h 1395413"/>
                <a:gd name="connsiteX49" fmla="*/ 1876425 w 1914525"/>
                <a:gd name="connsiteY49" fmla="*/ 1166813 h 1395413"/>
                <a:gd name="connsiteX50" fmla="*/ 1885950 w 1914525"/>
                <a:gd name="connsiteY50" fmla="*/ 1285875 h 1395413"/>
                <a:gd name="connsiteX51" fmla="*/ 1885950 w 1914525"/>
                <a:gd name="connsiteY51" fmla="*/ 1357313 h 1395413"/>
                <a:gd name="connsiteX52" fmla="*/ 1876425 w 1914525"/>
                <a:gd name="connsiteY52" fmla="*/ 1371600 h 1395413"/>
                <a:gd name="connsiteX53" fmla="*/ 1866900 w 1914525"/>
                <a:gd name="connsiteY53" fmla="*/ 1395413 h 1395413"/>
                <a:gd name="connsiteX54" fmla="*/ 1871663 w 1914525"/>
                <a:gd name="connsiteY54" fmla="*/ 1266825 h 1395413"/>
                <a:gd name="connsiteX55" fmla="*/ 1881188 w 1914525"/>
                <a:gd name="connsiteY55" fmla="*/ 1238250 h 1395413"/>
                <a:gd name="connsiteX56" fmla="*/ 1890713 w 1914525"/>
                <a:gd name="connsiteY56" fmla="*/ 1200150 h 1395413"/>
                <a:gd name="connsiteX57" fmla="*/ 1900238 w 1914525"/>
                <a:gd name="connsiteY57" fmla="*/ 1171575 h 1395413"/>
                <a:gd name="connsiteX58" fmla="*/ 1905000 w 1914525"/>
                <a:gd name="connsiteY58" fmla="*/ 1085850 h 1395413"/>
                <a:gd name="connsiteX59" fmla="*/ 1914525 w 1914525"/>
                <a:gd name="connsiteY59" fmla="*/ 809625 h 1395413"/>
                <a:gd name="connsiteX60" fmla="*/ 1909763 w 1914525"/>
                <a:gd name="connsiteY60" fmla="*/ 666750 h 1395413"/>
                <a:gd name="connsiteX61" fmla="*/ 1890713 w 1914525"/>
                <a:gd name="connsiteY61" fmla="*/ 633413 h 1395413"/>
                <a:gd name="connsiteX62" fmla="*/ 1881188 w 1914525"/>
                <a:gd name="connsiteY62" fmla="*/ 609600 h 1395413"/>
                <a:gd name="connsiteX63" fmla="*/ 1871663 w 1914525"/>
                <a:gd name="connsiteY63" fmla="*/ 581025 h 1395413"/>
                <a:gd name="connsiteX64" fmla="*/ 1862138 w 1914525"/>
                <a:gd name="connsiteY64" fmla="*/ 566738 h 1395413"/>
                <a:gd name="connsiteX65" fmla="*/ 1857375 w 1914525"/>
                <a:gd name="connsiteY65" fmla="*/ 542925 h 1395413"/>
                <a:gd name="connsiteX66" fmla="*/ 1847850 w 1914525"/>
                <a:gd name="connsiteY66" fmla="*/ 528638 h 1395413"/>
                <a:gd name="connsiteX67" fmla="*/ 1843088 w 1914525"/>
                <a:gd name="connsiteY67" fmla="*/ 514350 h 1395413"/>
                <a:gd name="connsiteX68" fmla="*/ 1833563 w 1914525"/>
                <a:gd name="connsiteY68" fmla="*/ 495300 h 1395413"/>
                <a:gd name="connsiteX69" fmla="*/ 1824038 w 1914525"/>
                <a:gd name="connsiteY69" fmla="*/ 457200 h 1395413"/>
                <a:gd name="connsiteX70" fmla="*/ 1814513 w 1914525"/>
                <a:gd name="connsiteY70" fmla="*/ 438150 h 1395413"/>
                <a:gd name="connsiteX71" fmla="*/ 1800225 w 1914525"/>
                <a:gd name="connsiteY71" fmla="*/ 404813 h 1395413"/>
                <a:gd name="connsiteX72" fmla="*/ 1790700 w 1914525"/>
                <a:gd name="connsiteY72" fmla="*/ 376238 h 1395413"/>
                <a:gd name="connsiteX73" fmla="*/ 1785938 w 1914525"/>
                <a:gd name="connsiteY73" fmla="*/ 361950 h 1395413"/>
                <a:gd name="connsiteX74" fmla="*/ 1781175 w 1914525"/>
                <a:gd name="connsiteY74" fmla="*/ 342900 h 1395413"/>
                <a:gd name="connsiteX75" fmla="*/ 1771650 w 1914525"/>
                <a:gd name="connsiteY75" fmla="*/ 328613 h 1395413"/>
                <a:gd name="connsiteX76" fmla="*/ 1752600 w 1914525"/>
                <a:gd name="connsiteY76" fmla="*/ 280988 h 1395413"/>
                <a:gd name="connsiteX77" fmla="*/ 1747838 w 1914525"/>
                <a:gd name="connsiteY77" fmla="*/ 266700 h 1395413"/>
                <a:gd name="connsiteX78" fmla="*/ 1738313 w 1914525"/>
                <a:gd name="connsiteY78" fmla="*/ 252413 h 1395413"/>
                <a:gd name="connsiteX79" fmla="*/ 1724025 w 1914525"/>
                <a:gd name="connsiteY79" fmla="*/ 228600 h 1395413"/>
                <a:gd name="connsiteX80" fmla="*/ 1714500 w 1914525"/>
                <a:gd name="connsiteY80" fmla="*/ 214313 h 1395413"/>
                <a:gd name="connsiteX81" fmla="*/ 1700213 w 1914525"/>
                <a:gd name="connsiteY81" fmla="*/ 204788 h 1395413"/>
                <a:gd name="connsiteX82" fmla="*/ 1676400 w 1914525"/>
                <a:gd name="connsiteY82" fmla="*/ 176213 h 1395413"/>
                <a:gd name="connsiteX83" fmla="*/ 1666875 w 1914525"/>
                <a:gd name="connsiteY83" fmla="*/ 161925 h 1395413"/>
                <a:gd name="connsiteX84" fmla="*/ 1638300 w 1914525"/>
                <a:gd name="connsiteY84" fmla="*/ 152400 h 1395413"/>
                <a:gd name="connsiteX85" fmla="*/ 1609725 w 1914525"/>
                <a:gd name="connsiteY85" fmla="*/ 142875 h 1395413"/>
                <a:gd name="connsiteX86" fmla="*/ 1590675 w 1914525"/>
                <a:gd name="connsiteY86" fmla="*/ 133350 h 1395413"/>
                <a:gd name="connsiteX87" fmla="*/ 1533525 w 1914525"/>
                <a:gd name="connsiteY87" fmla="*/ 123825 h 1395413"/>
                <a:gd name="connsiteX88" fmla="*/ 1495425 w 1914525"/>
                <a:gd name="connsiteY88" fmla="*/ 109538 h 1395413"/>
                <a:gd name="connsiteX89" fmla="*/ 1376363 w 1914525"/>
                <a:gd name="connsiteY89" fmla="*/ 95250 h 1395413"/>
                <a:gd name="connsiteX90" fmla="*/ 1343025 w 1914525"/>
                <a:gd name="connsiteY90" fmla="*/ 90488 h 1395413"/>
                <a:gd name="connsiteX91" fmla="*/ 1281113 w 1914525"/>
                <a:gd name="connsiteY91" fmla="*/ 76200 h 1395413"/>
                <a:gd name="connsiteX92" fmla="*/ 1223963 w 1914525"/>
                <a:gd name="connsiteY92" fmla="*/ 71438 h 1395413"/>
                <a:gd name="connsiteX93" fmla="*/ 1181100 w 1914525"/>
                <a:gd name="connsiteY93" fmla="*/ 61913 h 1395413"/>
                <a:gd name="connsiteX94" fmla="*/ 1166813 w 1914525"/>
                <a:gd name="connsiteY94" fmla="*/ 52388 h 1395413"/>
                <a:gd name="connsiteX95" fmla="*/ 1143000 w 1914525"/>
                <a:gd name="connsiteY95" fmla="*/ 47625 h 1395413"/>
                <a:gd name="connsiteX96" fmla="*/ 1114425 w 1914525"/>
                <a:gd name="connsiteY96" fmla="*/ 38100 h 1395413"/>
                <a:gd name="connsiteX97" fmla="*/ 1085850 w 1914525"/>
                <a:gd name="connsiteY97" fmla="*/ 28575 h 1395413"/>
                <a:gd name="connsiteX98" fmla="*/ 1009650 w 1914525"/>
                <a:gd name="connsiteY98" fmla="*/ 19050 h 1395413"/>
                <a:gd name="connsiteX99" fmla="*/ 976313 w 1914525"/>
                <a:gd name="connsiteY99" fmla="*/ 9525 h 1395413"/>
                <a:gd name="connsiteX100" fmla="*/ 923925 w 1914525"/>
                <a:gd name="connsiteY100" fmla="*/ 0 h 1395413"/>
                <a:gd name="connsiteX101" fmla="*/ 771525 w 1914525"/>
                <a:gd name="connsiteY101" fmla="*/ 4763 h 1395413"/>
                <a:gd name="connsiteX102" fmla="*/ 757238 w 1914525"/>
                <a:gd name="connsiteY102" fmla="*/ 9525 h 1395413"/>
                <a:gd name="connsiteX103" fmla="*/ 733425 w 1914525"/>
                <a:gd name="connsiteY103" fmla="*/ 19050 h 1395413"/>
                <a:gd name="connsiteX104" fmla="*/ 714375 w 1914525"/>
                <a:gd name="connsiteY104" fmla="*/ 28575 h 1395413"/>
                <a:gd name="connsiteX105" fmla="*/ 700088 w 1914525"/>
                <a:gd name="connsiteY105" fmla="*/ 33338 h 1395413"/>
                <a:gd name="connsiteX106" fmla="*/ 681038 w 1914525"/>
                <a:gd name="connsiteY106" fmla="*/ 42863 h 1395413"/>
                <a:gd name="connsiteX107" fmla="*/ 633413 w 1914525"/>
                <a:gd name="connsiteY107" fmla="*/ 57150 h 1395413"/>
                <a:gd name="connsiteX108" fmla="*/ 595313 w 1914525"/>
                <a:gd name="connsiteY108" fmla="*/ 71438 h 1395413"/>
                <a:gd name="connsiteX109" fmla="*/ 552450 w 1914525"/>
                <a:gd name="connsiteY109" fmla="*/ 80963 h 1395413"/>
                <a:gd name="connsiteX110" fmla="*/ 519113 w 1914525"/>
                <a:gd name="connsiteY110" fmla="*/ 95250 h 1395413"/>
                <a:gd name="connsiteX111" fmla="*/ 485775 w 1914525"/>
                <a:gd name="connsiteY111" fmla="*/ 100013 h 1395413"/>
                <a:gd name="connsiteX112" fmla="*/ 438150 w 1914525"/>
                <a:gd name="connsiteY112" fmla="*/ 119063 h 1395413"/>
                <a:gd name="connsiteX113" fmla="*/ 404813 w 1914525"/>
                <a:gd name="connsiteY113" fmla="*/ 133350 h 1395413"/>
                <a:gd name="connsiteX114" fmla="*/ 390525 w 1914525"/>
                <a:gd name="connsiteY114" fmla="*/ 147638 h 1395413"/>
                <a:gd name="connsiteX115" fmla="*/ 352425 w 1914525"/>
                <a:gd name="connsiteY115" fmla="*/ 166688 h 1395413"/>
                <a:gd name="connsiteX116" fmla="*/ 319088 w 1914525"/>
                <a:gd name="connsiteY116" fmla="*/ 180975 h 1395413"/>
                <a:gd name="connsiteX117" fmla="*/ 300038 w 1914525"/>
                <a:gd name="connsiteY117" fmla="*/ 195263 h 1395413"/>
                <a:gd name="connsiteX118" fmla="*/ 285750 w 1914525"/>
                <a:gd name="connsiteY118" fmla="*/ 200025 h 1395413"/>
                <a:gd name="connsiteX119" fmla="*/ 266700 w 1914525"/>
                <a:gd name="connsiteY119" fmla="*/ 214313 h 1395413"/>
                <a:gd name="connsiteX120" fmla="*/ 228600 w 1914525"/>
                <a:gd name="connsiteY120" fmla="*/ 233363 h 1395413"/>
                <a:gd name="connsiteX121" fmla="*/ 200025 w 1914525"/>
                <a:gd name="connsiteY121" fmla="*/ 252413 h 1395413"/>
                <a:gd name="connsiteX122" fmla="*/ 185738 w 1914525"/>
                <a:gd name="connsiteY122" fmla="*/ 261938 h 1395413"/>
                <a:gd name="connsiteX123" fmla="*/ 166688 w 1914525"/>
                <a:gd name="connsiteY123" fmla="*/ 271463 h 1395413"/>
                <a:gd name="connsiteX124" fmla="*/ 157163 w 1914525"/>
                <a:gd name="connsiteY124" fmla="*/ 285750 h 1395413"/>
                <a:gd name="connsiteX125" fmla="*/ 142875 w 1914525"/>
                <a:gd name="connsiteY125" fmla="*/ 300038 h 1395413"/>
                <a:gd name="connsiteX126" fmla="*/ 119063 w 1914525"/>
                <a:gd name="connsiteY126" fmla="*/ 333375 h 1395413"/>
                <a:gd name="connsiteX127" fmla="*/ 114300 w 1914525"/>
                <a:gd name="connsiteY127" fmla="*/ 347663 h 1395413"/>
                <a:gd name="connsiteX128" fmla="*/ 104775 w 1914525"/>
                <a:gd name="connsiteY128" fmla="*/ 371475 h 1395413"/>
                <a:gd name="connsiteX129" fmla="*/ 85725 w 1914525"/>
                <a:gd name="connsiteY129" fmla="*/ 404813 h 1395413"/>
                <a:gd name="connsiteX130" fmla="*/ 76200 w 1914525"/>
                <a:gd name="connsiteY130" fmla="*/ 442913 h 1395413"/>
                <a:gd name="connsiteX131" fmla="*/ 71438 w 1914525"/>
                <a:gd name="connsiteY131" fmla="*/ 457200 h 1395413"/>
                <a:gd name="connsiteX132" fmla="*/ 66675 w 1914525"/>
                <a:gd name="connsiteY132" fmla="*/ 490538 h 1395413"/>
                <a:gd name="connsiteX133" fmla="*/ 61913 w 1914525"/>
                <a:gd name="connsiteY133" fmla="*/ 504825 h 1395413"/>
                <a:gd name="connsiteX134" fmla="*/ 57150 w 1914525"/>
                <a:gd name="connsiteY134" fmla="*/ 523875 h 1395413"/>
                <a:gd name="connsiteX135" fmla="*/ 52388 w 1914525"/>
                <a:gd name="connsiteY135" fmla="*/ 576263 h 1395413"/>
                <a:gd name="connsiteX136" fmla="*/ 47625 w 1914525"/>
                <a:gd name="connsiteY136" fmla="*/ 604838 h 1395413"/>
                <a:gd name="connsiteX137" fmla="*/ 38100 w 1914525"/>
                <a:gd name="connsiteY137" fmla="*/ 714375 h 1395413"/>
                <a:gd name="connsiteX138" fmla="*/ 28575 w 1914525"/>
                <a:gd name="connsiteY138" fmla="*/ 762000 h 1395413"/>
                <a:gd name="connsiteX139" fmla="*/ 14288 w 1914525"/>
                <a:gd name="connsiteY139" fmla="*/ 866775 h 1395413"/>
                <a:gd name="connsiteX140" fmla="*/ 9525 w 1914525"/>
                <a:gd name="connsiteY140" fmla="*/ 890588 h 1395413"/>
                <a:gd name="connsiteX141" fmla="*/ 0 w 1914525"/>
                <a:gd name="connsiteY141" fmla="*/ 919163 h 1395413"/>
                <a:gd name="connsiteX142" fmla="*/ 4763 w 1914525"/>
                <a:gd name="connsiteY142" fmla="*/ 1042988 h 1395413"/>
                <a:gd name="connsiteX143" fmla="*/ 14288 w 1914525"/>
                <a:gd name="connsiteY143" fmla="*/ 1076325 h 1395413"/>
                <a:gd name="connsiteX144" fmla="*/ 23813 w 1914525"/>
                <a:gd name="connsiteY144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95275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14313 h 1395413"/>
                <a:gd name="connsiteX24" fmla="*/ 1314450 w 1914525"/>
                <a:gd name="connsiteY24" fmla="*/ 180975 h 1395413"/>
                <a:gd name="connsiteX25" fmla="*/ 1371600 w 1914525"/>
                <a:gd name="connsiteY25" fmla="*/ 200025 h 1395413"/>
                <a:gd name="connsiteX26" fmla="*/ 1414463 w 1914525"/>
                <a:gd name="connsiteY26" fmla="*/ 223838 h 1395413"/>
                <a:gd name="connsiteX27" fmla="*/ 1452563 w 1914525"/>
                <a:gd name="connsiteY27" fmla="*/ 238125 h 1395413"/>
                <a:gd name="connsiteX28" fmla="*/ 1481138 w 1914525"/>
                <a:gd name="connsiteY28" fmla="*/ 247650 h 1395413"/>
                <a:gd name="connsiteX29" fmla="*/ 1495425 w 1914525"/>
                <a:gd name="connsiteY29" fmla="*/ 252413 h 1395413"/>
                <a:gd name="connsiteX30" fmla="*/ 1514475 w 1914525"/>
                <a:gd name="connsiteY30" fmla="*/ 257175 h 1395413"/>
                <a:gd name="connsiteX31" fmla="*/ 1547813 w 1914525"/>
                <a:gd name="connsiteY31" fmla="*/ 285750 h 1395413"/>
                <a:gd name="connsiteX32" fmla="*/ 1590675 w 1914525"/>
                <a:gd name="connsiteY32" fmla="*/ 314325 h 1395413"/>
                <a:gd name="connsiteX33" fmla="*/ 1619250 w 1914525"/>
                <a:gd name="connsiteY33" fmla="*/ 342900 h 1395413"/>
                <a:gd name="connsiteX34" fmla="*/ 1657350 w 1914525"/>
                <a:gd name="connsiteY34" fmla="*/ 390525 h 1395413"/>
                <a:gd name="connsiteX35" fmla="*/ 1676400 w 1914525"/>
                <a:gd name="connsiteY35" fmla="*/ 419100 h 1395413"/>
                <a:gd name="connsiteX36" fmla="*/ 1704975 w 1914525"/>
                <a:gd name="connsiteY36" fmla="*/ 471488 h 1395413"/>
                <a:gd name="connsiteX37" fmla="*/ 1747838 w 1914525"/>
                <a:gd name="connsiteY37" fmla="*/ 542925 h 1395413"/>
                <a:gd name="connsiteX38" fmla="*/ 1762125 w 1914525"/>
                <a:gd name="connsiteY38" fmla="*/ 571500 h 1395413"/>
                <a:gd name="connsiteX39" fmla="*/ 1771650 w 1914525"/>
                <a:gd name="connsiteY39" fmla="*/ 600075 h 1395413"/>
                <a:gd name="connsiteX40" fmla="*/ 1790700 w 1914525"/>
                <a:gd name="connsiteY40" fmla="*/ 642938 h 1395413"/>
                <a:gd name="connsiteX41" fmla="*/ 1809750 w 1914525"/>
                <a:gd name="connsiteY41" fmla="*/ 695325 h 1395413"/>
                <a:gd name="connsiteX42" fmla="*/ 1824038 w 1914525"/>
                <a:gd name="connsiteY42" fmla="*/ 747713 h 1395413"/>
                <a:gd name="connsiteX43" fmla="*/ 1833563 w 1914525"/>
                <a:gd name="connsiteY43" fmla="*/ 804863 h 1395413"/>
                <a:gd name="connsiteX44" fmla="*/ 1838325 w 1914525"/>
                <a:gd name="connsiteY44" fmla="*/ 942975 h 1395413"/>
                <a:gd name="connsiteX45" fmla="*/ 1857375 w 1914525"/>
                <a:gd name="connsiteY45" fmla="*/ 1000125 h 1395413"/>
                <a:gd name="connsiteX46" fmla="*/ 1862138 w 1914525"/>
                <a:gd name="connsiteY46" fmla="*/ 1019175 h 1395413"/>
                <a:gd name="connsiteX47" fmla="*/ 1871663 w 1914525"/>
                <a:gd name="connsiteY47" fmla="*/ 1038225 h 1395413"/>
                <a:gd name="connsiteX48" fmla="*/ 1876425 w 1914525"/>
                <a:gd name="connsiteY48" fmla="*/ 1166813 h 1395413"/>
                <a:gd name="connsiteX49" fmla="*/ 1885950 w 1914525"/>
                <a:gd name="connsiteY49" fmla="*/ 1285875 h 1395413"/>
                <a:gd name="connsiteX50" fmla="*/ 1885950 w 1914525"/>
                <a:gd name="connsiteY50" fmla="*/ 1357313 h 1395413"/>
                <a:gd name="connsiteX51" fmla="*/ 1876425 w 1914525"/>
                <a:gd name="connsiteY51" fmla="*/ 1371600 h 1395413"/>
                <a:gd name="connsiteX52" fmla="*/ 1866900 w 1914525"/>
                <a:gd name="connsiteY52" fmla="*/ 1395413 h 1395413"/>
                <a:gd name="connsiteX53" fmla="*/ 1871663 w 1914525"/>
                <a:gd name="connsiteY53" fmla="*/ 1266825 h 1395413"/>
                <a:gd name="connsiteX54" fmla="*/ 1881188 w 1914525"/>
                <a:gd name="connsiteY54" fmla="*/ 1238250 h 1395413"/>
                <a:gd name="connsiteX55" fmla="*/ 1890713 w 1914525"/>
                <a:gd name="connsiteY55" fmla="*/ 1200150 h 1395413"/>
                <a:gd name="connsiteX56" fmla="*/ 1900238 w 1914525"/>
                <a:gd name="connsiteY56" fmla="*/ 1171575 h 1395413"/>
                <a:gd name="connsiteX57" fmla="*/ 1905000 w 1914525"/>
                <a:gd name="connsiteY57" fmla="*/ 1085850 h 1395413"/>
                <a:gd name="connsiteX58" fmla="*/ 1914525 w 1914525"/>
                <a:gd name="connsiteY58" fmla="*/ 809625 h 1395413"/>
                <a:gd name="connsiteX59" fmla="*/ 1909763 w 1914525"/>
                <a:gd name="connsiteY59" fmla="*/ 666750 h 1395413"/>
                <a:gd name="connsiteX60" fmla="*/ 1890713 w 1914525"/>
                <a:gd name="connsiteY60" fmla="*/ 633413 h 1395413"/>
                <a:gd name="connsiteX61" fmla="*/ 1881188 w 1914525"/>
                <a:gd name="connsiteY61" fmla="*/ 609600 h 1395413"/>
                <a:gd name="connsiteX62" fmla="*/ 1871663 w 1914525"/>
                <a:gd name="connsiteY62" fmla="*/ 581025 h 1395413"/>
                <a:gd name="connsiteX63" fmla="*/ 1862138 w 1914525"/>
                <a:gd name="connsiteY63" fmla="*/ 566738 h 1395413"/>
                <a:gd name="connsiteX64" fmla="*/ 1857375 w 1914525"/>
                <a:gd name="connsiteY64" fmla="*/ 542925 h 1395413"/>
                <a:gd name="connsiteX65" fmla="*/ 1847850 w 1914525"/>
                <a:gd name="connsiteY65" fmla="*/ 528638 h 1395413"/>
                <a:gd name="connsiteX66" fmla="*/ 1843088 w 1914525"/>
                <a:gd name="connsiteY66" fmla="*/ 514350 h 1395413"/>
                <a:gd name="connsiteX67" fmla="*/ 1833563 w 1914525"/>
                <a:gd name="connsiteY67" fmla="*/ 495300 h 1395413"/>
                <a:gd name="connsiteX68" fmla="*/ 1824038 w 1914525"/>
                <a:gd name="connsiteY68" fmla="*/ 457200 h 1395413"/>
                <a:gd name="connsiteX69" fmla="*/ 1814513 w 1914525"/>
                <a:gd name="connsiteY69" fmla="*/ 438150 h 1395413"/>
                <a:gd name="connsiteX70" fmla="*/ 1800225 w 1914525"/>
                <a:gd name="connsiteY70" fmla="*/ 404813 h 1395413"/>
                <a:gd name="connsiteX71" fmla="*/ 1790700 w 1914525"/>
                <a:gd name="connsiteY71" fmla="*/ 376238 h 1395413"/>
                <a:gd name="connsiteX72" fmla="*/ 1785938 w 1914525"/>
                <a:gd name="connsiteY72" fmla="*/ 361950 h 1395413"/>
                <a:gd name="connsiteX73" fmla="*/ 1781175 w 1914525"/>
                <a:gd name="connsiteY73" fmla="*/ 342900 h 1395413"/>
                <a:gd name="connsiteX74" fmla="*/ 1771650 w 1914525"/>
                <a:gd name="connsiteY74" fmla="*/ 328613 h 1395413"/>
                <a:gd name="connsiteX75" fmla="*/ 1752600 w 1914525"/>
                <a:gd name="connsiteY75" fmla="*/ 280988 h 1395413"/>
                <a:gd name="connsiteX76" fmla="*/ 1747838 w 1914525"/>
                <a:gd name="connsiteY76" fmla="*/ 266700 h 1395413"/>
                <a:gd name="connsiteX77" fmla="*/ 1738313 w 1914525"/>
                <a:gd name="connsiteY77" fmla="*/ 252413 h 1395413"/>
                <a:gd name="connsiteX78" fmla="*/ 1724025 w 1914525"/>
                <a:gd name="connsiteY78" fmla="*/ 228600 h 1395413"/>
                <a:gd name="connsiteX79" fmla="*/ 1714500 w 1914525"/>
                <a:gd name="connsiteY79" fmla="*/ 214313 h 1395413"/>
                <a:gd name="connsiteX80" fmla="*/ 1700213 w 1914525"/>
                <a:gd name="connsiteY80" fmla="*/ 204788 h 1395413"/>
                <a:gd name="connsiteX81" fmla="*/ 1676400 w 1914525"/>
                <a:gd name="connsiteY81" fmla="*/ 176213 h 1395413"/>
                <a:gd name="connsiteX82" fmla="*/ 1666875 w 1914525"/>
                <a:gd name="connsiteY82" fmla="*/ 161925 h 1395413"/>
                <a:gd name="connsiteX83" fmla="*/ 1638300 w 1914525"/>
                <a:gd name="connsiteY83" fmla="*/ 152400 h 1395413"/>
                <a:gd name="connsiteX84" fmla="*/ 1609725 w 1914525"/>
                <a:gd name="connsiteY84" fmla="*/ 142875 h 1395413"/>
                <a:gd name="connsiteX85" fmla="*/ 1590675 w 1914525"/>
                <a:gd name="connsiteY85" fmla="*/ 133350 h 1395413"/>
                <a:gd name="connsiteX86" fmla="*/ 1533525 w 1914525"/>
                <a:gd name="connsiteY86" fmla="*/ 123825 h 1395413"/>
                <a:gd name="connsiteX87" fmla="*/ 1495425 w 1914525"/>
                <a:gd name="connsiteY87" fmla="*/ 109538 h 1395413"/>
                <a:gd name="connsiteX88" fmla="*/ 1376363 w 1914525"/>
                <a:gd name="connsiteY88" fmla="*/ 95250 h 1395413"/>
                <a:gd name="connsiteX89" fmla="*/ 1343025 w 1914525"/>
                <a:gd name="connsiteY89" fmla="*/ 90488 h 1395413"/>
                <a:gd name="connsiteX90" fmla="*/ 1281113 w 1914525"/>
                <a:gd name="connsiteY90" fmla="*/ 76200 h 1395413"/>
                <a:gd name="connsiteX91" fmla="*/ 1223963 w 1914525"/>
                <a:gd name="connsiteY91" fmla="*/ 71438 h 1395413"/>
                <a:gd name="connsiteX92" fmla="*/ 1181100 w 1914525"/>
                <a:gd name="connsiteY92" fmla="*/ 61913 h 1395413"/>
                <a:gd name="connsiteX93" fmla="*/ 1166813 w 1914525"/>
                <a:gd name="connsiteY93" fmla="*/ 52388 h 1395413"/>
                <a:gd name="connsiteX94" fmla="*/ 1143000 w 1914525"/>
                <a:gd name="connsiteY94" fmla="*/ 47625 h 1395413"/>
                <a:gd name="connsiteX95" fmla="*/ 1114425 w 1914525"/>
                <a:gd name="connsiteY95" fmla="*/ 38100 h 1395413"/>
                <a:gd name="connsiteX96" fmla="*/ 1085850 w 1914525"/>
                <a:gd name="connsiteY96" fmla="*/ 28575 h 1395413"/>
                <a:gd name="connsiteX97" fmla="*/ 1009650 w 1914525"/>
                <a:gd name="connsiteY97" fmla="*/ 19050 h 1395413"/>
                <a:gd name="connsiteX98" fmla="*/ 976313 w 1914525"/>
                <a:gd name="connsiteY98" fmla="*/ 9525 h 1395413"/>
                <a:gd name="connsiteX99" fmla="*/ 923925 w 1914525"/>
                <a:gd name="connsiteY99" fmla="*/ 0 h 1395413"/>
                <a:gd name="connsiteX100" fmla="*/ 771525 w 1914525"/>
                <a:gd name="connsiteY100" fmla="*/ 4763 h 1395413"/>
                <a:gd name="connsiteX101" fmla="*/ 757238 w 1914525"/>
                <a:gd name="connsiteY101" fmla="*/ 9525 h 1395413"/>
                <a:gd name="connsiteX102" fmla="*/ 733425 w 1914525"/>
                <a:gd name="connsiteY102" fmla="*/ 19050 h 1395413"/>
                <a:gd name="connsiteX103" fmla="*/ 714375 w 1914525"/>
                <a:gd name="connsiteY103" fmla="*/ 28575 h 1395413"/>
                <a:gd name="connsiteX104" fmla="*/ 700088 w 1914525"/>
                <a:gd name="connsiteY104" fmla="*/ 33338 h 1395413"/>
                <a:gd name="connsiteX105" fmla="*/ 681038 w 1914525"/>
                <a:gd name="connsiteY105" fmla="*/ 42863 h 1395413"/>
                <a:gd name="connsiteX106" fmla="*/ 633413 w 1914525"/>
                <a:gd name="connsiteY106" fmla="*/ 57150 h 1395413"/>
                <a:gd name="connsiteX107" fmla="*/ 595313 w 1914525"/>
                <a:gd name="connsiteY107" fmla="*/ 71438 h 1395413"/>
                <a:gd name="connsiteX108" fmla="*/ 552450 w 1914525"/>
                <a:gd name="connsiteY108" fmla="*/ 80963 h 1395413"/>
                <a:gd name="connsiteX109" fmla="*/ 519113 w 1914525"/>
                <a:gd name="connsiteY109" fmla="*/ 95250 h 1395413"/>
                <a:gd name="connsiteX110" fmla="*/ 485775 w 1914525"/>
                <a:gd name="connsiteY110" fmla="*/ 100013 h 1395413"/>
                <a:gd name="connsiteX111" fmla="*/ 438150 w 1914525"/>
                <a:gd name="connsiteY111" fmla="*/ 119063 h 1395413"/>
                <a:gd name="connsiteX112" fmla="*/ 404813 w 1914525"/>
                <a:gd name="connsiteY112" fmla="*/ 133350 h 1395413"/>
                <a:gd name="connsiteX113" fmla="*/ 390525 w 1914525"/>
                <a:gd name="connsiteY113" fmla="*/ 147638 h 1395413"/>
                <a:gd name="connsiteX114" fmla="*/ 352425 w 1914525"/>
                <a:gd name="connsiteY114" fmla="*/ 166688 h 1395413"/>
                <a:gd name="connsiteX115" fmla="*/ 319088 w 1914525"/>
                <a:gd name="connsiteY115" fmla="*/ 180975 h 1395413"/>
                <a:gd name="connsiteX116" fmla="*/ 300038 w 1914525"/>
                <a:gd name="connsiteY116" fmla="*/ 195263 h 1395413"/>
                <a:gd name="connsiteX117" fmla="*/ 285750 w 1914525"/>
                <a:gd name="connsiteY117" fmla="*/ 200025 h 1395413"/>
                <a:gd name="connsiteX118" fmla="*/ 266700 w 1914525"/>
                <a:gd name="connsiteY118" fmla="*/ 214313 h 1395413"/>
                <a:gd name="connsiteX119" fmla="*/ 228600 w 1914525"/>
                <a:gd name="connsiteY119" fmla="*/ 233363 h 1395413"/>
                <a:gd name="connsiteX120" fmla="*/ 200025 w 1914525"/>
                <a:gd name="connsiteY120" fmla="*/ 252413 h 1395413"/>
                <a:gd name="connsiteX121" fmla="*/ 185738 w 1914525"/>
                <a:gd name="connsiteY121" fmla="*/ 261938 h 1395413"/>
                <a:gd name="connsiteX122" fmla="*/ 166688 w 1914525"/>
                <a:gd name="connsiteY122" fmla="*/ 271463 h 1395413"/>
                <a:gd name="connsiteX123" fmla="*/ 157163 w 1914525"/>
                <a:gd name="connsiteY123" fmla="*/ 285750 h 1395413"/>
                <a:gd name="connsiteX124" fmla="*/ 142875 w 1914525"/>
                <a:gd name="connsiteY124" fmla="*/ 300038 h 1395413"/>
                <a:gd name="connsiteX125" fmla="*/ 119063 w 1914525"/>
                <a:gd name="connsiteY125" fmla="*/ 333375 h 1395413"/>
                <a:gd name="connsiteX126" fmla="*/ 114300 w 1914525"/>
                <a:gd name="connsiteY126" fmla="*/ 347663 h 1395413"/>
                <a:gd name="connsiteX127" fmla="*/ 104775 w 1914525"/>
                <a:gd name="connsiteY127" fmla="*/ 371475 h 1395413"/>
                <a:gd name="connsiteX128" fmla="*/ 85725 w 1914525"/>
                <a:gd name="connsiteY128" fmla="*/ 404813 h 1395413"/>
                <a:gd name="connsiteX129" fmla="*/ 76200 w 1914525"/>
                <a:gd name="connsiteY129" fmla="*/ 442913 h 1395413"/>
                <a:gd name="connsiteX130" fmla="*/ 71438 w 1914525"/>
                <a:gd name="connsiteY130" fmla="*/ 457200 h 1395413"/>
                <a:gd name="connsiteX131" fmla="*/ 66675 w 1914525"/>
                <a:gd name="connsiteY131" fmla="*/ 490538 h 1395413"/>
                <a:gd name="connsiteX132" fmla="*/ 61913 w 1914525"/>
                <a:gd name="connsiteY132" fmla="*/ 504825 h 1395413"/>
                <a:gd name="connsiteX133" fmla="*/ 57150 w 1914525"/>
                <a:gd name="connsiteY133" fmla="*/ 523875 h 1395413"/>
                <a:gd name="connsiteX134" fmla="*/ 52388 w 1914525"/>
                <a:gd name="connsiteY134" fmla="*/ 576263 h 1395413"/>
                <a:gd name="connsiteX135" fmla="*/ 47625 w 1914525"/>
                <a:gd name="connsiteY135" fmla="*/ 604838 h 1395413"/>
                <a:gd name="connsiteX136" fmla="*/ 38100 w 1914525"/>
                <a:gd name="connsiteY136" fmla="*/ 714375 h 1395413"/>
                <a:gd name="connsiteX137" fmla="*/ 28575 w 1914525"/>
                <a:gd name="connsiteY137" fmla="*/ 762000 h 1395413"/>
                <a:gd name="connsiteX138" fmla="*/ 14288 w 1914525"/>
                <a:gd name="connsiteY138" fmla="*/ 866775 h 1395413"/>
                <a:gd name="connsiteX139" fmla="*/ 9525 w 1914525"/>
                <a:gd name="connsiteY139" fmla="*/ 890588 h 1395413"/>
                <a:gd name="connsiteX140" fmla="*/ 0 w 1914525"/>
                <a:gd name="connsiteY140" fmla="*/ 919163 h 1395413"/>
                <a:gd name="connsiteX141" fmla="*/ 4763 w 1914525"/>
                <a:gd name="connsiteY141" fmla="*/ 1042988 h 1395413"/>
                <a:gd name="connsiteX142" fmla="*/ 14288 w 1914525"/>
                <a:gd name="connsiteY142" fmla="*/ 1076325 h 1395413"/>
                <a:gd name="connsiteX143" fmla="*/ 23813 w 1914525"/>
                <a:gd name="connsiteY14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14313 h 1395413"/>
                <a:gd name="connsiteX24" fmla="*/ 1314450 w 1914525"/>
                <a:gd name="connsiteY24" fmla="*/ 180975 h 1395413"/>
                <a:gd name="connsiteX25" fmla="*/ 1371600 w 1914525"/>
                <a:gd name="connsiteY25" fmla="*/ 200025 h 1395413"/>
                <a:gd name="connsiteX26" fmla="*/ 1414463 w 1914525"/>
                <a:gd name="connsiteY26" fmla="*/ 223838 h 1395413"/>
                <a:gd name="connsiteX27" fmla="*/ 1452563 w 1914525"/>
                <a:gd name="connsiteY27" fmla="*/ 238125 h 1395413"/>
                <a:gd name="connsiteX28" fmla="*/ 1481138 w 1914525"/>
                <a:gd name="connsiteY28" fmla="*/ 247650 h 1395413"/>
                <a:gd name="connsiteX29" fmla="*/ 1495425 w 1914525"/>
                <a:gd name="connsiteY29" fmla="*/ 252413 h 1395413"/>
                <a:gd name="connsiteX30" fmla="*/ 1514475 w 1914525"/>
                <a:gd name="connsiteY30" fmla="*/ 257175 h 1395413"/>
                <a:gd name="connsiteX31" fmla="*/ 1547813 w 1914525"/>
                <a:gd name="connsiteY31" fmla="*/ 285750 h 1395413"/>
                <a:gd name="connsiteX32" fmla="*/ 1590675 w 1914525"/>
                <a:gd name="connsiteY32" fmla="*/ 314325 h 1395413"/>
                <a:gd name="connsiteX33" fmla="*/ 1619250 w 1914525"/>
                <a:gd name="connsiteY33" fmla="*/ 342900 h 1395413"/>
                <a:gd name="connsiteX34" fmla="*/ 1657350 w 1914525"/>
                <a:gd name="connsiteY34" fmla="*/ 390525 h 1395413"/>
                <a:gd name="connsiteX35" fmla="*/ 1676400 w 1914525"/>
                <a:gd name="connsiteY35" fmla="*/ 419100 h 1395413"/>
                <a:gd name="connsiteX36" fmla="*/ 1704975 w 1914525"/>
                <a:gd name="connsiteY36" fmla="*/ 471488 h 1395413"/>
                <a:gd name="connsiteX37" fmla="*/ 1747838 w 1914525"/>
                <a:gd name="connsiteY37" fmla="*/ 542925 h 1395413"/>
                <a:gd name="connsiteX38" fmla="*/ 1762125 w 1914525"/>
                <a:gd name="connsiteY38" fmla="*/ 571500 h 1395413"/>
                <a:gd name="connsiteX39" fmla="*/ 1771650 w 1914525"/>
                <a:gd name="connsiteY39" fmla="*/ 600075 h 1395413"/>
                <a:gd name="connsiteX40" fmla="*/ 1790700 w 1914525"/>
                <a:gd name="connsiteY40" fmla="*/ 642938 h 1395413"/>
                <a:gd name="connsiteX41" fmla="*/ 1809750 w 1914525"/>
                <a:gd name="connsiteY41" fmla="*/ 695325 h 1395413"/>
                <a:gd name="connsiteX42" fmla="*/ 1824038 w 1914525"/>
                <a:gd name="connsiteY42" fmla="*/ 747713 h 1395413"/>
                <a:gd name="connsiteX43" fmla="*/ 1833563 w 1914525"/>
                <a:gd name="connsiteY43" fmla="*/ 804863 h 1395413"/>
                <a:gd name="connsiteX44" fmla="*/ 1838325 w 1914525"/>
                <a:gd name="connsiteY44" fmla="*/ 942975 h 1395413"/>
                <a:gd name="connsiteX45" fmla="*/ 1857375 w 1914525"/>
                <a:gd name="connsiteY45" fmla="*/ 1000125 h 1395413"/>
                <a:gd name="connsiteX46" fmla="*/ 1862138 w 1914525"/>
                <a:gd name="connsiteY46" fmla="*/ 1019175 h 1395413"/>
                <a:gd name="connsiteX47" fmla="*/ 1871663 w 1914525"/>
                <a:gd name="connsiteY47" fmla="*/ 1038225 h 1395413"/>
                <a:gd name="connsiteX48" fmla="*/ 1876425 w 1914525"/>
                <a:gd name="connsiteY48" fmla="*/ 1166813 h 1395413"/>
                <a:gd name="connsiteX49" fmla="*/ 1885950 w 1914525"/>
                <a:gd name="connsiteY49" fmla="*/ 1285875 h 1395413"/>
                <a:gd name="connsiteX50" fmla="*/ 1885950 w 1914525"/>
                <a:gd name="connsiteY50" fmla="*/ 1357313 h 1395413"/>
                <a:gd name="connsiteX51" fmla="*/ 1876425 w 1914525"/>
                <a:gd name="connsiteY51" fmla="*/ 1371600 h 1395413"/>
                <a:gd name="connsiteX52" fmla="*/ 1866900 w 1914525"/>
                <a:gd name="connsiteY52" fmla="*/ 1395413 h 1395413"/>
                <a:gd name="connsiteX53" fmla="*/ 1871663 w 1914525"/>
                <a:gd name="connsiteY53" fmla="*/ 1266825 h 1395413"/>
                <a:gd name="connsiteX54" fmla="*/ 1881188 w 1914525"/>
                <a:gd name="connsiteY54" fmla="*/ 1238250 h 1395413"/>
                <a:gd name="connsiteX55" fmla="*/ 1890713 w 1914525"/>
                <a:gd name="connsiteY55" fmla="*/ 1200150 h 1395413"/>
                <a:gd name="connsiteX56" fmla="*/ 1900238 w 1914525"/>
                <a:gd name="connsiteY56" fmla="*/ 1171575 h 1395413"/>
                <a:gd name="connsiteX57" fmla="*/ 1905000 w 1914525"/>
                <a:gd name="connsiteY57" fmla="*/ 1085850 h 1395413"/>
                <a:gd name="connsiteX58" fmla="*/ 1914525 w 1914525"/>
                <a:gd name="connsiteY58" fmla="*/ 809625 h 1395413"/>
                <a:gd name="connsiteX59" fmla="*/ 1909763 w 1914525"/>
                <a:gd name="connsiteY59" fmla="*/ 666750 h 1395413"/>
                <a:gd name="connsiteX60" fmla="*/ 1890713 w 1914525"/>
                <a:gd name="connsiteY60" fmla="*/ 633413 h 1395413"/>
                <a:gd name="connsiteX61" fmla="*/ 1881188 w 1914525"/>
                <a:gd name="connsiteY61" fmla="*/ 609600 h 1395413"/>
                <a:gd name="connsiteX62" fmla="*/ 1871663 w 1914525"/>
                <a:gd name="connsiteY62" fmla="*/ 581025 h 1395413"/>
                <a:gd name="connsiteX63" fmla="*/ 1862138 w 1914525"/>
                <a:gd name="connsiteY63" fmla="*/ 566738 h 1395413"/>
                <a:gd name="connsiteX64" fmla="*/ 1857375 w 1914525"/>
                <a:gd name="connsiteY64" fmla="*/ 542925 h 1395413"/>
                <a:gd name="connsiteX65" fmla="*/ 1847850 w 1914525"/>
                <a:gd name="connsiteY65" fmla="*/ 528638 h 1395413"/>
                <a:gd name="connsiteX66" fmla="*/ 1843088 w 1914525"/>
                <a:gd name="connsiteY66" fmla="*/ 514350 h 1395413"/>
                <a:gd name="connsiteX67" fmla="*/ 1833563 w 1914525"/>
                <a:gd name="connsiteY67" fmla="*/ 495300 h 1395413"/>
                <a:gd name="connsiteX68" fmla="*/ 1824038 w 1914525"/>
                <a:gd name="connsiteY68" fmla="*/ 457200 h 1395413"/>
                <a:gd name="connsiteX69" fmla="*/ 1814513 w 1914525"/>
                <a:gd name="connsiteY69" fmla="*/ 438150 h 1395413"/>
                <a:gd name="connsiteX70" fmla="*/ 1800225 w 1914525"/>
                <a:gd name="connsiteY70" fmla="*/ 404813 h 1395413"/>
                <a:gd name="connsiteX71" fmla="*/ 1790700 w 1914525"/>
                <a:gd name="connsiteY71" fmla="*/ 376238 h 1395413"/>
                <a:gd name="connsiteX72" fmla="*/ 1785938 w 1914525"/>
                <a:gd name="connsiteY72" fmla="*/ 361950 h 1395413"/>
                <a:gd name="connsiteX73" fmla="*/ 1781175 w 1914525"/>
                <a:gd name="connsiteY73" fmla="*/ 342900 h 1395413"/>
                <a:gd name="connsiteX74" fmla="*/ 1771650 w 1914525"/>
                <a:gd name="connsiteY74" fmla="*/ 328613 h 1395413"/>
                <a:gd name="connsiteX75" fmla="*/ 1752600 w 1914525"/>
                <a:gd name="connsiteY75" fmla="*/ 280988 h 1395413"/>
                <a:gd name="connsiteX76" fmla="*/ 1747838 w 1914525"/>
                <a:gd name="connsiteY76" fmla="*/ 266700 h 1395413"/>
                <a:gd name="connsiteX77" fmla="*/ 1738313 w 1914525"/>
                <a:gd name="connsiteY77" fmla="*/ 252413 h 1395413"/>
                <a:gd name="connsiteX78" fmla="*/ 1724025 w 1914525"/>
                <a:gd name="connsiteY78" fmla="*/ 228600 h 1395413"/>
                <a:gd name="connsiteX79" fmla="*/ 1714500 w 1914525"/>
                <a:gd name="connsiteY79" fmla="*/ 214313 h 1395413"/>
                <a:gd name="connsiteX80" fmla="*/ 1700213 w 1914525"/>
                <a:gd name="connsiteY80" fmla="*/ 204788 h 1395413"/>
                <a:gd name="connsiteX81" fmla="*/ 1676400 w 1914525"/>
                <a:gd name="connsiteY81" fmla="*/ 176213 h 1395413"/>
                <a:gd name="connsiteX82" fmla="*/ 1666875 w 1914525"/>
                <a:gd name="connsiteY82" fmla="*/ 161925 h 1395413"/>
                <a:gd name="connsiteX83" fmla="*/ 1638300 w 1914525"/>
                <a:gd name="connsiteY83" fmla="*/ 152400 h 1395413"/>
                <a:gd name="connsiteX84" fmla="*/ 1609725 w 1914525"/>
                <a:gd name="connsiteY84" fmla="*/ 142875 h 1395413"/>
                <a:gd name="connsiteX85" fmla="*/ 1590675 w 1914525"/>
                <a:gd name="connsiteY85" fmla="*/ 133350 h 1395413"/>
                <a:gd name="connsiteX86" fmla="*/ 1533525 w 1914525"/>
                <a:gd name="connsiteY86" fmla="*/ 123825 h 1395413"/>
                <a:gd name="connsiteX87" fmla="*/ 1495425 w 1914525"/>
                <a:gd name="connsiteY87" fmla="*/ 109538 h 1395413"/>
                <a:gd name="connsiteX88" fmla="*/ 1376363 w 1914525"/>
                <a:gd name="connsiteY88" fmla="*/ 95250 h 1395413"/>
                <a:gd name="connsiteX89" fmla="*/ 1343025 w 1914525"/>
                <a:gd name="connsiteY89" fmla="*/ 90488 h 1395413"/>
                <a:gd name="connsiteX90" fmla="*/ 1281113 w 1914525"/>
                <a:gd name="connsiteY90" fmla="*/ 76200 h 1395413"/>
                <a:gd name="connsiteX91" fmla="*/ 1223963 w 1914525"/>
                <a:gd name="connsiteY91" fmla="*/ 71438 h 1395413"/>
                <a:gd name="connsiteX92" fmla="*/ 1181100 w 1914525"/>
                <a:gd name="connsiteY92" fmla="*/ 61913 h 1395413"/>
                <a:gd name="connsiteX93" fmla="*/ 1166813 w 1914525"/>
                <a:gd name="connsiteY93" fmla="*/ 52388 h 1395413"/>
                <a:gd name="connsiteX94" fmla="*/ 1143000 w 1914525"/>
                <a:gd name="connsiteY94" fmla="*/ 47625 h 1395413"/>
                <a:gd name="connsiteX95" fmla="*/ 1114425 w 1914525"/>
                <a:gd name="connsiteY95" fmla="*/ 38100 h 1395413"/>
                <a:gd name="connsiteX96" fmla="*/ 1085850 w 1914525"/>
                <a:gd name="connsiteY96" fmla="*/ 28575 h 1395413"/>
                <a:gd name="connsiteX97" fmla="*/ 1009650 w 1914525"/>
                <a:gd name="connsiteY97" fmla="*/ 19050 h 1395413"/>
                <a:gd name="connsiteX98" fmla="*/ 976313 w 1914525"/>
                <a:gd name="connsiteY98" fmla="*/ 9525 h 1395413"/>
                <a:gd name="connsiteX99" fmla="*/ 923925 w 1914525"/>
                <a:gd name="connsiteY99" fmla="*/ 0 h 1395413"/>
                <a:gd name="connsiteX100" fmla="*/ 771525 w 1914525"/>
                <a:gd name="connsiteY100" fmla="*/ 4763 h 1395413"/>
                <a:gd name="connsiteX101" fmla="*/ 757238 w 1914525"/>
                <a:gd name="connsiteY101" fmla="*/ 9525 h 1395413"/>
                <a:gd name="connsiteX102" fmla="*/ 733425 w 1914525"/>
                <a:gd name="connsiteY102" fmla="*/ 19050 h 1395413"/>
                <a:gd name="connsiteX103" fmla="*/ 714375 w 1914525"/>
                <a:gd name="connsiteY103" fmla="*/ 28575 h 1395413"/>
                <a:gd name="connsiteX104" fmla="*/ 700088 w 1914525"/>
                <a:gd name="connsiteY104" fmla="*/ 33338 h 1395413"/>
                <a:gd name="connsiteX105" fmla="*/ 681038 w 1914525"/>
                <a:gd name="connsiteY105" fmla="*/ 42863 h 1395413"/>
                <a:gd name="connsiteX106" fmla="*/ 633413 w 1914525"/>
                <a:gd name="connsiteY106" fmla="*/ 57150 h 1395413"/>
                <a:gd name="connsiteX107" fmla="*/ 595313 w 1914525"/>
                <a:gd name="connsiteY107" fmla="*/ 71438 h 1395413"/>
                <a:gd name="connsiteX108" fmla="*/ 552450 w 1914525"/>
                <a:gd name="connsiteY108" fmla="*/ 80963 h 1395413"/>
                <a:gd name="connsiteX109" fmla="*/ 519113 w 1914525"/>
                <a:gd name="connsiteY109" fmla="*/ 95250 h 1395413"/>
                <a:gd name="connsiteX110" fmla="*/ 485775 w 1914525"/>
                <a:gd name="connsiteY110" fmla="*/ 100013 h 1395413"/>
                <a:gd name="connsiteX111" fmla="*/ 438150 w 1914525"/>
                <a:gd name="connsiteY111" fmla="*/ 119063 h 1395413"/>
                <a:gd name="connsiteX112" fmla="*/ 404813 w 1914525"/>
                <a:gd name="connsiteY112" fmla="*/ 133350 h 1395413"/>
                <a:gd name="connsiteX113" fmla="*/ 390525 w 1914525"/>
                <a:gd name="connsiteY113" fmla="*/ 147638 h 1395413"/>
                <a:gd name="connsiteX114" fmla="*/ 352425 w 1914525"/>
                <a:gd name="connsiteY114" fmla="*/ 166688 h 1395413"/>
                <a:gd name="connsiteX115" fmla="*/ 319088 w 1914525"/>
                <a:gd name="connsiteY115" fmla="*/ 180975 h 1395413"/>
                <a:gd name="connsiteX116" fmla="*/ 300038 w 1914525"/>
                <a:gd name="connsiteY116" fmla="*/ 195263 h 1395413"/>
                <a:gd name="connsiteX117" fmla="*/ 285750 w 1914525"/>
                <a:gd name="connsiteY117" fmla="*/ 200025 h 1395413"/>
                <a:gd name="connsiteX118" fmla="*/ 266700 w 1914525"/>
                <a:gd name="connsiteY118" fmla="*/ 214313 h 1395413"/>
                <a:gd name="connsiteX119" fmla="*/ 228600 w 1914525"/>
                <a:gd name="connsiteY119" fmla="*/ 233363 h 1395413"/>
                <a:gd name="connsiteX120" fmla="*/ 200025 w 1914525"/>
                <a:gd name="connsiteY120" fmla="*/ 252413 h 1395413"/>
                <a:gd name="connsiteX121" fmla="*/ 185738 w 1914525"/>
                <a:gd name="connsiteY121" fmla="*/ 261938 h 1395413"/>
                <a:gd name="connsiteX122" fmla="*/ 166688 w 1914525"/>
                <a:gd name="connsiteY122" fmla="*/ 271463 h 1395413"/>
                <a:gd name="connsiteX123" fmla="*/ 157163 w 1914525"/>
                <a:gd name="connsiteY123" fmla="*/ 285750 h 1395413"/>
                <a:gd name="connsiteX124" fmla="*/ 142875 w 1914525"/>
                <a:gd name="connsiteY124" fmla="*/ 300038 h 1395413"/>
                <a:gd name="connsiteX125" fmla="*/ 119063 w 1914525"/>
                <a:gd name="connsiteY125" fmla="*/ 333375 h 1395413"/>
                <a:gd name="connsiteX126" fmla="*/ 114300 w 1914525"/>
                <a:gd name="connsiteY126" fmla="*/ 347663 h 1395413"/>
                <a:gd name="connsiteX127" fmla="*/ 104775 w 1914525"/>
                <a:gd name="connsiteY127" fmla="*/ 371475 h 1395413"/>
                <a:gd name="connsiteX128" fmla="*/ 85725 w 1914525"/>
                <a:gd name="connsiteY128" fmla="*/ 404813 h 1395413"/>
                <a:gd name="connsiteX129" fmla="*/ 76200 w 1914525"/>
                <a:gd name="connsiteY129" fmla="*/ 442913 h 1395413"/>
                <a:gd name="connsiteX130" fmla="*/ 71438 w 1914525"/>
                <a:gd name="connsiteY130" fmla="*/ 457200 h 1395413"/>
                <a:gd name="connsiteX131" fmla="*/ 66675 w 1914525"/>
                <a:gd name="connsiteY131" fmla="*/ 490538 h 1395413"/>
                <a:gd name="connsiteX132" fmla="*/ 61913 w 1914525"/>
                <a:gd name="connsiteY132" fmla="*/ 504825 h 1395413"/>
                <a:gd name="connsiteX133" fmla="*/ 57150 w 1914525"/>
                <a:gd name="connsiteY133" fmla="*/ 523875 h 1395413"/>
                <a:gd name="connsiteX134" fmla="*/ 52388 w 1914525"/>
                <a:gd name="connsiteY134" fmla="*/ 576263 h 1395413"/>
                <a:gd name="connsiteX135" fmla="*/ 47625 w 1914525"/>
                <a:gd name="connsiteY135" fmla="*/ 604838 h 1395413"/>
                <a:gd name="connsiteX136" fmla="*/ 38100 w 1914525"/>
                <a:gd name="connsiteY136" fmla="*/ 714375 h 1395413"/>
                <a:gd name="connsiteX137" fmla="*/ 28575 w 1914525"/>
                <a:gd name="connsiteY137" fmla="*/ 762000 h 1395413"/>
                <a:gd name="connsiteX138" fmla="*/ 14288 w 1914525"/>
                <a:gd name="connsiteY138" fmla="*/ 866775 h 1395413"/>
                <a:gd name="connsiteX139" fmla="*/ 9525 w 1914525"/>
                <a:gd name="connsiteY139" fmla="*/ 890588 h 1395413"/>
                <a:gd name="connsiteX140" fmla="*/ 0 w 1914525"/>
                <a:gd name="connsiteY140" fmla="*/ 919163 h 1395413"/>
                <a:gd name="connsiteX141" fmla="*/ 4763 w 1914525"/>
                <a:gd name="connsiteY141" fmla="*/ 1042988 h 1395413"/>
                <a:gd name="connsiteX142" fmla="*/ 14288 w 1914525"/>
                <a:gd name="connsiteY142" fmla="*/ 1076325 h 1395413"/>
                <a:gd name="connsiteX143" fmla="*/ 23813 w 1914525"/>
                <a:gd name="connsiteY14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14313 h 1395413"/>
                <a:gd name="connsiteX24" fmla="*/ 1333500 w 1914525"/>
                <a:gd name="connsiteY24" fmla="*/ 230981 h 1395413"/>
                <a:gd name="connsiteX25" fmla="*/ 1371600 w 1914525"/>
                <a:gd name="connsiteY25" fmla="*/ 200025 h 1395413"/>
                <a:gd name="connsiteX26" fmla="*/ 1414463 w 1914525"/>
                <a:gd name="connsiteY26" fmla="*/ 223838 h 1395413"/>
                <a:gd name="connsiteX27" fmla="*/ 1452563 w 1914525"/>
                <a:gd name="connsiteY27" fmla="*/ 238125 h 1395413"/>
                <a:gd name="connsiteX28" fmla="*/ 1481138 w 1914525"/>
                <a:gd name="connsiteY28" fmla="*/ 247650 h 1395413"/>
                <a:gd name="connsiteX29" fmla="*/ 1495425 w 1914525"/>
                <a:gd name="connsiteY29" fmla="*/ 252413 h 1395413"/>
                <a:gd name="connsiteX30" fmla="*/ 1514475 w 1914525"/>
                <a:gd name="connsiteY30" fmla="*/ 257175 h 1395413"/>
                <a:gd name="connsiteX31" fmla="*/ 1547813 w 1914525"/>
                <a:gd name="connsiteY31" fmla="*/ 285750 h 1395413"/>
                <a:gd name="connsiteX32" fmla="*/ 1590675 w 1914525"/>
                <a:gd name="connsiteY32" fmla="*/ 314325 h 1395413"/>
                <a:gd name="connsiteX33" fmla="*/ 1619250 w 1914525"/>
                <a:gd name="connsiteY33" fmla="*/ 342900 h 1395413"/>
                <a:gd name="connsiteX34" fmla="*/ 1657350 w 1914525"/>
                <a:gd name="connsiteY34" fmla="*/ 390525 h 1395413"/>
                <a:gd name="connsiteX35" fmla="*/ 1676400 w 1914525"/>
                <a:gd name="connsiteY35" fmla="*/ 419100 h 1395413"/>
                <a:gd name="connsiteX36" fmla="*/ 1704975 w 1914525"/>
                <a:gd name="connsiteY36" fmla="*/ 471488 h 1395413"/>
                <a:gd name="connsiteX37" fmla="*/ 1747838 w 1914525"/>
                <a:gd name="connsiteY37" fmla="*/ 542925 h 1395413"/>
                <a:gd name="connsiteX38" fmla="*/ 1762125 w 1914525"/>
                <a:gd name="connsiteY38" fmla="*/ 571500 h 1395413"/>
                <a:gd name="connsiteX39" fmla="*/ 1771650 w 1914525"/>
                <a:gd name="connsiteY39" fmla="*/ 600075 h 1395413"/>
                <a:gd name="connsiteX40" fmla="*/ 1790700 w 1914525"/>
                <a:gd name="connsiteY40" fmla="*/ 642938 h 1395413"/>
                <a:gd name="connsiteX41" fmla="*/ 1809750 w 1914525"/>
                <a:gd name="connsiteY41" fmla="*/ 695325 h 1395413"/>
                <a:gd name="connsiteX42" fmla="*/ 1824038 w 1914525"/>
                <a:gd name="connsiteY42" fmla="*/ 747713 h 1395413"/>
                <a:gd name="connsiteX43" fmla="*/ 1833563 w 1914525"/>
                <a:gd name="connsiteY43" fmla="*/ 804863 h 1395413"/>
                <a:gd name="connsiteX44" fmla="*/ 1838325 w 1914525"/>
                <a:gd name="connsiteY44" fmla="*/ 942975 h 1395413"/>
                <a:gd name="connsiteX45" fmla="*/ 1857375 w 1914525"/>
                <a:gd name="connsiteY45" fmla="*/ 1000125 h 1395413"/>
                <a:gd name="connsiteX46" fmla="*/ 1862138 w 1914525"/>
                <a:gd name="connsiteY46" fmla="*/ 1019175 h 1395413"/>
                <a:gd name="connsiteX47" fmla="*/ 1871663 w 1914525"/>
                <a:gd name="connsiteY47" fmla="*/ 1038225 h 1395413"/>
                <a:gd name="connsiteX48" fmla="*/ 1876425 w 1914525"/>
                <a:gd name="connsiteY48" fmla="*/ 1166813 h 1395413"/>
                <a:gd name="connsiteX49" fmla="*/ 1885950 w 1914525"/>
                <a:gd name="connsiteY49" fmla="*/ 1285875 h 1395413"/>
                <a:gd name="connsiteX50" fmla="*/ 1885950 w 1914525"/>
                <a:gd name="connsiteY50" fmla="*/ 1357313 h 1395413"/>
                <a:gd name="connsiteX51" fmla="*/ 1876425 w 1914525"/>
                <a:gd name="connsiteY51" fmla="*/ 1371600 h 1395413"/>
                <a:gd name="connsiteX52" fmla="*/ 1866900 w 1914525"/>
                <a:gd name="connsiteY52" fmla="*/ 1395413 h 1395413"/>
                <a:gd name="connsiteX53" fmla="*/ 1871663 w 1914525"/>
                <a:gd name="connsiteY53" fmla="*/ 1266825 h 1395413"/>
                <a:gd name="connsiteX54" fmla="*/ 1881188 w 1914525"/>
                <a:gd name="connsiteY54" fmla="*/ 1238250 h 1395413"/>
                <a:gd name="connsiteX55" fmla="*/ 1890713 w 1914525"/>
                <a:gd name="connsiteY55" fmla="*/ 1200150 h 1395413"/>
                <a:gd name="connsiteX56" fmla="*/ 1900238 w 1914525"/>
                <a:gd name="connsiteY56" fmla="*/ 1171575 h 1395413"/>
                <a:gd name="connsiteX57" fmla="*/ 1905000 w 1914525"/>
                <a:gd name="connsiteY57" fmla="*/ 1085850 h 1395413"/>
                <a:gd name="connsiteX58" fmla="*/ 1914525 w 1914525"/>
                <a:gd name="connsiteY58" fmla="*/ 809625 h 1395413"/>
                <a:gd name="connsiteX59" fmla="*/ 1909763 w 1914525"/>
                <a:gd name="connsiteY59" fmla="*/ 666750 h 1395413"/>
                <a:gd name="connsiteX60" fmla="*/ 1890713 w 1914525"/>
                <a:gd name="connsiteY60" fmla="*/ 633413 h 1395413"/>
                <a:gd name="connsiteX61" fmla="*/ 1881188 w 1914525"/>
                <a:gd name="connsiteY61" fmla="*/ 609600 h 1395413"/>
                <a:gd name="connsiteX62" fmla="*/ 1871663 w 1914525"/>
                <a:gd name="connsiteY62" fmla="*/ 581025 h 1395413"/>
                <a:gd name="connsiteX63" fmla="*/ 1862138 w 1914525"/>
                <a:gd name="connsiteY63" fmla="*/ 566738 h 1395413"/>
                <a:gd name="connsiteX64" fmla="*/ 1857375 w 1914525"/>
                <a:gd name="connsiteY64" fmla="*/ 542925 h 1395413"/>
                <a:gd name="connsiteX65" fmla="*/ 1847850 w 1914525"/>
                <a:gd name="connsiteY65" fmla="*/ 528638 h 1395413"/>
                <a:gd name="connsiteX66" fmla="*/ 1843088 w 1914525"/>
                <a:gd name="connsiteY66" fmla="*/ 514350 h 1395413"/>
                <a:gd name="connsiteX67" fmla="*/ 1833563 w 1914525"/>
                <a:gd name="connsiteY67" fmla="*/ 495300 h 1395413"/>
                <a:gd name="connsiteX68" fmla="*/ 1824038 w 1914525"/>
                <a:gd name="connsiteY68" fmla="*/ 457200 h 1395413"/>
                <a:gd name="connsiteX69" fmla="*/ 1814513 w 1914525"/>
                <a:gd name="connsiteY69" fmla="*/ 438150 h 1395413"/>
                <a:gd name="connsiteX70" fmla="*/ 1800225 w 1914525"/>
                <a:gd name="connsiteY70" fmla="*/ 404813 h 1395413"/>
                <a:gd name="connsiteX71" fmla="*/ 1790700 w 1914525"/>
                <a:gd name="connsiteY71" fmla="*/ 376238 h 1395413"/>
                <a:gd name="connsiteX72" fmla="*/ 1785938 w 1914525"/>
                <a:gd name="connsiteY72" fmla="*/ 361950 h 1395413"/>
                <a:gd name="connsiteX73" fmla="*/ 1781175 w 1914525"/>
                <a:gd name="connsiteY73" fmla="*/ 342900 h 1395413"/>
                <a:gd name="connsiteX74" fmla="*/ 1771650 w 1914525"/>
                <a:gd name="connsiteY74" fmla="*/ 328613 h 1395413"/>
                <a:gd name="connsiteX75" fmla="*/ 1752600 w 1914525"/>
                <a:gd name="connsiteY75" fmla="*/ 280988 h 1395413"/>
                <a:gd name="connsiteX76" fmla="*/ 1747838 w 1914525"/>
                <a:gd name="connsiteY76" fmla="*/ 266700 h 1395413"/>
                <a:gd name="connsiteX77" fmla="*/ 1738313 w 1914525"/>
                <a:gd name="connsiteY77" fmla="*/ 252413 h 1395413"/>
                <a:gd name="connsiteX78" fmla="*/ 1724025 w 1914525"/>
                <a:gd name="connsiteY78" fmla="*/ 228600 h 1395413"/>
                <a:gd name="connsiteX79" fmla="*/ 1714500 w 1914525"/>
                <a:gd name="connsiteY79" fmla="*/ 214313 h 1395413"/>
                <a:gd name="connsiteX80" fmla="*/ 1700213 w 1914525"/>
                <a:gd name="connsiteY80" fmla="*/ 204788 h 1395413"/>
                <a:gd name="connsiteX81" fmla="*/ 1676400 w 1914525"/>
                <a:gd name="connsiteY81" fmla="*/ 176213 h 1395413"/>
                <a:gd name="connsiteX82" fmla="*/ 1666875 w 1914525"/>
                <a:gd name="connsiteY82" fmla="*/ 161925 h 1395413"/>
                <a:gd name="connsiteX83" fmla="*/ 1638300 w 1914525"/>
                <a:gd name="connsiteY83" fmla="*/ 152400 h 1395413"/>
                <a:gd name="connsiteX84" fmla="*/ 1609725 w 1914525"/>
                <a:gd name="connsiteY84" fmla="*/ 142875 h 1395413"/>
                <a:gd name="connsiteX85" fmla="*/ 1590675 w 1914525"/>
                <a:gd name="connsiteY85" fmla="*/ 133350 h 1395413"/>
                <a:gd name="connsiteX86" fmla="*/ 1533525 w 1914525"/>
                <a:gd name="connsiteY86" fmla="*/ 123825 h 1395413"/>
                <a:gd name="connsiteX87" fmla="*/ 1495425 w 1914525"/>
                <a:gd name="connsiteY87" fmla="*/ 109538 h 1395413"/>
                <a:gd name="connsiteX88" fmla="*/ 1376363 w 1914525"/>
                <a:gd name="connsiteY88" fmla="*/ 95250 h 1395413"/>
                <a:gd name="connsiteX89" fmla="*/ 1343025 w 1914525"/>
                <a:gd name="connsiteY89" fmla="*/ 90488 h 1395413"/>
                <a:gd name="connsiteX90" fmla="*/ 1281113 w 1914525"/>
                <a:gd name="connsiteY90" fmla="*/ 76200 h 1395413"/>
                <a:gd name="connsiteX91" fmla="*/ 1223963 w 1914525"/>
                <a:gd name="connsiteY91" fmla="*/ 71438 h 1395413"/>
                <a:gd name="connsiteX92" fmla="*/ 1181100 w 1914525"/>
                <a:gd name="connsiteY92" fmla="*/ 61913 h 1395413"/>
                <a:gd name="connsiteX93" fmla="*/ 1166813 w 1914525"/>
                <a:gd name="connsiteY93" fmla="*/ 52388 h 1395413"/>
                <a:gd name="connsiteX94" fmla="*/ 1143000 w 1914525"/>
                <a:gd name="connsiteY94" fmla="*/ 47625 h 1395413"/>
                <a:gd name="connsiteX95" fmla="*/ 1114425 w 1914525"/>
                <a:gd name="connsiteY95" fmla="*/ 38100 h 1395413"/>
                <a:gd name="connsiteX96" fmla="*/ 1085850 w 1914525"/>
                <a:gd name="connsiteY96" fmla="*/ 28575 h 1395413"/>
                <a:gd name="connsiteX97" fmla="*/ 1009650 w 1914525"/>
                <a:gd name="connsiteY97" fmla="*/ 19050 h 1395413"/>
                <a:gd name="connsiteX98" fmla="*/ 976313 w 1914525"/>
                <a:gd name="connsiteY98" fmla="*/ 9525 h 1395413"/>
                <a:gd name="connsiteX99" fmla="*/ 923925 w 1914525"/>
                <a:gd name="connsiteY99" fmla="*/ 0 h 1395413"/>
                <a:gd name="connsiteX100" fmla="*/ 771525 w 1914525"/>
                <a:gd name="connsiteY100" fmla="*/ 4763 h 1395413"/>
                <a:gd name="connsiteX101" fmla="*/ 757238 w 1914525"/>
                <a:gd name="connsiteY101" fmla="*/ 9525 h 1395413"/>
                <a:gd name="connsiteX102" fmla="*/ 733425 w 1914525"/>
                <a:gd name="connsiteY102" fmla="*/ 19050 h 1395413"/>
                <a:gd name="connsiteX103" fmla="*/ 714375 w 1914525"/>
                <a:gd name="connsiteY103" fmla="*/ 28575 h 1395413"/>
                <a:gd name="connsiteX104" fmla="*/ 700088 w 1914525"/>
                <a:gd name="connsiteY104" fmla="*/ 33338 h 1395413"/>
                <a:gd name="connsiteX105" fmla="*/ 681038 w 1914525"/>
                <a:gd name="connsiteY105" fmla="*/ 42863 h 1395413"/>
                <a:gd name="connsiteX106" fmla="*/ 633413 w 1914525"/>
                <a:gd name="connsiteY106" fmla="*/ 57150 h 1395413"/>
                <a:gd name="connsiteX107" fmla="*/ 595313 w 1914525"/>
                <a:gd name="connsiteY107" fmla="*/ 71438 h 1395413"/>
                <a:gd name="connsiteX108" fmla="*/ 552450 w 1914525"/>
                <a:gd name="connsiteY108" fmla="*/ 80963 h 1395413"/>
                <a:gd name="connsiteX109" fmla="*/ 519113 w 1914525"/>
                <a:gd name="connsiteY109" fmla="*/ 95250 h 1395413"/>
                <a:gd name="connsiteX110" fmla="*/ 485775 w 1914525"/>
                <a:gd name="connsiteY110" fmla="*/ 100013 h 1395413"/>
                <a:gd name="connsiteX111" fmla="*/ 438150 w 1914525"/>
                <a:gd name="connsiteY111" fmla="*/ 119063 h 1395413"/>
                <a:gd name="connsiteX112" fmla="*/ 404813 w 1914525"/>
                <a:gd name="connsiteY112" fmla="*/ 133350 h 1395413"/>
                <a:gd name="connsiteX113" fmla="*/ 390525 w 1914525"/>
                <a:gd name="connsiteY113" fmla="*/ 147638 h 1395413"/>
                <a:gd name="connsiteX114" fmla="*/ 352425 w 1914525"/>
                <a:gd name="connsiteY114" fmla="*/ 166688 h 1395413"/>
                <a:gd name="connsiteX115" fmla="*/ 319088 w 1914525"/>
                <a:gd name="connsiteY115" fmla="*/ 180975 h 1395413"/>
                <a:gd name="connsiteX116" fmla="*/ 300038 w 1914525"/>
                <a:gd name="connsiteY116" fmla="*/ 195263 h 1395413"/>
                <a:gd name="connsiteX117" fmla="*/ 285750 w 1914525"/>
                <a:gd name="connsiteY117" fmla="*/ 200025 h 1395413"/>
                <a:gd name="connsiteX118" fmla="*/ 266700 w 1914525"/>
                <a:gd name="connsiteY118" fmla="*/ 214313 h 1395413"/>
                <a:gd name="connsiteX119" fmla="*/ 228600 w 1914525"/>
                <a:gd name="connsiteY119" fmla="*/ 233363 h 1395413"/>
                <a:gd name="connsiteX120" fmla="*/ 200025 w 1914525"/>
                <a:gd name="connsiteY120" fmla="*/ 252413 h 1395413"/>
                <a:gd name="connsiteX121" fmla="*/ 185738 w 1914525"/>
                <a:gd name="connsiteY121" fmla="*/ 261938 h 1395413"/>
                <a:gd name="connsiteX122" fmla="*/ 166688 w 1914525"/>
                <a:gd name="connsiteY122" fmla="*/ 271463 h 1395413"/>
                <a:gd name="connsiteX123" fmla="*/ 157163 w 1914525"/>
                <a:gd name="connsiteY123" fmla="*/ 285750 h 1395413"/>
                <a:gd name="connsiteX124" fmla="*/ 142875 w 1914525"/>
                <a:gd name="connsiteY124" fmla="*/ 300038 h 1395413"/>
                <a:gd name="connsiteX125" fmla="*/ 119063 w 1914525"/>
                <a:gd name="connsiteY125" fmla="*/ 333375 h 1395413"/>
                <a:gd name="connsiteX126" fmla="*/ 114300 w 1914525"/>
                <a:gd name="connsiteY126" fmla="*/ 347663 h 1395413"/>
                <a:gd name="connsiteX127" fmla="*/ 104775 w 1914525"/>
                <a:gd name="connsiteY127" fmla="*/ 371475 h 1395413"/>
                <a:gd name="connsiteX128" fmla="*/ 85725 w 1914525"/>
                <a:gd name="connsiteY128" fmla="*/ 404813 h 1395413"/>
                <a:gd name="connsiteX129" fmla="*/ 76200 w 1914525"/>
                <a:gd name="connsiteY129" fmla="*/ 442913 h 1395413"/>
                <a:gd name="connsiteX130" fmla="*/ 71438 w 1914525"/>
                <a:gd name="connsiteY130" fmla="*/ 457200 h 1395413"/>
                <a:gd name="connsiteX131" fmla="*/ 66675 w 1914525"/>
                <a:gd name="connsiteY131" fmla="*/ 490538 h 1395413"/>
                <a:gd name="connsiteX132" fmla="*/ 61913 w 1914525"/>
                <a:gd name="connsiteY132" fmla="*/ 504825 h 1395413"/>
                <a:gd name="connsiteX133" fmla="*/ 57150 w 1914525"/>
                <a:gd name="connsiteY133" fmla="*/ 523875 h 1395413"/>
                <a:gd name="connsiteX134" fmla="*/ 52388 w 1914525"/>
                <a:gd name="connsiteY134" fmla="*/ 576263 h 1395413"/>
                <a:gd name="connsiteX135" fmla="*/ 47625 w 1914525"/>
                <a:gd name="connsiteY135" fmla="*/ 604838 h 1395413"/>
                <a:gd name="connsiteX136" fmla="*/ 38100 w 1914525"/>
                <a:gd name="connsiteY136" fmla="*/ 714375 h 1395413"/>
                <a:gd name="connsiteX137" fmla="*/ 28575 w 1914525"/>
                <a:gd name="connsiteY137" fmla="*/ 762000 h 1395413"/>
                <a:gd name="connsiteX138" fmla="*/ 14288 w 1914525"/>
                <a:gd name="connsiteY138" fmla="*/ 866775 h 1395413"/>
                <a:gd name="connsiteX139" fmla="*/ 9525 w 1914525"/>
                <a:gd name="connsiteY139" fmla="*/ 890588 h 1395413"/>
                <a:gd name="connsiteX140" fmla="*/ 0 w 1914525"/>
                <a:gd name="connsiteY140" fmla="*/ 919163 h 1395413"/>
                <a:gd name="connsiteX141" fmla="*/ 4763 w 1914525"/>
                <a:gd name="connsiteY141" fmla="*/ 1042988 h 1395413"/>
                <a:gd name="connsiteX142" fmla="*/ 14288 w 1914525"/>
                <a:gd name="connsiteY142" fmla="*/ 1076325 h 1395413"/>
                <a:gd name="connsiteX143" fmla="*/ 23813 w 1914525"/>
                <a:gd name="connsiteY14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09550 h 1395413"/>
                <a:gd name="connsiteX24" fmla="*/ 1333500 w 1914525"/>
                <a:gd name="connsiteY24" fmla="*/ 230981 h 1395413"/>
                <a:gd name="connsiteX25" fmla="*/ 1371600 w 1914525"/>
                <a:gd name="connsiteY25" fmla="*/ 200025 h 1395413"/>
                <a:gd name="connsiteX26" fmla="*/ 1414463 w 1914525"/>
                <a:gd name="connsiteY26" fmla="*/ 223838 h 1395413"/>
                <a:gd name="connsiteX27" fmla="*/ 1452563 w 1914525"/>
                <a:gd name="connsiteY27" fmla="*/ 238125 h 1395413"/>
                <a:gd name="connsiteX28" fmla="*/ 1481138 w 1914525"/>
                <a:gd name="connsiteY28" fmla="*/ 247650 h 1395413"/>
                <a:gd name="connsiteX29" fmla="*/ 1495425 w 1914525"/>
                <a:gd name="connsiteY29" fmla="*/ 252413 h 1395413"/>
                <a:gd name="connsiteX30" fmla="*/ 1514475 w 1914525"/>
                <a:gd name="connsiteY30" fmla="*/ 257175 h 1395413"/>
                <a:gd name="connsiteX31" fmla="*/ 1547813 w 1914525"/>
                <a:gd name="connsiteY31" fmla="*/ 285750 h 1395413"/>
                <a:gd name="connsiteX32" fmla="*/ 1590675 w 1914525"/>
                <a:gd name="connsiteY32" fmla="*/ 314325 h 1395413"/>
                <a:gd name="connsiteX33" fmla="*/ 1619250 w 1914525"/>
                <a:gd name="connsiteY33" fmla="*/ 342900 h 1395413"/>
                <a:gd name="connsiteX34" fmla="*/ 1657350 w 1914525"/>
                <a:gd name="connsiteY34" fmla="*/ 390525 h 1395413"/>
                <a:gd name="connsiteX35" fmla="*/ 1676400 w 1914525"/>
                <a:gd name="connsiteY35" fmla="*/ 419100 h 1395413"/>
                <a:gd name="connsiteX36" fmla="*/ 1704975 w 1914525"/>
                <a:gd name="connsiteY36" fmla="*/ 471488 h 1395413"/>
                <a:gd name="connsiteX37" fmla="*/ 1747838 w 1914525"/>
                <a:gd name="connsiteY37" fmla="*/ 542925 h 1395413"/>
                <a:gd name="connsiteX38" fmla="*/ 1762125 w 1914525"/>
                <a:gd name="connsiteY38" fmla="*/ 571500 h 1395413"/>
                <a:gd name="connsiteX39" fmla="*/ 1771650 w 1914525"/>
                <a:gd name="connsiteY39" fmla="*/ 600075 h 1395413"/>
                <a:gd name="connsiteX40" fmla="*/ 1790700 w 1914525"/>
                <a:gd name="connsiteY40" fmla="*/ 642938 h 1395413"/>
                <a:gd name="connsiteX41" fmla="*/ 1809750 w 1914525"/>
                <a:gd name="connsiteY41" fmla="*/ 695325 h 1395413"/>
                <a:gd name="connsiteX42" fmla="*/ 1824038 w 1914525"/>
                <a:gd name="connsiteY42" fmla="*/ 747713 h 1395413"/>
                <a:gd name="connsiteX43" fmla="*/ 1833563 w 1914525"/>
                <a:gd name="connsiteY43" fmla="*/ 804863 h 1395413"/>
                <a:gd name="connsiteX44" fmla="*/ 1838325 w 1914525"/>
                <a:gd name="connsiteY44" fmla="*/ 942975 h 1395413"/>
                <a:gd name="connsiteX45" fmla="*/ 1857375 w 1914525"/>
                <a:gd name="connsiteY45" fmla="*/ 1000125 h 1395413"/>
                <a:gd name="connsiteX46" fmla="*/ 1862138 w 1914525"/>
                <a:gd name="connsiteY46" fmla="*/ 1019175 h 1395413"/>
                <a:gd name="connsiteX47" fmla="*/ 1871663 w 1914525"/>
                <a:gd name="connsiteY47" fmla="*/ 1038225 h 1395413"/>
                <a:gd name="connsiteX48" fmla="*/ 1876425 w 1914525"/>
                <a:gd name="connsiteY48" fmla="*/ 1166813 h 1395413"/>
                <a:gd name="connsiteX49" fmla="*/ 1885950 w 1914525"/>
                <a:gd name="connsiteY49" fmla="*/ 1285875 h 1395413"/>
                <a:gd name="connsiteX50" fmla="*/ 1885950 w 1914525"/>
                <a:gd name="connsiteY50" fmla="*/ 1357313 h 1395413"/>
                <a:gd name="connsiteX51" fmla="*/ 1876425 w 1914525"/>
                <a:gd name="connsiteY51" fmla="*/ 1371600 h 1395413"/>
                <a:gd name="connsiteX52" fmla="*/ 1866900 w 1914525"/>
                <a:gd name="connsiteY52" fmla="*/ 1395413 h 1395413"/>
                <a:gd name="connsiteX53" fmla="*/ 1871663 w 1914525"/>
                <a:gd name="connsiteY53" fmla="*/ 1266825 h 1395413"/>
                <a:gd name="connsiteX54" fmla="*/ 1881188 w 1914525"/>
                <a:gd name="connsiteY54" fmla="*/ 1238250 h 1395413"/>
                <a:gd name="connsiteX55" fmla="*/ 1890713 w 1914525"/>
                <a:gd name="connsiteY55" fmla="*/ 1200150 h 1395413"/>
                <a:gd name="connsiteX56" fmla="*/ 1900238 w 1914525"/>
                <a:gd name="connsiteY56" fmla="*/ 1171575 h 1395413"/>
                <a:gd name="connsiteX57" fmla="*/ 1905000 w 1914525"/>
                <a:gd name="connsiteY57" fmla="*/ 1085850 h 1395413"/>
                <a:gd name="connsiteX58" fmla="*/ 1914525 w 1914525"/>
                <a:gd name="connsiteY58" fmla="*/ 809625 h 1395413"/>
                <a:gd name="connsiteX59" fmla="*/ 1909763 w 1914525"/>
                <a:gd name="connsiteY59" fmla="*/ 666750 h 1395413"/>
                <a:gd name="connsiteX60" fmla="*/ 1890713 w 1914525"/>
                <a:gd name="connsiteY60" fmla="*/ 633413 h 1395413"/>
                <a:gd name="connsiteX61" fmla="*/ 1881188 w 1914525"/>
                <a:gd name="connsiteY61" fmla="*/ 609600 h 1395413"/>
                <a:gd name="connsiteX62" fmla="*/ 1871663 w 1914525"/>
                <a:gd name="connsiteY62" fmla="*/ 581025 h 1395413"/>
                <a:gd name="connsiteX63" fmla="*/ 1862138 w 1914525"/>
                <a:gd name="connsiteY63" fmla="*/ 566738 h 1395413"/>
                <a:gd name="connsiteX64" fmla="*/ 1857375 w 1914525"/>
                <a:gd name="connsiteY64" fmla="*/ 542925 h 1395413"/>
                <a:gd name="connsiteX65" fmla="*/ 1847850 w 1914525"/>
                <a:gd name="connsiteY65" fmla="*/ 528638 h 1395413"/>
                <a:gd name="connsiteX66" fmla="*/ 1843088 w 1914525"/>
                <a:gd name="connsiteY66" fmla="*/ 514350 h 1395413"/>
                <a:gd name="connsiteX67" fmla="*/ 1833563 w 1914525"/>
                <a:gd name="connsiteY67" fmla="*/ 495300 h 1395413"/>
                <a:gd name="connsiteX68" fmla="*/ 1824038 w 1914525"/>
                <a:gd name="connsiteY68" fmla="*/ 457200 h 1395413"/>
                <a:gd name="connsiteX69" fmla="*/ 1814513 w 1914525"/>
                <a:gd name="connsiteY69" fmla="*/ 438150 h 1395413"/>
                <a:gd name="connsiteX70" fmla="*/ 1800225 w 1914525"/>
                <a:gd name="connsiteY70" fmla="*/ 404813 h 1395413"/>
                <a:gd name="connsiteX71" fmla="*/ 1790700 w 1914525"/>
                <a:gd name="connsiteY71" fmla="*/ 376238 h 1395413"/>
                <a:gd name="connsiteX72" fmla="*/ 1785938 w 1914525"/>
                <a:gd name="connsiteY72" fmla="*/ 361950 h 1395413"/>
                <a:gd name="connsiteX73" fmla="*/ 1781175 w 1914525"/>
                <a:gd name="connsiteY73" fmla="*/ 342900 h 1395413"/>
                <a:gd name="connsiteX74" fmla="*/ 1771650 w 1914525"/>
                <a:gd name="connsiteY74" fmla="*/ 328613 h 1395413"/>
                <a:gd name="connsiteX75" fmla="*/ 1752600 w 1914525"/>
                <a:gd name="connsiteY75" fmla="*/ 280988 h 1395413"/>
                <a:gd name="connsiteX76" fmla="*/ 1747838 w 1914525"/>
                <a:gd name="connsiteY76" fmla="*/ 266700 h 1395413"/>
                <a:gd name="connsiteX77" fmla="*/ 1738313 w 1914525"/>
                <a:gd name="connsiteY77" fmla="*/ 252413 h 1395413"/>
                <a:gd name="connsiteX78" fmla="*/ 1724025 w 1914525"/>
                <a:gd name="connsiteY78" fmla="*/ 228600 h 1395413"/>
                <a:gd name="connsiteX79" fmla="*/ 1714500 w 1914525"/>
                <a:gd name="connsiteY79" fmla="*/ 214313 h 1395413"/>
                <a:gd name="connsiteX80" fmla="*/ 1700213 w 1914525"/>
                <a:gd name="connsiteY80" fmla="*/ 204788 h 1395413"/>
                <a:gd name="connsiteX81" fmla="*/ 1676400 w 1914525"/>
                <a:gd name="connsiteY81" fmla="*/ 176213 h 1395413"/>
                <a:gd name="connsiteX82" fmla="*/ 1666875 w 1914525"/>
                <a:gd name="connsiteY82" fmla="*/ 161925 h 1395413"/>
                <a:gd name="connsiteX83" fmla="*/ 1638300 w 1914525"/>
                <a:gd name="connsiteY83" fmla="*/ 152400 h 1395413"/>
                <a:gd name="connsiteX84" fmla="*/ 1609725 w 1914525"/>
                <a:gd name="connsiteY84" fmla="*/ 142875 h 1395413"/>
                <a:gd name="connsiteX85" fmla="*/ 1590675 w 1914525"/>
                <a:gd name="connsiteY85" fmla="*/ 133350 h 1395413"/>
                <a:gd name="connsiteX86" fmla="*/ 1533525 w 1914525"/>
                <a:gd name="connsiteY86" fmla="*/ 123825 h 1395413"/>
                <a:gd name="connsiteX87" fmla="*/ 1495425 w 1914525"/>
                <a:gd name="connsiteY87" fmla="*/ 109538 h 1395413"/>
                <a:gd name="connsiteX88" fmla="*/ 1376363 w 1914525"/>
                <a:gd name="connsiteY88" fmla="*/ 95250 h 1395413"/>
                <a:gd name="connsiteX89" fmla="*/ 1343025 w 1914525"/>
                <a:gd name="connsiteY89" fmla="*/ 90488 h 1395413"/>
                <a:gd name="connsiteX90" fmla="*/ 1281113 w 1914525"/>
                <a:gd name="connsiteY90" fmla="*/ 76200 h 1395413"/>
                <a:gd name="connsiteX91" fmla="*/ 1223963 w 1914525"/>
                <a:gd name="connsiteY91" fmla="*/ 71438 h 1395413"/>
                <a:gd name="connsiteX92" fmla="*/ 1181100 w 1914525"/>
                <a:gd name="connsiteY92" fmla="*/ 61913 h 1395413"/>
                <a:gd name="connsiteX93" fmla="*/ 1166813 w 1914525"/>
                <a:gd name="connsiteY93" fmla="*/ 52388 h 1395413"/>
                <a:gd name="connsiteX94" fmla="*/ 1143000 w 1914525"/>
                <a:gd name="connsiteY94" fmla="*/ 47625 h 1395413"/>
                <a:gd name="connsiteX95" fmla="*/ 1114425 w 1914525"/>
                <a:gd name="connsiteY95" fmla="*/ 38100 h 1395413"/>
                <a:gd name="connsiteX96" fmla="*/ 1085850 w 1914525"/>
                <a:gd name="connsiteY96" fmla="*/ 28575 h 1395413"/>
                <a:gd name="connsiteX97" fmla="*/ 1009650 w 1914525"/>
                <a:gd name="connsiteY97" fmla="*/ 19050 h 1395413"/>
                <a:gd name="connsiteX98" fmla="*/ 976313 w 1914525"/>
                <a:gd name="connsiteY98" fmla="*/ 9525 h 1395413"/>
                <a:gd name="connsiteX99" fmla="*/ 923925 w 1914525"/>
                <a:gd name="connsiteY99" fmla="*/ 0 h 1395413"/>
                <a:gd name="connsiteX100" fmla="*/ 771525 w 1914525"/>
                <a:gd name="connsiteY100" fmla="*/ 4763 h 1395413"/>
                <a:gd name="connsiteX101" fmla="*/ 757238 w 1914525"/>
                <a:gd name="connsiteY101" fmla="*/ 9525 h 1395413"/>
                <a:gd name="connsiteX102" fmla="*/ 733425 w 1914525"/>
                <a:gd name="connsiteY102" fmla="*/ 19050 h 1395413"/>
                <a:gd name="connsiteX103" fmla="*/ 714375 w 1914525"/>
                <a:gd name="connsiteY103" fmla="*/ 28575 h 1395413"/>
                <a:gd name="connsiteX104" fmla="*/ 700088 w 1914525"/>
                <a:gd name="connsiteY104" fmla="*/ 33338 h 1395413"/>
                <a:gd name="connsiteX105" fmla="*/ 681038 w 1914525"/>
                <a:gd name="connsiteY105" fmla="*/ 42863 h 1395413"/>
                <a:gd name="connsiteX106" fmla="*/ 633413 w 1914525"/>
                <a:gd name="connsiteY106" fmla="*/ 57150 h 1395413"/>
                <a:gd name="connsiteX107" fmla="*/ 595313 w 1914525"/>
                <a:gd name="connsiteY107" fmla="*/ 71438 h 1395413"/>
                <a:gd name="connsiteX108" fmla="*/ 552450 w 1914525"/>
                <a:gd name="connsiteY108" fmla="*/ 80963 h 1395413"/>
                <a:gd name="connsiteX109" fmla="*/ 519113 w 1914525"/>
                <a:gd name="connsiteY109" fmla="*/ 95250 h 1395413"/>
                <a:gd name="connsiteX110" fmla="*/ 485775 w 1914525"/>
                <a:gd name="connsiteY110" fmla="*/ 100013 h 1395413"/>
                <a:gd name="connsiteX111" fmla="*/ 438150 w 1914525"/>
                <a:gd name="connsiteY111" fmla="*/ 119063 h 1395413"/>
                <a:gd name="connsiteX112" fmla="*/ 404813 w 1914525"/>
                <a:gd name="connsiteY112" fmla="*/ 133350 h 1395413"/>
                <a:gd name="connsiteX113" fmla="*/ 390525 w 1914525"/>
                <a:gd name="connsiteY113" fmla="*/ 147638 h 1395413"/>
                <a:gd name="connsiteX114" fmla="*/ 352425 w 1914525"/>
                <a:gd name="connsiteY114" fmla="*/ 166688 h 1395413"/>
                <a:gd name="connsiteX115" fmla="*/ 319088 w 1914525"/>
                <a:gd name="connsiteY115" fmla="*/ 180975 h 1395413"/>
                <a:gd name="connsiteX116" fmla="*/ 300038 w 1914525"/>
                <a:gd name="connsiteY116" fmla="*/ 195263 h 1395413"/>
                <a:gd name="connsiteX117" fmla="*/ 285750 w 1914525"/>
                <a:gd name="connsiteY117" fmla="*/ 200025 h 1395413"/>
                <a:gd name="connsiteX118" fmla="*/ 266700 w 1914525"/>
                <a:gd name="connsiteY118" fmla="*/ 214313 h 1395413"/>
                <a:gd name="connsiteX119" fmla="*/ 228600 w 1914525"/>
                <a:gd name="connsiteY119" fmla="*/ 233363 h 1395413"/>
                <a:gd name="connsiteX120" fmla="*/ 200025 w 1914525"/>
                <a:gd name="connsiteY120" fmla="*/ 252413 h 1395413"/>
                <a:gd name="connsiteX121" fmla="*/ 185738 w 1914525"/>
                <a:gd name="connsiteY121" fmla="*/ 261938 h 1395413"/>
                <a:gd name="connsiteX122" fmla="*/ 166688 w 1914525"/>
                <a:gd name="connsiteY122" fmla="*/ 271463 h 1395413"/>
                <a:gd name="connsiteX123" fmla="*/ 157163 w 1914525"/>
                <a:gd name="connsiteY123" fmla="*/ 285750 h 1395413"/>
                <a:gd name="connsiteX124" fmla="*/ 142875 w 1914525"/>
                <a:gd name="connsiteY124" fmla="*/ 300038 h 1395413"/>
                <a:gd name="connsiteX125" fmla="*/ 119063 w 1914525"/>
                <a:gd name="connsiteY125" fmla="*/ 333375 h 1395413"/>
                <a:gd name="connsiteX126" fmla="*/ 114300 w 1914525"/>
                <a:gd name="connsiteY126" fmla="*/ 347663 h 1395413"/>
                <a:gd name="connsiteX127" fmla="*/ 104775 w 1914525"/>
                <a:gd name="connsiteY127" fmla="*/ 371475 h 1395413"/>
                <a:gd name="connsiteX128" fmla="*/ 85725 w 1914525"/>
                <a:gd name="connsiteY128" fmla="*/ 404813 h 1395413"/>
                <a:gd name="connsiteX129" fmla="*/ 76200 w 1914525"/>
                <a:gd name="connsiteY129" fmla="*/ 442913 h 1395413"/>
                <a:gd name="connsiteX130" fmla="*/ 71438 w 1914525"/>
                <a:gd name="connsiteY130" fmla="*/ 457200 h 1395413"/>
                <a:gd name="connsiteX131" fmla="*/ 66675 w 1914525"/>
                <a:gd name="connsiteY131" fmla="*/ 490538 h 1395413"/>
                <a:gd name="connsiteX132" fmla="*/ 61913 w 1914525"/>
                <a:gd name="connsiteY132" fmla="*/ 504825 h 1395413"/>
                <a:gd name="connsiteX133" fmla="*/ 57150 w 1914525"/>
                <a:gd name="connsiteY133" fmla="*/ 523875 h 1395413"/>
                <a:gd name="connsiteX134" fmla="*/ 52388 w 1914525"/>
                <a:gd name="connsiteY134" fmla="*/ 576263 h 1395413"/>
                <a:gd name="connsiteX135" fmla="*/ 47625 w 1914525"/>
                <a:gd name="connsiteY135" fmla="*/ 604838 h 1395413"/>
                <a:gd name="connsiteX136" fmla="*/ 38100 w 1914525"/>
                <a:gd name="connsiteY136" fmla="*/ 714375 h 1395413"/>
                <a:gd name="connsiteX137" fmla="*/ 28575 w 1914525"/>
                <a:gd name="connsiteY137" fmla="*/ 762000 h 1395413"/>
                <a:gd name="connsiteX138" fmla="*/ 14288 w 1914525"/>
                <a:gd name="connsiteY138" fmla="*/ 866775 h 1395413"/>
                <a:gd name="connsiteX139" fmla="*/ 9525 w 1914525"/>
                <a:gd name="connsiteY139" fmla="*/ 890588 h 1395413"/>
                <a:gd name="connsiteX140" fmla="*/ 0 w 1914525"/>
                <a:gd name="connsiteY140" fmla="*/ 919163 h 1395413"/>
                <a:gd name="connsiteX141" fmla="*/ 4763 w 1914525"/>
                <a:gd name="connsiteY141" fmla="*/ 1042988 h 1395413"/>
                <a:gd name="connsiteX142" fmla="*/ 14288 w 1914525"/>
                <a:gd name="connsiteY142" fmla="*/ 1076325 h 1395413"/>
                <a:gd name="connsiteX143" fmla="*/ 23813 w 1914525"/>
                <a:gd name="connsiteY143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09550 h 1395413"/>
                <a:gd name="connsiteX24" fmla="*/ 1333500 w 1914525"/>
                <a:gd name="connsiteY24" fmla="*/ 230981 h 1395413"/>
                <a:gd name="connsiteX25" fmla="*/ 1414463 w 1914525"/>
                <a:gd name="connsiteY25" fmla="*/ 223838 h 1395413"/>
                <a:gd name="connsiteX26" fmla="*/ 1452563 w 1914525"/>
                <a:gd name="connsiteY26" fmla="*/ 238125 h 1395413"/>
                <a:gd name="connsiteX27" fmla="*/ 1481138 w 1914525"/>
                <a:gd name="connsiteY27" fmla="*/ 247650 h 1395413"/>
                <a:gd name="connsiteX28" fmla="*/ 1495425 w 1914525"/>
                <a:gd name="connsiteY28" fmla="*/ 252413 h 1395413"/>
                <a:gd name="connsiteX29" fmla="*/ 1514475 w 1914525"/>
                <a:gd name="connsiteY29" fmla="*/ 257175 h 1395413"/>
                <a:gd name="connsiteX30" fmla="*/ 1547813 w 1914525"/>
                <a:gd name="connsiteY30" fmla="*/ 285750 h 1395413"/>
                <a:gd name="connsiteX31" fmla="*/ 1590675 w 1914525"/>
                <a:gd name="connsiteY31" fmla="*/ 314325 h 1395413"/>
                <a:gd name="connsiteX32" fmla="*/ 1619250 w 1914525"/>
                <a:gd name="connsiteY32" fmla="*/ 342900 h 1395413"/>
                <a:gd name="connsiteX33" fmla="*/ 1657350 w 1914525"/>
                <a:gd name="connsiteY33" fmla="*/ 390525 h 1395413"/>
                <a:gd name="connsiteX34" fmla="*/ 1676400 w 1914525"/>
                <a:gd name="connsiteY34" fmla="*/ 419100 h 1395413"/>
                <a:gd name="connsiteX35" fmla="*/ 1704975 w 1914525"/>
                <a:gd name="connsiteY35" fmla="*/ 471488 h 1395413"/>
                <a:gd name="connsiteX36" fmla="*/ 1747838 w 1914525"/>
                <a:gd name="connsiteY36" fmla="*/ 542925 h 1395413"/>
                <a:gd name="connsiteX37" fmla="*/ 1762125 w 1914525"/>
                <a:gd name="connsiteY37" fmla="*/ 571500 h 1395413"/>
                <a:gd name="connsiteX38" fmla="*/ 1771650 w 1914525"/>
                <a:gd name="connsiteY38" fmla="*/ 600075 h 1395413"/>
                <a:gd name="connsiteX39" fmla="*/ 1790700 w 1914525"/>
                <a:gd name="connsiteY39" fmla="*/ 642938 h 1395413"/>
                <a:gd name="connsiteX40" fmla="*/ 1809750 w 1914525"/>
                <a:gd name="connsiteY40" fmla="*/ 695325 h 1395413"/>
                <a:gd name="connsiteX41" fmla="*/ 1824038 w 1914525"/>
                <a:gd name="connsiteY41" fmla="*/ 747713 h 1395413"/>
                <a:gd name="connsiteX42" fmla="*/ 1833563 w 1914525"/>
                <a:gd name="connsiteY42" fmla="*/ 804863 h 1395413"/>
                <a:gd name="connsiteX43" fmla="*/ 1838325 w 1914525"/>
                <a:gd name="connsiteY43" fmla="*/ 942975 h 1395413"/>
                <a:gd name="connsiteX44" fmla="*/ 1857375 w 1914525"/>
                <a:gd name="connsiteY44" fmla="*/ 1000125 h 1395413"/>
                <a:gd name="connsiteX45" fmla="*/ 1862138 w 1914525"/>
                <a:gd name="connsiteY45" fmla="*/ 1019175 h 1395413"/>
                <a:gd name="connsiteX46" fmla="*/ 1871663 w 1914525"/>
                <a:gd name="connsiteY46" fmla="*/ 1038225 h 1395413"/>
                <a:gd name="connsiteX47" fmla="*/ 1876425 w 1914525"/>
                <a:gd name="connsiteY47" fmla="*/ 1166813 h 1395413"/>
                <a:gd name="connsiteX48" fmla="*/ 1885950 w 1914525"/>
                <a:gd name="connsiteY48" fmla="*/ 1285875 h 1395413"/>
                <a:gd name="connsiteX49" fmla="*/ 1885950 w 1914525"/>
                <a:gd name="connsiteY49" fmla="*/ 1357313 h 1395413"/>
                <a:gd name="connsiteX50" fmla="*/ 1876425 w 1914525"/>
                <a:gd name="connsiteY50" fmla="*/ 1371600 h 1395413"/>
                <a:gd name="connsiteX51" fmla="*/ 1866900 w 1914525"/>
                <a:gd name="connsiteY51" fmla="*/ 1395413 h 1395413"/>
                <a:gd name="connsiteX52" fmla="*/ 1871663 w 1914525"/>
                <a:gd name="connsiteY52" fmla="*/ 1266825 h 1395413"/>
                <a:gd name="connsiteX53" fmla="*/ 1881188 w 1914525"/>
                <a:gd name="connsiteY53" fmla="*/ 1238250 h 1395413"/>
                <a:gd name="connsiteX54" fmla="*/ 1890713 w 1914525"/>
                <a:gd name="connsiteY54" fmla="*/ 1200150 h 1395413"/>
                <a:gd name="connsiteX55" fmla="*/ 1900238 w 1914525"/>
                <a:gd name="connsiteY55" fmla="*/ 1171575 h 1395413"/>
                <a:gd name="connsiteX56" fmla="*/ 1905000 w 1914525"/>
                <a:gd name="connsiteY56" fmla="*/ 1085850 h 1395413"/>
                <a:gd name="connsiteX57" fmla="*/ 1914525 w 1914525"/>
                <a:gd name="connsiteY57" fmla="*/ 809625 h 1395413"/>
                <a:gd name="connsiteX58" fmla="*/ 1909763 w 1914525"/>
                <a:gd name="connsiteY58" fmla="*/ 666750 h 1395413"/>
                <a:gd name="connsiteX59" fmla="*/ 1890713 w 1914525"/>
                <a:gd name="connsiteY59" fmla="*/ 633413 h 1395413"/>
                <a:gd name="connsiteX60" fmla="*/ 1881188 w 1914525"/>
                <a:gd name="connsiteY60" fmla="*/ 609600 h 1395413"/>
                <a:gd name="connsiteX61" fmla="*/ 1871663 w 1914525"/>
                <a:gd name="connsiteY61" fmla="*/ 581025 h 1395413"/>
                <a:gd name="connsiteX62" fmla="*/ 1862138 w 1914525"/>
                <a:gd name="connsiteY62" fmla="*/ 566738 h 1395413"/>
                <a:gd name="connsiteX63" fmla="*/ 1857375 w 1914525"/>
                <a:gd name="connsiteY63" fmla="*/ 542925 h 1395413"/>
                <a:gd name="connsiteX64" fmla="*/ 1847850 w 1914525"/>
                <a:gd name="connsiteY64" fmla="*/ 528638 h 1395413"/>
                <a:gd name="connsiteX65" fmla="*/ 1843088 w 1914525"/>
                <a:gd name="connsiteY65" fmla="*/ 514350 h 1395413"/>
                <a:gd name="connsiteX66" fmla="*/ 1833563 w 1914525"/>
                <a:gd name="connsiteY66" fmla="*/ 495300 h 1395413"/>
                <a:gd name="connsiteX67" fmla="*/ 1824038 w 1914525"/>
                <a:gd name="connsiteY67" fmla="*/ 457200 h 1395413"/>
                <a:gd name="connsiteX68" fmla="*/ 1814513 w 1914525"/>
                <a:gd name="connsiteY68" fmla="*/ 438150 h 1395413"/>
                <a:gd name="connsiteX69" fmla="*/ 1800225 w 1914525"/>
                <a:gd name="connsiteY69" fmla="*/ 404813 h 1395413"/>
                <a:gd name="connsiteX70" fmla="*/ 1790700 w 1914525"/>
                <a:gd name="connsiteY70" fmla="*/ 376238 h 1395413"/>
                <a:gd name="connsiteX71" fmla="*/ 1785938 w 1914525"/>
                <a:gd name="connsiteY71" fmla="*/ 361950 h 1395413"/>
                <a:gd name="connsiteX72" fmla="*/ 1781175 w 1914525"/>
                <a:gd name="connsiteY72" fmla="*/ 342900 h 1395413"/>
                <a:gd name="connsiteX73" fmla="*/ 1771650 w 1914525"/>
                <a:gd name="connsiteY73" fmla="*/ 328613 h 1395413"/>
                <a:gd name="connsiteX74" fmla="*/ 1752600 w 1914525"/>
                <a:gd name="connsiteY74" fmla="*/ 280988 h 1395413"/>
                <a:gd name="connsiteX75" fmla="*/ 1747838 w 1914525"/>
                <a:gd name="connsiteY75" fmla="*/ 266700 h 1395413"/>
                <a:gd name="connsiteX76" fmla="*/ 1738313 w 1914525"/>
                <a:gd name="connsiteY76" fmla="*/ 252413 h 1395413"/>
                <a:gd name="connsiteX77" fmla="*/ 1724025 w 1914525"/>
                <a:gd name="connsiteY77" fmla="*/ 228600 h 1395413"/>
                <a:gd name="connsiteX78" fmla="*/ 1714500 w 1914525"/>
                <a:gd name="connsiteY78" fmla="*/ 214313 h 1395413"/>
                <a:gd name="connsiteX79" fmla="*/ 1700213 w 1914525"/>
                <a:gd name="connsiteY79" fmla="*/ 204788 h 1395413"/>
                <a:gd name="connsiteX80" fmla="*/ 1676400 w 1914525"/>
                <a:gd name="connsiteY80" fmla="*/ 176213 h 1395413"/>
                <a:gd name="connsiteX81" fmla="*/ 1666875 w 1914525"/>
                <a:gd name="connsiteY81" fmla="*/ 161925 h 1395413"/>
                <a:gd name="connsiteX82" fmla="*/ 1638300 w 1914525"/>
                <a:gd name="connsiteY82" fmla="*/ 152400 h 1395413"/>
                <a:gd name="connsiteX83" fmla="*/ 1609725 w 1914525"/>
                <a:gd name="connsiteY83" fmla="*/ 142875 h 1395413"/>
                <a:gd name="connsiteX84" fmla="*/ 1590675 w 1914525"/>
                <a:gd name="connsiteY84" fmla="*/ 133350 h 1395413"/>
                <a:gd name="connsiteX85" fmla="*/ 1533525 w 1914525"/>
                <a:gd name="connsiteY85" fmla="*/ 123825 h 1395413"/>
                <a:gd name="connsiteX86" fmla="*/ 1495425 w 1914525"/>
                <a:gd name="connsiteY86" fmla="*/ 109538 h 1395413"/>
                <a:gd name="connsiteX87" fmla="*/ 1376363 w 1914525"/>
                <a:gd name="connsiteY87" fmla="*/ 95250 h 1395413"/>
                <a:gd name="connsiteX88" fmla="*/ 1343025 w 1914525"/>
                <a:gd name="connsiteY88" fmla="*/ 90488 h 1395413"/>
                <a:gd name="connsiteX89" fmla="*/ 1281113 w 1914525"/>
                <a:gd name="connsiteY89" fmla="*/ 76200 h 1395413"/>
                <a:gd name="connsiteX90" fmla="*/ 1223963 w 1914525"/>
                <a:gd name="connsiteY90" fmla="*/ 71438 h 1395413"/>
                <a:gd name="connsiteX91" fmla="*/ 1181100 w 1914525"/>
                <a:gd name="connsiteY91" fmla="*/ 61913 h 1395413"/>
                <a:gd name="connsiteX92" fmla="*/ 1166813 w 1914525"/>
                <a:gd name="connsiteY92" fmla="*/ 52388 h 1395413"/>
                <a:gd name="connsiteX93" fmla="*/ 1143000 w 1914525"/>
                <a:gd name="connsiteY93" fmla="*/ 47625 h 1395413"/>
                <a:gd name="connsiteX94" fmla="*/ 1114425 w 1914525"/>
                <a:gd name="connsiteY94" fmla="*/ 38100 h 1395413"/>
                <a:gd name="connsiteX95" fmla="*/ 1085850 w 1914525"/>
                <a:gd name="connsiteY95" fmla="*/ 28575 h 1395413"/>
                <a:gd name="connsiteX96" fmla="*/ 1009650 w 1914525"/>
                <a:gd name="connsiteY96" fmla="*/ 19050 h 1395413"/>
                <a:gd name="connsiteX97" fmla="*/ 976313 w 1914525"/>
                <a:gd name="connsiteY97" fmla="*/ 9525 h 1395413"/>
                <a:gd name="connsiteX98" fmla="*/ 923925 w 1914525"/>
                <a:gd name="connsiteY98" fmla="*/ 0 h 1395413"/>
                <a:gd name="connsiteX99" fmla="*/ 771525 w 1914525"/>
                <a:gd name="connsiteY99" fmla="*/ 4763 h 1395413"/>
                <a:gd name="connsiteX100" fmla="*/ 757238 w 1914525"/>
                <a:gd name="connsiteY100" fmla="*/ 9525 h 1395413"/>
                <a:gd name="connsiteX101" fmla="*/ 733425 w 1914525"/>
                <a:gd name="connsiteY101" fmla="*/ 19050 h 1395413"/>
                <a:gd name="connsiteX102" fmla="*/ 714375 w 1914525"/>
                <a:gd name="connsiteY102" fmla="*/ 28575 h 1395413"/>
                <a:gd name="connsiteX103" fmla="*/ 700088 w 1914525"/>
                <a:gd name="connsiteY103" fmla="*/ 33338 h 1395413"/>
                <a:gd name="connsiteX104" fmla="*/ 681038 w 1914525"/>
                <a:gd name="connsiteY104" fmla="*/ 42863 h 1395413"/>
                <a:gd name="connsiteX105" fmla="*/ 633413 w 1914525"/>
                <a:gd name="connsiteY105" fmla="*/ 57150 h 1395413"/>
                <a:gd name="connsiteX106" fmla="*/ 595313 w 1914525"/>
                <a:gd name="connsiteY106" fmla="*/ 71438 h 1395413"/>
                <a:gd name="connsiteX107" fmla="*/ 552450 w 1914525"/>
                <a:gd name="connsiteY107" fmla="*/ 80963 h 1395413"/>
                <a:gd name="connsiteX108" fmla="*/ 519113 w 1914525"/>
                <a:gd name="connsiteY108" fmla="*/ 95250 h 1395413"/>
                <a:gd name="connsiteX109" fmla="*/ 485775 w 1914525"/>
                <a:gd name="connsiteY109" fmla="*/ 100013 h 1395413"/>
                <a:gd name="connsiteX110" fmla="*/ 438150 w 1914525"/>
                <a:gd name="connsiteY110" fmla="*/ 119063 h 1395413"/>
                <a:gd name="connsiteX111" fmla="*/ 404813 w 1914525"/>
                <a:gd name="connsiteY111" fmla="*/ 133350 h 1395413"/>
                <a:gd name="connsiteX112" fmla="*/ 390525 w 1914525"/>
                <a:gd name="connsiteY112" fmla="*/ 147638 h 1395413"/>
                <a:gd name="connsiteX113" fmla="*/ 352425 w 1914525"/>
                <a:gd name="connsiteY113" fmla="*/ 166688 h 1395413"/>
                <a:gd name="connsiteX114" fmla="*/ 319088 w 1914525"/>
                <a:gd name="connsiteY114" fmla="*/ 180975 h 1395413"/>
                <a:gd name="connsiteX115" fmla="*/ 300038 w 1914525"/>
                <a:gd name="connsiteY115" fmla="*/ 195263 h 1395413"/>
                <a:gd name="connsiteX116" fmla="*/ 285750 w 1914525"/>
                <a:gd name="connsiteY116" fmla="*/ 200025 h 1395413"/>
                <a:gd name="connsiteX117" fmla="*/ 266700 w 1914525"/>
                <a:gd name="connsiteY117" fmla="*/ 214313 h 1395413"/>
                <a:gd name="connsiteX118" fmla="*/ 228600 w 1914525"/>
                <a:gd name="connsiteY118" fmla="*/ 233363 h 1395413"/>
                <a:gd name="connsiteX119" fmla="*/ 200025 w 1914525"/>
                <a:gd name="connsiteY119" fmla="*/ 252413 h 1395413"/>
                <a:gd name="connsiteX120" fmla="*/ 185738 w 1914525"/>
                <a:gd name="connsiteY120" fmla="*/ 261938 h 1395413"/>
                <a:gd name="connsiteX121" fmla="*/ 166688 w 1914525"/>
                <a:gd name="connsiteY121" fmla="*/ 271463 h 1395413"/>
                <a:gd name="connsiteX122" fmla="*/ 157163 w 1914525"/>
                <a:gd name="connsiteY122" fmla="*/ 285750 h 1395413"/>
                <a:gd name="connsiteX123" fmla="*/ 142875 w 1914525"/>
                <a:gd name="connsiteY123" fmla="*/ 300038 h 1395413"/>
                <a:gd name="connsiteX124" fmla="*/ 119063 w 1914525"/>
                <a:gd name="connsiteY124" fmla="*/ 333375 h 1395413"/>
                <a:gd name="connsiteX125" fmla="*/ 114300 w 1914525"/>
                <a:gd name="connsiteY125" fmla="*/ 347663 h 1395413"/>
                <a:gd name="connsiteX126" fmla="*/ 104775 w 1914525"/>
                <a:gd name="connsiteY126" fmla="*/ 371475 h 1395413"/>
                <a:gd name="connsiteX127" fmla="*/ 85725 w 1914525"/>
                <a:gd name="connsiteY127" fmla="*/ 404813 h 1395413"/>
                <a:gd name="connsiteX128" fmla="*/ 76200 w 1914525"/>
                <a:gd name="connsiteY128" fmla="*/ 442913 h 1395413"/>
                <a:gd name="connsiteX129" fmla="*/ 71438 w 1914525"/>
                <a:gd name="connsiteY129" fmla="*/ 457200 h 1395413"/>
                <a:gd name="connsiteX130" fmla="*/ 66675 w 1914525"/>
                <a:gd name="connsiteY130" fmla="*/ 490538 h 1395413"/>
                <a:gd name="connsiteX131" fmla="*/ 61913 w 1914525"/>
                <a:gd name="connsiteY131" fmla="*/ 504825 h 1395413"/>
                <a:gd name="connsiteX132" fmla="*/ 57150 w 1914525"/>
                <a:gd name="connsiteY132" fmla="*/ 523875 h 1395413"/>
                <a:gd name="connsiteX133" fmla="*/ 52388 w 1914525"/>
                <a:gd name="connsiteY133" fmla="*/ 576263 h 1395413"/>
                <a:gd name="connsiteX134" fmla="*/ 47625 w 1914525"/>
                <a:gd name="connsiteY134" fmla="*/ 604838 h 1395413"/>
                <a:gd name="connsiteX135" fmla="*/ 38100 w 1914525"/>
                <a:gd name="connsiteY135" fmla="*/ 714375 h 1395413"/>
                <a:gd name="connsiteX136" fmla="*/ 28575 w 1914525"/>
                <a:gd name="connsiteY136" fmla="*/ 762000 h 1395413"/>
                <a:gd name="connsiteX137" fmla="*/ 14288 w 1914525"/>
                <a:gd name="connsiteY137" fmla="*/ 866775 h 1395413"/>
                <a:gd name="connsiteX138" fmla="*/ 9525 w 1914525"/>
                <a:gd name="connsiteY138" fmla="*/ 890588 h 1395413"/>
                <a:gd name="connsiteX139" fmla="*/ 0 w 1914525"/>
                <a:gd name="connsiteY139" fmla="*/ 919163 h 1395413"/>
                <a:gd name="connsiteX140" fmla="*/ 4763 w 1914525"/>
                <a:gd name="connsiteY140" fmla="*/ 1042988 h 1395413"/>
                <a:gd name="connsiteX141" fmla="*/ 14288 w 1914525"/>
                <a:gd name="connsiteY141" fmla="*/ 1076325 h 1395413"/>
                <a:gd name="connsiteX142" fmla="*/ 23813 w 1914525"/>
                <a:gd name="connsiteY142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09550 h 1395413"/>
                <a:gd name="connsiteX24" fmla="*/ 1333500 w 1914525"/>
                <a:gd name="connsiteY24" fmla="*/ 230981 h 1395413"/>
                <a:gd name="connsiteX25" fmla="*/ 1452563 w 1914525"/>
                <a:gd name="connsiteY25" fmla="*/ 238125 h 1395413"/>
                <a:gd name="connsiteX26" fmla="*/ 1481138 w 1914525"/>
                <a:gd name="connsiteY26" fmla="*/ 247650 h 1395413"/>
                <a:gd name="connsiteX27" fmla="*/ 1495425 w 1914525"/>
                <a:gd name="connsiteY27" fmla="*/ 252413 h 1395413"/>
                <a:gd name="connsiteX28" fmla="*/ 1514475 w 1914525"/>
                <a:gd name="connsiteY28" fmla="*/ 257175 h 1395413"/>
                <a:gd name="connsiteX29" fmla="*/ 1547813 w 1914525"/>
                <a:gd name="connsiteY29" fmla="*/ 285750 h 1395413"/>
                <a:gd name="connsiteX30" fmla="*/ 1590675 w 1914525"/>
                <a:gd name="connsiteY30" fmla="*/ 314325 h 1395413"/>
                <a:gd name="connsiteX31" fmla="*/ 1619250 w 1914525"/>
                <a:gd name="connsiteY31" fmla="*/ 342900 h 1395413"/>
                <a:gd name="connsiteX32" fmla="*/ 1657350 w 1914525"/>
                <a:gd name="connsiteY32" fmla="*/ 390525 h 1395413"/>
                <a:gd name="connsiteX33" fmla="*/ 1676400 w 1914525"/>
                <a:gd name="connsiteY33" fmla="*/ 419100 h 1395413"/>
                <a:gd name="connsiteX34" fmla="*/ 1704975 w 1914525"/>
                <a:gd name="connsiteY34" fmla="*/ 471488 h 1395413"/>
                <a:gd name="connsiteX35" fmla="*/ 1747838 w 1914525"/>
                <a:gd name="connsiteY35" fmla="*/ 542925 h 1395413"/>
                <a:gd name="connsiteX36" fmla="*/ 1762125 w 1914525"/>
                <a:gd name="connsiteY36" fmla="*/ 571500 h 1395413"/>
                <a:gd name="connsiteX37" fmla="*/ 1771650 w 1914525"/>
                <a:gd name="connsiteY37" fmla="*/ 600075 h 1395413"/>
                <a:gd name="connsiteX38" fmla="*/ 1790700 w 1914525"/>
                <a:gd name="connsiteY38" fmla="*/ 642938 h 1395413"/>
                <a:gd name="connsiteX39" fmla="*/ 1809750 w 1914525"/>
                <a:gd name="connsiteY39" fmla="*/ 695325 h 1395413"/>
                <a:gd name="connsiteX40" fmla="*/ 1824038 w 1914525"/>
                <a:gd name="connsiteY40" fmla="*/ 747713 h 1395413"/>
                <a:gd name="connsiteX41" fmla="*/ 1833563 w 1914525"/>
                <a:gd name="connsiteY41" fmla="*/ 804863 h 1395413"/>
                <a:gd name="connsiteX42" fmla="*/ 1838325 w 1914525"/>
                <a:gd name="connsiteY42" fmla="*/ 942975 h 1395413"/>
                <a:gd name="connsiteX43" fmla="*/ 1857375 w 1914525"/>
                <a:gd name="connsiteY43" fmla="*/ 1000125 h 1395413"/>
                <a:gd name="connsiteX44" fmla="*/ 1862138 w 1914525"/>
                <a:gd name="connsiteY44" fmla="*/ 1019175 h 1395413"/>
                <a:gd name="connsiteX45" fmla="*/ 1871663 w 1914525"/>
                <a:gd name="connsiteY45" fmla="*/ 1038225 h 1395413"/>
                <a:gd name="connsiteX46" fmla="*/ 1876425 w 1914525"/>
                <a:gd name="connsiteY46" fmla="*/ 1166813 h 1395413"/>
                <a:gd name="connsiteX47" fmla="*/ 1885950 w 1914525"/>
                <a:gd name="connsiteY47" fmla="*/ 1285875 h 1395413"/>
                <a:gd name="connsiteX48" fmla="*/ 1885950 w 1914525"/>
                <a:gd name="connsiteY48" fmla="*/ 1357313 h 1395413"/>
                <a:gd name="connsiteX49" fmla="*/ 1876425 w 1914525"/>
                <a:gd name="connsiteY49" fmla="*/ 1371600 h 1395413"/>
                <a:gd name="connsiteX50" fmla="*/ 1866900 w 1914525"/>
                <a:gd name="connsiteY50" fmla="*/ 1395413 h 1395413"/>
                <a:gd name="connsiteX51" fmla="*/ 1871663 w 1914525"/>
                <a:gd name="connsiteY51" fmla="*/ 1266825 h 1395413"/>
                <a:gd name="connsiteX52" fmla="*/ 1881188 w 1914525"/>
                <a:gd name="connsiteY52" fmla="*/ 1238250 h 1395413"/>
                <a:gd name="connsiteX53" fmla="*/ 1890713 w 1914525"/>
                <a:gd name="connsiteY53" fmla="*/ 1200150 h 1395413"/>
                <a:gd name="connsiteX54" fmla="*/ 1900238 w 1914525"/>
                <a:gd name="connsiteY54" fmla="*/ 1171575 h 1395413"/>
                <a:gd name="connsiteX55" fmla="*/ 1905000 w 1914525"/>
                <a:gd name="connsiteY55" fmla="*/ 1085850 h 1395413"/>
                <a:gd name="connsiteX56" fmla="*/ 1914525 w 1914525"/>
                <a:gd name="connsiteY56" fmla="*/ 809625 h 1395413"/>
                <a:gd name="connsiteX57" fmla="*/ 1909763 w 1914525"/>
                <a:gd name="connsiteY57" fmla="*/ 666750 h 1395413"/>
                <a:gd name="connsiteX58" fmla="*/ 1890713 w 1914525"/>
                <a:gd name="connsiteY58" fmla="*/ 633413 h 1395413"/>
                <a:gd name="connsiteX59" fmla="*/ 1881188 w 1914525"/>
                <a:gd name="connsiteY59" fmla="*/ 609600 h 1395413"/>
                <a:gd name="connsiteX60" fmla="*/ 1871663 w 1914525"/>
                <a:gd name="connsiteY60" fmla="*/ 581025 h 1395413"/>
                <a:gd name="connsiteX61" fmla="*/ 1862138 w 1914525"/>
                <a:gd name="connsiteY61" fmla="*/ 566738 h 1395413"/>
                <a:gd name="connsiteX62" fmla="*/ 1857375 w 1914525"/>
                <a:gd name="connsiteY62" fmla="*/ 542925 h 1395413"/>
                <a:gd name="connsiteX63" fmla="*/ 1847850 w 1914525"/>
                <a:gd name="connsiteY63" fmla="*/ 528638 h 1395413"/>
                <a:gd name="connsiteX64" fmla="*/ 1843088 w 1914525"/>
                <a:gd name="connsiteY64" fmla="*/ 514350 h 1395413"/>
                <a:gd name="connsiteX65" fmla="*/ 1833563 w 1914525"/>
                <a:gd name="connsiteY65" fmla="*/ 495300 h 1395413"/>
                <a:gd name="connsiteX66" fmla="*/ 1824038 w 1914525"/>
                <a:gd name="connsiteY66" fmla="*/ 457200 h 1395413"/>
                <a:gd name="connsiteX67" fmla="*/ 1814513 w 1914525"/>
                <a:gd name="connsiteY67" fmla="*/ 438150 h 1395413"/>
                <a:gd name="connsiteX68" fmla="*/ 1800225 w 1914525"/>
                <a:gd name="connsiteY68" fmla="*/ 404813 h 1395413"/>
                <a:gd name="connsiteX69" fmla="*/ 1790700 w 1914525"/>
                <a:gd name="connsiteY69" fmla="*/ 376238 h 1395413"/>
                <a:gd name="connsiteX70" fmla="*/ 1785938 w 1914525"/>
                <a:gd name="connsiteY70" fmla="*/ 361950 h 1395413"/>
                <a:gd name="connsiteX71" fmla="*/ 1781175 w 1914525"/>
                <a:gd name="connsiteY71" fmla="*/ 342900 h 1395413"/>
                <a:gd name="connsiteX72" fmla="*/ 1771650 w 1914525"/>
                <a:gd name="connsiteY72" fmla="*/ 328613 h 1395413"/>
                <a:gd name="connsiteX73" fmla="*/ 1752600 w 1914525"/>
                <a:gd name="connsiteY73" fmla="*/ 280988 h 1395413"/>
                <a:gd name="connsiteX74" fmla="*/ 1747838 w 1914525"/>
                <a:gd name="connsiteY74" fmla="*/ 266700 h 1395413"/>
                <a:gd name="connsiteX75" fmla="*/ 1738313 w 1914525"/>
                <a:gd name="connsiteY75" fmla="*/ 252413 h 1395413"/>
                <a:gd name="connsiteX76" fmla="*/ 1724025 w 1914525"/>
                <a:gd name="connsiteY76" fmla="*/ 228600 h 1395413"/>
                <a:gd name="connsiteX77" fmla="*/ 1714500 w 1914525"/>
                <a:gd name="connsiteY77" fmla="*/ 214313 h 1395413"/>
                <a:gd name="connsiteX78" fmla="*/ 1700213 w 1914525"/>
                <a:gd name="connsiteY78" fmla="*/ 204788 h 1395413"/>
                <a:gd name="connsiteX79" fmla="*/ 1676400 w 1914525"/>
                <a:gd name="connsiteY79" fmla="*/ 176213 h 1395413"/>
                <a:gd name="connsiteX80" fmla="*/ 1666875 w 1914525"/>
                <a:gd name="connsiteY80" fmla="*/ 161925 h 1395413"/>
                <a:gd name="connsiteX81" fmla="*/ 1638300 w 1914525"/>
                <a:gd name="connsiteY81" fmla="*/ 152400 h 1395413"/>
                <a:gd name="connsiteX82" fmla="*/ 1609725 w 1914525"/>
                <a:gd name="connsiteY82" fmla="*/ 142875 h 1395413"/>
                <a:gd name="connsiteX83" fmla="*/ 1590675 w 1914525"/>
                <a:gd name="connsiteY83" fmla="*/ 133350 h 1395413"/>
                <a:gd name="connsiteX84" fmla="*/ 1533525 w 1914525"/>
                <a:gd name="connsiteY84" fmla="*/ 123825 h 1395413"/>
                <a:gd name="connsiteX85" fmla="*/ 1495425 w 1914525"/>
                <a:gd name="connsiteY85" fmla="*/ 109538 h 1395413"/>
                <a:gd name="connsiteX86" fmla="*/ 1376363 w 1914525"/>
                <a:gd name="connsiteY86" fmla="*/ 95250 h 1395413"/>
                <a:gd name="connsiteX87" fmla="*/ 1343025 w 1914525"/>
                <a:gd name="connsiteY87" fmla="*/ 90488 h 1395413"/>
                <a:gd name="connsiteX88" fmla="*/ 1281113 w 1914525"/>
                <a:gd name="connsiteY88" fmla="*/ 76200 h 1395413"/>
                <a:gd name="connsiteX89" fmla="*/ 1223963 w 1914525"/>
                <a:gd name="connsiteY89" fmla="*/ 71438 h 1395413"/>
                <a:gd name="connsiteX90" fmla="*/ 1181100 w 1914525"/>
                <a:gd name="connsiteY90" fmla="*/ 61913 h 1395413"/>
                <a:gd name="connsiteX91" fmla="*/ 1166813 w 1914525"/>
                <a:gd name="connsiteY91" fmla="*/ 52388 h 1395413"/>
                <a:gd name="connsiteX92" fmla="*/ 1143000 w 1914525"/>
                <a:gd name="connsiteY92" fmla="*/ 47625 h 1395413"/>
                <a:gd name="connsiteX93" fmla="*/ 1114425 w 1914525"/>
                <a:gd name="connsiteY93" fmla="*/ 38100 h 1395413"/>
                <a:gd name="connsiteX94" fmla="*/ 1085850 w 1914525"/>
                <a:gd name="connsiteY94" fmla="*/ 28575 h 1395413"/>
                <a:gd name="connsiteX95" fmla="*/ 1009650 w 1914525"/>
                <a:gd name="connsiteY95" fmla="*/ 19050 h 1395413"/>
                <a:gd name="connsiteX96" fmla="*/ 976313 w 1914525"/>
                <a:gd name="connsiteY96" fmla="*/ 9525 h 1395413"/>
                <a:gd name="connsiteX97" fmla="*/ 923925 w 1914525"/>
                <a:gd name="connsiteY97" fmla="*/ 0 h 1395413"/>
                <a:gd name="connsiteX98" fmla="*/ 771525 w 1914525"/>
                <a:gd name="connsiteY98" fmla="*/ 4763 h 1395413"/>
                <a:gd name="connsiteX99" fmla="*/ 757238 w 1914525"/>
                <a:gd name="connsiteY99" fmla="*/ 9525 h 1395413"/>
                <a:gd name="connsiteX100" fmla="*/ 733425 w 1914525"/>
                <a:gd name="connsiteY100" fmla="*/ 19050 h 1395413"/>
                <a:gd name="connsiteX101" fmla="*/ 714375 w 1914525"/>
                <a:gd name="connsiteY101" fmla="*/ 28575 h 1395413"/>
                <a:gd name="connsiteX102" fmla="*/ 700088 w 1914525"/>
                <a:gd name="connsiteY102" fmla="*/ 33338 h 1395413"/>
                <a:gd name="connsiteX103" fmla="*/ 681038 w 1914525"/>
                <a:gd name="connsiteY103" fmla="*/ 42863 h 1395413"/>
                <a:gd name="connsiteX104" fmla="*/ 633413 w 1914525"/>
                <a:gd name="connsiteY104" fmla="*/ 57150 h 1395413"/>
                <a:gd name="connsiteX105" fmla="*/ 595313 w 1914525"/>
                <a:gd name="connsiteY105" fmla="*/ 71438 h 1395413"/>
                <a:gd name="connsiteX106" fmla="*/ 552450 w 1914525"/>
                <a:gd name="connsiteY106" fmla="*/ 80963 h 1395413"/>
                <a:gd name="connsiteX107" fmla="*/ 519113 w 1914525"/>
                <a:gd name="connsiteY107" fmla="*/ 95250 h 1395413"/>
                <a:gd name="connsiteX108" fmla="*/ 485775 w 1914525"/>
                <a:gd name="connsiteY108" fmla="*/ 100013 h 1395413"/>
                <a:gd name="connsiteX109" fmla="*/ 438150 w 1914525"/>
                <a:gd name="connsiteY109" fmla="*/ 119063 h 1395413"/>
                <a:gd name="connsiteX110" fmla="*/ 404813 w 1914525"/>
                <a:gd name="connsiteY110" fmla="*/ 133350 h 1395413"/>
                <a:gd name="connsiteX111" fmla="*/ 390525 w 1914525"/>
                <a:gd name="connsiteY111" fmla="*/ 147638 h 1395413"/>
                <a:gd name="connsiteX112" fmla="*/ 352425 w 1914525"/>
                <a:gd name="connsiteY112" fmla="*/ 166688 h 1395413"/>
                <a:gd name="connsiteX113" fmla="*/ 319088 w 1914525"/>
                <a:gd name="connsiteY113" fmla="*/ 180975 h 1395413"/>
                <a:gd name="connsiteX114" fmla="*/ 300038 w 1914525"/>
                <a:gd name="connsiteY114" fmla="*/ 195263 h 1395413"/>
                <a:gd name="connsiteX115" fmla="*/ 285750 w 1914525"/>
                <a:gd name="connsiteY115" fmla="*/ 200025 h 1395413"/>
                <a:gd name="connsiteX116" fmla="*/ 266700 w 1914525"/>
                <a:gd name="connsiteY116" fmla="*/ 214313 h 1395413"/>
                <a:gd name="connsiteX117" fmla="*/ 228600 w 1914525"/>
                <a:gd name="connsiteY117" fmla="*/ 233363 h 1395413"/>
                <a:gd name="connsiteX118" fmla="*/ 200025 w 1914525"/>
                <a:gd name="connsiteY118" fmla="*/ 252413 h 1395413"/>
                <a:gd name="connsiteX119" fmla="*/ 185738 w 1914525"/>
                <a:gd name="connsiteY119" fmla="*/ 261938 h 1395413"/>
                <a:gd name="connsiteX120" fmla="*/ 166688 w 1914525"/>
                <a:gd name="connsiteY120" fmla="*/ 271463 h 1395413"/>
                <a:gd name="connsiteX121" fmla="*/ 157163 w 1914525"/>
                <a:gd name="connsiteY121" fmla="*/ 285750 h 1395413"/>
                <a:gd name="connsiteX122" fmla="*/ 142875 w 1914525"/>
                <a:gd name="connsiteY122" fmla="*/ 300038 h 1395413"/>
                <a:gd name="connsiteX123" fmla="*/ 119063 w 1914525"/>
                <a:gd name="connsiteY123" fmla="*/ 333375 h 1395413"/>
                <a:gd name="connsiteX124" fmla="*/ 114300 w 1914525"/>
                <a:gd name="connsiteY124" fmla="*/ 347663 h 1395413"/>
                <a:gd name="connsiteX125" fmla="*/ 104775 w 1914525"/>
                <a:gd name="connsiteY125" fmla="*/ 371475 h 1395413"/>
                <a:gd name="connsiteX126" fmla="*/ 85725 w 1914525"/>
                <a:gd name="connsiteY126" fmla="*/ 404813 h 1395413"/>
                <a:gd name="connsiteX127" fmla="*/ 76200 w 1914525"/>
                <a:gd name="connsiteY127" fmla="*/ 442913 h 1395413"/>
                <a:gd name="connsiteX128" fmla="*/ 71438 w 1914525"/>
                <a:gd name="connsiteY128" fmla="*/ 457200 h 1395413"/>
                <a:gd name="connsiteX129" fmla="*/ 66675 w 1914525"/>
                <a:gd name="connsiteY129" fmla="*/ 490538 h 1395413"/>
                <a:gd name="connsiteX130" fmla="*/ 61913 w 1914525"/>
                <a:gd name="connsiteY130" fmla="*/ 504825 h 1395413"/>
                <a:gd name="connsiteX131" fmla="*/ 57150 w 1914525"/>
                <a:gd name="connsiteY131" fmla="*/ 523875 h 1395413"/>
                <a:gd name="connsiteX132" fmla="*/ 52388 w 1914525"/>
                <a:gd name="connsiteY132" fmla="*/ 576263 h 1395413"/>
                <a:gd name="connsiteX133" fmla="*/ 47625 w 1914525"/>
                <a:gd name="connsiteY133" fmla="*/ 604838 h 1395413"/>
                <a:gd name="connsiteX134" fmla="*/ 38100 w 1914525"/>
                <a:gd name="connsiteY134" fmla="*/ 714375 h 1395413"/>
                <a:gd name="connsiteX135" fmla="*/ 28575 w 1914525"/>
                <a:gd name="connsiteY135" fmla="*/ 762000 h 1395413"/>
                <a:gd name="connsiteX136" fmla="*/ 14288 w 1914525"/>
                <a:gd name="connsiteY136" fmla="*/ 866775 h 1395413"/>
                <a:gd name="connsiteX137" fmla="*/ 9525 w 1914525"/>
                <a:gd name="connsiteY137" fmla="*/ 890588 h 1395413"/>
                <a:gd name="connsiteX138" fmla="*/ 0 w 1914525"/>
                <a:gd name="connsiteY138" fmla="*/ 919163 h 1395413"/>
                <a:gd name="connsiteX139" fmla="*/ 4763 w 1914525"/>
                <a:gd name="connsiteY139" fmla="*/ 1042988 h 1395413"/>
                <a:gd name="connsiteX140" fmla="*/ 14288 w 1914525"/>
                <a:gd name="connsiteY140" fmla="*/ 1076325 h 1395413"/>
                <a:gd name="connsiteX141" fmla="*/ 23813 w 1914525"/>
                <a:gd name="connsiteY141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09550 h 1395413"/>
                <a:gd name="connsiteX24" fmla="*/ 1333500 w 1914525"/>
                <a:gd name="connsiteY24" fmla="*/ 230981 h 1395413"/>
                <a:gd name="connsiteX25" fmla="*/ 1452563 w 1914525"/>
                <a:gd name="connsiteY25" fmla="*/ 238125 h 1395413"/>
                <a:gd name="connsiteX26" fmla="*/ 1481138 w 1914525"/>
                <a:gd name="connsiteY26" fmla="*/ 247650 h 1395413"/>
                <a:gd name="connsiteX27" fmla="*/ 1514475 w 1914525"/>
                <a:gd name="connsiteY27" fmla="*/ 257175 h 1395413"/>
                <a:gd name="connsiteX28" fmla="*/ 1547813 w 1914525"/>
                <a:gd name="connsiteY28" fmla="*/ 285750 h 1395413"/>
                <a:gd name="connsiteX29" fmla="*/ 1590675 w 1914525"/>
                <a:gd name="connsiteY29" fmla="*/ 314325 h 1395413"/>
                <a:gd name="connsiteX30" fmla="*/ 1619250 w 1914525"/>
                <a:gd name="connsiteY30" fmla="*/ 342900 h 1395413"/>
                <a:gd name="connsiteX31" fmla="*/ 1657350 w 1914525"/>
                <a:gd name="connsiteY31" fmla="*/ 390525 h 1395413"/>
                <a:gd name="connsiteX32" fmla="*/ 1676400 w 1914525"/>
                <a:gd name="connsiteY32" fmla="*/ 419100 h 1395413"/>
                <a:gd name="connsiteX33" fmla="*/ 1704975 w 1914525"/>
                <a:gd name="connsiteY33" fmla="*/ 471488 h 1395413"/>
                <a:gd name="connsiteX34" fmla="*/ 1747838 w 1914525"/>
                <a:gd name="connsiteY34" fmla="*/ 542925 h 1395413"/>
                <a:gd name="connsiteX35" fmla="*/ 1762125 w 1914525"/>
                <a:gd name="connsiteY35" fmla="*/ 571500 h 1395413"/>
                <a:gd name="connsiteX36" fmla="*/ 1771650 w 1914525"/>
                <a:gd name="connsiteY36" fmla="*/ 600075 h 1395413"/>
                <a:gd name="connsiteX37" fmla="*/ 1790700 w 1914525"/>
                <a:gd name="connsiteY37" fmla="*/ 642938 h 1395413"/>
                <a:gd name="connsiteX38" fmla="*/ 1809750 w 1914525"/>
                <a:gd name="connsiteY38" fmla="*/ 695325 h 1395413"/>
                <a:gd name="connsiteX39" fmla="*/ 1824038 w 1914525"/>
                <a:gd name="connsiteY39" fmla="*/ 747713 h 1395413"/>
                <a:gd name="connsiteX40" fmla="*/ 1833563 w 1914525"/>
                <a:gd name="connsiteY40" fmla="*/ 804863 h 1395413"/>
                <a:gd name="connsiteX41" fmla="*/ 1838325 w 1914525"/>
                <a:gd name="connsiteY41" fmla="*/ 942975 h 1395413"/>
                <a:gd name="connsiteX42" fmla="*/ 1857375 w 1914525"/>
                <a:gd name="connsiteY42" fmla="*/ 1000125 h 1395413"/>
                <a:gd name="connsiteX43" fmla="*/ 1862138 w 1914525"/>
                <a:gd name="connsiteY43" fmla="*/ 1019175 h 1395413"/>
                <a:gd name="connsiteX44" fmla="*/ 1871663 w 1914525"/>
                <a:gd name="connsiteY44" fmla="*/ 1038225 h 1395413"/>
                <a:gd name="connsiteX45" fmla="*/ 1876425 w 1914525"/>
                <a:gd name="connsiteY45" fmla="*/ 1166813 h 1395413"/>
                <a:gd name="connsiteX46" fmla="*/ 1885950 w 1914525"/>
                <a:gd name="connsiteY46" fmla="*/ 1285875 h 1395413"/>
                <a:gd name="connsiteX47" fmla="*/ 1885950 w 1914525"/>
                <a:gd name="connsiteY47" fmla="*/ 1357313 h 1395413"/>
                <a:gd name="connsiteX48" fmla="*/ 1876425 w 1914525"/>
                <a:gd name="connsiteY48" fmla="*/ 1371600 h 1395413"/>
                <a:gd name="connsiteX49" fmla="*/ 1866900 w 1914525"/>
                <a:gd name="connsiteY49" fmla="*/ 1395413 h 1395413"/>
                <a:gd name="connsiteX50" fmla="*/ 1871663 w 1914525"/>
                <a:gd name="connsiteY50" fmla="*/ 1266825 h 1395413"/>
                <a:gd name="connsiteX51" fmla="*/ 1881188 w 1914525"/>
                <a:gd name="connsiteY51" fmla="*/ 1238250 h 1395413"/>
                <a:gd name="connsiteX52" fmla="*/ 1890713 w 1914525"/>
                <a:gd name="connsiteY52" fmla="*/ 1200150 h 1395413"/>
                <a:gd name="connsiteX53" fmla="*/ 1900238 w 1914525"/>
                <a:gd name="connsiteY53" fmla="*/ 1171575 h 1395413"/>
                <a:gd name="connsiteX54" fmla="*/ 1905000 w 1914525"/>
                <a:gd name="connsiteY54" fmla="*/ 1085850 h 1395413"/>
                <a:gd name="connsiteX55" fmla="*/ 1914525 w 1914525"/>
                <a:gd name="connsiteY55" fmla="*/ 809625 h 1395413"/>
                <a:gd name="connsiteX56" fmla="*/ 1909763 w 1914525"/>
                <a:gd name="connsiteY56" fmla="*/ 666750 h 1395413"/>
                <a:gd name="connsiteX57" fmla="*/ 1890713 w 1914525"/>
                <a:gd name="connsiteY57" fmla="*/ 633413 h 1395413"/>
                <a:gd name="connsiteX58" fmla="*/ 1881188 w 1914525"/>
                <a:gd name="connsiteY58" fmla="*/ 609600 h 1395413"/>
                <a:gd name="connsiteX59" fmla="*/ 1871663 w 1914525"/>
                <a:gd name="connsiteY59" fmla="*/ 581025 h 1395413"/>
                <a:gd name="connsiteX60" fmla="*/ 1862138 w 1914525"/>
                <a:gd name="connsiteY60" fmla="*/ 566738 h 1395413"/>
                <a:gd name="connsiteX61" fmla="*/ 1857375 w 1914525"/>
                <a:gd name="connsiteY61" fmla="*/ 542925 h 1395413"/>
                <a:gd name="connsiteX62" fmla="*/ 1847850 w 1914525"/>
                <a:gd name="connsiteY62" fmla="*/ 528638 h 1395413"/>
                <a:gd name="connsiteX63" fmla="*/ 1843088 w 1914525"/>
                <a:gd name="connsiteY63" fmla="*/ 514350 h 1395413"/>
                <a:gd name="connsiteX64" fmla="*/ 1833563 w 1914525"/>
                <a:gd name="connsiteY64" fmla="*/ 495300 h 1395413"/>
                <a:gd name="connsiteX65" fmla="*/ 1824038 w 1914525"/>
                <a:gd name="connsiteY65" fmla="*/ 457200 h 1395413"/>
                <a:gd name="connsiteX66" fmla="*/ 1814513 w 1914525"/>
                <a:gd name="connsiteY66" fmla="*/ 438150 h 1395413"/>
                <a:gd name="connsiteX67" fmla="*/ 1800225 w 1914525"/>
                <a:gd name="connsiteY67" fmla="*/ 404813 h 1395413"/>
                <a:gd name="connsiteX68" fmla="*/ 1790700 w 1914525"/>
                <a:gd name="connsiteY68" fmla="*/ 376238 h 1395413"/>
                <a:gd name="connsiteX69" fmla="*/ 1785938 w 1914525"/>
                <a:gd name="connsiteY69" fmla="*/ 361950 h 1395413"/>
                <a:gd name="connsiteX70" fmla="*/ 1781175 w 1914525"/>
                <a:gd name="connsiteY70" fmla="*/ 342900 h 1395413"/>
                <a:gd name="connsiteX71" fmla="*/ 1771650 w 1914525"/>
                <a:gd name="connsiteY71" fmla="*/ 328613 h 1395413"/>
                <a:gd name="connsiteX72" fmla="*/ 1752600 w 1914525"/>
                <a:gd name="connsiteY72" fmla="*/ 280988 h 1395413"/>
                <a:gd name="connsiteX73" fmla="*/ 1747838 w 1914525"/>
                <a:gd name="connsiteY73" fmla="*/ 266700 h 1395413"/>
                <a:gd name="connsiteX74" fmla="*/ 1738313 w 1914525"/>
                <a:gd name="connsiteY74" fmla="*/ 252413 h 1395413"/>
                <a:gd name="connsiteX75" fmla="*/ 1724025 w 1914525"/>
                <a:gd name="connsiteY75" fmla="*/ 228600 h 1395413"/>
                <a:gd name="connsiteX76" fmla="*/ 1714500 w 1914525"/>
                <a:gd name="connsiteY76" fmla="*/ 214313 h 1395413"/>
                <a:gd name="connsiteX77" fmla="*/ 1700213 w 1914525"/>
                <a:gd name="connsiteY77" fmla="*/ 204788 h 1395413"/>
                <a:gd name="connsiteX78" fmla="*/ 1676400 w 1914525"/>
                <a:gd name="connsiteY78" fmla="*/ 176213 h 1395413"/>
                <a:gd name="connsiteX79" fmla="*/ 1666875 w 1914525"/>
                <a:gd name="connsiteY79" fmla="*/ 161925 h 1395413"/>
                <a:gd name="connsiteX80" fmla="*/ 1638300 w 1914525"/>
                <a:gd name="connsiteY80" fmla="*/ 152400 h 1395413"/>
                <a:gd name="connsiteX81" fmla="*/ 1609725 w 1914525"/>
                <a:gd name="connsiteY81" fmla="*/ 142875 h 1395413"/>
                <a:gd name="connsiteX82" fmla="*/ 1590675 w 1914525"/>
                <a:gd name="connsiteY82" fmla="*/ 133350 h 1395413"/>
                <a:gd name="connsiteX83" fmla="*/ 1533525 w 1914525"/>
                <a:gd name="connsiteY83" fmla="*/ 123825 h 1395413"/>
                <a:gd name="connsiteX84" fmla="*/ 1495425 w 1914525"/>
                <a:gd name="connsiteY84" fmla="*/ 109538 h 1395413"/>
                <a:gd name="connsiteX85" fmla="*/ 1376363 w 1914525"/>
                <a:gd name="connsiteY85" fmla="*/ 95250 h 1395413"/>
                <a:gd name="connsiteX86" fmla="*/ 1343025 w 1914525"/>
                <a:gd name="connsiteY86" fmla="*/ 90488 h 1395413"/>
                <a:gd name="connsiteX87" fmla="*/ 1281113 w 1914525"/>
                <a:gd name="connsiteY87" fmla="*/ 76200 h 1395413"/>
                <a:gd name="connsiteX88" fmla="*/ 1223963 w 1914525"/>
                <a:gd name="connsiteY88" fmla="*/ 71438 h 1395413"/>
                <a:gd name="connsiteX89" fmla="*/ 1181100 w 1914525"/>
                <a:gd name="connsiteY89" fmla="*/ 61913 h 1395413"/>
                <a:gd name="connsiteX90" fmla="*/ 1166813 w 1914525"/>
                <a:gd name="connsiteY90" fmla="*/ 52388 h 1395413"/>
                <a:gd name="connsiteX91" fmla="*/ 1143000 w 1914525"/>
                <a:gd name="connsiteY91" fmla="*/ 47625 h 1395413"/>
                <a:gd name="connsiteX92" fmla="*/ 1114425 w 1914525"/>
                <a:gd name="connsiteY92" fmla="*/ 38100 h 1395413"/>
                <a:gd name="connsiteX93" fmla="*/ 1085850 w 1914525"/>
                <a:gd name="connsiteY93" fmla="*/ 28575 h 1395413"/>
                <a:gd name="connsiteX94" fmla="*/ 1009650 w 1914525"/>
                <a:gd name="connsiteY94" fmla="*/ 19050 h 1395413"/>
                <a:gd name="connsiteX95" fmla="*/ 976313 w 1914525"/>
                <a:gd name="connsiteY95" fmla="*/ 9525 h 1395413"/>
                <a:gd name="connsiteX96" fmla="*/ 923925 w 1914525"/>
                <a:gd name="connsiteY96" fmla="*/ 0 h 1395413"/>
                <a:gd name="connsiteX97" fmla="*/ 771525 w 1914525"/>
                <a:gd name="connsiteY97" fmla="*/ 4763 h 1395413"/>
                <a:gd name="connsiteX98" fmla="*/ 757238 w 1914525"/>
                <a:gd name="connsiteY98" fmla="*/ 9525 h 1395413"/>
                <a:gd name="connsiteX99" fmla="*/ 733425 w 1914525"/>
                <a:gd name="connsiteY99" fmla="*/ 19050 h 1395413"/>
                <a:gd name="connsiteX100" fmla="*/ 714375 w 1914525"/>
                <a:gd name="connsiteY100" fmla="*/ 28575 h 1395413"/>
                <a:gd name="connsiteX101" fmla="*/ 700088 w 1914525"/>
                <a:gd name="connsiteY101" fmla="*/ 33338 h 1395413"/>
                <a:gd name="connsiteX102" fmla="*/ 681038 w 1914525"/>
                <a:gd name="connsiteY102" fmla="*/ 42863 h 1395413"/>
                <a:gd name="connsiteX103" fmla="*/ 633413 w 1914525"/>
                <a:gd name="connsiteY103" fmla="*/ 57150 h 1395413"/>
                <a:gd name="connsiteX104" fmla="*/ 595313 w 1914525"/>
                <a:gd name="connsiteY104" fmla="*/ 71438 h 1395413"/>
                <a:gd name="connsiteX105" fmla="*/ 552450 w 1914525"/>
                <a:gd name="connsiteY105" fmla="*/ 80963 h 1395413"/>
                <a:gd name="connsiteX106" fmla="*/ 519113 w 1914525"/>
                <a:gd name="connsiteY106" fmla="*/ 95250 h 1395413"/>
                <a:gd name="connsiteX107" fmla="*/ 485775 w 1914525"/>
                <a:gd name="connsiteY107" fmla="*/ 100013 h 1395413"/>
                <a:gd name="connsiteX108" fmla="*/ 438150 w 1914525"/>
                <a:gd name="connsiteY108" fmla="*/ 119063 h 1395413"/>
                <a:gd name="connsiteX109" fmla="*/ 404813 w 1914525"/>
                <a:gd name="connsiteY109" fmla="*/ 133350 h 1395413"/>
                <a:gd name="connsiteX110" fmla="*/ 390525 w 1914525"/>
                <a:gd name="connsiteY110" fmla="*/ 147638 h 1395413"/>
                <a:gd name="connsiteX111" fmla="*/ 352425 w 1914525"/>
                <a:gd name="connsiteY111" fmla="*/ 166688 h 1395413"/>
                <a:gd name="connsiteX112" fmla="*/ 319088 w 1914525"/>
                <a:gd name="connsiteY112" fmla="*/ 180975 h 1395413"/>
                <a:gd name="connsiteX113" fmla="*/ 300038 w 1914525"/>
                <a:gd name="connsiteY113" fmla="*/ 195263 h 1395413"/>
                <a:gd name="connsiteX114" fmla="*/ 285750 w 1914525"/>
                <a:gd name="connsiteY114" fmla="*/ 200025 h 1395413"/>
                <a:gd name="connsiteX115" fmla="*/ 266700 w 1914525"/>
                <a:gd name="connsiteY115" fmla="*/ 214313 h 1395413"/>
                <a:gd name="connsiteX116" fmla="*/ 228600 w 1914525"/>
                <a:gd name="connsiteY116" fmla="*/ 233363 h 1395413"/>
                <a:gd name="connsiteX117" fmla="*/ 200025 w 1914525"/>
                <a:gd name="connsiteY117" fmla="*/ 252413 h 1395413"/>
                <a:gd name="connsiteX118" fmla="*/ 185738 w 1914525"/>
                <a:gd name="connsiteY118" fmla="*/ 261938 h 1395413"/>
                <a:gd name="connsiteX119" fmla="*/ 166688 w 1914525"/>
                <a:gd name="connsiteY119" fmla="*/ 271463 h 1395413"/>
                <a:gd name="connsiteX120" fmla="*/ 157163 w 1914525"/>
                <a:gd name="connsiteY120" fmla="*/ 285750 h 1395413"/>
                <a:gd name="connsiteX121" fmla="*/ 142875 w 1914525"/>
                <a:gd name="connsiteY121" fmla="*/ 300038 h 1395413"/>
                <a:gd name="connsiteX122" fmla="*/ 119063 w 1914525"/>
                <a:gd name="connsiteY122" fmla="*/ 333375 h 1395413"/>
                <a:gd name="connsiteX123" fmla="*/ 114300 w 1914525"/>
                <a:gd name="connsiteY123" fmla="*/ 347663 h 1395413"/>
                <a:gd name="connsiteX124" fmla="*/ 104775 w 1914525"/>
                <a:gd name="connsiteY124" fmla="*/ 371475 h 1395413"/>
                <a:gd name="connsiteX125" fmla="*/ 85725 w 1914525"/>
                <a:gd name="connsiteY125" fmla="*/ 404813 h 1395413"/>
                <a:gd name="connsiteX126" fmla="*/ 76200 w 1914525"/>
                <a:gd name="connsiteY126" fmla="*/ 442913 h 1395413"/>
                <a:gd name="connsiteX127" fmla="*/ 71438 w 1914525"/>
                <a:gd name="connsiteY127" fmla="*/ 457200 h 1395413"/>
                <a:gd name="connsiteX128" fmla="*/ 66675 w 1914525"/>
                <a:gd name="connsiteY128" fmla="*/ 490538 h 1395413"/>
                <a:gd name="connsiteX129" fmla="*/ 61913 w 1914525"/>
                <a:gd name="connsiteY129" fmla="*/ 504825 h 1395413"/>
                <a:gd name="connsiteX130" fmla="*/ 57150 w 1914525"/>
                <a:gd name="connsiteY130" fmla="*/ 523875 h 1395413"/>
                <a:gd name="connsiteX131" fmla="*/ 52388 w 1914525"/>
                <a:gd name="connsiteY131" fmla="*/ 576263 h 1395413"/>
                <a:gd name="connsiteX132" fmla="*/ 47625 w 1914525"/>
                <a:gd name="connsiteY132" fmla="*/ 604838 h 1395413"/>
                <a:gd name="connsiteX133" fmla="*/ 38100 w 1914525"/>
                <a:gd name="connsiteY133" fmla="*/ 714375 h 1395413"/>
                <a:gd name="connsiteX134" fmla="*/ 28575 w 1914525"/>
                <a:gd name="connsiteY134" fmla="*/ 762000 h 1395413"/>
                <a:gd name="connsiteX135" fmla="*/ 14288 w 1914525"/>
                <a:gd name="connsiteY135" fmla="*/ 866775 h 1395413"/>
                <a:gd name="connsiteX136" fmla="*/ 9525 w 1914525"/>
                <a:gd name="connsiteY136" fmla="*/ 890588 h 1395413"/>
                <a:gd name="connsiteX137" fmla="*/ 0 w 1914525"/>
                <a:gd name="connsiteY137" fmla="*/ 919163 h 1395413"/>
                <a:gd name="connsiteX138" fmla="*/ 4763 w 1914525"/>
                <a:gd name="connsiteY138" fmla="*/ 1042988 h 1395413"/>
                <a:gd name="connsiteX139" fmla="*/ 14288 w 1914525"/>
                <a:gd name="connsiteY139" fmla="*/ 1076325 h 1395413"/>
                <a:gd name="connsiteX140" fmla="*/ 23813 w 1914525"/>
                <a:gd name="connsiteY140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61975 w 1914525"/>
                <a:gd name="connsiteY17" fmla="*/ 257175 h 1395413"/>
                <a:gd name="connsiteX18" fmla="*/ 590550 w 1914525"/>
                <a:gd name="connsiteY18" fmla="*/ 247650 h 1395413"/>
                <a:gd name="connsiteX19" fmla="*/ 652463 w 1914525"/>
                <a:gd name="connsiteY19" fmla="*/ 233363 h 1395413"/>
                <a:gd name="connsiteX20" fmla="*/ 704850 w 1914525"/>
                <a:gd name="connsiteY20" fmla="*/ 219075 h 1395413"/>
                <a:gd name="connsiteX21" fmla="*/ 766763 w 1914525"/>
                <a:gd name="connsiteY21" fmla="*/ 209550 h 1395413"/>
                <a:gd name="connsiteX22" fmla="*/ 890588 w 1914525"/>
                <a:gd name="connsiteY22" fmla="*/ 209550 h 1395413"/>
                <a:gd name="connsiteX23" fmla="*/ 988219 w 1914525"/>
                <a:gd name="connsiteY23" fmla="*/ 209550 h 1395413"/>
                <a:gd name="connsiteX24" fmla="*/ 1333500 w 1914525"/>
                <a:gd name="connsiteY24" fmla="*/ 230981 h 1395413"/>
                <a:gd name="connsiteX25" fmla="*/ 1452563 w 1914525"/>
                <a:gd name="connsiteY25" fmla="*/ 238125 h 1395413"/>
                <a:gd name="connsiteX26" fmla="*/ 1481138 w 1914525"/>
                <a:gd name="connsiteY26" fmla="*/ 247650 h 1395413"/>
                <a:gd name="connsiteX27" fmla="*/ 1547813 w 1914525"/>
                <a:gd name="connsiteY27" fmla="*/ 285750 h 1395413"/>
                <a:gd name="connsiteX28" fmla="*/ 1590675 w 1914525"/>
                <a:gd name="connsiteY28" fmla="*/ 314325 h 1395413"/>
                <a:gd name="connsiteX29" fmla="*/ 1619250 w 1914525"/>
                <a:gd name="connsiteY29" fmla="*/ 342900 h 1395413"/>
                <a:gd name="connsiteX30" fmla="*/ 1657350 w 1914525"/>
                <a:gd name="connsiteY30" fmla="*/ 390525 h 1395413"/>
                <a:gd name="connsiteX31" fmla="*/ 1676400 w 1914525"/>
                <a:gd name="connsiteY31" fmla="*/ 419100 h 1395413"/>
                <a:gd name="connsiteX32" fmla="*/ 1704975 w 1914525"/>
                <a:gd name="connsiteY32" fmla="*/ 471488 h 1395413"/>
                <a:gd name="connsiteX33" fmla="*/ 1747838 w 1914525"/>
                <a:gd name="connsiteY33" fmla="*/ 542925 h 1395413"/>
                <a:gd name="connsiteX34" fmla="*/ 1762125 w 1914525"/>
                <a:gd name="connsiteY34" fmla="*/ 571500 h 1395413"/>
                <a:gd name="connsiteX35" fmla="*/ 1771650 w 1914525"/>
                <a:gd name="connsiteY35" fmla="*/ 600075 h 1395413"/>
                <a:gd name="connsiteX36" fmla="*/ 1790700 w 1914525"/>
                <a:gd name="connsiteY36" fmla="*/ 642938 h 1395413"/>
                <a:gd name="connsiteX37" fmla="*/ 1809750 w 1914525"/>
                <a:gd name="connsiteY37" fmla="*/ 695325 h 1395413"/>
                <a:gd name="connsiteX38" fmla="*/ 1824038 w 1914525"/>
                <a:gd name="connsiteY38" fmla="*/ 747713 h 1395413"/>
                <a:gd name="connsiteX39" fmla="*/ 1833563 w 1914525"/>
                <a:gd name="connsiteY39" fmla="*/ 804863 h 1395413"/>
                <a:gd name="connsiteX40" fmla="*/ 1838325 w 1914525"/>
                <a:gd name="connsiteY40" fmla="*/ 942975 h 1395413"/>
                <a:gd name="connsiteX41" fmla="*/ 1857375 w 1914525"/>
                <a:gd name="connsiteY41" fmla="*/ 1000125 h 1395413"/>
                <a:gd name="connsiteX42" fmla="*/ 1862138 w 1914525"/>
                <a:gd name="connsiteY42" fmla="*/ 1019175 h 1395413"/>
                <a:gd name="connsiteX43" fmla="*/ 1871663 w 1914525"/>
                <a:gd name="connsiteY43" fmla="*/ 1038225 h 1395413"/>
                <a:gd name="connsiteX44" fmla="*/ 1876425 w 1914525"/>
                <a:gd name="connsiteY44" fmla="*/ 1166813 h 1395413"/>
                <a:gd name="connsiteX45" fmla="*/ 1885950 w 1914525"/>
                <a:gd name="connsiteY45" fmla="*/ 1285875 h 1395413"/>
                <a:gd name="connsiteX46" fmla="*/ 1885950 w 1914525"/>
                <a:gd name="connsiteY46" fmla="*/ 1357313 h 1395413"/>
                <a:gd name="connsiteX47" fmla="*/ 1876425 w 1914525"/>
                <a:gd name="connsiteY47" fmla="*/ 1371600 h 1395413"/>
                <a:gd name="connsiteX48" fmla="*/ 1866900 w 1914525"/>
                <a:gd name="connsiteY48" fmla="*/ 1395413 h 1395413"/>
                <a:gd name="connsiteX49" fmla="*/ 1871663 w 1914525"/>
                <a:gd name="connsiteY49" fmla="*/ 1266825 h 1395413"/>
                <a:gd name="connsiteX50" fmla="*/ 1881188 w 1914525"/>
                <a:gd name="connsiteY50" fmla="*/ 1238250 h 1395413"/>
                <a:gd name="connsiteX51" fmla="*/ 1890713 w 1914525"/>
                <a:gd name="connsiteY51" fmla="*/ 1200150 h 1395413"/>
                <a:gd name="connsiteX52" fmla="*/ 1900238 w 1914525"/>
                <a:gd name="connsiteY52" fmla="*/ 1171575 h 1395413"/>
                <a:gd name="connsiteX53" fmla="*/ 1905000 w 1914525"/>
                <a:gd name="connsiteY53" fmla="*/ 1085850 h 1395413"/>
                <a:gd name="connsiteX54" fmla="*/ 1914525 w 1914525"/>
                <a:gd name="connsiteY54" fmla="*/ 809625 h 1395413"/>
                <a:gd name="connsiteX55" fmla="*/ 1909763 w 1914525"/>
                <a:gd name="connsiteY55" fmla="*/ 666750 h 1395413"/>
                <a:gd name="connsiteX56" fmla="*/ 1890713 w 1914525"/>
                <a:gd name="connsiteY56" fmla="*/ 633413 h 1395413"/>
                <a:gd name="connsiteX57" fmla="*/ 1881188 w 1914525"/>
                <a:gd name="connsiteY57" fmla="*/ 609600 h 1395413"/>
                <a:gd name="connsiteX58" fmla="*/ 1871663 w 1914525"/>
                <a:gd name="connsiteY58" fmla="*/ 581025 h 1395413"/>
                <a:gd name="connsiteX59" fmla="*/ 1862138 w 1914525"/>
                <a:gd name="connsiteY59" fmla="*/ 566738 h 1395413"/>
                <a:gd name="connsiteX60" fmla="*/ 1857375 w 1914525"/>
                <a:gd name="connsiteY60" fmla="*/ 542925 h 1395413"/>
                <a:gd name="connsiteX61" fmla="*/ 1847850 w 1914525"/>
                <a:gd name="connsiteY61" fmla="*/ 528638 h 1395413"/>
                <a:gd name="connsiteX62" fmla="*/ 1843088 w 1914525"/>
                <a:gd name="connsiteY62" fmla="*/ 514350 h 1395413"/>
                <a:gd name="connsiteX63" fmla="*/ 1833563 w 1914525"/>
                <a:gd name="connsiteY63" fmla="*/ 495300 h 1395413"/>
                <a:gd name="connsiteX64" fmla="*/ 1824038 w 1914525"/>
                <a:gd name="connsiteY64" fmla="*/ 457200 h 1395413"/>
                <a:gd name="connsiteX65" fmla="*/ 1814513 w 1914525"/>
                <a:gd name="connsiteY65" fmla="*/ 438150 h 1395413"/>
                <a:gd name="connsiteX66" fmla="*/ 1800225 w 1914525"/>
                <a:gd name="connsiteY66" fmla="*/ 404813 h 1395413"/>
                <a:gd name="connsiteX67" fmla="*/ 1790700 w 1914525"/>
                <a:gd name="connsiteY67" fmla="*/ 376238 h 1395413"/>
                <a:gd name="connsiteX68" fmla="*/ 1785938 w 1914525"/>
                <a:gd name="connsiteY68" fmla="*/ 361950 h 1395413"/>
                <a:gd name="connsiteX69" fmla="*/ 1781175 w 1914525"/>
                <a:gd name="connsiteY69" fmla="*/ 342900 h 1395413"/>
                <a:gd name="connsiteX70" fmla="*/ 1771650 w 1914525"/>
                <a:gd name="connsiteY70" fmla="*/ 328613 h 1395413"/>
                <a:gd name="connsiteX71" fmla="*/ 1752600 w 1914525"/>
                <a:gd name="connsiteY71" fmla="*/ 280988 h 1395413"/>
                <a:gd name="connsiteX72" fmla="*/ 1747838 w 1914525"/>
                <a:gd name="connsiteY72" fmla="*/ 266700 h 1395413"/>
                <a:gd name="connsiteX73" fmla="*/ 1738313 w 1914525"/>
                <a:gd name="connsiteY73" fmla="*/ 252413 h 1395413"/>
                <a:gd name="connsiteX74" fmla="*/ 1724025 w 1914525"/>
                <a:gd name="connsiteY74" fmla="*/ 228600 h 1395413"/>
                <a:gd name="connsiteX75" fmla="*/ 1714500 w 1914525"/>
                <a:gd name="connsiteY75" fmla="*/ 214313 h 1395413"/>
                <a:gd name="connsiteX76" fmla="*/ 1700213 w 1914525"/>
                <a:gd name="connsiteY76" fmla="*/ 204788 h 1395413"/>
                <a:gd name="connsiteX77" fmla="*/ 1676400 w 1914525"/>
                <a:gd name="connsiteY77" fmla="*/ 176213 h 1395413"/>
                <a:gd name="connsiteX78" fmla="*/ 1666875 w 1914525"/>
                <a:gd name="connsiteY78" fmla="*/ 161925 h 1395413"/>
                <a:gd name="connsiteX79" fmla="*/ 1638300 w 1914525"/>
                <a:gd name="connsiteY79" fmla="*/ 152400 h 1395413"/>
                <a:gd name="connsiteX80" fmla="*/ 1609725 w 1914525"/>
                <a:gd name="connsiteY80" fmla="*/ 142875 h 1395413"/>
                <a:gd name="connsiteX81" fmla="*/ 1590675 w 1914525"/>
                <a:gd name="connsiteY81" fmla="*/ 133350 h 1395413"/>
                <a:gd name="connsiteX82" fmla="*/ 1533525 w 1914525"/>
                <a:gd name="connsiteY82" fmla="*/ 123825 h 1395413"/>
                <a:gd name="connsiteX83" fmla="*/ 1495425 w 1914525"/>
                <a:gd name="connsiteY83" fmla="*/ 109538 h 1395413"/>
                <a:gd name="connsiteX84" fmla="*/ 1376363 w 1914525"/>
                <a:gd name="connsiteY84" fmla="*/ 95250 h 1395413"/>
                <a:gd name="connsiteX85" fmla="*/ 1343025 w 1914525"/>
                <a:gd name="connsiteY85" fmla="*/ 90488 h 1395413"/>
                <a:gd name="connsiteX86" fmla="*/ 1281113 w 1914525"/>
                <a:gd name="connsiteY86" fmla="*/ 76200 h 1395413"/>
                <a:gd name="connsiteX87" fmla="*/ 1223963 w 1914525"/>
                <a:gd name="connsiteY87" fmla="*/ 71438 h 1395413"/>
                <a:gd name="connsiteX88" fmla="*/ 1181100 w 1914525"/>
                <a:gd name="connsiteY88" fmla="*/ 61913 h 1395413"/>
                <a:gd name="connsiteX89" fmla="*/ 1166813 w 1914525"/>
                <a:gd name="connsiteY89" fmla="*/ 52388 h 1395413"/>
                <a:gd name="connsiteX90" fmla="*/ 1143000 w 1914525"/>
                <a:gd name="connsiteY90" fmla="*/ 47625 h 1395413"/>
                <a:gd name="connsiteX91" fmla="*/ 1114425 w 1914525"/>
                <a:gd name="connsiteY91" fmla="*/ 38100 h 1395413"/>
                <a:gd name="connsiteX92" fmla="*/ 1085850 w 1914525"/>
                <a:gd name="connsiteY92" fmla="*/ 28575 h 1395413"/>
                <a:gd name="connsiteX93" fmla="*/ 1009650 w 1914525"/>
                <a:gd name="connsiteY93" fmla="*/ 19050 h 1395413"/>
                <a:gd name="connsiteX94" fmla="*/ 976313 w 1914525"/>
                <a:gd name="connsiteY94" fmla="*/ 9525 h 1395413"/>
                <a:gd name="connsiteX95" fmla="*/ 923925 w 1914525"/>
                <a:gd name="connsiteY95" fmla="*/ 0 h 1395413"/>
                <a:gd name="connsiteX96" fmla="*/ 771525 w 1914525"/>
                <a:gd name="connsiteY96" fmla="*/ 4763 h 1395413"/>
                <a:gd name="connsiteX97" fmla="*/ 757238 w 1914525"/>
                <a:gd name="connsiteY97" fmla="*/ 9525 h 1395413"/>
                <a:gd name="connsiteX98" fmla="*/ 733425 w 1914525"/>
                <a:gd name="connsiteY98" fmla="*/ 19050 h 1395413"/>
                <a:gd name="connsiteX99" fmla="*/ 714375 w 1914525"/>
                <a:gd name="connsiteY99" fmla="*/ 28575 h 1395413"/>
                <a:gd name="connsiteX100" fmla="*/ 700088 w 1914525"/>
                <a:gd name="connsiteY100" fmla="*/ 33338 h 1395413"/>
                <a:gd name="connsiteX101" fmla="*/ 681038 w 1914525"/>
                <a:gd name="connsiteY101" fmla="*/ 42863 h 1395413"/>
                <a:gd name="connsiteX102" fmla="*/ 633413 w 1914525"/>
                <a:gd name="connsiteY102" fmla="*/ 57150 h 1395413"/>
                <a:gd name="connsiteX103" fmla="*/ 595313 w 1914525"/>
                <a:gd name="connsiteY103" fmla="*/ 71438 h 1395413"/>
                <a:gd name="connsiteX104" fmla="*/ 552450 w 1914525"/>
                <a:gd name="connsiteY104" fmla="*/ 80963 h 1395413"/>
                <a:gd name="connsiteX105" fmla="*/ 519113 w 1914525"/>
                <a:gd name="connsiteY105" fmla="*/ 95250 h 1395413"/>
                <a:gd name="connsiteX106" fmla="*/ 485775 w 1914525"/>
                <a:gd name="connsiteY106" fmla="*/ 100013 h 1395413"/>
                <a:gd name="connsiteX107" fmla="*/ 438150 w 1914525"/>
                <a:gd name="connsiteY107" fmla="*/ 119063 h 1395413"/>
                <a:gd name="connsiteX108" fmla="*/ 404813 w 1914525"/>
                <a:gd name="connsiteY108" fmla="*/ 133350 h 1395413"/>
                <a:gd name="connsiteX109" fmla="*/ 390525 w 1914525"/>
                <a:gd name="connsiteY109" fmla="*/ 147638 h 1395413"/>
                <a:gd name="connsiteX110" fmla="*/ 352425 w 1914525"/>
                <a:gd name="connsiteY110" fmla="*/ 166688 h 1395413"/>
                <a:gd name="connsiteX111" fmla="*/ 319088 w 1914525"/>
                <a:gd name="connsiteY111" fmla="*/ 180975 h 1395413"/>
                <a:gd name="connsiteX112" fmla="*/ 300038 w 1914525"/>
                <a:gd name="connsiteY112" fmla="*/ 195263 h 1395413"/>
                <a:gd name="connsiteX113" fmla="*/ 285750 w 1914525"/>
                <a:gd name="connsiteY113" fmla="*/ 200025 h 1395413"/>
                <a:gd name="connsiteX114" fmla="*/ 266700 w 1914525"/>
                <a:gd name="connsiteY114" fmla="*/ 214313 h 1395413"/>
                <a:gd name="connsiteX115" fmla="*/ 228600 w 1914525"/>
                <a:gd name="connsiteY115" fmla="*/ 233363 h 1395413"/>
                <a:gd name="connsiteX116" fmla="*/ 200025 w 1914525"/>
                <a:gd name="connsiteY116" fmla="*/ 252413 h 1395413"/>
                <a:gd name="connsiteX117" fmla="*/ 185738 w 1914525"/>
                <a:gd name="connsiteY117" fmla="*/ 261938 h 1395413"/>
                <a:gd name="connsiteX118" fmla="*/ 166688 w 1914525"/>
                <a:gd name="connsiteY118" fmla="*/ 271463 h 1395413"/>
                <a:gd name="connsiteX119" fmla="*/ 157163 w 1914525"/>
                <a:gd name="connsiteY119" fmla="*/ 285750 h 1395413"/>
                <a:gd name="connsiteX120" fmla="*/ 142875 w 1914525"/>
                <a:gd name="connsiteY120" fmla="*/ 300038 h 1395413"/>
                <a:gd name="connsiteX121" fmla="*/ 119063 w 1914525"/>
                <a:gd name="connsiteY121" fmla="*/ 333375 h 1395413"/>
                <a:gd name="connsiteX122" fmla="*/ 114300 w 1914525"/>
                <a:gd name="connsiteY122" fmla="*/ 347663 h 1395413"/>
                <a:gd name="connsiteX123" fmla="*/ 104775 w 1914525"/>
                <a:gd name="connsiteY123" fmla="*/ 371475 h 1395413"/>
                <a:gd name="connsiteX124" fmla="*/ 85725 w 1914525"/>
                <a:gd name="connsiteY124" fmla="*/ 404813 h 1395413"/>
                <a:gd name="connsiteX125" fmla="*/ 76200 w 1914525"/>
                <a:gd name="connsiteY125" fmla="*/ 442913 h 1395413"/>
                <a:gd name="connsiteX126" fmla="*/ 71438 w 1914525"/>
                <a:gd name="connsiteY126" fmla="*/ 457200 h 1395413"/>
                <a:gd name="connsiteX127" fmla="*/ 66675 w 1914525"/>
                <a:gd name="connsiteY127" fmla="*/ 490538 h 1395413"/>
                <a:gd name="connsiteX128" fmla="*/ 61913 w 1914525"/>
                <a:gd name="connsiteY128" fmla="*/ 504825 h 1395413"/>
                <a:gd name="connsiteX129" fmla="*/ 57150 w 1914525"/>
                <a:gd name="connsiteY129" fmla="*/ 523875 h 1395413"/>
                <a:gd name="connsiteX130" fmla="*/ 52388 w 1914525"/>
                <a:gd name="connsiteY130" fmla="*/ 576263 h 1395413"/>
                <a:gd name="connsiteX131" fmla="*/ 47625 w 1914525"/>
                <a:gd name="connsiteY131" fmla="*/ 604838 h 1395413"/>
                <a:gd name="connsiteX132" fmla="*/ 38100 w 1914525"/>
                <a:gd name="connsiteY132" fmla="*/ 714375 h 1395413"/>
                <a:gd name="connsiteX133" fmla="*/ 28575 w 1914525"/>
                <a:gd name="connsiteY133" fmla="*/ 762000 h 1395413"/>
                <a:gd name="connsiteX134" fmla="*/ 14288 w 1914525"/>
                <a:gd name="connsiteY134" fmla="*/ 866775 h 1395413"/>
                <a:gd name="connsiteX135" fmla="*/ 9525 w 1914525"/>
                <a:gd name="connsiteY135" fmla="*/ 890588 h 1395413"/>
                <a:gd name="connsiteX136" fmla="*/ 0 w 1914525"/>
                <a:gd name="connsiteY136" fmla="*/ 919163 h 1395413"/>
                <a:gd name="connsiteX137" fmla="*/ 4763 w 1914525"/>
                <a:gd name="connsiteY137" fmla="*/ 1042988 h 1395413"/>
                <a:gd name="connsiteX138" fmla="*/ 14288 w 1914525"/>
                <a:gd name="connsiteY138" fmla="*/ 1076325 h 1395413"/>
                <a:gd name="connsiteX139" fmla="*/ 23813 w 1914525"/>
                <a:gd name="connsiteY139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590550 w 1914525"/>
                <a:gd name="connsiteY17" fmla="*/ 247650 h 1395413"/>
                <a:gd name="connsiteX18" fmla="*/ 652463 w 1914525"/>
                <a:gd name="connsiteY18" fmla="*/ 233363 h 1395413"/>
                <a:gd name="connsiteX19" fmla="*/ 704850 w 1914525"/>
                <a:gd name="connsiteY19" fmla="*/ 219075 h 1395413"/>
                <a:gd name="connsiteX20" fmla="*/ 766763 w 1914525"/>
                <a:gd name="connsiteY20" fmla="*/ 209550 h 1395413"/>
                <a:gd name="connsiteX21" fmla="*/ 890588 w 1914525"/>
                <a:gd name="connsiteY21" fmla="*/ 209550 h 1395413"/>
                <a:gd name="connsiteX22" fmla="*/ 988219 w 1914525"/>
                <a:gd name="connsiteY22" fmla="*/ 209550 h 1395413"/>
                <a:gd name="connsiteX23" fmla="*/ 1333500 w 1914525"/>
                <a:gd name="connsiteY23" fmla="*/ 230981 h 1395413"/>
                <a:gd name="connsiteX24" fmla="*/ 1452563 w 1914525"/>
                <a:gd name="connsiteY24" fmla="*/ 238125 h 1395413"/>
                <a:gd name="connsiteX25" fmla="*/ 1481138 w 1914525"/>
                <a:gd name="connsiteY25" fmla="*/ 247650 h 1395413"/>
                <a:gd name="connsiteX26" fmla="*/ 1547813 w 1914525"/>
                <a:gd name="connsiteY26" fmla="*/ 285750 h 1395413"/>
                <a:gd name="connsiteX27" fmla="*/ 1590675 w 1914525"/>
                <a:gd name="connsiteY27" fmla="*/ 314325 h 1395413"/>
                <a:gd name="connsiteX28" fmla="*/ 1619250 w 1914525"/>
                <a:gd name="connsiteY28" fmla="*/ 342900 h 1395413"/>
                <a:gd name="connsiteX29" fmla="*/ 1657350 w 1914525"/>
                <a:gd name="connsiteY29" fmla="*/ 390525 h 1395413"/>
                <a:gd name="connsiteX30" fmla="*/ 1676400 w 1914525"/>
                <a:gd name="connsiteY30" fmla="*/ 419100 h 1395413"/>
                <a:gd name="connsiteX31" fmla="*/ 1704975 w 1914525"/>
                <a:gd name="connsiteY31" fmla="*/ 471488 h 1395413"/>
                <a:gd name="connsiteX32" fmla="*/ 1747838 w 1914525"/>
                <a:gd name="connsiteY32" fmla="*/ 542925 h 1395413"/>
                <a:gd name="connsiteX33" fmla="*/ 1762125 w 1914525"/>
                <a:gd name="connsiteY33" fmla="*/ 571500 h 1395413"/>
                <a:gd name="connsiteX34" fmla="*/ 1771650 w 1914525"/>
                <a:gd name="connsiteY34" fmla="*/ 600075 h 1395413"/>
                <a:gd name="connsiteX35" fmla="*/ 1790700 w 1914525"/>
                <a:gd name="connsiteY35" fmla="*/ 642938 h 1395413"/>
                <a:gd name="connsiteX36" fmla="*/ 1809750 w 1914525"/>
                <a:gd name="connsiteY36" fmla="*/ 695325 h 1395413"/>
                <a:gd name="connsiteX37" fmla="*/ 1824038 w 1914525"/>
                <a:gd name="connsiteY37" fmla="*/ 747713 h 1395413"/>
                <a:gd name="connsiteX38" fmla="*/ 1833563 w 1914525"/>
                <a:gd name="connsiteY38" fmla="*/ 804863 h 1395413"/>
                <a:gd name="connsiteX39" fmla="*/ 1838325 w 1914525"/>
                <a:gd name="connsiteY39" fmla="*/ 942975 h 1395413"/>
                <a:gd name="connsiteX40" fmla="*/ 1857375 w 1914525"/>
                <a:gd name="connsiteY40" fmla="*/ 1000125 h 1395413"/>
                <a:gd name="connsiteX41" fmla="*/ 1862138 w 1914525"/>
                <a:gd name="connsiteY41" fmla="*/ 1019175 h 1395413"/>
                <a:gd name="connsiteX42" fmla="*/ 1871663 w 1914525"/>
                <a:gd name="connsiteY42" fmla="*/ 1038225 h 1395413"/>
                <a:gd name="connsiteX43" fmla="*/ 1876425 w 1914525"/>
                <a:gd name="connsiteY43" fmla="*/ 1166813 h 1395413"/>
                <a:gd name="connsiteX44" fmla="*/ 1885950 w 1914525"/>
                <a:gd name="connsiteY44" fmla="*/ 1285875 h 1395413"/>
                <a:gd name="connsiteX45" fmla="*/ 1885950 w 1914525"/>
                <a:gd name="connsiteY45" fmla="*/ 1357313 h 1395413"/>
                <a:gd name="connsiteX46" fmla="*/ 1876425 w 1914525"/>
                <a:gd name="connsiteY46" fmla="*/ 1371600 h 1395413"/>
                <a:gd name="connsiteX47" fmla="*/ 1866900 w 1914525"/>
                <a:gd name="connsiteY47" fmla="*/ 1395413 h 1395413"/>
                <a:gd name="connsiteX48" fmla="*/ 1871663 w 1914525"/>
                <a:gd name="connsiteY48" fmla="*/ 1266825 h 1395413"/>
                <a:gd name="connsiteX49" fmla="*/ 1881188 w 1914525"/>
                <a:gd name="connsiteY49" fmla="*/ 1238250 h 1395413"/>
                <a:gd name="connsiteX50" fmla="*/ 1890713 w 1914525"/>
                <a:gd name="connsiteY50" fmla="*/ 1200150 h 1395413"/>
                <a:gd name="connsiteX51" fmla="*/ 1900238 w 1914525"/>
                <a:gd name="connsiteY51" fmla="*/ 1171575 h 1395413"/>
                <a:gd name="connsiteX52" fmla="*/ 1905000 w 1914525"/>
                <a:gd name="connsiteY52" fmla="*/ 1085850 h 1395413"/>
                <a:gd name="connsiteX53" fmla="*/ 1914525 w 1914525"/>
                <a:gd name="connsiteY53" fmla="*/ 809625 h 1395413"/>
                <a:gd name="connsiteX54" fmla="*/ 1909763 w 1914525"/>
                <a:gd name="connsiteY54" fmla="*/ 666750 h 1395413"/>
                <a:gd name="connsiteX55" fmla="*/ 1890713 w 1914525"/>
                <a:gd name="connsiteY55" fmla="*/ 633413 h 1395413"/>
                <a:gd name="connsiteX56" fmla="*/ 1881188 w 1914525"/>
                <a:gd name="connsiteY56" fmla="*/ 609600 h 1395413"/>
                <a:gd name="connsiteX57" fmla="*/ 1871663 w 1914525"/>
                <a:gd name="connsiteY57" fmla="*/ 581025 h 1395413"/>
                <a:gd name="connsiteX58" fmla="*/ 1862138 w 1914525"/>
                <a:gd name="connsiteY58" fmla="*/ 566738 h 1395413"/>
                <a:gd name="connsiteX59" fmla="*/ 1857375 w 1914525"/>
                <a:gd name="connsiteY59" fmla="*/ 542925 h 1395413"/>
                <a:gd name="connsiteX60" fmla="*/ 1847850 w 1914525"/>
                <a:gd name="connsiteY60" fmla="*/ 528638 h 1395413"/>
                <a:gd name="connsiteX61" fmla="*/ 1843088 w 1914525"/>
                <a:gd name="connsiteY61" fmla="*/ 514350 h 1395413"/>
                <a:gd name="connsiteX62" fmla="*/ 1833563 w 1914525"/>
                <a:gd name="connsiteY62" fmla="*/ 495300 h 1395413"/>
                <a:gd name="connsiteX63" fmla="*/ 1824038 w 1914525"/>
                <a:gd name="connsiteY63" fmla="*/ 457200 h 1395413"/>
                <a:gd name="connsiteX64" fmla="*/ 1814513 w 1914525"/>
                <a:gd name="connsiteY64" fmla="*/ 438150 h 1395413"/>
                <a:gd name="connsiteX65" fmla="*/ 1800225 w 1914525"/>
                <a:gd name="connsiteY65" fmla="*/ 404813 h 1395413"/>
                <a:gd name="connsiteX66" fmla="*/ 1790700 w 1914525"/>
                <a:gd name="connsiteY66" fmla="*/ 376238 h 1395413"/>
                <a:gd name="connsiteX67" fmla="*/ 1785938 w 1914525"/>
                <a:gd name="connsiteY67" fmla="*/ 361950 h 1395413"/>
                <a:gd name="connsiteX68" fmla="*/ 1781175 w 1914525"/>
                <a:gd name="connsiteY68" fmla="*/ 342900 h 1395413"/>
                <a:gd name="connsiteX69" fmla="*/ 1771650 w 1914525"/>
                <a:gd name="connsiteY69" fmla="*/ 328613 h 1395413"/>
                <a:gd name="connsiteX70" fmla="*/ 1752600 w 1914525"/>
                <a:gd name="connsiteY70" fmla="*/ 280988 h 1395413"/>
                <a:gd name="connsiteX71" fmla="*/ 1747838 w 1914525"/>
                <a:gd name="connsiteY71" fmla="*/ 266700 h 1395413"/>
                <a:gd name="connsiteX72" fmla="*/ 1738313 w 1914525"/>
                <a:gd name="connsiteY72" fmla="*/ 252413 h 1395413"/>
                <a:gd name="connsiteX73" fmla="*/ 1724025 w 1914525"/>
                <a:gd name="connsiteY73" fmla="*/ 228600 h 1395413"/>
                <a:gd name="connsiteX74" fmla="*/ 1714500 w 1914525"/>
                <a:gd name="connsiteY74" fmla="*/ 214313 h 1395413"/>
                <a:gd name="connsiteX75" fmla="*/ 1700213 w 1914525"/>
                <a:gd name="connsiteY75" fmla="*/ 204788 h 1395413"/>
                <a:gd name="connsiteX76" fmla="*/ 1676400 w 1914525"/>
                <a:gd name="connsiteY76" fmla="*/ 176213 h 1395413"/>
                <a:gd name="connsiteX77" fmla="*/ 1666875 w 1914525"/>
                <a:gd name="connsiteY77" fmla="*/ 161925 h 1395413"/>
                <a:gd name="connsiteX78" fmla="*/ 1638300 w 1914525"/>
                <a:gd name="connsiteY78" fmla="*/ 152400 h 1395413"/>
                <a:gd name="connsiteX79" fmla="*/ 1609725 w 1914525"/>
                <a:gd name="connsiteY79" fmla="*/ 142875 h 1395413"/>
                <a:gd name="connsiteX80" fmla="*/ 1590675 w 1914525"/>
                <a:gd name="connsiteY80" fmla="*/ 133350 h 1395413"/>
                <a:gd name="connsiteX81" fmla="*/ 1533525 w 1914525"/>
                <a:gd name="connsiteY81" fmla="*/ 123825 h 1395413"/>
                <a:gd name="connsiteX82" fmla="*/ 1495425 w 1914525"/>
                <a:gd name="connsiteY82" fmla="*/ 109538 h 1395413"/>
                <a:gd name="connsiteX83" fmla="*/ 1376363 w 1914525"/>
                <a:gd name="connsiteY83" fmla="*/ 95250 h 1395413"/>
                <a:gd name="connsiteX84" fmla="*/ 1343025 w 1914525"/>
                <a:gd name="connsiteY84" fmla="*/ 90488 h 1395413"/>
                <a:gd name="connsiteX85" fmla="*/ 1281113 w 1914525"/>
                <a:gd name="connsiteY85" fmla="*/ 76200 h 1395413"/>
                <a:gd name="connsiteX86" fmla="*/ 1223963 w 1914525"/>
                <a:gd name="connsiteY86" fmla="*/ 71438 h 1395413"/>
                <a:gd name="connsiteX87" fmla="*/ 1181100 w 1914525"/>
                <a:gd name="connsiteY87" fmla="*/ 61913 h 1395413"/>
                <a:gd name="connsiteX88" fmla="*/ 1166813 w 1914525"/>
                <a:gd name="connsiteY88" fmla="*/ 52388 h 1395413"/>
                <a:gd name="connsiteX89" fmla="*/ 1143000 w 1914525"/>
                <a:gd name="connsiteY89" fmla="*/ 47625 h 1395413"/>
                <a:gd name="connsiteX90" fmla="*/ 1114425 w 1914525"/>
                <a:gd name="connsiteY90" fmla="*/ 38100 h 1395413"/>
                <a:gd name="connsiteX91" fmla="*/ 1085850 w 1914525"/>
                <a:gd name="connsiteY91" fmla="*/ 28575 h 1395413"/>
                <a:gd name="connsiteX92" fmla="*/ 1009650 w 1914525"/>
                <a:gd name="connsiteY92" fmla="*/ 19050 h 1395413"/>
                <a:gd name="connsiteX93" fmla="*/ 976313 w 1914525"/>
                <a:gd name="connsiteY93" fmla="*/ 9525 h 1395413"/>
                <a:gd name="connsiteX94" fmla="*/ 923925 w 1914525"/>
                <a:gd name="connsiteY94" fmla="*/ 0 h 1395413"/>
                <a:gd name="connsiteX95" fmla="*/ 771525 w 1914525"/>
                <a:gd name="connsiteY95" fmla="*/ 4763 h 1395413"/>
                <a:gd name="connsiteX96" fmla="*/ 757238 w 1914525"/>
                <a:gd name="connsiteY96" fmla="*/ 9525 h 1395413"/>
                <a:gd name="connsiteX97" fmla="*/ 733425 w 1914525"/>
                <a:gd name="connsiteY97" fmla="*/ 19050 h 1395413"/>
                <a:gd name="connsiteX98" fmla="*/ 714375 w 1914525"/>
                <a:gd name="connsiteY98" fmla="*/ 28575 h 1395413"/>
                <a:gd name="connsiteX99" fmla="*/ 700088 w 1914525"/>
                <a:gd name="connsiteY99" fmla="*/ 33338 h 1395413"/>
                <a:gd name="connsiteX100" fmla="*/ 681038 w 1914525"/>
                <a:gd name="connsiteY100" fmla="*/ 42863 h 1395413"/>
                <a:gd name="connsiteX101" fmla="*/ 633413 w 1914525"/>
                <a:gd name="connsiteY101" fmla="*/ 57150 h 1395413"/>
                <a:gd name="connsiteX102" fmla="*/ 595313 w 1914525"/>
                <a:gd name="connsiteY102" fmla="*/ 71438 h 1395413"/>
                <a:gd name="connsiteX103" fmla="*/ 552450 w 1914525"/>
                <a:gd name="connsiteY103" fmla="*/ 80963 h 1395413"/>
                <a:gd name="connsiteX104" fmla="*/ 519113 w 1914525"/>
                <a:gd name="connsiteY104" fmla="*/ 95250 h 1395413"/>
                <a:gd name="connsiteX105" fmla="*/ 485775 w 1914525"/>
                <a:gd name="connsiteY105" fmla="*/ 100013 h 1395413"/>
                <a:gd name="connsiteX106" fmla="*/ 438150 w 1914525"/>
                <a:gd name="connsiteY106" fmla="*/ 119063 h 1395413"/>
                <a:gd name="connsiteX107" fmla="*/ 404813 w 1914525"/>
                <a:gd name="connsiteY107" fmla="*/ 133350 h 1395413"/>
                <a:gd name="connsiteX108" fmla="*/ 390525 w 1914525"/>
                <a:gd name="connsiteY108" fmla="*/ 147638 h 1395413"/>
                <a:gd name="connsiteX109" fmla="*/ 352425 w 1914525"/>
                <a:gd name="connsiteY109" fmla="*/ 166688 h 1395413"/>
                <a:gd name="connsiteX110" fmla="*/ 319088 w 1914525"/>
                <a:gd name="connsiteY110" fmla="*/ 180975 h 1395413"/>
                <a:gd name="connsiteX111" fmla="*/ 300038 w 1914525"/>
                <a:gd name="connsiteY111" fmla="*/ 195263 h 1395413"/>
                <a:gd name="connsiteX112" fmla="*/ 285750 w 1914525"/>
                <a:gd name="connsiteY112" fmla="*/ 200025 h 1395413"/>
                <a:gd name="connsiteX113" fmla="*/ 266700 w 1914525"/>
                <a:gd name="connsiteY113" fmla="*/ 214313 h 1395413"/>
                <a:gd name="connsiteX114" fmla="*/ 228600 w 1914525"/>
                <a:gd name="connsiteY114" fmla="*/ 233363 h 1395413"/>
                <a:gd name="connsiteX115" fmla="*/ 200025 w 1914525"/>
                <a:gd name="connsiteY115" fmla="*/ 252413 h 1395413"/>
                <a:gd name="connsiteX116" fmla="*/ 185738 w 1914525"/>
                <a:gd name="connsiteY116" fmla="*/ 261938 h 1395413"/>
                <a:gd name="connsiteX117" fmla="*/ 166688 w 1914525"/>
                <a:gd name="connsiteY117" fmla="*/ 271463 h 1395413"/>
                <a:gd name="connsiteX118" fmla="*/ 157163 w 1914525"/>
                <a:gd name="connsiteY118" fmla="*/ 285750 h 1395413"/>
                <a:gd name="connsiteX119" fmla="*/ 142875 w 1914525"/>
                <a:gd name="connsiteY119" fmla="*/ 300038 h 1395413"/>
                <a:gd name="connsiteX120" fmla="*/ 119063 w 1914525"/>
                <a:gd name="connsiteY120" fmla="*/ 333375 h 1395413"/>
                <a:gd name="connsiteX121" fmla="*/ 114300 w 1914525"/>
                <a:gd name="connsiteY121" fmla="*/ 347663 h 1395413"/>
                <a:gd name="connsiteX122" fmla="*/ 104775 w 1914525"/>
                <a:gd name="connsiteY122" fmla="*/ 371475 h 1395413"/>
                <a:gd name="connsiteX123" fmla="*/ 85725 w 1914525"/>
                <a:gd name="connsiteY123" fmla="*/ 404813 h 1395413"/>
                <a:gd name="connsiteX124" fmla="*/ 76200 w 1914525"/>
                <a:gd name="connsiteY124" fmla="*/ 442913 h 1395413"/>
                <a:gd name="connsiteX125" fmla="*/ 71438 w 1914525"/>
                <a:gd name="connsiteY125" fmla="*/ 457200 h 1395413"/>
                <a:gd name="connsiteX126" fmla="*/ 66675 w 1914525"/>
                <a:gd name="connsiteY126" fmla="*/ 490538 h 1395413"/>
                <a:gd name="connsiteX127" fmla="*/ 61913 w 1914525"/>
                <a:gd name="connsiteY127" fmla="*/ 504825 h 1395413"/>
                <a:gd name="connsiteX128" fmla="*/ 57150 w 1914525"/>
                <a:gd name="connsiteY128" fmla="*/ 523875 h 1395413"/>
                <a:gd name="connsiteX129" fmla="*/ 52388 w 1914525"/>
                <a:gd name="connsiteY129" fmla="*/ 576263 h 1395413"/>
                <a:gd name="connsiteX130" fmla="*/ 47625 w 1914525"/>
                <a:gd name="connsiteY130" fmla="*/ 604838 h 1395413"/>
                <a:gd name="connsiteX131" fmla="*/ 38100 w 1914525"/>
                <a:gd name="connsiteY131" fmla="*/ 714375 h 1395413"/>
                <a:gd name="connsiteX132" fmla="*/ 28575 w 1914525"/>
                <a:gd name="connsiteY132" fmla="*/ 762000 h 1395413"/>
                <a:gd name="connsiteX133" fmla="*/ 14288 w 1914525"/>
                <a:gd name="connsiteY133" fmla="*/ 866775 h 1395413"/>
                <a:gd name="connsiteX134" fmla="*/ 9525 w 1914525"/>
                <a:gd name="connsiteY134" fmla="*/ 890588 h 1395413"/>
                <a:gd name="connsiteX135" fmla="*/ 0 w 1914525"/>
                <a:gd name="connsiteY135" fmla="*/ 919163 h 1395413"/>
                <a:gd name="connsiteX136" fmla="*/ 4763 w 1914525"/>
                <a:gd name="connsiteY136" fmla="*/ 1042988 h 1395413"/>
                <a:gd name="connsiteX137" fmla="*/ 14288 w 1914525"/>
                <a:gd name="connsiteY137" fmla="*/ 1076325 h 1395413"/>
                <a:gd name="connsiteX138" fmla="*/ 23813 w 1914525"/>
                <a:gd name="connsiteY13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09588 w 1914525"/>
                <a:gd name="connsiteY16" fmla="*/ 276225 h 1395413"/>
                <a:gd name="connsiteX17" fmla="*/ 652463 w 1914525"/>
                <a:gd name="connsiteY17" fmla="*/ 233363 h 1395413"/>
                <a:gd name="connsiteX18" fmla="*/ 704850 w 1914525"/>
                <a:gd name="connsiteY18" fmla="*/ 219075 h 1395413"/>
                <a:gd name="connsiteX19" fmla="*/ 766763 w 1914525"/>
                <a:gd name="connsiteY19" fmla="*/ 209550 h 1395413"/>
                <a:gd name="connsiteX20" fmla="*/ 890588 w 1914525"/>
                <a:gd name="connsiteY20" fmla="*/ 209550 h 1395413"/>
                <a:gd name="connsiteX21" fmla="*/ 988219 w 1914525"/>
                <a:gd name="connsiteY21" fmla="*/ 209550 h 1395413"/>
                <a:gd name="connsiteX22" fmla="*/ 1333500 w 1914525"/>
                <a:gd name="connsiteY22" fmla="*/ 230981 h 1395413"/>
                <a:gd name="connsiteX23" fmla="*/ 1452563 w 1914525"/>
                <a:gd name="connsiteY23" fmla="*/ 238125 h 1395413"/>
                <a:gd name="connsiteX24" fmla="*/ 1481138 w 1914525"/>
                <a:gd name="connsiteY24" fmla="*/ 247650 h 1395413"/>
                <a:gd name="connsiteX25" fmla="*/ 1547813 w 1914525"/>
                <a:gd name="connsiteY25" fmla="*/ 285750 h 1395413"/>
                <a:gd name="connsiteX26" fmla="*/ 1590675 w 1914525"/>
                <a:gd name="connsiteY26" fmla="*/ 314325 h 1395413"/>
                <a:gd name="connsiteX27" fmla="*/ 1619250 w 1914525"/>
                <a:gd name="connsiteY27" fmla="*/ 342900 h 1395413"/>
                <a:gd name="connsiteX28" fmla="*/ 1657350 w 1914525"/>
                <a:gd name="connsiteY28" fmla="*/ 390525 h 1395413"/>
                <a:gd name="connsiteX29" fmla="*/ 1676400 w 1914525"/>
                <a:gd name="connsiteY29" fmla="*/ 419100 h 1395413"/>
                <a:gd name="connsiteX30" fmla="*/ 1704975 w 1914525"/>
                <a:gd name="connsiteY30" fmla="*/ 471488 h 1395413"/>
                <a:gd name="connsiteX31" fmla="*/ 1747838 w 1914525"/>
                <a:gd name="connsiteY31" fmla="*/ 542925 h 1395413"/>
                <a:gd name="connsiteX32" fmla="*/ 1762125 w 1914525"/>
                <a:gd name="connsiteY32" fmla="*/ 571500 h 1395413"/>
                <a:gd name="connsiteX33" fmla="*/ 1771650 w 1914525"/>
                <a:gd name="connsiteY33" fmla="*/ 600075 h 1395413"/>
                <a:gd name="connsiteX34" fmla="*/ 1790700 w 1914525"/>
                <a:gd name="connsiteY34" fmla="*/ 642938 h 1395413"/>
                <a:gd name="connsiteX35" fmla="*/ 1809750 w 1914525"/>
                <a:gd name="connsiteY35" fmla="*/ 695325 h 1395413"/>
                <a:gd name="connsiteX36" fmla="*/ 1824038 w 1914525"/>
                <a:gd name="connsiteY36" fmla="*/ 747713 h 1395413"/>
                <a:gd name="connsiteX37" fmla="*/ 1833563 w 1914525"/>
                <a:gd name="connsiteY37" fmla="*/ 804863 h 1395413"/>
                <a:gd name="connsiteX38" fmla="*/ 1838325 w 1914525"/>
                <a:gd name="connsiteY38" fmla="*/ 942975 h 1395413"/>
                <a:gd name="connsiteX39" fmla="*/ 1857375 w 1914525"/>
                <a:gd name="connsiteY39" fmla="*/ 1000125 h 1395413"/>
                <a:gd name="connsiteX40" fmla="*/ 1862138 w 1914525"/>
                <a:gd name="connsiteY40" fmla="*/ 1019175 h 1395413"/>
                <a:gd name="connsiteX41" fmla="*/ 1871663 w 1914525"/>
                <a:gd name="connsiteY41" fmla="*/ 1038225 h 1395413"/>
                <a:gd name="connsiteX42" fmla="*/ 1876425 w 1914525"/>
                <a:gd name="connsiteY42" fmla="*/ 1166813 h 1395413"/>
                <a:gd name="connsiteX43" fmla="*/ 1885950 w 1914525"/>
                <a:gd name="connsiteY43" fmla="*/ 1285875 h 1395413"/>
                <a:gd name="connsiteX44" fmla="*/ 1885950 w 1914525"/>
                <a:gd name="connsiteY44" fmla="*/ 1357313 h 1395413"/>
                <a:gd name="connsiteX45" fmla="*/ 1876425 w 1914525"/>
                <a:gd name="connsiteY45" fmla="*/ 1371600 h 1395413"/>
                <a:gd name="connsiteX46" fmla="*/ 1866900 w 1914525"/>
                <a:gd name="connsiteY46" fmla="*/ 1395413 h 1395413"/>
                <a:gd name="connsiteX47" fmla="*/ 1871663 w 1914525"/>
                <a:gd name="connsiteY47" fmla="*/ 1266825 h 1395413"/>
                <a:gd name="connsiteX48" fmla="*/ 1881188 w 1914525"/>
                <a:gd name="connsiteY48" fmla="*/ 1238250 h 1395413"/>
                <a:gd name="connsiteX49" fmla="*/ 1890713 w 1914525"/>
                <a:gd name="connsiteY49" fmla="*/ 1200150 h 1395413"/>
                <a:gd name="connsiteX50" fmla="*/ 1900238 w 1914525"/>
                <a:gd name="connsiteY50" fmla="*/ 1171575 h 1395413"/>
                <a:gd name="connsiteX51" fmla="*/ 1905000 w 1914525"/>
                <a:gd name="connsiteY51" fmla="*/ 1085850 h 1395413"/>
                <a:gd name="connsiteX52" fmla="*/ 1914525 w 1914525"/>
                <a:gd name="connsiteY52" fmla="*/ 809625 h 1395413"/>
                <a:gd name="connsiteX53" fmla="*/ 1909763 w 1914525"/>
                <a:gd name="connsiteY53" fmla="*/ 666750 h 1395413"/>
                <a:gd name="connsiteX54" fmla="*/ 1890713 w 1914525"/>
                <a:gd name="connsiteY54" fmla="*/ 633413 h 1395413"/>
                <a:gd name="connsiteX55" fmla="*/ 1881188 w 1914525"/>
                <a:gd name="connsiteY55" fmla="*/ 609600 h 1395413"/>
                <a:gd name="connsiteX56" fmla="*/ 1871663 w 1914525"/>
                <a:gd name="connsiteY56" fmla="*/ 581025 h 1395413"/>
                <a:gd name="connsiteX57" fmla="*/ 1862138 w 1914525"/>
                <a:gd name="connsiteY57" fmla="*/ 566738 h 1395413"/>
                <a:gd name="connsiteX58" fmla="*/ 1857375 w 1914525"/>
                <a:gd name="connsiteY58" fmla="*/ 542925 h 1395413"/>
                <a:gd name="connsiteX59" fmla="*/ 1847850 w 1914525"/>
                <a:gd name="connsiteY59" fmla="*/ 528638 h 1395413"/>
                <a:gd name="connsiteX60" fmla="*/ 1843088 w 1914525"/>
                <a:gd name="connsiteY60" fmla="*/ 514350 h 1395413"/>
                <a:gd name="connsiteX61" fmla="*/ 1833563 w 1914525"/>
                <a:gd name="connsiteY61" fmla="*/ 495300 h 1395413"/>
                <a:gd name="connsiteX62" fmla="*/ 1824038 w 1914525"/>
                <a:gd name="connsiteY62" fmla="*/ 457200 h 1395413"/>
                <a:gd name="connsiteX63" fmla="*/ 1814513 w 1914525"/>
                <a:gd name="connsiteY63" fmla="*/ 438150 h 1395413"/>
                <a:gd name="connsiteX64" fmla="*/ 1800225 w 1914525"/>
                <a:gd name="connsiteY64" fmla="*/ 404813 h 1395413"/>
                <a:gd name="connsiteX65" fmla="*/ 1790700 w 1914525"/>
                <a:gd name="connsiteY65" fmla="*/ 376238 h 1395413"/>
                <a:gd name="connsiteX66" fmla="*/ 1785938 w 1914525"/>
                <a:gd name="connsiteY66" fmla="*/ 361950 h 1395413"/>
                <a:gd name="connsiteX67" fmla="*/ 1781175 w 1914525"/>
                <a:gd name="connsiteY67" fmla="*/ 342900 h 1395413"/>
                <a:gd name="connsiteX68" fmla="*/ 1771650 w 1914525"/>
                <a:gd name="connsiteY68" fmla="*/ 328613 h 1395413"/>
                <a:gd name="connsiteX69" fmla="*/ 1752600 w 1914525"/>
                <a:gd name="connsiteY69" fmla="*/ 280988 h 1395413"/>
                <a:gd name="connsiteX70" fmla="*/ 1747838 w 1914525"/>
                <a:gd name="connsiteY70" fmla="*/ 266700 h 1395413"/>
                <a:gd name="connsiteX71" fmla="*/ 1738313 w 1914525"/>
                <a:gd name="connsiteY71" fmla="*/ 252413 h 1395413"/>
                <a:gd name="connsiteX72" fmla="*/ 1724025 w 1914525"/>
                <a:gd name="connsiteY72" fmla="*/ 228600 h 1395413"/>
                <a:gd name="connsiteX73" fmla="*/ 1714500 w 1914525"/>
                <a:gd name="connsiteY73" fmla="*/ 214313 h 1395413"/>
                <a:gd name="connsiteX74" fmla="*/ 1700213 w 1914525"/>
                <a:gd name="connsiteY74" fmla="*/ 204788 h 1395413"/>
                <a:gd name="connsiteX75" fmla="*/ 1676400 w 1914525"/>
                <a:gd name="connsiteY75" fmla="*/ 176213 h 1395413"/>
                <a:gd name="connsiteX76" fmla="*/ 1666875 w 1914525"/>
                <a:gd name="connsiteY76" fmla="*/ 161925 h 1395413"/>
                <a:gd name="connsiteX77" fmla="*/ 1638300 w 1914525"/>
                <a:gd name="connsiteY77" fmla="*/ 152400 h 1395413"/>
                <a:gd name="connsiteX78" fmla="*/ 1609725 w 1914525"/>
                <a:gd name="connsiteY78" fmla="*/ 142875 h 1395413"/>
                <a:gd name="connsiteX79" fmla="*/ 1590675 w 1914525"/>
                <a:gd name="connsiteY79" fmla="*/ 133350 h 1395413"/>
                <a:gd name="connsiteX80" fmla="*/ 1533525 w 1914525"/>
                <a:gd name="connsiteY80" fmla="*/ 123825 h 1395413"/>
                <a:gd name="connsiteX81" fmla="*/ 1495425 w 1914525"/>
                <a:gd name="connsiteY81" fmla="*/ 109538 h 1395413"/>
                <a:gd name="connsiteX82" fmla="*/ 1376363 w 1914525"/>
                <a:gd name="connsiteY82" fmla="*/ 95250 h 1395413"/>
                <a:gd name="connsiteX83" fmla="*/ 1343025 w 1914525"/>
                <a:gd name="connsiteY83" fmla="*/ 90488 h 1395413"/>
                <a:gd name="connsiteX84" fmla="*/ 1281113 w 1914525"/>
                <a:gd name="connsiteY84" fmla="*/ 76200 h 1395413"/>
                <a:gd name="connsiteX85" fmla="*/ 1223963 w 1914525"/>
                <a:gd name="connsiteY85" fmla="*/ 71438 h 1395413"/>
                <a:gd name="connsiteX86" fmla="*/ 1181100 w 1914525"/>
                <a:gd name="connsiteY86" fmla="*/ 61913 h 1395413"/>
                <a:gd name="connsiteX87" fmla="*/ 1166813 w 1914525"/>
                <a:gd name="connsiteY87" fmla="*/ 52388 h 1395413"/>
                <a:gd name="connsiteX88" fmla="*/ 1143000 w 1914525"/>
                <a:gd name="connsiteY88" fmla="*/ 47625 h 1395413"/>
                <a:gd name="connsiteX89" fmla="*/ 1114425 w 1914525"/>
                <a:gd name="connsiteY89" fmla="*/ 38100 h 1395413"/>
                <a:gd name="connsiteX90" fmla="*/ 1085850 w 1914525"/>
                <a:gd name="connsiteY90" fmla="*/ 28575 h 1395413"/>
                <a:gd name="connsiteX91" fmla="*/ 1009650 w 1914525"/>
                <a:gd name="connsiteY91" fmla="*/ 19050 h 1395413"/>
                <a:gd name="connsiteX92" fmla="*/ 976313 w 1914525"/>
                <a:gd name="connsiteY92" fmla="*/ 9525 h 1395413"/>
                <a:gd name="connsiteX93" fmla="*/ 923925 w 1914525"/>
                <a:gd name="connsiteY93" fmla="*/ 0 h 1395413"/>
                <a:gd name="connsiteX94" fmla="*/ 771525 w 1914525"/>
                <a:gd name="connsiteY94" fmla="*/ 4763 h 1395413"/>
                <a:gd name="connsiteX95" fmla="*/ 757238 w 1914525"/>
                <a:gd name="connsiteY95" fmla="*/ 9525 h 1395413"/>
                <a:gd name="connsiteX96" fmla="*/ 733425 w 1914525"/>
                <a:gd name="connsiteY96" fmla="*/ 19050 h 1395413"/>
                <a:gd name="connsiteX97" fmla="*/ 714375 w 1914525"/>
                <a:gd name="connsiteY97" fmla="*/ 28575 h 1395413"/>
                <a:gd name="connsiteX98" fmla="*/ 700088 w 1914525"/>
                <a:gd name="connsiteY98" fmla="*/ 33338 h 1395413"/>
                <a:gd name="connsiteX99" fmla="*/ 681038 w 1914525"/>
                <a:gd name="connsiteY99" fmla="*/ 42863 h 1395413"/>
                <a:gd name="connsiteX100" fmla="*/ 633413 w 1914525"/>
                <a:gd name="connsiteY100" fmla="*/ 57150 h 1395413"/>
                <a:gd name="connsiteX101" fmla="*/ 595313 w 1914525"/>
                <a:gd name="connsiteY101" fmla="*/ 71438 h 1395413"/>
                <a:gd name="connsiteX102" fmla="*/ 552450 w 1914525"/>
                <a:gd name="connsiteY102" fmla="*/ 80963 h 1395413"/>
                <a:gd name="connsiteX103" fmla="*/ 519113 w 1914525"/>
                <a:gd name="connsiteY103" fmla="*/ 95250 h 1395413"/>
                <a:gd name="connsiteX104" fmla="*/ 485775 w 1914525"/>
                <a:gd name="connsiteY104" fmla="*/ 100013 h 1395413"/>
                <a:gd name="connsiteX105" fmla="*/ 438150 w 1914525"/>
                <a:gd name="connsiteY105" fmla="*/ 119063 h 1395413"/>
                <a:gd name="connsiteX106" fmla="*/ 404813 w 1914525"/>
                <a:gd name="connsiteY106" fmla="*/ 133350 h 1395413"/>
                <a:gd name="connsiteX107" fmla="*/ 390525 w 1914525"/>
                <a:gd name="connsiteY107" fmla="*/ 147638 h 1395413"/>
                <a:gd name="connsiteX108" fmla="*/ 352425 w 1914525"/>
                <a:gd name="connsiteY108" fmla="*/ 166688 h 1395413"/>
                <a:gd name="connsiteX109" fmla="*/ 319088 w 1914525"/>
                <a:gd name="connsiteY109" fmla="*/ 180975 h 1395413"/>
                <a:gd name="connsiteX110" fmla="*/ 300038 w 1914525"/>
                <a:gd name="connsiteY110" fmla="*/ 195263 h 1395413"/>
                <a:gd name="connsiteX111" fmla="*/ 285750 w 1914525"/>
                <a:gd name="connsiteY111" fmla="*/ 200025 h 1395413"/>
                <a:gd name="connsiteX112" fmla="*/ 266700 w 1914525"/>
                <a:gd name="connsiteY112" fmla="*/ 214313 h 1395413"/>
                <a:gd name="connsiteX113" fmla="*/ 228600 w 1914525"/>
                <a:gd name="connsiteY113" fmla="*/ 233363 h 1395413"/>
                <a:gd name="connsiteX114" fmla="*/ 200025 w 1914525"/>
                <a:gd name="connsiteY114" fmla="*/ 252413 h 1395413"/>
                <a:gd name="connsiteX115" fmla="*/ 185738 w 1914525"/>
                <a:gd name="connsiteY115" fmla="*/ 261938 h 1395413"/>
                <a:gd name="connsiteX116" fmla="*/ 166688 w 1914525"/>
                <a:gd name="connsiteY116" fmla="*/ 271463 h 1395413"/>
                <a:gd name="connsiteX117" fmla="*/ 157163 w 1914525"/>
                <a:gd name="connsiteY117" fmla="*/ 285750 h 1395413"/>
                <a:gd name="connsiteX118" fmla="*/ 142875 w 1914525"/>
                <a:gd name="connsiteY118" fmla="*/ 300038 h 1395413"/>
                <a:gd name="connsiteX119" fmla="*/ 119063 w 1914525"/>
                <a:gd name="connsiteY119" fmla="*/ 333375 h 1395413"/>
                <a:gd name="connsiteX120" fmla="*/ 114300 w 1914525"/>
                <a:gd name="connsiteY120" fmla="*/ 347663 h 1395413"/>
                <a:gd name="connsiteX121" fmla="*/ 104775 w 1914525"/>
                <a:gd name="connsiteY121" fmla="*/ 371475 h 1395413"/>
                <a:gd name="connsiteX122" fmla="*/ 85725 w 1914525"/>
                <a:gd name="connsiteY122" fmla="*/ 404813 h 1395413"/>
                <a:gd name="connsiteX123" fmla="*/ 76200 w 1914525"/>
                <a:gd name="connsiteY123" fmla="*/ 442913 h 1395413"/>
                <a:gd name="connsiteX124" fmla="*/ 71438 w 1914525"/>
                <a:gd name="connsiteY124" fmla="*/ 457200 h 1395413"/>
                <a:gd name="connsiteX125" fmla="*/ 66675 w 1914525"/>
                <a:gd name="connsiteY125" fmla="*/ 490538 h 1395413"/>
                <a:gd name="connsiteX126" fmla="*/ 61913 w 1914525"/>
                <a:gd name="connsiteY126" fmla="*/ 504825 h 1395413"/>
                <a:gd name="connsiteX127" fmla="*/ 57150 w 1914525"/>
                <a:gd name="connsiteY127" fmla="*/ 523875 h 1395413"/>
                <a:gd name="connsiteX128" fmla="*/ 52388 w 1914525"/>
                <a:gd name="connsiteY128" fmla="*/ 576263 h 1395413"/>
                <a:gd name="connsiteX129" fmla="*/ 47625 w 1914525"/>
                <a:gd name="connsiteY129" fmla="*/ 604838 h 1395413"/>
                <a:gd name="connsiteX130" fmla="*/ 38100 w 1914525"/>
                <a:gd name="connsiteY130" fmla="*/ 714375 h 1395413"/>
                <a:gd name="connsiteX131" fmla="*/ 28575 w 1914525"/>
                <a:gd name="connsiteY131" fmla="*/ 762000 h 1395413"/>
                <a:gd name="connsiteX132" fmla="*/ 14288 w 1914525"/>
                <a:gd name="connsiteY132" fmla="*/ 866775 h 1395413"/>
                <a:gd name="connsiteX133" fmla="*/ 9525 w 1914525"/>
                <a:gd name="connsiteY133" fmla="*/ 890588 h 1395413"/>
                <a:gd name="connsiteX134" fmla="*/ 0 w 1914525"/>
                <a:gd name="connsiteY134" fmla="*/ 919163 h 1395413"/>
                <a:gd name="connsiteX135" fmla="*/ 4763 w 1914525"/>
                <a:gd name="connsiteY135" fmla="*/ 1042988 h 1395413"/>
                <a:gd name="connsiteX136" fmla="*/ 14288 w 1914525"/>
                <a:gd name="connsiteY136" fmla="*/ 1076325 h 1395413"/>
                <a:gd name="connsiteX137" fmla="*/ 23813 w 1914525"/>
                <a:gd name="connsiteY13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14350 w 1914525"/>
                <a:gd name="connsiteY16" fmla="*/ 271463 h 1395413"/>
                <a:gd name="connsiteX17" fmla="*/ 652463 w 1914525"/>
                <a:gd name="connsiteY17" fmla="*/ 233363 h 1395413"/>
                <a:gd name="connsiteX18" fmla="*/ 704850 w 1914525"/>
                <a:gd name="connsiteY18" fmla="*/ 219075 h 1395413"/>
                <a:gd name="connsiteX19" fmla="*/ 766763 w 1914525"/>
                <a:gd name="connsiteY19" fmla="*/ 209550 h 1395413"/>
                <a:gd name="connsiteX20" fmla="*/ 890588 w 1914525"/>
                <a:gd name="connsiteY20" fmla="*/ 209550 h 1395413"/>
                <a:gd name="connsiteX21" fmla="*/ 988219 w 1914525"/>
                <a:gd name="connsiteY21" fmla="*/ 209550 h 1395413"/>
                <a:gd name="connsiteX22" fmla="*/ 1333500 w 1914525"/>
                <a:gd name="connsiteY22" fmla="*/ 230981 h 1395413"/>
                <a:gd name="connsiteX23" fmla="*/ 1452563 w 1914525"/>
                <a:gd name="connsiteY23" fmla="*/ 238125 h 1395413"/>
                <a:gd name="connsiteX24" fmla="*/ 1481138 w 1914525"/>
                <a:gd name="connsiteY24" fmla="*/ 247650 h 1395413"/>
                <a:gd name="connsiteX25" fmla="*/ 1547813 w 1914525"/>
                <a:gd name="connsiteY25" fmla="*/ 285750 h 1395413"/>
                <a:gd name="connsiteX26" fmla="*/ 1590675 w 1914525"/>
                <a:gd name="connsiteY26" fmla="*/ 314325 h 1395413"/>
                <a:gd name="connsiteX27" fmla="*/ 1619250 w 1914525"/>
                <a:gd name="connsiteY27" fmla="*/ 342900 h 1395413"/>
                <a:gd name="connsiteX28" fmla="*/ 1657350 w 1914525"/>
                <a:gd name="connsiteY28" fmla="*/ 390525 h 1395413"/>
                <a:gd name="connsiteX29" fmla="*/ 1676400 w 1914525"/>
                <a:gd name="connsiteY29" fmla="*/ 419100 h 1395413"/>
                <a:gd name="connsiteX30" fmla="*/ 1704975 w 1914525"/>
                <a:gd name="connsiteY30" fmla="*/ 471488 h 1395413"/>
                <a:gd name="connsiteX31" fmla="*/ 1747838 w 1914525"/>
                <a:gd name="connsiteY31" fmla="*/ 542925 h 1395413"/>
                <a:gd name="connsiteX32" fmla="*/ 1762125 w 1914525"/>
                <a:gd name="connsiteY32" fmla="*/ 571500 h 1395413"/>
                <a:gd name="connsiteX33" fmla="*/ 1771650 w 1914525"/>
                <a:gd name="connsiteY33" fmla="*/ 600075 h 1395413"/>
                <a:gd name="connsiteX34" fmla="*/ 1790700 w 1914525"/>
                <a:gd name="connsiteY34" fmla="*/ 642938 h 1395413"/>
                <a:gd name="connsiteX35" fmla="*/ 1809750 w 1914525"/>
                <a:gd name="connsiteY35" fmla="*/ 695325 h 1395413"/>
                <a:gd name="connsiteX36" fmla="*/ 1824038 w 1914525"/>
                <a:gd name="connsiteY36" fmla="*/ 747713 h 1395413"/>
                <a:gd name="connsiteX37" fmla="*/ 1833563 w 1914525"/>
                <a:gd name="connsiteY37" fmla="*/ 804863 h 1395413"/>
                <a:gd name="connsiteX38" fmla="*/ 1838325 w 1914525"/>
                <a:gd name="connsiteY38" fmla="*/ 942975 h 1395413"/>
                <a:gd name="connsiteX39" fmla="*/ 1857375 w 1914525"/>
                <a:gd name="connsiteY39" fmla="*/ 1000125 h 1395413"/>
                <a:gd name="connsiteX40" fmla="*/ 1862138 w 1914525"/>
                <a:gd name="connsiteY40" fmla="*/ 1019175 h 1395413"/>
                <a:gd name="connsiteX41" fmla="*/ 1871663 w 1914525"/>
                <a:gd name="connsiteY41" fmla="*/ 1038225 h 1395413"/>
                <a:gd name="connsiteX42" fmla="*/ 1876425 w 1914525"/>
                <a:gd name="connsiteY42" fmla="*/ 1166813 h 1395413"/>
                <a:gd name="connsiteX43" fmla="*/ 1885950 w 1914525"/>
                <a:gd name="connsiteY43" fmla="*/ 1285875 h 1395413"/>
                <a:gd name="connsiteX44" fmla="*/ 1885950 w 1914525"/>
                <a:gd name="connsiteY44" fmla="*/ 1357313 h 1395413"/>
                <a:gd name="connsiteX45" fmla="*/ 1876425 w 1914525"/>
                <a:gd name="connsiteY45" fmla="*/ 1371600 h 1395413"/>
                <a:gd name="connsiteX46" fmla="*/ 1866900 w 1914525"/>
                <a:gd name="connsiteY46" fmla="*/ 1395413 h 1395413"/>
                <a:gd name="connsiteX47" fmla="*/ 1871663 w 1914525"/>
                <a:gd name="connsiteY47" fmla="*/ 1266825 h 1395413"/>
                <a:gd name="connsiteX48" fmla="*/ 1881188 w 1914525"/>
                <a:gd name="connsiteY48" fmla="*/ 1238250 h 1395413"/>
                <a:gd name="connsiteX49" fmla="*/ 1890713 w 1914525"/>
                <a:gd name="connsiteY49" fmla="*/ 1200150 h 1395413"/>
                <a:gd name="connsiteX50" fmla="*/ 1900238 w 1914525"/>
                <a:gd name="connsiteY50" fmla="*/ 1171575 h 1395413"/>
                <a:gd name="connsiteX51" fmla="*/ 1905000 w 1914525"/>
                <a:gd name="connsiteY51" fmla="*/ 1085850 h 1395413"/>
                <a:gd name="connsiteX52" fmla="*/ 1914525 w 1914525"/>
                <a:gd name="connsiteY52" fmla="*/ 809625 h 1395413"/>
                <a:gd name="connsiteX53" fmla="*/ 1909763 w 1914525"/>
                <a:gd name="connsiteY53" fmla="*/ 666750 h 1395413"/>
                <a:gd name="connsiteX54" fmla="*/ 1890713 w 1914525"/>
                <a:gd name="connsiteY54" fmla="*/ 633413 h 1395413"/>
                <a:gd name="connsiteX55" fmla="*/ 1881188 w 1914525"/>
                <a:gd name="connsiteY55" fmla="*/ 609600 h 1395413"/>
                <a:gd name="connsiteX56" fmla="*/ 1871663 w 1914525"/>
                <a:gd name="connsiteY56" fmla="*/ 581025 h 1395413"/>
                <a:gd name="connsiteX57" fmla="*/ 1862138 w 1914525"/>
                <a:gd name="connsiteY57" fmla="*/ 566738 h 1395413"/>
                <a:gd name="connsiteX58" fmla="*/ 1857375 w 1914525"/>
                <a:gd name="connsiteY58" fmla="*/ 542925 h 1395413"/>
                <a:gd name="connsiteX59" fmla="*/ 1847850 w 1914525"/>
                <a:gd name="connsiteY59" fmla="*/ 528638 h 1395413"/>
                <a:gd name="connsiteX60" fmla="*/ 1843088 w 1914525"/>
                <a:gd name="connsiteY60" fmla="*/ 514350 h 1395413"/>
                <a:gd name="connsiteX61" fmla="*/ 1833563 w 1914525"/>
                <a:gd name="connsiteY61" fmla="*/ 495300 h 1395413"/>
                <a:gd name="connsiteX62" fmla="*/ 1824038 w 1914525"/>
                <a:gd name="connsiteY62" fmla="*/ 457200 h 1395413"/>
                <a:gd name="connsiteX63" fmla="*/ 1814513 w 1914525"/>
                <a:gd name="connsiteY63" fmla="*/ 438150 h 1395413"/>
                <a:gd name="connsiteX64" fmla="*/ 1800225 w 1914525"/>
                <a:gd name="connsiteY64" fmla="*/ 404813 h 1395413"/>
                <a:gd name="connsiteX65" fmla="*/ 1790700 w 1914525"/>
                <a:gd name="connsiteY65" fmla="*/ 376238 h 1395413"/>
                <a:gd name="connsiteX66" fmla="*/ 1785938 w 1914525"/>
                <a:gd name="connsiteY66" fmla="*/ 361950 h 1395413"/>
                <a:gd name="connsiteX67" fmla="*/ 1781175 w 1914525"/>
                <a:gd name="connsiteY67" fmla="*/ 342900 h 1395413"/>
                <a:gd name="connsiteX68" fmla="*/ 1771650 w 1914525"/>
                <a:gd name="connsiteY68" fmla="*/ 328613 h 1395413"/>
                <a:gd name="connsiteX69" fmla="*/ 1752600 w 1914525"/>
                <a:gd name="connsiteY69" fmla="*/ 280988 h 1395413"/>
                <a:gd name="connsiteX70" fmla="*/ 1747838 w 1914525"/>
                <a:gd name="connsiteY70" fmla="*/ 266700 h 1395413"/>
                <a:gd name="connsiteX71" fmla="*/ 1738313 w 1914525"/>
                <a:gd name="connsiteY71" fmla="*/ 252413 h 1395413"/>
                <a:gd name="connsiteX72" fmla="*/ 1724025 w 1914525"/>
                <a:gd name="connsiteY72" fmla="*/ 228600 h 1395413"/>
                <a:gd name="connsiteX73" fmla="*/ 1714500 w 1914525"/>
                <a:gd name="connsiteY73" fmla="*/ 214313 h 1395413"/>
                <a:gd name="connsiteX74" fmla="*/ 1700213 w 1914525"/>
                <a:gd name="connsiteY74" fmla="*/ 204788 h 1395413"/>
                <a:gd name="connsiteX75" fmla="*/ 1676400 w 1914525"/>
                <a:gd name="connsiteY75" fmla="*/ 176213 h 1395413"/>
                <a:gd name="connsiteX76" fmla="*/ 1666875 w 1914525"/>
                <a:gd name="connsiteY76" fmla="*/ 161925 h 1395413"/>
                <a:gd name="connsiteX77" fmla="*/ 1638300 w 1914525"/>
                <a:gd name="connsiteY77" fmla="*/ 152400 h 1395413"/>
                <a:gd name="connsiteX78" fmla="*/ 1609725 w 1914525"/>
                <a:gd name="connsiteY78" fmla="*/ 142875 h 1395413"/>
                <a:gd name="connsiteX79" fmla="*/ 1590675 w 1914525"/>
                <a:gd name="connsiteY79" fmla="*/ 133350 h 1395413"/>
                <a:gd name="connsiteX80" fmla="*/ 1533525 w 1914525"/>
                <a:gd name="connsiteY80" fmla="*/ 123825 h 1395413"/>
                <a:gd name="connsiteX81" fmla="*/ 1495425 w 1914525"/>
                <a:gd name="connsiteY81" fmla="*/ 109538 h 1395413"/>
                <a:gd name="connsiteX82" fmla="*/ 1376363 w 1914525"/>
                <a:gd name="connsiteY82" fmla="*/ 95250 h 1395413"/>
                <a:gd name="connsiteX83" fmla="*/ 1343025 w 1914525"/>
                <a:gd name="connsiteY83" fmla="*/ 90488 h 1395413"/>
                <a:gd name="connsiteX84" fmla="*/ 1281113 w 1914525"/>
                <a:gd name="connsiteY84" fmla="*/ 76200 h 1395413"/>
                <a:gd name="connsiteX85" fmla="*/ 1223963 w 1914525"/>
                <a:gd name="connsiteY85" fmla="*/ 71438 h 1395413"/>
                <a:gd name="connsiteX86" fmla="*/ 1181100 w 1914525"/>
                <a:gd name="connsiteY86" fmla="*/ 61913 h 1395413"/>
                <a:gd name="connsiteX87" fmla="*/ 1166813 w 1914525"/>
                <a:gd name="connsiteY87" fmla="*/ 52388 h 1395413"/>
                <a:gd name="connsiteX88" fmla="*/ 1143000 w 1914525"/>
                <a:gd name="connsiteY88" fmla="*/ 47625 h 1395413"/>
                <a:gd name="connsiteX89" fmla="*/ 1114425 w 1914525"/>
                <a:gd name="connsiteY89" fmla="*/ 38100 h 1395413"/>
                <a:gd name="connsiteX90" fmla="*/ 1085850 w 1914525"/>
                <a:gd name="connsiteY90" fmla="*/ 28575 h 1395413"/>
                <a:gd name="connsiteX91" fmla="*/ 1009650 w 1914525"/>
                <a:gd name="connsiteY91" fmla="*/ 19050 h 1395413"/>
                <a:gd name="connsiteX92" fmla="*/ 976313 w 1914525"/>
                <a:gd name="connsiteY92" fmla="*/ 9525 h 1395413"/>
                <a:gd name="connsiteX93" fmla="*/ 923925 w 1914525"/>
                <a:gd name="connsiteY93" fmla="*/ 0 h 1395413"/>
                <a:gd name="connsiteX94" fmla="*/ 771525 w 1914525"/>
                <a:gd name="connsiteY94" fmla="*/ 4763 h 1395413"/>
                <a:gd name="connsiteX95" fmla="*/ 757238 w 1914525"/>
                <a:gd name="connsiteY95" fmla="*/ 9525 h 1395413"/>
                <a:gd name="connsiteX96" fmla="*/ 733425 w 1914525"/>
                <a:gd name="connsiteY96" fmla="*/ 19050 h 1395413"/>
                <a:gd name="connsiteX97" fmla="*/ 714375 w 1914525"/>
                <a:gd name="connsiteY97" fmla="*/ 28575 h 1395413"/>
                <a:gd name="connsiteX98" fmla="*/ 700088 w 1914525"/>
                <a:gd name="connsiteY98" fmla="*/ 33338 h 1395413"/>
                <a:gd name="connsiteX99" fmla="*/ 681038 w 1914525"/>
                <a:gd name="connsiteY99" fmla="*/ 42863 h 1395413"/>
                <a:gd name="connsiteX100" fmla="*/ 633413 w 1914525"/>
                <a:gd name="connsiteY100" fmla="*/ 57150 h 1395413"/>
                <a:gd name="connsiteX101" fmla="*/ 595313 w 1914525"/>
                <a:gd name="connsiteY101" fmla="*/ 71438 h 1395413"/>
                <a:gd name="connsiteX102" fmla="*/ 552450 w 1914525"/>
                <a:gd name="connsiteY102" fmla="*/ 80963 h 1395413"/>
                <a:gd name="connsiteX103" fmla="*/ 519113 w 1914525"/>
                <a:gd name="connsiteY103" fmla="*/ 95250 h 1395413"/>
                <a:gd name="connsiteX104" fmla="*/ 485775 w 1914525"/>
                <a:gd name="connsiteY104" fmla="*/ 100013 h 1395413"/>
                <a:gd name="connsiteX105" fmla="*/ 438150 w 1914525"/>
                <a:gd name="connsiteY105" fmla="*/ 119063 h 1395413"/>
                <a:gd name="connsiteX106" fmla="*/ 404813 w 1914525"/>
                <a:gd name="connsiteY106" fmla="*/ 133350 h 1395413"/>
                <a:gd name="connsiteX107" fmla="*/ 390525 w 1914525"/>
                <a:gd name="connsiteY107" fmla="*/ 147638 h 1395413"/>
                <a:gd name="connsiteX108" fmla="*/ 352425 w 1914525"/>
                <a:gd name="connsiteY108" fmla="*/ 166688 h 1395413"/>
                <a:gd name="connsiteX109" fmla="*/ 319088 w 1914525"/>
                <a:gd name="connsiteY109" fmla="*/ 180975 h 1395413"/>
                <a:gd name="connsiteX110" fmla="*/ 300038 w 1914525"/>
                <a:gd name="connsiteY110" fmla="*/ 195263 h 1395413"/>
                <a:gd name="connsiteX111" fmla="*/ 285750 w 1914525"/>
                <a:gd name="connsiteY111" fmla="*/ 200025 h 1395413"/>
                <a:gd name="connsiteX112" fmla="*/ 266700 w 1914525"/>
                <a:gd name="connsiteY112" fmla="*/ 214313 h 1395413"/>
                <a:gd name="connsiteX113" fmla="*/ 228600 w 1914525"/>
                <a:gd name="connsiteY113" fmla="*/ 233363 h 1395413"/>
                <a:gd name="connsiteX114" fmla="*/ 200025 w 1914525"/>
                <a:gd name="connsiteY114" fmla="*/ 252413 h 1395413"/>
                <a:gd name="connsiteX115" fmla="*/ 185738 w 1914525"/>
                <a:gd name="connsiteY115" fmla="*/ 261938 h 1395413"/>
                <a:gd name="connsiteX116" fmla="*/ 166688 w 1914525"/>
                <a:gd name="connsiteY116" fmla="*/ 271463 h 1395413"/>
                <a:gd name="connsiteX117" fmla="*/ 157163 w 1914525"/>
                <a:gd name="connsiteY117" fmla="*/ 285750 h 1395413"/>
                <a:gd name="connsiteX118" fmla="*/ 142875 w 1914525"/>
                <a:gd name="connsiteY118" fmla="*/ 300038 h 1395413"/>
                <a:gd name="connsiteX119" fmla="*/ 119063 w 1914525"/>
                <a:gd name="connsiteY119" fmla="*/ 333375 h 1395413"/>
                <a:gd name="connsiteX120" fmla="*/ 114300 w 1914525"/>
                <a:gd name="connsiteY120" fmla="*/ 347663 h 1395413"/>
                <a:gd name="connsiteX121" fmla="*/ 104775 w 1914525"/>
                <a:gd name="connsiteY121" fmla="*/ 371475 h 1395413"/>
                <a:gd name="connsiteX122" fmla="*/ 85725 w 1914525"/>
                <a:gd name="connsiteY122" fmla="*/ 404813 h 1395413"/>
                <a:gd name="connsiteX123" fmla="*/ 76200 w 1914525"/>
                <a:gd name="connsiteY123" fmla="*/ 442913 h 1395413"/>
                <a:gd name="connsiteX124" fmla="*/ 71438 w 1914525"/>
                <a:gd name="connsiteY124" fmla="*/ 457200 h 1395413"/>
                <a:gd name="connsiteX125" fmla="*/ 66675 w 1914525"/>
                <a:gd name="connsiteY125" fmla="*/ 490538 h 1395413"/>
                <a:gd name="connsiteX126" fmla="*/ 61913 w 1914525"/>
                <a:gd name="connsiteY126" fmla="*/ 504825 h 1395413"/>
                <a:gd name="connsiteX127" fmla="*/ 57150 w 1914525"/>
                <a:gd name="connsiteY127" fmla="*/ 523875 h 1395413"/>
                <a:gd name="connsiteX128" fmla="*/ 52388 w 1914525"/>
                <a:gd name="connsiteY128" fmla="*/ 576263 h 1395413"/>
                <a:gd name="connsiteX129" fmla="*/ 47625 w 1914525"/>
                <a:gd name="connsiteY129" fmla="*/ 604838 h 1395413"/>
                <a:gd name="connsiteX130" fmla="*/ 38100 w 1914525"/>
                <a:gd name="connsiteY130" fmla="*/ 714375 h 1395413"/>
                <a:gd name="connsiteX131" fmla="*/ 28575 w 1914525"/>
                <a:gd name="connsiteY131" fmla="*/ 762000 h 1395413"/>
                <a:gd name="connsiteX132" fmla="*/ 14288 w 1914525"/>
                <a:gd name="connsiteY132" fmla="*/ 866775 h 1395413"/>
                <a:gd name="connsiteX133" fmla="*/ 9525 w 1914525"/>
                <a:gd name="connsiteY133" fmla="*/ 890588 h 1395413"/>
                <a:gd name="connsiteX134" fmla="*/ 0 w 1914525"/>
                <a:gd name="connsiteY134" fmla="*/ 919163 h 1395413"/>
                <a:gd name="connsiteX135" fmla="*/ 4763 w 1914525"/>
                <a:gd name="connsiteY135" fmla="*/ 1042988 h 1395413"/>
                <a:gd name="connsiteX136" fmla="*/ 14288 w 1914525"/>
                <a:gd name="connsiteY136" fmla="*/ 1076325 h 1395413"/>
                <a:gd name="connsiteX137" fmla="*/ 23813 w 1914525"/>
                <a:gd name="connsiteY137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14350 w 1914525"/>
                <a:gd name="connsiteY16" fmla="*/ 271463 h 1395413"/>
                <a:gd name="connsiteX17" fmla="*/ 652463 w 1914525"/>
                <a:gd name="connsiteY17" fmla="*/ 233363 h 1395413"/>
                <a:gd name="connsiteX18" fmla="*/ 704850 w 1914525"/>
                <a:gd name="connsiteY18" fmla="*/ 219075 h 1395413"/>
                <a:gd name="connsiteX19" fmla="*/ 766763 w 1914525"/>
                <a:gd name="connsiteY19" fmla="*/ 209550 h 1395413"/>
                <a:gd name="connsiteX20" fmla="*/ 890588 w 1914525"/>
                <a:gd name="connsiteY20" fmla="*/ 209550 h 1395413"/>
                <a:gd name="connsiteX21" fmla="*/ 988219 w 1914525"/>
                <a:gd name="connsiteY21" fmla="*/ 209550 h 1395413"/>
                <a:gd name="connsiteX22" fmla="*/ 1135856 w 1914525"/>
                <a:gd name="connsiteY22" fmla="*/ 202406 h 1395413"/>
                <a:gd name="connsiteX23" fmla="*/ 1333500 w 1914525"/>
                <a:gd name="connsiteY23" fmla="*/ 230981 h 1395413"/>
                <a:gd name="connsiteX24" fmla="*/ 1452563 w 1914525"/>
                <a:gd name="connsiteY24" fmla="*/ 238125 h 1395413"/>
                <a:gd name="connsiteX25" fmla="*/ 1481138 w 1914525"/>
                <a:gd name="connsiteY25" fmla="*/ 247650 h 1395413"/>
                <a:gd name="connsiteX26" fmla="*/ 1547813 w 1914525"/>
                <a:gd name="connsiteY26" fmla="*/ 285750 h 1395413"/>
                <a:gd name="connsiteX27" fmla="*/ 1590675 w 1914525"/>
                <a:gd name="connsiteY27" fmla="*/ 314325 h 1395413"/>
                <a:gd name="connsiteX28" fmla="*/ 1619250 w 1914525"/>
                <a:gd name="connsiteY28" fmla="*/ 342900 h 1395413"/>
                <a:gd name="connsiteX29" fmla="*/ 1657350 w 1914525"/>
                <a:gd name="connsiteY29" fmla="*/ 390525 h 1395413"/>
                <a:gd name="connsiteX30" fmla="*/ 1676400 w 1914525"/>
                <a:gd name="connsiteY30" fmla="*/ 419100 h 1395413"/>
                <a:gd name="connsiteX31" fmla="*/ 1704975 w 1914525"/>
                <a:gd name="connsiteY31" fmla="*/ 471488 h 1395413"/>
                <a:gd name="connsiteX32" fmla="*/ 1747838 w 1914525"/>
                <a:gd name="connsiteY32" fmla="*/ 542925 h 1395413"/>
                <a:gd name="connsiteX33" fmla="*/ 1762125 w 1914525"/>
                <a:gd name="connsiteY33" fmla="*/ 571500 h 1395413"/>
                <a:gd name="connsiteX34" fmla="*/ 1771650 w 1914525"/>
                <a:gd name="connsiteY34" fmla="*/ 600075 h 1395413"/>
                <a:gd name="connsiteX35" fmla="*/ 1790700 w 1914525"/>
                <a:gd name="connsiteY35" fmla="*/ 642938 h 1395413"/>
                <a:gd name="connsiteX36" fmla="*/ 1809750 w 1914525"/>
                <a:gd name="connsiteY36" fmla="*/ 695325 h 1395413"/>
                <a:gd name="connsiteX37" fmla="*/ 1824038 w 1914525"/>
                <a:gd name="connsiteY37" fmla="*/ 747713 h 1395413"/>
                <a:gd name="connsiteX38" fmla="*/ 1833563 w 1914525"/>
                <a:gd name="connsiteY38" fmla="*/ 804863 h 1395413"/>
                <a:gd name="connsiteX39" fmla="*/ 1838325 w 1914525"/>
                <a:gd name="connsiteY39" fmla="*/ 942975 h 1395413"/>
                <a:gd name="connsiteX40" fmla="*/ 1857375 w 1914525"/>
                <a:gd name="connsiteY40" fmla="*/ 1000125 h 1395413"/>
                <a:gd name="connsiteX41" fmla="*/ 1862138 w 1914525"/>
                <a:gd name="connsiteY41" fmla="*/ 1019175 h 1395413"/>
                <a:gd name="connsiteX42" fmla="*/ 1871663 w 1914525"/>
                <a:gd name="connsiteY42" fmla="*/ 1038225 h 1395413"/>
                <a:gd name="connsiteX43" fmla="*/ 1876425 w 1914525"/>
                <a:gd name="connsiteY43" fmla="*/ 1166813 h 1395413"/>
                <a:gd name="connsiteX44" fmla="*/ 1885950 w 1914525"/>
                <a:gd name="connsiteY44" fmla="*/ 1285875 h 1395413"/>
                <a:gd name="connsiteX45" fmla="*/ 1885950 w 1914525"/>
                <a:gd name="connsiteY45" fmla="*/ 1357313 h 1395413"/>
                <a:gd name="connsiteX46" fmla="*/ 1876425 w 1914525"/>
                <a:gd name="connsiteY46" fmla="*/ 1371600 h 1395413"/>
                <a:gd name="connsiteX47" fmla="*/ 1866900 w 1914525"/>
                <a:gd name="connsiteY47" fmla="*/ 1395413 h 1395413"/>
                <a:gd name="connsiteX48" fmla="*/ 1871663 w 1914525"/>
                <a:gd name="connsiteY48" fmla="*/ 1266825 h 1395413"/>
                <a:gd name="connsiteX49" fmla="*/ 1881188 w 1914525"/>
                <a:gd name="connsiteY49" fmla="*/ 1238250 h 1395413"/>
                <a:gd name="connsiteX50" fmla="*/ 1890713 w 1914525"/>
                <a:gd name="connsiteY50" fmla="*/ 1200150 h 1395413"/>
                <a:gd name="connsiteX51" fmla="*/ 1900238 w 1914525"/>
                <a:gd name="connsiteY51" fmla="*/ 1171575 h 1395413"/>
                <a:gd name="connsiteX52" fmla="*/ 1905000 w 1914525"/>
                <a:gd name="connsiteY52" fmla="*/ 1085850 h 1395413"/>
                <a:gd name="connsiteX53" fmla="*/ 1914525 w 1914525"/>
                <a:gd name="connsiteY53" fmla="*/ 809625 h 1395413"/>
                <a:gd name="connsiteX54" fmla="*/ 1909763 w 1914525"/>
                <a:gd name="connsiteY54" fmla="*/ 666750 h 1395413"/>
                <a:gd name="connsiteX55" fmla="*/ 1890713 w 1914525"/>
                <a:gd name="connsiteY55" fmla="*/ 633413 h 1395413"/>
                <a:gd name="connsiteX56" fmla="*/ 1881188 w 1914525"/>
                <a:gd name="connsiteY56" fmla="*/ 609600 h 1395413"/>
                <a:gd name="connsiteX57" fmla="*/ 1871663 w 1914525"/>
                <a:gd name="connsiteY57" fmla="*/ 581025 h 1395413"/>
                <a:gd name="connsiteX58" fmla="*/ 1862138 w 1914525"/>
                <a:gd name="connsiteY58" fmla="*/ 566738 h 1395413"/>
                <a:gd name="connsiteX59" fmla="*/ 1857375 w 1914525"/>
                <a:gd name="connsiteY59" fmla="*/ 542925 h 1395413"/>
                <a:gd name="connsiteX60" fmla="*/ 1847850 w 1914525"/>
                <a:gd name="connsiteY60" fmla="*/ 528638 h 1395413"/>
                <a:gd name="connsiteX61" fmla="*/ 1843088 w 1914525"/>
                <a:gd name="connsiteY61" fmla="*/ 514350 h 1395413"/>
                <a:gd name="connsiteX62" fmla="*/ 1833563 w 1914525"/>
                <a:gd name="connsiteY62" fmla="*/ 495300 h 1395413"/>
                <a:gd name="connsiteX63" fmla="*/ 1824038 w 1914525"/>
                <a:gd name="connsiteY63" fmla="*/ 457200 h 1395413"/>
                <a:gd name="connsiteX64" fmla="*/ 1814513 w 1914525"/>
                <a:gd name="connsiteY64" fmla="*/ 438150 h 1395413"/>
                <a:gd name="connsiteX65" fmla="*/ 1800225 w 1914525"/>
                <a:gd name="connsiteY65" fmla="*/ 404813 h 1395413"/>
                <a:gd name="connsiteX66" fmla="*/ 1790700 w 1914525"/>
                <a:gd name="connsiteY66" fmla="*/ 376238 h 1395413"/>
                <a:gd name="connsiteX67" fmla="*/ 1785938 w 1914525"/>
                <a:gd name="connsiteY67" fmla="*/ 361950 h 1395413"/>
                <a:gd name="connsiteX68" fmla="*/ 1781175 w 1914525"/>
                <a:gd name="connsiteY68" fmla="*/ 342900 h 1395413"/>
                <a:gd name="connsiteX69" fmla="*/ 1771650 w 1914525"/>
                <a:gd name="connsiteY69" fmla="*/ 328613 h 1395413"/>
                <a:gd name="connsiteX70" fmla="*/ 1752600 w 1914525"/>
                <a:gd name="connsiteY70" fmla="*/ 280988 h 1395413"/>
                <a:gd name="connsiteX71" fmla="*/ 1747838 w 1914525"/>
                <a:gd name="connsiteY71" fmla="*/ 266700 h 1395413"/>
                <a:gd name="connsiteX72" fmla="*/ 1738313 w 1914525"/>
                <a:gd name="connsiteY72" fmla="*/ 252413 h 1395413"/>
                <a:gd name="connsiteX73" fmla="*/ 1724025 w 1914525"/>
                <a:gd name="connsiteY73" fmla="*/ 228600 h 1395413"/>
                <a:gd name="connsiteX74" fmla="*/ 1714500 w 1914525"/>
                <a:gd name="connsiteY74" fmla="*/ 214313 h 1395413"/>
                <a:gd name="connsiteX75" fmla="*/ 1700213 w 1914525"/>
                <a:gd name="connsiteY75" fmla="*/ 204788 h 1395413"/>
                <a:gd name="connsiteX76" fmla="*/ 1676400 w 1914525"/>
                <a:gd name="connsiteY76" fmla="*/ 176213 h 1395413"/>
                <a:gd name="connsiteX77" fmla="*/ 1666875 w 1914525"/>
                <a:gd name="connsiteY77" fmla="*/ 161925 h 1395413"/>
                <a:gd name="connsiteX78" fmla="*/ 1638300 w 1914525"/>
                <a:gd name="connsiteY78" fmla="*/ 152400 h 1395413"/>
                <a:gd name="connsiteX79" fmla="*/ 1609725 w 1914525"/>
                <a:gd name="connsiteY79" fmla="*/ 142875 h 1395413"/>
                <a:gd name="connsiteX80" fmla="*/ 1590675 w 1914525"/>
                <a:gd name="connsiteY80" fmla="*/ 133350 h 1395413"/>
                <a:gd name="connsiteX81" fmla="*/ 1533525 w 1914525"/>
                <a:gd name="connsiteY81" fmla="*/ 123825 h 1395413"/>
                <a:gd name="connsiteX82" fmla="*/ 1495425 w 1914525"/>
                <a:gd name="connsiteY82" fmla="*/ 109538 h 1395413"/>
                <a:gd name="connsiteX83" fmla="*/ 1376363 w 1914525"/>
                <a:gd name="connsiteY83" fmla="*/ 95250 h 1395413"/>
                <a:gd name="connsiteX84" fmla="*/ 1343025 w 1914525"/>
                <a:gd name="connsiteY84" fmla="*/ 90488 h 1395413"/>
                <a:gd name="connsiteX85" fmla="*/ 1281113 w 1914525"/>
                <a:gd name="connsiteY85" fmla="*/ 76200 h 1395413"/>
                <a:gd name="connsiteX86" fmla="*/ 1223963 w 1914525"/>
                <a:gd name="connsiteY86" fmla="*/ 71438 h 1395413"/>
                <a:gd name="connsiteX87" fmla="*/ 1181100 w 1914525"/>
                <a:gd name="connsiteY87" fmla="*/ 61913 h 1395413"/>
                <a:gd name="connsiteX88" fmla="*/ 1166813 w 1914525"/>
                <a:gd name="connsiteY88" fmla="*/ 52388 h 1395413"/>
                <a:gd name="connsiteX89" fmla="*/ 1143000 w 1914525"/>
                <a:gd name="connsiteY89" fmla="*/ 47625 h 1395413"/>
                <a:gd name="connsiteX90" fmla="*/ 1114425 w 1914525"/>
                <a:gd name="connsiteY90" fmla="*/ 38100 h 1395413"/>
                <a:gd name="connsiteX91" fmla="*/ 1085850 w 1914525"/>
                <a:gd name="connsiteY91" fmla="*/ 28575 h 1395413"/>
                <a:gd name="connsiteX92" fmla="*/ 1009650 w 1914525"/>
                <a:gd name="connsiteY92" fmla="*/ 19050 h 1395413"/>
                <a:gd name="connsiteX93" fmla="*/ 976313 w 1914525"/>
                <a:gd name="connsiteY93" fmla="*/ 9525 h 1395413"/>
                <a:gd name="connsiteX94" fmla="*/ 923925 w 1914525"/>
                <a:gd name="connsiteY94" fmla="*/ 0 h 1395413"/>
                <a:gd name="connsiteX95" fmla="*/ 771525 w 1914525"/>
                <a:gd name="connsiteY95" fmla="*/ 4763 h 1395413"/>
                <a:gd name="connsiteX96" fmla="*/ 757238 w 1914525"/>
                <a:gd name="connsiteY96" fmla="*/ 9525 h 1395413"/>
                <a:gd name="connsiteX97" fmla="*/ 733425 w 1914525"/>
                <a:gd name="connsiteY97" fmla="*/ 19050 h 1395413"/>
                <a:gd name="connsiteX98" fmla="*/ 714375 w 1914525"/>
                <a:gd name="connsiteY98" fmla="*/ 28575 h 1395413"/>
                <a:gd name="connsiteX99" fmla="*/ 700088 w 1914525"/>
                <a:gd name="connsiteY99" fmla="*/ 33338 h 1395413"/>
                <a:gd name="connsiteX100" fmla="*/ 681038 w 1914525"/>
                <a:gd name="connsiteY100" fmla="*/ 42863 h 1395413"/>
                <a:gd name="connsiteX101" fmla="*/ 633413 w 1914525"/>
                <a:gd name="connsiteY101" fmla="*/ 57150 h 1395413"/>
                <a:gd name="connsiteX102" fmla="*/ 595313 w 1914525"/>
                <a:gd name="connsiteY102" fmla="*/ 71438 h 1395413"/>
                <a:gd name="connsiteX103" fmla="*/ 552450 w 1914525"/>
                <a:gd name="connsiteY103" fmla="*/ 80963 h 1395413"/>
                <a:gd name="connsiteX104" fmla="*/ 519113 w 1914525"/>
                <a:gd name="connsiteY104" fmla="*/ 95250 h 1395413"/>
                <a:gd name="connsiteX105" fmla="*/ 485775 w 1914525"/>
                <a:gd name="connsiteY105" fmla="*/ 100013 h 1395413"/>
                <a:gd name="connsiteX106" fmla="*/ 438150 w 1914525"/>
                <a:gd name="connsiteY106" fmla="*/ 119063 h 1395413"/>
                <a:gd name="connsiteX107" fmla="*/ 404813 w 1914525"/>
                <a:gd name="connsiteY107" fmla="*/ 133350 h 1395413"/>
                <a:gd name="connsiteX108" fmla="*/ 390525 w 1914525"/>
                <a:gd name="connsiteY108" fmla="*/ 147638 h 1395413"/>
                <a:gd name="connsiteX109" fmla="*/ 352425 w 1914525"/>
                <a:gd name="connsiteY109" fmla="*/ 166688 h 1395413"/>
                <a:gd name="connsiteX110" fmla="*/ 319088 w 1914525"/>
                <a:gd name="connsiteY110" fmla="*/ 180975 h 1395413"/>
                <a:gd name="connsiteX111" fmla="*/ 300038 w 1914525"/>
                <a:gd name="connsiteY111" fmla="*/ 195263 h 1395413"/>
                <a:gd name="connsiteX112" fmla="*/ 285750 w 1914525"/>
                <a:gd name="connsiteY112" fmla="*/ 200025 h 1395413"/>
                <a:gd name="connsiteX113" fmla="*/ 266700 w 1914525"/>
                <a:gd name="connsiteY113" fmla="*/ 214313 h 1395413"/>
                <a:gd name="connsiteX114" fmla="*/ 228600 w 1914525"/>
                <a:gd name="connsiteY114" fmla="*/ 233363 h 1395413"/>
                <a:gd name="connsiteX115" fmla="*/ 200025 w 1914525"/>
                <a:gd name="connsiteY115" fmla="*/ 252413 h 1395413"/>
                <a:gd name="connsiteX116" fmla="*/ 185738 w 1914525"/>
                <a:gd name="connsiteY116" fmla="*/ 261938 h 1395413"/>
                <a:gd name="connsiteX117" fmla="*/ 166688 w 1914525"/>
                <a:gd name="connsiteY117" fmla="*/ 271463 h 1395413"/>
                <a:gd name="connsiteX118" fmla="*/ 157163 w 1914525"/>
                <a:gd name="connsiteY118" fmla="*/ 285750 h 1395413"/>
                <a:gd name="connsiteX119" fmla="*/ 142875 w 1914525"/>
                <a:gd name="connsiteY119" fmla="*/ 300038 h 1395413"/>
                <a:gd name="connsiteX120" fmla="*/ 119063 w 1914525"/>
                <a:gd name="connsiteY120" fmla="*/ 333375 h 1395413"/>
                <a:gd name="connsiteX121" fmla="*/ 114300 w 1914525"/>
                <a:gd name="connsiteY121" fmla="*/ 347663 h 1395413"/>
                <a:gd name="connsiteX122" fmla="*/ 104775 w 1914525"/>
                <a:gd name="connsiteY122" fmla="*/ 371475 h 1395413"/>
                <a:gd name="connsiteX123" fmla="*/ 85725 w 1914525"/>
                <a:gd name="connsiteY123" fmla="*/ 404813 h 1395413"/>
                <a:gd name="connsiteX124" fmla="*/ 76200 w 1914525"/>
                <a:gd name="connsiteY124" fmla="*/ 442913 h 1395413"/>
                <a:gd name="connsiteX125" fmla="*/ 71438 w 1914525"/>
                <a:gd name="connsiteY125" fmla="*/ 457200 h 1395413"/>
                <a:gd name="connsiteX126" fmla="*/ 66675 w 1914525"/>
                <a:gd name="connsiteY126" fmla="*/ 490538 h 1395413"/>
                <a:gd name="connsiteX127" fmla="*/ 61913 w 1914525"/>
                <a:gd name="connsiteY127" fmla="*/ 504825 h 1395413"/>
                <a:gd name="connsiteX128" fmla="*/ 57150 w 1914525"/>
                <a:gd name="connsiteY128" fmla="*/ 523875 h 1395413"/>
                <a:gd name="connsiteX129" fmla="*/ 52388 w 1914525"/>
                <a:gd name="connsiteY129" fmla="*/ 576263 h 1395413"/>
                <a:gd name="connsiteX130" fmla="*/ 47625 w 1914525"/>
                <a:gd name="connsiteY130" fmla="*/ 604838 h 1395413"/>
                <a:gd name="connsiteX131" fmla="*/ 38100 w 1914525"/>
                <a:gd name="connsiteY131" fmla="*/ 714375 h 1395413"/>
                <a:gd name="connsiteX132" fmla="*/ 28575 w 1914525"/>
                <a:gd name="connsiteY132" fmla="*/ 762000 h 1395413"/>
                <a:gd name="connsiteX133" fmla="*/ 14288 w 1914525"/>
                <a:gd name="connsiteY133" fmla="*/ 866775 h 1395413"/>
                <a:gd name="connsiteX134" fmla="*/ 9525 w 1914525"/>
                <a:gd name="connsiteY134" fmla="*/ 890588 h 1395413"/>
                <a:gd name="connsiteX135" fmla="*/ 0 w 1914525"/>
                <a:gd name="connsiteY135" fmla="*/ 919163 h 1395413"/>
                <a:gd name="connsiteX136" fmla="*/ 4763 w 1914525"/>
                <a:gd name="connsiteY136" fmla="*/ 1042988 h 1395413"/>
                <a:gd name="connsiteX137" fmla="*/ 14288 w 1914525"/>
                <a:gd name="connsiteY137" fmla="*/ 1076325 h 1395413"/>
                <a:gd name="connsiteX138" fmla="*/ 23813 w 1914525"/>
                <a:gd name="connsiteY138" fmla="*/ 1257300 h 1395413"/>
                <a:gd name="connsiteX0" fmla="*/ 23813 w 1914525"/>
                <a:gd name="connsiteY0" fmla="*/ 1257300 h 1395413"/>
                <a:gd name="connsiteX1" fmla="*/ 59531 w 1914525"/>
                <a:gd name="connsiteY1" fmla="*/ 1312069 h 1395413"/>
                <a:gd name="connsiteX2" fmla="*/ 83344 w 1914525"/>
                <a:gd name="connsiteY2" fmla="*/ 1378743 h 1395413"/>
                <a:gd name="connsiteX3" fmla="*/ 92869 w 1914525"/>
                <a:gd name="connsiteY3" fmla="*/ 1193006 h 1395413"/>
                <a:gd name="connsiteX4" fmla="*/ 76200 w 1914525"/>
                <a:gd name="connsiteY4" fmla="*/ 1023938 h 1395413"/>
                <a:gd name="connsiteX5" fmla="*/ 71438 w 1914525"/>
                <a:gd name="connsiteY5" fmla="*/ 957263 h 1395413"/>
                <a:gd name="connsiteX6" fmla="*/ 80963 w 1914525"/>
                <a:gd name="connsiteY6" fmla="*/ 828675 h 1395413"/>
                <a:gd name="connsiteX7" fmla="*/ 95250 w 1914525"/>
                <a:gd name="connsiteY7" fmla="*/ 762000 h 1395413"/>
                <a:gd name="connsiteX8" fmla="*/ 109538 w 1914525"/>
                <a:gd name="connsiteY8" fmla="*/ 661988 h 1395413"/>
                <a:gd name="connsiteX9" fmla="*/ 119063 w 1914525"/>
                <a:gd name="connsiteY9" fmla="*/ 633413 h 1395413"/>
                <a:gd name="connsiteX10" fmla="*/ 135731 w 1914525"/>
                <a:gd name="connsiteY10" fmla="*/ 604838 h 1395413"/>
                <a:gd name="connsiteX11" fmla="*/ 161925 w 1914525"/>
                <a:gd name="connsiteY11" fmla="*/ 504825 h 1395413"/>
                <a:gd name="connsiteX12" fmla="*/ 200025 w 1914525"/>
                <a:gd name="connsiteY12" fmla="*/ 447675 h 1395413"/>
                <a:gd name="connsiteX13" fmla="*/ 216694 w 1914525"/>
                <a:gd name="connsiteY13" fmla="*/ 426244 h 1395413"/>
                <a:gd name="connsiteX14" fmla="*/ 376238 w 1914525"/>
                <a:gd name="connsiteY14" fmla="*/ 311945 h 1395413"/>
                <a:gd name="connsiteX15" fmla="*/ 452438 w 1914525"/>
                <a:gd name="connsiteY15" fmla="*/ 283369 h 1395413"/>
                <a:gd name="connsiteX16" fmla="*/ 514350 w 1914525"/>
                <a:gd name="connsiteY16" fmla="*/ 271463 h 1395413"/>
                <a:gd name="connsiteX17" fmla="*/ 652463 w 1914525"/>
                <a:gd name="connsiteY17" fmla="*/ 233363 h 1395413"/>
                <a:gd name="connsiteX18" fmla="*/ 704850 w 1914525"/>
                <a:gd name="connsiteY18" fmla="*/ 219075 h 1395413"/>
                <a:gd name="connsiteX19" fmla="*/ 766763 w 1914525"/>
                <a:gd name="connsiteY19" fmla="*/ 209550 h 1395413"/>
                <a:gd name="connsiteX20" fmla="*/ 890588 w 1914525"/>
                <a:gd name="connsiteY20" fmla="*/ 209550 h 1395413"/>
                <a:gd name="connsiteX21" fmla="*/ 988219 w 1914525"/>
                <a:gd name="connsiteY21" fmla="*/ 209550 h 1395413"/>
                <a:gd name="connsiteX22" fmla="*/ 1135856 w 1914525"/>
                <a:gd name="connsiteY22" fmla="*/ 202406 h 1395413"/>
                <a:gd name="connsiteX23" fmla="*/ 1335881 w 1914525"/>
                <a:gd name="connsiteY23" fmla="*/ 221456 h 1395413"/>
                <a:gd name="connsiteX24" fmla="*/ 1452563 w 1914525"/>
                <a:gd name="connsiteY24" fmla="*/ 238125 h 1395413"/>
                <a:gd name="connsiteX25" fmla="*/ 1481138 w 1914525"/>
                <a:gd name="connsiteY25" fmla="*/ 247650 h 1395413"/>
                <a:gd name="connsiteX26" fmla="*/ 1547813 w 1914525"/>
                <a:gd name="connsiteY26" fmla="*/ 285750 h 1395413"/>
                <a:gd name="connsiteX27" fmla="*/ 1590675 w 1914525"/>
                <a:gd name="connsiteY27" fmla="*/ 314325 h 1395413"/>
                <a:gd name="connsiteX28" fmla="*/ 1619250 w 1914525"/>
                <a:gd name="connsiteY28" fmla="*/ 342900 h 1395413"/>
                <a:gd name="connsiteX29" fmla="*/ 1657350 w 1914525"/>
                <a:gd name="connsiteY29" fmla="*/ 390525 h 1395413"/>
                <a:gd name="connsiteX30" fmla="*/ 1676400 w 1914525"/>
                <a:gd name="connsiteY30" fmla="*/ 419100 h 1395413"/>
                <a:gd name="connsiteX31" fmla="*/ 1704975 w 1914525"/>
                <a:gd name="connsiteY31" fmla="*/ 471488 h 1395413"/>
                <a:gd name="connsiteX32" fmla="*/ 1747838 w 1914525"/>
                <a:gd name="connsiteY32" fmla="*/ 542925 h 1395413"/>
                <a:gd name="connsiteX33" fmla="*/ 1762125 w 1914525"/>
                <a:gd name="connsiteY33" fmla="*/ 571500 h 1395413"/>
                <a:gd name="connsiteX34" fmla="*/ 1771650 w 1914525"/>
                <a:gd name="connsiteY34" fmla="*/ 600075 h 1395413"/>
                <a:gd name="connsiteX35" fmla="*/ 1790700 w 1914525"/>
                <a:gd name="connsiteY35" fmla="*/ 642938 h 1395413"/>
                <a:gd name="connsiteX36" fmla="*/ 1809750 w 1914525"/>
                <a:gd name="connsiteY36" fmla="*/ 695325 h 1395413"/>
                <a:gd name="connsiteX37" fmla="*/ 1824038 w 1914525"/>
                <a:gd name="connsiteY37" fmla="*/ 747713 h 1395413"/>
                <a:gd name="connsiteX38" fmla="*/ 1833563 w 1914525"/>
                <a:gd name="connsiteY38" fmla="*/ 804863 h 1395413"/>
                <a:gd name="connsiteX39" fmla="*/ 1838325 w 1914525"/>
                <a:gd name="connsiteY39" fmla="*/ 942975 h 1395413"/>
                <a:gd name="connsiteX40" fmla="*/ 1857375 w 1914525"/>
                <a:gd name="connsiteY40" fmla="*/ 1000125 h 1395413"/>
                <a:gd name="connsiteX41" fmla="*/ 1862138 w 1914525"/>
                <a:gd name="connsiteY41" fmla="*/ 1019175 h 1395413"/>
                <a:gd name="connsiteX42" fmla="*/ 1871663 w 1914525"/>
                <a:gd name="connsiteY42" fmla="*/ 1038225 h 1395413"/>
                <a:gd name="connsiteX43" fmla="*/ 1876425 w 1914525"/>
                <a:gd name="connsiteY43" fmla="*/ 1166813 h 1395413"/>
                <a:gd name="connsiteX44" fmla="*/ 1885950 w 1914525"/>
                <a:gd name="connsiteY44" fmla="*/ 1285875 h 1395413"/>
                <a:gd name="connsiteX45" fmla="*/ 1885950 w 1914525"/>
                <a:gd name="connsiteY45" fmla="*/ 1357313 h 1395413"/>
                <a:gd name="connsiteX46" fmla="*/ 1876425 w 1914525"/>
                <a:gd name="connsiteY46" fmla="*/ 1371600 h 1395413"/>
                <a:gd name="connsiteX47" fmla="*/ 1866900 w 1914525"/>
                <a:gd name="connsiteY47" fmla="*/ 1395413 h 1395413"/>
                <a:gd name="connsiteX48" fmla="*/ 1871663 w 1914525"/>
                <a:gd name="connsiteY48" fmla="*/ 1266825 h 1395413"/>
                <a:gd name="connsiteX49" fmla="*/ 1881188 w 1914525"/>
                <a:gd name="connsiteY49" fmla="*/ 1238250 h 1395413"/>
                <a:gd name="connsiteX50" fmla="*/ 1890713 w 1914525"/>
                <a:gd name="connsiteY50" fmla="*/ 1200150 h 1395413"/>
                <a:gd name="connsiteX51" fmla="*/ 1900238 w 1914525"/>
                <a:gd name="connsiteY51" fmla="*/ 1171575 h 1395413"/>
                <a:gd name="connsiteX52" fmla="*/ 1905000 w 1914525"/>
                <a:gd name="connsiteY52" fmla="*/ 1085850 h 1395413"/>
                <a:gd name="connsiteX53" fmla="*/ 1914525 w 1914525"/>
                <a:gd name="connsiteY53" fmla="*/ 809625 h 1395413"/>
                <a:gd name="connsiteX54" fmla="*/ 1909763 w 1914525"/>
                <a:gd name="connsiteY54" fmla="*/ 666750 h 1395413"/>
                <a:gd name="connsiteX55" fmla="*/ 1890713 w 1914525"/>
                <a:gd name="connsiteY55" fmla="*/ 633413 h 1395413"/>
                <a:gd name="connsiteX56" fmla="*/ 1881188 w 1914525"/>
                <a:gd name="connsiteY56" fmla="*/ 609600 h 1395413"/>
                <a:gd name="connsiteX57" fmla="*/ 1871663 w 1914525"/>
                <a:gd name="connsiteY57" fmla="*/ 581025 h 1395413"/>
                <a:gd name="connsiteX58" fmla="*/ 1862138 w 1914525"/>
                <a:gd name="connsiteY58" fmla="*/ 566738 h 1395413"/>
                <a:gd name="connsiteX59" fmla="*/ 1857375 w 1914525"/>
                <a:gd name="connsiteY59" fmla="*/ 542925 h 1395413"/>
                <a:gd name="connsiteX60" fmla="*/ 1847850 w 1914525"/>
                <a:gd name="connsiteY60" fmla="*/ 528638 h 1395413"/>
                <a:gd name="connsiteX61" fmla="*/ 1843088 w 1914525"/>
                <a:gd name="connsiteY61" fmla="*/ 514350 h 1395413"/>
                <a:gd name="connsiteX62" fmla="*/ 1833563 w 1914525"/>
                <a:gd name="connsiteY62" fmla="*/ 495300 h 1395413"/>
                <a:gd name="connsiteX63" fmla="*/ 1824038 w 1914525"/>
                <a:gd name="connsiteY63" fmla="*/ 457200 h 1395413"/>
                <a:gd name="connsiteX64" fmla="*/ 1814513 w 1914525"/>
                <a:gd name="connsiteY64" fmla="*/ 438150 h 1395413"/>
                <a:gd name="connsiteX65" fmla="*/ 1800225 w 1914525"/>
                <a:gd name="connsiteY65" fmla="*/ 404813 h 1395413"/>
                <a:gd name="connsiteX66" fmla="*/ 1790700 w 1914525"/>
                <a:gd name="connsiteY66" fmla="*/ 376238 h 1395413"/>
                <a:gd name="connsiteX67" fmla="*/ 1785938 w 1914525"/>
                <a:gd name="connsiteY67" fmla="*/ 361950 h 1395413"/>
                <a:gd name="connsiteX68" fmla="*/ 1781175 w 1914525"/>
                <a:gd name="connsiteY68" fmla="*/ 342900 h 1395413"/>
                <a:gd name="connsiteX69" fmla="*/ 1771650 w 1914525"/>
                <a:gd name="connsiteY69" fmla="*/ 328613 h 1395413"/>
                <a:gd name="connsiteX70" fmla="*/ 1752600 w 1914525"/>
                <a:gd name="connsiteY70" fmla="*/ 280988 h 1395413"/>
                <a:gd name="connsiteX71" fmla="*/ 1747838 w 1914525"/>
                <a:gd name="connsiteY71" fmla="*/ 266700 h 1395413"/>
                <a:gd name="connsiteX72" fmla="*/ 1738313 w 1914525"/>
                <a:gd name="connsiteY72" fmla="*/ 252413 h 1395413"/>
                <a:gd name="connsiteX73" fmla="*/ 1724025 w 1914525"/>
                <a:gd name="connsiteY73" fmla="*/ 228600 h 1395413"/>
                <a:gd name="connsiteX74" fmla="*/ 1714500 w 1914525"/>
                <a:gd name="connsiteY74" fmla="*/ 214313 h 1395413"/>
                <a:gd name="connsiteX75" fmla="*/ 1700213 w 1914525"/>
                <a:gd name="connsiteY75" fmla="*/ 204788 h 1395413"/>
                <a:gd name="connsiteX76" fmla="*/ 1676400 w 1914525"/>
                <a:gd name="connsiteY76" fmla="*/ 176213 h 1395413"/>
                <a:gd name="connsiteX77" fmla="*/ 1666875 w 1914525"/>
                <a:gd name="connsiteY77" fmla="*/ 161925 h 1395413"/>
                <a:gd name="connsiteX78" fmla="*/ 1638300 w 1914525"/>
                <a:gd name="connsiteY78" fmla="*/ 152400 h 1395413"/>
                <a:gd name="connsiteX79" fmla="*/ 1609725 w 1914525"/>
                <a:gd name="connsiteY79" fmla="*/ 142875 h 1395413"/>
                <a:gd name="connsiteX80" fmla="*/ 1590675 w 1914525"/>
                <a:gd name="connsiteY80" fmla="*/ 133350 h 1395413"/>
                <a:gd name="connsiteX81" fmla="*/ 1533525 w 1914525"/>
                <a:gd name="connsiteY81" fmla="*/ 123825 h 1395413"/>
                <a:gd name="connsiteX82" fmla="*/ 1495425 w 1914525"/>
                <a:gd name="connsiteY82" fmla="*/ 109538 h 1395413"/>
                <a:gd name="connsiteX83" fmla="*/ 1376363 w 1914525"/>
                <a:gd name="connsiteY83" fmla="*/ 95250 h 1395413"/>
                <a:gd name="connsiteX84" fmla="*/ 1343025 w 1914525"/>
                <a:gd name="connsiteY84" fmla="*/ 90488 h 1395413"/>
                <a:gd name="connsiteX85" fmla="*/ 1281113 w 1914525"/>
                <a:gd name="connsiteY85" fmla="*/ 76200 h 1395413"/>
                <a:gd name="connsiteX86" fmla="*/ 1223963 w 1914525"/>
                <a:gd name="connsiteY86" fmla="*/ 71438 h 1395413"/>
                <a:gd name="connsiteX87" fmla="*/ 1181100 w 1914525"/>
                <a:gd name="connsiteY87" fmla="*/ 61913 h 1395413"/>
                <a:gd name="connsiteX88" fmla="*/ 1166813 w 1914525"/>
                <a:gd name="connsiteY88" fmla="*/ 52388 h 1395413"/>
                <a:gd name="connsiteX89" fmla="*/ 1143000 w 1914525"/>
                <a:gd name="connsiteY89" fmla="*/ 47625 h 1395413"/>
                <a:gd name="connsiteX90" fmla="*/ 1114425 w 1914525"/>
                <a:gd name="connsiteY90" fmla="*/ 38100 h 1395413"/>
                <a:gd name="connsiteX91" fmla="*/ 1085850 w 1914525"/>
                <a:gd name="connsiteY91" fmla="*/ 28575 h 1395413"/>
                <a:gd name="connsiteX92" fmla="*/ 1009650 w 1914525"/>
                <a:gd name="connsiteY92" fmla="*/ 19050 h 1395413"/>
                <a:gd name="connsiteX93" fmla="*/ 976313 w 1914525"/>
                <a:gd name="connsiteY93" fmla="*/ 9525 h 1395413"/>
                <a:gd name="connsiteX94" fmla="*/ 923925 w 1914525"/>
                <a:gd name="connsiteY94" fmla="*/ 0 h 1395413"/>
                <a:gd name="connsiteX95" fmla="*/ 771525 w 1914525"/>
                <a:gd name="connsiteY95" fmla="*/ 4763 h 1395413"/>
                <a:gd name="connsiteX96" fmla="*/ 757238 w 1914525"/>
                <a:gd name="connsiteY96" fmla="*/ 9525 h 1395413"/>
                <a:gd name="connsiteX97" fmla="*/ 733425 w 1914525"/>
                <a:gd name="connsiteY97" fmla="*/ 19050 h 1395413"/>
                <a:gd name="connsiteX98" fmla="*/ 714375 w 1914525"/>
                <a:gd name="connsiteY98" fmla="*/ 28575 h 1395413"/>
                <a:gd name="connsiteX99" fmla="*/ 700088 w 1914525"/>
                <a:gd name="connsiteY99" fmla="*/ 33338 h 1395413"/>
                <a:gd name="connsiteX100" fmla="*/ 681038 w 1914525"/>
                <a:gd name="connsiteY100" fmla="*/ 42863 h 1395413"/>
                <a:gd name="connsiteX101" fmla="*/ 633413 w 1914525"/>
                <a:gd name="connsiteY101" fmla="*/ 57150 h 1395413"/>
                <a:gd name="connsiteX102" fmla="*/ 595313 w 1914525"/>
                <a:gd name="connsiteY102" fmla="*/ 71438 h 1395413"/>
                <a:gd name="connsiteX103" fmla="*/ 552450 w 1914525"/>
                <a:gd name="connsiteY103" fmla="*/ 80963 h 1395413"/>
                <a:gd name="connsiteX104" fmla="*/ 519113 w 1914525"/>
                <a:gd name="connsiteY104" fmla="*/ 95250 h 1395413"/>
                <a:gd name="connsiteX105" fmla="*/ 485775 w 1914525"/>
                <a:gd name="connsiteY105" fmla="*/ 100013 h 1395413"/>
                <a:gd name="connsiteX106" fmla="*/ 438150 w 1914525"/>
                <a:gd name="connsiteY106" fmla="*/ 119063 h 1395413"/>
                <a:gd name="connsiteX107" fmla="*/ 404813 w 1914525"/>
                <a:gd name="connsiteY107" fmla="*/ 133350 h 1395413"/>
                <a:gd name="connsiteX108" fmla="*/ 390525 w 1914525"/>
                <a:gd name="connsiteY108" fmla="*/ 147638 h 1395413"/>
                <a:gd name="connsiteX109" fmla="*/ 352425 w 1914525"/>
                <a:gd name="connsiteY109" fmla="*/ 166688 h 1395413"/>
                <a:gd name="connsiteX110" fmla="*/ 319088 w 1914525"/>
                <a:gd name="connsiteY110" fmla="*/ 180975 h 1395413"/>
                <a:gd name="connsiteX111" fmla="*/ 300038 w 1914525"/>
                <a:gd name="connsiteY111" fmla="*/ 195263 h 1395413"/>
                <a:gd name="connsiteX112" fmla="*/ 285750 w 1914525"/>
                <a:gd name="connsiteY112" fmla="*/ 200025 h 1395413"/>
                <a:gd name="connsiteX113" fmla="*/ 266700 w 1914525"/>
                <a:gd name="connsiteY113" fmla="*/ 214313 h 1395413"/>
                <a:gd name="connsiteX114" fmla="*/ 228600 w 1914525"/>
                <a:gd name="connsiteY114" fmla="*/ 233363 h 1395413"/>
                <a:gd name="connsiteX115" fmla="*/ 200025 w 1914525"/>
                <a:gd name="connsiteY115" fmla="*/ 252413 h 1395413"/>
                <a:gd name="connsiteX116" fmla="*/ 185738 w 1914525"/>
                <a:gd name="connsiteY116" fmla="*/ 261938 h 1395413"/>
                <a:gd name="connsiteX117" fmla="*/ 166688 w 1914525"/>
                <a:gd name="connsiteY117" fmla="*/ 271463 h 1395413"/>
                <a:gd name="connsiteX118" fmla="*/ 157163 w 1914525"/>
                <a:gd name="connsiteY118" fmla="*/ 285750 h 1395413"/>
                <a:gd name="connsiteX119" fmla="*/ 142875 w 1914525"/>
                <a:gd name="connsiteY119" fmla="*/ 300038 h 1395413"/>
                <a:gd name="connsiteX120" fmla="*/ 119063 w 1914525"/>
                <a:gd name="connsiteY120" fmla="*/ 333375 h 1395413"/>
                <a:gd name="connsiteX121" fmla="*/ 114300 w 1914525"/>
                <a:gd name="connsiteY121" fmla="*/ 347663 h 1395413"/>
                <a:gd name="connsiteX122" fmla="*/ 104775 w 1914525"/>
                <a:gd name="connsiteY122" fmla="*/ 371475 h 1395413"/>
                <a:gd name="connsiteX123" fmla="*/ 85725 w 1914525"/>
                <a:gd name="connsiteY123" fmla="*/ 404813 h 1395413"/>
                <a:gd name="connsiteX124" fmla="*/ 76200 w 1914525"/>
                <a:gd name="connsiteY124" fmla="*/ 442913 h 1395413"/>
                <a:gd name="connsiteX125" fmla="*/ 71438 w 1914525"/>
                <a:gd name="connsiteY125" fmla="*/ 457200 h 1395413"/>
                <a:gd name="connsiteX126" fmla="*/ 66675 w 1914525"/>
                <a:gd name="connsiteY126" fmla="*/ 490538 h 1395413"/>
                <a:gd name="connsiteX127" fmla="*/ 61913 w 1914525"/>
                <a:gd name="connsiteY127" fmla="*/ 504825 h 1395413"/>
                <a:gd name="connsiteX128" fmla="*/ 57150 w 1914525"/>
                <a:gd name="connsiteY128" fmla="*/ 523875 h 1395413"/>
                <a:gd name="connsiteX129" fmla="*/ 52388 w 1914525"/>
                <a:gd name="connsiteY129" fmla="*/ 576263 h 1395413"/>
                <a:gd name="connsiteX130" fmla="*/ 47625 w 1914525"/>
                <a:gd name="connsiteY130" fmla="*/ 604838 h 1395413"/>
                <a:gd name="connsiteX131" fmla="*/ 38100 w 1914525"/>
                <a:gd name="connsiteY131" fmla="*/ 714375 h 1395413"/>
                <a:gd name="connsiteX132" fmla="*/ 28575 w 1914525"/>
                <a:gd name="connsiteY132" fmla="*/ 762000 h 1395413"/>
                <a:gd name="connsiteX133" fmla="*/ 14288 w 1914525"/>
                <a:gd name="connsiteY133" fmla="*/ 866775 h 1395413"/>
                <a:gd name="connsiteX134" fmla="*/ 9525 w 1914525"/>
                <a:gd name="connsiteY134" fmla="*/ 890588 h 1395413"/>
                <a:gd name="connsiteX135" fmla="*/ 0 w 1914525"/>
                <a:gd name="connsiteY135" fmla="*/ 919163 h 1395413"/>
                <a:gd name="connsiteX136" fmla="*/ 4763 w 1914525"/>
                <a:gd name="connsiteY136" fmla="*/ 1042988 h 1395413"/>
                <a:gd name="connsiteX137" fmla="*/ 14288 w 1914525"/>
                <a:gd name="connsiteY137" fmla="*/ 1076325 h 1395413"/>
                <a:gd name="connsiteX138" fmla="*/ 23813 w 1914525"/>
                <a:gd name="connsiteY138" fmla="*/ 1257300 h 1395413"/>
                <a:gd name="connsiteX0" fmla="*/ 23813 w 1914525"/>
                <a:gd name="connsiteY0" fmla="*/ 1257300 h 1399096"/>
                <a:gd name="connsiteX1" fmla="*/ 59531 w 1914525"/>
                <a:gd name="connsiteY1" fmla="*/ 1312069 h 1399096"/>
                <a:gd name="connsiteX2" fmla="*/ 83344 w 1914525"/>
                <a:gd name="connsiteY2" fmla="*/ 1378743 h 1399096"/>
                <a:gd name="connsiteX3" fmla="*/ 92869 w 1914525"/>
                <a:gd name="connsiteY3" fmla="*/ 1193006 h 1399096"/>
                <a:gd name="connsiteX4" fmla="*/ 76200 w 1914525"/>
                <a:gd name="connsiteY4" fmla="*/ 1023938 h 1399096"/>
                <a:gd name="connsiteX5" fmla="*/ 71438 w 1914525"/>
                <a:gd name="connsiteY5" fmla="*/ 957263 h 1399096"/>
                <a:gd name="connsiteX6" fmla="*/ 80963 w 1914525"/>
                <a:gd name="connsiteY6" fmla="*/ 828675 h 1399096"/>
                <a:gd name="connsiteX7" fmla="*/ 95250 w 1914525"/>
                <a:gd name="connsiteY7" fmla="*/ 762000 h 1399096"/>
                <a:gd name="connsiteX8" fmla="*/ 109538 w 1914525"/>
                <a:gd name="connsiteY8" fmla="*/ 661988 h 1399096"/>
                <a:gd name="connsiteX9" fmla="*/ 119063 w 1914525"/>
                <a:gd name="connsiteY9" fmla="*/ 633413 h 1399096"/>
                <a:gd name="connsiteX10" fmla="*/ 135731 w 1914525"/>
                <a:gd name="connsiteY10" fmla="*/ 604838 h 1399096"/>
                <a:gd name="connsiteX11" fmla="*/ 161925 w 1914525"/>
                <a:gd name="connsiteY11" fmla="*/ 504825 h 1399096"/>
                <a:gd name="connsiteX12" fmla="*/ 200025 w 1914525"/>
                <a:gd name="connsiteY12" fmla="*/ 447675 h 1399096"/>
                <a:gd name="connsiteX13" fmla="*/ 216694 w 1914525"/>
                <a:gd name="connsiteY13" fmla="*/ 426244 h 1399096"/>
                <a:gd name="connsiteX14" fmla="*/ 376238 w 1914525"/>
                <a:gd name="connsiteY14" fmla="*/ 311945 h 1399096"/>
                <a:gd name="connsiteX15" fmla="*/ 452438 w 1914525"/>
                <a:gd name="connsiteY15" fmla="*/ 283369 h 1399096"/>
                <a:gd name="connsiteX16" fmla="*/ 514350 w 1914525"/>
                <a:gd name="connsiteY16" fmla="*/ 271463 h 1399096"/>
                <a:gd name="connsiteX17" fmla="*/ 652463 w 1914525"/>
                <a:gd name="connsiteY17" fmla="*/ 233363 h 1399096"/>
                <a:gd name="connsiteX18" fmla="*/ 704850 w 1914525"/>
                <a:gd name="connsiteY18" fmla="*/ 219075 h 1399096"/>
                <a:gd name="connsiteX19" fmla="*/ 766763 w 1914525"/>
                <a:gd name="connsiteY19" fmla="*/ 209550 h 1399096"/>
                <a:gd name="connsiteX20" fmla="*/ 890588 w 1914525"/>
                <a:gd name="connsiteY20" fmla="*/ 209550 h 1399096"/>
                <a:gd name="connsiteX21" fmla="*/ 988219 w 1914525"/>
                <a:gd name="connsiteY21" fmla="*/ 209550 h 1399096"/>
                <a:gd name="connsiteX22" fmla="*/ 1135856 w 1914525"/>
                <a:gd name="connsiteY22" fmla="*/ 202406 h 1399096"/>
                <a:gd name="connsiteX23" fmla="*/ 1335881 w 1914525"/>
                <a:gd name="connsiteY23" fmla="*/ 221456 h 1399096"/>
                <a:gd name="connsiteX24" fmla="*/ 1452563 w 1914525"/>
                <a:gd name="connsiteY24" fmla="*/ 238125 h 1399096"/>
                <a:gd name="connsiteX25" fmla="*/ 1481138 w 1914525"/>
                <a:gd name="connsiteY25" fmla="*/ 247650 h 1399096"/>
                <a:gd name="connsiteX26" fmla="*/ 1547813 w 1914525"/>
                <a:gd name="connsiteY26" fmla="*/ 285750 h 1399096"/>
                <a:gd name="connsiteX27" fmla="*/ 1590675 w 1914525"/>
                <a:gd name="connsiteY27" fmla="*/ 314325 h 1399096"/>
                <a:gd name="connsiteX28" fmla="*/ 1619250 w 1914525"/>
                <a:gd name="connsiteY28" fmla="*/ 342900 h 1399096"/>
                <a:gd name="connsiteX29" fmla="*/ 1657350 w 1914525"/>
                <a:gd name="connsiteY29" fmla="*/ 390525 h 1399096"/>
                <a:gd name="connsiteX30" fmla="*/ 1676400 w 1914525"/>
                <a:gd name="connsiteY30" fmla="*/ 419100 h 1399096"/>
                <a:gd name="connsiteX31" fmla="*/ 1704975 w 1914525"/>
                <a:gd name="connsiteY31" fmla="*/ 471488 h 1399096"/>
                <a:gd name="connsiteX32" fmla="*/ 1747838 w 1914525"/>
                <a:gd name="connsiteY32" fmla="*/ 542925 h 1399096"/>
                <a:gd name="connsiteX33" fmla="*/ 1762125 w 1914525"/>
                <a:gd name="connsiteY33" fmla="*/ 571500 h 1399096"/>
                <a:gd name="connsiteX34" fmla="*/ 1771650 w 1914525"/>
                <a:gd name="connsiteY34" fmla="*/ 600075 h 1399096"/>
                <a:gd name="connsiteX35" fmla="*/ 1790700 w 1914525"/>
                <a:gd name="connsiteY35" fmla="*/ 642938 h 1399096"/>
                <a:gd name="connsiteX36" fmla="*/ 1809750 w 1914525"/>
                <a:gd name="connsiteY36" fmla="*/ 695325 h 1399096"/>
                <a:gd name="connsiteX37" fmla="*/ 1824038 w 1914525"/>
                <a:gd name="connsiteY37" fmla="*/ 747713 h 1399096"/>
                <a:gd name="connsiteX38" fmla="*/ 1833563 w 1914525"/>
                <a:gd name="connsiteY38" fmla="*/ 804863 h 1399096"/>
                <a:gd name="connsiteX39" fmla="*/ 1838325 w 1914525"/>
                <a:gd name="connsiteY39" fmla="*/ 942975 h 1399096"/>
                <a:gd name="connsiteX40" fmla="*/ 1857375 w 1914525"/>
                <a:gd name="connsiteY40" fmla="*/ 1000125 h 1399096"/>
                <a:gd name="connsiteX41" fmla="*/ 1862138 w 1914525"/>
                <a:gd name="connsiteY41" fmla="*/ 1019175 h 1399096"/>
                <a:gd name="connsiteX42" fmla="*/ 1871663 w 1914525"/>
                <a:gd name="connsiteY42" fmla="*/ 1038225 h 1399096"/>
                <a:gd name="connsiteX43" fmla="*/ 1876425 w 1914525"/>
                <a:gd name="connsiteY43" fmla="*/ 1166813 h 1399096"/>
                <a:gd name="connsiteX44" fmla="*/ 1885950 w 1914525"/>
                <a:gd name="connsiteY44" fmla="*/ 1285875 h 1399096"/>
                <a:gd name="connsiteX45" fmla="*/ 1885950 w 1914525"/>
                <a:gd name="connsiteY45" fmla="*/ 1357313 h 1399096"/>
                <a:gd name="connsiteX46" fmla="*/ 1866900 w 1914525"/>
                <a:gd name="connsiteY46" fmla="*/ 1395413 h 1399096"/>
                <a:gd name="connsiteX47" fmla="*/ 1871663 w 1914525"/>
                <a:gd name="connsiteY47" fmla="*/ 1266825 h 1399096"/>
                <a:gd name="connsiteX48" fmla="*/ 1881188 w 1914525"/>
                <a:gd name="connsiteY48" fmla="*/ 1238250 h 1399096"/>
                <a:gd name="connsiteX49" fmla="*/ 1890713 w 1914525"/>
                <a:gd name="connsiteY49" fmla="*/ 1200150 h 1399096"/>
                <a:gd name="connsiteX50" fmla="*/ 1900238 w 1914525"/>
                <a:gd name="connsiteY50" fmla="*/ 1171575 h 1399096"/>
                <a:gd name="connsiteX51" fmla="*/ 1905000 w 1914525"/>
                <a:gd name="connsiteY51" fmla="*/ 1085850 h 1399096"/>
                <a:gd name="connsiteX52" fmla="*/ 1914525 w 1914525"/>
                <a:gd name="connsiteY52" fmla="*/ 809625 h 1399096"/>
                <a:gd name="connsiteX53" fmla="*/ 1909763 w 1914525"/>
                <a:gd name="connsiteY53" fmla="*/ 666750 h 1399096"/>
                <a:gd name="connsiteX54" fmla="*/ 1890713 w 1914525"/>
                <a:gd name="connsiteY54" fmla="*/ 633413 h 1399096"/>
                <a:gd name="connsiteX55" fmla="*/ 1881188 w 1914525"/>
                <a:gd name="connsiteY55" fmla="*/ 609600 h 1399096"/>
                <a:gd name="connsiteX56" fmla="*/ 1871663 w 1914525"/>
                <a:gd name="connsiteY56" fmla="*/ 581025 h 1399096"/>
                <a:gd name="connsiteX57" fmla="*/ 1862138 w 1914525"/>
                <a:gd name="connsiteY57" fmla="*/ 566738 h 1399096"/>
                <a:gd name="connsiteX58" fmla="*/ 1857375 w 1914525"/>
                <a:gd name="connsiteY58" fmla="*/ 542925 h 1399096"/>
                <a:gd name="connsiteX59" fmla="*/ 1847850 w 1914525"/>
                <a:gd name="connsiteY59" fmla="*/ 528638 h 1399096"/>
                <a:gd name="connsiteX60" fmla="*/ 1843088 w 1914525"/>
                <a:gd name="connsiteY60" fmla="*/ 514350 h 1399096"/>
                <a:gd name="connsiteX61" fmla="*/ 1833563 w 1914525"/>
                <a:gd name="connsiteY61" fmla="*/ 495300 h 1399096"/>
                <a:gd name="connsiteX62" fmla="*/ 1824038 w 1914525"/>
                <a:gd name="connsiteY62" fmla="*/ 457200 h 1399096"/>
                <a:gd name="connsiteX63" fmla="*/ 1814513 w 1914525"/>
                <a:gd name="connsiteY63" fmla="*/ 438150 h 1399096"/>
                <a:gd name="connsiteX64" fmla="*/ 1800225 w 1914525"/>
                <a:gd name="connsiteY64" fmla="*/ 404813 h 1399096"/>
                <a:gd name="connsiteX65" fmla="*/ 1790700 w 1914525"/>
                <a:gd name="connsiteY65" fmla="*/ 376238 h 1399096"/>
                <a:gd name="connsiteX66" fmla="*/ 1785938 w 1914525"/>
                <a:gd name="connsiteY66" fmla="*/ 361950 h 1399096"/>
                <a:gd name="connsiteX67" fmla="*/ 1781175 w 1914525"/>
                <a:gd name="connsiteY67" fmla="*/ 342900 h 1399096"/>
                <a:gd name="connsiteX68" fmla="*/ 1771650 w 1914525"/>
                <a:gd name="connsiteY68" fmla="*/ 328613 h 1399096"/>
                <a:gd name="connsiteX69" fmla="*/ 1752600 w 1914525"/>
                <a:gd name="connsiteY69" fmla="*/ 280988 h 1399096"/>
                <a:gd name="connsiteX70" fmla="*/ 1747838 w 1914525"/>
                <a:gd name="connsiteY70" fmla="*/ 266700 h 1399096"/>
                <a:gd name="connsiteX71" fmla="*/ 1738313 w 1914525"/>
                <a:gd name="connsiteY71" fmla="*/ 252413 h 1399096"/>
                <a:gd name="connsiteX72" fmla="*/ 1724025 w 1914525"/>
                <a:gd name="connsiteY72" fmla="*/ 228600 h 1399096"/>
                <a:gd name="connsiteX73" fmla="*/ 1714500 w 1914525"/>
                <a:gd name="connsiteY73" fmla="*/ 214313 h 1399096"/>
                <a:gd name="connsiteX74" fmla="*/ 1700213 w 1914525"/>
                <a:gd name="connsiteY74" fmla="*/ 204788 h 1399096"/>
                <a:gd name="connsiteX75" fmla="*/ 1676400 w 1914525"/>
                <a:gd name="connsiteY75" fmla="*/ 176213 h 1399096"/>
                <a:gd name="connsiteX76" fmla="*/ 1666875 w 1914525"/>
                <a:gd name="connsiteY76" fmla="*/ 161925 h 1399096"/>
                <a:gd name="connsiteX77" fmla="*/ 1638300 w 1914525"/>
                <a:gd name="connsiteY77" fmla="*/ 152400 h 1399096"/>
                <a:gd name="connsiteX78" fmla="*/ 1609725 w 1914525"/>
                <a:gd name="connsiteY78" fmla="*/ 142875 h 1399096"/>
                <a:gd name="connsiteX79" fmla="*/ 1590675 w 1914525"/>
                <a:gd name="connsiteY79" fmla="*/ 133350 h 1399096"/>
                <a:gd name="connsiteX80" fmla="*/ 1533525 w 1914525"/>
                <a:gd name="connsiteY80" fmla="*/ 123825 h 1399096"/>
                <a:gd name="connsiteX81" fmla="*/ 1495425 w 1914525"/>
                <a:gd name="connsiteY81" fmla="*/ 109538 h 1399096"/>
                <a:gd name="connsiteX82" fmla="*/ 1376363 w 1914525"/>
                <a:gd name="connsiteY82" fmla="*/ 95250 h 1399096"/>
                <a:gd name="connsiteX83" fmla="*/ 1343025 w 1914525"/>
                <a:gd name="connsiteY83" fmla="*/ 90488 h 1399096"/>
                <a:gd name="connsiteX84" fmla="*/ 1281113 w 1914525"/>
                <a:gd name="connsiteY84" fmla="*/ 76200 h 1399096"/>
                <a:gd name="connsiteX85" fmla="*/ 1223963 w 1914525"/>
                <a:gd name="connsiteY85" fmla="*/ 71438 h 1399096"/>
                <a:gd name="connsiteX86" fmla="*/ 1181100 w 1914525"/>
                <a:gd name="connsiteY86" fmla="*/ 61913 h 1399096"/>
                <a:gd name="connsiteX87" fmla="*/ 1166813 w 1914525"/>
                <a:gd name="connsiteY87" fmla="*/ 52388 h 1399096"/>
                <a:gd name="connsiteX88" fmla="*/ 1143000 w 1914525"/>
                <a:gd name="connsiteY88" fmla="*/ 47625 h 1399096"/>
                <a:gd name="connsiteX89" fmla="*/ 1114425 w 1914525"/>
                <a:gd name="connsiteY89" fmla="*/ 38100 h 1399096"/>
                <a:gd name="connsiteX90" fmla="*/ 1085850 w 1914525"/>
                <a:gd name="connsiteY90" fmla="*/ 28575 h 1399096"/>
                <a:gd name="connsiteX91" fmla="*/ 1009650 w 1914525"/>
                <a:gd name="connsiteY91" fmla="*/ 19050 h 1399096"/>
                <a:gd name="connsiteX92" fmla="*/ 976313 w 1914525"/>
                <a:gd name="connsiteY92" fmla="*/ 9525 h 1399096"/>
                <a:gd name="connsiteX93" fmla="*/ 923925 w 1914525"/>
                <a:gd name="connsiteY93" fmla="*/ 0 h 1399096"/>
                <a:gd name="connsiteX94" fmla="*/ 771525 w 1914525"/>
                <a:gd name="connsiteY94" fmla="*/ 4763 h 1399096"/>
                <a:gd name="connsiteX95" fmla="*/ 757238 w 1914525"/>
                <a:gd name="connsiteY95" fmla="*/ 9525 h 1399096"/>
                <a:gd name="connsiteX96" fmla="*/ 733425 w 1914525"/>
                <a:gd name="connsiteY96" fmla="*/ 19050 h 1399096"/>
                <a:gd name="connsiteX97" fmla="*/ 714375 w 1914525"/>
                <a:gd name="connsiteY97" fmla="*/ 28575 h 1399096"/>
                <a:gd name="connsiteX98" fmla="*/ 700088 w 1914525"/>
                <a:gd name="connsiteY98" fmla="*/ 33338 h 1399096"/>
                <a:gd name="connsiteX99" fmla="*/ 681038 w 1914525"/>
                <a:gd name="connsiteY99" fmla="*/ 42863 h 1399096"/>
                <a:gd name="connsiteX100" fmla="*/ 633413 w 1914525"/>
                <a:gd name="connsiteY100" fmla="*/ 57150 h 1399096"/>
                <a:gd name="connsiteX101" fmla="*/ 595313 w 1914525"/>
                <a:gd name="connsiteY101" fmla="*/ 71438 h 1399096"/>
                <a:gd name="connsiteX102" fmla="*/ 552450 w 1914525"/>
                <a:gd name="connsiteY102" fmla="*/ 80963 h 1399096"/>
                <a:gd name="connsiteX103" fmla="*/ 519113 w 1914525"/>
                <a:gd name="connsiteY103" fmla="*/ 95250 h 1399096"/>
                <a:gd name="connsiteX104" fmla="*/ 485775 w 1914525"/>
                <a:gd name="connsiteY104" fmla="*/ 100013 h 1399096"/>
                <a:gd name="connsiteX105" fmla="*/ 438150 w 1914525"/>
                <a:gd name="connsiteY105" fmla="*/ 119063 h 1399096"/>
                <a:gd name="connsiteX106" fmla="*/ 404813 w 1914525"/>
                <a:gd name="connsiteY106" fmla="*/ 133350 h 1399096"/>
                <a:gd name="connsiteX107" fmla="*/ 390525 w 1914525"/>
                <a:gd name="connsiteY107" fmla="*/ 147638 h 1399096"/>
                <a:gd name="connsiteX108" fmla="*/ 352425 w 1914525"/>
                <a:gd name="connsiteY108" fmla="*/ 166688 h 1399096"/>
                <a:gd name="connsiteX109" fmla="*/ 319088 w 1914525"/>
                <a:gd name="connsiteY109" fmla="*/ 180975 h 1399096"/>
                <a:gd name="connsiteX110" fmla="*/ 300038 w 1914525"/>
                <a:gd name="connsiteY110" fmla="*/ 195263 h 1399096"/>
                <a:gd name="connsiteX111" fmla="*/ 285750 w 1914525"/>
                <a:gd name="connsiteY111" fmla="*/ 200025 h 1399096"/>
                <a:gd name="connsiteX112" fmla="*/ 266700 w 1914525"/>
                <a:gd name="connsiteY112" fmla="*/ 214313 h 1399096"/>
                <a:gd name="connsiteX113" fmla="*/ 228600 w 1914525"/>
                <a:gd name="connsiteY113" fmla="*/ 233363 h 1399096"/>
                <a:gd name="connsiteX114" fmla="*/ 200025 w 1914525"/>
                <a:gd name="connsiteY114" fmla="*/ 252413 h 1399096"/>
                <a:gd name="connsiteX115" fmla="*/ 185738 w 1914525"/>
                <a:gd name="connsiteY115" fmla="*/ 261938 h 1399096"/>
                <a:gd name="connsiteX116" fmla="*/ 166688 w 1914525"/>
                <a:gd name="connsiteY116" fmla="*/ 271463 h 1399096"/>
                <a:gd name="connsiteX117" fmla="*/ 157163 w 1914525"/>
                <a:gd name="connsiteY117" fmla="*/ 285750 h 1399096"/>
                <a:gd name="connsiteX118" fmla="*/ 142875 w 1914525"/>
                <a:gd name="connsiteY118" fmla="*/ 300038 h 1399096"/>
                <a:gd name="connsiteX119" fmla="*/ 119063 w 1914525"/>
                <a:gd name="connsiteY119" fmla="*/ 333375 h 1399096"/>
                <a:gd name="connsiteX120" fmla="*/ 114300 w 1914525"/>
                <a:gd name="connsiteY120" fmla="*/ 347663 h 1399096"/>
                <a:gd name="connsiteX121" fmla="*/ 104775 w 1914525"/>
                <a:gd name="connsiteY121" fmla="*/ 371475 h 1399096"/>
                <a:gd name="connsiteX122" fmla="*/ 85725 w 1914525"/>
                <a:gd name="connsiteY122" fmla="*/ 404813 h 1399096"/>
                <a:gd name="connsiteX123" fmla="*/ 76200 w 1914525"/>
                <a:gd name="connsiteY123" fmla="*/ 442913 h 1399096"/>
                <a:gd name="connsiteX124" fmla="*/ 71438 w 1914525"/>
                <a:gd name="connsiteY124" fmla="*/ 457200 h 1399096"/>
                <a:gd name="connsiteX125" fmla="*/ 66675 w 1914525"/>
                <a:gd name="connsiteY125" fmla="*/ 490538 h 1399096"/>
                <a:gd name="connsiteX126" fmla="*/ 61913 w 1914525"/>
                <a:gd name="connsiteY126" fmla="*/ 504825 h 1399096"/>
                <a:gd name="connsiteX127" fmla="*/ 57150 w 1914525"/>
                <a:gd name="connsiteY127" fmla="*/ 523875 h 1399096"/>
                <a:gd name="connsiteX128" fmla="*/ 52388 w 1914525"/>
                <a:gd name="connsiteY128" fmla="*/ 576263 h 1399096"/>
                <a:gd name="connsiteX129" fmla="*/ 47625 w 1914525"/>
                <a:gd name="connsiteY129" fmla="*/ 604838 h 1399096"/>
                <a:gd name="connsiteX130" fmla="*/ 38100 w 1914525"/>
                <a:gd name="connsiteY130" fmla="*/ 714375 h 1399096"/>
                <a:gd name="connsiteX131" fmla="*/ 28575 w 1914525"/>
                <a:gd name="connsiteY131" fmla="*/ 762000 h 1399096"/>
                <a:gd name="connsiteX132" fmla="*/ 14288 w 1914525"/>
                <a:gd name="connsiteY132" fmla="*/ 866775 h 1399096"/>
                <a:gd name="connsiteX133" fmla="*/ 9525 w 1914525"/>
                <a:gd name="connsiteY133" fmla="*/ 890588 h 1399096"/>
                <a:gd name="connsiteX134" fmla="*/ 0 w 1914525"/>
                <a:gd name="connsiteY134" fmla="*/ 919163 h 1399096"/>
                <a:gd name="connsiteX135" fmla="*/ 4763 w 1914525"/>
                <a:gd name="connsiteY135" fmla="*/ 1042988 h 1399096"/>
                <a:gd name="connsiteX136" fmla="*/ 14288 w 1914525"/>
                <a:gd name="connsiteY136" fmla="*/ 1076325 h 1399096"/>
                <a:gd name="connsiteX137" fmla="*/ 23813 w 1914525"/>
                <a:gd name="connsiteY137" fmla="*/ 1257300 h 1399096"/>
                <a:gd name="connsiteX0" fmla="*/ 23813 w 1914525"/>
                <a:gd name="connsiteY0" fmla="*/ 1257300 h 1399096"/>
                <a:gd name="connsiteX1" fmla="*/ 59531 w 1914525"/>
                <a:gd name="connsiteY1" fmla="*/ 1312069 h 1399096"/>
                <a:gd name="connsiteX2" fmla="*/ 83344 w 1914525"/>
                <a:gd name="connsiteY2" fmla="*/ 1378743 h 1399096"/>
                <a:gd name="connsiteX3" fmla="*/ 92869 w 1914525"/>
                <a:gd name="connsiteY3" fmla="*/ 1193006 h 1399096"/>
                <a:gd name="connsiteX4" fmla="*/ 76200 w 1914525"/>
                <a:gd name="connsiteY4" fmla="*/ 1023938 h 1399096"/>
                <a:gd name="connsiteX5" fmla="*/ 71438 w 1914525"/>
                <a:gd name="connsiteY5" fmla="*/ 957263 h 1399096"/>
                <a:gd name="connsiteX6" fmla="*/ 80963 w 1914525"/>
                <a:gd name="connsiteY6" fmla="*/ 828675 h 1399096"/>
                <a:gd name="connsiteX7" fmla="*/ 95250 w 1914525"/>
                <a:gd name="connsiteY7" fmla="*/ 762000 h 1399096"/>
                <a:gd name="connsiteX8" fmla="*/ 109538 w 1914525"/>
                <a:gd name="connsiteY8" fmla="*/ 661988 h 1399096"/>
                <a:gd name="connsiteX9" fmla="*/ 119063 w 1914525"/>
                <a:gd name="connsiteY9" fmla="*/ 633413 h 1399096"/>
                <a:gd name="connsiteX10" fmla="*/ 135731 w 1914525"/>
                <a:gd name="connsiteY10" fmla="*/ 604838 h 1399096"/>
                <a:gd name="connsiteX11" fmla="*/ 161925 w 1914525"/>
                <a:gd name="connsiteY11" fmla="*/ 504825 h 1399096"/>
                <a:gd name="connsiteX12" fmla="*/ 200025 w 1914525"/>
                <a:gd name="connsiteY12" fmla="*/ 447675 h 1399096"/>
                <a:gd name="connsiteX13" fmla="*/ 216694 w 1914525"/>
                <a:gd name="connsiteY13" fmla="*/ 426244 h 1399096"/>
                <a:gd name="connsiteX14" fmla="*/ 376238 w 1914525"/>
                <a:gd name="connsiteY14" fmla="*/ 311945 h 1399096"/>
                <a:gd name="connsiteX15" fmla="*/ 452438 w 1914525"/>
                <a:gd name="connsiteY15" fmla="*/ 283369 h 1399096"/>
                <a:gd name="connsiteX16" fmla="*/ 514350 w 1914525"/>
                <a:gd name="connsiteY16" fmla="*/ 271463 h 1399096"/>
                <a:gd name="connsiteX17" fmla="*/ 652463 w 1914525"/>
                <a:gd name="connsiteY17" fmla="*/ 233363 h 1399096"/>
                <a:gd name="connsiteX18" fmla="*/ 704850 w 1914525"/>
                <a:gd name="connsiteY18" fmla="*/ 219075 h 1399096"/>
                <a:gd name="connsiteX19" fmla="*/ 766763 w 1914525"/>
                <a:gd name="connsiteY19" fmla="*/ 209550 h 1399096"/>
                <a:gd name="connsiteX20" fmla="*/ 890588 w 1914525"/>
                <a:gd name="connsiteY20" fmla="*/ 209550 h 1399096"/>
                <a:gd name="connsiteX21" fmla="*/ 988219 w 1914525"/>
                <a:gd name="connsiteY21" fmla="*/ 209550 h 1399096"/>
                <a:gd name="connsiteX22" fmla="*/ 1135856 w 1914525"/>
                <a:gd name="connsiteY22" fmla="*/ 202406 h 1399096"/>
                <a:gd name="connsiteX23" fmla="*/ 1335881 w 1914525"/>
                <a:gd name="connsiteY23" fmla="*/ 221456 h 1399096"/>
                <a:gd name="connsiteX24" fmla="*/ 1452563 w 1914525"/>
                <a:gd name="connsiteY24" fmla="*/ 238125 h 1399096"/>
                <a:gd name="connsiteX25" fmla="*/ 1481138 w 1914525"/>
                <a:gd name="connsiteY25" fmla="*/ 247650 h 1399096"/>
                <a:gd name="connsiteX26" fmla="*/ 1547813 w 1914525"/>
                <a:gd name="connsiteY26" fmla="*/ 285750 h 1399096"/>
                <a:gd name="connsiteX27" fmla="*/ 1590675 w 1914525"/>
                <a:gd name="connsiteY27" fmla="*/ 314325 h 1399096"/>
                <a:gd name="connsiteX28" fmla="*/ 1619250 w 1914525"/>
                <a:gd name="connsiteY28" fmla="*/ 342900 h 1399096"/>
                <a:gd name="connsiteX29" fmla="*/ 1657350 w 1914525"/>
                <a:gd name="connsiteY29" fmla="*/ 390525 h 1399096"/>
                <a:gd name="connsiteX30" fmla="*/ 1676400 w 1914525"/>
                <a:gd name="connsiteY30" fmla="*/ 419100 h 1399096"/>
                <a:gd name="connsiteX31" fmla="*/ 1704975 w 1914525"/>
                <a:gd name="connsiteY31" fmla="*/ 471488 h 1399096"/>
                <a:gd name="connsiteX32" fmla="*/ 1747838 w 1914525"/>
                <a:gd name="connsiteY32" fmla="*/ 542925 h 1399096"/>
                <a:gd name="connsiteX33" fmla="*/ 1762125 w 1914525"/>
                <a:gd name="connsiteY33" fmla="*/ 571500 h 1399096"/>
                <a:gd name="connsiteX34" fmla="*/ 1771650 w 1914525"/>
                <a:gd name="connsiteY34" fmla="*/ 600075 h 1399096"/>
                <a:gd name="connsiteX35" fmla="*/ 1790700 w 1914525"/>
                <a:gd name="connsiteY35" fmla="*/ 642938 h 1399096"/>
                <a:gd name="connsiteX36" fmla="*/ 1809750 w 1914525"/>
                <a:gd name="connsiteY36" fmla="*/ 695325 h 1399096"/>
                <a:gd name="connsiteX37" fmla="*/ 1824038 w 1914525"/>
                <a:gd name="connsiteY37" fmla="*/ 747713 h 1399096"/>
                <a:gd name="connsiteX38" fmla="*/ 1833563 w 1914525"/>
                <a:gd name="connsiteY38" fmla="*/ 804863 h 1399096"/>
                <a:gd name="connsiteX39" fmla="*/ 1838325 w 1914525"/>
                <a:gd name="connsiteY39" fmla="*/ 942975 h 1399096"/>
                <a:gd name="connsiteX40" fmla="*/ 1857375 w 1914525"/>
                <a:gd name="connsiteY40" fmla="*/ 1000125 h 1399096"/>
                <a:gd name="connsiteX41" fmla="*/ 1862138 w 1914525"/>
                <a:gd name="connsiteY41" fmla="*/ 1019175 h 1399096"/>
                <a:gd name="connsiteX42" fmla="*/ 1871663 w 1914525"/>
                <a:gd name="connsiteY42" fmla="*/ 1038225 h 1399096"/>
                <a:gd name="connsiteX43" fmla="*/ 1876425 w 1914525"/>
                <a:gd name="connsiteY43" fmla="*/ 1166813 h 1399096"/>
                <a:gd name="connsiteX44" fmla="*/ 1885950 w 1914525"/>
                <a:gd name="connsiteY44" fmla="*/ 1285875 h 1399096"/>
                <a:gd name="connsiteX45" fmla="*/ 1876425 w 1914525"/>
                <a:gd name="connsiteY45" fmla="*/ 1357313 h 1399096"/>
                <a:gd name="connsiteX46" fmla="*/ 1866900 w 1914525"/>
                <a:gd name="connsiteY46" fmla="*/ 1395413 h 1399096"/>
                <a:gd name="connsiteX47" fmla="*/ 1871663 w 1914525"/>
                <a:gd name="connsiteY47" fmla="*/ 1266825 h 1399096"/>
                <a:gd name="connsiteX48" fmla="*/ 1881188 w 1914525"/>
                <a:gd name="connsiteY48" fmla="*/ 1238250 h 1399096"/>
                <a:gd name="connsiteX49" fmla="*/ 1890713 w 1914525"/>
                <a:gd name="connsiteY49" fmla="*/ 1200150 h 1399096"/>
                <a:gd name="connsiteX50" fmla="*/ 1900238 w 1914525"/>
                <a:gd name="connsiteY50" fmla="*/ 1171575 h 1399096"/>
                <a:gd name="connsiteX51" fmla="*/ 1905000 w 1914525"/>
                <a:gd name="connsiteY51" fmla="*/ 1085850 h 1399096"/>
                <a:gd name="connsiteX52" fmla="*/ 1914525 w 1914525"/>
                <a:gd name="connsiteY52" fmla="*/ 809625 h 1399096"/>
                <a:gd name="connsiteX53" fmla="*/ 1909763 w 1914525"/>
                <a:gd name="connsiteY53" fmla="*/ 666750 h 1399096"/>
                <a:gd name="connsiteX54" fmla="*/ 1890713 w 1914525"/>
                <a:gd name="connsiteY54" fmla="*/ 633413 h 1399096"/>
                <a:gd name="connsiteX55" fmla="*/ 1881188 w 1914525"/>
                <a:gd name="connsiteY55" fmla="*/ 609600 h 1399096"/>
                <a:gd name="connsiteX56" fmla="*/ 1871663 w 1914525"/>
                <a:gd name="connsiteY56" fmla="*/ 581025 h 1399096"/>
                <a:gd name="connsiteX57" fmla="*/ 1862138 w 1914525"/>
                <a:gd name="connsiteY57" fmla="*/ 566738 h 1399096"/>
                <a:gd name="connsiteX58" fmla="*/ 1857375 w 1914525"/>
                <a:gd name="connsiteY58" fmla="*/ 542925 h 1399096"/>
                <a:gd name="connsiteX59" fmla="*/ 1847850 w 1914525"/>
                <a:gd name="connsiteY59" fmla="*/ 528638 h 1399096"/>
                <a:gd name="connsiteX60" fmla="*/ 1843088 w 1914525"/>
                <a:gd name="connsiteY60" fmla="*/ 514350 h 1399096"/>
                <a:gd name="connsiteX61" fmla="*/ 1833563 w 1914525"/>
                <a:gd name="connsiteY61" fmla="*/ 495300 h 1399096"/>
                <a:gd name="connsiteX62" fmla="*/ 1824038 w 1914525"/>
                <a:gd name="connsiteY62" fmla="*/ 457200 h 1399096"/>
                <a:gd name="connsiteX63" fmla="*/ 1814513 w 1914525"/>
                <a:gd name="connsiteY63" fmla="*/ 438150 h 1399096"/>
                <a:gd name="connsiteX64" fmla="*/ 1800225 w 1914525"/>
                <a:gd name="connsiteY64" fmla="*/ 404813 h 1399096"/>
                <a:gd name="connsiteX65" fmla="*/ 1790700 w 1914525"/>
                <a:gd name="connsiteY65" fmla="*/ 376238 h 1399096"/>
                <a:gd name="connsiteX66" fmla="*/ 1785938 w 1914525"/>
                <a:gd name="connsiteY66" fmla="*/ 361950 h 1399096"/>
                <a:gd name="connsiteX67" fmla="*/ 1781175 w 1914525"/>
                <a:gd name="connsiteY67" fmla="*/ 342900 h 1399096"/>
                <a:gd name="connsiteX68" fmla="*/ 1771650 w 1914525"/>
                <a:gd name="connsiteY68" fmla="*/ 328613 h 1399096"/>
                <a:gd name="connsiteX69" fmla="*/ 1752600 w 1914525"/>
                <a:gd name="connsiteY69" fmla="*/ 280988 h 1399096"/>
                <a:gd name="connsiteX70" fmla="*/ 1747838 w 1914525"/>
                <a:gd name="connsiteY70" fmla="*/ 266700 h 1399096"/>
                <a:gd name="connsiteX71" fmla="*/ 1738313 w 1914525"/>
                <a:gd name="connsiteY71" fmla="*/ 252413 h 1399096"/>
                <a:gd name="connsiteX72" fmla="*/ 1724025 w 1914525"/>
                <a:gd name="connsiteY72" fmla="*/ 228600 h 1399096"/>
                <a:gd name="connsiteX73" fmla="*/ 1714500 w 1914525"/>
                <a:gd name="connsiteY73" fmla="*/ 214313 h 1399096"/>
                <a:gd name="connsiteX74" fmla="*/ 1700213 w 1914525"/>
                <a:gd name="connsiteY74" fmla="*/ 204788 h 1399096"/>
                <a:gd name="connsiteX75" fmla="*/ 1676400 w 1914525"/>
                <a:gd name="connsiteY75" fmla="*/ 176213 h 1399096"/>
                <a:gd name="connsiteX76" fmla="*/ 1666875 w 1914525"/>
                <a:gd name="connsiteY76" fmla="*/ 161925 h 1399096"/>
                <a:gd name="connsiteX77" fmla="*/ 1638300 w 1914525"/>
                <a:gd name="connsiteY77" fmla="*/ 152400 h 1399096"/>
                <a:gd name="connsiteX78" fmla="*/ 1609725 w 1914525"/>
                <a:gd name="connsiteY78" fmla="*/ 142875 h 1399096"/>
                <a:gd name="connsiteX79" fmla="*/ 1590675 w 1914525"/>
                <a:gd name="connsiteY79" fmla="*/ 133350 h 1399096"/>
                <a:gd name="connsiteX80" fmla="*/ 1533525 w 1914525"/>
                <a:gd name="connsiteY80" fmla="*/ 123825 h 1399096"/>
                <a:gd name="connsiteX81" fmla="*/ 1495425 w 1914525"/>
                <a:gd name="connsiteY81" fmla="*/ 109538 h 1399096"/>
                <a:gd name="connsiteX82" fmla="*/ 1376363 w 1914525"/>
                <a:gd name="connsiteY82" fmla="*/ 95250 h 1399096"/>
                <a:gd name="connsiteX83" fmla="*/ 1343025 w 1914525"/>
                <a:gd name="connsiteY83" fmla="*/ 90488 h 1399096"/>
                <a:gd name="connsiteX84" fmla="*/ 1281113 w 1914525"/>
                <a:gd name="connsiteY84" fmla="*/ 76200 h 1399096"/>
                <a:gd name="connsiteX85" fmla="*/ 1223963 w 1914525"/>
                <a:gd name="connsiteY85" fmla="*/ 71438 h 1399096"/>
                <a:gd name="connsiteX86" fmla="*/ 1181100 w 1914525"/>
                <a:gd name="connsiteY86" fmla="*/ 61913 h 1399096"/>
                <a:gd name="connsiteX87" fmla="*/ 1166813 w 1914525"/>
                <a:gd name="connsiteY87" fmla="*/ 52388 h 1399096"/>
                <a:gd name="connsiteX88" fmla="*/ 1143000 w 1914525"/>
                <a:gd name="connsiteY88" fmla="*/ 47625 h 1399096"/>
                <a:gd name="connsiteX89" fmla="*/ 1114425 w 1914525"/>
                <a:gd name="connsiteY89" fmla="*/ 38100 h 1399096"/>
                <a:gd name="connsiteX90" fmla="*/ 1085850 w 1914525"/>
                <a:gd name="connsiteY90" fmla="*/ 28575 h 1399096"/>
                <a:gd name="connsiteX91" fmla="*/ 1009650 w 1914525"/>
                <a:gd name="connsiteY91" fmla="*/ 19050 h 1399096"/>
                <a:gd name="connsiteX92" fmla="*/ 976313 w 1914525"/>
                <a:gd name="connsiteY92" fmla="*/ 9525 h 1399096"/>
                <a:gd name="connsiteX93" fmla="*/ 923925 w 1914525"/>
                <a:gd name="connsiteY93" fmla="*/ 0 h 1399096"/>
                <a:gd name="connsiteX94" fmla="*/ 771525 w 1914525"/>
                <a:gd name="connsiteY94" fmla="*/ 4763 h 1399096"/>
                <a:gd name="connsiteX95" fmla="*/ 757238 w 1914525"/>
                <a:gd name="connsiteY95" fmla="*/ 9525 h 1399096"/>
                <a:gd name="connsiteX96" fmla="*/ 733425 w 1914525"/>
                <a:gd name="connsiteY96" fmla="*/ 19050 h 1399096"/>
                <a:gd name="connsiteX97" fmla="*/ 714375 w 1914525"/>
                <a:gd name="connsiteY97" fmla="*/ 28575 h 1399096"/>
                <a:gd name="connsiteX98" fmla="*/ 700088 w 1914525"/>
                <a:gd name="connsiteY98" fmla="*/ 33338 h 1399096"/>
                <a:gd name="connsiteX99" fmla="*/ 681038 w 1914525"/>
                <a:gd name="connsiteY99" fmla="*/ 42863 h 1399096"/>
                <a:gd name="connsiteX100" fmla="*/ 633413 w 1914525"/>
                <a:gd name="connsiteY100" fmla="*/ 57150 h 1399096"/>
                <a:gd name="connsiteX101" fmla="*/ 595313 w 1914525"/>
                <a:gd name="connsiteY101" fmla="*/ 71438 h 1399096"/>
                <a:gd name="connsiteX102" fmla="*/ 552450 w 1914525"/>
                <a:gd name="connsiteY102" fmla="*/ 80963 h 1399096"/>
                <a:gd name="connsiteX103" fmla="*/ 519113 w 1914525"/>
                <a:gd name="connsiteY103" fmla="*/ 95250 h 1399096"/>
                <a:gd name="connsiteX104" fmla="*/ 485775 w 1914525"/>
                <a:gd name="connsiteY104" fmla="*/ 100013 h 1399096"/>
                <a:gd name="connsiteX105" fmla="*/ 438150 w 1914525"/>
                <a:gd name="connsiteY105" fmla="*/ 119063 h 1399096"/>
                <a:gd name="connsiteX106" fmla="*/ 404813 w 1914525"/>
                <a:gd name="connsiteY106" fmla="*/ 133350 h 1399096"/>
                <a:gd name="connsiteX107" fmla="*/ 390525 w 1914525"/>
                <a:gd name="connsiteY107" fmla="*/ 147638 h 1399096"/>
                <a:gd name="connsiteX108" fmla="*/ 352425 w 1914525"/>
                <a:gd name="connsiteY108" fmla="*/ 166688 h 1399096"/>
                <a:gd name="connsiteX109" fmla="*/ 319088 w 1914525"/>
                <a:gd name="connsiteY109" fmla="*/ 180975 h 1399096"/>
                <a:gd name="connsiteX110" fmla="*/ 300038 w 1914525"/>
                <a:gd name="connsiteY110" fmla="*/ 195263 h 1399096"/>
                <a:gd name="connsiteX111" fmla="*/ 285750 w 1914525"/>
                <a:gd name="connsiteY111" fmla="*/ 200025 h 1399096"/>
                <a:gd name="connsiteX112" fmla="*/ 266700 w 1914525"/>
                <a:gd name="connsiteY112" fmla="*/ 214313 h 1399096"/>
                <a:gd name="connsiteX113" fmla="*/ 228600 w 1914525"/>
                <a:gd name="connsiteY113" fmla="*/ 233363 h 1399096"/>
                <a:gd name="connsiteX114" fmla="*/ 200025 w 1914525"/>
                <a:gd name="connsiteY114" fmla="*/ 252413 h 1399096"/>
                <a:gd name="connsiteX115" fmla="*/ 185738 w 1914525"/>
                <a:gd name="connsiteY115" fmla="*/ 261938 h 1399096"/>
                <a:gd name="connsiteX116" fmla="*/ 166688 w 1914525"/>
                <a:gd name="connsiteY116" fmla="*/ 271463 h 1399096"/>
                <a:gd name="connsiteX117" fmla="*/ 157163 w 1914525"/>
                <a:gd name="connsiteY117" fmla="*/ 285750 h 1399096"/>
                <a:gd name="connsiteX118" fmla="*/ 142875 w 1914525"/>
                <a:gd name="connsiteY118" fmla="*/ 300038 h 1399096"/>
                <a:gd name="connsiteX119" fmla="*/ 119063 w 1914525"/>
                <a:gd name="connsiteY119" fmla="*/ 333375 h 1399096"/>
                <a:gd name="connsiteX120" fmla="*/ 114300 w 1914525"/>
                <a:gd name="connsiteY120" fmla="*/ 347663 h 1399096"/>
                <a:gd name="connsiteX121" fmla="*/ 104775 w 1914525"/>
                <a:gd name="connsiteY121" fmla="*/ 371475 h 1399096"/>
                <a:gd name="connsiteX122" fmla="*/ 85725 w 1914525"/>
                <a:gd name="connsiteY122" fmla="*/ 404813 h 1399096"/>
                <a:gd name="connsiteX123" fmla="*/ 76200 w 1914525"/>
                <a:gd name="connsiteY123" fmla="*/ 442913 h 1399096"/>
                <a:gd name="connsiteX124" fmla="*/ 71438 w 1914525"/>
                <a:gd name="connsiteY124" fmla="*/ 457200 h 1399096"/>
                <a:gd name="connsiteX125" fmla="*/ 66675 w 1914525"/>
                <a:gd name="connsiteY125" fmla="*/ 490538 h 1399096"/>
                <a:gd name="connsiteX126" fmla="*/ 61913 w 1914525"/>
                <a:gd name="connsiteY126" fmla="*/ 504825 h 1399096"/>
                <a:gd name="connsiteX127" fmla="*/ 57150 w 1914525"/>
                <a:gd name="connsiteY127" fmla="*/ 523875 h 1399096"/>
                <a:gd name="connsiteX128" fmla="*/ 52388 w 1914525"/>
                <a:gd name="connsiteY128" fmla="*/ 576263 h 1399096"/>
                <a:gd name="connsiteX129" fmla="*/ 47625 w 1914525"/>
                <a:gd name="connsiteY129" fmla="*/ 604838 h 1399096"/>
                <a:gd name="connsiteX130" fmla="*/ 38100 w 1914525"/>
                <a:gd name="connsiteY130" fmla="*/ 714375 h 1399096"/>
                <a:gd name="connsiteX131" fmla="*/ 28575 w 1914525"/>
                <a:gd name="connsiteY131" fmla="*/ 762000 h 1399096"/>
                <a:gd name="connsiteX132" fmla="*/ 14288 w 1914525"/>
                <a:gd name="connsiteY132" fmla="*/ 866775 h 1399096"/>
                <a:gd name="connsiteX133" fmla="*/ 9525 w 1914525"/>
                <a:gd name="connsiteY133" fmla="*/ 890588 h 1399096"/>
                <a:gd name="connsiteX134" fmla="*/ 0 w 1914525"/>
                <a:gd name="connsiteY134" fmla="*/ 919163 h 1399096"/>
                <a:gd name="connsiteX135" fmla="*/ 4763 w 1914525"/>
                <a:gd name="connsiteY135" fmla="*/ 1042988 h 1399096"/>
                <a:gd name="connsiteX136" fmla="*/ 14288 w 1914525"/>
                <a:gd name="connsiteY136" fmla="*/ 1076325 h 1399096"/>
                <a:gd name="connsiteX137" fmla="*/ 23813 w 1914525"/>
                <a:gd name="connsiteY137" fmla="*/ 1257300 h 1399096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38325 w 1914525"/>
                <a:gd name="connsiteY39" fmla="*/ 942975 h 1399068"/>
                <a:gd name="connsiteX40" fmla="*/ 1857375 w 1914525"/>
                <a:gd name="connsiteY40" fmla="*/ 1000125 h 1399068"/>
                <a:gd name="connsiteX41" fmla="*/ 1862138 w 1914525"/>
                <a:gd name="connsiteY41" fmla="*/ 1019175 h 1399068"/>
                <a:gd name="connsiteX42" fmla="*/ 1871663 w 1914525"/>
                <a:gd name="connsiteY42" fmla="*/ 1038225 h 1399068"/>
                <a:gd name="connsiteX43" fmla="*/ 1876425 w 1914525"/>
                <a:gd name="connsiteY43" fmla="*/ 1166813 h 1399068"/>
                <a:gd name="connsiteX44" fmla="*/ 1885950 w 1914525"/>
                <a:gd name="connsiteY44" fmla="*/ 1285875 h 1399068"/>
                <a:gd name="connsiteX45" fmla="*/ 1876425 w 1914525"/>
                <a:gd name="connsiteY45" fmla="*/ 1357313 h 1399068"/>
                <a:gd name="connsiteX46" fmla="*/ 1866900 w 1914525"/>
                <a:gd name="connsiteY46" fmla="*/ 1395413 h 1399068"/>
                <a:gd name="connsiteX47" fmla="*/ 1871663 w 1914525"/>
                <a:gd name="connsiteY47" fmla="*/ 1266825 h 1399068"/>
                <a:gd name="connsiteX48" fmla="*/ 1881188 w 1914525"/>
                <a:gd name="connsiteY48" fmla="*/ 1238250 h 1399068"/>
                <a:gd name="connsiteX49" fmla="*/ 1890713 w 1914525"/>
                <a:gd name="connsiteY49" fmla="*/ 1200150 h 1399068"/>
                <a:gd name="connsiteX50" fmla="*/ 1900238 w 1914525"/>
                <a:gd name="connsiteY50" fmla="*/ 1171575 h 1399068"/>
                <a:gd name="connsiteX51" fmla="*/ 1905000 w 1914525"/>
                <a:gd name="connsiteY51" fmla="*/ 1085850 h 1399068"/>
                <a:gd name="connsiteX52" fmla="*/ 1914525 w 1914525"/>
                <a:gd name="connsiteY52" fmla="*/ 809625 h 1399068"/>
                <a:gd name="connsiteX53" fmla="*/ 1909763 w 1914525"/>
                <a:gd name="connsiteY53" fmla="*/ 666750 h 1399068"/>
                <a:gd name="connsiteX54" fmla="*/ 1890713 w 1914525"/>
                <a:gd name="connsiteY54" fmla="*/ 633413 h 1399068"/>
                <a:gd name="connsiteX55" fmla="*/ 1881188 w 1914525"/>
                <a:gd name="connsiteY55" fmla="*/ 609600 h 1399068"/>
                <a:gd name="connsiteX56" fmla="*/ 1871663 w 1914525"/>
                <a:gd name="connsiteY56" fmla="*/ 581025 h 1399068"/>
                <a:gd name="connsiteX57" fmla="*/ 1862138 w 1914525"/>
                <a:gd name="connsiteY57" fmla="*/ 566738 h 1399068"/>
                <a:gd name="connsiteX58" fmla="*/ 1857375 w 1914525"/>
                <a:gd name="connsiteY58" fmla="*/ 542925 h 1399068"/>
                <a:gd name="connsiteX59" fmla="*/ 1847850 w 1914525"/>
                <a:gd name="connsiteY59" fmla="*/ 528638 h 1399068"/>
                <a:gd name="connsiteX60" fmla="*/ 1843088 w 1914525"/>
                <a:gd name="connsiteY60" fmla="*/ 514350 h 1399068"/>
                <a:gd name="connsiteX61" fmla="*/ 1833563 w 1914525"/>
                <a:gd name="connsiteY61" fmla="*/ 495300 h 1399068"/>
                <a:gd name="connsiteX62" fmla="*/ 1824038 w 1914525"/>
                <a:gd name="connsiteY62" fmla="*/ 457200 h 1399068"/>
                <a:gd name="connsiteX63" fmla="*/ 1814513 w 1914525"/>
                <a:gd name="connsiteY63" fmla="*/ 438150 h 1399068"/>
                <a:gd name="connsiteX64" fmla="*/ 1800225 w 1914525"/>
                <a:gd name="connsiteY64" fmla="*/ 404813 h 1399068"/>
                <a:gd name="connsiteX65" fmla="*/ 1790700 w 1914525"/>
                <a:gd name="connsiteY65" fmla="*/ 376238 h 1399068"/>
                <a:gd name="connsiteX66" fmla="*/ 1785938 w 1914525"/>
                <a:gd name="connsiteY66" fmla="*/ 361950 h 1399068"/>
                <a:gd name="connsiteX67" fmla="*/ 1781175 w 1914525"/>
                <a:gd name="connsiteY67" fmla="*/ 342900 h 1399068"/>
                <a:gd name="connsiteX68" fmla="*/ 1771650 w 1914525"/>
                <a:gd name="connsiteY68" fmla="*/ 328613 h 1399068"/>
                <a:gd name="connsiteX69" fmla="*/ 1752600 w 1914525"/>
                <a:gd name="connsiteY69" fmla="*/ 280988 h 1399068"/>
                <a:gd name="connsiteX70" fmla="*/ 1747838 w 1914525"/>
                <a:gd name="connsiteY70" fmla="*/ 266700 h 1399068"/>
                <a:gd name="connsiteX71" fmla="*/ 1738313 w 1914525"/>
                <a:gd name="connsiteY71" fmla="*/ 252413 h 1399068"/>
                <a:gd name="connsiteX72" fmla="*/ 1724025 w 1914525"/>
                <a:gd name="connsiteY72" fmla="*/ 228600 h 1399068"/>
                <a:gd name="connsiteX73" fmla="*/ 1714500 w 1914525"/>
                <a:gd name="connsiteY73" fmla="*/ 214313 h 1399068"/>
                <a:gd name="connsiteX74" fmla="*/ 1700213 w 1914525"/>
                <a:gd name="connsiteY74" fmla="*/ 204788 h 1399068"/>
                <a:gd name="connsiteX75" fmla="*/ 1676400 w 1914525"/>
                <a:gd name="connsiteY75" fmla="*/ 176213 h 1399068"/>
                <a:gd name="connsiteX76" fmla="*/ 1666875 w 1914525"/>
                <a:gd name="connsiteY76" fmla="*/ 161925 h 1399068"/>
                <a:gd name="connsiteX77" fmla="*/ 1638300 w 1914525"/>
                <a:gd name="connsiteY77" fmla="*/ 152400 h 1399068"/>
                <a:gd name="connsiteX78" fmla="*/ 1609725 w 1914525"/>
                <a:gd name="connsiteY78" fmla="*/ 142875 h 1399068"/>
                <a:gd name="connsiteX79" fmla="*/ 1590675 w 1914525"/>
                <a:gd name="connsiteY79" fmla="*/ 133350 h 1399068"/>
                <a:gd name="connsiteX80" fmla="*/ 1533525 w 1914525"/>
                <a:gd name="connsiteY80" fmla="*/ 123825 h 1399068"/>
                <a:gd name="connsiteX81" fmla="*/ 1495425 w 1914525"/>
                <a:gd name="connsiteY81" fmla="*/ 109538 h 1399068"/>
                <a:gd name="connsiteX82" fmla="*/ 1376363 w 1914525"/>
                <a:gd name="connsiteY82" fmla="*/ 95250 h 1399068"/>
                <a:gd name="connsiteX83" fmla="*/ 1343025 w 1914525"/>
                <a:gd name="connsiteY83" fmla="*/ 90488 h 1399068"/>
                <a:gd name="connsiteX84" fmla="*/ 1281113 w 1914525"/>
                <a:gd name="connsiteY84" fmla="*/ 76200 h 1399068"/>
                <a:gd name="connsiteX85" fmla="*/ 1223963 w 1914525"/>
                <a:gd name="connsiteY85" fmla="*/ 71438 h 1399068"/>
                <a:gd name="connsiteX86" fmla="*/ 1181100 w 1914525"/>
                <a:gd name="connsiteY86" fmla="*/ 61913 h 1399068"/>
                <a:gd name="connsiteX87" fmla="*/ 1166813 w 1914525"/>
                <a:gd name="connsiteY87" fmla="*/ 52388 h 1399068"/>
                <a:gd name="connsiteX88" fmla="*/ 1143000 w 1914525"/>
                <a:gd name="connsiteY88" fmla="*/ 47625 h 1399068"/>
                <a:gd name="connsiteX89" fmla="*/ 1114425 w 1914525"/>
                <a:gd name="connsiteY89" fmla="*/ 38100 h 1399068"/>
                <a:gd name="connsiteX90" fmla="*/ 1085850 w 1914525"/>
                <a:gd name="connsiteY90" fmla="*/ 28575 h 1399068"/>
                <a:gd name="connsiteX91" fmla="*/ 1009650 w 1914525"/>
                <a:gd name="connsiteY91" fmla="*/ 19050 h 1399068"/>
                <a:gd name="connsiteX92" fmla="*/ 976313 w 1914525"/>
                <a:gd name="connsiteY92" fmla="*/ 9525 h 1399068"/>
                <a:gd name="connsiteX93" fmla="*/ 923925 w 1914525"/>
                <a:gd name="connsiteY93" fmla="*/ 0 h 1399068"/>
                <a:gd name="connsiteX94" fmla="*/ 771525 w 1914525"/>
                <a:gd name="connsiteY94" fmla="*/ 4763 h 1399068"/>
                <a:gd name="connsiteX95" fmla="*/ 757238 w 1914525"/>
                <a:gd name="connsiteY95" fmla="*/ 9525 h 1399068"/>
                <a:gd name="connsiteX96" fmla="*/ 733425 w 1914525"/>
                <a:gd name="connsiteY96" fmla="*/ 19050 h 1399068"/>
                <a:gd name="connsiteX97" fmla="*/ 714375 w 1914525"/>
                <a:gd name="connsiteY97" fmla="*/ 28575 h 1399068"/>
                <a:gd name="connsiteX98" fmla="*/ 700088 w 1914525"/>
                <a:gd name="connsiteY98" fmla="*/ 33338 h 1399068"/>
                <a:gd name="connsiteX99" fmla="*/ 681038 w 1914525"/>
                <a:gd name="connsiteY99" fmla="*/ 42863 h 1399068"/>
                <a:gd name="connsiteX100" fmla="*/ 633413 w 1914525"/>
                <a:gd name="connsiteY100" fmla="*/ 57150 h 1399068"/>
                <a:gd name="connsiteX101" fmla="*/ 595313 w 1914525"/>
                <a:gd name="connsiteY101" fmla="*/ 71438 h 1399068"/>
                <a:gd name="connsiteX102" fmla="*/ 552450 w 1914525"/>
                <a:gd name="connsiteY102" fmla="*/ 80963 h 1399068"/>
                <a:gd name="connsiteX103" fmla="*/ 519113 w 1914525"/>
                <a:gd name="connsiteY103" fmla="*/ 95250 h 1399068"/>
                <a:gd name="connsiteX104" fmla="*/ 485775 w 1914525"/>
                <a:gd name="connsiteY104" fmla="*/ 100013 h 1399068"/>
                <a:gd name="connsiteX105" fmla="*/ 438150 w 1914525"/>
                <a:gd name="connsiteY105" fmla="*/ 119063 h 1399068"/>
                <a:gd name="connsiteX106" fmla="*/ 404813 w 1914525"/>
                <a:gd name="connsiteY106" fmla="*/ 133350 h 1399068"/>
                <a:gd name="connsiteX107" fmla="*/ 390525 w 1914525"/>
                <a:gd name="connsiteY107" fmla="*/ 147638 h 1399068"/>
                <a:gd name="connsiteX108" fmla="*/ 352425 w 1914525"/>
                <a:gd name="connsiteY108" fmla="*/ 166688 h 1399068"/>
                <a:gd name="connsiteX109" fmla="*/ 319088 w 1914525"/>
                <a:gd name="connsiteY109" fmla="*/ 180975 h 1399068"/>
                <a:gd name="connsiteX110" fmla="*/ 300038 w 1914525"/>
                <a:gd name="connsiteY110" fmla="*/ 195263 h 1399068"/>
                <a:gd name="connsiteX111" fmla="*/ 285750 w 1914525"/>
                <a:gd name="connsiteY111" fmla="*/ 200025 h 1399068"/>
                <a:gd name="connsiteX112" fmla="*/ 266700 w 1914525"/>
                <a:gd name="connsiteY112" fmla="*/ 214313 h 1399068"/>
                <a:gd name="connsiteX113" fmla="*/ 228600 w 1914525"/>
                <a:gd name="connsiteY113" fmla="*/ 233363 h 1399068"/>
                <a:gd name="connsiteX114" fmla="*/ 200025 w 1914525"/>
                <a:gd name="connsiteY114" fmla="*/ 252413 h 1399068"/>
                <a:gd name="connsiteX115" fmla="*/ 185738 w 1914525"/>
                <a:gd name="connsiteY115" fmla="*/ 261938 h 1399068"/>
                <a:gd name="connsiteX116" fmla="*/ 166688 w 1914525"/>
                <a:gd name="connsiteY116" fmla="*/ 271463 h 1399068"/>
                <a:gd name="connsiteX117" fmla="*/ 157163 w 1914525"/>
                <a:gd name="connsiteY117" fmla="*/ 285750 h 1399068"/>
                <a:gd name="connsiteX118" fmla="*/ 142875 w 1914525"/>
                <a:gd name="connsiteY118" fmla="*/ 300038 h 1399068"/>
                <a:gd name="connsiteX119" fmla="*/ 119063 w 1914525"/>
                <a:gd name="connsiteY119" fmla="*/ 333375 h 1399068"/>
                <a:gd name="connsiteX120" fmla="*/ 114300 w 1914525"/>
                <a:gd name="connsiteY120" fmla="*/ 347663 h 1399068"/>
                <a:gd name="connsiteX121" fmla="*/ 104775 w 1914525"/>
                <a:gd name="connsiteY121" fmla="*/ 371475 h 1399068"/>
                <a:gd name="connsiteX122" fmla="*/ 85725 w 1914525"/>
                <a:gd name="connsiteY122" fmla="*/ 404813 h 1399068"/>
                <a:gd name="connsiteX123" fmla="*/ 76200 w 1914525"/>
                <a:gd name="connsiteY123" fmla="*/ 442913 h 1399068"/>
                <a:gd name="connsiteX124" fmla="*/ 71438 w 1914525"/>
                <a:gd name="connsiteY124" fmla="*/ 457200 h 1399068"/>
                <a:gd name="connsiteX125" fmla="*/ 66675 w 1914525"/>
                <a:gd name="connsiteY125" fmla="*/ 490538 h 1399068"/>
                <a:gd name="connsiteX126" fmla="*/ 61913 w 1914525"/>
                <a:gd name="connsiteY126" fmla="*/ 504825 h 1399068"/>
                <a:gd name="connsiteX127" fmla="*/ 57150 w 1914525"/>
                <a:gd name="connsiteY127" fmla="*/ 523875 h 1399068"/>
                <a:gd name="connsiteX128" fmla="*/ 52388 w 1914525"/>
                <a:gd name="connsiteY128" fmla="*/ 576263 h 1399068"/>
                <a:gd name="connsiteX129" fmla="*/ 47625 w 1914525"/>
                <a:gd name="connsiteY129" fmla="*/ 604838 h 1399068"/>
                <a:gd name="connsiteX130" fmla="*/ 38100 w 1914525"/>
                <a:gd name="connsiteY130" fmla="*/ 714375 h 1399068"/>
                <a:gd name="connsiteX131" fmla="*/ 28575 w 1914525"/>
                <a:gd name="connsiteY131" fmla="*/ 762000 h 1399068"/>
                <a:gd name="connsiteX132" fmla="*/ 14288 w 1914525"/>
                <a:gd name="connsiteY132" fmla="*/ 866775 h 1399068"/>
                <a:gd name="connsiteX133" fmla="*/ 9525 w 1914525"/>
                <a:gd name="connsiteY133" fmla="*/ 890588 h 1399068"/>
                <a:gd name="connsiteX134" fmla="*/ 0 w 1914525"/>
                <a:gd name="connsiteY134" fmla="*/ 919163 h 1399068"/>
                <a:gd name="connsiteX135" fmla="*/ 4763 w 1914525"/>
                <a:gd name="connsiteY135" fmla="*/ 1042988 h 1399068"/>
                <a:gd name="connsiteX136" fmla="*/ 14288 w 1914525"/>
                <a:gd name="connsiteY136" fmla="*/ 1076325 h 1399068"/>
                <a:gd name="connsiteX137" fmla="*/ 23813 w 1914525"/>
                <a:gd name="connsiteY13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38325 w 1914525"/>
                <a:gd name="connsiteY39" fmla="*/ 942975 h 1399068"/>
                <a:gd name="connsiteX40" fmla="*/ 1857375 w 1914525"/>
                <a:gd name="connsiteY40" fmla="*/ 1000125 h 1399068"/>
                <a:gd name="connsiteX41" fmla="*/ 1862138 w 1914525"/>
                <a:gd name="connsiteY41" fmla="*/ 1019175 h 1399068"/>
                <a:gd name="connsiteX42" fmla="*/ 1871663 w 1914525"/>
                <a:gd name="connsiteY42" fmla="*/ 1038225 h 1399068"/>
                <a:gd name="connsiteX43" fmla="*/ 1862137 w 1914525"/>
                <a:gd name="connsiteY43" fmla="*/ 1166813 h 1399068"/>
                <a:gd name="connsiteX44" fmla="*/ 1885950 w 1914525"/>
                <a:gd name="connsiteY44" fmla="*/ 1285875 h 1399068"/>
                <a:gd name="connsiteX45" fmla="*/ 1876425 w 1914525"/>
                <a:gd name="connsiteY45" fmla="*/ 1357313 h 1399068"/>
                <a:gd name="connsiteX46" fmla="*/ 1866900 w 1914525"/>
                <a:gd name="connsiteY46" fmla="*/ 1395413 h 1399068"/>
                <a:gd name="connsiteX47" fmla="*/ 1871663 w 1914525"/>
                <a:gd name="connsiteY47" fmla="*/ 1266825 h 1399068"/>
                <a:gd name="connsiteX48" fmla="*/ 1881188 w 1914525"/>
                <a:gd name="connsiteY48" fmla="*/ 1238250 h 1399068"/>
                <a:gd name="connsiteX49" fmla="*/ 1890713 w 1914525"/>
                <a:gd name="connsiteY49" fmla="*/ 1200150 h 1399068"/>
                <a:gd name="connsiteX50" fmla="*/ 1900238 w 1914525"/>
                <a:gd name="connsiteY50" fmla="*/ 1171575 h 1399068"/>
                <a:gd name="connsiteX51" fmla="*/ 1905000 w 1914525"/>
                <a:gd name="connsiteY51" fmla="*/ 1085850 h 1399068"/>
                <a:gd name="connsiteX52" fmla="*/ 1914525 w 1914525"/>
                <a:gd name="connsiteY52" fmla="*/ 809625 h 1399068"/>
                <a:gd name="connsiteX53" fmla="*/ 1909763 w 1914525"/>
                <a:gd name="connsiteY53" fmla="*/ 666750 h 1399068"/>
                <a:gd name="connsiteX54" fmla="*/ 1890713 w 1914525"/>
                <a:gd name="connsiteY54" fmla="*/ 633413 h 1399068"/>
                <a:gd name="connsiteX55" fmla="*/ 1881188 w 1914525"/>
                <a:gd name="connsiteY55" fmla="*/ 609600 h 1399068"/>
                <a:gd name="connsiteX56" fmla="*/ 1871663 w 1914525"/>
                <a:gd name="connsiteY56" fmla="*/ 581025 h 1399068"/>
                <a:gd name="connsiteX57" fmla="*/ 1862138 w 1914525"/>
                <a:gd name="connsiteY57" fmla="*/ 566738 h 1399068"/>
                <a:gd name="connsiteX58" fmla="*/ 1857375 w 1914525"/>
                <a:gd name="connsiteY58" fmla="*/ 542925 h 1399068"/>
                <a:gd name="connsiteX59" fmla="*/ 1847850 w 1914525"/>
                <a:gd name="connsiteY59" fmla="*/ 528638 h 1399068"/>
                <a:gd name="connsiteX60" fmla="*/ 1843088 w 1914525"/>
                <a:gd name="connsiteY60" fmla="*/ 514350 h 1399068"/>
                <a:gd name="connsiteX61" fmla="*/ 1833563 w 1914525"/>
                <a:gd name="connsiteY61" fmla="*/ 495300 h 1399068"/>
                <a:gd name="connsiteX62" fmla="*/ 1824038 w 1914525"/>
                <a:gd name="connsiteY62" fmla="*/ 457200 h 1399068"/>
                <a:gd name="connsiteX63" fmla="*/ 1814513 w 1914525"/>
                <a:gd name="connsiteY63" fmla="*/ 438150 h 1399068"/>
                <a:gd name="connsiteX64" fmla="*/ 1800225 w 1914525"/>
                <a:gd name="connsiteY64" fmla="*/ 404813 h 1399068"/>
                <a:gd name="connsiteX65" fmla="*/ 1790700 w 1914525"/>
                <a:gd name="connsiteY65" fmla="*/ 376238 h 1399068"/>
                <a:gd name="connsiteX66" fmla="*/ 1785938 w 1914525"/>
                <a:gd name="connsiteY66" fmla="*/ 361950 h 1399068"/>
                <a:gd name="connsiteX67" fmla="*/ 1781175 w 1914525"/>
                <a:gd name="connsiteY67" fmla="*/ 342900 h 1399068"/>
                <a:gd name="connsiteX68" fmla="*/ 1771650 w 1914525"/>
                <a:gd name="connsiteY68" fmla="*/ 328613 h 1399068"/>
                <a:gd name="connsiteX69" fmla="*/ 1752600 w 1914525"/>
                <a:gd name="connsiteY69" fmla="*/ 280988 h 1399068"/>
                <a:gd name="connsiteX70" fmla="*/ 1747838 w 1914525"/>
                <a:gd name="connsiteY70" fmla="*/ 266700 h 1399068"/>
                <a:gd name="connsiteX71" fmla="*/ 1738313 w 1914525"/>
                <a:gd name="connsiteY71" fmla="*/ 252413 h 1399068"/>
                <a:gd name="connsiteX72" fmla="*/ 1724025 w 1914525"/>
                <a:gd name="connsiteY72" fmla="*/ 228600 h 1399068"/>
                <a:gd name="connsiteX73" fmla="*/ 1714500 w 1914525"/>
                <a:gd name="connsiteY73" fmla="*/ 214313 h 1399068"/>
                <a:gd name="connsiteX74" fmla="*/ 1700213 w 1914525"/>
                <a:gd name="connsiteY74" fmla="*/ 204788 h 1399068"/>
                <a:gd name="connsiteX75" fmla="*/ 1676400 w 1914525"/>
                <a:gd name="connsiteY75" fmla="*/ 176213 h 1399068"/>
                <a:gd name="connsiteX76" fmla="*/ 1666875 w 1914525"/>
                <a:gd name="connsiteY76" fmla="*/ 161925 h 1399068"/>
                <a:gd name="connsiteX77" fmla="*/ 1638300 w 1914525"/>
                <a:gd name="connsiteY77" fmla="*/ 152400 h 1399068"/>
                <a:gd name="connsiteX78" fmla="*/ 1609725 w 1914525"/>
                <a:gd name="connsiteY78" fmla="*/ 142875 h 1399068"/>
                <a:gd name="connsiteX79" fmla="*/ 1590675 w 1914525"/>
                <a:gd name="connsiteY79" fmla="*/ 133350 h 1399068"/>
                <a:gd name="connsiteX80" fmla="*/ 1533525 w 1914525"/>
                <a:gd name="connsiteY80" fmla="*/ 123825 h 1399068"/>
                <a:gd name="connsiteX81" fmla="*/ 1495425 w 1914525"/>
                <a:gd name="connsiteY81" fmla="*/ 109538 h 1399068"/>
                <a:gd name="connsiteX82" fmla="*/ 1376363 w 1914525"/>
                <a:gd name="connsiteY82" fmla="*/ 95250 h 1399068"/>
                <a:gd name="connsiteX83" fmla="*/ 1343025 w 1914525"/>
                <a:gd name="connsiteY83" fmla="*/ 90488 h 1399068"/>
                <a:gd name="connsiteX84" fmla="*/ 1281113 w 1914525"/>
                <a:gd name="connsiteY84" fmla="*/ 76200 h 1399068"/>
                <a:gd name="connsiteX85" fmla="*/ 1223963 w 1914525"/>
                <a:gd name="connsiteY85" fmla="*/ 71438 h 1399068"/>
                <a:gd name="connsiteX86" fmla="*/ 1181100 w 1914525"/>
                <a:gd name="connsiteY86" fmla="*/ 61913 h 1399068"/>
                <a:gd name="connsiteX87" fmla="*/ 1166813 w 1914525"/>
                <a:gd name="connsiteY87" fmla="*/ 52388 h 1399068"/>
                <a:gd name="connsiteX88" fmla="*/ 1143000 w 1914525"/>
                <a:gd name="connsiteY88" fmla="*/ 47625 h 1399068"/>
                <a:gd name="connsiteX89" fmla="*/ 1114425 w 1914525"/>
                <a:gd name="connsiteY89" fmla="*/ 38100 h 1399068"/>
                <a:gd name="connsiteX90" fmla="*/ 1085850 w 1914525"/>
                <a:gd name="connsiteY90" fmla="*/ 28575 h 1399068"/>
                <a:gd name="connsiteX91" fmla="*/ 1009650 w 1914525"/>
                <a:gd name="connsiteY91" fmla="*/ 19050 h 1399068"/>
                <a:gd name="connsiteX92" fmla="*/ 976313 w 1914525"/>
                <a:gd name="connsiteY92" fmla="*/ 9525 h 1399068"/>
                <a:gd name="connsiteX93" fmla="*/ 923925 w 1914525"/>
                <a:gd name="connsiteY93" fmla="*/ 0 h 1399068"/>
                <a:gd name="connsiteX94" fmla="*/ 771525 w 1914525"/>
                <a:gd name="connsiteY94" fmla="*/ 4763 h 1399068"/>
                <a:gd name="connsiteX95" fmla="*/ 757238 w 1914525"/>
                <a:gd name="connsiteY95" fmla="*/ 9525 h 1399068"/>
                <a:gd name="connsiteX96" fmla="*/ 733425 w 1914525"/>
                <a:gd name="connsiteY96" fmla="*/ 19050 h 1399068"/>
                <a:gd name="connsiteX97" fmla="*/ 714375 w 1914525"/>
                <a:gd name="connsiteY97" fmla="*/ 28575 h 1399068"/>
                <a:gd name="connsiteX98" fmla="*/ 700088 w 1914525"/>
                <a:gd name="connsiteY98" fmla="*/ 33338 h 1399068"/>
                <a:gd name="connsiteX99" fmla="*/ 681038 w 1914525"/>
                <a:gd name="connsiteY99" fmla="*/ 42863 h 1399068"/>
                <a:gd name="connsiteX100" fmla="*/ 633413 w 1914525"/>
                <a:gd name="connsiteY100" fmla="*/ 57150 h 1399068"/>
                <a:gd name="connsiteX101" fmla="*/ 595313 w 1914525"/>
                <a:gd name="connsiteY101" fmla="*/ 71438 h 1399068"/>
                <a:gd name="connsiteX102" fmla="*/ 552450 w 1914525"/>
                <a:gd name="connsiteY102" fmla="*/ 80963 h 1399068"/>
                <a:gd name="connsiteX103" fmla="*/ 519113 w 1914525"/>
                <a:gd name="connsiteY103" fmla="*/ 95250 h 1399068"/>
                <a:gd name="connsiteX104" fmla="*/ 485775 w 1914525"/>
                <a:gd name="connsiteY104" fmla="*/ 100013 h 1399068"/>
                <a:gd name="connsiteX105" fmla="*/ 438150 w 1914525"/>
                <a:gd name="connsiteY105" fmla="*/ 119063 h 1399068"/>
                <a:gd name="connsiteX106" fmla="*/ 404813 w 1914525"/>
                <a:gd name="connsiteY106" fmla="*/ 133350 h 1399068"/>
                <a:gd name="connsiteX107" fmla="*/ 390525 w 1914525"/>
                <a:gd name="connsiteY107" fmla="*/ 147638 h 1399068"/>
                <a:gd name="connsiteX108" fmla="*/ 352425 w 1914525"/>
                <a:gd name="connsiteY108" fmla="*/ 166688 h 1399068"/>
                <a:gd name="connsiteX109" fmla="*/ 319088 w 1914525"/>
                <a:gd name="connsiteY109" fmla="*/ 180975 h 1399068"/>
                <a:gd name="connsiteX110" fmla="*/ 300038 w 1914525"/>
                <a:gd name="connsiteY110" fmla="*/ 195263 h 1399068"/>
                <a:gd name="connsiteX111" fmla="*/ 285750 w 1914525"/>
                <a:gd name="connsiteY111" fmla="*/ 200025 h 1399068"/>
                <a:gd name="connsiteX112" fmla="*/ 266700 w 1914525"/>
                <a:gd name="connsiteY112" fmla="*/ 214313 h 1399068"/>
                <a:gd name="connsiteX113" fmla="*/ 228600 w 1914525"/>
                <a:gd name="connsiteY113" fmla="*/ 233363 h 1399068"/>
                <a:gd name="connsiteX114" fmla="*/ 200025 w 1914525"/>
                <a:gd name="connsiteY114" fmla="*/ 252413 h 1399068"/>
                <a:gd name="connsiteX115" fmla="*/ 185738 w 1914525"/>
                <a:gd name="connsiteY115" fmla="*/ 261938 h 1399068"/>
                <a:gd name="connsiteX116" fmla="*/ 166688 w 1914525"/>
                <a:gd name="connsiteY116" fmla="*/ 271463 h 1399068"/>
                <a:gd name="connsiteX117" fmla="*/ 157163 w 1914525"/>
                <a:gd name="connsiteY117" fmla="*/ 285750 h 1399068"/>
                <a:gd name="connsiteX118" fmla="*/ 142875 w 1914525"/>
                <a:gd name="connsiteY118" fmla="*/ 300038 h 1399068"/>
                <a:gd name="connsiteX119" fmla="*/ 119063 w 1914525"/>
                <a:gd name="connsiteY119" fmla="*/ 333375 h 1399068"/>
                <a:gd name="connsiteX120" fmla="*/ 114300 w 1914525"/>
                <a:gd name="connsiteY120" fmla="*/ 347663 h 1399068"/>
                <a:gd name="connsiteX121" fmla="*/ 104775 w 1914525"/>
                <a:gd name="connsiteY121" fmla="*/ 371475 h 1399068"/>
                <a:gd name="connsiteX122" fmla="*/ 85725 w 1914525"/>
                <a:gd name="connsiteY122" fmla="*/ 404813 h 1399068"/>
                <a:gd name="connsiteX123" fmla="*/ 76200 w 1914525"/>
                <a:gd name="connsiteY123" fmla="*/ 442913 h 1399068"/>
                <a:gd name="connsiteX124" fmla="*/ 71438 w 1914525"/>
                <a:gd name="connsiteY124" fmla="*/ 457200 h 1399068"/>
                <a:gd name="connsiteX125" fmla="*/ 66675 w 1914525"/>
                <a:gd name="connsiteY125" fmla="*/ 490538 h 1399068"/>
                <a:gd name="connsiteX126" fmla="*/ 61913 w 1914525"/>
                <a:gd name="connsiteY126" fmla="*/ 504825 h 1399068"/>
                <a:gd name="connsiteX127" fmla="*/ 57150 w 1914525"/>
                <a:gd name="connsiteY127" fmla="*/ 523875 h 1399068"/>
                <a:gd name="connsiteX128" fmla="*/ 52388 w 1914525"/>
                <a:gd name="connsiteY128" fmla="*/ 576263 h 1399068"/>
                <a:gd name="connsiteX129" fmla="*/ 47625 w 1914525"/>
                <a:gd name="connsiteY129" fmla="*/ 604838 h 1399068"/>
                <a:gd name="connsiteX130" fmla="*/ 38100 w 1914525"/>
                <a:gd name="connsiteY130" fmla="*/ 714375 h 1399068"/>
                <a:gd name="connsiteX131" fmla="*/ 28575 w 1914525"/>
                <a:gd name="connsiteY131" fmla="*/ 762000 h 1399068"/>
                <a:gd name="connsiteX132" fmla="*/ 14288 w 1914525"/>
                <a:gd name="connsiteY132" fmla="*/ 866775 h 1399068"/>
                <a:gd name="connsiteX133" fmla="*/ 9525 w 1914525"/>
                <a:gd name="connsiteY133" fmla="*/ 890588 h 1399068"/>
                <a:gd name="connsiteX134" fmla="*/ 0 w 1914525"/>
                <a:gd name="connsiteY134" fmla="*/ 919163 h 1399068"/>
                <a:gd name="connsiteX135" fmla="*/ 4763 w 1914525"/>
                <a:gd name="connsiteY135" fmla="*/ 1042988 h 1399068"/>
                <a:gd name="connsiteX136" fmla="*/ 14288 w 1914525"/>
                <a:gd name="connsiteY136" fmla="*/ 1076325 h 1399068"/>
                <a:gd name="connsiteX137" fmla="*/ 23813 w 1914525"/>
                <a:gd name="connsiteY13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38325 w 1914525"/>
                <a:gd name="connsiteY39" fmla="*/ 942975 h 1399068"/>
                <a:gd name="connsiteX40" fmla="*/ 1857375 w 1914525"/>
                <a:gd name="connsiteY40" fmla="*/ 1000125 h 1399068"/>
                <a:gd name="connsiteX41" fmla="*/ 1862138 w 1914525"/>
                <a:gd name="connsiteY41" fmla="*/ 1019175 h 1399068"/>
                <a:gd name="connsiteX42" fmla="*/ 1862137 w 1914525"/>
                <a:gd name="connsiteY42" fmla="*/ 1166813 h 1399068"/>
                <a:gd name="connsiteX43" fmla="*/ 1885950 w 1914525"/>
                <a:gd name="connsiteY43" fmla="*/ 1285875 h 1399068"/>
                <a:gd name="connsiteX44" fmla="*/ 1876425 w 1914525"/>
                <a:gd name="connsiteY44" fmla="*/ 1357313 h 1399068"/>
                <a:gd name="connsiteX45" fmla="*/ 1866900 w 1914525"/>
                <a:gd name="connsiteY45" fmla="*/ 1395413 h 1399068"/>
                <a:gd name="connsiteX46" fmla="*/ 1871663 w 1914525"/>
                <a:gd name="connsiteY46" fmla="*/ 1266825 h 1399068"/>
                <a:gd name="connsiteX47" fmla="*/ 1881188 w 1914525"/>
                <a:gd name="connsiteY47" fmla="*/ 1238250 h 1399068"/>
                <a:gd name="connsiteX48" fmla="*/ 1890713 w 1914525"/>
                <a:gd name="connsiteY48" fmla="*/ 1200150 h 1399068"/>
                <a:gd name="connsiteX49" fmla="*/ 1900238 w 1914525"/>
                <a:gd name="connsiteY49" fmla="*/ 1171575 h 1399068"/>
                <a:gd name="connsiteX50" fmla="*/ 1905000 w 1914525"/>
                <a:gd name="connsiteY50" fmla="*/ 1085850 h 1399068"/>
                <a:gd name="connsiteX51" fmla="*/ 1914525 w 1914525"/>
                <a:gd name="connsiteY51" fmla="*/ 809625 h 1399068"/>
                <a:gd name="connsiteX52" fmla="*/ 1909763 w 1914525"/>
                <a:gd name="connsiteY52" fmla="*/ 666750 h 1399068"/>
                <a:gd name="connsiteX53" fmla="*/ 1890713 w 1914525"/>
                <a:gd name="connsiteY53" fmla="*/ 633413 h 1399068"/>
                <a:gd name="connsiteX54" fmla="*/ 1881188 w 1914525"/>
                <a:gd name="connsiteY54" fmla="*/ 609600 h 1399068"/>
                <a:gd name="connsiteX55" fmla="*/ 1871663 w 1914525"/>
                <a:gd name="connsiteY55" fmla="*/ 581025 h 1399068"/>
                <a:gd name="connsiteX56" fmla="*/ 1862138 w 1914525"/>
                <a:gd name="connsiteY56" fmla="*/ 566738 h 1399068"/>
                <a:gd name="connsiteX57" fmla="*/ 1857375 w 1914525"/>
                <a:gd name="connsiteY57" fmla="*/ 542925 h 1399068"/>
                <a:gd name="connsiteX58" fmla="*/ 1847850 w 1914525"/>
                <a:gd name="connsiteY58" fmla="*/ 528638 h 1399068"/>
                <a:gd name="connsiteX59" fmla="*/ 1843088 w 1914525"/>
                <a:gd name="connsiteY59" fmla="*/ 514350 h 1399068"/>
                <a:gd name="connsiteX60" fmla="*/ 1833563 w 1914525"/>
                <a:gd name="connsiteY60" fmla="*/ 495300 h 1399068"/>
                <a:gd name="connsiteX61" fmla="*/ 1824038 w 1914525"/>
                <a:gd name="connsiteY61" fmla="*/ 457200 h 1399068"/>
                <a:gd name="connsiteX62" fmla="*/ 1814513 w 1914525"/>
                <a:gd name="connsiteY62" fmla="*/ 438150 h 1399068"/>
                <a:gd name="connsiteX63" fmla="*/ 1800225 w 1914525"/>
                <a:gd name="connsiteY63" fmla="*/ 404813 h 1399068"/>
                <a:gd name="connsiteX64" fmla="*/ 1790700 w 1914525"/>
                <a:gd name="connsiteY64" fmla="*/ 376238 h 1399068"/>
                <a:gd name="connsiteX65" fmla="*/ 1785938 w 1914525"/>
                <a:gd name="connsiteY65" fmla="*/ 361950 h 1399068"/>
                <a:gd name="connsiteX66" fmla="*/ 1781175 w 1914525"/>
                <a:gd name="connsiteY66" fmla="*/ 342900 h 1399068"/>
                <a:gd name="connsiteX67" fmla="*/ 1771650 w 1914525"/>
                <a:gd name="connsiteY67" fmla="*/ 328613 h 1399068"/>
                <a:gd name="connsiteX68" fmla="*/ 1752600 w 1914525"/>
                <a:gd name="connsiteY68" fmla="*/ 280988 h 1399068"/>
                <a:gd name="connsiteX69" fmla="*/ 1747838 w 1914525"/>
                <a:gd name="connsiteY69" fmla="*/ 266700 h 1399068"/>
                <a:gd name="connsiteX70" fmla="*/ 1738313 w 1914525"/>
                <a:gd name="connsiteY70" fmla="*/ 252413 h 1399068"/>
                <a:gd name="connsiteX71" fmla="*/ 1724025 w 1914525"/>
                <a:gd name="connsiteY71" fmla="*/ 228600 h 1399068"/>
                <a:gd name="connsiteX72" fmla="*/ 1714500 w 1914525"/>
                <a:gd name="connsiteY72" fmla="*/ 214313 h 1399068"/>
                <a:gd name="connsiteX73" fmla="*/ 1700213 w 1914525"/>
                <a:gd name="connsiteY73" fmla="*/ 204788 h 1399068"/>
                <a:gd name="connsiteX74" fmla="*/ 1676400 w 1914525"/>
                <a:gd name="connsiteY74" fmla="*/ 176213 h 1399068"/>
                <a:gd name="connsiteX75" fmla="*/ 1666875 w 1914525"/>
                <a:gd name="connsiteY75" fmla="*/ 161925 h 1399068"/>
                <a:gd name="connsiteX76" fmla="*/ 1638300 w 1914525"/>
                <a:gd name="connsiteY76" fmla="*/ 152400 h 1399068"/>
                <a:gd name="connsiteX77" fmla="*/ 1609725 w 1914525"/>
                <a:gd name="connsiteY77" fmla="*/ 142875 h 1399068"/>
                <a:gd name="connsiteX78" fmla="*/ 1590675 w 1914525"/>
                <a:gd name="connsiteY78" fmla="*/ 133350 h 1399068"/>
                <a:gd name="connsiteX79" fmla="*/ 1533525 w 1914525"/>
                <a:gd name="connsiteY79" fmla="*/ 123825 h 1399068"/>
                <a:gd name="connsiteX80" fmla="*/ 1495425 w 1914525"/>
                <a:gd name="connsiteY80" fmla="*/ 109538 h 1399068"/>
                <a:gd name="connsiteX81" fmla="*/ 1376363 w 1914525"/>
                <a:gd name="connsiteY81" fmla="*/ 95250 h 1399068"/>
                <a:gd name="connsiteX82" fmla="*/ 1343025 w 1914525"/>
                <a:gd name="connsiteY82" fmla="*/ 90488 h 1399068"/>
                <a:gd name="connsiteX83" fmla="*/ 1281113 w 1914525"/>
                <a:gd name="connsiteY83" fmla="*/ 76200 h 1399068"/>
                <a:gd name="connsiteX84" fmla="*/ 1223963 w 1914525"/>
                <a:gd name="connsiteY84" fmla="*/ 71438 h 1399068"/>
                <a:gd name="connsiteX85" fmla="*/ 1181100 w 1914525"/>
                <a:gd name="connsiteY85" fmla="*/ 61913 h 1399068"/>
                <a:gd name="connsiteX86" fmla="*/ 1166813 w 1914525"/>
                <a:gd name="connsiteY86" fmla="*/ 52388 h 1399068"/>
                <a:gd name="connsiteX87" fmla="*/ 1143000 w 1914525"/>
                <a:gd name="connsiteY87" fmla="*/ 47625 h 1399068"/>
                <a:gd name="connsiteX88" fmla="*/ 1114425 w 1914525"/>
                <a:gd name="connsiteY88" fmla="*/ 38100 h 1399068"/>
                <a:gd name="connsiteX89" fmla="*/ 1085850 w 1914525"/>
                <a:gd name="connsiteY89" fmla="*/ 28575 h 1399068"/>
                <a:gd name="connsiteX90" fmla="*/ 1009650 w 1914525"/>
                <a:gd name="connsiteY90" fmla="*/ 19050 h 1399068"/>
                <a:gd name="connsiteX91" fmla="*/ 976313 w 1914525"/>
                <a:gd name="connsiteY91" fmla="*/ 9525 h 1399068"/>
                <a:gd name="connsiteX92" fmla="*/ 923925 w 1914525"/>
                <a:gd name="connsiteY92" fmla="*/ 0 h 1399068"/>
                <a:gd name="connsiteX93" fmla="*/ 771525 w 1914525"/>
                <a:gd name="connsiteY93" fmla="*/ 4763 h 1399068"/>
                <a:gd name="connsiteX94" fmla="*/ 757238 w 1914525"/>
                <a:gd name="connsiteY94" fmla="*/ 9525 h 1399068"/>
                <a:gd name="connsiteX95" fmla="*/ 733425 w 1914525"/>
                <a:gd name="connsiteY95" fmla="*/ 19050 h 1399068"/>
                <a:gd name="connsiteX96" fmla="*/ 714375 w 1914525"/>
                <a:gd name="connsiteY96" fmla="*/ 28575 h 1399068"/>
                <a:gd name="connsiteX97" fmla="*/ 700088 w 1914525"/>
                <a:gd name="connsiteY97" fmla="*/ 33338 h 1399068"/>
                <a:gd name="connsiteX98" fmla="*/ 681038 w 1914525"/>
                <a:gd name="connsiteY98" fmla="*/ 42863 h 1399068"/>
                <a:gd name="connsiteX99" fmla="*/ 633413 w 1914525"/>
                <a:gd name="connsiteY99" fmla="*/ 57150 h 1399068"/>
                <a:gd name="connsiteX100" fmla="*/ 595313 w 1914525"/>
                <a:gd name="connsiteY100" fmla="*/ 71438 h 1399068"/>
                <a:gd name="connsiteX101" fmla="*/ 552450 w 1914525"/>
                <a:gd name="connsiteY101" fmla="*/ 80963 h 1399068"/>
                <a:gd name="connsiteX102" fmla="*/ 519113 w 1914525"/>
                <a:gd name="connsiteY102" fmla="*/ 95250 h 1399068"/>
                <a:gd name="connsiteX103" fmla="*/ 485775 w 1914525"/>
                <a:gd name="connsiteY103" fmla="*/ 100013 h 1399068"/>
                <a:gd name="connsiteX104" fmla="*/ 438150 w 1914525"/>
                <a:gd name="connsiteY104" fmla="*/ 119063 h 1399068"/>
                <a:gd name="connsiteX105" fmla="*/ 404813 w 1914525"/>
                <a:gd name="connsiteY105" fmla="*/ 133350 h 1399068"/>
                <a:gd name="connsiteX106" fmla="*/ 390525 w 1914525"/>
                <a:gd name="connsiteY106" fmla="*/ 147638 h 1399068"/>
                <a:gd name="connsiteX107" fmla="*/ 352425 w 1914525"/>
                <a:gd name="connsiteY107" fmla="*/ 166688 h 1399068"/>
                <a:gd name="connsiteX108" fmla="*/ 319088 w 1914525"/>
                <a:gd name="connsiteY108" fmla="*/ 180975 h 1399068"/>
                <a:gd name="connsiteX109" fmla="*/ 300038 w 1914525"/>
                <a:gd name="connsiteY109" fmla="*/ 195263 h 1399068"/>
                <a:gd name="connsiteX110" fmla="*/ 285750 w 1914525"/>
                <a:gd name="connsiteY110" fmla="*/ 200025 h 1399068"/>
                <a:gd name="connsiteX111" fmla="*/ 266700 w 1914525"/>
                <a:gd name="connsiteY111" fmla="*/ 214313 h 1399068"/>
                <a:gd name="connsiteX112" fmla="*/ 228600 w 1914525"/>
                <a:gd name="connsiteY112" fmla="*/ 233363 h 1399068"/>
                <a:gd name="connsiteX113" fmla="*/ 200025 w 1914525"/>
                <a:gd name="connsiteY113" fmla="*/ 252413 h 1399068"/>
                <a:gd name="connsiteX114" fmla="*/ 185738 w 1914525"/>
                <a:gd name="connsiteY114" fmla="*/ 261938 h 1399068"/>
                <a:gd name="connsiteX115" fmla="*/ 166688 w 1914525"/>
                <a:gd name="connsiteY115" fmla="*/ 271463 h 1399068"/>
                <a:gd name="connsiteX116" fmla="*/ 157163 w 1914525"/>
                <a:gd name="connsiteY116" fmla="*/ 285750 h 1399068"/>
                <a:gd name="connsiteX117" fmla="*/ 142875 w 1914525"/>
                <a:gd name="connsiteY117" fmla="*/ 300038 h 1399068"/>
                <a:gd name="connsiteX118" fmla="*/ 119063 w 1914525"/>
                <a:gd name="connsiteY118" fmla="*/ 333375 h 1399068"/>
                <a:gd name="connsiteX119" fmla="*/ 114300 w 1914525"/>
                <a:gd name="connsiteY119" fmla="*/ 347663 h 1399068"/>
                <a:gd name="connsiteX120" fmla="*/ 104775 w 1914525"/>
                <a:gd name="connsiteY120" fmla="*/ 371475 h 1399068"/>
                <a:gd name="connsiteX121" fmla="*/ 85725 w 1914525"/>
                <a:gd name="connsiteY121" fmla="*/ 404813 h 1399068"/>
                <a:gd name="connsiteX122" fmla="*/ 76200 w 1914525"/>
                <a:gd name="connsiteY122" fmla="*/ 442913 h 1399068"/>
                <a:gd name="connsiteX123" fmla="*/ 71438 w 1914525"/>
                <a:gd name="connsiteY123" fmla="*/ 457200 h 1399068"/>
                <a:gd name="connsiteX124" fmla="*/ 66675 w 1914525"/>
                <a:gd name="connsiteY124" fmla="*/ 490538 h 1399068"/>
                <a:gd name="connsiteX125" fmla="*/ 61913 w 1914525"/>
                <a:gd name="connsiteY125" fmla="*/ 504825 h 1399068"/>
                <a:gd name="connsiteX126" fmla="*/ 57150 w 1914525"/>
                <a:gd name="connsiteY126" fmla="*/ 523875 h 1399068"/>
                <a:gd name="connsiteX127" fmla="*/ 52388 w 1914525"/>
                <a:gd name="connsiteY127" fmla="*/ 576263 h 1399068"/>
                <a:gd name="connsiteX128" fmla="*/ 47625 w 1914525"/>
                <a:gd name="connsiteY128" fmla="*/ 604838 h 1399068"/>
                <a:gd name="connsiteX129" fmla="*/ 38100 w 1914525"/>
                <a:gd name="connsiteY129" fmla="*/ 714375 h 1399068"/>
                <a:gd name="connsiteX130" fmla="*/ 28575 w 1914525"/>
                <a:gd name="connsiteY130" fmla="*/ 762000 h 1399068"/>
                <a:gd name="connsiteX131" fmla="*/ 14288 w 1914525"/>
                <a:gd name="connsiteY131" fmla="*/ 866775 h 1399068"/>
                <a:gd name="connsiteX132" fmla="*/ 9525 w 1914525"/>
                <a:gd name="connsiteY132" fmla="*/ 890588 h 1399068"/>
                <a:gd name="connsiteX133" fmla="*/ 0 w 1914525"/>
                <a:gd name="connsiteY133" fmla="*/ 919163 h 1399068"/>
                <a:gd name="connsiteX134" fmla="*/ 4763 w 1914525"/>
                <a:gd name="connsiteY134" fmla="*/ 1042988 h 1399068"/>
                <a:gd name="connsiteX135" fmla="*/ 14288 w 1914525"/>
                <a:gd name="connsiteY135" fmla="*/ 1076325 h 1399068"/>
                <a:gd name="connsiteX136" fmla="*/ 23813 w 1914525"/>
                <a:gd name="connsiteY13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38325 w 1914525"/>
                <a:gd name="connsiteY39" fmla="*/ 942975 h 1399068"/>
                <a:gd name="connsiteX40" fmla="*/ 1857375 w 1914525"/>
                <a:gd name="connsiteY40" fmla="*/ 1000125 h 1399068"/>
                <a:gd name="connsiteX41" fmla="*/ 1862138 w 1914525"/>
                <a:gd name="connsiteY41" fmla="*/ 1019175 h 1399068"/>
                <a:gd name="connsiteX42" fmla="*/ 1862137 w 1914525"/>
                <a:gd name="connsiteY42" fmla="*/ 1166813 h 1399068"/>
                <a:gd name="connsiteX43" fmla="*/ 1885950 w 1914525"/>
                <a:gd name="connsiteY43" fmla="*/ 1285875 h 1399068"/>
                <a:gd name="connsiteX44" fmla="*/ 1876425 w 1914525"/>
                <a:gd name="connsiteY44" fmla="*/ 1357313 h 1399068"/>
                <a:gd name="connsiteX45" fmla="*/ 1866900 w 1914525"/>
                <a:gd name="connsiteY45" fmla="*/ 1395413 h 1399068"/>
                <a:gd name="connsiteX46" fmla="*/ 1871663 w 1914525"/>
                <a:gd name="connsiteY46" fmla="*/ 1266825 h 1399068"/>
                <a:gd name="connsiteX47" fmla="*/ 1881188 w 1914525"/>
                <a:gd name="connsiteY47" fmla="*/ 1238250 h 1399068"/>
                <a:gd name="connsiteX48" fmla="*/ 1890713 w 1914525"/>
                <a:gd name="connsiteY48" fmla="*/ 1200150 h 1399068"/>
                <a:gd name="connsiteX49" fmla="*/ 1900238 w 1914525"/>
                <a:gd name="connsiteY49" fmla="*/ 1171575 h 1399068"/>
                <a:gd name="connsiteX50" fmla="*/ 1905000 w 1914525"/>
                <a:gd name="connsiteY50" fmla="*/ 1085850 h 1399068"/>
                <a:gd name="connsiteX51" fmla="*/ 1914525 w 1914525"/>
                <a:gd name="connsiteY51" fmla="*/ 809625 h 1399068"/>
                <a:gd name="connsiteX52" fmla="*/ 1909763 w 1914525"/>
                <a:gd name="connsiteY52" fmla="*/ 666750 h 1399068"/>
                <a:gd name="connsiteX53" fmla="*/ 1890713 w 1914525"/>
                <a:gd name="connsiteY53" fmla="*/ 633413 h 1399068"/>
                <a:gd name="connsiteX54" fmla="*/ 1881188 w 1914525"/>
                <a:gd name="connsiteY54" fmla="*/ 609600 h 1399068"/>
                <a:gd name="connsiteX55" fmla="*/ 1871663 w 1914525"/>
                <a:gd name="connsiteY55" fmla="*/ 581025 h 1399068"/>
                <a:gd name="connsiteX56" fmla="*/ 1862138 w 1914525"/>
                <a:gd name="connsiteY56" fmla="*/ 566738 h 1399068"/>
                <a:gd name="connsiteX57" fmla="*/ 1857375 w 1914525"/>
                <a:gd name="connsiteY57" fmla="*/ 542925 h 1399068"/>
                <a:gd name="connsiteX58" fmla="*/ 1847850 w 1914525"/>
                <a:gd name="connsiteY58" fmla="*/ 528638 h 1399068"/>
                <a:gd name="connsiteX59" fmla="*/ 1843088 w 1914525"/>
                <a:gd name="connsiteY59" fmla="*/ 514350 h 1399068"/>
                <a:gd name="connsiteX60" fmla="*/ 1833563 w 1914525"/>
                <a:gd name="connsiteY60" fmla="*/ 495300 h 1399068"/>
                <a:gd name="connsiteX61" fmla="*/ 1824038 w 1914525"/>
                <a:gd name="connsiteY61" fmla="*/ 457200 h 1399068"/>
                <a:gd name="connsiteX62" fmla="*/ 1814513 w 1914525"/>
                <a:gd name="connsiteY62" fmla="*/ 438150 h 1399068"/>
                <a:gd name="connsiteX63" fmla="*/ 1800225 w 1914525"/>
                <a:gd name="connsiteY63" fmla="*/ 404813 h 1399068"/>
                <a:gd name="connsiteX64" fmla="*/ 1790700 w 1914525"/>
                <a:gd name="connsiteY64" fmla="*/ 376238 h 1399068"/>
                <a:gd name="connsiteX65" fmla="*/ 1785938 w 1914525"/>
                <a:gd name="connsiteY65" fmla="*/ 361950 h 1399068"/>
                <a:gd name="connsiteX66" fmla="*/ 1781175 w 1914525"/>
                <a:gd name="connsiteY66" fmla="*/ 342900 h 1399068"/>
                <a:gd name="connsiteX67" fmla="*/ 1771650 w 1914525"/>
                <a:gd name="connsiteY67" fmla="*/ 328613 h 1399068"/>
                <a:gd name="connsiteX68" fmla="*/ 1752600 w 1914525"/>
                <a:gd name="connsiteY68" fmla="*/ 280988 h 1399068"/>
                <a:gd name="connsiteX69" fmla="*/ 1747838 w 1914525"/>
                <a:gd name="connsiteY69" fmla="*/ 266700 h 1399068"/>
                <a:gd name="connsiteX70" fmla="*/ 1738313 w 1914525"/>
                <a:gd name="connsiteY70" fmla="*/ 252413 h 1399068"/>
                <a:gd name="connsiteX71" fmla="*/ 1724025 w 1914525"/>
                <a:gd name="connsiteY71" fmla="*/ 228600 h 1399068"/>
                <a:gd name="connsiteX72" fmla="*/ 1714500 w 1914525"/>
                <a:gd name="connsiteY72" fmla="*/ 214313 h 1399068"/>
                <a:gd name="connsiteX73" fmla="*/ 1700213 w 1914525"/>
                <a:gd name="connsiteY73" fmla="*/ 204788 h 1399068"/>
                <a:gd name="connsiteX74" fmla="*/ 1676400 w 1914525"/>
                <a:gd name="connsiteY74" fmla="*/ 176213 h 1399068"/>
                <a:gd name="connsiteX75" fmla="*/ 1666875 w 1914525"/>
                <a:gd name="connsiteY75" fmla="*/ 161925 h 1399068"/>
                <a:gd name="connsiteX76" fmla="*/ 1638300 w 1914525"/>
                <a:gd name="connsiteY76" fmla="*/ 152400 h 1399068"/>
                <a:gd name="connsiteX77" fmla="*/ 1609725 w 1914525"/>
                <a:gd name="connsiteY77" fmla="*/ 142875 h 1399068"/>
                <a:gd name="connsiteX78" fmla="*/ 1590675 w 1914525"/>
                <a:gd name="connsiteY78" fmla="*/ 133350 h 1399068"/>
                <a:gd name="connsiteX79" fmla="*/ 1533525 w 1914525"/>
                <a:gd name="connsiteY79" fmla="*/ 123825 h 1399068"/>
                <a:gd name="connsiteX80" fmla="*/ 1495425 w 1914525"/>
                <a:gd name="connsiteY80" fmla="*/ 109538 h 1399068"/>
                <a:gd name="connsiteX81" fmla="*/ 1376363 w 1914525"/>
                <a:gd name="connsiteY81" fmla="*/ 95250 h 1399068"/>
                <a:gd name="connsiteX82" fmla="*/ 1343025 w 1914525"/>
                <a:gd name="connsiteY82" fmla="*/ 90488 h 1399068"/>
                <a:gd name="connsiteX83" fmla="*/ 1281113 w 1914525"/>
                <a:gd name="connsiteY83" fmla="*/ 76200 h 1399068"/>
                <a:gd name="connsiteX84" fmla="*/ 1223963 w 1914525"/>
                <a:gd name="connsiteY84" fmla="*/ 71438 h 1399068"/>
                <a:gd name="connsiteX85" fmla="*/ 1181100 w 1914525"/>
                <a:gd name="connsiteY85" fmla="*/ 61913 h 1399068"/>
                <a:gd name="connsiteX86" fmla="*/ 1166813 w 1914525"/>
                <a:gd name="connsiteY86" fmla="*/ 52388 h 1399068"/>
                <a:gd name="connsiteX87" fmla="*/ 1143000 w 1914525"/>
                <a:gd name="connsiteY87" fmla="*/ 47625 h 1399068"/>
                <a:gd name="connsiteX88" fmla="*/ 1114425 w 1914525"/>
                <a:gd name="connsiteY88" fmla="*/ 38100 h 1399068"/>
                <a:gd name="connsiteX89" fmla="*/ 1085850 w 1914525"/>
                <a:gd name="connsiteY89" fmla="*/ 28575 h 1399068"/>
                <a:gd name="connsiteX90" fmla="*/ 1009650 w 1914525"/>
                <a:gd name="connsiteY90" fmla="*/ 19050 h 1399068"/>
                <a:gd name="connsiteX91" fmla="*/ 976313 w 1914525"/>
                <a:gd name="connsiteY91" fmla="*/ 9525 h 1399068"/>
                <a:gd name="connsiteX92" fmla="*/ 923925 w 1914525"/>
                <a:gd name="connsiteY92" fmla="*/ 0 h 1399068"/>
                <a:gd name="connsiteX93" fmla="*/ 771525 w 1914525"/>
                <a:gd name="connsiteY93" fmla="*/ 4763 h 1399068"/>
                <a:gd name="connsiteX94" fmla="*/ 757238 w 1914525"/>
                <a:gd name="connsiteY94" fmla="*/ 9525 h 1399068"/>
                <a:gd name="connsiteX95" fmla="*/ 733425 w 1914525"/>
                <a:gd name="connsiteY95" fmla="*/ 19050 h 1399068"/>
                <a:gd name="connsiteX96" fmla="*/ 714375 w 1914525"/>
                <a:gd name="connsiteY96" fmla="*/ 28575 h 1399068"/>
                <a:gd name="connsiteX97" fmla="*/ 700088 w 1914525"/>
                <a:gd name="connsiteY97" fmla="*/ 33338 h 1399068"/>
                <a:gd name="connsiteX98" fmla="*/ 681038 w 1914525"/>
                <a:gd name="connsiteY98" fmla="*/ 42863 h 1399068"/>
                <a:gd name="connsiteX99" fmla="*/ 633413 w 1914525"/>
                <a:gd name="connsiteY99" fmla="*/ 57150 h 1399068"/>
                <a:gd name="connsiteX100" fmla="*/ 595313 w 1914525"/>
                <a:gd name="connsiteY100" fmla="*/ 71438 h 1399068"/>
                <a:gd name="connsiteX101" fmla="*/ 552450 w 1914525"/>
                <a:gd name="connsiteY101" fmla="*/ 80963 h 1399068"/>
                <a:gd name="connsiteX102" fmla="*/ 519113 w 1914525"/>
                <a:gd name="connsiteY102" fmla="*/ 95250 h 1399068"/>
                <a:gd name="connsiteX103" fmla="*/ 485775 w 1914525"/>
                <a:gd name="connsiteY103" fmla="*/ 100013 h 1399068"/>
                <a:gd name="connsiteX104" fmla="*/ 438150 w 1914525"/>
                <a:gd name="connsiteY104" fmla="*/ 119063 h 1399068"/>
                <a:gd name="connsiteX105" fmla="*/ 404813 w 1914525"/>
                <a:gd name="connsiteY105" fmla="*/ 133350 h 1399068"/>
                <a:gd name="connsiteX106" fmla="*/ 390525 w 1914525"/>
                <a:gd name="connsiteY106" fmla="*/ 147638 h 1399068"/>
                <a:gd name="connsiteX107" fmla="*/ 352425 w 1914525"/>
                <a:gd name="connsiteY107" fmla="*/ 166688 h 1399068"/>
                <a:gd name="connsiteX108" fmla="*/ 319088 w 1914525"/>
                <a:gd name="connsiteY108" fmla="*/ 180975 h 1399068"/>
                <a:gd name="connsiteX109" fmla="*/ 300038 w 1914525"/>
                <a:gd name="connsiteY109" fmla="*/ 195263 h 1399068"/>
                <a:gd name="connsiteX110" fmla="*/ 285750 w 1914525"/>
                <a:gd name="connsiteY110" fmla="*/ 200025 h 1399068"/>
                <a:gd name="connsiteX111" fmla="*/ 266700 w 1914525"/>
                <a:gd name="connsiteY111" fmla="*/ 214313 h 1399068"/>
                <a:gd name="connsiteX112" fmla="*/ 228600 w 1914525"/>
                <a:gd name="connsiteY112" fmla="*/ 233363 h 1399068"/>
                <a:gd name="connsiteX113" fmla="*/ 200025 w 1914525"/>
                <a:gd name="connsiteY113" fmla="*/ 252413 h 1399068"/>
                <a:gd name="connsiteX114" fmla="*/ 185738 w 1914525"/>
                <a:gd name="connsiteY114" fmla="*/ 261938 h 1399068"/>
                <a:gd name="connsiteX115" fmla="*/ 166688 w 1914525"/>
                <a:gd name="connsiteY115" fmla="*/ 271463 h 1399068"/>
                <a:gd name="connsiteX116" fmla="*/ 157163 w 1914525"/>
                <a:gd name="connsiteY116" fmla="*/ 285750 h 1399068"/>
                <a:gd name="connsiteX117" fmla="*/ 142875 w 1914525"/>
                <a:gd name="connsiteY117" fmla="*/ 300038 h 1399068"/>
                <a:gd name="connsiteX118" fmla="*/ 119063 w 1914525"/>
                <a:gd name="connsiteY118" fmla="*/ 333375 h 1399068"/>
                <a:gd name="connsiteX119" fmla="*/ 114300 w 1914525"/>
                <a:gd name="connsiteY119" fmla="*/ 347663 h 1399068"/>
                <a:gd name="connsiteX120" fmla="*/ 104775 w 1914525"/>
                <a:gd name="connsiteY120" fmla="*/ 371475 h 1399068"/>
                <a:gd name="connsiteX121" fmla="*/ 85725 w 1914525"/>
                <a:gd name="connsiteY121" fmla="*/ 404813 h 1399068"/>
                <a:gd name="connsiteX122" fmla="*/ 76200 w 1914525"/>
                <a:gd name="connsiteY122" fmla="*/ 442913 h 1399068"/>
                <a:gd name="connsiteX123" fmla="*/ 71438 w 1914525"/>
                <a:gd name="connsiteY123" fmla="*/ 457200 h 1399068"/>
                <a:gd name="connsiteX124" fmla="*/ 66675 w 1914525"/>
                <a:gd name="connsiteY124" fmla="*/ 490538 h 1399068"/>
                <a:gd name="connsiteX125" fmla="*/ 61913 w 1914525"/>
                <a:gd name="connsiteY125" fmla="*/ 504825 h 1399068"/>
                <a:gd name="connsiteX126" fmla="*/ 57150 w 1914525"/>
                <a:gd name="connsiteY126" fmla="*/ 523875 h 1399068"/>
                <a:gd name="connsiteX127" fmla="*/ 52388 w 1914525"/>
                <a:gd name="connsiteY127" fmla="*/ 576263 h 1399068"/>
                <a:gd name="connsiteX128" fmla="*/ 47625 w 1914525"/>
                <a:gd name="connsiteY128" fmla="*/ 604838 h 1399068"/>
                <a:gd name="connsiteX129" fmla="*/ 38100 w 1914525"/>
                <a:gd name="connsiteY129" fmla="*/ 714375 h 1399068"/>
                <a:gd name="connsiteX130" fmla="*/ 28575 w 1914525"/>
                <a:gd name="connsiteY130" fmla="*/ 762000 h 1399068"/>
                <a:gd name="connsiteX131" fmla="*/ 14288 w 1914525"/>
                <a:gd name="connsiteY131" fmla="*/ 866775 h 1399068"/>
                <a:gd name="connsiteX132" fmla="*/ 9525 w 1914525"/>
                <a:gd name="connsiteY132" fmla="*/ 890588 h 1399068"/>
                <a:gd name="connsiteX133" fmla="*/ 0 w 1914525"/>
                <a:gd name="connsiteY133" fmla="*/ 919163 h 1399068"/>
                <a:gd name="connsiteX134" fmla="*/ 4763 w 1914525"/>
                <a:gd name="connsiteY134" fmla="*/ 1042988 h 1399068"/>
                <a:gd name="connsiteX135" fmla="*/ 14288 w 1914525"/>
                <a:gd name="connsiteY135" fmla="*/ 1076325 h 1399068"/>
                <a:gd name="connsiteX136" fmla="*/ 23813 w 1914525"/>
                <a:gd name="connsiteY13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62138 w 1914525"/>
                <a:gd name="connsiteY41" fmla="*/ 1019175 h 1399068"/>
                <a:gd name="connsiteX42" fmla="*/ 1862137 w 1914525"/>
                <a:gd name="connsiteY42" fmla="*/ 1166813 h 1399068"/>
                <a:gd name="connsiteX43" fmla="*/ 1885950 w 1914525"/>
                <a:gd name="connsiteY43" fmla="*/ 1285875 h 1399068"/>
                <a:gd name="connsiteX44" fmla="*/ 1876425 w 1914525"/>
                <a:gd name="connsiteY44" fmla="*/ 1357313 h 1399068"/>
                <a:gd name="connsiteX45" fmla="*/ 1866900 w 1914525"/>
                <a:gd name="connsiteY45" fmla="*/ 1395413 h 1399068"/>
                <a:gd name="connsiteX46" fmla="*/ 1871663 w 1914525"/>
                <a:gd name="connsiteY46" fmla="*/ 1266825 h 1399068"/>
                <a:gd name="connsiteX47" fmla="*/ 1881188 w 1914525"/>
                <a:gd name="connsiteY47" fmla="*/ 1238250 h 1399068"/>
                <a:gd name="connsiteX48" fmla="*/ 1890713 w 1914525"/>
                <a:gd name="connsiteY48" fmla="*/ 1200150 h 1399068"/>
                <a:gd name="connsiteX49" fmla="*/ 1900238 w 1914525"/>
                <a:gd name="connsiteY49" fmla="*/ 1171575 h 1399068"/>
                <a:gd name="connsiteX50" fmla="*/ 1905000 w 1914525"/>
                <a:gd name="connsiteY50" fmla="*/ 1085850 h 1399068"/>
                <a:gd name="connsiteX51" fmla="*/ 1914525 w 1914525"/>
                <a:gd name="connsiteY51" fmla="*/ 809625 h 1399068"/>
                <a:gd name="connsiteX52" fmla="*/ 1909763 w 1914525"/>
                <a:gd name="connsiteY52" fmla="*/ 666750 h 1399068"/>
                <a:gd name="connsiteX53" fmla="*/ 1890713 w 1914525"/>
                <a:gd name="connsiteY53" fmla="*/ 633413 h 1399068"/>
                <a:gd name="connsiteX54" fmla="*/ 1881188 w 1914525"/>
                <a:gd name="connsiteY54" fmla="*/ 609600 h 1399068"/>
                <a:gd name="connsiteX55" fmla="*/ 1871663 w 1914525"/>
                <a:gd name="connsiteY55" fmla="*/ 581025 h 1399068"/>
                <a:gd name="connsiteX56" fmla="*/ 1862138 w 1914525"/>
                <a:gd name="connsiteY56" fmla="*/ 566738 h 1399068"/>
                <a:gd name="connsiteX57" fmla="*/ 1857375 w 1914525"/>
                <a:gd name="connsiteY57" fmla="*/ 542925 h 1399068"/>
                <a:gd name="connsiteX58" fmla="*/ 1847850 w 1914525"/>
                <a:gd name="connsiteY58" fmla="*/ 528638 h 1399068"/>
                <a:gd name="connsiteX59" fmla="*/ 1843088 w 1914525"/>
                <a:gd name="connsiteY59" fmla="*/ 514350 h 1399068"/>
                <a:gd name="connsiteX60" fmla="*/ 1833563 w 1914525"/>
                <a:gd name="connsiteY60" fmla="*/ 495300 h 1399068"/>
                <a:gd name="connsiteX61" fmla="*/ 1824038 w 1914525"/>
                <a:gd name="connsiteY61" fmla="*/ 457200 h 1399068"/>
                <a:gd name="connsiteX62" fmla="*/ 1814513 w 1914525"/>
                <a:gd name="connsiteY62" fmla="*/ 438150 h 1399068"/>
                <a:gd name="connsiteX63" fmla="*/ 1800225 w 1914525"/>
                <a:gd name="connsiteY63" fmla="*/ 404813 h 1399068"/>
                <a:gd name="connsiteX64" fmla="*/ 1790700 w 1914525"/>
                <a:gd name="connsiteY64" fmla="*/ 376238 h 1399068"/>
                <a:gd name="connsiteX65" fmla="*/ 1785938 w 1914525"/>
                <a:gd name="connsiteY65" fmla="*/ 361950 h 1399068"/>
                <a:gd name="connsiteX66" fmla="*/ 1781175 w 1914525"/>
                <a:gd name="connsiteY66" fmla="*/ 342900 h 1399068"/>
                <a:gd name="connsiteX67" fmla="*/ 1771650 w 1914525"/>
                <a:gd name="connsiteY67" fmla="*/ 328613 h 1399068"/>
                <a:gd name="connsiteX68" fmla="*/ 1752600 w 1914525"/>
                <a:gd name="connsiteY68" fmla="*/ 280988 h 1399068"/>
                <a:gd name="connsiteX69" fmla="*/ 1747838 w 1914525"/>
                <a:gd name="connsiteY69" fmla="*/ 266700 h 1399068"/>
                <a:gd name="connsiteX70" fmla="*/ 1738313 w 1914525"/>
                <a:gd name="connsiteY70" fmla="*/ 252413 h 1399068"/>
                <a:gd name="connsiteX71" fmla="*/ 1724025 w 1914525"/>
                <a:gd name="connsiteY71" fmla="*/ 228600 h 1399068"/>
                <a:gd name="connsiteX72" fmla="*/ 1714500 w 1914525"/>
                <a:gd name="connsiteY72" fmla="*/ 214313 h 1399068"/>
                <a:gd name="connsiteX73" fmla="*/ 1700213 w 1914525"/>
                <a:gd name="connsiteY73" fmla="*/ 204788 h 1399068"/>
                <a:gd name="connsiteX74" fmla="*/ 1676400 w 1914525"/>
                <a:gd name="connsiteY74" fmla="*/ 176213 h 1399068"/>
                <a:gd name="connsiteX75" fmla="*/ 1666875 w 1914525"/>
                <a:gd name="connsiteY75" fmla="*/ 161925 h 1399068"/>
                <a:gd name="connsiteX76" fmla="*/ 1638300 w 1914525"/>
                <a:gd name="connsiteY76" fmla="*/ 152400 h 1399068"/>
                <a:gd name="connsiteX77" fmla="*/ 1609725 w 1914525"/>
                <a:gd name="connsiteY77" fmla="*/ 142875 h 1399068"/>
                <a:gd name="connsiteX78" fmla="*/ 1590675 w 1914525"/>
                <a:gd name="connsiteY78" fmla="*/ 133350 h 1399068"/>
                <a:gd name="connsiteX79" fmla="*/ 1533525 w 1914525"/>
                <a:gd name="connsiteY79" fmla="*/ 123825 h 1399068"/>
                <a:gd name="connsiteX80" fmla="*/ 1495425 w 1914525"/>
                <a:gd name="connsiteY80" fmla="*/ 109538 h 1399068"/>
                <a:gd name="connsiteX81" fmla="*/ 1376363 w 1914525"/>
                <a:gd name="connsiteY81" fmla="*/ 95250 h 1399068"/>
                <a:gd name="connsiteX82" fmla="*/ 1343025 w 1914525"/>
                <a:gd name="connsiteY82" fmla="*/ 90488 h 1399068"/>
                <a:gd name="connsiteX83" fmla="*/ 1281113 w 1914525"/>
                <a:gd name="connsiteY83" fmla="*/ 76200 h 1399068"/>
                <a:gd name="connsiteX84" fmla="*/ 1223963 w 1914525"/>
                <a:gd name="connsiteY84" fmla="*/ 71438 h 1399068"/>
                <a:gd name="connsiteX85" fmla="*/ 1181100 w 1914525"/>
                <a:gd name="connsiteY85" fmla="*/ 61913 h 1399068"/>
                <a:gd name="connsiteX86" fmla="*/ 1166813 w 1914525"/>
                <a:gd name="connsiteY86" fmla="*/ 52388 h 1399068"/>
                <a:gd name="connsiteX87" fmla="*/ 1143000 w 1914525"/>
                <a:gd name="connsiteY87" fmla="*/ 47625 h 1399068"/>
                <a:gd name="connsiteX88" fmla="*/ 1114425 w 1914525"/>
                <a:gd name="connsiteY88" fmla="*/ 38100 h 1399068"/>
                <a:gd name="connsiteX89" fmla="*/ 1085850 w 1914525"/>
                <a:gd name="connsiteY89" fmla="*/ 28575 h 1399068"/>
                <a:gd name="connsiteX90" fmla="*/ 1009650 w 1914525"/>
                <a:gd name="connsiteY90" fmla="*/ 19050 h 1399068"/>
                <a:gd name="connsiteX91" fmla="*/ 976313 w 1914525"/>
                <a:gd name="connsiteY91" fmla="*/ 9525 h 1399068"/>
                <a:gd name="connsiteX92" fmla="*/ 923925 w 1914525"/>
                <a:gd name="connsiteY92" fmla="*/ 0 h 1399068"/>
                <a:gd name="connsiteX93" fmla="*/ 771525 w 1914525"/>
                <a:gd name="connsiteY93" fmla="*/ 4763 h 1399068"/>
                <a:gd name="connsiteX94" fmla="*/ 757238 w 1914525"/>
                <a:gd name="connsiteY94" fmla="*/ 9525 h 1399068"/>
                <a:gd name="connsiteX95" fmla="*/ 733425 w 1914525"/>
                <a:gd name="connsiteY95" fmla="*/ 19050 h 1399068"/>
                <a:gd name="connsiteX96" fmla="*/ 714375 w 1914525"/>
                <a:gd name="connsiteY96" fmla="*/ 28575 h 1399068"/>
                <a:gd name="connsiteX97" fmla="*/ 700088 w 1914525"/>
                <a:gd name="connsiteY97" fmla="*/ 33338 h 1399068"/>
                <a:gd name="connsiteX98" fmla="*/ 681038 w 1914525"/>
                <a:gd name="connsiteY98" fmla="*/ 42863 h 1399068"/>
                <a:gd name="connsiteX99" fmla="*/ 633413 w 1914525"/>
                <a:gd name="connsiteY99" fmla="*/ 57150 h 1399068"/>
                <a:gd name="connsiteX100" fmla="*/ 595313 w 1914525"/>
                <a:gd name="connsiteY100" fmla="*/ 71438 h 1399068"/>
                <a:gd name="connsiteX101" fmla="*/ 552450 w 1914525"/>
                <a:gd name="connsiteY101" fmla="*/ 80963 h 1399068"/>
                <a:gd name="connsiteX102" fmla="*/ 519113 w 1914525"/>
                <a:gd name="connsiteY102" fmla="*/ 95250 h 1399068"/>
                <a:gd name="connsiteX103" fmla="*/ 485775 w 1914525"/>
                <a:gd name="connsiteY103" fmla="*/ 100013 h 1399068"/>
                <a:gd name="connsiteX104" fmla="*/ 438150 w 1914525"/>
                <a:gd name="connsiteY104" fmla="*/ 119063 h 1399068"/>
                <a:gd name="connsiteX105" fmla="*/ 404813 w 1914525"/>
                <a:gd name="connsiteY105" fmla="*/ 133350 h 1399068"/>
                <a:gd name="connsiteX106" fmla="*/ 390525 w 1914525"/>
                <a:gd name="connsiteY106" fmla="*/ 147638 h 1399068"/>
                <a:gd name="connsiteX107" fmla="*/ 352425 w 1914525"/>
                <a:gd name="connsiteY107" fmla="*/ 166688 h 1399068"/>
                <a:gd name="connsiteX108" fmla="*/ 319088 w 1914525"/>
                <a:gd name="connsiteY108" fmla="*/ 180975 h 1399068"/>
                <a:gd name="connsiteX109" fmla="*/ 300038 w 1914525"/>
                <a:gd name="connsiteY109" fmla="*/ 195263 h 1399068"/>
                <a:gd name="connsiteX110" fmla="*/ 285750 w 1914525"/>
                <a:gd name="connsiteY110" fmla="*/ 200025 h 1399068"/>
                <a:gd name="connsiteX111" fmla="*/ 266700 w 1914525"/>
                <a:gd name="connsiteY111" fmla="*/ 214313 h 1399068"/>
                <a:gd name="connsiteX112" fmla="*/ 228600 w 1914525"/>
                <a:gd name="connsiteY112" fmla="*/ 233363 h 1399068"/>
                <a:gd name="connsiteX113" fmla="*/ 200025 w 1914525"/>
                <a:gd name="connsiteY113" fmla="*/ 252413 h 1399068"/>
                <a:gd name="connsiteX114" fmla="*/ 185738 w 1914525"/>
                <a:gd name="connsiteY114" fmla="*/ 261938 h 1399068"/>
                <a:gd name="connsiteX115" fmla="*/ 166688 w 1914525"/>
                <a:gd name="connsiteY115" fmla="*/ 271463 h 1399068"/>
                <a:gd name="connsiteX116" fmla="*/ 157163 w 1914525"/>
                <a:gd name="connsiteY116" fmla="*/ 285750 h 1399068"/>
                <a:gd name="connsiteX117" fmla="*/ 142875 w 1914525"/>
                <a:gd name="connsiteY117" fmla="*/ 300038 h 1399068"/>
                <a:gd name="connsiteX118" fmla="*/ 119063 w 1914525"/>
                <a:gd name="connsiteY118" fmla="*/ 333375 h 1399068"/>
                <a:gd name="connsiteX119" fmla="*/ 114300 w 1914525"/>
                <a:gd name="connsiteY119" fmla="*/ 347663 h 1399068"/>
                <a:gd name="connsiteX120" fmla="*/ 104775 w 1914525"/>
                <a:gd name="connsiteY120" fmla="*/ 371475 h 1399068"/>
                <a:gd name="connsiteX121" fmla="*/ 85725 w 1914525"/>
                <a:gd name="connsiteY121" fmla="*/ 404813 h 1399068"/>
                <a:gd name="connsiteX122" fmla="*/ 76200 w 1914525"/>
                <a:gd name="connsiteY122" fmla="*/ 442913 h 1399068"/>
                <a:gd name="connsiteX123" fmla="*/ 71438 w 1914525"/>
                <a:gd name="connsiteY123" fmla="*/ 457200 h 1399068"/>
                <a:gd name="connsiteX124" fmla="*/ 66675 w 1914525"/>
                <a:gd name="connsiteY124" fmla="*/ 490538 h 1399068"/>
                <a:gd name="connsiteX125" fmla="*/ 61913 w 1914525"/>
                <a:gd name="connsiteY125" fmla="*/ 504825 h 1399068"/>
                <a:gd name="connsiteX126" fmla="*/ 57150 w 1914525"/>
                <a:gd name="connsiteY126" fmla="*/ 523875 h 1399068"/>
                <a:gd name="connsiteX127" fmla="*/ 52388 w 1914525"/>
                <a:gd name="connsiteY127" fmla="*/ 576263 h 1399068"/>
                <a:gd name="connsiteX128" fmla="*/ 47625 w 1914525"/>
                <a:gd name="connsiteY128" fmla="*/ 604838 h 1399068"/>
                <a:gd name="connsiteX129" fmla="*/ 38100 w 1914525"/>
                <a:gd name="connsiteY129" fmla="*/ 714375 h 1399068"/>
                <a:gd name="connsiteX130" fmla="*/ 28575 w 1914525"/>
                <a:gd name="connsiteY130" fmla="*/ 762000 h 1399068"/>
                <a:gd name="connsiteX131" fmla="*/ 14288 w 1914525"/>
                <a:gd name="connsiteY131" fmla="*/ 866775 h 1399068"/>
                <a:gd name="connsiteX132" fmla="*/ 9525 w 1914525"/>
                <a:gd name="connsiteY132" fmla="*/ 890588 h 1399068"/>
                <a:gd name="connsiteX133" fmla="*/ 0 w 1914525"/>
                <a:gd name="connsiteY133" fmla="*/ 919163 h 1399068"/>
                <a:gd name="connsiteX134" fmla="*/ 4763 w 1914525"/>
                <a:gd name="connsiteY134" fmla="*/ 1042988 h 1399068"/>
                <a:gd name="connsiteX135" fmla="*/ 14288 w 1914525"/>
                <a:gd name="connsiteY135" fmla="*/ 1076325 h 1399068"/>
                <a:gd name="connsiteX136" fmla="*/ 23813 w 1914525"/>
                <a:gd name="connsiteY13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62137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71663 w 1914525"/>
                <a:gd name="connsiteY45" fmla="*/ 1266825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71663 w 1914525"/>
                <a:gd name="connsiteY45" fmla="*/ 1266825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14350 w 1914525"/>
                <a:gd name="connsiteY16" fmla="*/ 2714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35781 w 1914525"/>
                <a:gd name="connsiteY16" fmla="*/ 295275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335881 w 1914525"/>
                <a:gd name="connsiteY23" fmla="*/ 221456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88219 w 1914525"/>
                <a:gd name="connsiteY21" fmla="*/ 209550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61925 w 1914525"/>
                <a:gd name="connsiteY11" fmla="*/ 504825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35731 w 1914525"/>
                <a:gd name="connsiteY10" fmla="*/ 604838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19063 w 1914525"/>
                <a:gd name="connsiteY9" fmla="*/ 633413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547813 w 1914525"/>
                <a:gd name="connsiteY26" fmla="*/ 285750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66763 w 1914525"/>
                <a:gd name="connsiteY19" fmla="*/ 209550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495426 w 1914525"/>
                <a:gd name="connsiteY26" fmla="*/ 302419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90588 w 1914525"/>
                <a:gd name="connsiteY20" fmla="*/ 209550 h 1399068"/>
                <a:gd name="connsiteX21" fmla="*/ 992982 w 1914525"/>
                <a:gd name="connsiteY21" fmla="*/ 242888 h 1399068"/>
                <a:gd name="connsiteX22" fmla="*/ 1135856 w 1914525"/>
                <a:gd name="connsiteY22" fmla="*/ 202406 h 1399068"/>
                <a:gd name="connsiteX23" fmla="*/ 1293019 w 1914525"/>
                <a:gd name="connsiteY23" fmla="*/ 266700 h 1399068"/>
                <a:gd name="connsiteX24" fmla="*/ 1452563 w 1914525"/>
                <a:gd name="connsiteY24" fmla="*/ 238125 h 1399068"/>
                <a:gd name="connsiteX25" fmla="*/ 1481138 w 1914525"/>
                <a:gd name="connsiteY25" fmla="*/ 247650 h 1399068"/>
                <a:gd name="connsiteX26" fmla="*/ 1495426 w 1914525"/>
                <a:gd name="connsiteY26" fmla="*/ 302419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19150 w 1914525"/>
                <a:gd name="connsiteY20" fmla="*/ 221455 h 1399068"/>
                <a:gd name="connsiteX21" fmla="*/ 890588 w 1914525"/>
                <a:gd name="connsiteY21" fmla="*/ 209550 h 1399068"/>
                <a:gd name="connsiteX22" fmla="*/ 992982 w 1914525"/>
                <a:gd name="connsiteY22" fmla="*/ 242888 h 1399068"/>
                <a:gd name="connsiteX23" fmla="*/ 1135856 w 1914525"/>
                <a:gd name="connsiteY23" fmla="*/ 202406 h 1399068"/>
                <a:gd name="connsiteX24" fmla="*/ 1293019 w 1914525"/>
                <a:gd name="connsiteY24" fmla="*/ 266700 h 1399068"/>
                <a:gd name="connsiteX25" fmla="*/ 1452563 w 1914525"/>
                <a:gd name="connsiteY25" fmla="*/ 238125 h 1399068"/>
                <a:gd name="connsiteX26" fmla="*/ 1481138 w 1914525"/>
                <a:gd name="connsiteY26" fmla="*/ 247650 h 1399068"/>
                <a:gd name="connsiteX27" fmla="*/ 1495426 w 1914525"/>
                <a:gd name="connsiteY27" fmla="*/ 302419 h 1399068"/>
                <a:gd name="connsiteX28" fmla="*/ 1590675 w 1914525"/>
                <a:gd name="connsiteY28" fmla="*/ 314325 h 1399068"/>
                <a:gd name="connsiteX29" fmla="*/ 1619250 w 1914525"/>
                <a:gd name="connsiteY29" fmla="*/ 342900 h 1399068"/>
                <a:gd name="connsiteX30" fmla="*/ 1657350 w 1914525"/>
                <a:gd name="connsiteY30" fmla="*/ 390525 h 1399068"/>
                <a:gd name="connsiteX31" fmla="*/ 1676400 w 1914525"/>
                <a:gd name="connsiteY31" fmla="*/ 419100 h 1399068"/>
                <a:gd name="connsiteX32" fmla="*/ 1704975 w 1914525"/>
                <a:gd name="connsiteY32" fmla="*/ 471488 h 1399068"/>
                <a:gd name="connsiteX33" fmla="*/ 1747838 w 1914525"/>
                <a:gd name="connsiteY33" fmla="*/ 542925 h 1399068"/>
                <a:gd name="connsiteX34" fmla="*/ 1762125 w 1914525"/>
                <a:gd name="connsiteY34" fmla="*/ 571500 h 1399068"/>
                <a:gd name="connsiteX35" fmla="*/ 1771650 w 1914525"/>
                <a:gd name="connsiteY35" fmla="*/ 600075 h 1399068"/>
                <a:gd name="connsiteX36" fmla="*/ 1790700 w 1914525"/>
                <a:gd name="connsiteY36" fmla="*/ 642938 h 1399068"/>
                <a:gd name="connsiteX37" fmla="*/ 1809750 w 1914525"/>
                <a:gd name="connsiteY37" fmla="*/ 695325 h 1399068"/>
                <a:gd name="connsiteX38" fmla="*/ 1824038 w 1914525"/>
                <a:gd name="connsiteY38" fmla="*/ 747713 h 1399068"/>
                <a:gd name="connsiteX39" fmla="*/ 1833563 w 1914525"/>
                <a:gd name="connsiteY39" fmla="*/ 804863 h 1399068"/>
                <a:gd name="connsiteX40" fmla="*/ 1845469 w 1914525"/>
                <a:gd name="connsiteY40" fmla="*/ 940594 h 1399068"/>
                <a:gd name="connsiteX41" fmla="*/ 1857375 w 1914525"/>
                <a:gd name="connsiteY41" fmla="*/ 1000125 h 1399068"/>
                <a:gd name="connsiteX42" fmla="*/ 1850231 w 1914525"/>
                <a:gd name="connsiteY42" fmla="*/ 1166813 h 1399068"/>
                <a:gd name="connsiteX43" fmla="*/ 1885950 w 1914525"/>
                <a:gd name="connsiteY43" fmla="*/ 1285875 h 1399068"/>
                <a:gd name="connsiteX44" fmla="*/ 1876425 w 1914525"/>
                <a:gd name="connsiteY44" fmla="*/ 1357313 h 1399068"/>
                <a:gd name="connsiteX45" fmla="*/ 1866900 w 1914525"/>
                <a:gd name="connsiteY45" fmla="*/ 1395413 h 1399068"/>
                <a:gd name="connsiteX46" fmla="*/ 1862138 w 1914525"/>
                <a:gd name="connsiteY46" fmla="*/ 1271587 h 1399068"/>
                <a:gd name="connsiteX47" fmla="*/ 1881188 w 1914525"/>
                <a:gd name="connsiteY47" fmla="*/ 1238250 h 1399068"/>
                <a:gd name="connsiteX48" fmla="*/ 1890713 w 1914525"/>
                <a:gd name="connsiteY48" fmla="*/ 1200150 h 1399068"/>
                <a:gd name="connsiteX49" fmla="*/ 1900238 w 1914525"/>
                <a:gd name="connsiteY49" fmla="*/ 1171575 h 1399068"/>
                <a:gd name="connsiteX50" fmla="*/ 1905000 w 1914525"/>
                <a:gd name="connsiteY50" fmla="*/ 1085850 h 1399068"/>
                <a:gd name="connsiteX51" fmla="*/ 1914525 w 1914525"/>
                <a:gd name="connsiteY51" fmla="*/ 809625 h 1399068"/>
                <a:gd name="connsiteX52" fmla="*/ 1909763 w 1914525"/>
                <a:gd name="connsiteY52" fmla="*/ 666750 h 1399068"/>
                <a:gd name="connsiteX53" fmla="*/ 1890713 w 1914525"/>
                <a:gd name="connsiteY53" fmla="*/ 633413 h 1399068"/>
                <a:gd name="connsiteX54" fmla="*/ 1881188 w 1914525"/>
                <a:gd name="connsiteY54" fmla="*/ 609600 h 1399068"/>
                <a:gd name="connsiteX55" fmla="*/ 1871663 w 1914525"/>
                <a:gd name="connsiteY55" fmla="*/ 581025 h 1399068"/>
                <a:gd name="connsiteX56" fmla="*/ 1862138 w 1914525"/>
                <a:gd name="connsiteY56" fmla="*/ 566738 h 1399068"/>
                <a:gd name="connsiteX57" fmla="*/ 1857375 w 1914525"/>
                <a:gd name="connsiteY57" fmla="*/ 542925 h 1399068"/>
                <a:gd name="connsiteX58" fmla="*/ 1847850 w 1914525"/>
                <a:gd name="connsiteY58" fmla="*/ 528638 h 1399068"/>
                <a:gd name="connsiteX59" fmla="*/ 1843088 w 1914525"/>
                <a:gd name="connsiteY59" fmla="*/ 514350 h 1399068"/>
                <a:gd name="connsiteX60" fmla="*/ 1833563 w 1914525"/>
                <a:gd name="connsiteY60" fmla="*/ 495300 h 1399068"/>
                <a:gd name="connsiteX61" fmla="*/ 1824038 w 1914525"/>
                <a:gd name="connsiteY61" fmla="*/ 457200 h 1399068"/>
                <a:gd name="connsiteX62" fmla="*/ 1814513 w 1914525"/>
                <a:gd name="connsiteY62" fmla="*/ 438150 h 1399068"/>
                <a:gd name="connsiteX63" fmla="*/ 1800225 w 1914525"/>
                <a:gd name="connsiteY63" fmla="*/ 404813 h 1399068"/>
                <a:gd name="connsiteX64" fmla="*/ 1790700 w 1914525"/>
                <a:gd name="connsiteY64" fmla="*/ 376238 h 1399068"/>
                <a:gd name="connsiteX65" fmla="*/ 1785938 w 1914525"/>
                <a:gd name="connsiteY65" fmla="*/ 361950 h 1399068"/>
                <a:gd name="connsiteX66" fmla="*/ 1781175 w 1914525"/>
                <a:gd name="connsiteY66" fmla="*/ 342900 h 1399068"/>
                <a:gd name="connsiteX67" fmla="*/ 1771650 w 1914525"/>
                <a:gd name="connsiteY67" fmla="*/ 328613 h 1399068"/>
                <a:gd name="connsiteX68" fmla="*/ 1752600 w 1914525"/>
                <a:gd name="connsiteY68" fmla="*/ 280988 h 1399068"/>
                <a:gd name="connsiteX69" fmla="*/ 1747838 w 1914525"/>
                <a:gd name="connsiteY69" fmla="*/ 266700 h 1399068"/>
                <a:gd name="connsiteX70" fmla="*/ 1738313 w 1914525"/>
                <a:gd name="connsiteY70" fmla="*/ 252413 h 1399068"/>
                <a:gd name="connsiteX71" fmla="*/ 1724025 w 1914525"/>
                <a:gd name="connsiteY71" fmla="*/ 228600 h 1399068"/>
                <a:gd name="connsiteX72" fmla="*/ 1714500 w 1914525"/>
                <a:gd name="connsiteY72" fmla="*/ 214313 h 1399068"/>
                <a:gd name="connsiteX73" fmla="*/ 1700213 w 1914525"/>
                <a:gd name="connsiteY73" fmla="*/ 204788 h 1399068"/>
                <a:gd name="connsiteX74" fmla="*/ 1676400 w 1914525"/>
                <a:gd name="connsiteY74" fmla="*/ 176213 h 1399068"/>
                <a:gd name="connsiteX75" fmla="*/ 1666875 w 1914525"/>
                <a:gd name="connsiteY75" fmla="*/ 161925 h 1399068"/>
                <a:gd name="connsiteX76" fmla="*/ 1638300 w 1914525"/>
                <a:gd name="connsiteY76" fmla="*/ 152400 h 1399068"/>
                <a:gd name="connsiteX77" fmla="*/ 1609725 w 1914525"/>
                <a:gd name="connsiteY77" fmla="*/ 142875 h 1399068"/>
                <a:gd name="connsiteX78" fmla="*/ 1590675 w 1914525"/>
                <a:gd name="connsiteY78" fmla="*/ 133350 h 1399068"/>
                <a:gd name="connsiteX79" fmla="*/ 1533525 w 1914525"/>
                <a:gd name="connsiteY79" fmla="*/ 123825 h 1399068"/>
                <a:gd name="connsiteX80" fmla="*/ 1495425 w 1914525"/>
                <a:gd name="connsiteY80" fmla="*/ 109538 h 1399068"/>
                <a:gd name="connsiteX81" fmla="*/ 1376363 w 1914525"/>
                <a:gd name="connsiteY81" fmla="*/ 95250 h 1399068"/>
                <a:gd name="connsiteX82" fmla="*/ 1343025 w 1914525"/>
                <a:gd name="connsiteY82" fmla="*/ 90488 h 1399068"/>
                <a:gd name="connsiteX83" fmla="*/ 1281113 w 1914525"/>
                <a:gd name="connsiteY83" fmla="*/ 76200 h 1399068"/>
                <a:gd name="connsiteX84" fmla="*/ 1223963 w 1914525"/>
                <a:gd name="connsiteY84" fmla="*/ 71438 h 1399068"/>
                <a:gd name="connsiteX85" fmla="*/ 1181100 w 1914525"/>
                <a:gd name="connsiteY85" fmla="*/ 61913 h 1399068"/>
                <a:gd name="connsiteX86" fmla="*/ 1166813 w 1914525"/>
                <a:gd name="connsiteY86" fmla="*/ 52388 h 1399068"/>
                <a:gd name="connsiteX87" fmla="*/ 1143000 w 1914525"/>
                <a:gd name="connsiteY87" fmla="*/ 47625 h 1399068"/>
                <a:gd name="connsiteX88" fmla="*/ 1114425 w 1914525"/>
                <a:gd name="connsiteY88" fmla="*/ 38100 h 1399068"/>
                <a:gd name="connsiteX89" fmla="*/ 1085850 w 1914525"/>
                <a:gd name="connsiteY89" fmla="*/ 28575 h 1399068"/>
                <a:gd name="connsiteX90" fmla="*/ 1009650 w 1914525"/>
                <a:gd name="connsiteY90" fmla="*/ 19050 h 1399068"/>
                <a:gd name="connsiteX91" fmla="*/ 976313 w 1914525"/>
                <a:gd name="connsiteY91" fmla="*/ 9525 h 1399068"/>
                <a:gd name="connsiteX92" fmla="*/ 923925 w 1914525"/>
                <a:gd name="connsiteY92" fmla="*/ 0 h 1399068"/>
                <a:gd name="connsiteX93" fmla="*/ 771525 w 1914525"/>
                <a:gd name="connsiteY93" fmla="*/ 4763 h 1399068"/>
                <a:gd name="connsiteX94" fmla="*/ 757238 w 1914525"/>
                <a:gd name="connsiteY94" fmla="*/ 9525 h 1399068"/>
                <a:gd name="connsiteX95" fmla="*/ 733425 w 1914525"/>
                <a:gd name="connsiteY95" fmla="*/ 19050 h 1399068"/>
                <a:gd name="connsiteX96" fmla="*/ 714375 w 1914525"/>
                <a:gd name="connsiteY96" fmla="*/ 28575 h 1399068"/>
                <a:gd name="connsiteX97" fmla="*/ 700088 w 1914525"/>
                <a:gd name="connsiteY97" fmla="*/ 33338 h 1399068"/>
                <a:gd name="connsiteX98" fmla="*/ 681038 w 1914525"/>
                <a:gd name="connsiteY98" fmla="*/ 42863 h 1399068"/>
                <a:gd name="connsiteX99" fmla="*/ 633413 w 1914525"/>
                <a:gd name="connsiteY99" fmla="*/ 57150 h 1399068"/>
                <a:gd name="connsiteX100" fmla="*/ 595313 w 1914525"/>
                <a:gd name="connsiteY100" fmla="*/ 71438 h 1399068"/>
                <a:gd name="connsiteX101" fmla="*/ 552450 w 1914525"/>
                <a:gd name="connsiteY101" fmla="*/ 80963 h 1399068"/>
                <a:gd name="connsiteX102" fmla="*/ 519113 w 1914525"/>
                <a:gd name="connsiteY102" fmla="*/ 95250 h 1399068"/>
                <a:gd name="connsiteX103" fmla="*/ 485775 w 1914525"/>
                <a:gd name="connsiteY103" fmla="*/ 100013 h 1399068"/>
                <a:gd name="connsiteX104" fmla="*/ 438150 w 1914525"/>
                <a:gd name="connsiteY104" fmla="*/ 119063 h 1399068"/>
                <a:gd name="connsiteX105" fmla="*/ 404813 w 1914525"/>
                <a:gd name="connsiteY105" fmla="*/ 133350 h 1399068"/>
                <a:gd name="connsiteX106" fmla="*/ 390525 w 1914525"/>
                <a:gd name="connsiteY106" fmla="*/ 147638 h 1399068"/>
                <a:gd name="connsiteX107" fmla="*/ 352425 w 1914525"/>
                <a:gd name="connsiteY107" fmla="*/ 166688 h 1399068"/>
                <a:gd name="connsiteX108" fmla="*/ 319088 w 1914525"/>
                <a:gd name="connsiteY108" fmla="*/ 180975 h 1399068"/>
                <a:gd name="connsiteX109" fmla="*/ 300038 w 1914525"/>
                <a:gd name="connsiteY109" fmla="*/ 195263 h 1399068"/>
                <a:gd name="connsiteX110" fmla="*/ 285750 w 1914525"/>
                <a:gd name="connsiteY110" fmla="*/ 200025 h 1399068"/>
                <a:gd name="connsiteX111" fmla="*/ 266700 w 1914525"/>
                <a:gd name="connsiteY111" fmla="*/ 214313 h 1399068"/>
                <a:gd name="connsiteX112" fmla="*/ 228600 w 1914525"/>
                <a:gd name="connsiteY112" fmla="*/ 233363 h 1399068"/>
                <a:gd name="connsiteX113" fmla="*/ 200025 w 1914525"/>
                <a:gd name="connsiteY113" fmla="*/ 252413 h 1399068"/>
                <a:gd name="connsiteX114" fmla="*/ 185738 w 1914525"/>
                <a:gd name="connsiteY114" fmla="*/ 261938 h 1399068"/>
                <a:gd name="connsiteX115" fmla="*/ 166688 w 1914525"/>
                <a:gd name="connsiteY115" fmla="*/ 271463 h 1399068"/>
                <a:gd name="connsiteX116" fmla="*/ 157163 w 1914525"/>
                <a:gd name="connsiteY116" fmla="*/ 285750 h 1399068"/>
                <a:gd name="connsiteX117" fmla="*/ 142875 w 1914525"/>
                <a:gd name="connsiteY117" fmla="*/ 300038 h 1399068"/>
                <a:gd name="connsiteX118" fmla="*/ 119063 w 1914525"/>
                <a:gd name="connsiteY118" fmla="*/ 333375 h 1399068"/>
                <a:gd name="connsiteX119" fmla="*/ 114300 w 1914525"/>
                <a:gd name="connsiteY119" fmla="*/ 347663 h 1399068"/>
                <a:gd name="connsiteX120" fmla="*/ 104775 w 1914525"/>
                <a:gd name="connsiteY120" fmla="*/ 371475 h 1399068"/>
                <a:gd name="connsiteX121" fmla="*/ 85725 w 1914525"/>
                <a:gd name="connsiteY121" fmla="*/ 404813 h 1399068"/>
                <a:gd name="connsiteX122" fmla="*/ 76200 w 1914525"/>
                <a:gd name="connsiteY122" fmla="*/ 442913 h 1399068"/>
                <a:gd name="connsiteX123" fmla="*/ 71438 w 1914525"/>
                <a:gd name="connsiteY123" fmla="*/ 457200 h 1399068"/>
                <a:gd name="connsiteX124" fmla="*/ 66675 w 1914525"/>
                <a:gd name="connsiteY124" fmla="*/ 490538 h 1399068"/>
                <a:gd name="connsiteX125" fmla="*/ 61913 w 1914525"/>
                <a:gd name="connsiteY125" fmla="*/ 504825 h 1399068"/>
                <a:gd name="connsiteX126" fmla="*/ 57150 w 1914525"/>
                <a:gd name="connsiteY126" fmla="*/ 523875 h 1399068"/>
                <a:gd name="connsiteX127" fmla="*/ 52388 w 1914525"/>
                <a:gd name="connsiteY127" fmla="*/ 576263 h 1399068"/>
                <a:gd name="connsiteX128" fmla="*/ 47625 w 1914525"/>
                <a:gd name="connsiteY128" fmla="*/ 604838 h 1399068"/>
                <a:gd name="connsiteX129" fmla="*/ 38100 w 1914525"/>
                <a:gd name="connsiteY129" fmla="*/ 714375 h 1399068"/>
                <a:gd name="connsiteX130" fmla="*/ 28575 w 1914525"/>
                <a:gd name="connsiteY130" fmla="*/ 762000 h 1399068"/>
                <a:gd name="connsiteX131" fmla="*/ 14288 w 1914525"/>
                <a:gd name="connsiteY131" fmla="*/ 866775 h 1399068"/>
                <a:gd name="connsiteX132" fmla="*/ 9525 w 1914525"/>
                <a:gd name="connsiteY132" fmla="*/ 890588 h 1399068"/>
                <a:gd name="connsiteX133" fmla="*/ 0 w 1914525"/>
                <a:gd name="connsiteY133" fmla="*/ 919163 h 1399068"/>
                <a:gd name="connsiteX134" fmla="*/ 4763 w 1914525"/>
                <a:gd name="connsiteY134" fmla="*/ 1042988 h 1399068"/>
                <a:gd name="connsiteX135" fmla="*/ 14288 w 1914525"/>
                <a:gd name="connsiteY135" fmla="*/ 1076325 h 1399068"/>
                <a:gd name="connsiteX136" fmla="*/ 23813 w 1914525"/>
                <a:gd name="connsiteY13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19150 w 1914525"/>
                <a:gd name="connsiteY20" fmla="*/ 221455 h 1399068"/>
                <a:gd name="connsiteX21" fmla="*/ 890588 w 1914525"/>
                <a:gd name="connsiteY21" fmla="*/ 209550 h 1399068"/>
                <a:gd name="connsiteX22" fmla="*/ 992982 w 1914525"/>
                <a:gd name="connsiteY22" fmla="*/ 242888 h 1399068"/>
                <a:gd name="connsiteX23" fmla="*/ 1135856 w 1914525"/>
                <a:gd name="connsiteY23" fmla="*/ 202406 h 1399068"/>
                <a:gd name="connsiteX24" fmla="*/ 1216819 w 1914525"/>
                <a:gd name="connsiteY24" fmla="*/ 226218 h 1399068"/>
                <a:gd name="connsiteX25" fmla="*/ 1293019 w 1914525"/>
                <a:gd name="connsiteY25" fmla="*/ 266700 h 1399068"/>
                <a:gd name="connsiteX26" fmla="*/ 1452563 w 1914525"/>
                <a:gd name="connsiteY26" fmla="*/ 238125 h 1399068"/>
                <a:gd name="connsiteX27" fmla="*/ 1481138 w 1914525"/>
                <a:gd name="connsiteY27" fmla="*/ 247650 h 1399068"/>
                <a:gd name="connsiteX28" fmla="*/ 1495426 w 1914525"/>
                <a:gd name="connsiteY28" fmla="*/ 302419 h 1399068"/>
                <a:gd name="connsiteX29" fmla="*/ 1590675 w 1914525"/>
                <a:gd name="connsiteY29" fmla="*/ 314325 h 1399068"/>
                <a:gd name="connsiteX30" fmla="*/ 1619250 w 1914525"/>
                <a:gd name="connsiteY30" fmla="*/ 342900 h 1399068"/>
                <a:gd name="connsiteX31" fmla="*/ 1657350 w 1914525"/>
                <a:gd name="connsiteY31" fmla="*/ 390525 h 1399068"/>
                <a:gd name="connsiteX32" fmla="*/ 1676400 w 1914525"/>
                <a:gd name="connsiteY32" fmla="*/ 419100 h 1399068"/>
                <a:gd name="connsiteX33" fmla="*/ 1704975 w 1914525"/>
                <a:gd name="connsiteY33" fmla="*/ 471488 h 1399068"/>
                <a:gd name="connsiteX34" fmla="*/ 1747838 w 1914525"/>
                <a:gd name="connsiteY34" fmla="*/ 542925 h 1399068"/>
                <a:gd name="connsiteX35" fmla="*/ 1762125 w 1914525"/>
                <a:gd name="connsiteY35" fmla="*/ 571500 h 1399068"/>
                <a:gd name="connsiteX36" fmla="*/ 1771650 w 1914525"/>
                <a:gd name="connsiteY36" fmla="*/ 600075 h 1399068"/>
                <a:gd name="connsiteX37" fmla="*/ 1790700 w 1914525"/>
                <a:gd name="connsiteY37" fmla="*/ 642938 h 1399068"/>
                <a:gd name="connsiteX38" fmla="*/ 1809750 w 1914525"/>
                <a:gd name="connsiteY38" fmla="*/ 695325 h 1399068"/>
                <a:gd name="connsiteX39" fmla="*/ 1824038 w 1914525"/>
                <a:gd name="connsiteY39" fmla="*/ 747713 h 1399068"/>
                <a:gd name="connsiteX40" fmla="*/ 1833563 w 1914525"/>
                <a:gd name="connsiteY40" fmla="*/ 804863 h 1399068"/>
                <a:gd name="connsiteX41" fmla="*/ 1845469 w 1914525"/>
                <a:gd name="connsiteY41" fmla="*/ 940594 h 1399068"/>
                <a:gd name="connsiteX42" fmla="*/ 1857375 w 1914525"/>
                <a:gd name="connsiteY42" fmla="*/ 1000125 h 1399068"/>
                <a:gd name="connsiteX43" fmla="*/ 1850231 w 1914525"/>
                <a:gd name="connsiteY43" fmla="*/ 1166813 h 1399068"/>
                <a:gd name="connsiteX44" fmla="*/ 1885950 w 1914525"/>
                <a:gd name="connsiteY44" fmla="*/ 1285875 h 1399068"/>
                <a:gd name="connsiteX45" fmla="*/ 1876425 w 1914525"/>
                <a:gd name="connsiteY45" fmla="*/ 1357313 h 1399068"/>
                <a:gd name="connsiteX46" fmla="*/ 1866900 w 1914525"/>
                <a:gd name="connsiteY46" fmla="*/ 1395413 h 1399068"/>
                <a:gd name="connsiteX47" fmla="*/ 1862138 w 1914525"/>
                <a:gd name="connsiteY47" fmla="*/ 1271587 h 1399068"/>
                <a:gd name="connsiteX48" fmla="*/ 1881188 w 1914525"/>
                <a:gd name="connsiteY48" fmla="*/ 1238250 h 1399068"/>
                <a:gd name="connsiteX49" fmla="*/ 1890713 w 1914525"/>
                <a:gd name="connsiteY49" fmla="*/ 1200150 h 1399068"/>
                <a:gd name="connsiteX50" fmla="*/ 1900238 w 1914525"/>
                <a:gd name="connsiteY50" fmla="*/ 1171575 h 1399068"/>
                <a:gd name="connsiteX51" fmla="*/ 1905000 w 1914525"/>
                <a:gd name="connsiteY51" fmla="*/ 1085850 h 1399068"/>
                <a:gd name="connsiteX52" fmla="*/ 1914525 w 1914525"/>
                <a:gd name="connsiteY52" fmla="*/ 809625 h 1399068"/>
                <a:gd name="connsiteX53" fmla="*/ 1909763 w 1914525"/>
                <a:gd name="connsiteY53" fmla="*/ 666750 h 1399068"/>
                <a:gd name="connsiteX54" fmla="*/ 1890713 w 1914525"/>
                <a:gd name="connsiteY54" fmla="*/ 633413 h 1399068"/>
                <a:gd name="connsiteX55" fmla="*/ 1881188 w 1914525"/>
                <a:gd name="connsiteY55" fmla="*/ 609600 h 1399068"/>
                <a:gd name="connsiteX56" fmla="*/ 1871663 w 1914525"/>
                <a:gd name="connsiteY56" fmla="*/ 581025 h 1399068"/>
                <a:gd name="connsiteX57" fmla="*/ 1862138 w 1914525"/>
                <a:gd name="connsiteY57" fmla="*/ 566738 h 1399068"/>
                <a:gd name="connsiteX58" fmla="*/ 1857375 w 1914525"/>
                <a:gd name="connsiteY58" fmla="*/ 542925 h 1399068"/>
                <a:gd name="connsiteX59" fmla="*/ 1847850 w 1914525"/>
                <a:gd name="connsiteY59" fmla="*/ 528638 h 1399068"/>
                <a:gd name="connsiteX60" fmla="*/ 1843088 w 1914525"/>
                <a:gd name="connsiteY60" fmla="*/ 514350 h 1399068"/>
                <a:gd name="connsiteX61" fmla="*/ 1833563 w 1914525"/>
                <a:gd name="connsiteY61" fmla="*/ 495300 h 1399068"/>
                <a:gd name="connsiteX62" fmla="*/ 1824038 w 1914525"/>
                <a:gd name="connsiteY62" fmla="*/ 457200 h 1399068"/>
                <a:gd name="connsiteX63" fmla="*/ 1814513 w 1914525"/>
                <a:gd name="connsiteY63" fmla="*/ 438150 h 1399068"/>
                <a:gd name="connsiteX64" fmla="*/ 1800225 w 1914525"/>
                <a:gd name="connsiteY64" fmla="*/ 404813 h 1399068"/>
                <a:gd name="connsiteX65" fmla="*/ 1790700 w 1914525"/>
                <a:gd name="connsiteY65" fmla="*/ 376238 h 1399068"/>
                <a:gd name="connsiteX66" fmla="*/ 1785938 w 1914525"/>
                <a:gd name="connsiteY66" fmla="*/ 361950 h 1399068"/>
                <a:gd name="connsiteX67" fmla="*/ 1781175 w 1914525"/>
                <a:gd name="connsiteY67" fmla="*/ 342900 h 1399068"/>
                <a:gd name="connsiteX68" fmla="*/ 1771650 w 1914525"/>
                <a:gd name="connsiteY68" fmla="*/ 328613 h 1399068"/>
                <a:gd name="connsiteX69" fmla="*/ 1752600 w 1914525"/>
                <a:gd name="connsiteY69" fmla="*/ 280988 h 1399068"/>
                <a:gd name="connsiteX70" fmla="*/ 1747838 w 1914525"/>
                <a:gd name="connsiteY70" fmla="*/ 266700 h 1399068"/>
                <a:gd name="connsiteX71" fmla="*/ 1738313 w 1914525"/>
                <a:gd name="connsiteY71" fmla="*/ 252413 h 1399068"/>
                <a:gd name="connsiteX72" fmla="*/ 1724025 w 1914525"/>
                <a:gd name="connsiteY72" fmla="*/ 228600 h 1399068"/>
                <a:gd name="connsiteX73" fmla="*/ 1714500 w 1914525"/>
                <a:gd name="connsiteY73" fmla="*/ 214313 h 1399068"/>
                <a:gd name="connsiteX74" fmla="*/ 1700213 w 1914525"/>
                <a:gd name="connsiteY74" fmla="*/ 204788 h 1399068"/>
                <a:gd name="connsiteX75" fmla="*/ 1676400 w 1914525"/>
                <a:gd name="connsiteY75" fmla="*/ 176213 h 1399068"/>
                <a:gd name="connsiteX76" fmla="*/ 1666875 w 1914525"/>
                <a:gd name="connsiteY76" fmla="*/ 161925 h 1399068"/>
                <a:gd name="connsiteX77" fmla="*/ 1638300 w 1914525"/>
                <a:gd name="connsiteY77" fmla="*/ 152400 h 1399068"/>
                <a:gd name="connsiteX78" fmla="*/ 1609725 w 1914525"/>
                <a:gd name="connsiteY78" fmla="*/ 142875 h 1399068"/>
                <a:gd name="connsiteX79" fmla="*/ 1590675 w 1914525"/>
                <a:gd name="connsiteY79" fmla="*/ 133350 h 1399068"/>
                <a:gd name="connsiteX80" fmla="*/ 1533525 w 1914525"/>
                <a:gd name="connsiteY80" fmla="*/ 123825 h 1399068"/>
                <a:gd name="connsiteX81" fmla="*/ 1495425 w 1914525"/>
                <a:gd name="connsiteY81" fmla="*/ 109538 h 1399068"/>
                <a:gd name="connsiteX82" fmla="*/ 1376363 w 1914525"/>
                <a:gd name="connsiteY82" fmla="*/ 95250 h 1399068"/>
                <a:gd name="connsiteX83" fmla="*/ 1343025 w 1914525"/>
                <a:gd name="connsiteY83" fmla="*/ 90488 h 1399068"/>
                <a:gd name="connsiteX84" fmla="*/ 1281113 w 1914525"/>
                <a:gd name="connsiteY84" fmla="*/ 76200 h 1399068"/>
                <a:gd name="connsiteX85" fmla="*/ 1223963 w 1914525"/>
                <a:gd name="connsiteY85" fmla="*/ 71438 h 1399068"/>
                <a:gd name="connsiteX86" fmla="*/ 1181100 w 1914525"/>
                <a:gd name="connsiteY86" fmla="*/ 61913 h 1399068"/>
                <a:gd name="connsiteX87" fmla="*/ 1166813 w 1914525"/>
                <a:gd name="connsiteY87" fmla="*/ 52388 h 1399068"/>
                <a:gd name="connsiteX88" fmla="*/ 1143000 w 1914525"/>
                <a:gd name="connsiteY88" fmla="*/ 47625 h 1399068"/>
                <a:gd name="connsiteX89" fmla="*/ 1114425 w 1914525"/>
                <a:gd name="connsiteY89" fmla="*/ 38100 h 1399068"/>
                <a:gd name="connsiteX90" fmla="*/ 1085850 w 1914525"/>
                <a:gd name="connsiteY90" fmla="*/ 28575 h 1399068"/>
                <a:gd name="connsiteX91" fmla="*/ 1009650 w 1914525"/>
                <a:gd name="connsiteY91" fmla="*/ 19050 h 1399068"/>
                <a:gd name="connsiteX92" fmla="*/ 976313 w 1914525"/>
                <a:gd name="connsiteY92" fmla="*/ 9525 h 1399068"/>
                <a:gd name="connsiteX93" fmla="*/ 923925 w 1914525"/>
                <a:gd name="connsiteY93" fmla="*/ 0 h 1399068"/>
                <a:gd name="connsiteX94" fmla="*/ 771525 w 1914525"/>
                <a:gd name="connsiteY94" fmla="*/ 4763 h 1399068"/>
                <a:gd name="connsiteX95" fmla="*/ 757238 w 1914525"/>
                <a:gd name="connsiteY95" fmla="*/ 9525 h 1399068"/>
                <a:gd name="connsiteX96" fmla="*/ 733425 w 1914525"/>
                <a:gd name="connsiteY96" fmla="*/ 19050 h 1399068"/>
                <a:gd name="connsiteX97" fmla="*/ 714375 w 1914525"/>
                <a:gd name="connsiteY97" fmla="*/ 28575 h 1399068"/>
                <a:gd name="connsiteX98" fmla="*/ 700088 w 1914525"/>
                <a:gd name="connsiteY98" fmla="*/ 33338 h 1399068"/>
                <a:gd name="connsiteX99" fmla="*/ 681038 w 1914525"/>
                <a:gd name="connsiteY99" fmla="*/ 42863 h 1399068"/>
                <a:gd name="connsiteX100" fmla="*/ 633413 w 1914525"/>
                <a:gd name="connsiteY100" fmla="*/ 57150 h 1399068"/>
                <a:gd name="connsiteX101" fmla="*/ 595313 w 1914525"/>
                <a:gd name="connsiteY101" fmla="*/ 71438 h 1399068"/>
                <a:gd name="connsiteX102" fmla="*/ 552450 w 1914525"/>
                <a:gd name="connsiteY102" fmla="*/ 80963 h 1399068"/>
                <a:gd name="connsiteX103" fmla="*/ 519113 w 1914525"/>
                <a:gd name="connsiteY103" fmla="*/ 95250 h 1399068"/>
                <a:gd name="connsiteX104" fmla="*/ 485775 w 1914525"/>
                <a:gd name="connsiteY104" fmla="*/ 100013 h 1399068"/>
                <a:gd name="connsiteX105" fmla="*/ 438150 w 1914525"/>
                <a:gd name="connsiteY105" fmla="*/ 119063 h 1399068"/>
                <a:gd name="connsiteX106" fmla="*/ 404813 w 1914525"/>
                <a:gd name="connsiteY106" fmla="*/ 133350 h 1399068"/>
                <a:gd name="connsiteX107" fmla="*/ 390525 w 1914525"/>
                <a:gd name="connsiteY107" fmla="*/ 147638 h 1399068"/>
                <a:gd name="connsiteX108" fmla="*/ 352425 w 1914525"/>
                <a:gd name="connsiteY108" fmla="*/ 166688 h 1399068"/>
                <a:gd name="connsiteX109" fmla="*/ 319088 w 1914525"/>
                <a:gd name="connsiteY109" fmla="*/ 180975 h 1399068"/>
                <a:gd name="connsiteX110" fmla="*/ 300038 w 1914525"/>
                <a:gd name="connsiteY110" fmla="*/ 195263 h 1399068"/>
                <a:gd name="connsiteX111" fmla="*/ 285750 w 1914525"/>
                <a:gd name="connsiteY111" fmla="*/ 200025 h 1399068"/>
                <a:gd name="connsiteX112" fmla="*/ 266700 w 1914525"/>
                <a:gd name="connsiteY112" fmla="*/ 214313 h 1399068"/>
                <a:gd name="connsiteX113" fmla="*/ 228600 w 1914525"/>
                <a:gd name="connsiteY113" fmla="*/ 233363 h 1399068"/>
                <a:gd name="connsiteX114" fmla="*/ 200025 w 1914525"/>
                <a:gd name="connsiteY114" fmla="*/ 252413 h 1399068"/>
                <a:gd name="connsiteX115" fmla="*/ 185738 w 1914525"/>
                <a:gd name="connsiteY115" fmla="*/ 261938 h 1399068"/>
                <a:gd name="connsiteX116" fmla="*/ 166688 w 1914525"/>
                <a:gd name="connsiteY116" fmla="*/ 271463 h 1399068"/>
                <a:gd name="connsiteX117" fmla="*/ 157163 w 1914525"/>
                <a:gd name="connsiteY117" fmla="*/ 285750 h 1399068"/>
                <a:gd name="connsiteX118" fmla="*/ 142875 w 1914525"/>
                <a:gd name="connsiteY118" fmla="*/ 300038 h 1399068"/>
                <a:gd name="connsiteX119" fmla="*/ 119063 w 1914525"/>
                <a:gd name="connsiteY119" fmla="*/ 333375 h 1399068"/>
                <a:gd name="connsiteX120" fmla="*/ 114300 w 1914525"/>
                <a:gd name="connsiteY120" fmla="*/ 347663 h 1399068"/>
                <a:gd name="connsiteX121" fmla="*/ 104775 w 1914525"/>
                <a:gd name="connsiteY121" fmla="*/ 371475 h 1399068"/>
                <a:gd name="connsiteX122" fmla="*/ 85725 w 1914525"/>
                <a:gd name="connsiteY122" fmla="*/ 404813 h 1399068"/>
                <a:gd name="connsiteX123" fmla="*/ 76200 w 1914525"/>
                <a:gd name="connsiteY123" fmla="*/ 442913 h 1399068"/>
                <a:gd name="connsiteX124" fmla="*/ 71438 w 1914525"/>
                <a:gd name="connsiteY124" fmla="*/ 457200 h 1399068"/>
                <a:gd name="connsiteX125" fmla="*/ 66675 w 1914525"/>
                <a:gd name="connsiteY125" fmla="*/ 490538 h 1399068"/>
                <a:gd name="connsiteX126" fmla="*/ 61913 w 1914525"/>
                <a:gd name="connsiteY126" fmla="*/ 504825 h 1399068"/>
                <a:gd name="connsiteX127" fmla="*/ 57150 w 1914525"/>
                <a:gd name="connsiteY127" fmla="*/ 523875 h 1399068"/>
                <a:gd name="connsiteX128" fmla="*/ 52388 w 1914525"/>
                <a:gd name="connsiteY128" fmla="*/ 576263 h 1399068"/>
                <a:gd name="connsiteX129" fmla="*/ 47625 w 1914525"/>
                <a:gd name="connsiteY129" fmla="*/ 604838 h 1399068"/>
                <a:gd name="connsiteX130" fmla="*/ 38100 w 1914525"/>
                <a:gd name="connsiteY130" fmla="*/ 714375 h 1399068"/>
                <a:gd name="connsiteX131" fmla="*/ 28575 w 1914525"/>
                <a:gd name="connsiteY131" fmla="*/ 762000 h 1399068"/>
                <a:gd name="connsiteX132" fmla="*/ 14288 w 1914525"/>
                <a:gd name="connsiteY132" fmla="*/ 866775 h 1399068"/>
                <a:gd name="connsiteX133" fmla="*/ 9525 w 1914525"/>
                <a:gd name="connsiteY133" fmla="*/ 890588 h 1399068"/>
                <a:gd name="connsiteX134" fmla="*/ 0 w 1914525"/>
                <a:gd name="connsiteY134" fmla="*/ 919163 h 1399068"/>
                <a:gd name="connsiteX135" fmla="*/ 4763 w 1914525"/>
                <a:gd name="connsiteY135" fmla="*/ 1042988 h 1399068"/>
                <a:gd name="connsiteX136" fmla="*/ 14288 w 1914525"/>
                <a:gd name="connsiteY136" fmla="*/ 1076325 h 1399068"/>
                <a:gd name="connsiteX137" fmla="*/ 23813 w 1914525"/>
                <a:gd name="connsiteY13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19150 w 1914525"/>
                <a:gd name="connsiteY20" fmla="*/ 221455 h 1399068"/>
                <a:gd name="connsiteX21" fmla="*/ 890588 w 1914525"/>
                <a:gd name="connsiteY21" fmla="*/ 209550 h 1399068"/>
                <a:gd name="connsiteX22" fmla="*/ 992982 w 1914525"/>
                <a:gd name="connsiteY22" fmla="*/ 242888 h 1399068"/>
                <a:gd name="connsiteX23" fmla="*/ 1135856 w 1914525"/>
                <a:gd name="connsiteY23" fmla="*/ 202406 h 1399068"/>
                <a:gd name="connsiteX24" fmla="*/ 1216819 w 1914525"/>
                <a:gd name="connsiteY24" fmla="*/ 226218 h 1399068"/>
                <a:gd name="connsiteX25" fmla="*/ 1293019 w 1914525"/>
                <a:gd name="connsiteY25" fmla="*/ 266700 h 1399068"/>
                <a:gd name="connsiteX26" fmla="*/ 1385888 w 1914525"/>
                <a:gd name="connsiteY26" fmla="*/ 245268 h 1399068"/>
                <a:gd name="connsiteX27" fmla="*/ 1452563 w 1914525"/>
                <a:gd name="connsiteY27" fmla="*/ 238125 h 1399068"/>
                <a:gd name="connsiteX28" fmla="*/ 1481138 w 1914525"/>
                <a:gd name="connsiteY28" fmla="*/ 247650 h 1399068"/>
                <a:gd name="connsiteX29" fmla="*/ 1495426 w 1914525"/>
                <a:gd name="connsiteY29" fmla="*/ 302419 h 1399068"/>
                <a:gd name="connsiteX30" fmla="*/ 1590675 w 1914525"/>
                <a:gd name="connsiteY30" fmla="*/ 314325 h 1399068"/>
                <a:gd name="connsiteX31" fmla="*/ 1619250 w 1914525"/>
                <a:gd name="connsiteY31" fmla="*/ 342900 h 1399068"/>
                <a:gd name="connsiteX32" fmla="*/ 1657350 w 1914525"/>
                <a:gd name="connsiteY32" fmla="*/ 390525 h 1399068"/>
                <a:gd name="connsiteX33" fmla="*/ 1676400 w 1914525"/>
                <a:gd name="connsiteY33" fmla="*/ 419100 h 1399068"/>
                <a:gd name="connsiteX34" fmla="*/ 1704975 w 1914525"/>
                <a:gd name="connsiteY34" fmla="*/ 471488 h 1399068"/>
                <a:gd name="connsiteX35" fmla="*/ 1747838 w 1914525"/>
                <a:gd name="connsiteY35" fmla="*/ 542925 h 1399068"/>
                <a:gd name="connsiteX36" fmla="*/ 1762125 w 1914525"/>
                <a:gd name="connsiteY36" fmla="*/ 571500 h 1399068"/>
                <a:gd name="connsiteX37" fmla="*/ 1771650 w 1914525"/>
                <a:gd name="connsiteY37" fmla="*/ 600075 h 1399068"/>
                <a:gd name="connsiteX38" fmla="*/ 1790700 w 1914525"/>
                <a:gd name="connsiteY38" fmla="*/ 642938 h 1399068"/>
                <a:gd name="connsiteX39" fmla="*/ 1809750 w 1914525"/>
                <a:gd name="connsiteY39" fmla="*/ 695325 h 1399068"/>
                <a:gd name="connsiteX40" fmla="*/ 1824038 w 1914525"/>
                <a:gd name="connsiteY40" fmla="*/ 747713 h 1399068"/>
                <a:gd name="connsiteX41" fmla="*/ 1833563 w 1914525"/>
                <a:gd name="connsiteY41" fmla="*/ 804863 h 1399068"/>
                <a:gd name="connsiteX42" fmla="*/ 1845469 w 1914525"/>
                <a:gd name="connsiteY42" fmla="*/ 940594 h 1399068"/>
                <a:gd name="connsiteX43" fmla="*/ 1857375 w 1914525"/>
                <a:gd name="connsiteY43" fmla="*/ 1000125 h 1399068"/>
                <a:gd name="connsiteX44" fmla="*/ 1850231 w 1914525"/>
                <a:gd name="connsiteY44" fmla="*/ 1166813 h 1399068"/>
                <a:gd name="connsiteX45" fmla="*/ 1885950 w 1914525"/>
                <a:gd name="connsiteY45" fmla="*/ 1285875 h 1399068"/>
                <a:gd name="connsiteX46" fmla="*/ 1876425 w 1914525"/>
                <a:gd name="connsiteY46" fmla="*/ 1357313 h 1399068"/>
                <a:gd name="connsiteX47" fmla="*/ 1866900 w 1914525"/>
                <a:gd name="connsiteY47" fmla="*/ 1395413 h 1399068"/>
                <a:gd name="connsiteX48" fmla="*/ 1862138 w 1914525"/>
                <a:gd name="connsiteY48" fmla="*/ 1271587 h 1399068"/>
                <a:gd name="connsiteX49" fmla="*/ 1881188 w 1914525"/>
                <a:gd name="connsiteY49" fmla="*/ 1238250 h 1399068"/>
                <a:gd name="connsiteX50" fmla="*/ 1890713 w 1914525"/>
                <a:gd name="connsiteY50" fmla="*/ 1200150 h 1399068"/>
                <a:gd name="connsiteX51" fmla="*/ 1900238 w 1914525"/>
                <a:gd name="connsiteY51" fmla="*/ 1171575 h 1399068"/>
                <a:gd name="connsiteX52" fmla="*/ 1905000 w 1914525"/>
                <a:gd name="connsiteY52" fmla="*/ 1085850 h 1399068"/>
                <a:gd name="connsiteX53" fmla="*/ 1914525 w 1914525"/>
                <a:gd name="connsiteY53" fmla="*/ 809625 h 1399068"/>
                <a:gd name="connsiteX54" fmla="*/ 1909763 w 1914525"/>
                <a:gd name="connsiteY54" fmla="*/ 666750 h 1399068"/>
                <a:gd name="connsiteX55" fmla="*/ 1890713 w 1914525"/>
                <a:gd name="connsiteY55" fmla="*/ 633413 h 1399068"/>
                <a:gd name="connsiteX56" fmla="*/ 1881188 w 1914525"/>
                <a:gd name="connsiteY56" fmla="*/ 609600 h 1399068"/>
                <a:gd name="connsiteX57" fmla="*/ 1871663 w 1914525"/>
                <a:gd name="connsiteY57" fmla="*/ 581025 h 1399068"/>
                <a:gd name="connsiteX58" fmla="*/ 1862138 w 1914525"/>
                <a:gd name="connsiteY58" fmla="*/ 566738 h 1399068"/>
                <a:gd name="connsiteX59" fmla="*/ 1857375 w 1914525"/>
                <a:gd name="connsiteY59" fmla="*/ 542925 h 1399068"/>
                <a:gd name="connsiteX60" fmla="*/ 1847850 w 1914525"/>
                <a:gd name="connsiteY60" fmla="*/ 528638 h 1399068"/>
                <a:gd name="connsiteX61" fmla="*/ 1843088 w 1914525"/>
                <a:gd name="connsiteY61" fmla="*/ 514350 h 1399068"/>
                <a:gd name="connsiteX62" fmla="*/ 1833563 w 1914525"/>
                <a:gd name="connsiteY62" fmla="*/ 495300 h 1399068"/>
                <a:gd name="connsiteX63" fmla="*/ 1824038 w 1914525"/>
                <a:gd name="connsiteY63" fmla="*/ 457200 h 1399068"/>
                <a:gd name="connsiteX64" fmla="*/ 1814513 w 1914525"/>
                <a:gd name="connsiteY64" fmla="*/ 438150 h 1399068"/>
                <a:gd name="connsiteX65" fmla="*/ 1800225 w 1914525"/>
                <a:gd name="connsiteY65" fmla="*/ 404813 h 1399068"/>
                <a:gd name="connsiteX66" fmla="*/ 1790700 w 1914525"/>
                <a:gd name="connsiteY66" fmla="*/ 376238 h 1399068"/>
                <a:gd name="connsiteX67" fmla="*/ 1785938 w 1914525"/>
                <a:gd name="connsiteY67" fmla="*/ 361950 h 1399068"/>
                <a:gd name="connsiteX68" fmla="*/ 1781175 w 1914525"/>
                <a:gd name="connsiteY68" fmla="*/ 342900 h 1399068"/>
                <a:gd name="connsiteX69" fmla="*/ 1771650 w 1914525"/>
                <a:gd name="connsiteY69" fmla="*/ 328613 h 1399068"/>
                <a:gd name="connsiteX70" fmla="*/ 1752600 w 1914525"/>
                <a:gd name="connsiteY70" fmla="*/ 280988 h 1399068"/>
                <a:gd name="connsiteX71" fmla="*/ 1747838 w 1914525"/>
                <a:gd name="connsiteY71" fmla="*/ 266700 h 1399068"/>
                <a:gd name="connsiteX72" fmla="*/ 1738313 w 1914525"/>
                <a:gd name="connsiteY72" fmla="*/ 252413 h 1399068"/>
                <a:gd name="connsiteX73" fmla="*/ 1724025 w 1914525"/>
                <a:gd name="connsiteY73" fmla="*/ 228600 h 1399068"/>
                <a:gd name="connsiteX74" fmla="*/ 1714500 w 1914525"/>
                <a:gd name="connsiteY74" fmla="*/ 214313 h 1399068"/>
                <a:gd name="connsiteX75" fmla="*/ 1700213 w 1914525"/>
                <a:gd name="connsiteY75" fmla="*/ 204788 h 1399068"/>
                <a:gd name="connsiteX76" fmla="*/ 1676400 w 1914525"/>
                <a:gd name="connsiteY76" fmla="*/ 176213 h 1399068"/>
                <a:gd name="connsiteX77" fmla="*/ 1666875 w 1914525"/>
                <a:gd name="connsiteY77" fmla="*/ 161925 h 1399068"/>
                <a:gd name="connsiteX78" fmla="*/ 1638300 w 1914525"/>
                <a:gd name="connsiteY78" fmla="*/ 152400 h 1399068"/>
                <a:gd name="connsiteX79" fmla="*/ 1609725 w 1914525"/>
                <a:gd name="connsiteY79" fmla="*/ 142875 h 1399068"/>
                <a:gd name="connsiteX80" fmla="*/ 1590675 w 1914525"/>
                <a:gd name="connsiteY80" fmla="*/ 133350 h 1399068"/>
                <a:gd name="connsiteX81" fmla="*/ 1533525 w 1914525"/>
                <a:gd name="connsiteY81" fmla="*/ 123825 h 1399068"/>
                <a:gd name="connsiteX82" fmla="*/ 1495425 w 1914525"/>
                <a:gd name="connsiteY82" fmla="*/ 109538 h 1399068"/>
                <a:gd name="connsiteX83" fmla="*/ 1376363 w 1914525"/>
                <a:gd name="connsiteY83" fmla="*/ 95250 h 1399068"/>
                <a:gd name="connsiteX84" fmla="*/ 1343025 w 1914525"/>
                <a:gd name="connsiteY84" fmla="*/ 90488 h 1399068"/>
                <a:gd name="connsiteX85" fmla="*/ 1281113 w 1914525"/>
                <a:gd name="connsiteY85" fmla="*/ 76200 h 1399068"/>
                <a:gd name="connsiteX86" fmla="*/ 1223963 w 1914525"/>
                <a:gd name="connsiteY86" fmla="*/ 71438 h 1399068"/>
                <a:gd name="connsiteX87" fmla="*/ 1181100 w 1914525"/>
                <a:gd name="connsiteY87" fmla="*/ 61913 h 1399068"/>
                <a:gd name="connsiteX88" fmla="*/ 1166813 w 1914525"/>
                <a:gd name="connsiteY88" fmla="*/ 52388 h 1399068"/>
                <a:gd name="connsiteX89" fmla="*/ 1143000 w 1914525"/>
                <a:gd name="connsiteY89" fmla="*/ 47625 h 1399068"/>
                <a:gd name="connsiteX90" fmla="*/ 1114425 w 1914525"/>
                <a:gd name="connsiteY90" fmla="*/ 38100 h 1399068"/>
                <a:gd name="connsiteX91" fmla="*/ 1085850 w 1914525"/>
                <a:gd name="connsiteY91" fmla="*/ 28575 h 1399068"/>
                <a:gd name="connsiteX92" fmla="*/ 1009650 w 1914525"/>
                <a:gd name="connsiteY92" fmla="*/ 19050 h 1399068"/>
                <a:gd name="connsiteX93" fmla="*/ 976313 w 1914525"/>
                <a:gd name="connsiteY93" fmla="*/ 9525 h 1399068"/>
                <a:gd name="connsiteX94" fmla="*/ 923925 w 1914525"/>
                <a:gd name="connsiteY94" fmla="*/ 0 h 1399068"/>
                <a:gd name="connsiteX95" fmla="*/ 771525 w 1914525"/>
                <a:gd name="connsiteY95" fmla="*/ 4763 h 1399068"/>
                <a:gd name="connsiteX96" fmla="*/ 757238 w 1914525"/>
                <a:gd name="connsiteY96" fmla="*/ 9525 h 1399068"/>
                <a:gd name="connsiteX97" fmla="*/ 733425 w 1914525"/>
                <a:gd name="connsiteY97" fmla="*/ 19050 h 1399068"/>
                <a:gd name="connsiteX98" fmla="*/ 714375 w 1914525"/>
                <a:gd name="connsiteY98" fmla="*/ 28575 h 1399068"/>
                <a:gd name="connsiteX99" fmla="*/ 700088 w 1914525"/>
                <a:gd name="connsiteY99" fmla="*/ 33338 h 1399068"/>
                <a:gd name="connsiteX100" fmla="*/ 681038 w 1914525"/>
                <a:gd name="connsiteY100" fmla="*/ 42863 h 1399068"/>
                <a:gd name="connsiteX101" fmla="*/ 633413 w 1914525"/>
                <a:gd name="connsiteY101" fmla="*/ 57150 h 1399068"/>
                <a:gd name="connsiteX102" fmla="*/ 595313 w 1914525"/>
                <a:gd name="connsiteY102" fmla="*/ 71438 h 1399068"/>
                <a:gd name="connsiteX103" fmla="*/ 552450 w 1914525"/>
                <a:gd name="connsiteY103" fmla="*/ 80963 h 1399068"/>
                <a:gd name="connsiteX104" fmla="*/ 519113 w 1914525"/>
                <a:gd name="connsiteY104" fmla="*/ 95250 h 1399068"/>
                <a:gd name="connsiteX105" fmla="*/ 485775 w 1914525"/>
                <a:gd name="connsiteY105" fmla="*/ 100013 h 1399068"/>
                <a:gd name="connsiteX106" fmla="*/ 438150 w 1914525"/>
                <a:gd name="connsiteY106" fmla="*/ 119063 h 1399068"/>
                <a:gd name="connsiteX107" fmla="*/ 404813 w 1914525"/>
                <a:gd name="connsiteY107" fmla="*/ 133350 h 1399068"/>
                <a:gd name="connsiteX108" fmla="*/ 390525 w 1914525"/>
                <a:gd name="connsiteY108" fmla="*/ 147638 h 1399068"/>
                <a:gd name="connsiteX109" fmla="*/ 352425 w 1914525"/>
                <a:gd name="connsiteY109" fmla="*/ 166688 h 1399068"/>
                <a:gd name="connsiteX110" fmla="*/ 319088 w 1914525"/>
                <a:gd name="connsiteY110" fmla="*/ 180975 h 1399068"/>
                <a:gd name="connsiteX111" fmla="*/ 300038 w 1914525"/>
                <a:gd name="connsiteY111" fmla="*/ 195263 h 1399068"/>
                <a:gd name="connsiteX112" fmla="*/ 285750 w 1914525"/>
                <a:gd name="connsiteY112" fmla="*/ 200025 h 1399068"/>
                <a:gd name="connsiteX113" fmla="*/ 266700 w 1914525"/>
                <a:gd name="connsiteY113" fmla="*/ 214313 h 1399068"/>
                <a:gd name="connsiteX114" fmla="*/ 228600 w 1914525"/>
                <a:gd name="connsiteY114" fmla="*/ 233363 h 1399068"/>
                <a:gd name="connsiteX115" fmla="*/ 200025 w 1914525"/>
                <a:gd name="connsiteY115" fmla="*/ 252413 h 1399068"/>
                <a:gd name="connsiteX116" fmla="*/ 185738 w 1914525"/>
                <a:gd name="connsiteY116" fmla="*/ 261938 h 1399068"/>
                <a:gd name="connsiteX117" fmla="*/ 166688 w 1914525"/>
                <a:gd name="connsiteY117" fmla="*/ 271463 h 1399068"/>
                <a:gd name="connsiteX118" fmla="*/ 157163 w 1914525"/>
                <a:gd name="connsiteY118" fmla="*/ 285750 h 1399068"/>
                <a:gd name="connsiteX119" fmla="*/ 142875 w 1914525"/>
                <a:gd name="connsiteY119" fmla="*/ 300038 h 1399068"/>
                <a:gd name="connsiteX120" fmla="*/ 119063 w 1914525"/>
                <a:gd name="connsiteY120" fmla="*/ 333375 h 1399068"/>
                <a:gd name="connsiteX121" fmla="*/ 114300 w 1914525"/>
                <a:gd name="connsiteY121" fmla="*/ 347663 h 1399068"/>
                <a:gd name="connsiteX122" fmla="*/ 104775 w 1914525"/>
                <a:gd name="connsiteY122" fmla="*/ 371475 h 1399068"/>
                <a:gd name="connsiteX123" fmla="*/ 85725 w 1914525"/>
                <a:gd name="connsiteY123" fmla="*/ 404813 h 1399068"/>
                <a:gd name="connsiteX124" fmla="*/ 76200 w 1914525"/>
                <a:gd name="connsiteY124" fmla="*/ 442913 h 1399068"/>
                <a:gd name="connsiteX125" fmla="*/ 71438 w 1914525"/>
                <a:gd name="connsiteY125" fmla="*/ 457200 h 1399068"/>
                <a:gd name="connsiteX126" fmla="*/ 66675 w 1914525"/>
                <a:gd name="connsiteY126" fmla="*/ 490538 h 1399068"/>
                <a:gd name="connsiteX127" fmla="*/ 61913 w 1914525"/>
                <a:gd name="connsiteY127" fmla="*/ 504825 h 1399068"/>
                <a:gd name="connsiteX128" fmla="*/ 57150 w 1914525"/>
                <a:gd name="connsiteY128" fmla="*/ 523875 h 1399068"/>
                <a:gd name="connsiteX129" fmla="*/ 52388 w 1914525"/>
                <a:gd name="connsiteY129" fmla="*/ 576263 h 1399068"/>
                <a:gd name="connsiteX130" fmla="*/ 47625 w 1914525"/>
                <a:gd name="connsiteY130" fmla="*/ 604838 h 1399068"/>
                <a:gd name="connsiteX131" fmla="*/ 38100 w 1914525"/>
                <a:gd name="connsiteY131" fmla="*/ 714375 h 1399068"/>
                <a:gd name="connsiteX132" fmla="*/ 28575 w 1914525"/>
                <a:gd name="connsiteY132" fmla="*/ 762000 h 1399068"/>
                <a:gd name="connsiteX133" fmla="*/ 14288 w 1914525"/>
                <a:gd name="connsiteY133" fmla="*/ 866775 h 1399068"/>
                <a:gd name="connsiteX134" fmla="*/ 9525 w 1914525"/>
                <a:gd name="connsiteY134" fmla="*/ 890588 h 1399068"/>
                <a:gd name="connsiteX135" fmla="*/ 0 w 1914525"/>
                <a:gd name="connsiteY135" fmla="*/ 919163 h 1399068"/>
                <a:gd name="connsiteX136" fmla="*/ 4763 w 1914525"/>
                <a:gd name="connsiteY136" fmla="*/ 1042988 h 1399068"/>
                <a:gd name="connsiteX137" fmla="*/ 14288 w 1914525"/>
                <a:gd name="connsiteY137" fmla="*/ 1076325 h 1399068"/>
                <a:gd name="connsiteX138" fmla="*/ 23813 w 1914525"/>
                <a:gd name="connsiteY13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19150 w 1914525"/>
                <a:gd name="connsiteY20" fmla="*/ 221455 h 1399068"/>
                <a:gd name="connsiteX21" fmla="*/ 890588 w 1914525"/>
                <a:gd name="connsiteY21" fmla="*/ 209550 h 1399068"/>
                <a:gd name="connsiteX22" fmla="*/ 992982 w 1914525"/>
                <a:gd name="connsiteY22" fmla="*/ 242888 h 1399068"/>
                <a:gd name="connsiteX23" fmla="*/ 1135856 w 1914525"/>
                <a:gd name="connsiteY23" fmla="*/ 202406 h 1399068"/>
                <a:gd name="connsiteX24" fmla="*/ 1216819 w 1914525"/>
                <a:gd name="connsiteY24" fmla="*/ 226218 h 1399068"/>
                <a:gd name="connsiteX25" fmla="*/ 1293019 w 1914525"/>
                <a:gd name="connsiteY25" fmla="*/ 266700 h 1399068"/>
                <a:gd name="connsiteX26" fmla="*/ 1338263 w 1914525"/>
                <a:gd name="connsiteY26" fmla="*/ 254793 h 1399068"/>
                <a:gd name="connsiteX27" fmla="*/ 1385888 w 1914525"/>
                <a:gd name="connsiteY27" fmla="*/ 245268 h 1399068"/>
                <a:gd name="connsiteX28" fmla="*/ 1452563 w 1914525"/>
                <a:gd name="connsiteY28" fmla="*/ 238125 h 1399068"/>
                <a:gd name="connsiteX29" fmla="*/ 1481138 w 1914525"/>
                <a:gd name="connsiteY29" fmla="*/ 247650 h 1399068"/>
                <a:gd name="connsiteX30" fmla="*/ 1495426 w 1914525"/>
                <a:gd name="connsiteY30" fmla="*/ 302419 h 1399068"/>
                <a:gd name="connsiteX31" fmla="*/ 1590675 w 1914525"/>
                <a:gd name="connsiteY31" fmla="*/ 314325 h 1399068"/>
                <a:gd name="connsiteX32" fmla="*/ 1619250 w 1914525"/>
                <a:gd name="connsiteY32" fmla="*/ 342900 h 1399068"/>
                <a:gd name="connsiteX33" fmla="*/ 1657350 w 1914525"/>
                <a:gd name="connsiteY33" fmla="*/ 390525 h 1399068"/>
                <a:gd name="connsiteX34" fmla="*/ 1676400 w 1914525"/>
                <a:gd name="connsiteY34" fmla="*/ 419100 h 1399068"/>
                <a:gd name="connsiteX35" fmla="*/ 1704975 w 1914525"/>
                <a:gd name="connsiteY35" fmla="*/ 471488 h 1399068"/>
                <a:gd name="connsiteX36" fmla="*/ 1747838 w 1914525"/>
                <a:gd name="connsiteY36" fmla="*/ 542925 h 1399068"/>
                <a:gd name="connsiteX37" fmla="*/ 1762125 w 1914525"/>
                <a:gd name="connsiteY37" fmla="*/ 571500 h 1399068"/>
                <a:gd name="connsiteX38" fmla="*/ 1771650 w 1914525"/>
                <a:gd name="connsiteY38" fmla="*/ 600075 h 1399068"/>
                <a:gd name="connsiteX39" fmla="*/ 1790700 w 1914525"/>
                <a:gd name="connsiteY39" fmla="*/ 642938 h 1399068"/>
                <a:gd name="connsiteX40" fmla="*/ 1809750 w 1914525"/>
                <a:gd name="connsiteY40" fmla="*/ 695325 h 1399068"/>
                <a:gd name="connsiteX41" fmla="*/ 1824038 w 1914525"/>
                <a:gd name="connsiteY41" fmla="*/ 747713 h 1399068"/>
                <a:gd name="connsiteX42" fmla="*/ 1833563 w 1914525"/>
                <a:gd name="connsiteY42" fmla="*/ 804863 h 1399068"/>
                <a:gd name="connsiteX43" fmla="*/ 1845469 w 1914525"/>
                <a:gd name="connsiteY43" fmla="*/ 940594 h 1399068"/>
                <a:gd name="connsiteX44" fmla="*/ 1857375 w 1914525"/>
                <a:gd name="connsiteY44" fmla="*/ 1000125 h 1399068"/>
                <a:gd name="connsiteX45" fmla="*/ 1850231 w 1914525"/>
                <a:gd name="connsiteY45" fmla="*/ 1166813 h 1399068"/>
                <a:gd name="connsiteX46" fmla="*/ 1885950 w 1914525"/>
                <a:gd name="connsiteY46" fmla="*/ 1285875 h 1399068"/>
                <a:gd name="connsiteX47" fmla="*/ 1876425 w 1914525"/>
                <a:gd name="connsiteY47" fmla="*/ 1357313 h 1399068"/>
                <a:gd name="connsiteX48" fmla="*/ 1866900 w 1914525"/>
                <a:gd name="connsiteY48" fmla="*/ 1395413 h 1399068"/>
                <a:gd name="connsiteX49" fmla="*/ 1862138 w 1914525"/>
                <a:gd name="connsiteY49" fmla="*/ 1271587 h 1399068"/>
                <a:gd name="connsiteX50" fmla="*/ 1881188 w 1914525"/>
                <a:gd name="connsiteY50" fmla="*/ 1238250 h 1399068"/>
                <a:gd name="connsiteX51" fmla="*/ 1890713 w 1914525"/>
                <a:gd name="connsiteY51" fmla="*/ 1200150 h 1399068"/>
                <a:gd name="connsiteX52" fmla="*/ 1900238 w 1914525"/>
                <a:gd name="connsiteY52" fmla="*/ 1171575 h 1399068"/>
                <a:gd name="connsiteX53" fmla="*/ 1905000 w 1914525"/>
                <a:gd name="connsiteY53" fmla="*/ 1085850 h 1399068"/>
                <a:gd name="connsiteX54" fmla="*/ 1914525 w 1914525"/>
                <a:gd name="connsiteY54" fmla="*/ 809625 h 1399068"/>
                <a:gd name="connsiteX55" fmla="*/ 1909763 w 1914525"/>
                <a:gd name="connsiteY55" fmla="*/ 666750 h 1399068"/>
                <a:gd name="connsiteX56" fmla="*/ 1890713 w 1914525"/>
                <a:gd name="connsiteY56" fmla="*/ 633413 h 1399068"/>
                <a:gd name="connsiteX57" fmla="*/ 1881188 w 1914525"/>
                <a:gd name="connsiteY57" fmla="*/ 609600 h 1399068"/>
                <a:gd name="connsiteX58" fmla="*/ 1871663 w 1914525"/>
                <a:gd name="connsiteY58" fmla="*/ 581025 h 1399068"/>
                <a:gd name="connsiteX59" fmla="*/ 1862138 w 1914525"/>
                <a:gd name="connsiteY59" fmla="*/ 566738 h 1399068"/>
                <a:gd name="connsiteX60" fmla="*/ 1857375 w 1914525"/>
                <a:gd name="connsiteY60" fmla="*/ 542925 h 1399068"/>
                <a:gd name="connsiteX61" fmla="*/ 1847850 w 1914525"/>
                <a:gd name="connsiteY61" fmla="*/ 528638 h 1399068"/>
                <a:gd name="connsiteX62" fmla="*/ 1843088 w 1914525"/>
                <a:gd name="connsiteY62" fmla="*/ 514350 h 1399068"/>
                <a:gd name="connsiteX63" fmla="*/ 1833563 w 1914525"/>
                <a:gd name="connsiteY63" fmla="*/ 495300 h 1399068"/>
                <a:gd name="connsiteX64" fmla="*/ 1824038 w 1914525"/>
                <a:gd name="connsiteY64" fmla="*/ 457200 h 1399068"/>
                <a:gd name="connsiteX65" fmla="*/ 1814513 w 1914525"/>
                <a:gd name="connsiteY65" fmla="*/ 438150 h 1399068"/>
                <a:gd name="connsiteX66" fmla="*/ 1800225 w 1914525"/>
                <a:gd name="connsiteY66" fmla="*/ 404813 h 1399068"/>
                <a:gd name="connsiteX67" fmla="*/ 1790700 w 1914525"/>
                <a:gd name="connsiteY67" fmla="*/ 376238 h 1399068"/>
                <a:gd name="connsiteX68" fmla="*/ 1785938 w 1914525"/>
                <a:gd name="connsiteY68" fmla="*/ 361950 h 1399068"/>
                <a:gd name="connsiteX69" fmla="*/ 1781175 w 1914525"/>
                <a:gd name="connsiteY69" fmla="*/ 342900 h 1399068"/>
                <a:gd name="connsiteX70" fmla="*/ 1771650 w 1914525"/>
                <a:gd name="connsiteY70" fmla="*/ 328613 h 1399068"/>
                <a:gd name="connsiteX71" fmla="*/ 1752600 w 1914525"/>
                <a:gd name="connsiteY71" fmla="*/ 280988 h 1399068"/>
                <a:gd name="connsiteX72" fmla="*/ 1747838 w 1914525"/>
                <a:gd name="connsiteY72" fmla="*/ 266700 h 1399068"/>
                <a:gd name="connsiteX73" fmla="*/ 1738313 w 1914525"/>
                <a:gd name="connsiteY73" fmla="*/ 252413 h 1399068"/>
                <a:gd name="connsiteX74" fmla="*/ 1724025 w 1914525"/>
                <a:gd name="connsiteY74" fmla="*/ 228600 h 1399068"/>
                <a:gd name="connsiteX75" fmla="*/ 1714500 w 1914525"/>
                <a:gd name="connsiteY75" fmla="*/ 214313 h 1399068"/>
                <a:gd name="connsiteX76" fmla="*/ 1700213 w 1914525"/>
                <a:gd name="connsiteY76" fmla="*/ 204788 h 1399068"/>
                <a:gd name="connsiteX77" fmla="*/ 1676400 w 1914525"/>
                <a:gd name="connsiteY77" fmla="*/ 176213 h 1399068"/>
                <a:gd name="connsiteX78" fmla="*/ 1666875 w 1914525"/>
                <a:gd name="connsiteY78" fmla="*/ 161925 h 1399068"/>
                <a:gd name="connsiteX79" fmla="*/ 1638300 w 1914525"/>
                <a:gd name="connsiteY79" fmla="*/ 152400 h 1399068"/>
                <a:gd name="connsiteX80" fmla="*/ 1609725 w 1914525"/>
                <a:gd name="connsiteY80" fmla="*/ 142875 h 1399068"/>
                <a:gd name="connsiteX81" fmla="*/ 1590675 w 1914525"/>
                <a:gd name="connsiteY81" fmla="*/ 133350 h 1399068"/>
                <a:gd name="connsiteX82" fmla="*/ 1533525 w 1914525"/>
                <a:gd name="connsiteY82" fmla="*/ 123825 h 1399068"/>
                <a:gd name="connsiteX83" fmla="*/ 1495425 w 1914525"/>
                <a:gd name="connsiteY83" fmla="*/ 109538 h 1399068"/>
                <a:gd name="connsiteX84" fmla="*/ 1376363 w 1914525"/>
                <a:gd name="connsiteY84" fmla="*/ 95250 h 1399068"/>
                <a:gd name="connsiteX85" fmla="*/ 1343025 w 1914525"/>
                <a:gd name="connsiteY85" fmla="*/ 90488 h 1399068"/>
                <a:gd name="connsiteX86" fmla="*/ 1281113 w 1914525"/>
                <a:gd name="connsiteY86" fmla="*/ 76200 h 1399068"/>
                <a:gd name="connsiteX87" fmla="*/ 1223963 w 1914525"/>
                <a:gd name="connsiteY87" fmla="*/ 71438 h 1399068"/>
                <a:gd name="connsiteX88" fmla="*/ 1181100 w 1914525"/>
                <a:gd name="connsiteY88" fmla="*/ 61913 h 1399068"/>
                <a:gd name="connsiteX89" fmla="*/ 1166813 w 1914525"/>
                <a:gd name="connsiteY89" fmla="*/ 52388 h 1399068"/>
                <a:gd name="connsiteX90" fmla="*/ 1143000 w 1914525"/>
                <a:gd name="connsiteY90" fmla="*/ 47625 h 1399068"/>
                <a:gd name="connsiteX91" fmla="*/ 1114425 w 1914525"/>
                <a:gd name="connsiteY91" fmla="*/ 38100 h 1399068"/>
                <a:gd name="connsiteX92" fmla="*/ 1085850 w 1914525"/>
                <a:gd name="connsiteY92" fmla="*/ 28575 h 1399068"/>
                <a:gd name="connsiteX93" fmla="*/ 1009650 w 1914525"/>
                <a:gd name="connsiteY93" fmla="*/ 19050 h 1399068"/>
                <a:gd name="connsiteX94" fmla="*/ 976313 w 1914525"/>
                <a:gd name="connsiteY94" fmla="*/ 9525 h 1399068"/>
                <a:gd name="connsiteX95" fmla="*/ 923925 w 1914525"/>
                <a:gd name="connsiteY95" fmla="*/ 0 h 1399068"/>
                <a:gd name="connsiteX96" fmla="*/ 771525 w 1914525"/>
                <a:gd name="connsiteY96" fmla="*/ 4763 h 1399068"/>
                <a:gd name="connsiteX97" fmla="*/ 757238 w 1914525"/>
                <a:gd name="connsiteY97" fmla="*/ 9525 h 1399068"/>
                <a:gd name="connsiteX98" fmla="*/ 733425 w 1914525"/>
                <a:gd name="connsiteY98" fmla="*/ 19050 h 1399068"/>
                <a:gd name="connsiteX99" fmla="*/ 714375 w 1914525"/>
                <a:gd name="connsiteY99" fmla="*/ 28575 h 1399068"/>
                <a:gd name="connsiteX100" fmla="*/ 700088 w 1914525"/>
                <a:gd name="connsiteY100" fmla="*/ 33338 h 1399068"/>
                <a:gd name="connsiteX101" fmla="*/ 681038 w 1914525"/>
                <a:gd name="connsiteY101" fmla="*/ 42863 h 1399068"/>
                <a:gd name="connsiteX102" fmla="*/ 633413 w 1914525"/>
                <a:gd name="connsiteY102" fmla="*/ 57150 h 1399068"/>
                <a:gd name="connsiteX103" fmla="*/ 595313 w 1914525"/>
                <a:gd name="connsiteY103" fmla="*/ 71438 h 1399068"/>
                <a:gd name="connsiteX104" fmla="*/ 552450 w 1914525"/>
                <a:gd name="connsiteY104" fmla="*/ 80963 h 1399068"/>
                <a:gd name="connsiteX105" fmla="*/ 519113 w 1914525"/>
                <a:gd name="connsiteY105" fmla="*/ 95250 h 1399068"/>
                <a:gd name="connsiteX106" fmla="*/ 485775 w 1914525"/>
                <a:gd name="connsiteY106" fmla="*/ 100013 h 1399068"/>
                <a:gd name="connsiteX107" fmla="*/ 438150 w 1914525"/>
                <a:gd name="connsiteY107" fmla="*/ 119063 h 1399068"/>
                <a:gd name="connsiteX108" fmla="*/ 404813 w 1914525"/>
                <a:gd name="connsiteY108" fmla="*/ 133350 h 1399068"/>
                <a:gd name="connsiteX109" fmla="*/ 390525 w 1914525"/>
                <a:gd name="connsiteY109" fmla="*/ 147638 h 1399068"/>
                <a:gd name="connsiteX110" fmla="*/ 352425 w 1914525"/>
                <a:gd name="connsiteY110" fmla="*/ 166688 h 1399068"/>
                <a:gd name="connsiteX111" fmla="*/ 319088 w 1914525"/>
                <a:gd name="connsiteY111" fmla="*/ 180975 h 1399068"/>
                <a:gd name="connsiteX112" fmla="*/ 300038 w 1914525"/>
                <a:gd name="connsiteY112" fmla="*/ 195263 h 1399068"/>
                <a:gd name="connsiteX113" fmla="*/ 285750 w 1914525"/>
                <a:gd name="connsiteY113" fmla="*/ 200025 h 1399068"/>
                <a:gd name="connsiteX114" fmla="*/ 266700 w 1914525"/>
                <a:gd name="connsiteY114" fmla="*/ 214313 h 1399068"/>
                <a:gd name="connsiteX115" fmla="*/ 228600 w 1914525"/>
                <a:gd name="connsiteY115" fmla="*/ 233363 h 1399068"/>
                <a:gd name="connsiteX116" fmla="*/ 200025 w 1914525"/>
                <a:gd name="connsiteY116" fmla="*/ 252413 h 1399068"/>
                <a:gd name="connsiteX117" fmla="*/ 185738 w 1914525"/>
                <a:gd name="connsiteY117" fmla="*/ 261938 h 1399068"/>
                <a:gd name="connsiteX118" fmla="*/ 166688 w 1914525"/>
                <a:gd name="connsiteY118" fmla="*/ 271463 h 1399068"/>
                <a:gd name="connsiteX119" fmla="*/ 157163 w 1914525"/>
                <a:gd name="connsiteY119" fmla="*/ 285750 h 1399068"/>
                <a:gd name="connsiteX120" fmla="*/ 142875 w 1914525"/>
                <a:gd name="connsiteY120" fmla="*/ 300038 h 1399068"/>
                <a:gd name="connsiteX121" fmla="*/ 119063 w 1914525"/>
                <a:gd name="connsiteY121" fmla="*/ 333375 h 1399068"/>
                <a:gd name="connsiteX122" fmla="*/ 114300 w 1914525"/>
                <a:gd name="connsiteY122" fmla="*/ 347663 h 1399068"/>
                <a:gd name="connsiteX123" fmla="*/ 104775 w 1914525"/>
                <a:gd name="connsiteY123" fmla="*/ 371475 h 1399068"/>
                <a:gd name="connsiteX124" fmla="*/ 85725 w 1914525"/>
                <a:gd name="connsiteY124" fmla="*/ 404813 h 1399068"/>
                <a:gd name="connsiteX125" fmla="*/ 76200 w 1914525"/>
                <a:gd name="connsiteY125" fmla="*/ 442913 h 1399068"/>
                <a:gd name="connsiteX126" fmla="*/ 71438 w 1914525"/>
                <a:gd name="connsiteY126" fmla="*/ 457200 h 1399068"/>
                <a:gd name="connsiteX127" fmla="*/ 66675 w 1914525"/>
                <a:gd name="connsiteY127" fmla="*/ 490538 h 1399068"/>
                <a:gd name="connsiteX128" fmla="*/ 61913 w 1914525"/>
                <a:gd name="connsiteY128" fmla="*/ 504825 h 1399068"/>
                <a:gd name="connsiteX129" fmla="*/ 57150 w 1914525"/>
                <a:gd name="connsiteY129" fmla="*/ 523875 h 1399068"/>
                <a:gd name="connsiteX130" fmla="*/ 52388 w 1914525"/>
                <a:gd name="connsiteY130" fmla="*/ 576263 h 1399068"/>
                <a:gd name="connsiteX131" fmla="*/ 47625 w 1914525"/>
                <a:gd name="connsiteY131" fmla="*/ 604838 h 1399068"/>
                <a:gd name="connsiteX132" fmla="*/ 38100 w 1914525"/>
                <a:gd name="connsiteY132" fmla="*/ 714375 h 1399068"/>
                <a:gd name="connsiteX133" fmla="*/ 28575 w 1914525"/>
                <a:gd name="connsiteY133" fmla="*/ 762000 h 1399068"/>
                <a:gd name="connsiteX134" fmla="*/ 14288 w 1914525"/>
                <a:gd name="connsiteY134" fmla="*/ 866775 h 1399068"/>
                <a:gd name="connsiteX135" fmla="*/ 9525 w 1914525"/>
                <a:gd name="connsiteY135" fmla="*/ 890588 h 1399068"/>
                <a:gd name="connsiteX136" fmla="*/ 0 w 1914525"/>
                <a:gd name="connsiteY136" fmla="*/ 919163 h 1399068"/>
                <a:gd name="connsiteX137" fmla="*/ 4763 w 1914525"/>
                <a:gd name="connsiteY137" fmla="*/ 1042988 h 1399068"/>
                <a:gd name="connsiteX138" fmla="*/ 14288 w 1914525"/>
                <a:gd name="connsiteY138" fmla="*/ 1076325 h 1399068"/>
                <a:gd name="connsiteX139" fmla="*/ 23813 w 1914525"/>
                <a:gd name="connsiteY13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52463 w 1914525"/>
                <a:gd name="connsiteY17" fmla="*/ 233363 h 1399068"/>
                <a:gd name="connsiteX18" fmla="*/ 704850 w 1914525"/>
                <a:gd name="connsiteY18" fmla="*/ 219075 h 1399068"/>
                <a:gd name="connsiteX19" fmla="*/ 773907 w 1914525"/>
                <a:gd name="connsiteY19" fmla="*/ 230981 h 1399068"/>
                <a:gd name="connsiteX20" fmla="*/ 819150 w 1914525"/>
                <a:gd name="connsiteY20" fmla="*/ 221455 h 1399068"/>
                <a:gd name="connsiteX21" fmla="*/ 890588 w 1914525"/>
                <a:gd name="connsiteY21" fmla="*/ 209550 h 1399068"/>
                <a:gd name="connsiteX22" fmla="*/ 992982 w 1914525"/>
                <a:gd name="connsiteY22" fmla="*/ 242888 h 1399068"/>
                <a:gd name="connsiteX23" fmla="*/ 1059656 w 1914525"/>
                <a:gd name="connsiteY23" fmla="*/ 228599 h 1399068"/>
                <a:gd name="connsiteX24" fmla="*/ 1135856 w 1914525"/>
                <a:gd name="connsiteY24" fmla="*/ 202406 h 1399068"/>
                <a:gd name="connsiteX25" fmla="*/ 1216819 w 1914525"/>
                <a:gd name="connsiteY25" fmla="*/ 226218 h 1399068"/>
                <a:gd name="connsiteX26" fmla="*/ 1293019 w 1914525"/>
                <a:gd name="connsiteY26" fmla="*/ 266700 h 1399068"/>
                <a:gd name="connsiteX27" fmla="*/ 1338263 w 1914525"/>
                <a:gd name="connsiteY27" fmla="*/ 254793 h 1399068"/>
                <a:gd name="connsiteX28" fmla="*/ 1385888 w 1914525"/>
                <a:gd name="connsiteY28" fmla="*/ 245268 h 1399068"/>
                <a:gd name="connsiteX29" fmla="*/ 1452563 w 1914525"/>
                <a:gd name="connsiteY29" fmla="*/ 238125 h 1399068"/>
                <a:gd name="connsiteX30" fmla="*/ 1481138 w 1914525"/>
                <a:gd name="connsiteY30" fmla="*/ 247650 h 1399068"/>
                <a:gd name="connsiteX31" fmla="*/ 1495426 w 1914525"/>
                <a:gd name="connsiteY31" fmla="*/ 302419 h 1399068"/>
                <a:gd name="connsiteX32" fmla="*/ 1590675 w 1914525"/>
                <a:gd name="connsiteY32" fmla="*/ 314325 h 1399068"/>
                <a:gd name="connsiteX33" fmla="*/ 1619250 w 1914525"/>
                <a:gd name="connsiteY33" fmla="*/ 342900 h 1399068"/>
                <a:gd name="connsiteX34" fmla="*/ 1657350 w 1914525"/>
                <a:gd name="connsiteY34" fmla="*/ 390525 h 1399068"/>
                <a:gd name="connsiteX35" fmla="*/ 1676400 w 1914525"/>
                <a:gd name="connsiteY35" fmla="*/ 419100 h 1399068"/>
                <a:gd name="connsiteX36" fmla="*/ 1704975 w 1914525"/>
                <a:gd name="connsiteY36" fmla="*/ 471488 h 1399068"/>
                <a:gd name="connsiteX37" fmla="*/ 1747838 w 1914525"/>
                <a:gd name="connsiteY37" fmla="*/ 542925 h 1399068"/>
                <a:gd name="connsiteX38" fmla="*/ 1762125 w 1914525"/>
                <a:gd name="connsiteY38" fmla="*/ 571500 h 1399068"/>
                <a:gd name="connsiteX39" fmla="*/ 1771650 w 1914525"/>
                <a:gd name="connsiteY39" fmla="*/ 600075 h 1399068"/>
                <a:gd name="connsiteX40" fmla="*/ 1790700 w 1914525"/>
                <a:gd name="connsiteY40" fmla="*/ 642938 h 1399068"/>
                <a:gd name="connsiteX41" fmla="*/ 1809750 w 1914525"/>
                <a:gd name="connsiteY41" fmla="*/ 695325 h 1399068"/>
                <a:gd name="connsiteX42" fmla="*/ 1824038 w 1914525"/>
                <a:gd name="connsiteY42" fmla="*/ 747713 h 1399068"/>
                <a:gd name="connsiteX43" fmla="*/ 1833563 w 1914525"/>
                <a:gd name="connsiteY43" fmla="*/ 804863 h 1399068"/>
                <a:gd name="connsiteX44" fmla="*/ 1845469 w 1914525"/>
                <a:gd name="connsiteY44" fmla="*/ 940594 h 1399068"/>
                <a:gd name="connsiteX45" fmla="*/ 1857375 w 1914525"/>
                <a:gd name="connsiteY45" fmla="*/ 1000125 h 1399068"/>
                <a:gd name="connsiteX46" fmla="*/ 1850231 w 1914525"/>
                <a:gd name="connsiteY46" fmla="*/ 1166813 h 1399068"/>
                <a:gd name="connsiteX47" fmla="*/ 1885950 w 1914525"/>
                <a:gd name="connsiteY47" fmla="*/ 1285875 h 1399068"/>
                <a:gd name="connsiteX48" fmla="*/ 1876425 w 1914525"/>
                <a:gd name="connsiteY48" fmla="*/ 1357313 h 1399068"/>
                <a:gd name="connsiteX49" fmla="*/ 1866900 w 1914525"/>
                <a:gd name="connsiteY49" fmla="*/ 1395413 h 1399068"/>
                <a:gd name="connsiteX50" fmla="*/ 1862138 w 1914525"/>
                <a:gd name="connsiteY50" fmla="*/ 1271587 h 1399068"/>
                <a:gd name="connsiteX51" fmla="*/ 1881188 w 1914525"/>
                <a:gd name="connsiteY51" fmla="*/ 1238250 h 1399068"/>
                <a:gd name="connsiteX52" fmla="*/ 1890713 w 1914525"/>
                <a:gd name="connsiteY52" fmla="*/ 1200150 h 1399068"/>
                <a:gd name="connsiteX53" fmla="*/ 1900238 w 1914525"/>
                <a:gd name="connsiteY53" fmla="*/ 1171575 h 1399068"/>
                <a:gd name="connsiteX54" fmla="*/ 1905000 w 1914525"/>
                <a:gd name="connsiteY54" fmla="*/ 1085850 h 1399068"/>
                <a:gd name="connsiteX55" fmla="*/ 1914525 w 1914525"/>
                <a:gd name="connsiteY55" fmla="*/ 809625 h 1399068"/>
                <a:gd name="connsiteX56" fmla="*/ 1909763 w 1914525"/>
                <a:gd name="connsiteY56" fmla="*/ 666750 h 1399068"/>
                <a:gd name="connsiteX57" fmla="*/ 1890713 w 1914525"/>
                <a:gd name="connsiteY57" fmla="*/ 633413 h 1399068"/>
                <a:gd name="connsiteX58" fmla="*/ 1881188 w 1914525"/>
                <a:gd name="connsiteY58" fmla="*/ 609600 h 1399068"/>
                <a:gd name="connsiteX59" fmla="*/ 1871663 w 1914525"/>
                <a:gd name="connsiteY59" fmla="*/ 581025 h 1399068"/>
                <a:gd name="connsiteX60" fmla="*/ 1862138 w 1914525"/>
                <a:gd name="connsiteY60" fmla="*/ 566738 h 1399068"/>
                <a:gd name="connsiteX61" fmla="*/ 1857375 w 1914525"/>
                <a:gd name="connsiteY61" fmla="*/ 542925 h 1399068"/>
                <a:gd name="connsiteX62" fmla="*/ 1847850 w 1914525"/>
                <a:gd name="connsiteY62" fmla="*/ 528638 h 1399068"/>
                <a:gd name="connsiteX63" fmla="*/ 1843088 w 1914525"/>
                <a:gd name="connsiteY63" fmla="*/ 514350 h 1399068"/>
                <a:gd name="connsiteX64" fmla="*/ 1833563 w 1914525"/>
                <a:gd name="connsiteY64" fmla="*/ 495300 h 1399068"/>
                <a:gd name="connsiteX65" fmla="*/ 1824038 w 1914525"/>
                <a:gd name="connsiteY65" fmla="*/ 457200 h 1399068"/>
                <a:gd name="connsiteX66" fmla="*/ 1814513 w 1914525"/>
                <a:gd name="connsiteY66" fmla="*/ 438150 h 1399068"/>
                <a:gd name="connsiteX67" fmla="*/ 1800225 w 1914525"/>
                <a:gd name="connsiteY67" fmla="*/ 404813 h 1399068"/>
                <a:gd name="connsiteX68" fmla="*/ 1790700 w 1914525"/>
                <a:gd name="connsiteY68" fmla="*/ 376238 h 1399068"/>
                <a:gd name="connsiteX69" fmla="*/ 1785938 w 1914525"/>
                <a:gd name="connsiteY69" fmla="*/ 361950 h 1399068"/>
                <a:gd name="connsiteX70" fmla="*/ 1781175 w 1914525"/>
                <a:gd name="connsiteY70" fmla="*/ 342900 h 1399068"/>
                <a:gd name="connsiteX71" fmla="*/ 1771650 w 1914525"/>
                <a:gd name="connsiteY71" fmla="*/ 328613 h 1399068"/>
                <a:gd name="connsiteX72" fmla="*/ 1752600 w 1914525"/>
                <a:gd name="connsiteY72" fmla="*/ 280988 h 1399068"/>
                <a:gd name="connsiteX73" fmla="*/ 1747838 w 1914525"/>
                <a:gd name="connsiteY73" fmla="*/ 266700 h 1399068"/>
                <a:gd name="connsiteX74" fmla="*/ 1738313 w 1914525"/>
                <a:gd name="connsiteY74" fmla="*/ 252413 h 1399068"/>
                <a:gd name="connsiteX75" fmla="*/ 1724025 w 1914525"/>
                <a:gd name="connsiteY75" fmla="*/ 228600 h 1399068"/>
                <a:gd name="connsiteX76" fmla="*/ 1714500 w 1914525"/>
                <a:gd name="connsiteY76" fmla="*/ 214313 h 1399068"/>
                <a:gd name="connsiteX77" fmla="*/ 1700213 w 1914525"/>
                <a:gd name="connsiteY77" fmla="*/ 204788 h 1399068"/>
                <a:gd name="connsiteX78" fmla="*/ 1676400 w 1914525"/>
                <a:gd name="connsiteY78" fmla="*/ 176213 h 1399068"/>
                <a:gd name="connsiteX79" fmla="*/ 1666875 w 1914525"/>
                <a:gd name="connsiteY79" fmla="*/ 161925 h 1399068"/>
                <a:gd name="connsiteX80" fmla="*/ 1638300 w 1914525"/>
                <a:gd name="connsiteY80" fmla="*/ 152400 h 1399068"/>
                <a:gd name="connsiteX81" fmla="*/ 1609725 w 1914525"/>
                <a:gd name="connsiteY81" fmla="*/ 142875 h 1399068"/>
                <a:gd name="connsiteX82" fmla="*/ 1590675 w 1914525"/>
                <a:gd name="connsiteY82" fmla="*/ 133350 h 1399068"/>
                <a:gd name="connsiteX83" fmla="*/ 1533525 w 1914525"/>
                <a:gd name="connsiteY83" fmla="*/ 123825 h 1399068"/>
                <a:gd name="connsiteX84" fmla="*/ 1495425 w 1914525"/>
                <a:gd name="connsiteY84" fmla="*/ 109538 h 1399068"/>
                <a:gd name="connsiteX85" fmla="*/ 1376363 w 1914525"/>
                <a:gd name="connsiteY85" fmla="*/ 95250 h 1399068"/>
                <a:gd name="connsiteX86" fmla="*/ 1343025 w 1914525"/>
                <a:gd name="connsiteY86" fmla="*/ 90488 h 1399068"/>
                <a:gd name="connsiteX87" fmla="*/ 1281113 w 1914525"/>
                <a:gd name="connsiteY87" fmla="*/ 76200 h 1399068"/>
                <a:gd name="connsiteX88" fmla="*/ 1223963 w 1914525"/>
                <a:gd name="connsiteY88" fmla="*/ 71438 h 1399068"/>
                <a:gd name="connsiteX89" fmla="*/ 1181100 w 1914525"/>
                <a:gd name="connsiteY89" fmla="*/ 61913 h 1399068"/>
                <a:gd name="connsiteX90" fmla="*/ 1166813 w 1914525"/>
                <a:gd name="connsiteY90" fmla="*/ 52388 h 1399068"/>
                <a:gd name="connsiteX91" fmla="*/ 1143000 w 1914525"/>
                <a:gd name="connsiteY91" fmla="*/ 47625 h 1399068"/>
                <a:gd name="connsiteX92" fmla="*/ 1114425 w 1914525"/>
                <a:gd name="connsiteY92" fmla="*/ 38100 h 1399068"/>
                <a:gd name="connsiteX93" fmla="*/ 1085850 w 1914525"/>
                <a:gd name="connsiteY93" fmla="*/ 28575 h 1399068"/>
                <a:gd name="connsiteX94" fmla="*/ 1009650 w 1914525"/>
                <a:gd name="connsiteY94" fmla="*/ 19050 h 1399068"/>
                <a:gd name="connsiteX95" fmla="*/ 976313 w 1914525"/>
                <a:gd name="connsiteY95" fmla="*/ 9525 h 1399068"/>
                <a:gd name="connsiteX96" fmla="*/ 923925 w 1914525"/>
                <a:gd name="connsiteY96" fmla="*/ 0 h 1399068"/>
                <a:gd name="connsiteX97" fmla="*/ 771525 w 1914525"/>
                <a:gd name="connsiteY97" fmla="*/ 4763 h 1399068"/>
                <a:gd name="connsiteX98" fmla="*/ 757238 w 1914525"/>
                <a:gd name="connsiteY98" fmla="*/ 9525 h 1399068"/>
                <a:gd name="connsiteX99" fmla="*/ 733425 w 1914525"/>
                <a:gd name="connsiteY99" fmla="*/ 19050 h 1399068"/>
                <a:gd name="connsiteX100" fmla="*/ 714375 w 1914525"/>
                <a:gd name="connsiteY100" fmla="*/ 28575 h 1399068"/>
                <a:gd name="connsiteX101" fmla="*/ 700088 w 1914525"/>
                <a:gd name="connsiteY101" fmla="*/ 33338 h 1399068"/>
                <a:gd name="connsiteX102" fmla="*/ 681038 w 1914525"/>
                <a:gd name="connsiteY102" fmla="*/ 42863 h 1399068"/>
                <a:gd name="connsiteX103" fmla="*/ 633413 w 1914525"/>
                <a:gd name="connsiteY103" fmla="*/ 57150 h 1399068"/>
                <a:gd name="connsiteX104" fmla="*/ 595313 w 1914525"/>
                <a:gd name="connsiteY104" fmla="*/ 71438 h 1399068"/>
                <a:gd name="connsiteX105" fmla="*/ 552450 w 1914525"/>
                <a:gd name="connsiteY105" fmla="*/ 80963 h 1399068"/>
                <a:gd name="connsiteX106" fmla="*/ 519113 w 1914525"/>
                <a:gd name="connsiteY106" fmla="*/ 95250 h 1399068"/>
                <a:gd name="connsiteX107" fmla="*/ 485775 w 1914525"/>
                <a:gd name="connsiteY107" fmla="*/ 100013 h 1399068"/>
                <a:gd name="connsiteX108" fmla="*/ 438150 w 1914525"/>
                <a:gd name="connsiteY108" fmla="*/ 119063 h 1399068"/>
                <a:gd name="connsiteX109" fmla="*/ 404813 w 1914525"/>
                <a:gd name="connsiteY109" fmla="*/ 133350 h 1399068"/>
                <a:gd name="connsiteX110" fmla="*/ 390525 w 1914525"/>
                <a:gd name="connsiteY110" fmla="*/ 147638 h 1399068"/>
                <a:gd name="connsiteX111" fmla="*/ 352425 w 1914525"/>
                <a:gd name="connsiteY111" fmla="*/ 166688 h 1399068"/>
                <a:gd name="connsiteX112" fmla="*/ 319088 w 1914525"/>
                <a:gd name="connsiteY112" fmla="*/ 180975 h 1399068"/>
                <a:gd name="connsiteX113" fmla="*/ 300038 w 1914525"/>
                <a:gd name="connsiteY113" fmla="*/ 195263 h 1399068"/>
                <a:gd name="connsiteX114" fmla="*/ 285750 w 1914525"/>
                <a:gd name="connsiteY114" fmla="*/ 200025 h 1399068"/>
                <a:gd name="connsiteX115" fmla="*/ 266700 w 1914525"/>
                <a:gd name="connsiteY115" fmla="*/ 214313 h 1399068"/>
                <a:gd name="connsiteX116" fmla="*/ 228600 w 1914525"/>
                <a:gd name="connsiteY116" fmla="*/ 233363 h 1399068"/>
                <a:gd name="connsiteX117" fmla="*/ 200025 w 1914525"/>
                <a:gd name="connsiteY117" fmla="*/ 252413 h 1399068"/>
                <a:gd name="connsiteX118" fmla="*/ 185738 w 1914525"/>
                <a:gd name="connsiteY118" fmla="*/ 261938 h 1399068"/>
                <a:gd name="connsiteX119" fmla="*/ 166688 w 1914525"/>
                <a:gd name="connsiteY119" fmla="*/ 271463 h 1399068"/>
                <a:gd name="connsiteX120" fmla="*/ 157163 w 1914525"/>
                <a:gd name="connsiteY120" fmla="*/ 285750 h 1399068"/>
                <a:gd name="connsiteX121" fmla="*/ 142875 w 1914525"/>
                <a:gd name="connsiteY121" fmla="*/ 300038 h 1399068"/>
                <a:gd name="connsiteX122" fmla="*/ 119063 w 1914525"/>
                <a:gd name="connsiteY122" fmla="*/ 333375 h 1399068"/>
                <a:gd name="connsiteX123" fmla="*/ 114300 w 1914525"/>
                <a:gd name="connsiteY123" fmla="*/ 347663 h 1399068"/>
                <a:gd name="connsiteX124" fmla="*/ 104775 w 1914525"/>
                <a:gd name="connsiteY124" fmla="*/ 371475 h 1399068"/>
                <a:gd name="connsiteX125" fmla="*/ 85725 w 1914525"/>
                <a:gd name="connsiteY125" fmla="*/ 404813 h 1399068"/>
                <a:gd name="connsiteX126" fmla="*/ 76200 w 1914525"/>
                <a:gd name="connsiteY126" fmla="*/ 442913 h 1399068"/>
                <a:gd name="connsiteX127" fmla="*/ 71438 w 1914525"/>
                <a:gd name="connsiteY127" fmla="*/ 457200 h 1399068"/>
                <a:gd name="connsiteX128" fmla="*/ 66675 w 1914525"/>
                <a:gd name="connsiteY128" fmla="*/ 490538 h 1399068"/>
                <a:gd name="connsiteX129" fmla="*/ 61913 w 1914525"/>
                <a:gd name="connsiteY129" fmla="*/ 504825 h 1399068"/>
                <a:gd name="connsiteX130" fmla="*/ 57150 w 1914525"/>
                <a:gd name="connsiteY130" fmla="*/ 523875 h 1399068"/>
                <a:gd name="connsiteX131" fmla="*/ 52388 w 1914525"/>
                <a:gd name="connsiteY131" fmla="*/ 576263 h 1399068"/>
                <a:gd name="connsiteX132" fmla="*/ 47625 w 1914525"/>
                <a:gd name="connsiteY132" fmla="*/ 604838 h 1399068"/>
                <a:gd name="connsiteX133" fmla="*/ 38100 w 1914525"/>
                <a:gd name="connsiteY133" fmla="*/ 714375 h 1399068"/>
                <a:gd name="connsiteX134" fmla="*/ 28575 w 1914525"/>
                <a:gd name="connsiteY134" fmla="*/ 762000 h 1399068"/>
                <a:gd name="connsiteX135" fmla="*/ 14288 w 1914525"/>
                <a:gd name="connsiteY135" fmla="*/ 866775 h 1399068"/>
                <a:gd name="connsiteX136" fmla="*/ 9525 w 1914525"/>
                <a:gd name="connsiteY136" fmla="*/ 890588 h 1399068"/>
                <a:gd name="connsiteX137" fmla="*/ 0 w 1914525"/>
                <a:gd name="connsiteY137" fmla="*/ 919163 h 1399068"/>
                <a:gd name="connsiteX138" fmla="*/ 4763 w 1914525"/>
                <a:gd name="connsiteY138" fmla="*/ 1042988 h 1399068"/>
                <a:gd name="connsiteX139" fmla="*/ 14288 w 1914525"/>
                <a:gd name="connsiteY139" fmla="*/ 1076325 h 1399068"/>
                <a:gd name="connsiteX140" fmla="*/ 23813 w 1914525"/>
                <a:gd name="connsiteY14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02456 w 1914525"/>
                <a:gd name="connsiteY17" fmla="*/ 273843 h 1399068"/>
                <a:gd name="connsiteX18" fmla="*/ 652463 w 1914525"/>
                <a:gd name="connsiteY18" fmla="*/ 233363 h 1399068"/>
                <a:gd name="connsiteX19" fmla="*/ 704850 w 1914525"/>
                <a:gd name="connsiteY19" fmla="*/ 219075 h 1399068"/>
                <a:gd name="connsiteX20" fmla="*/ 773907 w 1914525"/>
                <a:gd name="connsiteY20" fmla="*/ 230981 h 1399068"/>
                <a:gd name="connsiteX21" fmla="*/ 819150 w 1914525"/>
                <a:gd name="connsiteY21" fmla="*/ 221455 h 1399068"/>
                <a:gd name="connsiteX22" fmla="*/ 890588 w 1914525"/>
                <a:gd name="connsiteY22" fmla="*/ 209550 h 1399068"/>
                <a:gd name="connsiteX23" fmla="*/ 992982 w 1914525"/>
                <a:gd name="connsiteY23" fmla="*/ 242888 h 1399068"/>
                <a:gd name="connsiteX24" fmla="*/ 1059656 w 1914525"/>
                <a:gd name="connsiteY24" fmla="*/ 228599 h 1399068"/>
                <a:gd name="connsiteX25" fmla="*/ 1135856 w 1914525"/>
                <a:gd name="connsiteY25" fmla="*/ 202406 h 1399068"/>
                <a:gd name="connsiteX26" fmla="*/ 1216819 w 1914525"/>
                <a:gd name="connsiteY26" fmla="*/ 226218 h 1399068"/>
                <a:gd name="connsiteX27" fmla="*/ 1293019 w 1914525"/>
                <a:gd name="connsiteY27" fmla="*/ 266700 h 1399068"/>
                <a:gd name="connsiteX28" fmla="*/ 1338263 w 1914525"/>
                <a:gd name="connsiteY28" fmla="*/ 254793 h 1399068"/>
                <a:gd name="connsiteX29" fmla="*/ 1385888 w 1914525"/>
                <a:gd name="connsiteY29" fmla="*/ 245268 h 1399068"/>
                <a:gd name="connsiteX30" fmla="*/ 1452563 w 1914525"/>
                <a:gd name="connsiteY30" fmla="*/ 238125 h 1399068"/>
                <a:gd name="connsiteX31" fmla="*/ 1481138 w 1914525"/>
                <a:gd name="connsiteY31" fmla="*/ 247650 h 1399068"/>
                <a:gd name="connsiteX32" fmla="*/ 1495426 w 1914525"/>
                <a:gd name="connsiteY32" fmla="*/ 302419 h 1399068"/>
                <a:gd name="connsiteX33" fmla="*/ 1590675 w 1914525"/>
                <a:gd name="connsiteY33" fmla="*/ 314325 h 1399068"/>
                <a:gd name="connsiteX34" fmla="*/ 1619250 w 1914525"/>
                <a:gd name="connsiteY34" fmla="*/ 342900 h 1399068"/>
                <a:gd name="connsiteX35" fmla="*/ 1657350 w 1914525"/>
                <a:gd name="connsiteY35" fmla="*/ 390525 h 1399068"/>
                <a:gd name="connsiteX36" fmla="*/ 1676400 w 1914525"/>
                <a:gd name="connsiteY36" fmla="*/ 419100 h 1399068"/>
                <a:gd name="connsiteX37" fmla="*/ 1704975 w 1914525"/>
                <a:gd name="connsiteY37" fmla="*/ 471488 h 1399068"/>
                <a:gd name="connsiteX38" fmla="*/ 1747838 w 1914525"/>
                <a:gd name="connsiteY38" fmla="*/ 542925 h 1399068"/>
                <a:gd name="connsiteX39" fmla="*/ 1762125 w 1914525"/>
                <a:gd name="connsiteY39" fmla="*/ 571500 h 1399068"/>
                <a:gd name="connsiteX40" fmla="*/ 1771650 w 1914525"/>
                <a:gd name="connsiteY40" fmla="*/ 600075 h 1399068"/>
                <a:gd name="connsiteX41" fmla="*/ 1790700 w 1914525"/>
                <a:gd name="connsiteY41" fmla="*/ 642938 h 1399068"/>
                <a:gd name="connsiteX42" fmla="*/ 1809750 w 1914525"/>
                <a:gd name="connsiteY42" fmla="*/ 695325 h 1399068"/>
                <a:gd name="connsiteX43" fmla="*/ 1824038 w 1914525"/>
                <a:gd name="connsiteY43" fmla="*/ 747713 h 1399068"/>
                <a:gd name="connsiteX44" fmla="*/ 1833563 w 1914525"/>
                <a:gd name="connsiteY44" fmla="*/ 804863 h 1399068"/>
                <a:gd name="connsiteX45" fmla="*/ 1845469 w 1914525"/>
                <a:gd name="connsiteY45" fmla="*/ 940594 h 1399068"/>
                <a:gd name="connsiteX46" fmla="*/ 1857375 w 1914525"/>
                <a:gd name="connsiteY46" fmla="*/ 1000125 h 1399068"/>
                <a:gd name="connsiteX47" fmla="*/ 1850231 w 1914525"/>
                <a:gd name="connsiteY47" fmla="*/ 1166813 h 1399068"/>
                <a:gd name="connsiteX48" fmla="*/ 1885950 w 1914525"/>
                <a:gd name="connsiteY48" fmla="*/ 1285875 h 1399068"/>
                <a:gd name="connsiteX49" fmla="*/ 1876425 w 1914525"/>
                <a:gd name="connsiteY49" fmla="*/ 1357313 h 1399068"/>
                <a:gd name="connsiteX50" fmla="*/ 1866900 w 1914525"/>
                <a:gd name="connsiteY50" fmla="*/ 1395413 h 1399068"/>
                <a:gd name="connsiteX51" fmla="*/ 1862138 w 1914525"/>
                <a:gd name="connsiteY51" fmla="*/ 1271587 h 1399068"/>
                <a:gd name="connsiteX52" fmla="*/ 1881188 w 1914525"/>
                <a:gd name="connsiteY52" fmla="*/ 1238250 h 1399068"/>
                <a:gd name="connsiteX53" fmla="*/ 1890713 w 1914525"/>
                <a:gd name="connsiteY53" fmla="*/ 1200150 h 1399068"/>
                <a:gd name="connsiteX54" fmla="*/ 1900238 w 1914525"/>
                <a:gd name="connsiteY54" fmla="*/ 1171575 h 1399068"/>
                <a:gd name="connsiteX55" fmla="*/ 1905000 w 1914525"/>
                <a:gd name="connsiteY55" fmla="*/ 1085850 h 1399068"/>
                <a:gd name="connsiteX56" fmla="*/ 1914525 w 1914525"/>
                <a:gd name="connsiteY56" fmla="*/ 809625 h 1399068"/>
                <a:gd name="connsiteX57" fmla="*/ 1909763 w 1914525"/>
                <a:gd name="connsiteY57" fmla="*/ 666750 h 1399068"/>
                <a:gd name="connsiteX58" fmla="*/ 1890713 w 1914525"/>
                <a:gd name="connsiteY58" fmla="*/ 633413 h 1399068"/>
                <a:gd name="connsiteX59" fmla="*/ 1881188 w 1914525"/>
                <a:gd name="connsiteY59" fmla="*/ 609600 h 1399068"/>
                <a:gd name="connsiteX60" fmla="*/ 1871663 w 1914525"/>
                <a:gd name="connsiteY60" fmla="*/ 581025 h 1399068"/>
                <a:gd name="connsiteX61" fmla="*/ 1862138 w 1914525"/>
                <a:gd name="connsiteY61" fmla="*/ 566738 h 1399068"/>
                <a:gd name="connsiteX62" fmla="*/ 1857375 w 1914525"/>
                <a:gd name="connsiteY62" fmla="*/ 542925 h 1399068"/>
                <a:gd name="connsiteX63" fmla="*/ 1847850 w 1914525"/>
                <a:gd name="connsiteY63" fmla="*/ 528638 h 1399068"/>
                <a:gd name="connsiteX64" fmla="*/ 1843088 w 1914525"/>
                <a:gd name="connsiteY64" fmla="*/ 514350 h 1399068"/>
                <a:gd name="connsiteX65" fmla="*/ 1833563 w 1914525"/>
                <a:gd name="connsiteY65" fmla="*/ 495300 h 1399068"/>
                <a:gd name="connsiteX66" fmla="*/ 1824038 w 1914525"/>
                <a:gd name="connsiteY66" fmla="*/ 457200 h 1399068"/>
                <a:gd name="connsiteX67" fmla="*/ 1814513 w 1914525"/>
                <a:gd name="connsiteY67" fmla="*/ 438150 h 1399068"/>
                <a:gd name="connsiteX68" fmla="*/ 1800225 w 1914525"/>
                <a:gd name="connsiteY68" fmla="*/ 404813 h 1399068"/>
                <a:gd name="connsiteX69" fmla="*/ 1790700 w 1914525"/>
                <a:gd name="connsiteY69" fmla="*/ 376238 h 1399068"/>
                <a:gd name="connsiteX70" fmla="*/ 1785938 w 1914525"/>
                <a:gd name="connsiteY70" fmla="*/ 361950 h 1399068"/>
                <a:gd name="connsiteX71" fmla="*/ 1781175 w 1914525"/>
                <a:gd name="connsiteY71" fmla="*/ 342900 h 1399068"/>
                <a:gd name="connsiteX72" fmla="*/ 1771650 w 1914525"/>
                <a:gd name="connsiteY72" fmla="*/ 328613 h 1399068"/>
                <a:gd name="connsiteX73" fmla="*/ 1752600 w 1914525"/>
                <a:gd name="connsiteY73" fmla="*/ 280988 h 1399068"/>
                <a:gd name="connsiteX74" fmla="*/ 1747838 w 1914525"/>
                <a:gd name="connsiteY74" fmla="*/ 266700 h 1399068"/>
                <a:gd name="connsiteX75" fmla="*/ 1738313 w 1914525"/>
                <a:gd name="connsiteY75" fmla="*/ 252413 h 1399068"/>
                <a:gd name="connsiteX76" fmla="*/ 1724025 w 1914525"/>
                <a:gd name="connsiteY76" fmla="*/ 228600 h 1399068"/>
                <a:gd name="connsiteX77" fmla="*/ 1714500 w 1914525"/>
                <a:gd name="connsiteY77" fmla="*/ 214313 h 1399068"/>
                <a:gd name="connsiteX78" fmla="*/ 1700213 w 1914525"/>
                <a:gd name="connsiteY78" fmla="*/ 204788 h 1399068"/>
                <a:gd name="connsiteX79" fmla="*/ 1676400 w 1914525"/>
                <a:gd name="connsiteY79" fmla="*/ 176213 h 1399068"/>
                <a:gd name="connsiteX80" fmla="*/ 1666875 w 1914525"/>
                <a:gd name="connsiteY80" fmla="*/ 161925 h 1399068"/>
                <a:gd name="connsiteX81" fmla="*/ 1638300 w 1914525"/>
                <a:gd name="connsiteY81" fmla="*/ 152400 h 1399068"/>
                <a:gd name="connsiteX82" fmla="*/ 1609725 w 1914525"/>
                <a:gd name="connsiteY82" fmla="*/ 142875 h 1399068"/>
                <a:gd name="connsiteX83" fmla="*/ 1590675 w 1914525"/>
                <a:gd name="connsiteY83" fmla="*/ 133350 h 1399068"/>
                <a:gd name="connsiteX84" fmla="*/ 1533525 w 1914525"/>
                <a:gd name="connsiteY84" fmla="*/ 123825 h 1399068"/>
                <a:gd name="connsiteX85" fmla="*/ 1495425 w 1914525"/>
                <a:gd name="connsiteY85" fmla="*/ 109538 h 1399068"/>
                <a:gd name="connsiteX86" fmla="*/ 1376363 w 1914525"/>
                <a:gd name="connsiteY86" fmla="*/ 95250 h 1399068"/>
                <a:gd name="connsiteX87" fmla="*/ 1343025 w 1914525"/>
                <a:gd name="connsiteY87" fmla="*/ 90488 h 1399068"/>
                <a:gd name="connsiteX88" fmla="*/ 1281113 w 1914525"/>
                <a:gd name="connsiteY88" fmla="*/ 76200 h 1399068"/>
                <a:gd name="connsiteX89" fmla="*/ 1223963 w 1914525"/>
                <a:gd name="connsiteY89" fmla="*/ 71438 h 1399068"/>
                <a:gd name="connsiteX90" fmla="*/ 1181100 w 1914525"/>
                <a:gd name="connsiteY90" fmla="*/ 61913 h 1399068"/>
                <a:gd name="connsiteX91" fmla="*/ 1166813 w 1914525"/>
                <a:gd name="connsiteY91" fmla="*/ 52388 h 1399068"/>
                <a:gd name="connsiteX92" fmla="*/ 1143000 w 1914525"/>
                <a:gd name="connsiteY92" fmla="*/ 47625 h 1399068"/>
                <a:gd name="connsiteX93" fmla="*/ 1114425 w 1914525"/>
                <a:gd name="connsiteY93" fmla="*/ 38100 h 1399068"/>
                <a:gd name="connsiteX94" fmla="*/ 1085850 w 1914525"/>
                <a:gd name="connsiteY94" fmla="*/ 28575 h 1399068"/>
                <a:gd name="connsiteX95" fmla="*/ 1009650 w 1914525"/>
                <a:gd name="connsiteY95" fmla="*/ 19050 h 1399068"/>
                <a:gd name="connsiteX96" fmla="*/ 976313 w 1914525"/>
                <a:gd name="connsiteY96" fmla="*/ 9525 h 1399068"/>
                <a:gd name="connsiteX97" fmla="*/ 923925 w 1914525"/>
                <a:gd name="connsiteY97" fmla="*/ 0 h 1399068"/>
                <a:gd name="connsiteX98" fmla="*/ 771525 w 1914525"/>
                <a:gd name="connsiteY98" fmla="*/ 4763 h 1399068"/>
                <a:gd name="connsiteX99" fmla="*/ 757238 w 1914525"/>
                <a:gd name="connsiteY99" fmla="*/ 9525 h 1399068"/>
                <a:gd name="connsiteX100" fmla="*/ 733425 w 1914525"/>
                <a:gd name="connsiteY100" fmla="*/ 19050 h 1399068"/>
                <a:gd name="connsiteX101" fmla="*/ 714375 w 1914525"/>
                <a:gd name="connsiteY101" fmla="*/ 28575 h 1399068"/>
                <a:gd name="connsiteX102" fmla="*/ 700088 w 1914525"/>
                <a:gd name="connsiteY102" fmla="*/ 33338 h 1399068"/>
                <a:gd name="connsiteX103" fmla="*/ 681038 w 1914525"/>
                <a:gd name="connsiteY103" fmla="*/ 42863 h 1399068"/>
                <a:gd name="connsiteX104" fmla="*/ 633413 w 1914525"/>
                <a:gd name="connsiteY104" fmla="*/ 57150 h 1399068"/>
                <a:gd name="connsiteX105" fmla="*/ 595313 w 1914525"/>
                <a:gd name="connsiteY105" fmla="*/ 71438 h 1399068"/>
                <a:gd name="connsiteX106" fmla="*/ 552450 w 1914525"/>
                <a:gd name="connsiteY106" fmla="*/ 80963 h 1399068"/>
                <a:gd name="connsiteX107" fmla="*/ 519113 w 1914525"/>
                <a:gd name="connsiteY107" fmla="*/ 95250 h 1399068"/>
                <a:gd name="connsiteX108" fmla="*/ 485775 w 1914525"/>
                <a:gd name="connsiteY108" fmla="*/ 100013 h 1399068"/>
                <a:gd name="connsiteX109" fmla="*/ 438150 w 1914525"/>
                <a:gd name="connsiteY109" fmla="*/ 119063 h 1399068"/>
                <a:gd name="connsiteX110" fmla="*/ 404813 w 1914525"/>
                <a:gd name="connsiteY110" fmla="*/ 133350 h 1399068"/>
                <a:gd name="connsiteX111" fmla="*/ 390525 w 1914525"/>
                <a:gd name="connsiteY111" fmla="*/ 147638 h 1399068"/>
                <a:gd name="connsiteX112" fmla="*/ 352425 w 1914525"/>
                <a:gd name="connsiteY112" fmla="*/ 166688 h 1399068"/>
                <a:gd name="connsiteX113" fmla="*/ 319088 w 1914525"/>
                <a:gd name="connsiteY113" fmla="*/ 180975 h 1399068"/>
                <a:gd name="connsiteX114" fmla="*/ 300038 w 1914525"/>
                <a:gd name="connsiteY114" fmla="*/ 195263 h 1399068"/>
                <a:gd name="connsiteX115" fmla="*/ 285750 w 1914525"/>
                <a:gd name="connsiteY115" fmla="*/ 200025 h 1399068"/>
                <a:gd name="connsiteX116" fmla="*/ 266700 w 1914525"/>
                <a:gd name="connsiteY116" fmla="*/ 214313 h 1399068"/>
                <a:gd name="connsiteX117" fmla="*/ 228600 w 1914525"/>
                <a:gd name="connsiteY117" fmla="*/ 233363 h 1399068"/>
                <a:gd name="connsiteX118" fmla="*/ 200025 w 1914525"/>
                <a:gd name="connsiteY118" fmla="*/ 252413 h 1399068"/>
                <a:gd name="connsiteX119" fmla="*/ 185738 w 1914525"/>
                <a:gd name="connsiteY119" fmla="*/ 261938 h 1399068"/>
                <a:gd name="connsiteX120" fmla="*/ 166688 w 1914525"/>
                <a:gd name="connsiteY120" fmla="*/ 271463 h 1399068"/>
                <a:gd name="connsiteX121" fmla="*/ 157163 w 1914525"/>
                <a:gd name="connsiteY121" fmla="*/ 285750 h 1399068"/>
                <a:gd name="connsiteX122" fmla="*/ 142875 w 1914525"/>
                <a:gd name="connsiteY122" fmla="*/ 300038 h 1399068"/>
                <a:gd name="connsiteX123" fmla="*/ 119063 w 1914525"/>
                <a:gd name="connsiteY123" fmla="*/ 333375 h 1399068"/>
                <a:gd name="connsiteX124" fmla="*/ 114300 w 1914525"/>
                <a:gd name="connsiteY124" fmla="*/ 347663 h 1399068"/>
                <a:gd name="connsiteX125" fmla="*/ 104775 w 1914525"/>
                <a:gd name="connsiteY125" fmla="*/ 371475 h 1399068"/>
                <a:gd name="connsiteX126" fmla="*/ 85725 w 1914525"/>
                <a:gd name="connsiteY126" fmla="*/ 404813 h 1399068"/>
                <a:gd name="connsiteX127" fmla="*/ 76200 w 1914525"/>
                <a:gd name="connsiteY127" fmla="*/ 442913 h 1399068"/>
                <a:gd name="connsiteX128" fmla="*/ 71438 w 1914525"/>
                <a:gd name="connsiteY128" fmla="*/ 457200 h 1399068"/>
                <a:gd name="connsiteX129" fmla="*/ 66675 w 1914525"/>
                <a:gd name="connsiteY129" fmla="*/ 490538 h 1399068"/>
                <a:gd name="connsiteX130" fmla="*/ 61913 w 1914525"/>
                <a:gd name="connsiteY130" fmla="*/ 504825 h 1399068"/>
                <a:gd name="connsiteX131" fmla="*/ 57150 w 1914525"/>
                <a:gd name="connsiteY131" fmla="*/ 523875 h 1399068"/>
                <a:gd name="connsiteX132" fmla="*/ 52388 w 1914525"/>
                <a:gd name="connsiteY132" fmla="*/ 576263 h 1399068"/>
                <a:gd name="connsiteX133" fmla="*/ 47625 w 1914525"/>
                <a:gd name="connsiteY133" fmla="*/ 604838 h 1399068"/>
                <a:gd name="connsiteX134" fmla="*/ 38100 w 1914525"/>
                <a:gd name="connsiteY134" fmla="*/ 714375 h 1399068"/>
                <a:gd name="connsiteX135" fmla="*/ 28575 w 1914525"/>
                <a:gd name="connsiteY135" fmla="*/ 762000 h 1399068"/>
                <a:gd name="connsiteX136" fmla="*/ 14288 w 1914525"/>
                <a:gd name="connsiteY136" fmla="*/ 866775 h 1399068"/>
                <a:gd name="connsiteX137" fmla="*/ 9525 w 1914525"/>
                <a:gd name="connsiteY137" fmla="*/ 890588 h 1399068"/>
                <a:gd name="connsiteX138" fmla="*/ 0 w 1914525"/>
                <a:gd name="connsiteY138" fmla="*/ 919163 h 1399068"/>
                <a:gd name="connsiteX139" fmla="*/ 4763 w 1914525"/>
                <a:gd name="connsiteY139" fmla="*/ 1042988 h 1399068"/>
                <a:gd name="connsiteX140" fmla="*/ 14288 w 1914525"/>
                <a:gd name="connsiteY140" fmla="*/ 1076325 h 1399068"/>
                <a:gd name="connsiteX141" fmla="*/ 23813 w 1914525"/>
                <a:gd name="connsiteY14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6238 w 1914525"/>
                <a:gd name="connsiteY14" fmla="*/ 311945 h 1399068"/>
                <a:gd name="connsiteX15" fmla="*/ 452438 w 1914525"/>
                <a:gd name="connsiteY15" fmla="*/ 283369 h 1399068"/>
                <a:gd name="connsiteX16" fmla="*/ 550069 w 1914525"/>
                <a:gd name="connsiteY16" fmla="*/ 309563 h 1399068"/>
                <a:gd name="connsiteX17" fmla="*/ 602456 w 1914525"/>
                <a:gd name="connsiteY17" fmla="*/ 273843 h 1399068"/>
                <a:gd name="connsiteX18" fmla="*/ 583406 w 1914525"/>
                <a:gd name="connsiteY18" fmla="*/ 292893 h 1399068"/>
                <a:gd name="connsiteX19" fmla="*/ 652463 w 1914525"/>
                <a:gd name="connsiteY19" fmla="*/ 233363 h 1399068"/>
                <a:gd name="connsiteX20" fmla="*/ 704850 w 1914525"/>
                <a:gd name="connsiteY20" fmla="*/ 219075 h 1399068"/>
                <a:gd name="connsiteX21" fmla="*/ 773907 w 1914525"/>
                <a:gd name="connsiteY21" fmla="*/ 230981 h 1399068"/>
                <a:gd name="connsiteX22" fmla="*/ 819150 w 1914525"/>
                <a:gd name="connsiteY22" fmla="*/ 221455 h 1399068"/>
                <a:gd name="connsiteX23" fmla="*/ 890588 w 1914525"/>
                <a:gd name="connsiteY23" fmla="*/ 209550 h 1399068"/>
                <a:gd name="connsiteX24" fmla="*/ 992982 w 1914525"/>
                <a:gd name="connsiteY24" fmla="*/ 242888 h 1399068"/>
                <a:gd name="connsiteX25" fmla="*/ 1059656 w 1914525"/>
                <a:gd name="connsiteY25" fmla="*/ 228599 h 1399068"/>
                <a:gd name="connsiteX26" fmla="*/ 1135856 w 1914525"/>
                <a:gd name="connsiteY26" fmla="*/ 202406 h 1399068"/>
                <a:gd name="connsiteX27" fmla="*/ 1216819 w 1914525"/>
                <a:gd name="connsiteY27" fmla="*/ 226218 h 1399068"/>
                <a:gd name="connsiteX28" fmla="*/ 1293019 w 1914525"/>
                <a:gd name="connsiteY28" fmla="*/ 266700 h 1399068"/>
                <a:gd name="connsiteX29" fmla="*/ 1338263 w 1914525"/>
                <a:gd name="connsiteY29" fmla="*/ 254793 h 1399068"/>
                <a:gd name="connsiteX30" fmla="*/ 1385888 w 1914525"/>
                <a:gd name="connsiteY30" fmla="*/ 245268 h 1399068"/>
                <a:gd name="connsiteX31" fmla="*/ 1452563 w 1914525"/>
                <a:gd name="connsiteY31" fmla="*/ 238125 h 1399068"/>
                <a:gd name="connsiteX32" fmla="*/ 1481138 w 1914525"/>
                <a:gd name="connsiteY32" fmla="*/ 247650 h 1399068"/>
                <a:gd name="connsiteX33" fmla="*/ 1495426 w 1914525"/>
                <a:gd name="connsiteY33" fmla="*/ 302419 h 1399068"/>
                <a:gd name="connsiteX34" fmla="*/ 1590675 w 1914525"/>
                <a:gd name="connsiteY34" fmla="*/ 314325 h 1399068"/>
                <a:gd name="connsiteX35" fmla="*/ 1619250 w 1914525"/>
                <a:gd name="connsiteY35" fmla="*/ 342900 h 1399068"/>
                <a:gd name="connsiteX36" fmla="*/ 1657350 w 1914525"/>
                <a:gd name="connsiteY36" fmla="*/ 390525 h 1399068"/>
                <a:gd name="connsiteX37" fmla="*/ 1676400 w 1914525"/>
                <a:gd name="connsiteY37" fmla="*/ 419100 h 1399068"/>
                <a:gd name="connsiteX38" fmla="*/ 1704975 w 1914525"/>
                <a:gd name="connsiteY38" fmla="*/ 471488 h 1399068"/>
                <a:gd name="connsiteX39" fmla="*/ 1747838 w 1914525"/>
                <a:gd name="connsiteY39" fmla="*/ 542925 h 1399068"/>
                <a:gd name="connsiteX40" fmla="*/ 1762125 w 1914525"/>
                <a:gd name="connsiteY40" fmla="*/ 571500 h 1399068"/>
                <a:gd name="connsiteX41" fmla="*/ 1771650 w 1914525"/>
                <a:gd name="connsiteY41" fmla="*/ 600075 h 1399068"/>
                <a:gd name="connsiteX42" fmla="*/ 1790700 w 1914525"/>
                <a:gd name="connsiteY42" fmla="*/ 642938 h 1399068"/>
                <a:gd name="connsiteX43" fmla="*/ 1809750 w 1914525"/>
                <a:gd name="connsiteY43" fmla="*/ 695325 h 1399068"/>
                <a:gd name="connsiteX44" fmla="*/ 1824038 w 1914525"/>
                <a:gd name="connsiteY44" fmla="*/ 747713 h 1399068"/>
                <a:gd name="connsiteX45" fmla="*/ 1833563 w 1914525"/>
                <a:gd name="connsiteY45" fmla="*/ 804863 h 1399068"/>
                <a:gd name="connsiteX46" fmla="*/ 1845469 w 1914525"/>
                <a:gd name="connsiteY46" fmla="*/ 940594 h 1399068"/>
                <a:gd name="connsiteX47" fmla="*/ 1857375 w 1914525"/>
                <a:gd name="connsiteY47" fmla="*/ 1000125 h 1399068"/>
                <a:gd name="connsiteX48" fmla="*/ 1850231 w 1914525"/>
                <a:gd name="connsiteY48" fmla="*/ 1166813 h 1399068"/>
                <a:gd name="connsiteX49" fmla="*/ 1885950 w 1914525"/>
                <a:gd name="connsiteY49" fmla="*/ 1285875 h 1399068"/>
                <a:gd name="connsiteX50" fmla="*/ 1876425 w 1914525"/>
                <a:gd name="connsiteY50" fmla="*/ 1357313 h 1399068"/>
                <a:gd name="connsiteX51" fmla="*/ 1866900 w 1914525"/>
                <a:gd name="connsiteY51" fmla="*/ 1395413 h 1399068"/>
                <a:gd name="connsiteX52" fmla="*/ 1862138 w 1914525"/>
                <a:gd name="connsiteY52" fmla="*/ 1271587 h 1399068"/>
                <a:gd name="connsiteX53" fmla="*/ 1881188 w 1914525"/>
                <a:gd name="connsiteY53" fmla="*/ 1238250 h 1399068"/>
                <a:gd name="connsiteX54" fmla="*/ 1890713 w 1914525"/>
                <a:gd name="connsiteY54" fmla="*/ 1200150 h 1399068"/>
                <a:gd name="connsiteX55" fmla="*/ 1900238 w 1914525"/>
                <a:gd name="connsiteY55" fmla="*/ 1171575 h 1399068"/>
                <a:gd name="connsiteX56" fmla="*/ 1905000 w 1914525"/>
                <a:gd name="connsiteY56" fmla="*/ 1085850 h 1399068"/>
                <a:gd name="connsiteX57" fmla="*/ 1914525 w 1914525"/>
                <a:gd name="connsiteY57" fmla="*/ 809625 h 1399068"/>
                <a:gd name="connsiteX58" fmla="*/ 1909763 w 1914525"/>
                <a:gd name="connsiteY58" fmla="*/ 666750 h 1399068"/>
                <a:gd name="connsiteX59" fmla="*/ 1890713 w 1914525"/>
                <a:gd name="connsiteY59" fmla="*/ 633413 h 1399068"/>
                <a:gd name="connsiteX60" fmla="*/ 1881188 w 1914525"/>
                <a:gd name="connsiteY60" fmla="*/ 609600 h 1399068"/>
                <a:gd name="connsiteX61" fmla="*/ 1871663 w 1914525"/>
                <a:gd name="connsiteY61" fmla="*/ 581025 h 1399068"/>
                <a:gd name="connsiteX62" fmla="*/ 1862138 w 1914525"/>
                <a:gd name="connsiteY62" fmla="*/ 566738 h 1399068"/>
                <a:gd name="connsiteX63" fmla="*/ 1857375 w 1914525"/>
                <a:gd name="connsiteY63" fmla="*/ 542925 h 1399068"/>
                <a:gd name="connsiteX64" fmla="*/ 1847850 w 1914525"/>
                <a:gd name="connsiteY64" fmla="*/ 528638 h 1399068"/>
                <a:gd name="connsiteX65" fmla="*/ 1843088 w 1914525"/>
                <a:gd name="connsiteY65" fmla="*/ 514350 h 1399068"/>
                <a:gd name="connsiteX66" fmla="*/ 1833563 w 1914525"/>
                <a:gd name="connsiteY66" fmla="*/ 495300 h 1399068"/>
                <a:gd name="connsiteX67" fmla="*/ 1824038 w 1914525"/>
                <a:gd name="connsiteY67" fmla="*/ 457200 h 1399068"/>
                <a:gd name="connsiteX68" fmla="*/ 1814513 w 1914525"/>
                <a:gd name="connsiteY68" fmla="*/ 438150 h 1399068"/>
                <a:gd name="connsiteX69" fmla="*/ 1800225 w 1914525"/>
                <a:gd name="connsiteY69" fmla="*/ 404813 h 1399068"/>
                <a:gd name="connsiteX70" fmla="*/ 1790700 w 1914525"/>
                <a:gd name="connsiteY70" fmla="*/ 376238 h 1399068"/>
                <a:gd name="connsiteX71" fmla="*/ 1785938 w 1914525"/>
                <a:gd name="connsiteY71" fmla="*/ 361950 h 1399068"/>
                <a:gd name="connsiteX72" fmla="*/ 1781175 w 1914525"/>
                <a:gd name="connsiteY72" fmla="*/ 342900 h 1399068"/>
                <a:gd name="connsiteX73" fmla="*/ 1771650 w 1914525"/>
                <a:gd name="connsiteY73" fmla="*/ 328613 h 1399068"/>
                <a:gd name="connsiteX74" fmla="*/ 1752600 w 1914525"/>
                <a:gd name="connsiteY74" fmla="*/ 280988 h 1399068"/>
                <a:gd name="connsiteX75" fmla="*/ 1747838 w 1914525"/>
                <a:gd name="connsiteY75" fmla="*/ 266700 h 1399068"/>
                <a:gd name="connsiteX76" fmla="*/ 1738313 w 1914525"/>
                <a:gd name="connsiteY76" fmla="*/ 252413 h 1399068"/>
                <a:gd name="connsiteX77" fmla="*/ 1724025 w 1914525"/>
                <a:gd name="connsiteY77" fmla="*/ 228600 h 1399068"/>
                <a:gd name="connsiteX78" fmla="*/ 1714500 w 1914525"/>
                <a:gd name="connsiteY78" fmla="*/ 214313 h 1399068"/>
                <a:gd name="connsiteX79" fmla="*/ 1700213 w 1914525"/>
                <a:gd name="connsiteY79" fmla="*/ 204788 h 1399068"/>
                <a:gd name="connsiteX80" fmla="*/ 1676400 w 1914525"/>
                <a:gd name="connsiteY80" fmla="*/ 176213 h 1399068"/>
                <a:gd name="connsiteX81" fmla="*/ 1666875 w 1914525"/>
                <a:gd name="connsiteY81" fmla="*/ 161925 h 1399068"/>
                <a:gd name="connsiteX82" fmla="*/ 1638300 w 1914525"/>
                <a:gd name="connsiteY82" fmla="*/ 152400 h 1399068"/>
                <a:gd name="connsiteX83" fmla="*/ 1609725 w 1914525"/>
                <a:gd name="connsiteY83" fmla="*/ 142875 h 1399068"/>
                <a:gd name="connsiteX84" fmla="*/ 1590675 w 1914525"/>
                <a:gd name="connsiteY84" fmla="*/ 133350 h 1399068"/>
                <a:gd name="connsiteX85" fmla="*/ 1533525 w 1914525"/>
                <a:gd name="connsiteY85" fmla="*/ 123825 h 1399068"/>
                <a:gd name="connsiteX86" fmla="*/ 1495425 w 1914525"/>
                <a:gd name="connsiteY86" fmla="*/ 109538 h 1399068"/>
                <a:gd name="connsiteX87" fmla="*/ 1376363 w 1914525"/>
                <a:gd name="connsiteY87" fmla="*/ 95250 h 1399068"/>
                <a:gd name="connsiteX88" fmla="*/ 1343025 w 1914525"/>
                <a:gd name="connsiteY88" fmla="*/ 90488 h 1399068"/>
                <a:gd name="connsiteX89" fmla="*/ 1281113 w 1914525"/>
                <a:gd name="connsiteY89" fmla="*/ 76200 h 1399068"/>
                <a:gd name="connsiteX90" fmla="*/ 1223963 w 1914525"/>
                <a:gd name="connsiteY90" fmla="*/ 71438 h 1399068"/>
                <a:gd name="connsiteX91" fmla="*/ 1181100 w 1914525"/>
                <a:gd name="connsiteY91" fmla="*/ 61913 h 1399068"/>
                <a:gd name="connsiteX92" fmla="*/ 1166813 w 1914525"/>
                <a:gd name="connsiteY92" fmla="*/ 52388 h 1399068"/>
                <a:gd name="connsiteX93" fmla="*/ 1143000 w 1914525"/>
                <a:gd name="connsiteY93" fmla="*/ 47625 h 1399068"/>
                <a:gd name="connsiteX94" fmla="*/ 1114425 w 1914525"/>
                <a:gd name="connsiteY94" fmla="*/ 38100 h 1399068"/>
                <a:gd name="connsiteX95" fmla="*/ 1085850 w 1914525"/>
                <a:gd name="connsiteY95" fmla="*/ 28575 h 1399068"/>
                <a:gd name="connsiteX96" fmla="*/ 1009650 w 1914525"/>
                <a:gd name="connsiteY96" fmla="*/ 19050 h 1399068"/>
                <a:gd name="connsiteX97" fmla="*/ 976313 w 1914525"/>
                <a:gd name="connsiteY97" fmla="*/ 9525 h 1399068"/>
                <a:gd name="connsiteX98" fmla="*/ 923925 w 1914525"/>
                <a:gd name="connsiteY98" fmla="*/ 0 h 1399068"/>
                <a:gd name="connsiteX99" fmla="*/ 771525 w 1914525"/>
                <a:gd name="connsiteY99" fmla="*/ 4763 h 1399068"/>
                <a:gd name="connsiteX100" fmla="*/ 757238 w 1914525"/>
                <a:gd name="connsiteY100" fmla="*/ 9525 h 1399068"/>
                <a:gd name="connsiteX101" fmla="*/ 733425 w 1914525"/>
                <a:gd name="connsiteY101" fmla="*/ 19050 h 1399068"/>
                <a:gd name="connsiteX102" fmla="*/ 714375 w 1914525"/>
                <a:gd name="connsiteY102" fmla="*/ 28575 h 1399068"/>
                <a:gd name="connsiteX103" fmla="*/ 700088 w 1914525"/>
                <a:gd name="connsiteY103" fmla="*/ 33338 h 1399068"/>
                <a:gd name="connsiteX104" fmla="*/ 681038 w 1914525"/>
                <a:gd name="connsiteY104" fmla="*/ 42863 h 1399068"/>
                <a:gd name="connsiteX105" fmla="*/ 633413 w 1914525"/>
                <a:gd name="connsiteY105" fmla="*/ 57150 h 1399068"/>
                <a:gd name="connsiteX106" fmla="*/ 595313 w 1914525"/>
                <a:gd name="connsiteY106" fmla="*/ 71438 h 1399068"/>
                <a:gd name="connsiteX107" fmla="*/ 552450 w 1914525"/>
                <a:gd name="connsiteY107" fmla="*/ 80963 h 1399068"/>
                <a:gd name="connsiteX108" fmla="*/ 519113 w 1914525"/>
                <a:gd name="connsiteY108" fmla="*/ 95250 h 1399068"/>
                <a:gd name="connsiteX109" fmla="*/ 485775 w 1914525"/>
                <a:gd name="connsiteY109" fmla="*/ 100013 h 1399068"/>
                <a:gd name="connsiteX110" fmla="*/ 438150 w 1914525"/>
                <a:gd name="connsiteY110" fmla="*/ 119063 h 1399068"/>
                <a:gd name="connsiteX111" fmla="*/ 404813 w 1914525"/>
                <a:gd name="connsiteY111" fmla="*/ 133350 h 1399068"/>
                <a:gd name="connsiteX112" fmla="*/ 390525 w 1914525"/>
                <a:gd name="connsiteY112" fmla="*/ 147638 h 1399068"/>
                <a:gd name="connsiteX113" fmla="*/ 352425 w 1914525"/>
                <a:gd name="connsiteY113" fmla="*/ 166688 h 1399068"/>
                <a:gd name="connsiteX114" fmla="*/ 319088 w 1914525"/>
                <a:gd name="connsiteY114" fmla="*/ 180975 h 1399068"/>
                <a:gd name="connsiteX115" fmla="*/ 300038 w 1914525"/>
                <a:gd name="connsiteY115" fmla="*/ 195263 h 1399068"/>
                <a:gd name="connsiteX116" fmla="*/ 285750 w 1914525"/>
                <a:gd name="connsiteY116" fmla="*/ 200025 h 1399068"/>
                <a:gd name="connsiteX117" fmla="*/ 266700 w 1914525"/>
                <a:gd name="connsiteY117" fmla="*/ 214313 h 1399068"/>
                <a:gd name="connsiteX118" fmla="*/ 228600 w 1914525"/>
                <a:gd name="connsiteY118" fmla="*/ 233363 h 1399068"/>
                <a:gd name="connsiteX119" fmla="*/ 200025 w 1914525"/>
                <a:gd name="connsiteY119" fmla="*/ 252413 h 1399068"/>
                <a:gd name="connsiteX120" fmla="*/ 185738 w 1914525"/>
                <a:gd name="connsiteY120" fmla="*/ 261938 h 1399068"/>
                <a:gd name="connsiteX121" fmla="*/ 166688 w 1914525"/>
                <a:gd name="connsiteY121" fmla="*/ 271463 h 1399068"/>
                <a:gd name="connsiteX122" fmla="*/ 157163 w 1914525"/>
                <a:gd name="connsiteY122" fmla="*/ 285750 h 1399068"/>
                <a:gd name="connsiteX123" fmla="*/ 142875 w 1914525"/>
                <a:gd name="connsiteY123" fmla="*/ 300038 h 1399068"/>
                <a:gd name="connsiteX124" fmla="*/ 119063 w 1914525"/>
                <a:gd name="connsiteY124" fmla="*/ 333375 h 1399068"/>
                <a:gd name="connsiteX125" fmla="*/ 114300 w 1914525"/>
                <a:gd name="connsiteY125" fmla="*/ 347663 h 1399068"/>
                <a:gd name="connsiteX126" fmla="*/ 104775 w 1914525"/>
                <a:gd name="connsiteY126" fmla="*/ 371475 h 1399068"/>
                <a:gd name="connsiteX127" fmla="*/ 85725 w 1914525"/>
                <a:gd name="connsiteY127" fmla="*/ 404813 h 1399068"/>
                <a:gd name="connsiteX128" fmla="*/ 76200 w 1914525"/>
                <a:gd name="connsiteY128" fmla="*/ 442913 h 1399068"/>
                <a:gd name="connsiteX129" fmla="*/ 71438 w 1914525"/>
                <a:gd name="connsiteY129" fmla="*/ 457200 h 1399068"/>
                <a:gd name="connsiteX130" fmla="*/ 66675 w 1914525"/>
                <a:gd name="connsiteY130" fmla="*/ 490538 h 1399068"/>
                <a:gd name="connsiteX131" fmla="*/ 61913 w 1914525"/>
                <a:gd name="connsiteY131" fmla="*/ 504825 h 1399068"/>
                <a:gd name="connsiteX132" fmla="*/ 57150 w 1914525"/>
                <a:gd name="connsiteY132" fmla="*/ 523875 h 1399068"/>
                <a:gd name="connsiteX133" fmla="*/ 52388 w 1914525"/>
                <a:gd name="connsiteY133" fmla="*/ 576263 h 1399068"/>
                <a:gd name="connsiteX134" fmla="*/ 47625 w 1914525"/>
                <a:gd name="connsiteY134" fmla="*/ 604838 h 1399068"/>
                <a:gd name="connsiteX135" fmla="*/ 38100 w 1914525"/>
                <a:gd name="connsiteY135" fmla="*/ 714375 h 1399068"/>
                <a:gd name="connsiteX136" fmla="*/ 28575 w 1914525"/>
                <a:gd name="connsiteY136" fmla="*/ 762000 h 1399068"/>
                <a:gd name="connsiteX137" fmla="*/ 14288 w 1914525"/>
                <a:gd name="connsiteY137" fmla="*/ 866775 h 1399068"/>
                <a:gd name="connsiteX138" fmla="*/ 9525 w 1914525"/>
                <a:gd name="connsiteY138" fmla="*/ 890588 h 1399068"/>
                <a:gd name="connsiteX139" fmla="*/ 0 w 1914525"/>
                <a:gd name="connsiteY139" fmla="*/ 919163 h 1399068"/>
                <a:gd name="connsiteX140" fmla="*/ 4763 w 1914525"/>
                <a:gd name="connsiteY140" fmla="*/ 1042988 h 1399068"/>
                <a:gd name="connsiteX141" fmla="*/ 14288 w 1914525"/>
                <a:gd name="connsiteY141" fmla="*/ 1076325 h 1399068"/>
                <a:gd name="connsiteX142" fmla="*/ 23813 w 1914525"/>
                <a:gd name="connsiteY14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35856 w 1914525"/>
                <a:gd name="connsiteY27" fmla="*/ 202406 h 1399068"/>
                <a:gd name="connsiteX28" fmla="*/ 1216819 w 1914525"/>
                <a:gd name="connsiteY28" fmla="*/ 226218 h 1399068"/>
                <a:gd name="connsiteX29" fmla="*/ 1293019 w 1914525"/>
                <a:gd name="connsiteY29" fmla="*/ 266700 h 1399068"/>
                <a:gd name="connsiteX30" fmla="*/ 1338263 w 1914525"/>
                <a:gd name="connsiteY30" fmla="*/ 254793 h 1399068"/>
                <a:gd name="connsiteX31" fmla="*/ 1385888 w 1914525"/>
                <a:gd name="connsiteY31" fmla="*/ 245268 h 1399068"/>
                <a:gd name="connsiteX32" fmla="*/ 1452563 w 1914525"/>
                <a:gd name="connsiteY32" fmla="*/ 238125 h 1399068"/>
                <a:gd name="connsiteX33" fmla="*/ 1481138 w 1914525"/>
                <a:gd name="connsiteY33" fmla="*/ 247650 h 1399068"/>
                <a:gd name="connsiteX34" fmla="*/ 1495426 w 1914525"/>
                <a:gd name="connsiteY34" fmla="*/ 302419 h 1399068"/>
                <a:gd name="connsiteX35" fmla="*/ 1590675 w 1914525"/>
                <a:gd name="connsiteY35" fmla="*/ 314325 h 1399068"/>
                <a:gd name="connsiteX36" fmla="*/ 1619250 w 1914525"/>
                <a:gd name="connsiteY36" fmla="*/ 342900 h 1399068"/>
                <a:gd name="connsiteX37" fmla="*/ 1657350 w 1914525"/>
                <a:gd name="connsiteY37" fmla="*/ 390525 h 1399068"/>
                <a:gd name="connsiteX38" fmla="*/ 1676400 w 1914525"/>
                <a:gd name="connsiteY38" fmla="*/ 419100 h 1399068"/>
                <a:gd name="connsiteX39" fmla="*/ 1704975 w 1914525"/>
                <a:gd name="connsiteY39" fmla="*/ 471488 h 1399068"/>
                <a:gd name="connsiteX40" fmla="*/ 1747838 w 1914525"/>
                <a:gd name="connsiteY40" fmla="*/ 542925 h 1399068"/>
                <a:gd name="connsiteX41" fmla="*/ 1762125 w 1914525"/>
                <a:gd name="connsiteY41" fmla="*/ 571500 h 1399068"/>
                <a:gd name="connsiteX42" fmla="*/ 1771650 w 1914525"/>
                <a:gd name="connsiteY42" fmla="*/ 600075 h 1399068"/>
                <a:gd name="connsiteX43" fmla="*/ 1790700 w 1914525"/>
                <a:gd name="connsiteY43" fmla="*/ 642938 h 1399068"/>
                <a:gd name="connsiteX44" fmla="*/ 1809750 w 1914525"/>
                <a:gd name="connsiteY44" fmla="*/ 695325 h 1399068"/>
                <a:gd name="connsiteX45" fmla="*/ 1824038 w 1914525"/>
                <a:gd name="connsiteY45" fmla="*/ 747713 h 1399068"/>
                <a:gd name="connsiteX46" fmla="*/ 1833563 w 1914525"/>
                <a:gd name="connsiteY46" fmla="*/ 804863 h 1399068"/>
                <a:gd name="connsiteX47" fmla="*/ 1845469 w 1914525"/>
                <a:gd name="connsiteY47" fmla="*/ 940594 h 1399068"/>
                <a:gd name="connsiteX48" fmla="*/ 1857375 w 1914525"/>
                <a:gd name="connsiteY48" fmla="*/ 1000125 h 1399068"/>
                <a:gd name="connsiteX49" fmla="*/ 1850231 w 1914525"/>
                <a:gd name="connsiteY49" fmla="*/ 1166813 h 1399068"/>
                <a:gd name="connsiteX50" fmla="*/ 1885950 w 1914525"/>
                <a:gd name="connsiteY50" fmla="*/ 1285875 h 1399068"/>
                <a:gd name="connsiteX51" fmla="*/ 1876425 w 1914525"/>
                <a:gd name="connsiteY51" fmla="*/ 1357313 h 1399068"/>
                <a:gd name="connsiteX52" fmla="*/ 1866900 w 1914525"/>
                <a:gd name="connsiteY52" fmla="*/ 1395413 h 1399068"/>
                <a:gd name="connsiteX53" fmla="*/ 1862138 w 1914525"/>
                <a:gd name="connsiteY53" fmla="*/ 1271587 h 1399068"/>
                <a:gd name="connsiteX54" fmla="*/ 1881188 w 1914525"/>
                <a:gd name="connsiteY54" fmla="*/ 1238250 h 1399068"/>
                <a:gd name="connsiteX55" fmla="*/ 1890713 w 1914525"/>
                <a:gd name="connsiteY55" fmla="*/ 1200150 h 1399068"/>
                <a:gd name="connsiteX56" fmla="*/ 1900238 w 1914525"/>
                <a:gd name="connsiteY56" fmla="*/ 1171575 h 1399068"/>
                <a:gd name="connsiteX57" fmla="*/ 1905000 w 1914525"/>
                <a:gd name="connsiteY57" fmla="*/ 1085850 h 1399068"/>
                <a:gd name="connsiteX58" fmla="*/ 1914525 w 1914525"/>
                <a:gd name="connsiteY58" fmla="*/ 809625 h 1399068"/>
                <a:gd name="connsiteX59" fmla="*/ 1909763 w 1914525"/>
                <a:gd name="connsiteY59" fmla="*/ 666750 h 1399068"/>
                <a:gd name="connsiteX60" fmla="*/ 1890713 w 1914525"/>
                <a:gd name="connsiteY60" fmla="*/ 633413 h 1399068"/>
                <a:gd name="connsiteX61" fmla="*/ 1881188 w 1914525"/>
                <a:gd name="connsiteY61" fmla="*/ 609600 h 1399068"/>
                <a:gd name="connsiteX62" fmla="*/ 1871663 w 1914525"/>
                <a:gd name="connsiteY62" fmla="*/ 581025 h 1399068"/>
                <a:gd name="connsiteX63" fmla="*/ 1862138 w 1914525"/>
                <a:gd name="connsiteY63" fmla="*/ 566738 h 1399068"/>
                <a:gd name="connsiteX64" fmla="*/ 1857375 w 1914525"/>
                <a:gd name="connsiteY64" fmla="*/ 542925 h 1399068"/>
                <a:gd name="connsiteX65" fmla="*/ 1847850 w 1914525"/>
                <a:gd name="connsiteY65" fmla="*/ 528638 h 1399068"/>
                <a:gd name="connsiteX66" fmla="*/ 1843088 w 1914525"/>
                <a:gd name="connsiteY66" fmla="*/ 514350 h 1399068"/>
                <a:gd name="connsiteX67" fmla="*/ 1833563 w 1914525"/>
                <a:gd name="connsiteY67" fmla="*/ 495300 h 1399068"/>
                <a:gd name="connsiteX68" fmla="*/ 1824038 w 1914525"/>
                <a:gd name="connsiteY68" fmla="*/ 457200 h 1399068"/>
                <a:gd name="connsiteX69" fmla="*/ 1814513 w 1914525"/>
                <a:gd name="connsiteY69" fmla="*/ 438150 h 1399068"/>
                <a:gd name="connsiteX70" fmla="*/ 1800225 w 1914525"/>
                <a:gd name="connsiteY70" fmla="*/ 404813 h 1399068"/>
                <a:gd name="connsiteX71" fmla="*/ 1790700 w 1914525"/>
                <a:gd name="connsiteY71" fmla="*/ 376238 h 1399068"/>
                <a:gd name="connsiteX72" fmla="*/ 1785938 w 1914525"/>
                <a:gd name="connsiteY72" fmla="*/ 361950 h 1399068"/>
                <a:gd name="connsiteX73" fmla="*/ 1781175 w 1914525"/>
                <a:gd name="connsiteY73" fmla="*/ 342900 h 1399068"/>
                <a:gd name="connsiteX74" fmla="*/ 1771650 w 1914525"/>
                <a:gd name="connsiteY74" fmla="*/ 328613 h 1399068"/>
                <a:gd name="connsiteX75" fmla="*/ 1752600 w 1914525"/>
                <a:gd name="connsiteY75" fmla="*/ 280988 h 1399068"/>
                <a:gd name="connsiteX76" fmla="*/ 1747838 w 1914525"/>
                <a:gd name="connsiteY76" fmla="*/ 266700 h 1399068"/>
                <a:gd name="connsiteX77" fmla="*/ 1738313 w 1914525"/>
                <a:gd name="connsiteY77" fmla="*/ 252413 h 1399068"/>
                <a:gd name="connsiteX78" fmla="*/ 1724025 w 1914525"/>
                <a:gd name="connsiteY78" fmla="*/ 228600 h 1399068"/>
                <a:gd name="connsiteX79" fmla="*/ 1714500 w 1914525"/>
                <a:gd name="connsiteY79" fmla="*/ 214313 h 1399068"/>
                <a:gd name="connsiteX80" fmla="*/ 1700213 w 1914525"/>
                <a:gd name="connsiteY80" fmla="*/ 204788 h 1399068"/>
                <a:gd name="connsiteX81" fmla="*/ 1676400 w 1914525"/>
                <a:gd name="connsiteY81" fmla="*/ 176213 h 1399068"/>
                <a:gd name="connsiteX82" fmla="*/ 1666875 w 1914525"/>
                <a:gd name="connsiteY82" fmla="*/ 161925 h 1399068"/>
                <a:gd name="connsiteX83" fmla="*/ 1638300 w 1914525"/>
                <a:gd name="connsiteY83" fmla="*/ 152400 h 1399068"/>
                <a:gd name="connsiteX84" fmla="*/ 1609725 w 1914525"/>
                <a:gd name="connsiteY84" fmla="*/ 142875 h 1399068"/>
                <a:gd name="connsiteX85" fmla="*/ 1590675 w 1914525"/>
                <a:gd name="connsiteY85" fmla="*/ 133350 h 1399068"/>
                <a:gd name="connsiteX86" fmla="*/ 1533525 w 1914525"/>
                <a:gd name="connsiteY86" fmla="*/ 123825 h 1399068"/>
                <a:gd name="connsiteX87" fmla="*/ 1495425 w 1914525"/>
                <a:gd name="connsiteY87" fmla="*/ 109538 h 1399068"/>
                <a:gd name="connsiteX88" fmla="*/ 1376363 w 1914525"/>
                <a:gd name="connsiteY88" fmla="*/ 95250 h 1399068"/>
                <a:gd name="connsiteX89" fmla="*/ 1343025 w 1914525"/>
                <a:gd name="connsiteY89" fmla="*/ 90488 h 1399068"/>
                <a:gd name="connsiteX90" fmla="*/ 1281113 w 1914525"/>
                <a:gd name="connsiteY90" fmla="*/ 76200 h 1399068"/>
                <a:gd name="connsiteX91" fmla="*/ 1223963 w 1914525"/>
                <a:gd name="connsiteY91" fmla="*/ 71438 h 1399068"/>
                <a:gd name="connsiteX92" fmla="*/ 1181100 w 1914525"/>
                <a:gd name="connsiteY92" fmla="*/ 61913 h 1399068"/>
                <a:gd name="connsiteX93" fmla="*/ 1166813 w 1914525"/>
                <a:gd name="connsiteY93" fmla="*/ 52388 h 1399068"/>
                <a:gd name="connsiteX94" fmla="*/ 1143000 w 1914525"/>
                <a:gd name="connsiteY94" fmla="*/ 47625 h 1399068"/>
                <a:gd name="connsiteX95" fmla="*/ 1114425 w 1914525"/>
                <a:gd name="connsiteY95" fmla="*/ 38100 h 1399068"/>
                <a:gd name="connsiteX96" fmla="*/ 1085850 w 1914525"/>
                <a:gd name="connsiteY96" fmla="*/ 28575 h 1399068"/>
                <a:gd name="connsiteX97" fmla="*/ 1009650 w 1914525"/>
                <a:gd name="connsiteY97" fmla="*/ 19050 h 1399068"/>
                <a:gd name="connsiteX98" fmla="*/ 976313 w 1914525"/>
                <a:gd name="connsiteY98" fmla="*/ 9525 h 1399068"/>
                <a:gd name="connsiteX99" fmla="*/ 923925 w 1914525"/>
                <a:gd name="connsiteY99" fmla="*/ 0 h 1399068"/>
                <a:gd name="connsiteX100" fmla="*/ 771525 w 1914525"/>
                <a:gd name="connsiteY100" fmla="*/ 4763 h 1399068"/>
                <a:gd name="connsiteX101" fmla="*/ 757238 w 1914525"/>
                <a:gd name="connsiteY101" fmla="*/ 9525 h 1399068"/>
                <a:gd name="connsiteX102" fmla="*/ 733425 w 1914525"/>
                <a:gd name="connsiteY102" fmla="*/ 19050 h 1399068"/>
                <a:gd name="connsiteX103" fmla="*/ 714375 w 1914525"/>
                <a:gd name="connsiteY103" fmla="*/ 28575 h 1399068"/>
                <a:gd name="connsiteX104" fmla="*/ 700088 w 1914525"/>
                <a:gd name="connsiteY104" fmla="*/ 33338 h 1399068"/>
                <a:gd name="connsiteX105" fmla="*/ 681038 w 1914525"/>
                <a:gd name="connsiteY105" fmla="*/ 42863 h 1399068"/>
                <a:gd name="connsiteX106" fmla="*/ 633413 w 1914525"/>
                <a:gd name="connsiteY106" fmla="*/ 57150 h 1399068"/>
                <a:gd name="connsiteX107" fmla="*/ 595313 w 1914525"/>
                <a:gd name="connsiteY107" fmla="*/ 71438 h 1399068"/>
                <a:gd name="connsiteX108" fmla="*/ 552450 w 1914525"/>
                <a:gd name="connsiteY108" fmla="*/ 80963 h 1399068"/>
                <a:gd name="connsiteX109" fmla="*/ 519113 w 1914525"/>
                <a:gd name="connsiteY109" fmla="*/ 95250 h 1399068"/>
                <a:gd name="connsiteX110" fmla="*/ 485775 w 1914525"/>
                <a:gd name="connsiteY110" fmla="*/ 100013 h 1399068"/>
                <a:gd name="connsiteX111" fmla="*/ 438150 w 1914525"/>
                <a:gd name="connsiteY111" fmla="*/ 119063 h 1399068"/>
                <a:gd name="connsiteX112" fmla="*/ 404813 w 1914525"/>
                <a:gd name="connsiteY112" fmla="*/ 133350 h 1399068"/>
                <a:gd name="connsiteX113" fmla="*/ 390525 w 1914525"/>
                <a:gd name="connsiteY113" fmla="*/ 147638 h 1399068"/>
                <a:gd name="connsiteX114" fmla="*/ 352425 w 1914525"/>
                <a:gd name="connsiteY114" fmla="*/ 166688 h 1399068"/>
                <a:gd name="connsiteX115" fmla="*/ 319088 w 1914525"/>
                <a:gd name="connsiteY115" fmla="*/ 180975 h 1399068"/>
                <a:gd name="connsiteX116" fmla="*/ 300038 w 1914525"/>
                <a:gd name="connsiteY116" fmla="*/ 195263 h 1399068"/>
                <a:gd name="connsiteX117" fmla="*/ 285750 w 1914525"/>
                <a:gd name="connsiteY117" fmla="*/ 200025 h 1399068"/>
                <a:gd name="connsiteX118" fmla="*/ 266700 w 1914525"/>
                <a:gd name="connsiteY118" fmla="*/ 214313 h 1399068"/>
                <a:gd name="connsiteX119" fmla="*/ 228600 w 1914525"/>
                <a:gd name="connsiteY119" fmla="*/ 233363 h 1399068"/>
                <a:gd name="connsiteX120" fmla="*/ 200025 w 1914525"/>
                <a:gd name="connsiteY120" fmla="*/ 252413 h 1399068"/>
                <a:gd name="connsiteX121" fmla="*/ 185738 w 1914525"/>
                <a:gd name="connsiteY121" fmla="*/ 261938 h 1399068"/>
                <a:gd name="connsiteX122" fmla="*/ 166688 w 1914525"/>
                <a:gd name="connsiteY122" fmla="*/ 271463 h 1399068"/>
                <a:gd name="connsiteX123" fmla="*/ 157163 w 1914525"/>
                <a:gd name="connsiteY123" fmla="*/ 285750 h 1399068"/>
                <a:gd name="connsiteX124" fmla="*/ 142875 w 1914525"/>
                <a:gd name="connsiteY124" fmla="*/ 300038 h 1399068"/>
                <a:gd name="connsiteX125" fmla="*/ 119063 w 1914525"/>
                <a:gd name="connsiteY125" fmla="*/ 333375 h 1399068"/>
                <a:gd name="connsiteX126" fmla="*/ 114300 w 1914525"/>
                <a:gd name="connsiteY126" fmla="*/ 347663 h 1399068"/>
                <a:gd name="connsiteX127" fmla="*/ 104775 w 1914525"/>
                <a:gd name="connsiteY127" fmla="*/ 371475 h 1399068"/>
                <a:gd name="connsiteX128" fmla="*/ 85725 w 1914525"/>
                <a:gd name="connsiteY128" fmla="*/ 404813 h 1399068"/>
                <a:gd name="connsiteX129" fmla="*/ 76200 w 1914525"/>
                <a:gd name="connsiteY129" fmla="*/ 442913 h 1399068"/>
                <a:gd name="connsiteX130" fmla="*/ 71438 w 1914525"/>
                <a:gd name="connsiteY130" fmla="*/ 457200 h 1399068"/>
                <a:gd name="connsiteX131" fmla="*/ 66675 w 1914525"/>
                <a:gd name="connsiteY131" fmla="*/ 490538 h 1399068"/>
                <a:gd name="connsiteX132" fmla="*/ 61913 w 1914525"/>
                <a:gd name="connsiteY132" fmla="*/ 504825 h 1399068"/>
                <a:gd name="connsiteX133" fmla="*/ 57150 w 1914525"/>
                <a:gd name="connsiteY133" fmla="*/ 523875 h 1399068"/>
                <a:gd name="connsiteX134" fmla="*/ 52388 w 1914525"/>
                <a:gd name="connsiteY134" fmla="*/ 576263 h 1399068"/>
                <a:gd name="connsiteX135" fmla="*/ 47625 w 1914525"/>
                <a:gd name="connsiteY135" fmla="*/ 604838 h 1399068"/>
                <a:gd name="connsiteX136" fmla="*/ 38100 w 1914525"/>
                <a:gd name="connsiteY136" fmla="*/ 714375 h 1399068"/>
                <a:gd name="connsiteX137" fmla="*/ 28575 w 1914525"/>
                <a:gd name="connsiteY137" fmla="*/ 762000 h 1399068"/>
                <a:gd name="connsiteX138" fmla="*/ 14288 w 1914525"/>
                <a:gd name="connsiteY138" fmla="*/ 866775 h 1399068"/>
                <a:gd name="connsiteX139" fmla="*/ 9525 w 1914525"/>
                <a:gd name="connsiteY139" fmla="*/ 890588 h 1399068"/>
                <a:gd name="connsiteX140" fmla="*/ 0 w 1914525"/>
                <a:gd name="connsiteY140" fmla="*/ 919163 h 1399068"/>
                <a:gd name="connsiteX141" fmla="*/ 4763 w 1914525"/>
                <a:gd name="connsiteY141" fmla="*/ 1042988 h 1399068"/>
                <a:gd name="connsiteX142" fmla="*/ 14288 w 1914525"/>
                <a:gd name="connsiteY142" fmla="*/ 1076325 h 1399068"/>
                <a:gd name="connsiteX143" fmla="*/ 23813 w 1914525"/>
                <a:gd name="connsiteY14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35856 w 1914525"/>
                <a:gd name="connsiteY27" fmla="*/ 202406 h 1399068"/>
                <a:gd name="connsiteX28" fmla="*/ 1216819 w 1914525"/>
                <a:gd name="connsiteY28" fmla="*/ 226218 h 1399068"/>
                <a:gd name="connsiteX29" fmla="*/ 1264444 w 1914525"/>
                <a:gd name="connsiteY29" fmla="*/ 252412 h 1399068"/>
                <a:gd name="connsiteX30" fmla="*/ 1293019 w 1914525"/>
                <a:gd name="connsiteY30" fmla="*/ 266700 h 1399068"/>
                <a:gd name="connsiteX31" fmla="*/ 1338263 w 1914525"/>
                <a:gd name="connsiteY31" fmla="*/ 254793 h 1399068"/>
                <a:gd name="connsiteX32" fmla="*/ 1385888 w 1914525"/>
                <a:gd name="connsiteY32" fmla="*/ 245268 h 1399068"/>
                <a:gd name="connsiteX33" fmla="*/ 1452563 w 1914525"/>
                <a:gd name="connsiteY33" fmla="*/ 238125 h 1399068"/>
                <a:gd name="connsiteX34" fmla="*/ 1481138 w 1914525"/>
                <a:gd name="connsiteY34" fmla="*/ 247650 h 1399068"/>
                <a:gd name="connsiteX35" fmla="*/ 1495426 w 1914525"/>
                <a:gd name="connsiteY35" fmla="*/ 302419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35856 w 1914525"/>
                <a:gd name="connsiteY27" fmla="*/ 202406 h 1399068"/>
                <a:gd name="connsiteX28" fmla="*/ 1200150 w 1914525"/>
                <a:gd name="connsiteY28" fmla="*/ 216693 h 1399068"/>
                <a:gd name="connsiteX29" fmla="*/ 1216819 w 1914525"/>
                <a:gd name="connsiteY29" fmla="*/ 226218 h 1399068"/>
                <a:gd name="connsiteX30" fmla="*/ 1264444 w 1914525"/>
                <a:gd name="connsiteY30" fmla="*/ 252412 h 1399068"/>
                <a:gd name="connsiteX31" fmla="*/ 1293019 w 1914525"/>
                <a:gd name="connsiteY31" fmla="*/ 266700 h 1399068"/>
                <a:gd name="connsiteX32" fmla="*/ 1338263 w 1914525"/>
                <a:gd name="connsiteY32" fmla="*/ 254793 h 1399068"/>
                <a:gd name="connsiteX33" fmla="*/ 1385888 w 1914525"/>
                <a:gd name="connsiteY33" fmla="*/ 245268 h 1399068"/>
                <a:gd name="connsiteX34" fmla="*/ 1452563 w 1914525"/>
                <a:gd name="connsiteY34" fmla="*/ 238125 h 1399068"/>
                <a:gd name="connsiteX35" fmla="*/ 1481138 w 1914525"/>
                <a:gd name="connsiteY35" fmla="*/ 247650 h 1399068"/>
                <a:gd name="connsiteX36" fmla="*/ 1495426 w 1914525"/>
                <a:gd name="connsiteY36" fmla="*/ 302419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02519 w 1914525"/>
                <a:gd name="connsiteY27" fmla="*/ 209549 h 1399068"/>
                <a:gd name="connsiteX28" fmla="*/ 1135856 w 1914525"/>
                <a:gd name="connsiteY28" fmla="*/ 202406 h 1399068"/>
                <a:gd name="connsiteX29" fmla="*/ 1200150 w 1914525"/>
                <a:gd name="connsiteY29" fmla="*/ 216693 h 1399068"/>
                <a:gd name="connsiteX30" fmla="*/ 1216819 w 1914525"/>
                <a:gd name="connsiteY30" fmla="*/ 226218 h 1399068"/>
                <a:gd name="connsiteX31" fmla="*/ 1264444 w 1914525"/>
                <a:gd name="connsiteY31" fmla="*/ 252412 h 1399068"/>
                <a:gd name="connsiteX32" fmla="*/ 1293019 w 1914525"/>
                <a:gd name="connsiteY32" fmla="*/ 266700 h 1399068"/>
                <a:gd name="connsiteX33" fmla="*/ 1338263 w 1914525"/>
                <a:gd name="connsiteY33" fmla="*/ 254793 h 1399068"/>
                <a:gd name="connsiteX34" fmla="*/ 1385888 w 1914525"/>
                <a:gd name="connsiteY34" fmla="*/ 245268 h 1399068"/>
                <a:gd name="connsiteX35" fmla="*/ 1452563 w 1914525"/>
                <a:gd name="connsiteY35" fmla="*/ 238125 h 1399068"/>
                <a:gd name="connsiteX36" fmla="*/ 1481138 w 1914525"/>
                <a:gd name="connsiteY36" fmla="*/ 247650 h 1399068"/>
                <a:gd name="connsiteX37" fmla="*/ 1495426 w 1914525"/>
                <a:gd name="connsiteY37" fmla="*/ 302419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02519 w 1914525"/>
                <a:gd name="connsiteY27" fmla="*/ 209549 h 1399068"/>
                <a:gd name="connsiteX28" fmla="*/ 1135856 w 1914525"/>
                <a:gd name="connsiteY28" fmla="*/ 202406 h 1399068"/>
                <a:gd name="connsiteX29" fmla="*/ 1200150 w 1914525"/>
                <a:gd name="connsiteY29" fmla="*/ 216693 h 1399068"/>
                <a:gd name="connsiteX30" fmla="*/ 1216819 w 1914525"/>
                <a:gd name="connsiteY30" fmla="*/ 226218 h 1399068"/>
                <a:gd name="connsiteX31" fmla="*/ 1247775 w 1914525"/>
                <a:gd name="connsiteY31" fmla="*/ 283368 h 1399068"/>
                <a:gd name="connsiteX32" fmla="*/ 1293019 w 1914525"/>
                <a:gd name="connsiteY32" fmla="*/ 266700 h 1399068"/>
                <a:gd name="connsiteX33" fmla="*/ 1338263 w 1914525"/>
                <a:gd name="connsiteY33" fmla="*/ 254793 h 1399068"/>
                <a:gd name="connsiteX34" fmla="*/ 1385888 w 1914525"/>
                <a:gd name="connsiteY34" fmla="*/ 245268 h 1399068"/>
                <a:gd name="connsiteX35" fmla="*/ 1452563 w 1914525"/>
                <a:gd name="connsiteY35" fmla="*/ 238125 h 1399068"/>
                <a:gd name="connsiteX36" fmla="*/ 1481138 w 1914525"/>
                <a:gd name="connsiteY36" fmla="*/ 247650 h 1399068"/>
                <a:gd name="connsiteX37" fmla="*/ 1495426 w 1914525"/>
                <a:gd name="connsiteY37" fmla="*/ 302419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02519 w 1914525"/>
                <a:gd name="connsiteY27" fmla="*/ 209549 h 1399068"/>
                <a:gd name="connsiteX28" fmla="*/ 1135856 w 1914525"/>
                <a:gd name="connsiteY28" fmla="*/ 202406 h 1399068"/>
                <a:gd name="connsiteX29" fmla="*/ 1200150 w 1914525"/>
                <a:gd name="connsiteY29" fmla="*/ 216693 h 1399068"/>
                <a:gd name="connsiteX30" fmla="*/ 1216819 w 1914525"/>
                <a:gd name="connsiteY30" fmla="*/ 226218 h 1399068"/>
                <a:gd name="connsiteX31" fmla="*/ 1247775 w 1914525"/>
                <a:gd name="connsiteY31" fmla="*/ 283368 h 1399068"/>
                <a:gd name="connsiteX32" fmla="*/ 1271588 w 1914525"/>
                <a:gd name="connsiteY32" fmla="*/ 247650 h 1399068"/>
                <a:gd name="connsiteX33" fmla="*/ 1338263 w 1914525"/>
                <a:gd name="connsiteY33" fmla="*/ 254793 h 1399068"/>
                <a:gd name="connsiteX34" fmla="*/ 1385888 w 1914525"/>
                <a:gd name="connsiteY34" fmla="*/ 245268 h 1399068"/>
                <a:gd name="connsiteX35" fmla="*/ 1452563 w 1914525"/>
                <a:gd name="connsiteY35" fmla="*/ 238125 h 1399068"/>
                <a:gd name="connsiteX36" fmla="*/ 1481138 w 1914525"/>
                <a:gd name="connsiteY36" fmla="*/ 247650 h 1399068"/>
                <a:gd name="connsiteX37" fmla="*/ 1495426 w 1914525"/>
                <a:gd name="connsiteY37" fmla="*/ 302419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59656 w 1914525"/>
                <a:gd name="connsiteY26" fmla="*/ 228599 h 1399068"/>
                <a:gd name="connsiteX27" fmla="*/ 1102519 w 1914525"/>
                <a:gd name="connsiteY27" fmla="*/ 209549 h 1399068"/>
                <a:gd name="connsiteX28" fmla="*/ 1135856 w 1914525"/>
                <a:gd name="connsiteY28" fmla="*/ 202406 h 1399068"/>
                <a:gd name="connsiteX29" fmla="*/ 1200150 w 1914525"/>
                <a:gd name="connsiteY29" fmla="*/ 216693 h 1399068"/>
                <a:gd name="connsiteX30" fmla="*/ 1216819 w 1914525"/>
                <a:gd name="connsiteY30" fmla="*/ 226218 h 1399068"/>
                <a:gd name="connsiteX31" fmla="*/ 1247775 w 1914525"/>
                <a:gd name="connsiteY31" fmla="*/ 283368 h 1399068"/>
                <a:gd name="connsiteX32" fmla="*/ 1271588 w 1914525"/>
                <a:gd name="connsiteY32" fmla="*/ 247650 h 1399068"/>
                <a:gd name="connsiteX33" fmla="*/ 1319213 w 1914525"/>
                <a:gd name="connsiteY33" fmla="*/ 245268 h 1399068"/>
                <a:gd name="connsiteX34" fmla="*/ 1385888 w 1914525"/>
                <a:gd name="connsiteY34" fmla="*/ 245268 h 1399068"/>
                <a:gd name="connsiteX35" fmla="*/ 1452563 w 1914525"/>
                <a:gd name="connsiteY35" fmla="*/ 238125 h 1399068"/>
                <a:gd name="connsiteX36" fmla="*/ 1481138 w 1914525"/>
                <a:gd name="connsiteY36" fmla="*/ 247650 h 1399068"/>
                <a:gd name="connsiteX37" fmla="*/ 1495426 w 1914525"/>
                <a:gd name="connsiteY37" fmla="*/ 302419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92982 w 1914525"/>
                <a:gd name="connsiteY25" fmla="*/ 242888 h 1399068"/>
                <a:gd name="connsiteX26" fmla="*/ 1014412 w 1914525"/>
                <a:gd name="connsiteY26" fmla="*/ 221455 h 1399068"/>
                <a:gd name="connsiteX27" fmla="*/ 1102519 w 1914525"/>
                <a:gd name="connsiteY27" fmla="*/ 209549 h 1399068"/>
                <a:gd name="connsiteX28" fmla="*/ 1135856 w 1914525"/>
                <a:gd name="connsiteY28" fmla="*/ 202406 h 1399068"/>
                <a:gd name="connsiteX29" fmla="*/ 1200150 w 1914525"/>
                <a:gd name="connsiteY29" fmla="*/ 216693 h 1399068"/>
                <a:gd name="connsiteX30" fmla="*/ 1216819 w 1914525"/>
                <a:gd name="connsiteY30" fmla="*/ 226218 h 1399068"/>
                <a:gd name="connsiteX31" fmla="*/ 1247775 w 1914525"/>
                <a:gd name="connsiteY31" fmla="*/ 283368 h 1399068"/>
                <a:gd name="connsiteX32" fmla="*/ 1271588 w 1914525"/>
                <a:gd name="connsiteY32" fmla="*/ 247650 h 1399068"/>
                <a:gd name="connsiteX33" fmla="*/ 1319213 w 1914525"/>
                <a:gd name="connsiteY33" fmla="*/ 245268 h 1399068"/>
                <a:gd name="connsiteX34" fmla="*/ 1385888 w 1914525"/>
                <a:gd name="connsiteY34" fmla="*/ 245268 h 1399068"/>
                <a:gd name="connsiteX35" fmla="*/ 1452563 w 1914525"/>
                <a:gd name="connsiteY35" fmla="*/ 238125 h 1399068"/>
                <a:gd name="connsiteX36" fmla="*/ 1481138 w 1914525"/>
                <a:gd name="connsiteY36" fmla="*/ 247650 h 1399068"/>
                <a:gd name="connsiteX37" fmla="*/ 1495426 w 1914525"/>
                <a:gd name="connsiteY37" fmla="*/ 302419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92982 w 1914525"/>
                <a:gd name="connsiteY26" fmla="*/ 242888 h 1399068"/>
                <a:gd name="connsiteX27" fmla="*/ 1014412 w 1914525"/>
                <a:gd name="connsiteY27" fmla="*/ 221455 h 1399068"/>
                <a:gd name="connsiteX28" fmla="*/ 1102519 w 1914525"/>
                <a:gd name="connsiteY28" fmla="*/ 209549 h 1399068"/>
                <a:gd name="connsiteX29" fmla="*/ 1135856 w 1914525"/>
                <a:gd name="connsiteY29" fmla="*/ 202406 h 1399068"/>
                <a:gd name="connsiteX30" fmla="*/ 1200150 w 1914525"/>
                <a:gd name="connsiteY30" fmla="*/ 216693 h 1399068"/>
                <a:gd name="connsiteX31" fmla="*/ 1216819 w 1914525"/>
                <a:gd name="connsiteY31" fmla="*/ 226218 h 1399068"/>
                <a:gd name="connsiteX32" fmla="*/ 1247775 w 1914525"/>
                <a:gd name="connsiteY32" fmla="*/ 283368 h 1399068"/>
                <a:gd name="connsiteX33" fmla="*/ 1271588 w 1914525"/>
                <a:gd name="connsiteY33" fmla="*/ 247650 h 1399068"/>
                <a:gd name="connsiteX34" fmla="*/ 1319213 w 1914525"/>
                <a:gd name="connsiteY34" fmla="*/ 245268 h 1399068"/>
                <a:gd name="connsiteX35" fmla="*/ 1385888 w 1914525"/>
                <a:gd name="connsiteY35" fmla="*/ 245268 h 1399068"/>
                <a:gd name="connsiteX36" fmla="*/ 1452563 w 1914525"/>
                <a:gd name="connsiteY36" fmla="*/ 238125 h 1399068"/>
                <a:gd name="connsiteX37" fmla="*/ 1481138 w 1914525"/>
                <a:gd name="connsiteY37" fmla="*/ 247650 h 1399068"/>
                <a:gd name="connsiteX38" fmla="*/ 1495426 w 1914525"/>
                <a:gd name="connsiteY38" fmla="*/ 302419 h 1399068"/>
                <a:gd name="connsiteX39" fmla="*/ 1590675 w 1914525"/>
                <a:gd name="connsiteY39" fmla="*/ 314325 h 1399068"/>
                <a:gd name="connsiteX40" fmla="*/ 1619250 w 1914525"/>
                <a:gd name="connsiteY40" fmla="*/ 342900 h 1399068"/>
                <a:gd name="connsiteX41" fmla="*/ 1657350 w 1914525"/>
                <a:gd name="connsiteY41" fmla="*/ 390525 h 1399068"/>
                <a:gd name="connsiteX42" fmla="*/ 1676400 w 1914525"/>
                <a:gd name="connsiteY42" fmla="*/ 419100 h 1399068"/>
                <a:gd name="connsiteX43" fmla="*/ 1704975 w 1914525"/>
                <a:gd name="connsiteY43" fmla="*/ 471488 h 1399068"/>
                <a:gd name="connsiteX44" fmla="*/ 1747838 w 1914525"/>
                <a:gd name="connsiteY44" fmla="*/ 542925 h 1399068"/>
                <a:gd name="connsiteX45" fmla="*/ 1762125 w 1914525"/>
                <a:gd name="connsiteY45" fmla="*/ 571500 h 1399068"/>
                <a:gd name="connsiteX46" fmla="*/ 1771650 w 1914525"/>
                <a:gd name="connsiteY46" fmla="*/ 600075 h 1399068"/>
                <a:gd name="connsiteX47" fmla="*/ 1790700 w 1914525"/>
                <a:gd name="connsiteY47" fmla="*/ 642938 h 1399068"/>
                <a:gd name="connsiteX48" fmla="*/ 1809750 w 1914525"/>
                <a:gd name="connsiteY48" fmla="*/ 695325 h 1399068"/>
                <a:gd name="connsiteX49" fmla="*/ 1824038 w 1914525"/>
                <a:gd name="connsiteY49" fmla="*/ 747713 h 1399068"/>
                <a:gd name="connsiteX50" fmla="*/ 1833563 w 1914525"/>
                <a:gd name="connsiteY50" fmla="*/ 804863 h 1399068"/>
                <a:gd name="connsiteX51" fmla="*/ 1845469 w 1914525"/>
                <a:gd name="connsiteY51" fmla="*/ 940594 h 1399068"/>
                <a:gd name="connsiteX52" fmla="*/ 1857375 w 1914525"/>
                <a:gd name="connsiteY52" fmla="*/ 1000125 h 1399068"/>
                <a:gd name="connsiteX53" fmla="*/ 1850231 w 1914525"/>
                <a:gd name="connsiteY53" fmla="*/ 1166813 h 1399068"/>
                <a:gd name="connsiteX54" fmla="*/ 1885950 w 1914525"/>
                <a:gd name="connsiteY54" fmla="*/ 1285875 h 1399068"/>
                <a:gd name="connsiteX55" fmla="*/ 1876425 w 1914525"/>
                <a:gd name="connsiteY55" fmla="*/ 1357313 h 1399068"/>
                <a:gd name="connsiteX56" fmla="*/ 1866900 w 1914525"/>
                <a:gd name="connsiteY56" fmla="*/ 1395413 h 1399068"/>
                <a:gd name="connsiteX57" fmla="*/ 1862138 w 1914525"/>
                <a:gd name="connsiteY57" fmla="*/ 1271587 h 1399068"/>
                <a:gd name="connsiteX58" fmla="*/ 1881188 w 1914525"/>
                <a:gd name="connsiteY58" fmla="*/ 1238250 h 1399068"/>
                <a:gd name="connsiteX59" fmla="*/ 1890713 w 1914525"/>
                <a:gd name="connsiteY59" fmla="*/ 1200150 h 1399068"/>
                <a:gd name="connsiteX60" fmla="*/ 1900238 w 1914525"/>
                <a:gd name="connsiteY60" fmla="*/ 1171575 h 1399068"/>
                <a:gd name="connsiteX61" fmla="*/ 1905000 w 1914525"/>
                <a:gd name="connsiteY61" fmla="*/ 1085850 h 1399068"/>
                <a:gd name="connsiteX62" fmla="*/ 1914525 w 1914525"/>
                <a:gd name="connsiteY62" fmla="*/ 809625 h 1399068"/>
                <a:gd name="connsiteX63" fmla="*/ 1909763 w 1914525"/>
                <a:gd name="connsiteY63" fmla="*/ 666750 h 1399068"/>
                <a:gd name="connsiteX64" fmla="*/ 1890713 w 1914525"/>
                <a:gd name="connsiteY64" fmla="*/ 633413 h 1399068"/>
                <a:gd name="connsiteX65" fmla="*/ 1881188 w 1914525"/>
                <a:gd name="connsiteY65" fmla="*/ 609600 h 1399068"/>
                <a:gd name="connsiteX66" fmla="*/ 1871663 w 1914525"/>
                <a:gd name="connsiteY66" fmla="*/ 581025 h 1399068"/>
                <a:gd name="connsiteX67" fmla="*/ 1862138 w 1914525"/>
                <a:gd name="connsiteY67" fmla="*/ 566738 h 1399068"/>
                <a:gd name="connsiteX68" fmla="*/ 1857375 w 1914525"/>
                <a:gd name="connsiteY68" fmla="*/ 542925 h 1399068"/>
                <a:gd name="connsiteX69" fmla="*/ 1847850 w 1914525"/>
                <a:gd name="connsiteY69" fmla="*/ 528638 h 1399068"/>
                <a:gd name="connsiteX70" fmla="*/ 1843088 w 1914525"/>
                <a:gd name="connsiteY70" fmla="*/ 514350 h 1399068"/>
                <a:gd name="connsiteX71" fmla="*/ 1833563 w 1914525"/>
                <a:gd name="connsiteY71" fmla="*/ 495300 h 1399068"/>
                <a:gd name="connsiteX72" fmla="*/ 1824038 w 1914525"/>
                <a:gd name="connsiteY72" fmla="*/ 457200 h 1399068"/>
                <a:gd name="connsiteX73" fmla="*/ 1814513 w 1914525"/>
                <a:gd name="connsiteY73" fmla="*/ 438150 h 1399068"/>
                <a:gd name="connsiteX74" fmla="*/ 1800225 w 1914525"/>
                <a:gd name="connsiteY74" fmla="*/ 404813 h 1399068"/>
                <a:gd name="connsiteX75" fmla="*/ 1790700 w 1914525"/>
                <a:gd name="connsiteY75" fmla="*/ 376238 h 1399068"/>
                <a:gd name="connsiteX76" fmla="*/ 1785938 w 1914525"/>
                <a:gd name="connsiteY76" fmla="*/ 361950 h 1399068"/>
                <a:gd name="connsiteX77" fmla="*/ 1781175 w 1914525"/>
                <a:gd name="connsiteY77" fmla="*/ 342900 h 1399068"/>
                <a:gd name="connsiteX78" fmla="*/ 1771650 w 1914525"/>
                <a:gd name="connsiteY78" fmla="*/ 328613 h 1399068"/>
                <a:gd name="connsiteX79" fmla="*/ 1752600 w 1914525"/>
                <a:gd name="connsiteY79" fmla="*/ 280988 h 1399068"/>
                <a:gd name="connsiteX80" fmla="*/ 1747838 w 1914525"/>
                <a:gd name="connsiteY80" fmla="*/ 266700 h 1399068"/>
                <a:gd name="connsiteX81" fmla="*/ 1738313 w 1914525"/>
                <a:gd name="connsiteY81" fmla="*/ 252413 h 1399068"/>
                <a:gd name="connsiteX82" fmla="*/ 1724025 w 1914525"/>
                <a:gd name="connsiteY82" fmla="*/ 228600 h 1399068"/>
                <a:gd name="connsiteX83" fmla="*/ 1714500 w 1914525"/>
                <a:gd name="connsiteY83" fmla="*/ 214313 h 1399068"/>
                <a:gd name="connsiteX84" fmla="*/ 1700213 w 1914525"/>
                <a:gd name="connsiteY84" fmla="*/ 204788 h 1399068"/>
                <a:gd name="connsiteX85" fmla="*/ 1676400 w 1914525"/>
                <a:gd name="connsiteY85" fmla="*/ 176213 h 1399068"/>
                <a:gd name="connsiteX86" fmla="*/ 1666875 w 1914525"/>
                <a:gd name="connsiteY86" fmla="*/ 161925 h 1399068"/>
                <a:gd name="connsiteX87" fmla="*/ 1638300 w 1914525"/>
                <a:gd name="connsiteY87" fmla="*/ 152400 h 1399068"/>
                <a:gd name="connsiteX88" fmla="*/ 1609725 w 1914525"/>
                <a:gd name="connsiteY88" fmla="*/ 142875 h 1399068"/>
                <a:gd name="connsiteX89" fmla="*/ 1590675 w 1914525"/>
                <a:gd name="connsiteY89" fmla="*/ 133350 h 1399068"/>
                <a:gd name="connsiteX90" fmla="*/ 1533525 w 1914525"/>
                <a:gd name="connsiteY90" fmla="*/ 123825 h 1399068"/>
                <a:gd name="connsiteX91" fmla="*/ 1495425 w 1914525"/>
                <a:gd name="connsiteY91" fmla="*/ 109538 h 1399068"/>
                <a:gd name="connsiteX92" fmla="*/ 1376363 w 1914525"/>
                <a:gd name="connsiteY92" fmla="*/ 95250 h 1399068"/>
                <a:gd name="connsiteX93" fmla="*/ 1343025 w 1914525"/>
                <a:gd name="connsiteY93" fmla="*/ 90488 h 1399068"/>
                <a:gd name="connsiteX94" fmla="*/ 1281113 w 1914525"/>
                <a:gd name="connsiteY94" fmla="*/ 76200 h 1399068"/>
                <a:gd name="connsiteX95" fmla="*/ 1223963 w 1914525"/>
                <a:gd name="connsiteY95" fmla="*/ 71438 h 1399068"/>
                <a:gd name="connsiteX96" fmla="*/ 1181100 w 1914525"/>
                <a:gd name="connsiteY96" fmla="*/ 61913 h 1399068"/>
                <a:gd name="connsiteX97" fmla="*/ 1166813 w 1914525"/>
                <a:gd name="connsiteY97" fmla="*/ 52388 h 1399068"/>
                <a:gd name="connsiteX98" fmla="*/ 1143000 w 1914525"/>
                <a:gd name="connsiteY98" fmla="*/ 47625 h 1399068"/>
                <a:gd name="connsiteX99" fmla="*/ 1114425 w 1914525"/>
                <a:gd name="connsiteY99" fmla="*/ 38100 h 1399068"/>
                <a:gd name="connsiteX100" fmla="*/ 1085850 w 1914525"/>
                <a:gd name="connsiteY100" fmla="*/ 28575 h 1399068"/>
                <a:gd name="connsiteX101" fmla="*/ 1009650 w 1914525"/>
                <a:gd name="connsiteY101" fmla="*/ 19050 h 1399068"/>
                <a:gd name="connsiteX102" fmla="*/ 976313 w 1914525"/>
                <a:gd name="connsiteY102" fmla="*/ 9525 h 1399068"/>
                <a:gd name="connsiteX103" fmla="*/ 923925 w 1914525"/>
                <a:gd name="connsiteY103" fmla="*/ 0 h 1399068"/>
                <a:gd name="connsiteX104" fmla="*/ 771525 w 1914525"/>
                <a:gd name="connsiteY104" fmla="*/ 4763 h 1399068"/>
                <a:gd name="connsiteX105" fmla="*/ 757238 w 1914525"/>
                <a:gd name="connsiteY105" fmla="*/ 9525 h 1399068"/>
                <a:gd name="connsiteX106" fmla="*/ 733425 w 1914525"/>
                <a:gd name="connsiteY106" fmla="*/ 19050 h 1399068"/>
                <a:gd name="connsiteX107" fmla="*/ 714375 w 1914525"/>
                <a:gd name="connsiteY107" fmla="*/ 28575 h 1399068"/>
                <a:gd name="connsiteX108" fmla="*/ 700088 w 1914525"/>
                <a:gd name="connsiteY108" fmla="*/ 33338 h 1399068"/>
                <a:gd name="connsiteX109" fmla="*/ 681038 w 1914525"/>
                <a:gd name="connsiteY109" fmla="*/ 42863 h 1399068"/>
                <a:gd name="connsiteX110" fmla="*/ 633413 w 1914525"/>
                <a:gd name="connsiteY110" fmla="*/ 57150 h 1399068"/>
                <a:gd name="connsiteX111" fmla="*/ 595313 w 1914525"/>
                <a:gd name="connsiteY111" fmla="*/ 71438 h 1399068"/>
                <a:gd name="connsiteX112" fmla="*/ 552450 w 1914525"/>
                <a:gd name="connsiteY112" fmla="*/ 80963 h 1399068"/>
                <a:gd name="connsiteX113" fmla="*/ 519113 w 1914525"/>
                <a:gd name="connsiteY113" fmla="*/ 95250 h 1399068"/>
                <a:gd name="connsiteX114" fmla="*/ 485775 w 1914525"/>
                <a:gd name="connsiteY114" fmla="*/ 100013 h 1399068"/>
                <a:gd name="connsiteX115" fmla="*/ 438150 w 1914525"/>
                <a:gd name="connsiteY115" fmla="*/ 119063 h 1399068"/>
                <a:gd name="connsiteX116" fmla="*/ 404813 w 1914525"/>
                <a:gd name="connsiteY116" fmla="*/ 133350 h 1399068"/>
                <a:gd name="connsiteX117" fmla="*/ 390525 w 1914525"/>
                <a:gd name="connsiteY117" fmla="*/ 147638 h 1399068"/>
                <a:gd name="connsiteX118" fmla="*/ 352425 w 1914525"/>
                <a:gd name="connsiteY118" fmla="*/ 166688 h 1399068"/>
                <a:gd name="connsiteX119" fmla="*/ 319088 w 1914525"/>
                <a:gd name="connsiteY119" fmla="*/ 180975 h 1399068"/>
                <a:gd name="connsiteX120" fmla="*/ 300038 w 1914525"/>
                <a:gd name="connsiteY120" fmla="*/ 195263 h 1399068"/>
                <a:gd name="connsiteX121" fmla="*/ 285750 w 1914525"/>
                <a:gd name="connsiteY121" fmla="*/ 200025 h 1399068"/>
                <a:gd name="connsiteX122" fmla="*/ 266700 w 1914525"/>
                <a:gd name="connsiteY122" fmla="*/ 214313 h 1399068"/>
                <a:gd name="connsiteX123" fmla="*/ 228600 w 1914525"/>
                <a:gd name="connsiteY123" fmla="*/ 233363 h 1399068"/>
                <a:gd name="connsiteX124" fmla="*/ 200025 w 1914525"/>
                <a:gd name="connsiteY124" fmla="*/ 252413 h 1399068"/>
                <a:gd name="connsiteX125" fmla="*/ 185738 w 1914525"/>
                <a:gd name="connsiteY125" fmla="*/ 261938 h 1399068"/>
                <a:gd name="connsiteX126" fmla="*/ 166688 w 1914525"/>
                <a:gd name="connsiteY126" fmla="*/ 271463 h 1399068"/>
                <a:gd name="connsiteX127" fmla="*/ 157163 w 1914525"/>
                <a:gd name="connsiteY127" fmla="*/ 285750 h 1399068"/>
                <a:gd name="connsiteX128" fmla="*/ 142875 w 1914525"/>
                <a:gd name="connsiteY128" fmla="*/ 300038 h 1399068"/>
                <a:gd name="connsiteX129" fmla="*/ 119063 w 1914525"/>
                <a:gd name="connsiteY129" fmla="*/ 333375 h 1399068"/>
                <a:gd name="connsiteX130" fmla="*/ 114300 w 1914525"/>
                <a:gd name="connsiteY130" fmla="*/ 347663 h 1399068"/>
                <a:gd name="connsiteX131" fmla="*/ 104775 w 1914525"/>
                <a:gd name="connsiteY131" fmla="*/ 371475 h 1399068"/>
                <a:gd name="connsiteX132" fmla="*/ 85725 w 1914525"/>
                <a:gd name="connsiteY132" fmla="*/ 404813 h 1399068"/>
                <a:gd name="connsiteX133" fmla="*/ 76200 w 1914525"/>
                <a:gd name="connsiteY133" fmla="*/ 442913 h 1399068"/>
                <a:gd name="connsiteX134" fmla="*/ 71438 w 1914525"/>
                <a:gd name="connsiteY134" fmla="*/ 457200 h 1399068"/>
                <a:gd name="connsiteX135" fmla="*/ 66675 w 1914525"/>
                <a:gd name="connsiteY135" fmla="*/ 490538 h 1399068"/>
                <a:gd name="connsiteX136" fmla="*/ 61913 w 1914525"/>
                <a:gd name="connsiteY136" fmla="*/ 504825 h 1399068"/>
                <a:gd name="connsiteX137" fmla="*/ 57150 w 1914525"/>
                <a:gd name="connsiteY137" fmla="*/ 523875 h 1399068"/>
                <a:gd name="connsiteX138" fmla="*/ 52388 w 1914525"/>
                <a:gd name="connsiteY138" fmla="*/ 576263 h 1399068"/>
                <a:gd name="connsiteX139" fmla="*/ 47625 w 1914525"/>
                <a:gd name="connsiteY139" fmla="*/ 604838 h 1399068"/>
                <a:gd name="connsiteX140" fmla="*/ 38100 w 1914525"/>
                <a:gd name="connsiteY140" fmla="*/ 714375 h 1399068"/>
                <a:gd name="connsiteX141" fmla="*/ 28575 w 1914525"/>
                <a:gd name="connsiteY141" fmla="*/ 762000 h 1399068"/>
                <a:gd name="connsiteX142" fmla="*/ 14288 w 1914525"/>
                <a:gd name="connsiteY142" fmla="*/ 866775 h 1399068"/>
                <a:gd name="connsiteX143" fmla="*/ 9525 w 1914525"/>
                <a:gd name="connsiteY143" fmla="*/ 890588 h 1399068"/>
                <a:gd name="connsiteX144" fmla="*/ 0 w 1914525"/>
                <a:gd name="connsiteY144" fmla="*/ 919163 h 1399068"/>
                <a:gd name="connsiteX145" fmla="*/ 4763 w 1914525"/>
                <a:gd name="connsiteY145" fmla="*/ 1042988 h 1399068"/>
                <a:gd name="connsiteX146" fmla="*/ 14288 w 1914525"/>
                <a:gd name="connsiteY146" fmla="*/ 1076325 h 1399068"/>
                <a:gd name="connsiteX147" fmla="*/ 23813 w 1914525"/>
                <a:gd name="connsiteY14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83406 w 1914525"/>
                <a:gd name="connsiteY19" fmla="*/ 292893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102519 w 1914525"/>
                <a:gd name="connsiteY29" fmla="*/ 209549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602456 w 1914525"/>
                <a:gd name="connsiteY18" fmla="*/ 273843 h 1399068"/>
                <a:gd name="connsiteX19" fmla="*/ 561975 w 1914525"/>
                <a:gd name="connsiteY19" fmla="*/ 283368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102519 w 1914525"/>
                <a:gd name="connsiteY29" fmla="*/ 209549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52463 w 1914525"/>
                <a:gd name="connsiteY19" fmla="*/ 233363 h 1399068"/>
                <a:gd name="connsiteX20" fmla="*/ 704850 w 1914525"/>
                <a:gd name="connsiteY20" fmla="*/ 219075 h 1399068"/>
                <a:gd name="connsiteX21" fmla="*/ 773907 w 1914525"/>
                <a:gd name="connsiteY21" fmla="*/ 230981 h 1399068"/>
                <a:gd name="connsiteX22" fmla="*/ 819150 w 1914525"/>
                <a:gd name="connsiteY22" fmla="*/ 221455 h 1399068"/>
                <a:gd name="connsiteX23" fmla="*/ 890588 w 1914525"/>
                <a:gd name="connsiteY23" fmla="*/ 209550 h 1399068"/>
                <a:gd name="connsiteX24" fmla="*/ 923925 w 1914525"/>
                <a:gd name="connsiteY24" fmla="*/ 216693 h 1399068"/>
                <a:gd name="connsiteX25" fmla="*/ 966788 w 1914525"/>
                <a:gd name="connsiteY25" fmla="*/ 235743 h 1399068"/>
                <a:gd name="connsiteX26" fmla="*/ 992982 w 1914525"/>
                <a:gd name="connsiteY26" fmla="*/ 242888 h 1399068"/>
                <a:gd name="connsiteX27" fmla="*/ 1014412 w 1914525"/>
                <a:gd name="connsiteY27" fmla="*/ 221455 h 1399068"/>
                <a:gd name="connsiteX28" fmla="*/ 1102519 w 1914525"/>
                <a:gd name="connsiteY28" fmla="*/ 209549 h 1399068"/>
                <a:gd name="connsiteX29" fmla="*/ 1135856 w 1914525"/>
                <a:gd name="connsiteY29" fmla="*/ 202406 h 1399068"/>
                <a:gd name="connsiteX30" fmla="*/ 1200150 w 1914525"/>
                <a:gd name="connsiteY30" fmla="*/ 216693 h 1399068"/>
                <a:gd name="connsiteX31" fmla="*/ 1216819 w 1914525"/>
                <a:gd name="connsiteY31" fmla="*/ 226218 h 1399068"/>
                <a:gd name="connsiteX32" fmla="*/ 1247775 w 1914525"/>
                <a:gd name="connsiteY32" fmla="*/ 283368 h 1399068"/>
                <a:gd name="connsiteX33" fmla="*/ 1271588 w 1914525"/>
                <a:gd name="connsiteY33" fmla="*/ 247650 h 1399068"/>
                <a:gd name="connsiteX34" fmla="*/ 1319213 w 1914525"/>
                <a:gd name="connsiteY34" fmla="*/ 245268 h 1399068"/>
                <a:gd name="connsiteX35" fmla="*/ 1385888 w 1914525"/>
                <a:gd name="connsiteY35" fmla="*/ 245268 h 1399068"/>
                <a:gd name="connsiteX36" fmla="*/ 1452563 w 1914525"/>
                <a:gd name="connsiteY36" fmla="*/ 238125 h 1399068"/>
                <a:gd name="connsiteX37" fmla="*/ 1481138 w 1914525"/>
                <a:gd name="connsiteY37" fmla="*/ 247650 h 1399068"/>
                <a:gd name="connsiteX38" fmla="*/ 1495426 w 1914525"/>
                <a:gd name="connsiteY38" fmla="*/ 302419 h 1399068"/>
                <a:gd name="connsiteX39" fmla="*/ 1590675 w 1914525"/>
                <a:gd name="connsiteY39" fmla="*/ 314325 h 1399068"/>
                <a:gd name="connsiteX40" fmla="*/ 1619250 w 1914525"/>
                <a:gd name="connsiteY40" fmla="*/ 342900 h 1399068"/>
                <a:gd name="connsiteX41" fmla="*/ 1657350 w 1914525"/>
                <a:gd name="connsiteY41" fmla="*/ 390525 h 1399068"/>
                <a:gd name="connsiteX42" fmla="*/ 1676400 w 1914525"/>
                <a:gd name="connsiteY42" fmla="*/ 419100 h 1399068"/>
                <a:gd name="connsiteX43" fmla="*/ 1704975 w 1914525"/>
                <a:gd name="connsiteY43" fmla="*/ 471488 h 1399068"/>
                <a:gd name="connsiteX44" fmla="*/ 1747838 w 1914525"/>
                <a:gd name="connsiteY44" fmla="*/ 542925 h 1399068"/>
                <a:gd name="connsiteX45" fmla="*/ 1762125 w 1914525"/>
                <a:gd name="connsiteY45" fmla="*/ 571500 h 1399068"/>
                <a:gd name="connsiteX46" fmla="*/ 1771650 w 1914525"/>
                <a:gd name="connsiteY46" fmla="*/ 600075 h 1399068"/>
                <a:gd name="connsiteX47" fmla="*/ 1790700 w 1914525"/>
                <a:gd name="connsiteY47" fmla="*/ 642938 h 1399068"/>
                <a:gd name="connsiteX48" fmla="*/ 1809750 w 1914525"/>
                <a:gd name="connsiteY48" fmla="*/ 695325 h 1399068"/>
                <a:gd name="connsiteX49" fmla="*/ 1824038 w 1914525"/>
                <a:gd name="connsiteY49" fmla="*/ 747713 h 1399068"/>
                <a:gd name="connsiteX50" fmla="*/ 1833563 w 1914525"/>
                <a:gd name="connsiteY50" fmla="*/ 804863 h 1399068"/>
                <a:gd name="connsiteX51" fmla="*/ 1845469 w 1914525"/>
                <a:gd name="connsiteY51" fmla="*/ 940594 h 1399068"/>
                <a:gd name="connsiteX52" fmla="*/ 1857375 w 1914525"/>
                <a:gd name="connsiteY52" fmla="*/ 1000125 h 1399068"/>
                <a:gd name="connsiteX53" fmla="*/ 1850231 w 1914525"/>
                <a:gd name="connsiteY53" fmla="*/ 1166813 h 1399068"/>
                <a:gd name="connsiteX54" fmla="*/ 1885950 w 1914525"/>
                <a:gd name="connsiteY54" fmla="*/ 1285875 h 1399068"/>
                <a:gd name="connsiteX55" fmla="*/ 1876425 w 1914525"/>
                <a:gd name="connsiteY55" fmla="*/ 1357313 h 1399068"/>
                <a:gd name="connsiteX56" fmla="*/ 1866900 w 1914525"/>
                <a:gd name="connsiteY56" fmla="*/ 1395413 h 1399068"/>
                <a:gd name="connsiteX57" fmla="*/ 1862138 w 1914525"/>
                <a:gd name="connsiteY57" fmla="*/ 1271587 h 1399068"/>
                <a:gd name="connsiteX58" fmla="*/ 1881188 w 1914525"/>
                <a:gd name="connsiteY58" fmla="*/ 1238250 h 1399068"/>
                <a:gd name="connsiteX59" fmla="*/ 1890713 w 1914525"/>
                <a:gd name="connsiteY59" fmla="*/ 1200150 h 1399068"/>
                <a:gd name="connsiteX60" fmla="*/ 1900238 w 1914525"/>
                <a:gd name="connsiteY60" fmla="*/ 1171575 h 1399068"/>
                <a:gd name="connsiteX61" fmla="*/ 1905000 w 1914525"/>
                <a:gd name="connsiteY61" fmla="*/ 1085850 h 1399068"/>
                <a:gd name="connsiteX62" fmla="*/ 1914525 w 1914525"/>
                <a:gd name="connsiteY62" fmla="*/ 809625 h 1399068"/>
                <a:gd name="connsiteX63" fmla="*/ 1909763 w 1914525"/>
                <a:gd name="connsiteY63" fmla="*/ 666750 h 1399068"/>
                <a:gd name="connsiteX64" fmla="*/ 1890713 w 1914525"/>
                <a:gd name="connsiteY64" fmla="*/ 633413 h 1399068"/>
                <a:gd name="connsiteX65" fmla="*/ 1881188 w 1914525"/>
                <a:gd name="connsiteY65" fmla="*/ 609600 h 1399068"/>
                <a:gd name="connsiteX66" fmla="*/ 1871663 w 1914525"/>
                <a:gd name="connsiteY66" fmla="*/ 581025 h 1399068"/>
                <a:gd name="connsiteX67" fmla="*/ 1862138 w 1914525"/>
                <a:gd name="connsiteY67" fmla="*/ 566738 h 1399068"/>
                <a:gd name="connsiteX68" fmla="*/ 1857375 w 1914525"/>
                <a:gd name="connsiteY68" fmla="*/ 542925 h 1399068"/>
                <a:gd name="connsiteX69" fmla="*/ 1847850 w 1914525"/>
                <a:gd name="connsiteY69" fmla="*/ 528638 h 1399068"/>
                <a:gd name="connsiteX70" fmla="*/ 1843088 w 1914525"/>
                <a:gd name="connsiteY70" fmla="*/ 514350 h 1399068"/>
                <a:gd name="connsiteX71" fmla="*/ 1833563 w 1914525"/>
                <a:gd name="connsiteY71" fmla="*/ 495300 h 1399068"/>
                <a:gd name="connsiteX72" fmla="*/ 1824038 w 1914525"/>
                <a:gd name="connsiteY72" fmla="*/ 457200 h 1399068"/>
                <a:gd name="connsiteX73" fmla="*/ 1814513 w 1914525"/>
                <a:gd name="connsiteY73" fmla="*/ 438150 h 1399068"/>
                <a:gd name="connsiteX74" fmla="*/ 1800225 w 1914525"/>
                <a:gd name="connsiteY74" fmla="*/ 404813 h 1399068"/>
                <a:gd name="connsiteX75" fmla="*/ 1790700 w 1914525"/>
                <a:gd name="connsiteY75" fmla="*/ 376238 h 1399068"/>
                <a:gd name="connsiteX76" fmla="*/ 1785938 w 1914525"/>
                <a:gd name="connsiteY76" fmla="*/ 361950 h 1399068"/>
                <a:gd name="connsiteX77" fmla="*/ 1781175 w 1914525"/>
                <a:gd name="connsiteY77" fmla="*/ 342900 h 1399068"/>
                <a:gd name="connsiteX78" fmla="*/ 1771650 w 1914525"/>
                <a:gd name="connsiteY78" fmla="*/ 328613 h 1399068"/>
                <a:gd name="connsiteX79" fmla="*/ 1752600 w 1914525"/>
                <a:gd name="connsiteY79" fmla="*/ 280988 h 1399068"/>
                <a:gd name="connsiteX80" fmla="*/ 1747838 w 1914525"/>
                <a:gd name="connsiteY80" fmla="*/ 266700 h 1399068"/>
                <a:gd name="connsiteX81" fmla="*/ 1738313 w 1914525"/>
                <a:gd name="connsiteY81" fmla="*/ 252413 h 1399068"/>
                <a:gd name="connsiteX82" fmla="*/ 1724025 w 1914525"/>
                <a:gd name="connsiteY82" fmla="*/ 228600 h 1399068"/>
                <a:gd name="connsiteX83" fmla="*/ 1714500 w 1914525"/>
                <a:gd name="connsiteY83" fmla="*/ 214313 h 1399068"/>
                <a:gd name="connsiteX84" fmla="*/ 1700213 w 1914525"/>
                <a:gd name="connsiteY84" fmla="*/ 204788 h 1399068"/>
                <a:gd name="connsiteX85" fmla="*/ 1676400 w 1914525"/>
                <a:gd name="connsiteY85" fmla="*/ 176213 h 1399068"/>
                <a:gd name="connsiteX86" fmla="*/ 1666875 w 1914525"/>
                <a:gd name="connsiteY86" fmla="*/ 161925 h 1399068"/>
                <a:gd name="connsiteX87" fmla="*/ 1638300 w 1914525"/>
                <a:gd name="connsiteY87" fmla="*/ 152400 h 1399068"/>
                <a:gd name="connsiteX88" fmla="*/ 1609725 w 1914525"/>
                <a:gd name="connsiteY88" fmla="*/ 142875 h 1399068"/>
                <a:gd name="connsiteX89" fmla="*/ 1590675 w 1914525"/>
                <a:gd name="connsiteY89" fmla="*/ 133350 h 1399068"/>
                <a:gd name="connsiteX90" fmla="*/ 1533525 w 1914525"/>
                <a:gd name="connsiteY90" fmla="*/ 123825 h 1399068"/>
                <a:gd name="connsiteX91" fmla="*/ 1495425 w 1914525"/>
                <a:gd name="connsiteY91" fmla="*/ 109538 h 1399068"/>
                <a:gd name="connsiteX92" fmla="*/ 1376363 w 1914525"/>
                <a:gd name="connsiteY92" fmla="*/ 95250 h 1399068"/>
                <a:gd name="connsiteX93" fmla="*/ 1343025 w 1914525"/>
                <a:gd name="connsiteY93" fmla="*/ 90488 h 1399068"/>
                <a:gd name="connsiteX94" fmla="*/ 1281113 w 1914525"/>
                <a:gd name="connsiteY94" fmla="*/ 76200 h 1399068"/>
                <a:gd name="connsiteX95" fmla="*/ 1223963 w 1914525"/>
                <a:gd name="connsiteY95" fmla="*/ 71438 h 1399068"/>
                <a:gd name="connsiteX96" fmla="*/ 1181100 w 1914525"/>
                <a:gd name="connsiteY96" fmla="*/ 61913 h 1399068"/>
                <a:gd name="connsiteX97" fmla="*/ 1166813 w 1914525"/>
                <a:gd name="connsiteY97" fmla="*/ 52388 h 1399068"/>
                <a:gd name="connsiteX98" fmla="*/ 1143000 w 1914525"/>
                <a:gd name="connsiteY98" fmla="*/ 47625 h 1399068"/>
                <a:gd name="connsiteX99" fmla="*/ 1114425 w 1914525"/>
                <a:gd name="connsiteY99" fmla="*/ 38100 h 1399068"/>
                <a:gd name="connsiteX100" fmla="*/ 1085850 w 1914525"/>
                <a:gd name="connsiteY100" fmla="*/ 28575 h 1399068"/>
                <a:gd name="connsiteX101" fmla="*/ 1009650 w 1914525"/>
                <a:gd name="connsiteY101" fmla="*/ 19050 h 1399068"/>
                <a:gd name="connsiteX102" fmla="*/ 976313 w 1914525"/>
                <a:gd name="connsiteY102" fmla="*/ 9525 h 1399068"/>
                <a:gd name="connsiteX103" fmla="*/ 923925 w 1914525"/>
                <a:gd name="connsiteY103" fmla="*/ 0 h 1399068"/>
                <a:gd name="connsiteX104" fmla="*/ 771525 w 1914525"/>
                <a:gd name="connsiteY104" fmla="*/ 4763 h 1399068"/>
                <a:gd name="connsiteX105" fmla="*/ 757238 w 1914525"/>
                <a:gd name="connsiteY105" fmla="*/ 9525 h 1399068"/>
                <a:gd name="connsiteX106" fmla="*/ 733425 w 1914525"/>
                <a:gd name="connsiteY106" fmla="*/ 19050 h 1399068"/>
                <a:gd name="connsiteX107" fmla="*/ 714375 w 1914525"/>
                <a:gd name="connsiteY107" fmla="*/ 28575 h 1399068"/>
                <a:gd name="connsiteX108" fmla="*/ 700088 w 1914525"/>
                <a:gd name="connsiteY108" fmla="*/ 33338 h 1399068"/>
                <a:gd name="connsiteX109" fmla="*/ 681038 w 1914525"/>
                <a:gd name="connsiteY109" fmla="*/ 42863 h 1399068"/>
                <a:gd name="connsiteX110" fmla="*/ 633413 w 1914525"/>
                <a:gd name="connsiteY110" fmla="*/ 57150 h 1399068"/>
                <a:gd name="connsiteX111" fmla="*/ 595313 w 1914525"/>
                <a:gd name="connsiteY111" fmla="*/ 71438 h 1399068"/>
                <a:gd name="connsiteX112" fmla="*/ 552450 w 1914525"/>
                <a:gd name="connsiteY112" fmla="*/ 80963 h 1399068"/>
                <a:gd name="connsiteX113" fmla="*/ 519113 w 1914525"/>
                <a:gd name="connsiteY113" fmla="*/ 95250 h 1399068"/>
                <a:gd name="connsiteX114" fmla="*/ 485775 w 1914525"/>
                <a:gd name="connsiteY114" fmla="*/ 100013 h 1399068"/>
                <a:gd name="connsiteX115" fmla="*/ 438150 w 1914525"/>
                <a:gd name="connsiteY115" fmla="*/ 119063 h 1399068"/>
                <a:gd name="connsiteX116" fmla="*/ 404813 w 1914525"/>
                <a:gd name="connsiteY116" fmla="*/ 133350 h 1399068"/>
                <a:gd name="connsiteX117" fmla="*/ 390525 w 1914525"/>
                <a:gd name="connsiteY117" fmla="*/ 147638 h 1399068"/>
                <a:gd name="connsiteX118" fmla="*/ 352425 w 1914525"/>
                <a:gd name="connsiteY118" fmla="*/ 166688 h 1399068"/>
                <a:gd name="connsiteX119" fmla="*/ 319088 w 1914525"/>
                <a:gd name="connsiteY119" fmla="*/ 180975 h 1399068"/>
                <a:gd name="connsiteX120" fmla="*/ 300038 w 1914525"/>
                <a:gd name="connsiteY120" fmla="*/ 195263 h 1399068"/>
                <a:gd name="connsiteX121" fmla="*/ 285750 w 1914525"/>
                <a:gd name="connsiteY121" fmla="*/ 200025 h 1399068"/>
                <a:gd name="connsiteX122" fmla="*/ 266700 w 1914525"/>
                <a:gd name="connsiteY122" fmla="*/ 214313 h 1399068"/>
                <a:gd name="connsiteX123" fmla="*/ 228600 w 1914525"/>
                <a:gd name="connsiteY123" fmla="*/ 233363 h 1399068"/>
                <a:gd name="connsiteX124" fmla="*/ 200025 w 1914525"/>
                <a:gd name="connsiteY124" fmla="*/ 252413 h 1399068"/>
                <a:gd name="connsiteX125" fmla="*/ 185738 w 1914525"/>
                <a:gd name="connsiteY125" fmla="*/ 261938 h 1399068"/>
                <a:gd name="connsiteX126" fmla="*/ 166688 w 1914525"/>
                <a:gd name="connsiteY126" fmla="*/ 271463 h 1399068"/>
                <a:gd name="connsiteX127" fmla="*/ 157163 w 1914525"/>
                <a:gd name="connsiteY127" fmla="*/ 285750 h 1399068"/>
                <a:gd name="connsiteX128" fmla="*/ 142875 w 1914525"/>
                <a:gd name="connsiteY128" fmla="*/ 300038 h 1399068"/>
                <a:gd name="connsiteX129" fmla="*/ 119063 w 1914525"/>
                <a:gd name="connsiteY129" fmla="*/ 333375 h 1399068"/>
                <a:gd name="connsiteX130" fmla="*/ 114300 w 1914525"/>
                <a:gd name="connsiteY130" fmla="*/ 347663 h 1399068"/>
                <a:gd name="connsiteX131" fmla="*/ 104775 w 1914525"/>
                <a:gd name="connsiteY131" fmla="*/ 371475 h 1399068"/>
                <a:gd name="connsiteX132" fmla="*/ 85725 w 1914525"/>
                <a:gd name="connsiteY132" fmla="*/ 404813 h 1399068"/>
                <a:gd name="connsiteX133" fmla="*/ 76200 w 1914525"/>
                <a:gd name="connsiteY133" fmla="*/ 442913 h 1399068"/>
                <a:gd name="connsiteX134" fmla="*/ 71438 w 1914525"/>
                <a:gd name="connsiteY134" fmla="*/ 457200 h 1399068"/>
                <a:gd name="connsiteX135" fmla="*/ 66675 w 1914525"/>
                <a:gd name="connsiteY135" fmla="*/ 490538 h 1399068"/>
                <a:gd name="connsiteX136" fmla="*/ 61913 w 1914525"/>
                <a:gd name="connsiteY136" fmla="*/ 504825 h 1399068"/>
                <a:gd name="connsiteX137" fmla="*/ 57150 w 1914525"/>
                <a:gd name="connsiteY137" fmla="*/ 523875 h 1399068"/>
                <a:gd name="connsiteX138" fmla="*/ 52388 w 1914525"/>
                <a:gd name="connsiteY138" fmla="*/ 576263 h 1399068"/>
                <a:gd name="connsiteX139" fmla="*/ 47625 w 1914525"/>
                <a:gd name="connsiteY139" fmla="*/ 604838 h 1399068"/>
                <a:gd name="connsiteX140" fmla="*/ 38100 w 1914525"/>
                <a:gd name="connsiteY140" fmla="*/ 714375 h 1399068"/>
                <a:gd name="connsiteX141" fmla="*/ 28575 w 1914525"/>
                <a:gd name="connsiteY141" fmla="*/ 762000 h 1399068"/>
                <a:gd name="connsiteX142" fmla="*/ 14288 w 1914525"/>
                <a:gd name="connsiteY142" fmla="*/ 866775 h 1399068"/>
                <a:gd name="connsiteX143" fmla="*/ 9525 w 1914525"/>
                <a:gd name="connsiteY143" fmla="*/ 890588 h 1399068"/>
                <a:gd name="connsiteX144" fmla="*/ 0 w 1914525"/>
                <a:gd name="connsiteY144" fmla="*/ 919163 h 1399068"/>
                <a:gd name="connsiteX145" fmla="*/ 4763 w 1914525"/>
                <a:gd name="connsiteY145" fmla="*/ 1042988 h 1399068"/>
                <a:gd name="connsiteX146" fmla="*/ 14288 w 1914525"/>
                <a:gd name="connsiteY146" fmla="*/ 1076325 h 1399068"/>
                <a:gd name="connsiteX147" fmla="*/ 23813 w 1914525"/>
                <a:gd name="connsiteY14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52463 w 1914525"/>
                <a:gd name="connsiteY20" fmla="*/ 233363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102519 w 1914525"/>
                <a:gd name="connsiteY29" fmla="*/ 209549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52463 w 1914525"/>
                <a:gd name="connsiteY20" fmla="*/ 250031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102519 w 1914525"/>
                <a:gd name="connsiteY29" fmla="*/ 209549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102519 w 1914525"/>
                <a:gd name="connsiteY29" fmla="*/ 209549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92994 w 1914525"/>
                <a:gd name="connsiteY29" fmla="*/ 238124 h 1399068"/>
                <a:gd name="connsiteX30" fmla="*/ 1135856 w 1914525"/>
                <a:gd name="connsiteY30" fmla="*/ 202406 h 1399068"/>
                <a:gd name="connsiteX31" fmla="*/ 1200150 w 1914525"/>
                <a:gd name="connsiteY31" fmla="*/ 216693 h 1399068"/>
                <a:gd name="connsiteX32" fmla="*/ 1216819 w 1914525"/>
                <a:gd name="connsiteY32" fmla="*/ 226218 h 1399068"/>
                <a:gd name="connsiteX33" fmla="*/ 1247775 w 1914525"/>
                <a:gd name="connsiteY33" fmla="*/ 283368 h 1399068"/>
                <a:gd name="connsiteX34" fmla="*/ 1271588 w 1914525"/>
                <a:gd name="connsiteY34" fmla="*/ 247650 h 1399068"/>
                <a:gd name="connsiteX35" fmla="*/ 1319213 w 1914525"/>
                <a:gd name="connsiteY35" fmla="*/ 245268 h 1399068"/>
                <a:gd name="connsiteX36" fmla="*/ 1385888 w 1914525"/>
                <a:gd name="connsiteY36" fmla="*/ 245268 h 1399068"/>
                <a:gd name="connsiteX37" fmla="*/ 1452563 w 1914525"/>
                <a:gd name="connsiteY37" fmla="*/ 238125 h 1399068"/>
                <a:gd name="connsiteX38" fmla="*/ 1481138 w 1914525"/>
                <a:gd name="connsiteY38" fmla="*/ 247650 h 1399068"/>
                <a:gd name="connsiteX39" fmla="*/ 1495426 w 1914525"/>
                <a:gd name="connsiteY39" fmla="*/ 302419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35856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495426 w 1914525"/>
                <a:gd name="connsiteY40" fmla="*/ 302419 h 1399068"/>
                <a:gd name="connsiteX41" fmla="*/ 1590675 w 1914525"/>
                <a:gd name="connsiteY41" fmla="*/ 314325 h 1399068"/>
                <a:gd name="connsiteX42" fmla="*/ 1619250 w 1914525"/>
                <a:gd name="connsiteY42" fmla="*/ 342900 h 1399068"/>
                <a:gd name="connsiteX43" fmla="*/ 1657350 w 1914525"/>
                <a:gd name="connsiteY43" fmla="*/ 390525 h 1399068"/>
                <a:gd name="connsiteX44" fmla="*/ 1676400 w 1914525"/>
                <a:gd name="connsiteY44" fmla="*/ 419100 h 1399068"/>
                <a:gd name="connsiteX45" fmla="*/ 1704975 w 1914525"/>
                <a:gd name="connsiteY45" fmla="*/ 471488 h 1399068"/>
                <a:gd name="connsiteX46" fmla="*/ 1747838 w 1914525"/>
                <a:gd name="connsiteY46" fmla="*/ 542925 h 1399068"/>
                <a:gd name="connsiteX47" fmla="*/ 1762125 w 1914525"/>
                <a:gd name="connsiteY47" fmla="*/ 571500 h 1399068"/>
                <a:gd name="connsiteX48" fmla="*/ 1771650 w 1914525"/>
                <a:gd name="connsiteY48" fmla="*/ 600075 h 1399068"/>
                <a:gd name="connsiteX49" fmla="*/ 1790700 w 1914525"/>
                <a:gd name="connsiteY49" fmla="*/ 642938 h 1399068"/>
                <a:gd name="connsiteX50" fmla="*/ 1809750 w 1914525"/>
                <a:gd name="connsiteY50" fmla="*/ 695325 h 1399068"/>
                <a:gd name="connsiteX51" fmla="*/ 1824038 w 1914525"/>
                <a:gd name="connsiteY51" fmla="*/ 747713 h 1399068"/>
                <a:gd name="connsiteX52" fmla="*/ 1833563 w 1914525"/>
                <a:gd name="connsiteY52" fmla="*/ 804863 h 1399068"/>
                <a:gd name="connsiteX53" fmla="*/ 1845469 w 1914525"/>
                <a:gd name="connsiteY53" fmla="*/ 940594 h 1399068"/>
                <a:gd name="connsiteX54" fmla="*/ 1857375 w 1914525"/>
                <a:gd name="connsiteY54" fmla="*/ 1000125 h 1399068"/>
                <a:gd name="connsiteX55" fmla="*/ 1850231 w 1914525"/>
                <a:gd name="connsiteY55" fmla="*/ 1166813 h 1399068"/>
                <a:gd name="connsiteX56" fmla="*/ 1885950 w 1914525"/>
                <a:gd name="connsiteY56" fmla="*/ 1285875 h 1399068"/>
                <a:gd name="connsiteX57" fmla="*/ 1876425 w 1914525"/>
                <a:gd name="connsiteY57" fmla="*/ 1357313 h 1399068"/>
                <a:gd name="connsiteX58" fmla="*/ 1866900 w 1914525"/>
                <a:gd name="connsiteY58" fmla="*/ 1395413 h 1399068"/>
                <a:gd name="connsiteX59" fmla="*/ 1862138 w 1914525"/>
                <a:gd name="connsiteY59" fmla="*/ 1271587 h 1399068"/>
                <a:gd name="connsiteX60" fmla="*/ 1881188 w 1914525"/>
                <a:gd name="connsiteY60" fmla="*/ 1238250 h 1399068"/>
                <a:gd name="connsiteX61" fmla="*/ 1890713 w 1914525"/>
                <a:gd name="connsiteY61" fmla="*/ 1200150 h 1399068"/>
                <a:gd name="connsiteX62" fmla="*/ 1900238 w 1914525"/>
                <a:gd name="connsiteY62" fmla="*/ 1171575 h 1399068"/>
                <a:gd name="connsiteX63" fmla="*/ 1905000 w 1914525"/>
                <a:gd name="connsiteY63" fmla="*/ 1085850 h 1399068"/>
                <a:gd name="connsiteX64" fmla="*/ 1914525 w 1914525"/>
                <a:gd name="connsiteY64" fmla="*/ 809625 h 1399068"/>
                <a:gd name="connsiteX65" fmla="*/ 1909763 w 1914525"/>
                <a:gd name="connsiteY65" fmla="*/ 666750 h 1399068"/>
                <a:gd name="connsiteX66" fmla="*/ 1890713 w 1914525"/>
                <a:gd name="connsiteY66" fmla="*/ 633413 h 1399068"/>
                <a:gd name="connsiteX67" fmla="*/ 1881188 w 1914525"/>
                <a:gd name="connsiteY67" fmla="*/ 609600 h 1399068"/>
                <a:gd name="connsiteX68" fmla="*/ 1871663 w 1914525"/>
                <a:gd name="connsiteY68" fmla="*/ 581025 h 1399068"/>
                <a:gd name="connsiteX69" fmla="*/ 1862138 w 1914525"/>
                <a:gd name="connsiteY69" fmla="*/ 566738 h 1399068"/>
                <a:gd name="connsiteX70" fmla="*/ 1857375 w 1914525"/>
                <a:gd name="connsiteY70" fmla="*/ 542925 h 1399068"/>
                <a:gd name="connsiteX71" fmla="*/ 1847850 w 1914525"/>
                <a:gd name="connsiteY71" fmla="*/ 528638 h 1399068"/>
                <a:gd name="connsiteX72" fmla="*/ 1843088 w 1914525"/>
                <a:gd name="connsiteY72" fmla="*/ 514350 h 1399068"/>
                <a:gd name="connsiteX73" fmla="*/ 1833563 w 1914525"/>
                <a:gd name="connsiteY73" fmla="*/ 495300 h 1399068"/>
                <a:gd name="connsiteX74" fmla="*/ 1824038 w 1914525"/>
                <a:gd name="connsiteY74" fmla="*/ 457200 h 1399068"/>
                <a:gd name="connsiteX75" fmla="*/ 1814513 w 1914525"/>
                <a:gd name="connsiteY75" fmla="*/ 438150 h 1399068"/>
                <a:gd name="connsiteX76" fmla="*/ 1800225 w 1914525"/>
                <a:gd name="connsiteY76" fmla="*/ 404813 h 1399068"/>
                <a:gd name="connsiteX77" fmla="*/ 1790700 w 1914525"/>
                <a:gd name="connsiteY77" fmla="*/ 376238 h 1399068"/>
                <a:gd name="connsiteX78" fmla="*/ 1785938 w 1914525"/>
                <a:gd name="connsiteY78" fmla="*/ 361950 h 1399068"/>
                <a:gd name="connsiteX79" fmla="*/ 1781175 w 1914525"/>
                <a:gd name="connsiteY79" fmla="*/ 342900 h 1399068"/>
                <a:gd name="connsiteX80" fmla="*/ 1771650 w 1914525"/>
                <a:gd name="connsiteY80" fmla="*/ 328613 h 1399068"/>
                <a:gd name="connsiteX81" fmla="*/ 1752600 w 1914525"/>
                <a:gd name="connsiteY81" fmla="*/ 280988 h 1399068"/>
                <a:gd name="connsiteX82" fmla="*/ 1747838 w 1914525"/>
                <a:gd name="connsiteY82" fmla="*/ 266700 h 1399068"/>
                <a:gd name="connsiteX83" fmla="*/ 1738313 w 1914525"/>
                <a:gd name="connsiteY83" fmla="*/ 252413 h 1399068"/>
                <a:gd name="connsiteX84" fmla="*/ 1724025 w 1914525"/>
                <a:gd name="connsiteY84" fmla="*/ 228600 h 1399068"/>
                <a:gd name="connsiteX85" fmla="*/ 1714500 w 1914525"/>
                <a:gd name="connsiteY85" fmla="*/ 214313 h 1399068"/>
                <a:gd name="connsiteX86" fmla="*/ 1700213 w 1914525"/>
                <a:gd name="connsiteY86" fmla="*/ 204788 h 1399068"/>
                <a:gd name="connsiteX87" fmla="*/ 1676400 w 1914525"/>
                <a:gd name="connsiteY87" fmla="*/ 176213 h 1399068"/>
                <a:gd name="connsiteX88" fmla="*/ 1666875 w 1914525"/>
                <a:gd name="connsiteY88" fmla="*/ 161925 h 1399068"/>
                <a:gd name="connsiteX89" fmla="*/ 1638300 w 1914525"/>
                <a:gd name="connsiteY89" fmla="*/ 152400 h 1399068"/>
                <a:gd name="connsiteX90" fmla="*/ 1609725 w 1914525"/>
                <a:gd name="connsiteY90" fmla="*/ 142875 h 1399068"/>
                <a:gd name="connsiteX91" fmla="*/ 1590675 w 1914525"/>
                <a:gd name="connsiteY91" fmla="*/ 133350 h 1399068"/>
                <a:gd name="connsiteX92" fmla="*/ 1533525 w 1914525"/>
                <a:gd name="connsiteY92" fmla="*/ 123825 h 1399068"/>
                <a:gd name="connsiteX93" fmla="*/ 1495425 w 1914525"/>
                <a:gd name="connsiteY93" fmla="*/ 109538 h 1399068"/>
                <a:gd name="connsiteX94" fmla="*/ 1376363 w 1914525"/>
                <a:gd name="connsiteY94" fmla="*/ 95250 h 1399068"/>
                <a:gd name="connsiteX95" fmla="*/ 1343025 w 1914525"/>
                <a:gd name="connsiteY95" fmla="*/ 90488 h 1399068"/>
                <a:gd name="connsiteX96" fmla="*/ 1281113 w 1914525"/>
                <a:gd name="connsiteY96" fmla="*/ 76200 h 1399068"/>
                <a:gd name="connsiteX97" fmla="*/ 1223963 w 1914525"/>
                <a:gd name="connsiteY97" fmla="*/ 71438 h 1399068"/>
                <a:gd name="connsiteX98" fmla="*/ 1181100 w 1914525"/>
                <a:gd name="connsiteY98" fmla="*/ 61913 h 1399068"/>
                <a:gd name="connsiteX99" fmla="*/ 1166813 w 1914525"/>
                <a:gd name="connsiteY99" fmla="*/ 52388 h 1399068"/>
                <a:gd name="connsiteX100" fmla="*/ 1143000 w 1914525"/>
                <a:gd name="connsiteY100" fmla="*/ 47625 h 1399068"/>
                <a:gd name="connsiteX101" fmla="*/ 1114425 w 1914525"/>
                <a:gd name="connsiteY101" fmla="*/ 38100 h 1399068"/>
                <a:gd name="connsiteX102" fmla="*/ 1085850 w 1914525"/>
                <a:gd name="connsiteY102" fmla="*/ 28575 h 1399068"/>
                <a:gd name="connsiteX103" fmla="*/ 1009650 w 1914525"/>
                <a:gd name="connsiteY103" fmla="*/ 19050 h 1399068"/>
                <a:gd name="connsiteX104" fmla="*/ 976313 w 1914525"/>
                <a:gd name="connsiteY104" fmla="*/ 9525 h 1399068"/>
                <a:gd name="connsiteX105" fmla="*/ 923925 w 1914525"/>
                <a:gd name="connsiteY105" fmla="*/ 0 h 1399068"/>
                <a:gd name="connsiteX106" fmla="*/ 771525 w 1914525"/>
                <a:gd name="connsiteY106" fmla="*/ 4763 h 1399068"/>
                <a:gd name="connsiteX107" fmla="*/ 757238 w 1914525"/>
                <a:gd name="connsiteY107" fmla="*/ 9525 h 1399068"/>
                <a:gd name="connsiteX108" fmla="*/ 733425 w 1914525"/>
                <a:gd name="connsiteY108" fmla="*/ 19050 h 1399068"/>
                <a:gd name="connsiteX109" fmla="*/ 714375 w 1914525"/>
                <a:gd name="connsiteY109" fmla="*/ 28575 h 1399068"/>
                <a:gd name="connsiteX110" fmla="*/ 700088 w 1914525"/>
                <a:gd name="connsiteY110" fmla="*/ 33338 h 1399068"/>
                <a:gd name="connsiteX111" fmla="*/ 681038 w 1914525"/>
                <a:gd name="connsiteY111" fmla="*/ 42863 h 1399068"/>
                <a:gd name="connsiteX112" fmla="*/ 633413 w 1914525"/>
                <a:gd name="connsiteY112" fmla="*/ 57150 h 1399068"/>
                <a:gd name="connsiteX113" fmla="*/ 595313 w 1914525"/>
                <a:gd name="connsiteY113" fmla="*/ 71438 h 1399068"/>
                <a:gd name="connsiteX114" fmla="*/ 552450 w 1914525"/>
                <a:gd name="connsiteY114" fmla="*/ 80963 h 1399068"/>
                <a:gd name="connsiteX115" fmla="*/ 519113 w 1914525"/>
                <a:gd name="connsiteY115" fmla="*/ 95250 h 1399068"/>
                <a:gd name="connsiteX116" fmla="*/ 485775 w 1914525"/>
                <a:gd name="connsiteY116" fmla="*/ 100013 h 1399068"/>
                <a:gd name="connsiteX117" fmla="*/ 438150 w 1914525"/>
                <a:gd name="connsiteY117" fmla="*/ 119063 h 1399068"/>
                <a:gd name="connsiteX118" fmla="*/ 404813 w 1914525"/>
                <a:gd name="connsiteY118" fmla="*/ 133350 h 1399068"/>
                <a:gd name="connsiteX119" fmla="*/ 390525 w 1914525"/>
                <a:gd name="connsiteY119" fmla="*/ 147638 h 1399068"/>
                <a:gd name="connsiteX120" fmla="*/ 352425 w 1914525"/>
                <a:gd name="connsiteY120" fmla="*/ 166688 h 1399068"/>
                <a:gd name="connsiteX121" fmla="*/ 319088 w 1914525"/>
                <a:gd name="connsiteY121" fmla="*/ 180975 h 1399068"/>
                <a:gd name="connsiteX122" fmla="*/ 300038 w 1914525"/>
                <a:gd name="connsiteY122" fmla="*/ 195263 h 1399068"/>
                <a:gd name="connsiteX123" fmla="*/ 285750 w 1914525"/>
                <a:gd name="connsiteY123" fmla="*/ 200025 h 1399068"/>
                <a:gd name="connsiteX124" fmla="*/ 266700 w 1914525"/>
                <a:gd name="connsiteY124" fmla="*/ 214313 h 1399068"/>
                <a:gd name="connsiteX125" fmla="*/ 228600 w 1914525"/>
                <a:gd name="connsiteY125" fmla="*/ 233363 h 1399068"/>
                <a:gd name="connsiteX126" fmla="*/ 200025 w 1914525"/>
                <a:gd name="connsiteY126" fmla="*/ 252413 h 1399068"/>
                <a:gd name="connsiteX127" fmla="*/ 185738 w 1914525"/>
                <a:gd name="connsiteY127" fmla="*/ 261938 h 1399068"/>
                <a:gd name="connsiteX128" fmla="*/ 166688 w 1914525"/>
                <a:gd name="connsiteY128" fmla="*/ 271463 h 1399068"/>
                <a:gd name="connsiteX129" fmla="*/ 157163 w 1914525"/>
                <a:gd name="connsiteY129" fmla="*/ 285750 h 1399068"/>
                <a:gd name="connsiteX130" fmla="*/ 142875 w 1914525"/>
                <a:gd name="connsiteY130" fmla="*/ 300038 h 1399068"/>
                <a:gd name="connsiteX131" fmla="*/ 119063 w 1914525"/>
                <a:gd name="connsiteY131" fmla="*/ 333375 h 1399068"/>
                <a:gd name="connsiteX132" fmla="*/ 114300 w 1914525"/>
                <a:gd name="connsiteY132" fmla="*/ 347663 h 1399068"/>
                <a:gd name="connsiteX133" fmla="*/ 104775 w 1914525"/>
                <a:gd name="connsiteY133" fmla="*/ 371475 h 1399068"/>
                <a:gd name="connsiteX134" fmla="*/ 85725 w 1914525"/>
                <a:gd name="connsiteY134" fmla="*/ 404813 h 1399068"/>
                <a:gd name="connsiteX135" fmla="*/ 76200 w 1914525"/>
                <a:gd name="connsiteY135" fmla="*/ 442913 h 1399068"/>
                <a:gd name="connsiteX136" fmla="*/ 71438 w 1914525"/>
                <a:gd name="connsiteY136" fmla="*/ 457200 h 1399068"/>
                <a:gd name="connsiteX137" fmla="*/ 66675 w 1914525"/>
                <a:gd name="connsiteY137" fmla="*/ 490538 h 1399068"/>
                <a:gd name="connsiteX138" fmla="*/ 61913 w 1914525"/>
                <a:gd name="connsiteY138" fmla="*/ 504825 h 1399068"/>
                <a:gd name="connsiteX139" fmla="*/ 57150 w 1914525"/>
                <a:gd name="connsiteY139" fmla="*/ 523875 h 1399068"/>
                <a:gd name="connsiteX140" fmla="*/ 52388 w 1914525"/>
                <a:gd name="connsiteY140" fmla="*/ 576263 h 1399068"/>
                <a:gd name="connsiteX141" fmla="*/ 47625 w 1914525"/>
                <a:gd name="connsiteY141" fmla="*/ 604838 h 1399068"/>
                <a:gd name="connsiteX142" fmla="*/ 38100 w 1914525"/>
                <a:gd name="connsiteY142" fmla="*/ 714375 h 1399068"/>
                <a:gd name="connsiteX143" fmla="*/ 28575 w 1914525"/>
                <a:gd name="connsiteY143" fmla="*/ 762000 h 1399068"/>
                <a:gd name="connsiteX144" fmla="*/ 14288 w 1914525"/>
                <a:gd name="connsiteY144" fmla="*/ 866775 h 1399068"/>
                <a:gd name="connsiteX145" fmla="*/ 9525 w 1914525"/>
                <a:gd name="connsiteY145" fmla="*/ 890588 h 1399068"/>
                <a:gd name="connsiteX146" fmla="*/ 0 w 1914525"/>
                <a:gd name="connsiteY146" fmla="*/ 919163 h 1399068"/>
                <a:gd name="connsiteX147" fmla="*/ 4763 w 1914525"/>
                <a:gd name="connsiteY147" fmla="*/ 1042988 h 1399068"/>
                <a:gd name="connsiteX148" fmla="*/ 14288 w 1914525"/>
                <a:gd name="connsiteY148" fmla="*/ 1076325 h 1399068"/>
                <a:gd name="connsiteX149" fmla="*/ 23813 w 1914525"/>
                <a:gd name="connsiteY14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495426 w 1914525"/>
                <a:gd name="connsiteY40" fmla="*/ 302419 h 1399068"/>
                <a:gd name="connsiteX41" fmla="*/ 1590675 w 1914525"/>
                <a:gd name="connsiteY41" fmla="*/ 314325 h 1399068"/>
                <a:gd name="connsiteX42" fmla="*/ 1619250 w 1914525"/>
                <a:gd name="connsiteY42" fmla="*/ 342900 h 1399068"/>
                <a:gd name="connsiteX43" fmla="*/ 1657350 w 1914525"/>
                <a:gd name="connsiteY43" fmla="*/ 390525 h 1399068"/>
                <a:gd name="connsiteX44" fmla="*/ 1676400 w 1914525"/>
                <a:gd name="connsiteY44" fmla="*/ 419100 h 1399068"/>
                <a:gd name="connsiteX45" fmla="*/ 1704975 w 1914525"/>
                <a:gd name="connsiteY45" fmla="*/ 471488 h 1399068"/>
                <a:gd name="connsiteX46" fmla="*/ 1747838 w 1914525"/>
                <a:gd name="connsiteY46" fmla="*/ 542925 h 1399068"/>
                <a:gd name="connsiteX47" fmla="*/ 1762125 w 1914525"/>
                <a:gd name="connsiteY47" fmla="*/ 571500 h 1399068"/>
                <a:gd name="connsiteX48" fmla="*/ 1771650 w 1914525"/>
                <a:gd name="connsiteY48" fmla="*/ 600075 h 1399068"/>
                <a:gd name="connsiteX49" fmla="*/ 1790700 w 1914525"/>
                <a:gd name="connsiteY49" fmla="*/ 642938 h 1399068"/>
                <a:gd name="connsiteX50" fmla="*/ 1809750 w 1914525"/>
                <a:gd name="connsiteY50" fmla="*/ 695325 h 1399068"/>
                <a:gd name="connsiteX51" fmla="*/ 1824038 w 1914525"/>
                <a:gd name="connsiteY51" fmla="*/ 747713 h 1399068"/>
                <a:gd name="connsiteX52" fmla="*/ 1833563 w 1914525"/>
                <a:gd name="connsiteY52" fmla="*/ 804863 h 1399068"/>
                <a:gd name="connsiteX53" fmla="*/ 1845469 w 1914525"/>
                <a:gd name="connsiteY53" fmla="*/ 940594 h 1399068"/>
                <a:gd name="connsiteX54" fmla="*/ 1857375 w 1914525"/>
                <a:gd name="connsiteY54" fmla="*/ 1000125 h 1399068"/>
                <a:gd name="connsiteX55" fmla="*/ 1850231 w 1914525"/>
                <a:gd name="connsiteY55" fmla="*/ 1166813 h 1399068"/>
                <a:gd name="connsiteX56" fmla="*/ 1885950 w 1914525"/>
                <a:gd name="connsiteY56" fmla="*/ 1285875 h 1399068"/>
                <a:gd name="connsiteX57" fmla="*/ 1876425 w 1914525"/>
                <a:gd name="connsiteY57" fmla="*/ 1357313 h 1399068"/>
                <a:gd name="connsiteX58" fmla="*/ 1866900 w 1914525"/>
                <a:gd name="connsiteY58" fmla="*/ 1395413 h 1399068"/>
                <a:gd name="connsiteX59" fmla="*/ 1862138 w 1914525"/>
                <a:gd name="connsiteY59" fmla="*/ 1271587 h 1399068"/>
                <a:gd name="connsiteX60" fmla="*/ 1881188 w 1914525"/>
                <a:gd name="connsiteY60" fmla="*/ 1238250 h 1399068"/>
                <a:gd name="connsiteX61" fmla="*/ 1890713 w 1914525"/>
                <a:gd name="connsiteY61" fmla="*/ 1200150 h 1399068"/>
                <a:gd name="connsiteX62" fmla="*/ 1900238 w 1914525"/>
                <a:gd name="connsiteY62" fmla="*/ 1171575 h 1399068"/>
                <a:gd name="connsiteX63" fmla="*/ 1905000 w 1914525"/>
                <a:gd name="connsiteY63" fmla="*/ 1085850 h 1399068"/>
                <a:gd name="connsiteX64" fmla="*/ 1914525 w 1914525"/>
                <a:gd name="connsiteY64" fmla="*/ 809625 h 1399068"/>
                <a:gd name="connsiteX65" fmla="*/ 1909763 w 1914525"/>
                <a:gd name="connsiteY65" fmla="*/ 666750 h 1399068"/>
                <a:gd name="connsiteX66" fmla="*/ 1890713 w 1914525"/>
                <a:gd name="connsiteY66" fmla="*/ 633413 h 1399068"/>
                <a:gd name="connsiteX67" fmla="*/ 1881188 w 1914525"/>
                <a:gd name="connsiteY67" fmla="*/ 609600 h 1399068"/>
                <a:gd name="connsiteX68" fmla="*/ 1871663 w 1914525"/>
                <a:gd name="connsiteY68" fmla="*/ 581025 h 1399068"/>
                <a:gd name="connsiteX69" fmla="*/ 1862138 w 1914525"/>
                <a:gd name="connsiteY69" fmla="*/ 566738 h 1399068"/>
                <a:gd name="connsiteX70" fmla="*/ 1857375 w 1914525"/>
                <a:gd name="connsiteY70" fmla="*/ 542925 h 1399068"/>
                <a:gd name="connsiteX71" fmla="*/ 1847850 w 1914525"/>
                <a:gd name="connsiteY71" fmla="*/ 528638 h 1399068"/>
                <a:gd name="connsiteX72" fmla="*/ 1843088 w 1914525"/>
                <a:gd name="connsiteY72" fmla="*/ 514350 h 1399068"/>
                <a:gd name="connsiteX73" fmla="*/ 1833563 w 1914525"/>
                <a:gd name="connsiteY73" fmla="*/ 495300 h 1399068"/>
                <a:gd name="connsiteX74" fmla="*/ 1824038 w 1914525"/>
                <a:gd name="connsiteY74" fmla="*/ 457200 h 1399068"/>
                <a:gd name="connsiteX75" fmla="*/ 1814513 w 1914525"/>
                <a:gd name="connsiteY75" fmla="*/ 438150 h 1399068"/>
                <a:gd name="connsiteX76" fmla="*/ 1800225 w 1914525"/>
                <a:gd name="connsiteY76" fmla="*/ 404813 h 1399068"/>
                <a:gd name="connsiteX77" fmla="*/ 1790700 w 1914525"/>
                <a:gd name="connsiteY77" fmla="*/ 376238 h 1399068"/>
                <a:gd name="connsiteX78" fmla="*/ 1785938 w 1914525"/>
                <a:gd name="connsiteY78" fmla="*/ 361950 h 1399068"/>
                <a:gd name="connsiteX79" fmla="*/ 1781175 w 1914525"/>
                <a:gd name="connsiteY79" fmla="*/ 342900 h 1399068"/>
                <a:gd name="connsiteX80" fmla="*/ 1771650 w 1914525"/>
                <a:gd name="connsiteY80" fmla="*/ 328613 h 1399068"/>
                <a:gd name="connsiteX81" fmla="*/ 1752600 w 1914525"/>
                <a:gd name="connsiteY81" fmla="*/ 280988 h 1399068"/>
                <a:gd name="connsiteX82" fmla="*/ 1747838 w 1914525"/>
                <a:gd name="connsiteY82" fmla="*/ 266700 h 1399068"/>
                <a:gd name="connsiteX83" fmla="*/ 1738313 w 1914525"/>
                <a:gd name="connsiteY83" fmla="*/ 252413 h 1399068"/>
                <a:gd name="connsiteX84" fmla="*/ 1724025 w 1914525"/>
                <a:gd name="connsiteY84" fmla="*/ 228600 h 1399068"/>
                <a:gd name="connsiteX85" fmla="*/ 1714500 w 1914525"/>
                <a:gd name="connsiteY85" fmla="*/ 214313 h 1399068"/>
                <a:gd name="connsiteX86" fmla="*/ 1700213 w 1914525"/>
                <a:gd name="connsiteY86" fmla="*/ 204788 h 1399068"/>
                <a:gd name="connsiteX87" fmla="*/ 1676400 w 1914525"/>
                <a:gd name="connsiteY87" fmla="*/ 176213 h 1399068"/>
                <a:gd name="connsiteX88" fmla="*/ 1666875 w 1914525"/>
                <a:gd name="connsiteY88" fmla="*/ 161925 h 1399068"/>
                <a:gd name="connsiteX89" fmla="*/ 1638300 w 1914525"/>
                <a:gd name="connsiteY89" fmla="*/ 152400 h 1399068"/>
                <a:gd name="connsiteX90" fmla="*/ 1609725 w 1914525"/>
                <a:gd name="connsiteY90" fmla="*/ 142875 h 1399068"/>
                <a:gd name="connsiteX91" fmla="*/ 1590675 w 1914525"/>
                <a:gd name="connsiteY91" fmla="*/ 133350 h 1399068"/>
                <a:gd name="connsiteX92" fmla="*/ 1533525 w 1914525"/>
                <a:gd name="connsiteY92" fmla="*/ 123825 h 1399068"/>
                <a:gd name="connsiteX93" fmla="*/ 1495425 w 1914525"/>
                <a:gd name="connsiteY93" fmla="*/ 109538 h 1399068"/>
                <a:gd name="connsiteX94" fmla="*/ 1376363 w 1914525"/>
                <a:gd name="connsiteY94" fmla="*/ 95250 h 1399068"/>
                <a:gd name="connsiteX95" fmla="*/ 1343025 w 1914525"/>
                <a:gd name="connsiteY95" fmla="*/ 90488 h 1399068"/>
                <a:gd name="connsiteX96" fmla="*/ 1281113 w 1914525"/>
                <a:gd name="connsiteY96" fmla="*/ 76200 h 1399068"/>
                <a:gd name="connsiteX97" fmla="*/ 1223963 w 1914525"/>
                <a:gd name="connsiteY97" fmla="*/ 71438 h 1399068"/>
                <a:gd name="connsiteX98" fmla="*/ 1181100 w 1914525"/>
                <a:gd name="connsiteY98" fmla="*/ 61913 h 1399068"/>
                <a:gd name="connsiteX99" fmla="*/ 1166813 w 1914525"/>
                <a:gd name="connsiteY99" fmla="*/ 52388 h 1399068"/>
                <a:gd name="connsiteX100" fmla="*/ 1143000 w 1914525"/>
                <a:gd name="connsiteY100" fmla="*/ 47625 h 1399068"/>
                <a:gd name="connsiteX101" fmla="*/ 1114425 w 1914525"/>
                <a:gd name="connsiteY101" fmla="*/ 38100 h 1399068"/>
                <a:gd name="connsiteX102" fmla="*/ 1085850 w 1914525"/>
                <a:gd name="connsiteY102" fmla="*/ 28575 h 1399068"/>
                <a:gd name="connsiteX103" fmla="*/ 1009650 w 1914525"/>
                <a:gd name="connsiteY103" fmla="*/ 19050 h 1399068"/>
                <a:gd name="connsiteX104" fmla="*/ 976313 w 1914525"/>
                <a:gd name="connsiteY104" fmla="*/ 9525 h 1399068"/>
                <a:gd name="connsiteX105" fmla="*/ 923925 w 1914525"/>
                <a:gd name="connsiteY105" fmla="*/ 0 h 1399068"/>
                <a:gd name="connsiteX106" fmla="*/ 771525 w 1914525"/>
                <a:gd name="connsiteY106" fmla="*/ 4763 h 1399068"/>
                <a:gd name="connsiteX107" fmla="*/ 757238 w 1914525"/>
                <a:gd name="connsiteY107" fmla="*/ 9525 h 1399068"/>
                <a:gd name="connsiteX108" fmla="*/ 733425 w 1914525"/>
                <a:gd name="connsiteY108" fmla="*/ 19050 h 1399068"/>
                <a:gd name="connsiteX109" fmla="*/ 714375 w 1914525"/>
                <a:gd name="connsiteY109" fmla="*/ 28575 h 1399068"/>
                <a:gd name="connsiteX110" fmla="*/ 700088 w 1914525"/>
                <a:gd name="connsiteY110" fmla="*/ 33338 h 1399068"/>
                <a:gd name="connsiteX111" fmla="*/ 681038 w 1914525"/>
                <a:gd name="connsiteY111" fmla="*/ 42863 h 1399068"/>
                <a:gd name="connsiteX112" fmla="*/ 633413 w 1914525"/>
                <a:gd name="connsiteY112" fmla="*/ 57150 h 1399068"/>
                <a:gd name="connsiteX113" fmla="*/ 595313 w 1914525"/>
                <a:gd name="connsiteY113" fmla="*/ 71438 h 1399068"/>
                <a:gd name="connsiteX114" fmla="*/ 552450 w 1914525"/>
                <a:gd name="connsiteY114" fmla="*/ 80963 h 1399068"/>
                <a:gd name="connsiteX115" fmla="*/ 519113 w 1914525"/>
                <a:gd name="connsiteY115" fmla="*/ 95250 h 1399068"/>
                <a:gd name="connsiteX116" fmla="*/ 485775 w 1914525"/>
                <a:gd name="connsiteY116" fmla="*/ 100013 h 1399068"/>
                <a:gd name="connsiteX117" fmla="*/ 438150 w 1914525"/>
                <a:gd name="connsiteY117" fmla="*/ 119063 h 1399068"/>
                <a:gd name="connsiteX118" fmla="*/ 404813 w 1914525"/>
                <a:gd name="connsiteY118" fmla="*/ 133350 h 1399068"/>
                <a:gd name="connsiteX119" fmla="*/ 390525 w 1914525"/>
                <a:gd name="connsiteY119" fmla="*/ 147638 h 1399068"/>
                <a:gd name="connsiteX120" fmla="*/ 352425 w 1914525"/>
                <a:gd name="connsiteY120" fmla="*/ 166688 h 1399068"/>
                <a:gd name="connsiteX121" fmla="*/ 319088 w 1914525"/>
                <a:gd name="connsiteY121" fmla="*/ 180975 h 1399068"/>
                <a:gd name="connsiteX122" fmla="*/ 300038 w 1914525"/>
                <a:gd name="connsiteY122" fmla="*/ 195263 h 1399068"/>
                <a:gd name="connsiteX123" fmla="*/ 285750 w 1914525"/>
                <a:gd name="connsiteY123" fmla="*/ 200025 h 1399068"/>
                <a:gd name="connsiteX124" fmla="*/ 266700 w 1914525"/>
                <a:gd name="connsiteY124" fmla="*/ 214313 h 1399068"/>
                <a:gd name="connsiteX125" fmla="*/ 228600 w 1914525"/>
                <a:gd name="connsiteY125" fmla="*/ 233363 h 1399068"/>
                <a:gd name="connsiteX126" fmla="*/ 200025 w 1914525"/>
                <a:gd name="connsiteY126" fmla="*/ 252413 h 1399068"/>
                <a:gd name="connsiteX127" fmla="*/ 185738 w 1914525"/>
                <a:gd name="connsiteY127" fmla="*/ 261938 h 1399068"/>
                <a:gd name="connsiteX128" fmla="*/ 166688 w 1914525"/>
                <a:gd name="connsiteY128" fmla="*/ 271463 h 1399068"/>
                <a:gd name="connsiteX129" fmla="*/ 157163 w 1914525"/>
                <a:gd name="connsiteY129" fmla="*/ 285750 h 1399068"/>
                <a:gd name="connsiteX130" fmla="*/ 142875 w 1914525"/>
                <a:gd name="connsiteY130" fmla="*/ 300038 h 1399068"/>
                <a:gd name="connsiteX131" fmla="*/ 119063 w 1914525"/>
                <a:gd name="connsiteY131" fmla="*/ 333375 h 1399068"/>
                <a:gd name="connsiteX132" fmla="*/ 114300 w 1914525"/>
                <a:gd name="connsiteY132" fmla="*/ 347663 h 1399068"/>
                <a:gd name="connsiteX133" fmla="*/ 104775 w 1914525"/>
                <a:gd name="connsiteY133" fmla="*/ 371475 h 1399068"/>
                <a:gd name="connsiteX134" fmla="*/ 85725 w 1914525"/>
                <a:gd name="connsiteY134" fmla="*/ 404813 h 1399068"/>
                <a:gd name="connsiteX135" fmla="*/ 76200 w 1914525"/>
                <a:gd name="connsiteY135" fmla="*/ 442913 h 1399068"/>
                <a:gd name="connsiteX136" fmla="*/ 71438 w 1914525"/>
                <a:gd name="connsiteY136" fmla="*/ 457200 h 1399068"/>
                <a:gd name="connsiteX137" fmla="*/ 66675 w 1914525"/>
                <a:gd name="connsiteY137" fmla="*/ 490538 h 1399068"/>
                <a:gd name="connsiteX138" fmla="*/ 61913 w 1914525"/>
                <a:gd name="connsiteY138" fmla="*/ 504825 h 1399068"/>
                <a:gd name="connsiteX139" fmla="*/ 57150 w 1914525"/>
                <a:gd name="connsiteY139" fmla="*/ 523875 h 1399068"/>
                <a:gd name="connsiteX140" fmla="*/ 52388 w 1914525"/>
                <a:gd name="connsiteY140" fmla="*/ 576263 h 1399068"/>
                <a:gd name="connsiteX141" fmla="*/ 47625 w 1914525"/>
                <a:gd name="connsiteY141" fmla="*/ 604838 h 1399068"/>
                <a:gd name="connsiteX142" fmla="*/ 38100 w 1914525"/>
                <a:gd name="connsiteY142" fmla="*/ 714375 h 1399068"/>
                <a:gd name="connsiteX143" fmla="*/ 28575 w 1914525"/>
                <a:gd name="connsiteY143" fmla="*/ 762000 h 1399068"/>
                <a:gd name="connsiteX144" fmla="*/ 14288 w 1914525"/>
                <a:gd name="connsiteY144" fmla="*/ 866775 h 1399068"/>
                <a:gd name="connsiteX145" fmla="*/ 9525 w 1914525"/>
                <a:gd name="connsiteY145" fmla="*/ 890588 h 1399068"/>
                <a:gd name="connsiteX146" fmla="*/ 0 w 1914525"/>
                <a:gd name="connsiteY146" fmla="*/ 919163 h 1399068"/>
                <a:gd name="connsiteX147" fmla="*/ 4763 w 1914525"/>
                <a:gd name="connsiteY147" fmla="*/ 1042988 h 1399068"/>
                <a:gd name="connsiteX148" fmla="*/ 14288 w 1914525"/>
                <a:gd name="connsiteY148" fmla="*/ 1076325 h 1399068"/>
                <a:gd name="connsiteX149" fmla="*/ 23813 w 1914525"/>
                <a:gd name="connsiteY14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497807 w 1914525"/>
                <a:gd name="connsiteY40" fmla="*/ 302419 h 1399068"/>
                <a:gd name="connsiteX41" fmla="*/ 1590675 w 1914525"/>
                <a:gd name="connsiteY41" fmla="*/ 314325 h 1399068"/>
                <a:gd name="connsiteX42" fmla="*/ 1619250 w 1914525"/>
                <a:gd name="connsiteY42" fmla="*/ 342900 h 1399068"/>
                <a:gd name="connsiteX43" fmla="*/ 1657350 w 1914525"/>
                <a:gd name="connsiteY43" fmla="*/ 390525 h 1399068"/>
                <a:gd name="connsiteX44" fmla="*/ 1676400 w 1914525"/>
                <a:gd name="connsiteY44" fmla="*/ 419100 h 1399068"/>
                <a:gd name="connsiteX45" fmla="*/ 1704975 w 1914525"/>
                <a:gd name="connsiteY45" fmla="*/ 471488 h 1399068"/>
                <a:gd name="connsiteX46" fmla="*/ 1747838 w 1914525"/>
                <a:gd name="connsiteY46" fmla="*/ 542925 h 1399068"/>
                <a:gd name="connsiteX47" fmla="*/ 1762125 w 1914525"/>
                <a:gd name="connsiteY47" fmla="*/ 571500 h 1399068"/>
                <a:gd name="connsiteX48" fmla="*/ 1771650 w 1914525"/>
                <a:gd name="connsiteY48" fmla="*/ 600075 h 1399068"/>
                <a:gd name="connsiteX49" fmla="*/ 1790700 w 1914525"/>
                <a:gd name="connsiteY49" fmla="*/ 642938 h 1399068"/>
                <a:gd name="connsiteX50" fmla="*/ 1809750 w 1914525"/>
                <a:gd name="connsiteY50" fmla="*/ 695325 h 1399068"/>
                <a:gd name="connsiteX51" fmla="*/ 1824038 w 1914525"/>
                <a:gd name="connsiteY51" fmla="*/ 747713 h 1399068"/>
                <a:gd name="connsiteX52" fmla="*/ 1833563 w 1914525"/>
                <a:gd name="connsiteY52" fmla="*/ 804863 h 1399068"/>
                <a:gd name="connsiteX53" fmla="*/ 1845469 w 1914525"/>
                <a:gd name="connsiteY53" fmla="*/ 940594 h 1399068"/>
                <a:gd name="connsiteX54" fmla="*/ 1857375 w 1914525"/>
                <a:gd name="connsiteY54" fmla="*/ 1000125 h 1399068"/>
                <a:gd name="connsiteX55" fmla="*/ 1850231 w 1914525"/>
                <a:gd name="connsiteY55" fmla="*/ 1166813 h 1399068"/>
                <a:gd name="connsiteX56" fmla="*/ 1885950 w 1914525"/>
                <a:gd name="connsiteY56" fmla="*/ 1285875 h 1399068"/>
                <a:gd name="connsiteX57" fmla="*/ 1876425 w 1914525"/>
                <a:gd name="connsiteY57" fmla="*/ 1357313 h 1399068"/>
                <a:gd name="connsiteX58" fmla="*/ 1866900 w 1914525"/>
                <a:gd name="connsiteY58" fmla="*/ 1395413 h 1399068"/>
                <a:gd name="connsiteX59" fmla="*/ 1862138 w 1914525"/>
                <a:gd name="connsiteY59" fmla="*/ 1271587 h 1399068"/>
                <a:gd name="connsiteX60" fmla="*/ 1881188 w 1914525"/>
                <a:gd name="connsiteY60" fmla="*/ 1238250 h 1399068"/>
                <a:gd name="connsiteX61" fmla="*/ 1890713 w 1914525"/>
                <a:gd name="connsiteY61" fmla="*/ 1200150 h 1399068"/>
                <a:gd name="connsiteX62" fmla="*/ 1900238 w 1914525"/>
                <a:gd name="connsiteY62" fmla="*/ 1171575 h 1399068"/>
                <a:gd name="connsiteX63" fmla="*/ 1905000 w 1914525"/>
                <a:gd name="connsiteY63" fmla="*/ 1085850 h 1399068"/>
                <a:gd name="connsiteX64" fmla="*/ 1914525 w 1914525"/>
                <a:gd name="connsiteY64" fmla="*/ 809625 h 1399068"/>
                <a:gd name="connsiteX65" fmla="*/ 1909763 w 1914525"/>
                <a:gd name="connsiteY65" fmla="*/ 666750 h 1399068"/>
                <a:gd name="connsiteX66" fmla="*/ 1890713 w 1914525"/>
                <a:gd name="connsiteY66" fmla="*/ 633413 h 1399068"/>
                <a:gd name="connsiteX67" fmla="*/ 1881188 w 1914525"/>
                <a:gd name="connsiteY67" fmla="*/ 609600 h 1399068"/>
                <a:gd name="connsiteX68" fmla="*/ 1871663 w 1914525"/>
                <a:gd name="connsiteY68" fmla="*/ 581025 h 1399068"/>
                <a:gd name="connsiteX69" fmla="*/ 1862138 w 1914525"/>
                <a:gd name="connsiteY69" fmla="*/ 566738 h 1399068"/>
                <a:gd name="connsiteX70" fmla="*/ 1857375 w 1914525"/>
                <a:gd name="connsiteY70" fmla="*/ 542925 h 1399068"/>
                <a:gd name="connsiteX71" fmla="*/ 1847850 w 1914525"/>
                <a:gd name="connsiteY71" fmla="*/ 528638 h 1399068"/>
                <a:gd name="connsiteX72" fmla="*/ 1843088 w 1914525"/>
                <a:gd name="connsiteY72" fmla="*/ 514350 h 1399068"/>
                <a:gd name="connsiteX73" fmla="*/ 1833563 w 1914525"/>
                <a:gd name="connsiteY73" fmla="*/ 495300 h 1399068"/>
                <a:gd name="connsiteX74" fmla="*/ 1824038 w 1914525"/>
                <a:gd name="connsiteY74" fmla="*/ 457200 h 1399068"/>
                <a:gd name="connsiteX75" fmla="*/ 1814513 w 1914525"/>
                <a:gd name="connsiteY75" fmla="*/ 438150 h 1399068"/>
                <a:gd name="connsiteX76" fmla="*/ 1800225 w 1914525"/>
                <a:gd name="connsiteY76" fmla="*/ 404813 h 1399068"/>
                <a:gd name="connsiteX77" fmla="*/ 1790700 w 1914525"/>
                <a:gd name="connsiteY77" fmla="*/ 376238 h 1399068"/>
                <a:gd name="connsiteX78" fmla="*/ 1785938 w 1914525"/>
                <a:gd name="connsiteY78" fmla="*/ 361950 h 1399068"/>
                <a:gd name="connsiteX79" fmla="*/ 1781175 w 1914525"/>
                <a:gd name="connsiteY79" fmla="*/ 342900 h 1399068"/>
                <a:gd name="connsiteX80" fmla="*/ 1771650 w 1914525"/>
                <a:gd name="connsiteY80" fmla="*/ 328613 h 1399068"/>
                <a:gd name="connsiteX81" fmla="*/ 1752600 w 1914525"/>
                <a:gd name="connsiteY81" fmla="*/ 280988 h 1399068"/>
                <a:gd name="connsiteX82" fmla="*/ 1747838 w 1914525"/>
                <a:gd name="connsiteY82" fmla="*/ 266700 h 1399068"/>
                <a:gd name="connsiteX83" fmla="*/ 1738313 w 1914525"/>
                <a:gd name="connsiteY83" fmla="*/ 252413 h 1399068"/>
                <a:gd name="connsiteX84" fmla="*/ 1724025 w 1914525"/>
                <a:gd name="connsiteY84" fmla="*/ 228600 h 1399068"/>
                <a:gd name="connsiteX85" fmla="*/ 1714500 w 1914525"/>
                <a:gd name="connsiteY85" fmla="*/ 214313 h 1399068"/>
                <a:gd name="connsiteX86" fmla="*/ 1700213 w 1914525"/>
                <a:gd name="connsiteY86" fmla="*/ 204788 h 1399068"/>
                <a:gd name="connsiteX87" fmla="*/ 1676400 w 1914525"/>
                <a:gd name="connsiteY87" fmla="*/ 176213 h 1399068"/>
                <a:gd name="connsiteX88" fmla="*/ 1666875 w 1914525"/>
                <a:gd name="connsiteY88" fmla="*/ 161925 h 1399068"/>
                <a:gd name="connsiteX89" fmla="*/ 1638300 w 1914525"/>
                <a:gd name="connsiteY89" fmla="*/ 152400 h 1399068"/>
                <a:gd name="connsiteX90" fmla="*/ 1609725 w 1914525"/>
                <a:gd name="connsiteY90" fmla="*/ 142875 h 1399068"/>
                <a:gd name="connsiteX91" fmla="*/ 1590675 w 1914525"/>
                <a:gd name="connsiteY91" fmla="*/ 133350 h 1399068"/>
                <a:gd name="connsiteX92" fmla="*/ 1533525 w 1914525"/>
                <a:gd name="connsiteY92" fmla="*/ 123825 h 1399068"/>
                <a:gd name="connsiteX93" fmla="*/ 1495425 w 1914525"/>
                <a:gd name="connsiteY93" fmla="*/ 109538 h 1399068"/>
                <a:gd name="connsiteX94" fmla="*/ 1376363 w 1914525"/>
                <a:gd name="connsiteY94" fmla="*/ 95250 h 1399068"/>
                <a:gd name="connsiteX95" fmla="*/ 1343025 w 1914525"/>
                <a:gd name="connsiteY95" fmla="*/ 90488 h 1399068"/>
                <a:gd name="connsiteX96" fmla="*/ 1281113 w 1914525"/>
                <a:gd name="connsiteY96" fmla="*/ 76200 h 1399068"/>
                <a:gd name="connsiteX97" fmla="*/ 1223963 w 1914525"/>
                <a:gd name="connsiteY97" fmla="*/ 71438 h 1399068"/>
                <a:gd name="connsiteX98" fmla="*/ 1181100 w 1914525"/>
                <a:gd name="connsiteY98" fmla="*/ 61913 h 1399068"/>
                <a:gd name="connsiteX99" fmla="*/ 1166813 w 1914525"/>
                <a:gd name="connsiteY99" fmla="*/ 52388 h 1399068"/>
                <a:gd name="connsiteX100" fmla="*/ 1143000 w 1914525"/>
                <a:gd name="connsiteY100" fmla="*/ 47625 h 1399068"/>
                <a:gd name="connsiteX101" fmla="*/ 1114425 w 1914525"/>
                <a:gd name="connsiteY101" fmla="*/ 38100 h 1399068"/>
                <a:gd name="connsiteX102" fmla="*/ 1085850 w 1914525"/>
                <a:gd name="connsiteY102" fmla="*/ 28575 h 1399068"/>
                <a:gd name="connsiteX103" fmla="*/ 1009650 w 1914525"/>
                <a:gd name="connsiteY103" fmla="*/ 19050 h 1399068"/>
                <a:gd name="connsiteX104" fmla="*/ 976313 w 1914525"/>
                <a:gd name="connsiteY104" fmla="*/ 9525 h 1399068"/>
                <a:gd name="connsiteX105" fmla="*/ 923925 w 1914525"/>
                <a:gd name="connsiteY105" fmla="*/ 0 h 1399068"/>
                <a:gd name="connsiteX106" fmla="*/ 771525 w 1914525"/>
                <a:gd name="connsiteY106" fmla="*/ 4763 h 1399068"/>
                <a:gd name="connsiteX107" fmla="*/ 757238 w 1914525"/>
                <a:gd name="connsiteY107" fmla="*/ 9525 h 1399068"/>
                <a:gd name="connsiteX108" fmla="*/ 733425 w 1914525"/>
                <a:gd name="connsiteY108" fmla="*/ 19050 h 1399068"/>
                <a:gd name="connsiteX109" fmla="*/ 714375 w 1914525"/>
                <a:gd name="connsiteY109" fmla="*/ 28575 h 1399068"/>
                <a:gd name="connsiteX110" fmla="*/ 700088 w 1914525"/>
                <a:gd name="connsiteY110" fmla="*/ 33338 h 1399068"/>
                <a:gd name="connsiteX111" fmla="*/ 681038 w 1914525"/>
                <a:gd name="connsiteY111" fmla="*/ 42863 h 1399068"/>
                <a:gd name="connsiteX112" fmla="*/ 633413 w 1914525"/>
                <a:gd name="connsiteY112" fmla="*/ 57150 h 1399068"/>
                <a:gd name="connsiteX113" fmla="*/ 595313 w 1914525"/>
                <a:gd name="connsiteY113" fmla="*/ 71438 h 1399068"/>
                <a:gd name="connsiteX114" fmla="*/ 552450 w 1914525"/>
                <a:gd name="connsiteY114" fmla="*/ 80963 h 1399068"/>
                <a:gd name="connsiteX115" fmla="*/ 519113 w 1914525"/>
                <a:gd name="connsiteY115" fmla="*/ 95250 h 1399068"/>
                <a:gd name="connsiteX116" fmla="*/ 485775 w 1914525"/>
                <a:gd name="connsiteY116" fmla="*/ 100013 h 1399068"/>
                <a:gd name="connsiteX117" fmla="*/ 438150 w 1914525"/>
                <a:gd name="connsiteY117" fmla="*/ 119063 h 1399068"/>
                <a:gd name="connsiteX118" fmla="*/ 404813 w 1914525"/>
                <a:gd name="connsiteY118" fmla="*/ 133350 h 1399068"/>
                <a:gd name="connsiteX119" fmla="*/ 390525 w 1914525"/>
                <a:gd name="connsiteY119" fmla="*/ 147638 h 1399068"/>
                <a:gd name="connsiteX120" fmla="*/ 352425 w 1914525"/>
                <a:gd name="connsiteY120" fmla="*/ 166688 h 1399068"/>
                <a:gd name="connsiteX121" fmla="*/ 319088 w 1914525"/>
                <a:gd name="connsiteY121" fmla="*/ 180975 h 1399068"/>
                <a:gd name="connsiteX122" fmla="*/ 300038 w 1914525"/>
                <a:gd name="connsiteY122" fmla="*/ 195263 h 1399068"/>
                <a:gd name="connsiteX123" fmla="*/ 285750 w 1914525"/>
                <a:gd name="connsiteY123" fmla="*/ 200025 h 1399068"/>
                <a:gd name="connsiteX124" fmla="*/ 266700 w 1914525"/>
                <a:gd name="connsiteY124" fmla="*/ 214313 h 1399068"/>
                <a:gd name="connsiteX125" fmla="*/ 228600 w 1914525"/>
                <a:gd name="connsiteY125" fmla="*/ 233363 h 1399068"/>
                <a:gd name="connsiteX126" fmla="*/ 200025 w 1914525"/>
                <a:gd name="connsiteY126" fmla="*/ 252413 h 1399068"/>
                <a:gd name="connsiteX127" fmla="*/ 185738 w 1914525"/>
                <a:gd name="connsiteY127" fmla="*/ 261938 h 1399068"/>
                <a:gd name="connsiteX128" fmla="*/ 166688 w 1914525"/>
                <a:gd name="connsiteY128" fmla="*/ 271463 h 1399068"/>
                <a:gd name="connsiteX129" fmla="*/ 157163 w 1914525"/>
                <a:gd name="connsiteY129" fmla="*/ 285750 h 1399068"/>
                <a:gd name="connsiteX130" fmla="*/ 142875 w 1914525"/>
                <a:gd name="connsiteY130" fmla="*/ 300038 h 1399068"/>
                <a:gd name="connsiteX131" fmla="*/ 119063 w 1914525"/>
                <a:gd name="connsiteY131" fmla="*/ 333375 h 1399068"/>
                <a:gd name="connsiteX132" fmla="*/ 114300 w 1914525"/>
                <a:gd name="connsiteY132" fmla="*/ 347663 h 1399068"/>
                <a:gd name="connsiteX133" fmla="*/ 104775 w 1914525"/>
                <a:gd name="connsiteY133" fmla="*/ 371475 h 1399068"/>
                <a:gd name="connsiteX134" fmla="*/ 85725 w 1914525"/>
                <a:gd name="connsiteY134" fmla="*/ 404813 h 1399068"/>
                <a:gd name="connsiteX135" fmla="*/ 76200 w 1914525"/>
                <a:gd name="connsiteY135" fmla="*/ 442913 h 1399068"/>
                <a:gd name="connsiteX136" fmla="*/ 71438 w 1914525"/>
                <a:gd name="connsiteY136" fmla="*/ 457200 h 1399068"/>
                <a:gd name="connsiteX137" fmla="*/ 66675 w 1914525"/>
                <a:gd name="connsiteY137" fmla="*/ 490538 h 1399068"/>
                <a:gd name="connsiteX138" fmla="*/ 61913 w 1914525"/>
                <a:gd name="connsiteY138" fmla="*/ 504825 h 1399068"/>
                <a:gd name="connsiteX139" fmla="*/ 57150 w 1914525"/>
                <a:gd name="connsiteY139" fmla="*/ 523875 h 1399068"/>
                <a:gd name="connsiteX140" fmla="*/ 52388 w 1914525"/>
                <a:gd name="connsiteY140" fmla="*/ 576263 h 1399068"/>
                <a:gd name="connsiteX141" fmla="*/ 47625 w 1914525"/>
                <a:gd name="connsiteY141" fmla="*/ 604838 h 1399068"/>
                <a:gd name="connsiteX142" fmla="*/ 38100 w 1914525"/>
                <a:gd name="connsiteY142" fmla="*/ 714375 h 1399068"/>
                <a:gd name="connsiteX143" fmla="*/ 28575 w 1914525"/>
                <a:gd name="connsiteY143" fmla="*/ 762000 h 1399068"/>
                <a:gd name="connsiteX144" fmla="*/ 14288 w 1914525"/>
                <a:gd name="connsiteY144" fmla="*/ 866775 h 1399068"/>
                <a:gd name="connsiteX145" fmla="*/ 9525 w 1914525"/>
                <a:gd name="connsiteY145" fmla="*/ 890588 h 1399068"/>
                <a:gd name="connsiteX146" fmla="*/ 0 w 1914525"/>
                <a:gd name="connsiteY146" fmla="*/ 919163 h 1399068"/>
                <a:gd name="connsiteX147" fmla="*/ 4763 w 1914525"/>
                <a:gd name="connsiteY147" fmla="*/ 1042988 h 1399068"/>
                <a:gd name="connsiteX148" fmla="*/ 14288 w 1914525"/>
                <a:gd name="connsiteY148" fmla="*/ 1076325 h 1399068"/>
                <a:gd name="connsiteX149" fmla="*/ 23813 w 1914525"/>
                <a:gd name="connsiteY14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19238 w 1914525"/>
                <a:gd name="connsiteY40" fmla="*/ 300038 h 1399068"/>
                <a:gd name="connsiteX41" fmla="*/ 1590675 w 1914525"/>
                <a:gd name="connsiteY41" fmla="*/ 314325 h 1399068"/>
                <a:gd name="connsiteX42" fmla="*/ 1619250 w 1914525"/>
                <a:gd name="connsiteY42" fmla="*/ 342900 h 1399068"/>
                <a:gd name="connsiteX43" fmla="*/ 1657350 w 1914525"/>
                <a:gd name="connsiteY43" fmla="*/ 390525 h 1399068"/>
                <a:gd name="connsiteX44" fmla="*/ 1676400 w 1914525"/>
                <a:gd name="connsiteY44" fmla="*/ 419100 h 1399068"/>
                <a:gd name="connsiteX45" fmla="*/ 1704975 w 1914525"/>
                <a:gd name="connsiteY45" fmla="*/ 471488 h 1399068"/>
                <a:gd name="connsiteX46" fmla="*/ 1747838 w 1914525"/>
                <a:gd name="connsiteY46" fmla="*/ 542925 h 1399068"/>
                <a:gd name="connsiteX47" fmla="*/ 1762125 w 1914525"/>
                <a:gd name="connsiteY47" fmla="*/ 571500 h 1399068"/>
                <a:gd name="connsiteX48" fmla="*/ 1771650 w 1914525"/>
                <a:gd name="connsiteY48" fmla="*/ 600075 h 1399068"/>
                <a:gd name="connsiteX49" fmla="*/ 1790700 w 1914525"/>
                <a:gd name="connsiteY49" fmla="*/ 642938 h 1399068"/>
                <a:gd name="connsiteX50" fmla="*/ 1809750 w 1914525"/>
                <a:gd name="connsiteY50" fmla="*/ 695325 h 1399068"/>
                <a:gd name="connsiteX51" fmla="*/ 1824038 w 1914525"/>
                <a:gd name="connsiteY51" fmla="*/ 747713 h 1399068"/>
                <a:gd name="connsiteX52" fmla="*/ 1833563 w 1914525"/>
                <a:gd name="connsiteY52" fmla="*/ 804863 h 1399068"/>
                <a:gd name="connsiteX53" fmla="*/ 1845469 w 1914525"/>
                <a:gd name="connsiteY53" fmla="*/ 940594 h 1399068"/>
                <a:gd name="connsiteX54" fmla="*/ 1857375 w 1914525"/>
                <a:gd name="connsiteY54" fmla="*/ 1000125 h 1399068"/>
                <a:gd name="connsiteX55" fmla="*/ 1850231 w 1914525"/>
                <a:gd name="connsiteY55" fmla="*/ 1166813 h 1399068"/>
                <a:gd name="connsiteX56" fmla="*/ 1885950 w 1914525"/>
                <a:gd name="connsiteY56" fmla="*/ 1285875 h 1399068"/>
                <a:gd name="connsiteX57" fmla="*/ 1876425 w 1914525"/>
                <a:gd name="connsiteY57" fmla="*/ 1357313 h 1399068"/>
                <a:gd name="connsiteX58" fmla="*/ 1866900 w 1914525"/>
                <a:gd name="connsiteY58" fmla="*/ 1395413 h 1399068"/>
                <a:gd name="connsiteX59" fmla="*/ 1862138 w 1914525"/>
                <a:gd name="connsiteY59" fmla="*/ 1271587 h 1399068"/>
                <a:gd name="connsiteX60" fmla="*/ 1881188 w 1914525"/>
                <a:gd name="connsiteY60" fmla="*/ 1238250 h 1399068"/>
                <a:gd name="connsiteX61" fmla="*/ 1890713 w 1914525"/>
                <a:gd name="connsiteY61" fmla="*/ 1200150 h 1399068"/>
                <a:gd name="connsiteX62" fmla="*/ 1900238 w 1914525"/>
                <a:gd name="connsiteY62" fmla="*/ 1171575 h 1399068"/>
                <a:gd name="connsiteX63" fmla="*/ 1905000 w 1914525"/>
                <a:gd name="connsiteY63" fmla="*/ 1085850 h 1399068"/>
                <a:gd name="connsiteX64" fmla="*/ 1914525 w 1914525"/>
                <a:gd name="connsiteY64" fmla="*/ 809625 h 1399068"/>
                <a:gd name="connsiteX65" fmla="*/ 1909763 w 1914525"/>
                <a:gd name="connsiteY65" fmla="*/ 666750 h 1399068"/>
                <a:gd name="connsiteX66" fmla="*/ 1890713 w 1914525"/>
                <a:gd name="connsiteY66" fmla="*/ 633413 h 1399068"/>
                <a:gd name="connsiteX67" fmla="*/ 1881188 w 1914525"/>
                <a:gd name="connsiteY67" fmla="*/ 609600 h 1399068"/>
                <a:gd name="connsiteX68" fmla="*/ 1871663 w 1914525"/>
                <a:gd name="connsiteY68" fmla="*/ 581025 h 1399068"/>
                <a:gd name="connsiteX69" fmla="*/ 1862138 w 1914525"/>
                <a:gd name="connsiteY69" fmla="*/ 566738 h 1399068"/>
                <a:gd name="connsiteX70" fmla="*/ 1857375 w 1914525"/>
                <a:gd name="connsiteY70" fmla="*/ 542925 h 1399068"/>
                <a:gd name="connsiteX71" fmla="*/ 1847850 w 1914525"/>
                <a:gd name="connsiteY71" fmla="*/ 528638 h 1399068"/>
                <a:gd name="connsiteX72" fmla="*/ 1843088 w 1914525"/>
                <a:gd name="connsiteY72" fmla="*/ 514350 h 1399068"/>
                <a:gd name="connsiteX73" fmla="*/ 1833563 w 1914525"/>
                <a:gd name="connsiteY73" fmla="*/ 495300 h 1399068"/>
                <a:gd name="connsiteX74" fmla="*/ 1824038 w 1914525"/>
                <a:gd name="connsiteY74" fmla="*/ 457200 h 1399068"/>
                <a:gd name="connsiteX75" fmla="*/ 1814513 w 1914525"/>
                <a:gd name="connsiteY75" fmla="*/ 438150 h 1399068"/>
                <a:gd name="connsiteX76" fmla="*/ 1800225 w 1914525"/>
                <a:gd name="connsiteY76" fmla="*/ 404813 h 1399068"/>
                <a:gd name="connsiteX77" fmla="*/ 1790700 w 1914525"/>
                <a:gd name="connsiteY77" fmla="*/ 376238 h 1399068"/>
                <a:gd name="connsiteX78" fmla="*/ 1785938 w 1914525"/>
                <a:gd name="connsiteY78" fmla="*/ 361950 h 1399068"/>
                <a:gd name="connsiteX79" fmla="*/ 1781175 w 1914525"/>
                <a:gd name="connsiteY79" fmla="*/ 342900 h 1399068"/>
                <a:gd name="connsiteX80" fmla="*/ 1771650 w 1914525"/>
                <a:gd name="connsiteY80" fmla="*/ 328613 h 1399068"/>
                <a:gd name="connsiteX81" fmla="*/ 1752600 w 1914525"/>
                <a:gd name="connsiteY81" fmla="*/ 280988 h 1399068"/>
                <a:gd name="connsiteX82" fmla="*/ 1747838 w 1914525"/>
                <a:gd name="connsiteY82" fmla="*/ 266700 h 1399068"/>
                <a:gd name="connsiteX83" fmla="*/ 1738313 w 1914525"/>
                <a:gd name="connsiteY83" fmla="*/ 252413 h 1399068"/>
                <a:gd name="connsiteX84" fmla="*/ 1724025 w 1914525"/>
                <a:gd name="connsiteY84" fmla="*/ 228600 h 1399068"/>
                <a:gd name="connsiteX85" fmla="*/ 1714500 w 1914525"/>
                <a:gd name="connsiteY85" fmla="*/ 214313 h 1399068"/>
                <a:gd name="connsiteX86" fmla="*/ 1700213 w 1914525"/>
                <a:gd name="connsiteY86" fmla="*/ 204788 h 1399068"/>
                <a:gd name="connsiteX87" fmla="*/ 1676400 w 1914525"/>
                <a:gd name="connsiteY87" fmla="*/ 176213 h 1399068"/>
                <a:gd name="connsiteX88" fmla="*/ 1666875 w 1914525"/>
                <a:gd name="connsiteY88" fmla="*/ 161925 h 1399068"/>
                <a:gd name="connsiteX89" fmla="*/ 1638300 w 1914525"/>
                <a:gd name="connsiteY89" fmla="*/ 152400 h 1399068"/>
                <a:gd name="connsiteX90" fmla="*/ 1609725 w 1914525"/>
                <a:gd name="connsiteY90" fmla="*/ 142875 h 1399068"/>
                <a:gd name="connsiteX91" fmla="*/ 1590675 w 1914525"/>
                <a:gd name="connsiteY91" fmla="*/ 133350 h 1399068"/>
                <a:gd name="connsiteX92" fmla="*/ 1533525 w 1914525"/>
                <a:gd name="connsiteY92" fmla="*/ 123825 h 1399068"/>
                <a:gd name="connsiteX93" fmla="*/ 1495425 w 1914525"/>
                <a:gd name="connsiteY93" fmla="*/ 109538 h 1399068"/>
                <a:gd name="connsiteX94" fmla="*/ 1376363 w 1914525"/>
                <a:gd name="connsiteY94" fmla="*/ 95250 h 1399068"/>
                <a:gd name="connsiteX95" fmla="*/ 1343025 w 1914525"/>
                <a:gd name="connsiteY95" fmla="*/ 90488 h 1399068"/>
                <a:gd name="connsiteX96" fmla="*/ 1281113 w 1914525"/>
                <a:gd name="connsiteY96" fmla="*/ 76200 h 1399068"/>
                <a:gd name="connsiteX97" fmla="*/ 1223963 w 1914525"/>
                <a:gd name="connsiteY97" fmla="*/ 71438 h 1399068"/>
                <a:gd name="connsiteX98" fmla="*/ 1181100 w 1914525"/>
                <a:gd name="connsiteY98" fmla="*/ 61913 h 1399068"/>
                <a:gd name="connsiteX99" fmla="*/ 1166813 w 1914525"/>
                <a:gd name="connsiteY99" fmla="*/ 52388 h 1399068"/>
                <a:gd name="connsiteX100" fmla="*/ 1143000 w 1914525"/>
                <a:gd name="connsiteY100" fmla="*/ 47625 h 1399068"/>
                <a:gd name="connsiteX101" fmla="*/ 1114425 w 1914525"/>
                <a:gd name="connsiteY101" fmla="*/ 38100 h 1399068"/>
                <a:gd name="connsiteX102" fmla="*/ 1085850 w 1914525"/>
                <a:gd name="connsiteY102" fmla="*/ 28575 h 1399068"/>
                <a:gd name="connsiteX103" fmla="*/ 1009650 w 1914525"/>
                <a:gd name="connsiteY103" fmla="*/ 19050 h 1399068"/>
                <a:gd name="connsiteX104" fmla="*/ 976313 w 1914525"/>
                <a:gd name="connsiteY104" fmla="*/ 9525 h 1399068"/>
                <a:gd name="connsiteX105" fmla="*/ 923925 w 1914525"/>
                <a:gd name="connsiteY105" fmla="*/ 0 h 1399068"/>
                <a:gd name="connsiteX106" fmla="*/ 771525 w 1914525"/>
                <a:gd name="connsiteY106" fmla="*/ 4763 h 1399068"/>
                <a:gd name="connsiteX107" fmla="*/ 757238 w 1914525"/>
                <a:gd name="connsiteY107" fmla="*/ 9525 h 1399068"/>
                <a:gd name="connsiteX108" fmla="*/ 733425 w 1914525"/>
                <a:gd name="connsiteY108" fmla="*/ 19050 h 1399068"/>
                <a:gd name="connsiteX109" fmla="*/ 714375 w 1914525"/>
                <a:gd name="connsiteY109" fmla="*/ 28575 h 1399068"/>
                <a:gd name="connsiteX110" fmla="*/ 700088 w 1914525"/>
                <a:gd name="connsiteY110" fmla="*/ 33338 h 1399068"/>
                <a:gd name="connsiteX111" fmla="*/ 681038 w 1914525"/>
                <a:gd name="connsiteY111" fmla="*/ 42863 h 1399068"/>
                <a:gd name="connsiteX112" fmla="*/ 633413 w 1914525"/>
                <a:gd name="connsiteY112" fmla="*/ 57150 h 1399068"/>
                <a:gd name="connsiteX113" fmla="*/ 595313 w 1914525"/>
                <a:gd name="connsiteY113" fmla="*/ 71438 h 1399068"/>
                <a:gd name="connsiteX114" fmla="*/ 552450 w 1914525"/>
                <a:gd name="connsiteY114" fmla="*/ 80963 h 1399068"/>
                <a:gd name="connsiteX115" fmla="*/ 519113 w 1914525"/>
                <a:gd name="connsiteY115" fmla="*/ 95250 h 1399068"/>
                <a:gd name="connsiteX116" fmla="*/ 485775 w 1914525"/>
                <a:gd name="connsiteY116" fmla="*/ 100013 h 1399068"/>
                <a:gd name="connsiteX117" fmla="*/ 438150 w 1914525"/>
                <a:gd name="connsiteY117" fmla="*/ 119063 h 1399068"/>
                <a:gd name="connsiteX118" fmla="*/ 404813 w 1914525"/>
                <a:gd name="connsiteY118" fmla="*/ 133350 h 1399068"/>
                <a:gd name="connsiteX119" fmla="*/ 390525 w 1914525"/>
                <a:gd name="connsiteY119" fmla="*/ 147638 h 1399068"/>
                <a:gd name="connsiteX120" fmla="*/ 352425 w 1914525"/>
                <a:gd name="connsiteY120" fmla="*/ 166688 h 1399068"/>
                <a:gd name="connsiteX121" fmla="*/ 319088 w 1914525"/>
                <a:gd name="connsiteY121" fmla="*/ 180975 h 1399068"/>
                <a:gd name="connsiteX122" fmla="*/ 300038 w 1914525"/>
                <a:gd name="connsiteY122" fmla="*/ 195263 h 1399068"/>
                <a:gd name="connsiteX123" fmla="*/ 285750 w 1914525"/>
                <a:gd name="connsiteY123" fmla="*/ 200025 h 1399068"/>
                <a:gd name="connsiteX124" fmla="*/ 266700 w 1914525"/>
                <a:gd name="connsiteY124" fmla="*/ 214313 h 1399068"/>
                <a:gd name="connsiteX125" fmla="*/ 228600 w 1914525"/>
                <a:gd name="connsiteY125" fmla="*/ 233363 h 1399068"/>
                <a:gd name="connsiteX126" fmla="*/ 200025 w 1914525"/>
                <a:gd name="connsiteY126" fmla="*/ 252413 h 1399068"/>
                <a:gd name="connsiteX127" fmla="*/ 185738 w 1914525"/>
                <a:gd name="connsiteY127" fmla="*/ 261938 h 1399068"/>
                <a:gd name="connsiteX128" fmla="*/ 166688 w 1914525"/>
                <a:gd name="connsiteY128" fmla="*/ 271463 h 1399068"/>
                <a:gd name="connsiteX129" fmla="*/ 157163 w 1914525"/>
                <a:gd name="connsiteY129" fmla="*/ 285750 h 1399068"/>
                <a:gd name="connsiteX130" fmla="*/ 142875 w 1914525"/>
                <a:gd name="connsiteY130" fmla="*/ 300038 h 1399068"/>
                <a:gd name="connsiteX131" fmla="*/ 119063 w 1914525"/>
                <a:gd name="connsiteY131" fmla="*/ 333375 h 1399068"/>
                <a:gd name="connsiteX132" fmla="*/ 114300 w 1914525"/>
                <a:gd name="connsiteY132" fmla="*/ 347663 h 1399068"/>
                <a:gd name="connsiteX133" fmla="*/ 104775 w 1914525"/>
                <a:gd name="connsiteY133" fmla="*/ 371475 h 1399068"/>
                <a:gd name="connsiteX134" fmla="*/ 85725 w 1914525"/>
                <a:gd name="connsiteY134" fmla="*/ 404813 h 1399068"/>
                <a:gd name="connsiteX135" fmla="*/ 76200 w 1914525"/>
                <a:gd name="connsiteY135" fmla="*/ 442913 h 1399068"/>
                <a:gd name="connsiteX136" fmla="*/ 71438 w 1914525"/>
                <a:gd name="connsiteY136" fmla="*/ 457200 h 1399068"/>
                <a:gd name="connsiteX137" fmla="*/ 66675 w 1914525"/>
                <a:gd name="connsiteY137" fmla="*/ 490538 h 1399068"/>
                <a:gd name="connsiteX138" fmla="*/ 61913 w 1914525"/>
                <a:gd name="connsiteY138" fmla="*/ 504825 h 1399068"/>
                <a:gd name="connsiteX139" fmla="*/ 57150 w 1914525"/>
                <a:gd name="connsiteY139" fmla="*/ 523875 h 1399068"/>
                <a:gd name="connsiteX140" fmla="*/ 52388 w 1914525"/>
                <a:gd name="connsiteY140" fmla="*/ 576263 h 1399068"/>
                <a:gd name="connsiteX141" fmla="*/ 47625 w 1914525"/>
                <a:gd name="connsiteY141" fmla="*/ 604838 h 1399068"/>
                <a:gd name="connsiteX142" fmla="*/ 38100 w 1914525"/>
                <a:gd name="connsiteY142" fmla="*/ 714375 h 1399068"/>
                <a:gd name="connsiteX143" fmla="*/ 28575 w 1914525"/>
                <a:gd name="connsiteY143" fmla="*/ 762000 h 1399068"/>
                <a:gd name="connsiteX144" fmla="*/ 14288 w 1914525"/>
                <a:gd name="connsiteY144" fmla="*/ 866775 h 1399068"/>
                <a:gd name="connsiteX145" fmla="*/ 9525 w 1914525"/>
                <a:gd name="connsiteY145" fmla="*/ 890588 h 1399068"/>
                <a:gd name="connsiteX146" fmla="*/ 0 w 1914525"/>
                <a:gd name="connsiteY146" fmla="*/ 919163 h 1399068"/>
                <a:gd name="connsiteX147" fmla="*/ 4763 w 1914525"/>
                <a:gd name="connsiteY147" fmla="*/ 1042988 h 1399068"/>
                <a:gd name="connsiteX148" fmla="*/ 14288 w 1914525"/>
                <a:gd name="connsiteY148" fmla="*/ 1076325 h 1399068"/>
                <a:gd name="connsiteX149" fmla="*/ 23813 w 1914525"/>
                <a:gd name="connsiteY14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19238 w 1914525"/>
                <a:gd name="connsiteY40" fmla="*/ 300038 h 1399068"/>
                <a:gd name="connsiteX41" fmla="*/ 1557338 w 1914525"/>
                <a:gd name="connsiteY41" fmla="*/ 311943 h 1399068"/>
                <a:gd name="connsiteX42" fmla="*/ 1590675 w 1914525"/>
                <a:gd name="connsiteY42" fmla="*/ 314325 h 1399068"/>
                <a:gd name="connsiteX43" fmla="*/ 1619250 w 1914525"/>
                <a:gd name="connsiteY43" fmla="*/ 342900 h 1399068"/>
                <a:gd name="connsiteX44" fmla="*/ 1657350 w 1914525"/>
                <a:gd name="connsiteY44" fmla="*/ 390525 h 1399068"/>
                <a:gd name="connsiteX45" fmla="*/ 1676400 w 1914525"/>
                <a:gd name="connsiteY45" fmla="*/ 419100 h 1399068"/>
                <a:gd name="connsiteX46" fmla="*/ 1704975 w 1914525"/>
                <a:gd name="connsiteY46" fmla="*/ 471488 h 1399068"/>
                <a:gd name="connsiteX47" fmla="*/ 1747838 w 1914525"/>
                <a:gd name="connsiteY47" fmla="*/ 542925 h 1399068"/>
                <a:gd name="connsiteX48" fmla="*/ 1762125 w 1914525"/>
                <a:gd name="connsiteY48" fmla="*/ 571500 h 1399068"/>
                <a:gd name="connsiteX49" fmla="*/ 1771650 w 1914525"/>
                <a:gd name="connsiteY49" fmla="*/ 600075 h 1399068"/>
                <a:gd name="connsiteX50" fmla="*/ 1790700 w 1914525"/>
                <a:gd name="connsiteY50" fmla="*/ 642938 h 1399068"/>
                <a:gd name="connsiteX51" fmla="*/ 1809750 w 1914525"/>
                <a:gd name="connsiteY51" fmla="*/ 695325 h 1399068"/>
                <a:gd name="connsiteX52" fmla="*/ 1824038 w 1914525"/>
                <a:gd name="connsiteY52" fmla="*/ 747713 h 1399068"/>
                <a:gd name="connsiteX53" fmla="*/ 1833563 w 1914525"/>
                <a:gd name="connsiteY53" fmla="*/ 804863 h 1399068"/>
                <a:gd name="connsiteX54" fmla="*/ 1845469 w 1914525"/>
                <a:gd name="connsiteY54" fmla="*/ 940594 h 1399068"/>
                <a:gd name="connsiteX55" fmla="*/ 1857375 w 1914525"/>
                <a:gd name="connsiteY55" fmla="*/ 1000125 h 1399068"/>
                <a:gd name="connsiteX56" fmla="*/ 1850231 w 1914525"/>
                <a:gd name="connsiteY56" fmla="*/ 1166813 h 1399068"/>
                <a:gd name="connsiteX57" fmla="*/ 1885950 w 1914525"/>
                <a:gd name="connsiteY57" fmla="*/ 1285875 h 1399068"/>
                <a:gd name="connsiteX58" fmla="*/ 1876425 w 1914525"/>
                <a:gd name="connsiteY58" fmla="*/ 1357313 h 1399068"/>
                <a:gd name="connsiteX59" fmla="*/ 1866900 w 1914525"/>
                <a:gd name="connsiteY59" fmla="*/ 1395413 h 1399068"/>
                <a:gd name="connsiteX60" fmla="*/ 1862138 w 1914525"/>
                <a:gd name="connsiteY60" fmla="*/ 1271587 h 1399068"/>
                <a:gd name="connsiteX61" fmla="*/ 1881188 w 1914525"/>
                <a:gd name="connsiteY61" fmla="*/ 1238250 h 1399068"/>
                <a:gd name="connsiteX62" fmla="*/ 1890713 w 1914525"/>
                <a:gd name="connsiteY62" fmla="*/ 1200150 h 1399068"/>
                <a:gd name="connsiteX63" fmla="*/ 1900238 w 1914525"/>
                <a:gd name="connsiteY63" fmla="*/ 1171575 h 1399068"/>
                <a:gd name="connsiteX64" fmla="*/ 1905000 w 1914525"/>
                <a:gd name="connsiteY64" fmla="*/ 1085850 h 1399068"/>
                <a:gd name="connsiteX65" fmla="*/ 1914525 w 1914525"/>
                <a:gd name="connsiteY65" fmla="*/ 809625 h 1399068"/>
                <a:gd name="connsiteX66" fmla="*/ 1909763 w 1914525"/>
                <a:gd name="connsiteY66" fmla="*/ 666750 h 1399068"/>
                <a:gd name="connsiteX67" fmla="*/ 1890713 w 1914525"/>
                <a:gd name="connsiteY67" fmla="*/ 633413 h 1399068"/>
                <a:gd name="connsiteX68" fmla="*/ 1881188 w 1914525"/>
                <a:gd name="connsiteY68" fmla="*/ 609600 h 1399068"/>
                <a:gd name="connsiteX69" fmla="*/ 1871663 w 1914525"/>
                <a:gd name="connsiteY69" fmla="*/ 581025 h 1399068"/>
                <a:gd name="connsiteX70" fmla="*/ 1862138 w 1914525"/>
                <a:gd name="connsiteY70" fmla="*/ 566738 h 1399068"/>
                <a:gd name="connsiteX71" fmla="*/ 1857375 w 1914525"/>
                <a:gd name="connsiteY71" fmla="*/ 542925 h 1399068"/>
                <a:gd name="connsiteX72" fmla="*/ 1847850 w 1914525"/>
                <a:gd name="connsiteY72" fmla="*/ 528638 h 1399068"/>
                <a:gd name="connsiteX73" fmla="*/ 1843088 w 1914525"/>
                <a:gd name="connsiteY73" fmla="*/ 514350 h 1399068"/>
                <a:gd name="connsiteX74" fmla="*/ 1833563 w 1914525"/>
                <a:gd name="connsiteY74" fmla="*/ 495300 h 1399068"/>
                <a:gd name="connsiteX75" fmla="*/ 1824038 w 1914525"/>
                <a:gd name="connsiteY75" fmla="*/ 457200 h 1399068"/>
                <a:gd name="connsiteX76" fmla="*/ 1814513 w 1914525"/>
                <a:gd name="connsiteY76" fmla="*/ 438150 h 1399068"/>
                <a:gd name="connsiteX77" fmla="*/ 1800225 w 1914525"/>
                <a:gd name="connsiteY77" fmla="*/ 404813 h 1399068"/>
                <a:gd name="connsiteX78" fmla="*/ 1790700 w 1914525"/>
                <a:gd name="connsiteY78" fmla="*/ 376238 h 1399068"/>
                <a:gd name="connsiteX79" fmla="*/ 1785938 w 1914525"/>
                <a:gd name="connsiteY79" fmla="*/ 361950 h 1399068"/>
                <a:gd name="connsiteX80" fmla="*/ 1781175 w 1914525"/>
                <a:gd name="connsiteY80" fmla="*/ 342900 h 1399068"/>
                <a:gd name="connsiteX81" fmla="*/ 1771650 w 1914525"/>
                <a:gd name="connsiteY81" fmla="*/ 328613 h 1399068"/>
                <a:gd name="connsiteX82" fmla="*/ 1752600 w 1914525"/>
                <a:gd name="connsiteY82" fmla="*/ 280988 h 1399068"/>
                <a:gd name="connsiteX83" fmla="*/ 1747838 w 1914525"/>
                <a:gd name="connsiteY83" fmla="*/ 266700 h 1399068"/>
                <a:gd name="connsiteX84" fmla="*/ 1738313 w 1914525"/>
                <a:gd name="connsiteY84" fmla="*/ 252413 h 1399068"/>
                <a:gd name="connsiteX85" fmla="*/ 1724025 w 1914525"/>
                <a:gd name="connsiteY85" fmla="*/ 228600 h 1399068"/>
                <a:gd name="connsiteX86" fmla="*/ 1714500 w 1914525"/>
                <a:gd name="connsiteY86" fmla="*/ 214313 h 1399068"/>
                <a:gd name="connsiteX87" fmla="*/ 1700213 w 1914525"/>
                <a:gd name="connsiteY87" fmla="*/ 204788 h 1399068"/>
                <a:gd name="connsiteX88" fmla="*/ 1676400 w 1914525"/>
                <a:gd name="connsiteY88" fmla="*/ 176213 h 1399068"/>
                <a:gd name="connsiteX89" fmla="*/ 1666875 w 1914525"/>
                <a:gd name="connsiteY89" fmla="*/ 161925 h 1399068"/>
                <a:gd name="connsiteX90" fmla="*/ 1638300 w 1914525"/>
                <a:gd name="connsiteY90" fmla="*/ 152400 h 1399068"/>
                <a:gd name="connsiteX91" fmla="*/ 1609725 w 1914525"/>
                <a:gd name="connsiteY91" fmla="*/ 142875 h 1399068"/>
                <a:gd name="connsiteX92" fmla="*/ 1590675 w 1914525"/>
                <a:gd name="connsiteY92" fmla="*/ 133350 h 1399068"/>
                <a:gd name="connsiteX93" fmla="*/ 1533525 w 1914525"/>
                <a:gd name="connsiteY93" fmla="*/ 123825 h 1399068"/>
                <a:gd name="connsiteX94" fmla="*/ 1495425 w 1914525"/>
                <a:gd name="connsiteY94" fmla="*/ 109538 h 1399068"/>
                <a:gd name="connsiteX95" fmla="*/ 1376363 w 1914525"/>
                <a:gd name="connsiteY95" fmla="*/ 95250 h 1399068"/>
                <a:gd name="connsiteX96" fmla="*/ 1343025 w 1914525"/>
                <a:gd name="connsiteY96" fmla="*/ 90488 h 1399068"/>
                <a:gd name="connsiteX97" fmla="*/ 1281113 w 1914525"/>
                <a:gd name="connsiteY97" fmla="*/ 76200 h 1399068"/>
                <a:gd name="connsiteX98" fmla="*/ 1223963 w 1914525"/>
                <a:gd name="connsiteY98" fmla="*/ 71438 h 1399068"/>
                <a:gd name="connsiteX99" fmla="*/ 1181100 w 1914525"/>
                <a:gd name="connsiteY99" fmla="*/ 61913 h 1399068"/>
                <a:gd name="connsiteX100" fmla="*/ 1166813 w 1914525"/>
                <a:gd name="connsiteY100" fmla="*/ 52388 h 1399068"/>
                <a:gd name="connsiteX101" fmla="*/ 1143000 w 1914525"/>
                <a:gd name="connsiteY101" fmla="*/ 47625 h 1399068"/>
                <a:gd name="connsiteX102" fmla="*/ 1114425 w 1914525"/>
                <a:gd name="connsiteY102" fmla="*/ 38100 h 1399068"/>
                <a:gd name="connsiteX103" fmla="*/ 1085850 w 1914525"/>
                <a:gd name="connsiteY103" fmla="*/ 28575 h 1399068"/>
                <a:gd name="connsiteX104" fmla="*/ 1009650 w 1914525"/>
                <a:gd name="connsiteY104" fmla="*/ 19050 h 1399068"/>
                <a:gd name="connsiteX105" fmla="*/ 976313 w 1914525"/>
                <a:gd name="connsiteY105" fmla="*/ 9525 h 1399068"/>
                <a:gd name="connsiteX106" fmla="*/ 923925 w 1914525"/>
                <a:gd name="connsiteY106" fmla="*/ 0 h 1399068"/>
                <a:gd name="connsiteX107" fmla="*/ 771525 w 1914525"/>
                <a:gd name="connsiteY107" fmla="*/ 4763 h 1399068"/>
                <a:gd name="connsiteX108" fmla="*/ 757238 w 1914525"/>
                <a:gd name="connsiteY108" fmla="*/ 9525 h 1399068"/>
                <a:gd name="connsiteX109" fmla="*/ 733425 w 1914525"/>
                <a:gd name="connsiteY109" fmla="*/ 19050 h 1399068"/>
                <a:gd name="connsiteX110" fmla="*/ 714375 w 1914525"/>
                <a:gd name="connsiteY110" fmla="*/ 28575 h 1399068"/>
                <a:gd name="connsiteX111" fmla="*/ 700088 w 1914525"/>
                <a:gd name="connsiteY111" fmla="*/ 33338 h 1399068"/>
                <a:gd name="connsiteX112" fmla="*/ 681038 w 1914525"/>
                <a:gd name="connsiteY112" fmla="*/ 42863 h 1399068"/>
                <a:gd name="connsiteX113" fmla="*/ 633413 w 1914525"/>
                <a:gd name="connsiteY113" fmla="*/ 57150 h 1399068"/>
                <a:gd name="connsiteX114" fmla="*/ 595313 w 1914525"/>
                <a:gd name="connsiteY114" fmla="*/ 71438 h 1399068"/>
                <a:gd name="connsiteX115" fmla="*/ 552450 w 1914525"/>
                <a:gd name="connsiteY115" fmla="*/ 80963 h 1399068"/>
                <a:gd name="connsiteX116" fmla="*/ 519113 w 1914525"/>
                <a:gd name="connsiteY116" fmla="*/ 95250 h 1399068"/>
                <a:gd name="connsiteX117" fmla="*/ 485775 w 1914525"/>
                <a:gd name="connsiteY117" fmla="*/ 100013 h 1399068"/>
                <a:gd name="connsiteX118" fmla="*/ 438150 w 1914525"/>
                <a:gd name="connsiteY118" fmla="*/ 119063 h 1399068"/>
                <a:gd name="connsiteX119" fmla="*/ 404813 w 1914525"/>
                <a:gd name="connsiteY119" fmla="*/ 133350 h 1399068"/>
                <a:gd name="connsiteX120" fmla="*/ 390525 w 1914525"/>
                <a:gd name="connsiteY120" fmla="*/ 147638 h 1399068"/>
                <a:gd name="connsiteX121" fmla="*/ 352425 w 1914525"/>
                <a:gd name="connsiteY121" fmla="*/ 166688 h 1399068"/>
                <a:gd name="connsiteX122" fmla="*/ 319088 w 1914525"/>
                <a:gd name="connsiteY122" fmla="*/ 180975 h 1399068"/>
                <a:gd name="connsiteX123" fmla="*/ 300038 w 1914525"/>
                <a:gd name="connsiteY123" fmla="*/ 195263 h 1399068"/>
                <a:gd name="connsiteX124" fmla="*/ 285750 w 1914525"/>
                <a:gd name="connsiteY124" fmla="*/ 200025 h 1399068"/>
                <a:gd name="connsiteX125" fmla="*/ 266700 w 1914525"/>
                <a:gd name="connsiteY125" fmla="*/ 214313 h 1399068"/>
                <a:gd name="connsiteX126" fmla="*/ 228600 w 1914525"/>
                <a:gd name="connsiteY126" fmla="*/ 233363 h 1399068"/>
                <a:gd name="connsiteX127" fmla="*/ 200025 w 1914525"/>
                <a:gd name="connsiteY127" fmla="*/ 252413 h 1399068"/>
                <a:gd name="connsiteX128" fmla="*/ 185738 w 1914525"/>
                <a:gd name="connsiteY128" fmla="*/ 261938 h 1399068"/>
                <a:gd name="connsiteX129" fmla="*/ 166688 w 1914525"/>
                <a:gd name="connsiteY129" fmla="*/ 271463 h 1399068"/>
                <a:gd name="connsiteX130" fmla="*/ 157163 w 1914525"/>
                <a:gd name="connsiteY130" fmla="*/ 285750 h 1399068"/>
                <a:gd name="connsiteX131" fmla="*/ 142875 w 1914525"/>
                <a:gd name="connsiteY131" fmla="*/ 300038 h 1399068"/>
                <a:gd name="connsiteX132" fmla="*/ 119063 w 1914525"/>
                <a:gd name="connsiteY132" fmla="*/ 333375 h 1399068"/>
                <a:gd name="connsiteX133" fmla="*/ 114300 w 1914525"/>
                <a:gd name="connsiteY133" fmla="*/ 347663 h 1399068"/>
                <a:gd name="connsiteX134" fmla="*/ 104775 w 1914525"/>
                <a:gd name="connsiteY134" fmla="*/ 371475 h 1399068"/>
                <a:gd name="connsiteX135" fmla="*/ 85725 w 1914525"/>
                <a:gd name="connsiteY135" fmla="*/ 404813 h 1399068"/>
                <a:gd name="connsiteX136" fmla="*/ 76200 w 1914525"/>
                <a:gd name="connsiteY136" fmla="*/ 442913 h 1399068"/>
                <a:gd name="connsiteX137" fmla="*/ 71438 w 1914525"/>
                <a:gd name="connsiteY137" fmla="*/ 457200 h 1399068"/>
                <a:gd name="connsiteX138" fmla="*/ 66675 w 1914525"/>
                <a:gd name="connsiteY138" fmla="*/ 490538 h 1399068"/>
                <a:gd name="connsiteX139" fmla="*/ 61913 w 1914525"/>
                <a:gd name="connsiteY139" fmla="*/ 504825 h 1399068"/>
                <a:gd name="connsiteX140" fmla="*/ 57150 w 1914525"/>
                <a:gd name="connsiteY140" fmla="*/ 523875 h 1399068"/>
                <a:gd name="connsiteX141" fmla="*/ 52388 w 1914525"/>
                <a:gd name="connsiteY141" fmla="*/ 576263 h 1399068"/>
                <a:gd name="connsiteX142" fmla="*/ 47625 w 1914525"/>
                <a:gd name="connsiteY142" fmla="*/ 604838 h 1399068"/>
                <a:gd name="connsiteX143" fmla="*/ 38100 w 1914525"/>
                <a:gd name="connsiteY143" fmla="*/ 714375 h 1399068"/>
                <a:gd name="connsiteX144" fmla="*/ 28575 w 1914525"/>
                <a:gd name="connsiteY144" fmla="*/ 762000 h 1399068"/>
                <a:gd name="connsiteX145" fmla="*/ 14288 w 1914525"/>
                <a:gd name="connsiteY145" fmla="*/ 866775 h 1399068"/>
                <a:gd name="connsiteX146" fmla="*/ 9525 w 1914525"/>
                <a:gd name="connsiteY146" fmla="*/ 890588 h 1399068"/>
                <a:gd name="connsiteX147" fmla="*/ 0 w 1914525"/>
                <a:gd name="connsiteY147" fmla="*/ 919163 h 1399068"/>
                <a:gd name="connsiteX148" fmla="*/ 4763 w 1914525"/>
                <a:gd name="connsiteY148" fmla="*/ 1042988 h 1399068"/>
                <a:gd name="connsiteX149" fmla="*/ 14288 w 1914525"/>
                <a:gd name="connsiteY149" fmla="*/ 1076325 h 1399068"/>
                <a:gd name="connsiteX150" fmla="*/ 23813 w 1914525"/>
                <a:gd name="connsiteY15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19238 w 1914525"/>
                <a:gd name="connsiteY40" fmla="*/ 300038 h 1399068"/>
                <a:gd name="connsiteX41" fmla="*/ 1557338 w 1914525"/>
                <a:gd name="connsiteY41" fmla="*/ 295275 h 1399068"/>
                <a:gd name="connsiteX42" fmla="*/ 1590675 w 1914525"/>
                <a:gd name="connsiteY42" fmla="*/ 314325 h 1399068"/>
                <a:gd name="connsiteX43" fmla="*/ 1619250 w 1914525"/>
                <a:gd name="connsiteY43" fmla="*/ 342900 h 1399068"/>
                <a:gd name="connsiteX44" fmla="*/ 1657350 w 1914525"/>
                <a:gd name="connsiteY44" fmla="*/ 390525 h 1399068"/>
                <a:gd name="connsiteX45" fmla="*/ 1676400 w 1914525"/>
                <a:gd name="connsiteY45" fmla="*/ 419100 h 1399068"/>
                <a:gd name="connsiteX46" fmla="*/ 1704975 w 1914525"/>
                <a:gd name="connsiteY46" fmla="*/ 471488 h 1399068"/>
                <a:gd name="connsiteX47" fmla="*/ 1747838 w 1914525"/>
                <a:gd name="connsiteY47" fmla="*/ 542925 h 1399068"/>
                <a:gd name="connsiteX48" fmla="*/ 1762125 w 1914525"/>
                <a:gd name="connsiteY48" fmla="*/ 571500 h 1399068"/>
                <a:gd name="connsiteX49" fmla="*/ 1771650 w 1914525"/>
                <a:gd name="connsiteY49" fmla="*/ 600075 h 1399068"/>
                <a:gd name="connsiteX50" fmla="*/ 1790700 w 1914525"/>
                <a:gd name="connsiteY50" fmla="*/ 642938 h 1399068"/>
                <a:gd name="connsiteX51" fmla="*/ 1809750 w 1914525"/>
                <a:gd name="connsiteY51" fmla="*/ 695325 h 1399068"/>
                <a:gd name="connsiteX52" fmla="*/ 1824038 w 1914525"/>
                <a:gd name="connsiteY52" fmla="*/ 747713 h 1399068"/>
                <a:gd name="connsiteX53" fmla="*/ 1833563 w 1914525"/>
                <a:gd name="connsiteY53" fmla="*/ 804863 h 1399068"/>
                <a:gd name="connsiteX54" fmla="*/ 1845469 w 1914525"/>
                <a:gd name="connsiteY54" fmla="*/ 940594 h 1399068"/>
                <a:gd name="connsiteX55" fmla="*/ 1857375 w 1914525"/>
                <a:gd name="connsiteY55" fmla="*/ 1000125 h 1399068"/>
                <a:gd name="connsiteX56" fmla="*/ 1850231 w 1914525"/>
                <a:gd name="connsiteY56" fmla="*/ 1166813 h 1399068"/>
                <a:gd name="connsiteX57" fmla="*/ 1885950 w 1914525"/>
                <a:gd name="connsiteY57" fmla="*/ 1285875 h 1399068"/>
                <a:gd name="connsiteX58" fmla="*/ 1876425 w 1914525"/>
                <a:gd name="connsiteY58" fmla="*/ 1357313 h 1399068"/>
                <a:gd name="connsiteX59" fmla="*/ 1866900 w 1914525"/>
                <a:gd name="connsiteY59" fmla="*/ 1395413 h 1399068"/>
                <a:gd name="connsiteX60" fmla="*/ 1862138 w 1914525"/>
                <a:gd name="connsiteY60" fmla="*/ 1271587 h 1399068"/>
                <a:gd name="connsiteX61" fmla="*/ 1881188 w 1914525"/>
                <a:gd name="connsiteY61" fmla="*/ 1238250 h 1399068"/>
                <a:gd name="connsiteX62" fmla="*/ 1890713 w 1914525"/>
                <a:gd name="connsiteY62" fmla="*/ 1200150 h 1399068"/>
                <a:gd name="connsiteX63" fmla="*/ 1900238 w 1914525"/>
                <a:gd name="connsiteY63" fmla="*/ 1171575 h 1399068"/>
                <a:gd name="connsiteX64" fmla="*/ 1905000 w 1914525"/>
                <a:gd name="connsiteY64" fmla="*/ 1085850 h 1399068"/>
                <a:gd name="connsiteX65" fmla="*/ 1914525 w 1914525"/>
                <a:gd name="connsiteY65" fmla="*/ 809625 h 1399068"/>
                <a:gd name="connsiteX66" fmla="*/ 1909763 w 1914525"/>
                <a:gd name="connsiteY66" fmla="*/ 666750 h 1399068"/>
                <a:gd name="connsiteX67" fmla="*/ 1890713 w 1914525"/>
                <a:gd name="connsiteY67" fmla="*/ 633413 h 1399068"/>
                <a:gd name="connsiteX68" fmla="*/ 1881188 w 1914525"/>
                <a:gd name="connsiteY68" fmla="*/ 609600 h 1399068"/>
                <a:gd name="connsiteX69" fmla="*/ 1871663 w 1914525"/>
                <a:gd name="connsiteY69" fmla="*/ 581025 h 1399068"/>
                <a:gd name="connsiteX70" fmla="*/ 1862138 w 1914525"/>
                <a:gd name="connsiteY70" fmla="*/ 566738 h 1399068"/>
                <a:gd name="connsiteX71" fmla="*/ 1857375 w 1914525"/>
                <a:gd name="connsiteY71" fmla="*/ 542925 h 1399068"/>
                <a:gd name="connsiteX72" fmla="*/ 1847850 w 1914525"/>
                <a:gd name="connsiteY72" fmla="*/ 528638 h 1399068"/>
                <a:gd name="connsiteX73" fmla="*/ 1843088 w 1914525"/>
                <a:gd name="connsiteY73" fmla="*/ 514350 h 1399068"/>
                <a:gd name="connsiteX74" fmla="*/ 1833563 w 1914525"/>
                <a:gd name="connsiteY74" fmla="*/ 495300 h 1399068"/>
                <a:gd name="connsiteX75" fmla="*/ 1824038 w 1914525"/>
                <a:gd name="connsiteY75" fmla="*/ 457200 h 1399068"/>
                <a:gd name="connsiteX76" fmla="*/ 1814513 w 1914525"/>
                <a:gd name="connsiteY76" fmla="*/ 438150 h 1399068"/>
                <a:gd name="connsiteX77" fmla="*/ 1800225 w 1914525"/>
                <a:gd name="connsiteY77" fmla="*/ 404813 h 1399068"/>
                <a:gd name="connsiteX78" fmla="*/ 1790700 w 1914525"/>
                <a:gd name="connsiteY78" fmla="*/ 376238 h 1399068"/>
                <a:gd name="connsiteX79" fmla="*/ 1785938 w 1914525"/>
                <a:gd name="connsiteY79" fmla="*/ 361950 h 1399068"/>
                <a:gd name="connsiteX80" fmla="*/ 1781175 w 1914525"/>
                <a:gd name="connsiteY80" fmla="*/ 342900 h 1399068"/>
                <a:gd name="connsiteX81" fmla="*/ 1771650 w 1914525"/>
                <a:gd name="connsiteY81" fmla="*/ 328613 h 1399068"/>
                <a:gd name="connsiteX82" fmla="*/ 1752600 w 1914525"/>
                <a:gd name="connsiteY82" fmla="*/ 280988 h 1399068"/>
                <a:gd name="connsiteX83" fmla="*/ 1747838 w 1914525"/>
                <a:gd name="connsiteY83" fmla="*/ 266700 h 1399068"/>
                <a:gd name="connsiteX84" fmla="*/ 1738313 w 1914525"/>
                <a:gd name="connsiteY84" fmla="*/ 252413 h 1399068"/>
                <a:gd name="connsiteX85" fmla="*/ 1724025 w 1914525"/>
                <a:gd name="connsiteY85" fmla="*/ 228600 h 1399068"/>
                <a:gd name="connsiteX86" fmla="*/ 1714500 w 1914525"/>
                <a:gd name="connsiteY86" fmla="*/ 214313 h 1399068"/>
                <a:gd name="connsiteX87" fmla="*/ 1700213 w 1914525"/>
                <a:gd name="connsiteY87" fmla="*/ 204788 h 1399068"/>
                <a:gd name="connsiteX88" fmla="*/ 1676400 w 1914525"/>
                <a:gd name="connsiteY88" fmla="*/ 176213 h 1399068"/>
                <a:gd name="connsiteX89" fmla="*/ 1666875 w 1914525"/>
                <a:gd name="connsiteY89" fmla="*/ 161925 h 1399068"/>
                <a:gd name="connsiteX90" fmla="*/ 1638300 w 1914525"/>
                <a:gd name="connsiteY90" fmla="*/ 152400 h 1399068"/>
                <a:gd name="connsiteX91" fmla="*/ 1609725 w 1914525"/>
                <a:gd name="connsiteY91" fmla="*/ 142875 h 1399068"/>
                <a:gd name="connsiteX92" fmla="*/ 1590675 w 1914525"/>
                <a:gd name="connsiteY92" fmla="*/ 133350 h 1399068"/>
                <a:gd name="connsiteX93" fmla="*/ 1533525 w 1914525"/>
                <a:gd name="connsiteY93" fmla="*/ 123825 h 1399068"/>
                <a:gd name="connsiteX94" fmla="*/ 1495425 w 1914525"/>
                <a:gd name="connsiteY94" fmla="*/ 109538 h 1399068"/>
                <a:gd name="connsiteX95" fmla="*/ 1376363 w 1914525"/>
                <a:gd name="connsiteY95" fmla="*/ 95250 h 1399068"/>
                <a:gd name="connsiteX96" fmla="*/ 1343025 w 1914525"/>
                <a:gd name="connsiteY96" fmla="*/ 90488 h 1399068"/>
                <a:gd name="connsiteX97" fmla="*/ 1281113 w 1914525"/>
                <a:gd name="connsiteY97" fmla="*/ 76200 h 1399068"/>
                <a:gd name="connsiteX98" fmla="*/ 1223963 w 1914525"/>
                <a:gd name="connsiteY98" fmla="*/ 71438 h 1399068"/>
                <a:gd name="connsiteX99" fmla="*/ 1181100 w 1914525"/>
                <a:gd name="connsiteY99" fmla="*/ 61913 h 1399068"/>
                <a:gd name="connsiteX100" fmla="*/ 1166813 w 1914525"/>
                <a:gd name="connsiteY100" fmla="*/ 52388 h 1399068"/>
                <a:gd name="connsiteX101" fmla="*/ 1143000 w 1914525"/>
                <a:gd name="connsiteY101" fmla="*/ 47625 h 1399068"/>
                <a:gd name="connsiteX102" fmla="*/ 1114425 w 1914525"/>
                <a:gd name="connsiteY102" fmla="*/ 38100 h 1399068"/>
                <a:gd name="connsiteX103" fmla="*/ 1085850 w 1914525"/>
                <a:gd name="connsiteY103" fmla="*/ 28575 h 1399068"/>
                <a:gd name="connsiteX104" fmla="*/ 1009650 w 1914525"/>
                <a:gd name="connsiteY104" fmla="*/ 19050 h 1399068"/>
                <a:gd name="connsiteX105" fmla="*/ 976313 w 1914525"/>
                <a:gd name="connsiteY105" fmla="*/ 9525 h 1399068"/>
                <a:gd name="connsiteX106" fmla="*/ 923925 w 1914525"/>
                <a:gd name="connsiteY106" fmla="*/ 0 h 1399068"/>
                <a:gd name="connsiteX107" fmla="*/ 771525 w 1914525"/>
                <a:gd name="connsiteY107" fmla="*/ 4763 h 1399068"/>
                <a:gd name="connsiteX108" fmla="*/ 757238 w 1914525"/>
                <a:gd name="connsiteY108" fmla="*/ 9525 h 1399068"/>
                <a:gd name="connsiteX109" fmla="*/ 733425 w 1914525"/>
                <a:gd name="connsiteY109" fmla="*/ 19050 h 1399068"/>
                <a:gd name="connsiteX110" fmla="*/ 714375 w 1914525"/>
                <a:gd name="connsiteY110" fmla="*/ 28575 h 1399068"/>
                <a:gd name="connsiteX111" fmla="*/ 700088 w 1914525"/>
                <a:gd name="connsiteY111" fmla="*/ 33338 h 1399068"/>
                <a:gd name="connsiteX112" fmla="*/ 681038 w 1914525"/>
                <a:gd name="connsiteY112" fmla="*/ 42863 h 1399068"/>
                <a:gd name="connsiteX113" fmla="*/ 633413 w 1914525"/>
                <a:gd name="connsiteY113" fmla="*/ 57150 h 1399068"/>
                <a:gd name="connsiteX114" fmla="*/ 595313 w 1914525"/>
                <a:gd name="connsiteY114" fmla="*/ 71438 h 1399068"/>
                <a:gd name="connsiteX115" fmla="*/ 552450 w 1914525"/>
                <a:gd name="connsiteY115" fmla="*/ 80963 h 1399068"/>
                <a:gd name="connsiteX116" fmla="*/ 519113 w 1914525"/>
                <a:gd name="connsiteY116" fmla="*/ 95250 h 1399068"/>
                <a:gd name="connsiteX117" fmla="*/ 485775 w 1914525"/>
                <a:gd name="connsiteY117" fmla="*/ 100013 h 1399068"/>
                <a:gd name="connsiteX118" fmla="*/ 438150 w 1914525"/>
                <a:gd name="connsiteY118" fmla="*/ 119063 h 1399068"/>
                <a:gd name="connsiteX119" fmla="*/ 404813 w 1914525"/>
                <a:gd name="connsiteY119" fmla="*/ 133350 h 1399068"/>
                <a:gd name="connsiteX120" fmla="*/ 390525 w 1914525"/>
                <a:gd name="connsiteY120" fmla="*/ 147638 h 1399068"/>
                <a:gd name="connsiteX121" fmla="*/ 352425 w 1914525"/>
                <a:gd name="connsiteY121" fmla="*/ 166688 h 1399068"/>
                <a:gd name="connsiteX122" fmla="*/ 319088 w 1914525"/>
                <a:gd name="connsiteY122" fmla="*/ 180975 h 1399068"/>
                <a:gd name="connsiteX123" fmla="*/ 300038 w 1914525"/>
                <a:gd name="connsiteY123" fmla="*/ 195263 h 1399068"/>
                <a:gd name="connsiteX124" fmla="*/ 285750 w 1914525"/>
                <a:gd name="connsiteY124" fmla="*/ 200025 h 1399068"/>
                <a:gd name="connsiteX125" fmla="*/ 266700 w 1914525"/>
                <a:gd name="connsiteY125" fmla="*/ 214313 h 1399068"/>
                <a:gd name="connsiteX126" fmla="*/ 228600 w 1914525"/>
                <a:gd name="connsiteY126" fmla="*/ 233363 h 1399068"/>
                <a:gd name="connsiteX127" fmla="*/ 200025 w 1914525"/>
                <a:gd name="connsiteY127" fmla="*/ 252413 h 1399068"/>
                <a:gd name="connsiteX128" fmla="*/ 185738 w 1914525"/>
                <a:gd name="connsiteY128" fmla="*/ 261938 h 1399068"/>
                <a:gd name="connsiteX129" fmla="*/ 166688 w 1914525"/>
                <a:gd name="connsiteY129" fmla="*/ 271463 h 1399068"/>
                <a:gd name="connsiteX130" fmla="*/ 157163 w 1914525"/>
                <a:gd name="connsiteY130" fmla="*/ 285750 h 1399068"/>
                <a:gd name="connsiteX131" fmla="*/ 142875 w 1914525"/>
                <a:gd name="connsiteY131" fmla="*/ 300038 h 1399068"/>
                <a:gd name="connsiteX132" fmla="*/ 119063 w 1914525"/>
                <a:gd name="connsiteY132" fmla="*/ 333375 h 1399068"/>
                <a:gd name="connsiteX133" fmla="*/ 114300 w 1914525"/>
                <a:gd name="connsiteY133" fmla="*/ 347663 h 1399068"/>
                <a:gd name="connsiteX134" fmla="*/ 104775 w 1914525"/>
                <a:gd name="connsiteY134" fmla="*/ 371475 h 1399068"/>
                <a:gd name="connsiteX135" fmla="*/ 85725 w 1914525"/>
                <a:gd name="connsiteY135" fmla="*/ 404813 h 1399068"/>
                <a:gd name="connsiteX136" fmla="*/ 76200 w 1914525"/>
                <a:gd name="connsiteY136" fmla="*/ 442913 h 1399068"/>
                <a:gd name="connsiteX137" fmla="*/ 71438 w 1914525"/>
                <a:gd name="connsiteY137" fmla="*/ 457200 h 1399068"/>
                <a:gd name="connsiteX138" fmla="*/ 66675 w 1914525"/>
                <a:gd name="connsiteY138" fmla="*/ 490538 h 1399068"/>
                <a:gd name="connsiteX139" fmla="*/ 61913 w 1914525"/>
                <a:gd name="connsiteY139" fmla="*/ 504825 h 1399068"/>
                <a:gd name="connsiteX140" fmla="*/ 57150 w 1914525"/>
                <a:gd name="connsiteY140" fmla="*/ 523875 h 1399068"/>
                <a:gd name="connsiteX141" fmla="*/ 52388 w 1914525"/>
                <a:gd name="connsiteY141" fmla="*/ 576263 h 1399068"/>
                <a:gd name="connsiteX142" fmla="*/ 47625 w 1914525"/>
                <a:gd name="connsiteY142" fmla="*/ 604838 h 1399068"/>
                <a:gd name="connsiteX143" fmla="*/ 38100 w 1914525"/>
                <a:gd name="connsiteY143" fmla="*/ 714375 h 1399068"/>
                <a:gd name="connsiteX144" fmla="*/ 28575 w 1914525"/>
                <a:gd name="connsiteY144" fmla="*/ 762000 h 1399068"/>
                <a:gd name="connsiteX145" fmla="*/ 14288 w 1914525"/>
                <a:gd name="connsiteY145" fmla="*/ 866775 h 1399068"/>
                <a:gd name="connsiteX146" fmla="*/ 9525 w 1914525"/>
                <a:gd name="connsiteY146" fmla="*/ 890588 h 1399068"/>
                <a:gd name="connsiteX147" fmla="*/ 0 w 1914525"/>
                <a:gd name="connsiteY147" fmla="*/ 919163 h 1399068"/>
                <a:gd name="connsiteX148" fmla="*/ 4763 w 1914525"/>
                <a:gd name="connsiteY148" fmla="*/ 1042988 h 1399068"/>
                <a:gd name="connsiteX149" fmla="*/ 14288 w 1914525"/>
                <a:gd name="connsiteY149" fmla="*/ 1076325 h 1399068"/>
                <a:gd name="connsiteX150" fmla="*/ 23813 w 1914525"/>
                <a:gd name="connsiteY15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47775 w 1914525"/>
                <a:gd name="connsiteY34" fmla="*/ 283368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52538 w 1914525"/>
                <a:gd name="connsiteY34" fmla="*/ 259556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52538 w 1914525"/>
                <a:gd name="connsiteY34" fmla="*/ 259556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550069 w 1914525"/>
                <a:gd name="connsiteY17" fmla="*/ 309563 h 1399068"/>
                <a:gd name="connsiteX18" fmla="*/ 561975 w 1914525"/>
                <a:gd name="connsiteY18" fmla="*/ 283368 h 1399068"/>
                <a:gd name="connsiteX19" fmla="*/ 600075 w 1914525"/>
                <a:gd name="connsiteY19" fmla="*/ 264318 h 1399068"/>
                <a:gd name="connsiteX20" fmla="*/ 661988 w 1914525"/>
                <a:gd name="connsiteY20" fmla="*/ 264319 h 1399068"/>
                <a:gd name="connsiteX21" fmla="*/ 704850 w 1914525"/>
                <a:gd name="connsiteY21" fmla="*/ 219075 h 1399068"/>
                <a:gd name="connsiteX22" fmla="*/ 773907 w 1914525"/>
                <a:gd name="connsiteY22" fmla="*/ 230981 h 1399068"/>
                <a:gd name="connsiteX23" fmla="*/ 819150 w 1914525"/>
                <a:gd name="connsiteY23" fmla="*/ 221455 h 1399068"/>
                <a:gd name="connsiteX24" fmla="*/ 890588 w 1914525"/>
                <a:gd name="connsiteY24" fmla="*/ 209550 h 1399068"/>
                <a:gd name="connsiteX25" fmla="*/ 923925 w 1914525"/>
                <a:gd name="connsiteY25" fmla="*/ 216693 h 1399068"/>
                <a:gd name="connsiteX26" fmla="*/ 966788 w 1914525"/>
                <a:gd name="connsiteY26" fmla="*/ 235743 h 1399068"/>
                <a:gd name="connsiteX27" fmla="*/ 992982 w 1914525"/>
                <a:gd name="connsiteY27" fmla="*/ 242888 h 1399068"/>
                <a:gd name="connsiteX28" fmla="*/ 1014412 w 1914525"/>
                <a:gd name="connsiteY28" fmla="*/ 221455 h 1399068"/>
                <a:gd name="connsiteX29" fmla="*/ 1059656 w 1914525"/>
                <a:gd name="connsiteY29" fmla="*/ 228599 h 1399068"/>
                <a:gd name="connsiteX30" fmla="*/ 1092994 w 1914525"/>
                <a:gd name="connsiteY30" fmla="*/ 238124 h 1399068"/>
                <a:gd name="connsiteX31" fmla="*/ 1126331 w 1914525"/>
                <a:gd name="connsiteY31" fmla="*/ 202406 h 1399068"/>
                <a:gd name="connsiteX32" fmla="*/ 1200150 w 1914525"/>
                <a:gd name="connsiteY32" fmla="*/ 216693 h 1399068"/>
                <a:gd name="connsiteX33" fmla="*/ 1216819 w 1914525"/>
                <a:gd name="connsiteY33" fmla="*/ 226218 h 1399068"/>
                <a:gd name="connsiteX34" fmla="*/ 1264445 w 1914525"/>
                <a:gd name="connsiteY34" fmla="*/ 264319 h 1399068"/>
                <a:gd name="connsiteX35" fmla="*/ 1271588 w 1914525"/>
                <a:gd name="connsiteY35" fmla="*/ 247650 h 1399068"/>
                <a:gd name="connsiteX36" fmla="*/ 1319213 w 1914525"/>
                <a:gd name="connsiteY36" fmla="*/ 245268 h 1399068"/>
                <a:gd name="connsiteX37" fmla="*/ 1385888 w 1914525"/>
                <a:gd name="connsiteY37" fmla="*/ 245268 h 1399068"/>
                <a:gd name="connsiteX38" fmla="*/ 1452563 w 1914525"/>
                <a:gd name="connsiteY38" fmla="*/ 238125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78631 w 1914525"/>
                <a:gd name="connsiteY17" fmla="*/ 292893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90588 w 1914525"/>
                <a:gd name="connsiteY25" fmla="*/ 209550 h 1399068"/>
                <a:gd name="connsiteX26" fmla="*/ 923925 w 1914525"/>
                <a:gd name="connsiteY26" fmla="*/ 216693 h 1399068"/>
                <a:gd name="connsiteX27" fmla="*/ 966788 w 1914525"/>
                <a:gd name="connsiteY27" fmla="*/ 235743 h 1399068"/>
                <a:gd name="connsiteX28" fmla="*/ 992982 w 1914525"/>
                <a:gd name="connsiteY28" fmla="*/ 242888 h 1399068"/>
                <a:gd name="connsiteX29" fmla="*/ 1014412 w 1914525"/>
                <a:gd name="connsiteY29" fmla="*/ 221455 h 1399068"/>
                <a:gd name="connsiteX30" fmla="*/ 1059656 w 1914525"/>
                <a:gd name="connsiteY30" fmla="*/ 228599 h 1399068"/>
                <a:gd name="connsiteX31" fmla="*/ 1092994 w 1914525"/>
                <a:gd name="connsiteY31" fmla="*/ 238124 h 1399068"/>
                <a:gd name="connsiteX32" fmla="*/ 1126331 w 1914525"/>
                <a:gd name="connsiteY32" fmla="*/ 202406 h 1399068"/>
                <a:gd name="connsiteX33" fmla="*/ 1200150 w 1914525"/>
                <a:gd name="connsiteY33" fmla="*/ 216693 h 1399068"/>
                <a:gd name="connsiteX34" fmla="*/ 1216819 w 1914525"/>
                <a:gd name="connsiteY34" fmla="*/ 226218 h 1399068"/>
                <a:gd name="connsiteX35" fmla="*/ 1264445 w 1914525"/>
                <a:gd name="connsiteY35" fmla="*/ 264319 h 1399068"/>
                <a:gd name="connsiteX36" fmla="*/ 1271588 w 1914525"/>
                <a:gd name="connsiteY36" fmla="*/ 247650 h 1399068"/>
                <a:gd name="connsiteX37" fmla="*/ 1319213 w 1914525"/>
                <a:gd name="connsiteY37" fmla="*/ 245268 h 1399068"/>
                <a:gd name="connsiteX38" fmla="*/ 1385888 w 1914525"/>
                <a:gd name="connsiteY38" fmla="*/ 245268 h 1399068"/>
                <a:gd name="connsiteX39" fmla="*/ 1452563 w 1914525"/>
                <a:gd name="connsiteY39" fmla="*/ 238125 h 1399068"/>
                <a:gd name="connsiteX40" fmla="*/ 1481138 w 1914525"/>
                <a:gd name="connsiteY40" fmla="*/ 247650 h 1399068"/>
                <a:gd name="connsiteX41" fmla="*/ 1500188 w 1914525"/>
                <a:gd name="connsiteY41" fmla="*/ 266699 h 1399068"/>
                <a:gd name="connsiteX42" fmla="*/ 1519238 w 1914525"/>
                <a:gd name="connsiteY42" fmla="*/ 300038 h 1399068"/>
                <a:gd name="connsiteX43" fmla="*/ 1557338 w 1914525"/>
                <a:gd name="connsiteY43" fmla="*/ 295275 h 1399068"/>
                <a:gd name="connsiteX44" fmla="*/ 1590675 w 1914525"/>
                <a:gd name="connsiteY44" fmla="*/ 314325 h 1399068"/>
                <a:gd name="connsiteX45" fmla="*/ 1619250 w 1914525"/>
                <a:gd name="connsiteY45" fmla="*/ 342900 h 1399068"/>
                <a:gd name="connsiteX46" fmla="*/ 1657350 w 1914525"/>
                <a:gd name="connsiteY46" fmla="*/ 390525 h 1399068"/>
                <a:gd name="connsiteX47" fmla="*/ 1676400 w 1914525"/>
                <a:gd name="connsiteY47" fmla="*/ 419100 h 1399068"/>
                <a:gd name="connsiteX48" fmla="*/ 1704975 w 1914525"/>
                <a:gd name="connsiteY48" fmla="*/ 471488 h 1399068"/>
                <a:gd name="connsiteX49" fmla="*/ 1747838 w 1914525"/>
                <a:gd name="connsiteY49" fmla="*/ 542925 h 1399068"/>
                <a:gd name="connsiteX50" fmla="*/ 1762125 w 1914525"/>
                <a:gd name="connsiteY50" fmla="*/ 571500 h 1399068"/>
                <a:gd name="connsiteX51" fmla="*/ 1771650 w 1914525"/>
                <a:gd name="connsiteY51" fmla="*/ 600075 h 1399068"/>
                <a:gd name="connsiteX52" fmla="*/ 1790700 w 1914525"/>
                <a:gd name="connsiteY52" fmla="*/ 642938 h 1399068"/>
                <a:gd name="connsiteX53" fmla="*/ 1809750 w 1914525"/>
                <a:gd name="connsiteY53" fmla="*/ 695325 h 1399068"/>
                <a:gd name="connsiteX54" fmla="*/ 1824038 w 1914525"/>
                <a:gd name="connsiteY54" fmla="*/ 747713 h 1399068"/>
                <a:gd name="connsiteX55" fmla="*/ 1833563 w 1914525"/>
                <a:gd name="connsiteY55" fmla="*/ 804863 h 1399068"/>
                <a:gd name="connsiteX56" fmla="*/ 1845469 w 1914525"/>
                <a:gd name="connsiteY56" fmla="*/ 940594 h 1399068"/>
                <a:gd name="connsiteX57" fmla="*/ 1857375 w 1914525"/>
                <a:gd name="connsiteY57" fmla="*/ 1000125 h 1399068"/>
                <a:gd name="connsiteX58" fmla="*/ 1850231 w 1914525"/>
                <a:gd name="connsiteY58" fmla="*/ 1166813 h 1399068"/>
                <a:gd name="connsiteX59" fmla="*/ 1885950 w 1914525"/>
                <a:gd name="connsiteY59" fmla="*/ 1285875 h 1399068"/>
                <a:gd name="connsiteX60" fmla="*/ 1876425 w 1914525"/>
                <a:gd name="connsiteY60" fmla="*/ 1357313 h 1399068"/>
                <a:gd name="connsiteX61" fmla="*/ 1866900 w 1914525"/>
                <a:gd name="connsiteY61" fmla="*/ 1395413 h 1399068"/>
                <a:gd name="connsiteX62" fmla="*/ 1862138 w 1914525"/>
                <a:gd name="connsiteY62" fmla="*/ 1271587 h 1399068"/>
                <a:gd name="connsiteX63" fmla="*/ 1881188 w 1914525"/>
                <a:gd name="connsiteY63" fmla="*/ 1238250 h 1399068"/>
                <a:gd name="connsiteX64" fmla="*/ 1890713 w 1914525"/>
                <a:gd name="connsiteY64" fmla="*/ 1200150 h 1399068"/>
                <a:gd name="connsiteX65" fmla="*/ 1900238 w 1914525"/>
                <a:gd name="connsiteY65" fmla="*/ 1171575 h 1399068"/>
                <a:gd name="connsiteX66" fmla="*/ 1905000 w 1914525"/>
                <a:gd name="connsiteY66" fmla="*/ 1085850 h 1399068"/>
                <a:gd name="connsiteX67" fmla="*/ 1914525 w 1914525"/>
                <a:gd name="connsiteY67" fmla="*/ 809625 h 1399068"/>
                <a:gd name="connsiteX68" fmla="*/ 1909763 w 1914525"/>
                <a:gd name="connsiteY68" fmla="*/ 666750 h 1399068"/>
                <a:gd name="connsiteX69" fmla="*/ 1890713 w 1914525"/>
                <a:gd name="connsiteY69" fmla="*/ 633413 h 1399068"/>
                <a:gd name="connsiteX70" fmla="*/ 1881188 w 1914525"/>
                <a:gd name="connsiteY70" fmla="*/ 609600 h 1399068"/>
                <a:gd name="connsiteX71" fmla="*/ 1871663 w 1914525"/>
                <a:gd name="connsiteY71" fmla="*/ 581025 h 1399068"/>
                <a:gd name="connsiteX72" fmla="*/ 1862138 w 1914525"/>
                <a:gd name="connsiteY72" fmla="*/ 566738 h 1399068"/>
                <a:gd name="connsiteX73" fmla="*/ 1857375 w 1914525"/>
                <a:gd name="connsiteY73" fmla="*/ 542925 h 1399068"/>
                <a:gd name="connsiteX74" fmla="*/ 1847850 w 1914525"/>
                <a:gd name="connsiteY74" fmla="*/ 528638 h 1399068"/>
                <a:gd name="connsiteX75" fmla="*/ 1843088 w 1914525"/>
                <a:gd name="connsiteY75" fmla="*/ 514350 h 1399068"/>
                <a:gd name="connsiteX76" fmla="*/ 1833563 w 1914525"/>
                <a:gd name="connsiteY76" fmla="*/ 495300 h 1399068"/>
                <a:gd name="connsiteX77" fmla="*/ 1824038 w 1914525"/>
                <a:gd name="connsiteY77" fmla="*/ 457200 h 1399068"/>
                <a:gd name="connsiteX78" fmla="*/ 1814513 w 1914525"/>
                <a:gd name="connsiteY78" fmla="*/ 438150 h 1399068"/>
                <a:gd name="connsiteX79" fmla="*/ 1800225 w 1914525"/>
                <a:gd name="connsiteY79" fmla="*/ 404813 h 1399068"/>
                <a:gd name="connsiteX80" fmla="*/ 1790700 w 1914525"/>
                <a:gd name="connsiteY80" fmla="*/ 376238 h 1399068"/>
                <a:gd name="connsiteX81" fmla="*/ 1785938 w 1914525"/>
                <a:gd name="connsiteY81" fmla="*/ 361950 h 1399068"/>
                <a:gd name="connsiteX82" fmla="*/ 1781175 w 1914525"/>
                <a:gd name="connsiteY82" fmla="*/ 342900 h 1399068"/>
                <a:gd name="connsiteX83" fmla="*/ 1771650 w 1914525"/>
                <a:gd name="connsiteY83" fmla="*/ 328613 h 1399068"/>
                <a:gd name="connsiteX84" fmla="*/ 1752600 w 1914525"/>
                <a:gd name="connsiteY84" fmla="*/ 280988 h 1399068"/>
                <a:gd name="connsiteX85" fmla="*/ 1747838 w 1914525"/>
                <a:gd name="connsiteY85" fmla="*/ 266700 h 1399068"/>
                <a:gd name="connsiteX86" fmla="*/ 1738313 w 1914525"/>
                <a:gd name="connsiteY86" fmla="*/ 252413 h 1399068"/>
                <a:gd name="connsiteX87" fmla="*/ 1724025 w 1914525"/>
                <a:gd name="connsiteY87" fmla="*/ 228600 h 1399068"/>
                <a:gd name="connsiteX88" fmla="*/ 1714500 w 1914525"/>
                <a:gd name="connsiteY88" fmla="*/ 214313 h 1399068"/>
                <a:gd name="connsiteX89" fmla="*/ 1700213 w 1914525"/>
                <a:gd name="connsiteY89" fmla="*/ 204788 h 1399068"/>
                <a:gd name="connsiteX90" fmla="*/ 1676400 w 1914525"/>
                <a:gd name="connsiteY90" fmla="*/ 176213 h 1399068"/>
                <a:gd name="connsiteX91" fmla="*/ 1666875 w 1914525"/>
                <a:gd name="connsiteY91" fmla="*/ 161925 h 1399068"/>
                <a:gd name="connsiteX92" fmla="*/ 1638300 w 1914525"/>
                <a:gd name="connsiteY92" fmla="*/ 152400 h 1399068"/>
                <a:gd name="connsiteX93" fmla="*/ 1609725 w 1914525"/>
                <a:gd name="connsiteY93" fmla="*/ 142875 h 1399068"/>
                <a:gd name="connsiteX94" fmla="*/ 1590675 w 1914525"/>
                <a:gd name="connsiteY94" fmla="*/ 133350 h 1399068"/>
                <a:gd name="connsiteX95" fmla="*/ 1533525 w 1914525"/>
                <a:gd name="connsiteY95" fmla="*/ 123825 h 1399068"/>
                <a:gd name="connsiteX96" fmla="*/ 1495425 w 1914525"/>
                <a:gd name="connsiteY96" fmla="*/ 109538 h 1399068"/>
                <a:gd name="connsiteX97" fmla="*/ 1376363 w 1914525"/>
                <a:gd name="connsiteY97" fmla="*/ 95250 h 1399068"/>
                <a:gd name="connsiteX98" fmla="*/ 1343025 w 1914525"/>
                <a:gd name="connsiteY98" fmla="*/ 90488 h 1399068"/>
                <a:gd name="connsiteX99" fmla="*/ 1281113 w 1914525"/>
                <a:gd name="connsiteY99" fmla="*/ 76200 h 1399068"/>
                <a:gd name="connsiteX100" fmla="*/ 1223963 w 1914525"/>
                <a:gd name="connsiteY100" fmla="*/ 71438 h 1399068"/>
                <a:gd name="connsiteX101" fmla="*/ 1181100 w 1914525"/>
                <a:gd name="connsiteY101" fmla="*/ 61913 h 1399068"/>
                <a:gd name="connsiteX102" fmla="*/ 1166813 w 1914525"/>
                <a:gd name="connsiteY102" fmla="*/ 52388 h 1399068"/>
                <a:gd name="connsiteX103" fmla="*/ 1143000 w 1914525"/>
                <a:gd name="connsiteY103" fmla="*/ 47625 h 1399068"/>
                <a:gd name="connsiteX104" fmla="*/ 1114425 w 1914525"/>
                <a:gd name="connsiteY104" fmla="*/ 38100 h 1399068"/>
                <a:gd name="connsiteX105" fmla="*/ 1085850 w 1914525"/>
                <a:gd name="connsiteY105" fmla="*/ 28575 h 1399068"/>
                <a:gd name="connsiteX106" fmla="*/ 1009650 w 1914525"/>
                <a:gd name="connsiteY106" fmla="*/ 19050 h 1399068"/>
                <a:gd name="connsiteX107" fmla="*/ 976313 w 1914525"/>
                <a:gd name="connsiteY107" fmla="*/ 9525 h 1399068"/>
                <a:gd name="connsiteX108" fmla="*/ 923925 w 1914525"/>
                <a:gd name="connsiteY108" fmla="*/ 0 h 1399068"/>
                <a:gd name="connsiteX109" fmla="*/ 771525 w 1914525"/>
                <a:gd name="connsiteY109" fmla="*/ 4763 h 1399068"/>
                <a:gd name="connsiteX110" fmla="*/ 757238 w 1914525"/>
                <a:gd name="connsiteY110" fmla="*/ 9525 h 1399068"/>
                <a:gd name="connsiteX111" fmla="*/ 733425 w 1914525"/>
                <a:gd name="connsiteY111" fmla="*/ 19050 h 1399068"/>
                <a:gd name="connsiteX112" fmla="*/ 714375 w 1914525"/>
                <a:gd name="connsiteY112" fmla="*/ 28575 h 1399068"/>
                <a:gd name="connsiteX113" fmla="*/ 700088 w 1914525"/>
                <a:gd name="connsiteY113" fmla="*/ 33338 h 1399068"/>
                <a:gd name="connsiteX114" fmla="*/ 681038 w 1914525"/>
                <a:gd name="connsiteY114" fmla="*/ 42863 h 1399068"/>
                <a:gd name="connsiteX115" fmla="*/ 633413 w 1914525"/>
                <a:gd name="connsiteY115" fmla="*/ 57150 h 1399068"/>
                <a:gd name="connsiteX116" fmla="*/ 595313 w 1914525"/>
                <a:gd name="connsiteY116" fmla="*/ 71438 h 1399068"/>
                <a:gd name="connsiteX117" fmla="*/ 552450 w 1914525"/>
                <a:gd name="connsiteY117" fmla="*/ 80963 h 1399068"/>
                <a:gd name="connsiteX118" fmla="*/ 519113 w 1914525"/>
                <a:gd name="connsiteY118" fmla="*/ 95250 h 1399068"/>
                <a:gd name="connsiteX119" fmla="*/ 485775 w 1914525"/>
                <a:gd name="connsiteY119" fmla="*/ 100013 h 1399068"/>
                <a:gd name="connsiteX120" fmla="*/ 438150 w 1914525"/>
                <a:gd name="connsiteY120" fmla="*/ 119063 h 1399068"/>
                <a:gd name="connsiteX121" fmla="*/ 404813 w 1914525"/>
                <a:gd name="connsiteY121" fmla="*/ 133350 h 1399068"/>
                <a:gd name="connsiteX122" fmla="*/ 390525 w 1914525"/>
                <a:gd name="connsiteY122" fmla="*/ 147638 h 1399068"/>
                <a:gd name="connsiteX123" fmla="*/ 352425 w 1914525"/>
                <a:gd name="connsiteY123" fmla="*/ 166688 h 1399068"/>
                <a:gd name="connsiteX124" fmla="*/ 319088 w 1914525"/>
                <a:gd name="connsiteY124" fmla="*/ 180975 h 1399068"/>
                <a:gd name="connsiteX125" fmla="*/ 300038 w 1914525"/>
                <a:gd name="connsiteY125" fmla="*/ 195263 h 1399068"/>
                <a:gd name="connsiteX126" fmla="*/ 285750 w 1914525"/>
                <a:gd name="connsiteY126" fmla="*/ 200025 h 1399068"/>
                <a:gd name="connsiteX127" fmla="*/ 266700 w 1914525"/>
                <a:gd name="connsiteY127" fmla="*/ 214313 h 1399068"/>
                <a:gd name="connsiteX128" fmla="*/ 228600 w 1914525"/>
                <a:gd name="connsiteY128" fmla="*/ 233363 h 1399068"/>
                <a:gd name="connsiteX129" fmla="*/ 200025 w 1914525"/>
                <a:gd name="connsiteY129" fmla="*/ 252413 h 1399068"/>
                <a:gd name="connsiteX130" fmla="*/ 185738 w 1914525"/>
                <a:gd name="connsiteY130" fmla="*/ 261938 h 1399068"/>
                <a:gd name="connsiteX131" fmla="*/ 166688 w 1914525"/>
                <a:gd name="connsiteY131" fmla="*/ 271463 h 1399068"/>
                <a:gd name="connsiteX132" fmla="*/ 157163 w 1914525"/>
                <a:gd name="connsiteY132" fmla="*/ 285750 h 1399068"/>
                <a:gd name="connsiteX133" fmla="*/ 142875 w 1914525"/>
                <a:gd name="connsiteY133" fmla="*/ 300038 h 1399068"/>
                <a:gd name="connsiteX134" fmla="*/ 119063 w 1914525"/>
                <a:gd name="connsiteY134" fmla="*/ 333375 h 1399068"/>
                <a:gd name="connsiteX135" fmla="*/ 114300 w 1914525"/>
                <a:gd name="connsiteY135" fmla="*/ 347663 h 1399068"/>
                <a:gd name="connsiteX136" fmla="*/ 104775 w 1914525"/>
                <a:gd name="connsiteY136" fmla="*/ 371475 h 1399068"/>
                <a:gd name="connsiteX137" fmla="*/ 85725 w 1914525"/>
                <a:gd name="connsiteY137" fmla="*/ 404813 h 1399068"/>
                <a:gd name="connsiteX138" fmla="*/ 76200 w 1914525"/>
                <a:gd name="connsiteY138" fmla="*/ 442913 h 1399068"/>
                <a:gd name="connsiteX139" fmla="*/ 71438 w 1914525"/>
                <a:gd name="connsiteY139" fmla="*/ 457200 h 1399068"/>
                <a:gd name="connsiteX140" fmla="*/ 66675 w 1914525"/>
                <a:gd name="connsiteY140" fmla="*/ 490538 h 1399068"/>
                <a:gd name="connsiteX141" fmla="*/ 61913 w 1914525"/>
                <a:gd name="connsiteY141" fmla="*/ 504825 h 1399068"/>
                <a:gd name="connsiteX142" fmla="*/ 57150 w 1914525"/>
                <a:gd name="connsiteY142" fmla="*/ 523875 h 1399068"/>
                <a:gd name="connsiteX143" fmla="*/ 52388 w 1914525"/>
                <a:gd name="connsiteY143" fmla="*/ 576263 h 1399068"/>
                <a:gd name="connsiteX144" fmla="*/ 47625 w 1914525"/>
                <a:gd name="connsiteY144" fmla="*/ 604838 h 1399068"/>
                <a:gd name="connsiteX145" fmla="*/ 38100 w 1914525"/>
                <a:gd name="connsiteY145" fmla="*/ 714375 h 1399068"/>
                <a:gd name="connsiteX146" fmla="*/ 28575 w 1914525"/>
                <a:gd name="connsiteY146" fmla="*/ 762000 h 1399068"/>
                <a:gd name="connsiteX147" fmla="*/ 14288 w 1914525"/>
                <a:gd name="connsiteY147" fmla="*/ 866775 h 1399068"/>
                <a:gd name="connsiteX148" fmla="*/ 9525 w 1914525"/>
                <a:gd name="connsiteY148" fmla="*/ 890588 h 1399068"/>
                <a:gd name="connsiteX149" fmla="*/ 0 w 1914525"/>
                <a:gd name="connsiteY149" fmla="*/ 919163 h 1399068"/>
                <a:gd name="connsiteX150" fmla="*/ 4763 w 1914525"/>
                <a:gd name="connsiteY150" fmla="*/ 1042988 h 1399068"/>
                <a:gd name="connsiteX151" fmla="*/ 14288 w 1914525"/>
                <a:gd name="connsiteY151" fmla="*/ 1076325 h 1399068"/>
                <a:gd name="connsiteX152" fmla="*/ 23813 w 1914525"/>
                <a:gd name="connsiteY15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78631 w 1914525"/>
                <a:gd name="connsiteY17" fmla="*/ 292893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90588 w 1914525"/>
                <a:gd name="connsiteY25" fmla="*/ 209550 h 1399068"/>
                <a:gd name="connsiteX26" fmla="*/ 923925 w 1914525"/>
                <a:gd name="connsiteY26" fmla="*/ 216693 h 1399068"/>
                <a:gd name="connsiteX27" fmla="*/ 966788 w 1914525"/>
                <a:gd name="connsiteY27" fmla="*/ 235743 h 1399068"/>
                <a:gd name="connsiteX28" fmla="*/ 992982 w 1914525"/>
                <a:gd name="connsiteY28" fmla="*/ 242888 h 1399068"/>
                <a:gd name="connsiteX29" fmla="*/ 1014412 w 1914525"/>
                <a:gd name="connsiteY29" fmla="*/ 221455 h 1399068"/>
                <a:gd name="connsiteX30" fmla="*/ 1059656 w 1914525"/>
                <a:gd name="connsiteY30" fmla="*/ 228599 h 1399068"/>
                <a:gd name="connsiteX31" fmla="*/ 1092994 w 1914525"/>
                <a:gd name="connsiteY31" fmla="*/ 238124 h 1399068"/>
                <a:gd name="connsiteX32" fmla="*/ 1126331 w 1914525"/>
                <a:gd name="connsiteY32" fmla="*/ 202406 h 1399068"/>
                <a:gd name="connsiteX33" fmla="*/ 1200150 w 1914525"/>
                <a:gd name="connsiteY33" fmla="*/ 216693 h 1399068"/>
                <a:gd name="connsiteX34" fmla="*/ 1216819 w 1914525"/>
                <a:gd name="connsiteY34" fmla="*/ 226218 h 1399068"/>
                <a:gd name="connsiteX35" fmla="*/ 1264445 w 1914525"/>
                <a:gd name="connsiteY35" fmla="*/ 264319 h 1399068"/>
                <a:gd name="connsiteX36" fmla="*/ 1271588 w 1914525"/>
                <a:gd name="connsiteY36" fmla="*/ 247650 h 1399068"/>
                <a:gd name="connsiteX37" fmla="*/ 1319213 w 1914525"/>
                <a:gd name="connsiteY37" fmla="*/ 245268 h 1399068"/>
                <a:gd name="connsiteX38" fmla="*/ 1385888 w 1914525"/>
                <a:gd name="connsiteY38" fmla="*/ 245268 h 1399068"/>
                <a:gd name="connsiteX39" fmla="*/ 1452563 w 1914525"/>
                <a:gd name="connsiteY39" fmla="*/ 238125 h 1399068"/>
                <a:gd name="connsiteX40" fmla="*/ 1481138 w 1914525"/>
                <a:gd name="connsiteY40" fmla="*/ 247650 h 1399068"/>
                <a:gd name="connsiteX41" fmla="*/ 1500188 w 1914525"/>
                <a:gd name="connsiteY41" fmla="*/ 266699 h 1399068"/>
                <a:gd name="connsiteX42" fmla="*/ 1519238 w 1914525"/>
                <a:gd name="connsiteY42" fmla="*/ 300038 h 1399068"/>
                <a:gd name="connsiteX43" fmla="*/ 1557338 w 1914525"/>
                <a:gd name="connsiteY43" fmla="*/ 295275 h 1399068"/>
                <a:gd name="connsiteX44" fmla="*/ 1590675 w 1914525"/>
                <a:gd name="connsiteY44" fmla="*/ 314325 h 1399068"/>
                <a:gd name="connsiteX45" fmla="*/ 1619250 w 1914525"/>
                <a:gd name="connsiteY45" fmla="*/ 342900 h 1399068"/>
                <a:gd name="connsiteX46" fmla="*/ 1657350 w 1914525"/>
                <a:gd name="connsiteY46" fmla="*/ 390525 h 1399068"/>
                <a:gd name="connsiteX47" fmla="*/ 1676400 w 1914525"/>
                <a:gd name="connsiteY47" fmla="*/ 419100 h 1399068"/>
                <a:gd name="connsiteX48" fmla="*/ 1704975 w 1914525"/>
                <a:gd name="connsiteY48" fmla="*/ 471488 h 1399068"/>
                <a:gd name="connsiteX49" fmla="*/ 1747838 w 1914525"/>
                <a:gd name="connsiteY49" fmla="*/ 542925 h 1399068"/>
                <a:gd name="connsiteX50" fmla="*/ 1762125 w 1914525"/>
                <a:gd name="connsiteY50" fmla="*/ 571500 h 1399068"/>
                <a:gd name="connsiteX51" fmla="*/ 1771650 w 1914525"/>
                <a:gd name="connsiteY51" fmla="*/ 600075 h 1399068"/>
                <a:gd name="connsiteX52" fmla="*/ 1790700 w 1914525"/>
                <a:gd name="connsiteY52" fmla="*/ 642938 h 1399068"/>
                <a:gd name="connsiteX53" fmla="*/ 1809750 w 1914525"/>
                <a:gd name="connsiteY53" fmla="*/ 695325 h 1399068"/>
                <a:gd name="connsiteX54" fmla="*/ 1824038 w 1914525"/>
                <a:gd name="connsiteY54" fmla="*/ 747713 h 1399068"/>
                <a:gd name="connsiteX55" fmla="*/ 1833563 w 1914525"/>
                <a:gd name="connsiteY55" fmla="*/ 804863 h 1399068"/>
                <a:gd name="connsiteX56" fmla="*/ 1845469 w 1914525"/>
                <a:gd name="connsiteY56" fmla="*/ 940594 h 1399068"/>
                <a:gd name="connsiteX57" fmla="*/ 1857375 w 1914525"/>
                <a:gd name="connsiteY57" fmla="*/ 1000125 h 1399068"/>
                <a:gd name="connsiteX58" fmla="*/ 1850231 w 1914525"/>
                <a:gd name="connsiteY58" fmla="*/ 1166813 h 1399068"/>
                <a:gd name="connsiteX59" fmla="*/ 1885950 w 1914525"/>
                <a:gd name="connsiteY59" fmla="*/ 1285875 h 1399068"/>
                <a:gd name="connsiteX60" fmla="*/ 1876425 w 1914525"/>
                <a:gd name="connsiteY60" fmla="*/ 1357313 h 1399068"/>
                <a:gd name="connsiteX61" fmla="*/ 1866900 w 1914525"/>
                <a:gd name="connsiteY61" fmla="*/ 1395413 h 1399068"/>
                <a:gd name="connsiteX62" fmla="*/ 1862138 w 1914525"/>
                <a:gd name="connsiteY62" fmla="*/ 1271587 h 1399068"/>
                <a:gd name="connsiteX63" fmla="*/ 1881188 w 1914525"/>
                <a:gd name="connsiteY63" fmla="*/ 1238250 h 1399068"/>
                <a:gd name="connsiteX64" fmla="*/ 1890713 w 1914525"/>
                <a:gd name="connsiteY64" fmla="*/ 1200150 h 1399068"/>
                <a:gd name="connsiteX65" fmla="*/ 1900238 w 1914525"/>
                <a:gd name="connsiteY65" fmla="*/ 1171575 h 1399068"/>
                <a:gd name="connsiteX66" fmla="*/ 1905000 w 1914525"/>
                <a:gd name="connsiteY66" fmla="*/ 1085850 h 1399068"/>
                <a:gd name="connsiteX67" fmla="*/ 1914525 w 1914525"/>
                <a:gd name="connsiteY67" fmla="*/ 809625 h 1399068"/>
                <a:gd name="connsiteX68" fmla="*/ 1909763 w 1914525"/>
                <a:gd name="connsiteY68" fmla="*/ 666750 h 1399068"/>
                <a:gd name="connsiteX69" fmla="*/ 1890713 w 1914525"/>
                <a:gd name="connsiteY69" fmla="*/ 633413 h 1399068"/>
                <a:gd name="connsiteX70" fmla="*/ 1881188 w 1914525"/>
                <a:gd name="connsiteY70" fmla="*/ 609600 h 1399068"/>
                <a:gd name="connsiteX71" fmla="*/ 1871663 w 1914525"/>
                <a:gd name="connsiteY71" fmla="*/ 581025 h 1399068"/>
                <a:gd name="connsiteX72" fmla="*/ 1862138 w 1914525"/>
                <a:gd name="connsiteY72" fmla="*/ 566738 h 1399068"/>
                <a:gd name="connsiteX73" fmla="*/ 1857375 w 1914525"/>
                <a:gd name="connsiteY73" fmla="*/ 542925 h 1399068"/>
                <a:gd name="connsiteX74" fmla="*/ 1847850 w 1914525"/>
                <a:gd name="connsiteY74" fmla="*/ 528638 h 1399068"/>
                <a:gd name="connsiteX75" fmla="*/ 1843088 w 1914525"/>
                <a:gd name="connsiteY75" fmla="*/ 514350 h 1399068"/>
                <a:gd name="connsiteX76" fmla="*/ 1833563 w 1914525"/>
                <a:gd name="connsiteY76" fmla="*/ 495300 h 1399068"/>
                <a:gd name="connsiteX77" fmla="*/ 1824038 w 1914525"/>
                <a:gd name="connsiteY77" fmla="*/ 457200 h 1399068"/>
                <a:gd name="connsiteX78" fmla="*/ 1814513 w 1914525"/>
                <a:gd name="connsiteY78" fmla="*/ 438150 h 1399068"/>
                <a:gd name="connsiteX79" fmla="*/ 1800225 w 1914525"/>
                <a:gd name="connsiteY79" fmla="*/ 404813 h 1399068"/>
                <a:gd name="connsiteX80" fmla="*/ 1790700 w 1914525"/>
                <a:gd name="connsiteY80" fmla="*/ 376238 h 1399068"/>
                <a:gd name="connsiteX81" fmla="*/ 1785938 w 1914525"/>
                <a:gd name="connsiteY81" fmla="*/ 361950 h 1399068"/>
                <a:gd name="connsiteX82" fmla="*/ 1781175 w 1914525"/>
                <a:gd name="connsiteY82" fmla="*/ 342900 h 1399068"/>
                <a:gd name="connsiteX83" fmla="*/ 1771650 w 1914525"/>
                <a:gd name="connsiteY83" fmla="*/ 328613 h 1399068"/>
                <a:gd name="connsiteX84" fmla="*/ 1752600 w 1914525"/>
                <a:gd name="connsiteY84" fmla="*/ 280988 h 1399068"/>
                <a:gd name="connsiteX85" fmla="*/ 1747838 w 1914525"/>
                <a:gd name="connsiteY85" fmla="*/ 266700 h 1399068"/>
                <a:gd name="connsiteX86" fmla="*/ 1738313 w 1914525"/>
                <a:gd name="connsiteY86" fmla="*/ 252413 h 1399068"/>
                <a:gd name="connsiteX87" fmla="*/ 1724025 w 1914525"/>
                <a:gd name="connsiteY87" fmla="*/ 228600 h 1399068"/>
                <a:gd name="connsiteX88" fmla="*/ 1714500 w 1914525"/>
                <a:gd name="connsiteY88" fmla="*/ 214313 h 1399068"/>
                <a:gd name="connsiteX89" fmla="*/ 1700213 w 1914525"/>
                <a:gd name="connsiteY89" fmla="*/ 204788 h 1399068"/>
                <a:gd name="connsiteX90" fmla="*/ 1676400 w 1914525"/>
                <a:gd name="connsiteY90" fmla="*/ 176213 h 1399068"/>
                <a:gd name="connsiteX91" fmla="*/ 1666875 w 1914525"/>
                <a:gd name="connsiteY91" fmla="*/ 161925 h 1399068"/>
                <a:gd name="connsiteX92" fmla="*/ 1638300 w 1914525"/>
                <a:gd name="connsiteY92" fmla="*/ 152400 h 1399068"/>
                <a:gd name="connsiteX93" fmla="*/ 1609725 w 1914525"/>
                <a:gd name="connsiteY93" fmla="*/ 142875 h 1399068"/>
                <a:gd name="connsiteX94" fmla="*/ 1590675 w 1914525"/>
                <a:gd name="connsiteY94" fmla="*/ 133350 h 1399068"/>
                <a:gd name="connsiteX95" fmla="*/ 1533525 w 1914525"/>
                <a:gd name="connsiteY95" fmla="*/ 123825 h 1399068"/>
                <a:gd name="connsiteX96" fmla="*/ 1495425 w 1914525"/>
                <a:gd name="connsiteY96" fmla="*/ 109538 h 1399068"/>
                <a:gd name="connsiteX97" fmla="*/ 1376363 w 1914525"/>
                <a:gd name="connsiteY97" fmla="*/ 95250 h 1399068"/>
                <a:gd name="connsiteX98" fmla="*/ 1343025 w 1914525"/>
                <a:gd name="connsiteY98" fmla="*/ 90488 h 1399068"/>
                <a:gd name="connsiteX99" fmla="*/ 1281113 w 1914525"/>
                <a:gd name="connsiteY99" fmla="*/ 76200 h 1399068"/>
                <a:gd name="connsiteX100" fmla="*/ 1223963 w 1914525"/>
                <a:gd name="connsiteY100" fmla="*/ 71438 h 1399068"/>
                <a:gd name="connsiteX101" fmla="*/ 1181100 w 1914525"/>
                <a:gd name="connsiteY101" fmla="*/ 61913 h 1399068"/>
                <a:gd name="connsiteX102" fmla="*/ 1166813 w 1914525"/>
                <a:gd name="connsiteY102" fmla="*/ 52388 h 1399068"/>
                <a:gd name="connsiteX103" fmla="*/ 1143000 w 1914525"/>
                <a:gd name="connsiteY103" fmla="*/ 47625 h 1399068"/>
                <a:gd name="connsiteX104" fmla="*/ 1114425 w 1914525"/>
                <a:gd name="connsiteY104" fmla="*/ 38100 h 1399068"/>
                <a:gd name="connsiteX105" fmla="*/ 1085850 w 1914525"/>
                <a:gd name="connsiteY105" fmla="*/ 28575 h 1399068"/>
                <a:gd name="connsiteX106" fmla="*/ 1009650 w 1914525"/>
                <a:gd name="connsiteY106" fmla="*/ 19050 h 1399068"/>
                <a:gd name="connsiteX107" fmla="*/ 976313 w 1914525"/>
                <a:gd name="connsiteY107" fmla="*/ 9525 h 1399068"/>
                <a:gd name="connsiteX108" fmla="*/ 923925 w 1914525"/>
                <a:gd name="connsiteY108" fmla="*/ 0 h 1399068"/>
                <a:gd name="connsiteX109" fmla="*/ 771525 w 1914525"/>
                <a:gd name="connsiteY109" fmla="*/ 4763 h 1399068"/>
                <a:gd name="connsiteX110" fmla="*/ 757238 w 1914525"/>
                <a:gd name="connsiteY110" fmla="*/ 9525 h 1399068"/>
                <a:gd name="connsiteX111" fmla="*/ 733425 w 1914525"/>
                <a:gd name="connsiteY111" fmla="*/ 19050 h 1399068"/>
                <a:gd name="connsiteX112" fmla="*/ 714375 w 1914525"/>
                <a:gd name="connsiteY112" fmla="*/ 28575 h 1399068"/>
                <a:gd name="connsiteX113" fmla="*/ 700088 w 1914525"/>
                <a:gd name="connsiteY113" fmla="*/ 33338 h 1399068"/>
                <a:gd name="connsiteX114" fmla="*/ 681038 w 1914525"/>
                <a:gd name="connsiteY114" fmla="*/ 42863 h 1399068"/>
                <a:gd name="connsiteX115" fmla="*/ 633413 w 1914525"/>
                <a:gd name="connsiteY115" fmla="*/ 57150 h 1399068"/>
                <a:gd name="connsiteX116" fmla="*/ 595313 w 1914525"/>
                <a:gd name="connsiteY116" fmla="*/ 71438 h 1399068"/>
                <a:gd name="connsiteX117" fmla="*/ 552450 w 1914525"/>
                <a:gd name="connsiteY117" fmla="*/ 80963 h 1399068"/>
                <a:gd name="connsiteX118" fmla="*/ 519113 w 1914525"/>
                <a:gd name="connsiteY118" fmla="*/ 95250 h 1399068"/>
                <a:gd name="connsiteX119" fmla="*/ 485775 w 1914525"/>
                <a:gd name="connsiteY119" fmla="*/ 100013 h 1399068"/>
                <a:gd name="connsiteX120" fmla="*/ 438150 w 1914525"/>
                <a:gd name="connsiteY120" fmla="*/ 119063 h 1399068"/>
                <a:gd name="connsiteX121" fmla="*/ 404813 w 1914525"/>
                <a:gd name="connsiteY121" fmla="*/ 133350 h 1399068"/>
                <a:gd name="connsiteX122" fmla="*/ 390525 w 1914525"/>
                <a:gd name="connsiteY122" fmla="*/ 147638 h 1399068"/>
                <a:gd name="connsiteX123" fmla="*/ 352425 w 1914525"/>
                <a:gd name="connsiteY123" fmla="*/ 166688 h 1399068"/>
                <a:gd name="connsiteX124" fmla="*/ 319088 w 1914525"/>
                <a:gd name="connsiteY124" fmla="*/ 180975 h 1399068"/>
                <a:gd name="connsiteX125" fmla="*/ 300038 w 1914525"/>
                <a:gd name="connsiteY125" fmla="*/ 195263 h 1399068"/>
                <a:gd name="connsiteX126" fmla="*/ 285750 w 1914525"/>
                <a:gd name="connsiteY126" fmla="*/ 200025 h 1399068"/>
                <a:gd name="connsiteX127" fmla="*/ 266700 w 1914525"/>
                <a:gd name="connsiteY127" fmla="*/ 214313 h 1399068"/>
                <a:gd name="connsiteX128" fmla="*/ 228600 w 1914525"/>
                <a:gd name="connsiteY128" fmla="*/ 233363 h 1399068"/>
                <a:gd name="connsiteX129" fmla="*/ 200025 w 1914525"/>
                <a:gd name="connsiteY129" fmla="*/ 252413 h 1399068"/>
                <a:gd name="connsiteX130" fmla="*/ 185738 w 1914525"/>
                <a:gd name="connsiteY130" fmla="*/ 261938 h 1399068"/>
                <a:gd name="connsiteX131" fmla="*/ 166688 w 1914525"/>
                <a:gd name="connsiteY131" fmla="*/ 271463 h 1399068"/>
                <a:gd name="connsiteX132" fmla="*/ 157163 w 1914525"/>
                <a:gd name="connsiteY132" fmla="*/ 285750 h 1399068"/>
                <a:gd name="connsiteX133" fmla="*/ 142875 w 1914525"/>
                <a:gd name="connsiteY133" fmla="*/ 300038 h 1399068"/>
                <a:gd name="connsiteX134" fmla="*/ 119063 w 1914525"/>
                <a:gd name="connsiteY134" fmla="*/ 333375 h 1399068"/>
                <a:gd name="connsiteX135" fmla="*/ 114300 w 1914525"/>
                <a:gd name="connsiteY135" fmla="*/ 347663 h 1399068"/>
                <a:gd name="connsiteX136" fmla="*/ 104775 w 1914525"/>
                <a:gd name="connsiteY136" fmla="*/ 371475 h 1399068"/>
                <a:gd name="connsiteX137" fmla="*/ 85725 w 1914525"/>
                <a:gd name="connsiteY137" fmla="*/ 404813 h 1399068"/>
                <a:gd name="connsiteX138" fmla="*/ 76200 w 1914525"/>
                <a:gd name="connsiteY138" fmla="*/ 442913 h 1399068"/>
                <a:gd name="connsiteX139" fmla="*/ 71438 w 1914525"/>
                <a:gd name="connsiteY139" fmla="*/ 457200 h 1399068"/>
                <a:gd name="connsiteX140" fmla="*/ 66675 w 1914525"/>
                <a:gd name="connsiteY140" fmla="*/ 490538 h 1399068"/>
                <a:gd name="connsiteX141" fmla="*/ 61913 w 1914525"/>
                <a:gd name="connsiteY141" fmla="*/ 504825 h 1399068"/>
                <a:gd name="connsiteX142" fmla="*/ 57150 w 1914525"/>
                <a:gd name="connsiteY142" fmla="*/ 523875 h 1399068"/>
                <a:gd name="connsiteX143" fmla="*/ 52388 w 1914525"/>
                <a:gd name="connsiteY143" fmla="*/ 576263 h 1399068"/>
                <a:gd name="connsiteX144" fmla="*/ 47625 w 1914525"/>
                <a:gd name="connsiteY144" fmla="*/ 604838 h 1399068"/>
                <a:gd name="connsiteX145" fmla="*/ 38100 w 1914525"/>
                <a:gd name="connsiteY145" fmla="*/ 714375 h 1399068"/>
                <a:gd name="connsiteX146" fmla="*/ 28575 w 1914525"/>
                <a:gd name="connsiteY146" fmla="*/ 762000 h 1399068"/>
                <a:gd name="connsiteX147" fmla="*/ 14288 w 1914525"/>
                <a:gd name="connsiteY147" fmla="*/ 866775 h 1399068"/>
                <a:gd name="connsiteX148" fmla="*/ 9525 w 1914525"/>
                <a:gd name="connsiteY148" fmla="*/ 890588 h 1399068"/>
                <a:gd name="connsiteX149" fmla="*/ 0 w 1914525"/>
                <a:gd name="connsiteY149" fmla="*/ 919163 h 1399068"/>
                <a:gd name="connsiteX150" fmla="*/ 4763 w 1914525"/>
                <a:gd name="connsiteY150" fmla="*/ 1042988 h 1399068"/>
                <a:gd name="connsiteX151" fmla="*/ 14288 w 1914525"/>
                <a:gd name="connsiteY151" fmla="*/ 1076325 h 1399068"/>
                <a:gd name="connsiteX152" fmla="*/ 23813 w 1914525"/>
                <a:gd name="connsiteY15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90588 w 1914525"/>
                <a:gd name="connsiteY25" fmla="*/ 209550 h 1399068"/>
                <a:gd name="connsiteX26" fmla="*/ 923925 w 1914525"/>
                <a:gd name="connsiteY26" fmla="*/ 216693 h 1399068"/>
                <a:gd name="connsiteX27" fmla="*/ 966788 w 1914525"/>
                <a:gd name="connsiteY27" fmla="*/ 235743 h 1399068"/>
                <a:gd name="connsiteX28" fmla="*/ 992982 w 1914525"/>
                <a:gd name="connsiteY28" fmla="*/ 242888 h 1399068"/>
                <a:gd name="connsiteX29" fmla="*/ 1014412 w 1914525"/>
                <a:gd name="connsiteY29" fmla="*/ 221455 h 1399068"/>
                <a:gd name="connsiteX30" fmla="*/ 1059656 w 1914525"/>
                <a:gd name="connsiteY30" fmla="*/ 228599 h 1399068"/>
                <a:gd name="connsiteX31" fmla="*/ 1092994 w 1914525"/>
                <a:gd name="connsiteY31" fmla="*/ 238124 h 1399068"/>
                <a:gd name="connsiteX32" fmla="*/ 1126331 w 1914525"/>
                <a:gd name="connsiteY32" fmla="*/ 202406 h 1399068"/>
                <a:gd name="connsiteX33" fmla="*/ 1200150 w 1914525"/>
                <a:gd name="connsiteY33" fmla="*/ 216693 h 1399068"/>
                <a:gd name="connsiteX34" fmla="*/ 1216819 w 1914525"/>
                <a:gd name="connsiteY34" fmla="*/ 226218 h 1399068"/>
                <a:gd name="connsiteX35" fmla="*/ 1264445 w 1914525"/>
                <a:gd name="connsiteY35" fmla="*/ 264319 h 1399068"/>
                <a:gd name="connsiteX36" fmla="*/ 1271588 w 1914525"/>
                <a:gd name="connsiteY36" fmla="*/ 247650 h 1399068"/>
                <a:gd name="connsiteX37" fmla="*/ 1319213 w 1914525"/>
                <a:gd name="connsiteY37" fmla="*/ 245268 h 1399068"/>
                <a:gd name="connsiteX38" fmla="*/ 1385888 w 1914525"/>
                <a:gd name="connsiteY38" fmla="*/ 245268 h 1399068"/>
                <a:gd name="connsiteX39" fmla="*/ 1452563 w 1914525"/>
                <a:gd name="connsiteY39" fmla="*/ 238125 h 1399068"/>
                <a:gd name="connsiteX40" fmla="*/ 1481138 w 1914525"/>
                <a:gd name="connsiteY40" fmla="*/ 247650 h 1399068"/>
                <a:gd name="connsiteX41" fmla="*/ 1500188 w 1914525"/>
                <a:gd name="connsiteY41" fmla="*/ 266699 h 1399068"/>
                <a:gd name="connsiteX42" fmla="*/ 1519238 w 1914525"/>
                <a:gd name="connsiteY42" fmla="*/ 300038 h 1399068"/>
                <a:gd name="connsiteX43" fmla="*/ 1557338 w 1914525"/>
                <a:gd name="connsiteY43" fmla="*/ 295275 h 1399068"/>
                <a:gd name="connsiteX44" fmla="*/ 1590675 w 1914525"/>
                <a:gd name="connsiteY44" fmla="*/ 314325 h 1399068"/>
                <a:gd name="connsiteX45" fmla="*/ 1619250 w 1914525"/>
                <a:gd name="connsiteY45" fmla="*/ 342900 h 1399068"/>
                <a:gd name="connsiteX46" fmla="*/ 1657350 w 1914525"/>
                <a:gd name="connsiteY46" fmla="*/ 390525 h 1399068"/>
                <a:gd name="connsiteX47" fmla="*/ 1676400 w 1914525"/>
                <a:gd name="connsiteY47" fmla="*/ 419100 h 1399068"/>
                <a:gd name="connsiteX48" fmla="*/ 1704975 w 1914525"/>
                <a:gd name="connsiteY48" fmla="*/ 471488 h 1399068"/>
                <a:gd name="connsiteX49" fmla="*/ 1747838 w 1914525"/>
                <a:gd name="connsiteY49" fmla="*/ 542925 h 1399068"/>
                <a:gd name="connsiteX50" fmla="*/ 1762125 w 1914525"/>
                <a:gd name="connsiteY50" fmla="*/ 571500 h 1399068"/>
                <a:gd name="connsiteX51" fmla="*/ 1771650 w 1914525"/>
                <a:gd name="connsiteY51" fmla="*/ 600075 h 1399068"/>
                <a:gd name="connsiteX52" fmla="*/ 1790700 w 1914525"/>
                <a:gd name="connsiteY52" fmla="*/ 642938 h 1399068"/>
                <a:gd name="connsiteX53" fmla="*/ 1809750 w 1914525"/>
                <a:gd name="connsiteY53" fmla="*/ 695325 h 1399068"/>
                <a:gd name="connsiteX54" fmla="*/ 1824038 w 1914525"/>
                <a:gd name="connsiteY54" fmla="*/ 747713 h 1399068"/>
                <a:gd name="connsiteX55" fmla="*/ 1833563 w 1914525"/>
                <a:gd name="connsiteY55" fmla="*/ 804863 h 1399068"/>
                <a:gd name="connsiteX56" fmla="*/ 1845469 w 1914525"/>
                <a:gd name="connsiteY56" fmla="*/ 940594 h 1399068"/>
                <a:gd name="connsiteX57" fmla="*/ 1857375 w 1914525"/>
                <a:gd name="connsiteY57" fmla="*/ 1000125 h 1399068"/>
                <a:gd name="connsiteX58" fmla="*/ 1850231 w 1914525"/>
                <a:gd name="connsiteY58" fmla="*/ 1166813 h 1399068"/>
                <a:gd name="connsiteX59" fmla="*/ 1885950 w 1914525"/>
                <a:gd name="connsiteY59" fmla="*/ 1285875 h 1399068"/>
                <a:gd name="connsiteX60" fmla="*/ 1876425 w 1914525"/>
                <a:gd name="connsiteY60" fmla="*/ 1357313 h 1399068"/>
                <a:gd name="connsiteX61" fmla="*/ 1866900 w 1914525"/>
                <a:gd name="connsiteY61" fmla="*/ 1395413 h 1399068"/>
                <a:gd name="connsiteX62" fmla="*/ 1862138 w 1914525"/>
                <a:gd name="connsiteY62" fmla="*/ 1271587 h 1399068"/>
                <a:gd name="connsiteX63" fmla="*/ 1881188 w 1914525"/>
                <a:gd name="connsiteY63" fmla="*/ 1238250 h 1399068"/>
                <a:gd name="connsiteX64" fmla="*/ 1890713 w 1914525"/>
                <a:gd name="connsiteY64" fmla="*/ 1200150 h 1399068"/>
                <a:gd name="connsiteX65" fmla="*/ 1900238 w 1914525"/>
                <a:gd name="connsiteY65" fmla="*/ 1171575 h 1399068"/>
                <a:gd name="connsiteX66" fmla="*/ 1905000 w 1914525"/>
                <a:gd name="connsiteY66" fmla="*/ 1085850 h 1399068"/>
                <a:gd name="connsiteX67" fmla="*/ 1914525 w 1914525"/>
                <a:gd name="connsiteY67" fmla="*/ 809625 h 1399068"/>
                <a:gd name="connsiteX68" fmla="*/ 1909763 w 1914525"/>
                <a:gd name="connsiteY68" fmla="*/ 666750 h 1399068"/>
                <a:gd name="connsiteX69" fmla="*/ 1890713 w 1914525"/>
                <a:gd name="connsiteY69" fmla="*/ 633413 h 1399068"/>
                <a:gd name="connsiteX70" fmla="*/ 1881188 w 1914525"/>
                <a:gd name="connsiteY70" fmla="*/ 609600 h 1399068"/>
                <a:gd name="connsiteX71" fmla="*/ 1871663 w 1914525"/>
                <a:gd name="connsiteY71" fmla="*/ 581025 h 1399068"/>
                <a:gd name="connsiteX72" fmla="*/ 1862138 w 1914525"/>
                <a:gd name="connsiteY72" fmla="*/ 566738 h 1399068"/>
                <a:gd name="connsiteX73" fmla="*/ 1857375 w 1914525"/>
                <a:gd name="connsiteY73" fmla="*/ 542925 h 1399068"/>
                <a:gd name="connsiteX74" fmla="*/ 1847850 w 1914525"/>
                <a:gd name="connsiteY74" fmla="*/ 528638 h 1399068"/>
                <a:gd name="connsiteX75" fmla="*/ 1843088 w 1914525"/>
                <a:gd name="connsiteY75" fmla="*/ 514350 h 1399068"/>
                <a:gd name="connsiteX76" fmla="*/ 1833563 w 1914525"/>
                <a:gd name="connsiteY76" fmla="*/ 495300 h 1399068"/>
                <a:gd name="connsiteX77" fmla="*/ 1824038 w 1914525"/>
                <a:gd name="connsiteY77" fmla="*/ 457200 h 1399068"/>
                <a:gd name="connsiteX78" fmla="*/ 1814513 w 1914525"/>
                <a:gd name="connsiteY78" fmla="*/ 438150 h 1399068"/>
                <a:gd name="connsiteX79" fmla="*/ 1800225 w 1914525"/>
                <a:gd name="connsiteY79" fmla="*/ 404813 h 1399068"/>
                <a:gd name="connsiteX80" fmla="*/ 1790700 w 1914525"/>
                <a:gd name="connsiteY80" fmla="*/ 376238 h 1399068"/>
                <a:gd name="connsiteX81" fmla="*/ 1785938 w 1914525"/>
                <a:gd name="connsiteY81" fmla="*/ 361950 h 1399068"/>
                <a:gd name="connsiteX82" fmla="*/ 1781175 w 1914525"/>
                <a:gd name="connsiteY82" fmla="*/ 342900 h 1399068"/>
                <a:gd name="connsiteX83" fmla="*/ 1771650 w 1914525"/>
                <a:gd name="connsiteY83" fmla="*/ 328613 h 1399068"/>
                <a:gd name="connsiteX84" fmla="*/ 1752600 w 1914525"/>
                <a:gd name="connsiteY84" fmla="*/ 280988 h 1399068"/>
                <a:gd name="connsiteX85" fmla="*/ 1747838 w 1914525"/>
                <a:gd name="connsiteY85" fmla="*/ 266700 h 1399068"/>
                <a:gd name="connsiteX86" fmla="*/ 1738313 w 1914525"/>
                <a:gd name="connsiteY86" fmla="*/ 252413 h 1399068"/>
                <a:gd name="connsiteX87" fmla="*/ 1724025 w 1914525"/>
                <a:gd name="connsiteY87" fmla="*/ 228600 h 1399068"/>
                <a:gd name="connsiteX88" fmla="*/ 1714500 w 1914525"/>
                <a:gd name="connsiteY88" fmla="*/ 214313 h 1399068"/>
                <a:gd name="connsiteX89" fmla="*/ 1700213 w 1914525"/>
                <a:gd name="connsiteY89" fmla="*/ 204788 h 1399068"/>
                <a:gd name="connsiteX90" fmla="*/ 1676400 w 1914525"/>
                <a:gd name="connsiteY90" fmla="*/ 176213 h 1399068"/>
                <a:gd name="connsiteX91" fmla="*/ 1666875 w 1914525"/>
                <a:gd name="connsiteY91" fmla="*/ 161925 h 1399068"/>
                <a:gd name="connsiteX92" fmla="*/ 1638300 w 1914525"/>
                <a:gd name="connsiteY92" fmla="*/ 152400 h 1399068"/>
                <a:gd name="connsiteX93" fmla="*/ 1609725 w 1914525"/>
                <a:gd name="connsiteY93" fmla="*/ 142875 h 1399068"/>
                <a:gd name="connsiteX94" fmla="*/ 1590675 w 1914525"/>
                <a:gd name="connsiteY94" fmla="*/ 133350 h 1399068"/>
                <a:gd name="connsiteX95" fmla="*/ 1533525 w 1914525"/>
                <a:gd name="connsiteY95" fmla="*/ 123825 h 1399068"/>
                <a:gd name="connsiteX96" fmla="*/ 1495425 w 1914525"/>
                <a:gd name="connsiteY96" fmla="*/ 109538 h 1399068"/>
                <a:gd name="connsiteX97" fmla="*/ 1376363 w 1914525"/>
                <a:gd name="connsiteY97" fmla="*/ 95250 h 1399068"/>
                <a:gd name="connsiteX98" fmla="*/ 1343025 w 1914525"/>
                <a:gd name="connsiteY98" fmla="*/ 90488 h 1399068"/>
                <a:gd name="connsiteX99" fmla="*/ 1281113 w 1914525"/>
                <a:gd name="connsiteY99" fmla="*/ 76200 h 1399068"/>
                <a:gd name="connsiteX100" fmla="*/ 1223963 w 1914525"/>
                <a:gd name="connsiteY100" fmla="*/ 71438 h 1399068"/>
                <a:gd name="connsiteX101" fmla="*/ 1181100 w 1914525"/>
                <a:gd name="connsiteY101" fmla="*/ 61913 h 1399068"/>
                <a:gd name="connsiteX102" fmla="*/ 1166813 w 1914525"/>
                <a:gd name="connsiteY102" fmla="*/ 52388 h 1399068"/>
                <a:gd name="connsiteX103" fmla="*/ 1143000 w 1914525"/>
                <a:gd name="connsiteY103" fmla="*/ 47625 h 1399068"/>
                <a:gd name="connsiteX104" fmla="*/ 1114425 w 1914525"/>
                <a:gd name="connsiteY104" fmla="*/ 38100 h 1399068"/>
                <a:gd name="connsiteX105" fmla="*/ 1085850 w 1914525"/>
                <a:gd name="connsiteY105" fmla="*/ 28575 h 1399068"/>
                <a:gd name="connsiteX106" fmla="*/ 1009650 w 1914525"/>
                <a:gd name="connsiteY106" fmla="*/ 19050 h 1399068"/>
                <a:gd name="connsiteX107" fmla="*/ 976313 w 1914525"/>
                <a:gd name="connsiteY107" fmla="*/ 9525 h 1399068"/>
                <a:gd name="connsiteX108" fmla="*/ 923925 w 1914525"/>
                <a:gd name="connsiteY108" fmla="*/ 0 h 1399068"/>
                <a:gd name="connsiteX109" fmla="*/ 771525 w 1914525"/>
                <a:gd name="connsiteY109" fmla="*/ 4763 h 1399068"/>
                <a:gd name="connsiteX110" fmla="*/ 757238 w 1914525"/>
                <a:gd name="connsiteY110" fmla="*/ 9525 h 1399068"/>
                <a:gd name="connsiteX111" fmla="*/ 733425 w 1914525"/>
                <a:gd name="connsiteY111" fmla="*/ 19050 h 1399068"/>
                <a:gd name="connsiteX112" fmla="*/ 714375 w 1914525"/>
                <a:gd name="connsiteY112" fmla="*/ 28575 h 1399068"/>
                <a:gd name="connsiteX113" fmla="*/ 700088 w 1914525"/>
                <a:gd name="connsiteY113" fmla="*/ 33338 h 1399068"/>
                <a:gd name="connsiteX114" fmla="*/ 681038 w 1914525"/>
                <a:gd name="connsiteY114" fmla="*/ 42863 h 1399068"/>
                <a:gd name="connsiteX115" fmla="*/ 633413 w 1914525"/>
                <a:gd name="connsiteY115" fmla="*/ 57150 h 1399068"/>
                <a:gd name="connsiteX116" fmla="*/ 595313 w 1914525"/>
                <a:gd name="connsiteY116" fmla="*/ 71438 h 1399068"/>
                <a:gd name="connsiteX117" fmla="*/ 552450 w 1914525"/>
                <a:gd name="connsiteY117" fmla="*/ 80963 h 1399068"/>
                <a:gd name="connsiteX118" fmla="*/ 519113 w 1914525"/>
                <a:gd name="connsiteY118" fmla="*/ 95250 h 1399068"/>
                <a:gd name="connsiteX119" fmla="*/ 485775 w 1914525"/>
                <a:gd name="connsiteY119" fmla="*/ 100013 h 1399068"/>
                <a:gd name="connsiteX120" fmla="*/ 438150 w 1914525"/>
                <a:gd name="connsiteY120" fmla="*/ 119063 h 1399068"/>
                <a:gd name="connsiteX121" fmla="*/ 404813 w 1914525"/>
                <a:gd name="connsiteY121" fmla="*/ 133350 h 1399068"/>
                <a:gd name="connsiteX122" fmla="*/ 390525 w 1914525"/>
                <a:gd name="connsiteY122" fmla="*/ 147638 h 1399068"/>
                <a:gd name="connsiteX123" fmla="*/ 352425 w 1914525"/>
                <a:gd name="connsiteY123" fmla="*/ 166688 h 1399068"/>
                <a:gd name="connsiteX124" fmla="*/ 319088 w 1914525"/>
                <a:gd name="connsiteY124" fmla="*/ 180975 h 1399068"/>
                <a:gd name="connsiteX125" fmla="*/ 300038 w 1914525"/>
                <a:gd name="connsiteY125" fmla="*/ 195263 h 1399068"/>
                <a:gd name="connsiteX126" fmla="*/ 285750 w 1914525"/>
                <a:gd name="connsiteY126" fmla="*/ 200025 h 1399068"/>
                <a:gd name="connsiteX127" fmla="*/ 266700 w 1914525"/>
                <a:gd name="connsiteY127" fmla="*/ 214313 h 1399068"/>
                <a:gd name="connsiteX128" fmla="*/ 228600 w 1914525"/>
                <a:gd name="connsiteY128" fmla="*/ 233363 h 1399068"/>
                <a:gd name="connsiteX129" fmla="*/ 200025 w 1914525"/>
                <a:gd name="connsiteY129" fmla="*/ 252413 h 1399068"/>
                <a:gd name="connsiteX130" fmla="*/ 185738 w 1914525"/>
                <a:gd name="connsiteY130" fmla="*/ 261938 h 1399068"/>
                <a:gd name="connsiteX131" fmla="*/ 166688 w 1914525"/>
                <a:gd name="connsiteY131" fmla="*/ 271463 h 1399068"/>
                <a:gd name="connsiteX132" fmla="*/ 157163 w 1914525"/>
                <a:gd name="connsiteY132" fmla="*/ 285750 h 1399068"/>
                <a:gd name="connsiteX133" fmla="*/ 142875 w 1914525"/>
                <a:gd name="connsiteY133" fmla="*/ 300038 h 1399068"/>
                <a:gd name="connsiteX134" fmla="*/ 119063 w 1914525"/>
                <a:gd name="connsiteY134" fmla="*/ 333375 h 1399068"/>
                <a:gd name="connsiteX135" fmla="*/ 114300 w 1914525"/>
                <a:gd name="connsiteY135" fmla="*/ 347663 h 1399068"/>
                <a:gd name="connsiteX136" fmla="*/ 104775 w 1914525"/>
                <a:gd name="connsiteY136" fmla="*/ 371475 h 1399068"/>
                <a:gd name="connsiteX137" fmla="*/ 85725 w 1914525"/>
                <a:gd name="connsiteY137" fmla="*/ 404813 h 1399068"/>
                <a:gd name="connsiteX138" fmla="*/ 76200 w 1914525"/>
                <a:gd name="connsiteY138" fmla="*/ 442913 h 1399068"/>
                <a:gd name="connsiteX139" fmla="*/ 71438 w 1914525"/>
                <a:gd name="connsiteY139" fmla="*/ 457200 h 1399068"/>
                <a:gd name="connsiteX140" fmla="*/ 66675 w 1914525"/>
                <a:gd name="connsiteY140" fmla="*/ 490538 h 1399068"/>
                <a:gd name="connsiteX141" fmla="*/ 61913 w 1914525"/>
                <a:gd name="connsiteY141" fmla="*/ 504825 h 1399068"/>
                <a:gd name="connsiteX142" fmla="*/ 57150 w 1914525"/>
                <a:gd name="connsiteY142" fmla="*/ 523875 h 1399068"/>
                <a:gd name="connsiteX143" fmla="*/ 52388 w 1914525"/>
                <a:gd name="connsiteY143" fmla="*/ 576263 h 1399068"/>
                <a:gd name="connsiteX144" fmla="*/ 47625 w 1914525"/>
                <a:gd name="connsiteY144" fmla="*/ 604838 h 1399068"/>
                <a:gd name="connsiteX145" fmla="*/ 38100 w 1914525"/>
                <a:gd name="connsiteY145" fmla="*/ 714375 h 1399068"/>
                <a:gd name="connsiteX146" fmla="*/ 28575 w 1914525"/>
                <a:gd name="connsiteY146" fmla="*/ 762000 h 1399068"/>
                <a:gd name="connsiteX147" fmla="*/ 14288 w 1914525"/>
                <a:gd name="connsiteY147" fmla="*/ 866775 h 1399068"/>
                <a:gd name="connsiteX148" fmla="*/ 9525 w 1914525"/>
                <a:gd name="connsiteY148" fmla="*/ 890588 h 1399068"/>
                <a:gd name="connsiteX149" fmla="*/ 0 w 1914525"/>
                <a:gd name="connsiteY149" fmla="*/ 919163 h 1399068"/>
                <a:gd name="connsiteX150" fmla="*/ 4763 w 1914525"/>
                <a:gd name="connsiteY150" fmla="*/ 1042988 h 1399068"/>
                <a:gd name="connsiteX151" fmla="*/ 14288 w 1914525"/>
                <a:gd name="connsiteY151" fmla="*/ 1076325 h 1399068"/>
                <a:gd name="connsiteX152" fmla="*/ 23813 w 1914525"/>
                <a:gd name="connsiteY15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0106 w 1914525"/>
                <a:gd name="connsiteY25" fmla="*/ 216693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5888 w 1914525"/>
                <a:gd name="connsiteY39" fmla="*/ 245268 h 1399068"/>
                <a:gd name="connsiteX40" fmla="*/ 1452563 w 1914525"/>
                <a:gd name="connsiteY40" fmla="*/ 238125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0106 w 1914525"/>
                <a:gd name="connsiteY25" fmla="*/ 216693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5888 w 1914525"/>
                <a:gd name="connsiteY39" fmla="*/ 245268 h 1399068"/>
                <a:gd name="connsiteX40" fmla="*/ 1452563 w 1914525"/>
                <a:gd name="connsiteY40" fmla="*/ 238125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2487 w 1914525"/>
                <a:gd name="connsiteY25" fmla="*/ 223836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5888 w 1914525"/>
                <a:gd name="connsiteY39" fmla="*/ 245268 h 1399068"/>
                <a:gd name="connsiteX40" fmla="*/ 1452563 w 1914525"/>
                <a:gd name="connsiteY40" fmla="*/ 238125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2487 w 1914525"/>
                <a:gd name="connsiteY25" fmla="*/ 223836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5888 w 1914525"/>
                <a:gd name="connsiteY39" fmla="*/ 245268 h 1399068"/>
                <a:gd name="connsiteX40" fmla="*/ 1452563 w 1914525"/>
                <a:gd name="connsiteY40" fmla="*/ 238125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2487 w 1914525"/>
                <a:gd name="connsiteY25" fmla="*/ 223836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1125 w 1914525"/>
                <a:gd name="connsiteY39" fmla="*/ 261937 h 1399068"/>
                <a:gd name="connsiteX40" fmla="*/ 1452563 w 1914525"/>
                <a:gd name="connsiteY40" fmla="*/ 238125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2487 w 1914525"/>
                <a:gd name="connsiteY25" fmla="*/ 223836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1125 w 1914525"/>
                <a:gd name="connsiteY39" fmla="*/ 261937 h 1399068"/>
                <a:gd name="connsiteX40" fmla="*/ 1443038 w 1914525"/>
                <a:gd name="connsiteY40" fmla="*/ 235744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50069 w 1914525"/>
                <a:gd name="connsiteY18" fmla="*/ 309563 h 1399068"/>
                <a:gd name="connsiteX19" fmla="*/ 561975 w 1914525"/>
                <a:gd name="connsiteY19" fmla="*/ 283368 h 1399068"/>
                <a:gd name="connsiteX20" fmla="*/ 600075 w 1914525"/>
                <a:gd name="connsiteY20" fmla="*/ 264318 h 1399068"/>
                <a:gd name="connsiteX21" fmla="*/ 661988 w 1914525"/>
                <a:gd name="connsiteY21" fmla="*/ 264319 h 1399068"/>
                <a:gd name="connsiteX22" fmla="*/ 704850 w 1914525"/>
                <a:gd name="connsiteY22" fmla="*/ 219075 h 1399068"/>
                <a:gd name="connsiteX23" fmla="*/ 773907 w 1914525"/>
                <a:gd name="connsiteY23" fmla="*/ 230981 h 1399068"/>
                <a:gd name="connsiteX24" fmla="*/ 819150 w 1914525"/>
                <a:gd name="connsiteY24" fmla="*/ 221455 h 1399068"/>
                <a:gd name="connsiteX25" fmla="*/ 852487 w 1914525"/>
                <a:gd name="connsiteY25" fmla="*/ 223836 h 1399068"/>
                <a:gd name="connsiteX26" fmla="*/ 890588 w 1914525"/>
                <a:gd name="connsiteY26" fmla="*/ 209550 h 1399068"/>
                <a:gd name="connsiteX27" fmla="*/ 923925 w 1914525"/>
                <a:gd name="connsiteY27" fmla="*/ 216693 h 1399068"/>
                <a:gd name="connsiteX28" fmla="*/ 966788 w 1914525"/>
                <a:gd name="connsiteY28" fmla="*/ 235743 h 1399068"/>
                <a:gd name="connsiteX29" fmla="*/ 992982 w 1914525"/>
                <a:gd name="connsiteY29" fmla="*/ 242888 h 1399068"/>
                <a:gd name="connsiteX30" fmla="*/ 1014412 w 1914525"/>
                <a:gd name="connsiteY30" fmla="*/ 221455 h 1399068"/>
                <a:gd name="connsiteX31" fmla="*/ 1059656 w 1914525"/>
                <a:gd name="connsiteY31" fmla="*/ 228599 h 1399068"/>
                <a:gd name="connsiteX32" fmla="*/ 1092994 w 1914525"/>
                <a:gd name="connsiteY32" fmla="*/ 238124 h 1399068"/>
                <a:gd name="connsiteX33" fmla="*/ 1126331 w 1914525"/>
                <a:gd name="connsiteY33" fmla="*/ 202406 h 1399068"/>
                <a:gd name="connsiteX34" fmla="*/ 1200150 w 1914525"/>
                <a:gd name="connsiteY34" fmla="*/ 216693 h 1399068"/>
                <a:gd name="connsiteX35" fmla="*/ 1216819 w 1914525"/>
                <a:gd name="connsiteY35" fmla="*/ 226218 h 1399068"/>
                <a:gd name="connsiteX36" fmla="*/ 1264445 w 1914525"/>
                <a:gd name="connsiteY36" fmla="*/ 264319 h 1399068"/>
                <a:gd name="connsiteX37" fmla="*/ 1271588 w 1914525"/>
                <a:gd name="connsiteY37" fmla="*/ 247650 h 1399068"/>
                <a:gd name="connsiteX38" fmla="*/ 1319213 w 1914525"/>
                <a:gd name="connsiteY38" fmla="*/ 245268 h 1399068"/>
                <a:gd name="connsiteX39" fmla="*/ 1381125 w 1914525"/>
                <a:gd name="connsiteY39" fmla="*/ 261937 h 1399068"/>
                <a:gd name="connsiteX40" fmla="*/ 1409700 w 1914525"/>
                <a:gd name="connsiteY40" fmla="*/ 242887 h 1399068"/>
                <a:gd name="connsiteX41" fmla="*/ 1443038 w 1914525"/>
                <a:gd name="connsiteY41" fmla="*/ 235744 h 1399068"/>
                <a:gd name="connsiteX42" fmla="*/ 1481138 w 1914525"/>
                <a:gd name="connsiteY42" fmla="*/ 247650 h 1399068"/>
                <a:gd name="connsiteX43" fmla="*/ 1500188 w 1914525"/>
                <a:gd name="connsiteY43" fmla="*/ 266699 h 1399068"/>
                <a:gd name="connsiteX44" fmla="*/ 1519238 w 1914525"/>
                <a:gd name="connsiteY44" fmla="*/ 300038 h 1399068"/>
                <a:gd name="connsiteX45" fmla="*/ 1557338 w 1914525"/>
                <a:gd name="connsiteY45" fmla="*/ 295275 h 1399068"/>
                <a:gd name="connsiteX46" fmla="*/ 1590675 w 1914525"/>
                <a:gd name="connsiteY46" fmla="*/ 314325 h 1399068"/>
                <a:gd name="connsiteX47" fmla="*/ 1619250 w 1914525"/>
                <a:gd name="connsiteY47" fmla="*/ 342900 h 1399068"/>
                <a:gd name="connsiteX48" fmla="*/ 1657350 w 1914525"/>
                <a:gd name="connsiteY48" fmla="*/ 390525 h 1399068"/>
                <a:gd name="connsiteX49" fmla="*/ 1676400 w 1914525"/>
                <a:gd name="connsiteY49" fmla="*/ 419100 h 1399068"/>
                <a:gd name="connsiteX50" fmla="*/ 1704975 w 1914525"/>
                <a:gd name="connsiteY50" fmla="*/ 471488 h 1399068"/>
                <a:gd name="connsiteX51" fmla="*/ 1747838 w 1914525"/>
                <a:gd name="connsiteY51" fmla="*/ 542925 h 1399068"/>
                <a:gd name="connsiteX52" fmla="*/ 1762125 w 1914525"/>
                <a:gd name="connsiteY52" fmla="*/ 571500 h 1399068"/>
                <a:gd name="connsiteX53" fmla="*/ 1771650 w 1914525"/>
                <a:gd name="connsiteY53" fmla="*/ 600075 h 1399068"/>
                <a:gd name="connsiteX54" fmla="*/ 1790700 w 1914525"/>
                <a:gd name="connsiteY54" fmla="*/ 642938 h 1399068"/>
                <a:gd name="connsiteX55" fmla="*/ 1809750 w 1914525"/>
                <a:gd name="connsiteY55" fmla="*/ 695325 h 1399068"/>
                <a:gd name="connsiteX56" fmla="*/ 1824038 w 1914525"/>
                <a:gd name="connsiteY56" fmla="*/ 747713 h 1399068"/>
                <a:gd name="connsiteX57" fmla="*/ 1833563 w 1914525"/>
                <a:gd name="connsiteY57" fmla="*/ 804863 h 1399068"/>
                <a:gd name="connsiteX58" fmla="*/ 1845469 w 1914525"/>
                <a:gd name="connsiteY58" fmla="*/ 940594 h 1399068"/>
                <a:gd name="connsiteX59" fmla="*/ 1857375 w 1914525"/>
                <a:gd name="connsiteY59" fmla="*/ 1000125 h 1399068"/>
                <a:gd name="connsiteX60" fmla="*/ 1850231 w 1914525"/>
                <a:gd name="connsiteY60" fmla="*/ 1166813 h 1399068"/>
                <a:gd name="connsiteX61" fmla="*/ 1885950 w 1914525"/>
                <a:gd name="connsiteY61" fmla="*/ 1285875 h 1399068"/>
                <a:gd name="connsiteX62" fmla="*/ 1876425 w 1914525"/>
                <a:gd name="connsiteY62" fmla="*/ 1357313 h 1399068"/>
                <a:gd name="connsiteX63" fmla="*/ 1866900 w 1914525"/>
                <a:gd name="connsiteY63" fmla="*/ 1395413 h 1399068"/>
                <a:gd name="connsiteX64" fmla="*/ 1862138 w 1914525"/>
                <a:gd name="connsiteY64" fmla="*/ 1271587 h 1399068"/>
                <a:gd name="connsiteX65" fmla="*/ 1881188 w 1914525"/>
                <a:gd name="connsiteY65" fmla="*/ 1238250 h 1399068"/>
                <a:gd name="connsiteX66" fmla="*/ 1890713 w 1914525"/>
                <a:gd name="connsiteY66" fmla="*/ 1200150 h 1399068"/>
                <a:gd name="connsiteX67" fmla="*/ 1900238 w 1914525"/>
                <a:gd name="connsiteY67" fmla="*/ 1171575 h 1399068"/>
                <a:gd name="connsiteX68" fmla="*/ 1905000 w 1914525"/>
                <a:gd name="connsiteY68" fmla="*/ 1085850 h 1399068"/>
                <a:gd name="connsiteX69" fmla="*/ 1914525 w 1914525"/>
                <a:gd name="connsiteY69" fmla="*/ 809625 h 1399068"/>
                <a:gd name="connsiteX70" fmla="*/ 1909763 w 1914525"/>
                <a:gd name="connsiteY70" fmla="*/ 666750 h 1399068"/>
                <a:gd name="connsiteX71" fmla="*/ 1890713 w 1914525"/>
                <a:gd name="connsiteY71" fmla="*/ 633413 h 1399068"/>
                <a:gd name="connsiteX72" fmla="*/ 1881188 w 1914525"/>
                <a:gd name="connsiteY72" fmla="*/ 609600 h 1399068"/>
                <a:gd name="connsiteX73" fmla="*/ 1871663 w 1914525"/>
                <a:gd name="connsiteY73" fmla="*/ 581025 h 1399068"/>
                <a:gd name="connsiteX74" fmla="*/ 1862138 w 1914525"/>
                <a:gd name="connsiteY74" fmla="*/ 566738 h 1399068"/>
                <a:gd name="connsiteX75" fmla="*/ 1857375 w 1914525"/>
                <a:gd name="connsiteY75" fmla="*/ 542925 h 1399068"/>
                <a:gd name="connsiteX76" fmla="*/ 1847850 w 1914525"/>
                <a:gd name="connsiteY76" fmla="*/ 528638 h 1399068"/>
                <a:gd name="connsiteX77" fmla="*/ 1843088 w 1914525"/>
                <a:gd name="connsiteY77" fmla="*/ 514350 h 1399068"/>
                <a:gd name="connsiteX78" fmla="*/ 1833563 w 1914525"/>
                <a:gd name="connsiteY78" fmla="*/ 495300 h 1399068"/>
                <a:gd name="connsiteX79" fmla="*/ 1824038 w 1914525"/>
                <a:gd name="connsiteY79" fmla="*/ 457200 h 1399068"/>
                <a:gd name="connsiteX80" fmla="*/ 1814513 w 1914525"/>
                <a:gd name="connsiteY80" fmla="*/ 438150 h 1399068"/>
                <a:gd name="connsiteX81" fmla="*/ 1800225 w 1914525"/>
                <a:gd name="connsiteY81" fmla="*/ 404813 h 1399068"/>
                <a:gd name="connsiteX82" fmla="*/ 1790700 w 1914525"/>
                <a:gd name="connsiteY82" fmla="*/ 376238 h 1399068"/>
                <a:gd name="connsiteX83" fmla="*/ 1785938 w 1914525"/>
                <a:gd name="connsiteY83" fmla="*/ 361950 h 1399068"/>
                <a:gd name="connsiteX84" fmla="*/ 1781175 w 1914525"/>
                <a:gd name="connsiteY84" fmla="*/ 342900 h 1399068"/>
                <a:gd name="connsiteX85" fmla="*/ 1771650 w 1914525"/>
                <a:gd name="connsiteY85" fmla="*/ 328613 h 1399068"/>
                <a:gd name="connsiteX86" fmla="*/ 1752600 w 1914525"/>
                <a:gd name="connsiteY86" fmla="*/ 280988 h 1399068"/>
                <a:gd name="connsiteX87" fmla="*/ 1747838 w 1914525"/>
                <a:gd name="connsiteY87" fmla="*/ 266700 h 1399068"/>
                <a:gd name="connsiteX88" fmla="*/ 1738313 w 1914525"/>
                <a:gd name="connsiteY88" fmla="*/ 252413 h 1399068"/>
                <a:gd name="connsiteX89" fmla="*/ 1724025 w 1914525"/>
                <a:gd name="connsiteY89" fmla="*/ 228600 h 1399068"/>
                <a:gd name="connsiteX90" fmla="*/ 1714500 w 1914525"/>
                <a:gd name="connsiteY90" fmla="*/ 214313 h 1399068"/>
                <a:gd name="connsiteX91" fmla="*/ 1700213 w 1914525"/>
                <a:gd name="connsiteY91" fmla="*/ 204788 h 1399068"/>
                <a:gd name="connsiteX92" fmla="*/ 1676400 w 1914525"/>
                <a:gd name="connsiteY92" fmla="*/ 176213 h 1399068"/>
                <a:gd name="connsiteX93" fmla="*/ 1666875 w 1914525"/>
                <a:gd name="connsiteY93" fmla="*/ 161925 h 1399068"/>
                <a:gd name="connsiteX94" fmla="*/ 1638300 w 1914525"/>
                <a:gd name="connsiteY94" fmla="*/ 152400 h 1399068"/>
                <a:gd name="connsiteX95" fmla="*/ 1609725 w 1914525"/>
                <a:gd name="connsiteY95" fmla="*/ 142875 h 1399068"/>
                <a:gd name="connsiteX96" fmla="*/ 1590675 w 1914525"/>
                <a:gd name="connsiteY96" fmla="*/ 133350 h 1399068"/>
                <a:gd name="connsiteX97" fmla="*/ 1533525 w 1914525"/>
                <a:gd name="connsiteY97" fmla="*/ 123825 h 1399068"/>
                <a:gd name="connsiteX98" fmla="*/ 1495425 w 1914525"/>
                <a:gd name="connsiteY98" fmla="*/ 109538 h 1399068"/>
                <a:gd name="connsiteX99" fmla="*/ 1376363 w 1914525"/>
                <a:gd name="connsiteY99" fmla="*/ 95250 h 1399068"/>
                <a:gd name="connsiteX100" fmla="*/ 1343025 w 1914525"/>
                <a:gd name="connsiteY100" fmla="*/ 90488 h 1399068"/>
                <a:gd name="connsiteX101" fmla="*/ 1281113 w 1914525"/>
                <a:gd name="connsiteY101" fmla="*/ 76200 h 1399068"/>
                <a:gd name="connsiteX102" fmla="*/ 1223963 w 1914525"/>
                <a:gd name="connsiteY102" fmla="*/ 71438 h 1399068"/>
                <a:gd name="connsiteX103" fmla="*/ 1181100 w 1914525"/>
                <a:gd name="connsiteY103" fmla="*/ 61913 h 1399068"/>
                <a:gd name="connsiteX104" fmla="*/ 1166813 w 1914525"/>
                <a:gd name="connsiteY104" fmla="*/ 52388 h 1399068"/>
                <a:gd name="connsiteX105" fmla="*/ 1143000 w 1914525"/>
                <a:gd name="connsiteY105" fmla="*/ 47625 h 1399068"/>
                <a:gd name="connsiteX106" fmla="*/ 1114425 w 1914525"/>
                <a:gd name="connsiteY106" fmla="*/ 38100 h 1399068"/>
                <a:gd name="connsiteX107" fmla="*/ 1085850 w 1914525"/>
                <a:gd name="connsiteY107" fmla="*/ 28575 h 1399068"/>
                <a:gd name="connsiteX108" fmla="*/ 1009650 w 1914525"/>
                <a:gd name="connsiteY108" fmla="*/ 19050 h 1399068"/>
                <a:gd name="connsiteX109" fmla="*/ 976313 w 1914525"/>
                <a:gd name="connsiteY109" fmla="*/ 9525 h 1399068"/>
                <a:gd name="connsiteX110" fmla="*/ 923925 w 1914525"/>
                <a:gd name="connsiteY110" fmla="*/ 0 h 1399068"/>
                <a:gd name="connsiteX111" fmla="*/ 771525 w 1914525"/>
                <a:gd name="connsiteY111" fmla="*/ 4763 h 1399068"/>
                <a:gd name="connsiteX112" fmla="*/ 757238 w 1914525"/>
                <a:gd name="connsiteY112" fmla="*/ 9525 h 1399068"/>
                <a:gd name="connsiteX113" fmla="*/ 733425 w 1914525"/>
                <a:gd name="connsiteY113" fmla="*/ 19050 h 1399068"/>
                <a:gd name="connsiteX114" fmla="*/ 714375 w 1914525"/>
                <a:gd name="connsiteY114" fmla="*/ 28575 h 1399068"/>
                <a:gd name="connsiteX115" fmla="*/ 700088 w 1914525"/>
                <a:gd name="connsiteY115" fmla="*/ 33338 h 1399068"/>
                <a:gd name="connsiteX116" fmla="*/ 681038 w 1914525"/>
                <a:gd name="connsiteY116" fmla="*/ 42863 h 1399068"/>
                <a:gd name="connsiteX117" fmla="*/ 633413 w 1914525"/>
                <a:gd name="connsiteY117" fmla="*/ 57150 h 1399068"/>
                <a:gd name="connsiteX118" fmla="*/ 595313 w 1914525"/>
                <a:gd name="connsiteY118" fmla="*/ 71438 h 1399068"/>
                <a:gd name="connsiteX119" fmla="*/ 552450 w 1914525"/>
                <a:gd name="connsiteY119" fmla="*/ 80963 h 1399068"/>
                <a:gd name="connsiteX120" fmla="*/ 519113 w 1914525"/>
                <a:gd name="connsiteY120" fmla="*/ 95250 h 1399068"/>
                <a:gd name="connsiteX121" fmla="*/ 485775 w 1914525"/>
                <a:gd name="connsiteY121" fmla="*/ 100013 h 1399068"/>
                <a:gd name="connsiteX122" fmla="*/ 438150 w 1914525"/>
                <a:gd name="connsiteY122" fmla="*/ 119063 h 1399068"/>
                <a:gd name="connsiteX123" fmla="*/ 404813 w 1914525"/>
                <a:gd name="connsiteY123" fmla="*/ 133350 h 1399068"/>
                <a:gd name="connsiteX124" fmla="*/ 390525 w 1914525"/>
                <a:gd name="connsiteY124" fmla="*/ 147638 h 1399068"/>
                <a:gd name="connsiteX125" fmla="*/ 352425 w 1914525"/>
                <a:gd name="connsiteY125" fmla="*/ 166688 h 1399068"/>
                <a:gd name="connsiteX126" fmla="*/ 319088 w 1914525"/>
                <a:gd name="connsiteY126" fmla="*/ 180975 h 1399068"/>
                <a:gd name="connsiteX127" fmla="*/ 300038 w 1914525"/>
                <a:gd name="connsiteY127" fmla="*/ 195263 h 1399068"/>
                <a:gd name="connsiteX128" fmla="*/ 285750 w 1914525"/>
                <a:gd name="connsiteY128" fmla="*/ 200025 h 1399068"/>
                <a:gd name="connsiteX129" fmla="*/ 266700 w 1914525"/>
                <a:gd name="connsiteY129" fmla="*/ 214313 h 1399068"/>
                <a:gd name="connsiteX130" fmla="*/ 228600 w 1914525"/>
                <a:gd name="connsiteY130" fmla="*/ 233363 h 1399068"/>
                <a:gd name="connsiteX131" fmla="*/ 200025 w 1914525"/>
                <a:gd name="connsiteY131" fmla="*/ 252413 h 1399068"/>
                <a:gd name="connsiteX132" fmla="*/ 185738 w 1914525"/>
                <a:gd name="connsiteY132" fmla="*/ 261938 h 1399068"/>
                <a:gd name="connsiteX133" fmla="*/ 166688 w 1914525"/>
                <a:gd name="connsiteY133" fmla="*/ 271463 h 1399068"/>
                <a:gd name="connsiteX134" fmla="*/ 157163 w 1914525"/>
                <a:gd name="connsiteY134" fmla="*/ 285750 h 1399068"/>
                <a:gd name="connsiteX135" fmla="*/ 142875 w 1914525"/>
                <a:gd name="connsiteY135" fmla="*/ 300038 h 1399068"/>
                <a:gd name="connsiteX136" fmla="*/ 119063 w 1914525"/>
                <a:gd name="connsiteY136" fmla="*/ 333375 h 1399068"/>
                <a:gd name="connsiteX137" fmla="*/ 114300 w 1914525"/>
                <a:gd name="connsiteY137" fmla="*/ 347663 h 1399068"/>
                <a:gd name="connsiteX138" fmla="*/ 104775 w 1914525"/>
                <a:gd name="connsiteY138" fmla="*/ 371475 h 1399068"/>
                <a:gd name="connsiteX139" fmla="*/ 85725 w 1914525"/>
                <a:gd name="connsiteY139" fmla="*/ 404813 h 1399068"/>
                <a:gd name="connsiteX140" fmla="*/ 76200 w 1914525"/>
                <a:gd name="connsiteY140" fmla="*/ 442913 h 1399068"/>
                <a:gd name="connsiteX141" fmla="*/ 71438 w 1914525"/>
                <a:gd name="connsiteY141" fmla="*/ 457200 h 1399068"/>
                <a:gd name="connsiteX142" fmla="*/ 66675 w 1914525"/>
                <a:gd name="connsiteY142" fmla="*/ 490538 h 1399068"/>
                <a:gd name="connsiteX143" fmla="*/ 61913 w 1914525"/>
                <a:gd name="connsiteY143" fmla="*/ 504825 h 1399068"/>
                <a:gd name="connsiteX144" fmla="*/ 57150 w 1914525"/>
                <a:gd name="connsiteY144" fmla="*/ 523875 h 1399068"/>
                <a:gd name="connsiteX145" fmla="*/ 52388 w 1914525"/>
                <a:gd name="connsiteY145" fmla="*/ 576263 h 1399068"/>
                <a:gd name="connsiteX146" fmla="*/ 47625 w 1914525"/>
                <a:gd name="connsiteY146" fmla="*/ 604838 h 1399068"/>
                <a:gd name="connsiteX147" fmla="*/ 38100 w 1914525"/>
                <a:gd name="connsiteY147" fmla="*/ 714375 h 1399068"/>
                <a:gd name="connsiteX148" fmla="*/ 28575 w 1914525"/>
                <a:gd name="connsiteY148" fmla="*/ 762000 h 1399068"/>
                <a:gd name="connsiteX149" fmla="*/ 14288 w 1914525"/>
                <a:gd name="connsiteY149" fmla="*/ 866775 h 1399068"/>
                <a:gd name="connsiteX150" fmla="*/ 9525 w 1914525"/>
                <a:gd name="connsiteY150" fmla="*/ 890588 h 1399068"/>
                <a:gd name="connsiteX151" fmla="*/ 0 w 1914525"/>
                <a:gd name="connsiteY151" fmla="*/ 919163 h 1399068"/>
                <a:gd name="connsiteX152" fmla="*/ 4763 w 1914525"/>
                <a:gd name="connsiteY152" fmla="*/ 1042988 h 1399068"/>
                <a:gd name="connsiteX153" fmla="*/ 14288 w 1914525"/>
                <a:gd name="connsiteY153" fmla="*/ 1076325 h 1399068"/>
                <a:gd name="connsiteX154" fmla="*/ 23813 w 1914525"/>
                <a:gd name="connsiteY15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0069 w 1914525"/>
                <a:gd name="connsiteY19" fmla="*/ 309563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04850 w 1914525"/>
                <a:gd name="connsiteY23" fmla="*/ 2190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66788 w 1914525"/>
                <a:gd name="connsiteY29" fmla="*/ 235743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26331 w 1914525"/>
                <a:gd name="connsiteY34" fmla="*/ 202406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71588 w 1914525"/>
                <a:gd name="connsiteY38" fmla="*/ 247650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04850 w 1914525"/>
                <a:gd name="connsiteY23" fmla="*/ 2190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66788 w 1914525"/>
                <a:gd name="connsiteY29" fmla="*/ 235743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26331 w 1914525"/>
                <a:gd name="connsiteY34" fmla="*/ 202406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71588 w 1914525"/>
                <a:gd name="connsiteY38" fmla="*/ 247650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04850 w 1914525"/>
                <a:gd name="connsiteY23" fmla="*/ 2190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26331 w 1914525"/>
                <a:gd name="connsiteY34" fmla="*/ 202406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71588 w 1914525"/>
                <a:gd name="connsiteY38" fmla="*/ 247650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26331 w 1914525"/>
                <a:gd name="connsiteY34" fmla="*/ 202406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71588 w 1914525"/>
                <a:gd name="connsiteY38" fmla="*/ 247650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71588 w 1914525"/>
                <a:gd name="connsiteY38" fmla="*/ 247650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57301 w 1914525"/>
                <a:gd name="connsiteY38" fmla="*/ 252412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319213 w 1914525"/>
                <a:gd name="connsiteY39" fmla="*/ 245268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81125 w 1914525"/>
                <a:gd name="connsiteY40" fmla="*/ 261937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092994 w 1914525"/>
                <a:gd name="connsiteY33" fmla="*/ 238124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16807 w 1914525"/>
                <a:gd name="connsiteY33" fmla="*/ 269080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992982 w 1914525"/>
                <a:gd name="connsiteY30" fmla="*/ 2428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852487 w 1914525"/>
                <a:gd name="connsiteY26" fmla="*/ 223836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714375 w 1914525"/>
                <a:gd name="connsiteY23" fmla="*/ 257175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561975 w 1914525"/>
                <a:gd name="connsiteY20" fmla="*/ 28336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352550 w 1914525"/>
                <a:gd name="connsiteY40" fmla="*/ 250031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64445 w 1914525"/>
                <a:gd name="connsiteY37" fmla="*/ 264319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407319 w 1914525"/>
                <a:gd name="connsiteY40" fmla="*/ 321469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97783 w 1914525"/>
                <a:gd name="connsiteY37" fmla="*/ 292894 h 1399068"/>
                <a:gd name="connsiteX38" fmla="*/ 1245395 w 1914525"/>
                <a:gd name="connsiteY38" fmla="*/ 257174 h 1399068"/>
                <a:gd name="connsiteX39" fmla="*/ 1247776 w 1914525"/>
                <a:gd name="connsiteY39" fmla="*/ 211931 h 1399068"/>
                <a:gd name="connsiteX40" fmla="*/ 1407319 w 1914525"/>
                <a:gd name="connsiteY40" fmla="*/ 321469 h 1399068"/>
                <a:gd name="connsiteX41" fmla="*/ 1409700 w 1914525"/>
                <a:gd name="connsiteY41" fmla="*/ 242887 h 1399068"/>
                <a:gd name="connsiteX42" fmla="*/ 1443038 w 1914525"/>
                <a:gd name="connsiteY42" fmla="*/ 235744 h 1399068"/>
                <a:gd name="connsiteX43" fmla="*/ 1481138 w 1914525"/>
                <a:gd name="connsiteY43" fmla="*/ 247650 h 1399068"/>
                <a:gd name="connsiteX44" fmla="*/ 1500188 w 1914525"/>
                <a:gd name="connsiteY44" fmla="*/ 266699 h 1399068"/>
                <a:gd name="connsiteX45" fmla="*/ 1519238 w 1914525"/>
                <a:gd name="connsiteY45" fmla="*/ 300038 h 1399068"/>
                <a:gd name="connsiteX46" fmla="*/ 1557338 w 1914525"/>
                <a:gd name="connsiteY46" fmla="*/ 295275 h 1399068"/>
                <a:gd name="connsiteX47" fmla="*/ 1590675 w 1914525"/>
                <a:gd name="connsiteY47" fmla="*/ 314325 h 1399068"/>
                <a:gd name="connsiteX48" fmla="*/ 1619250 w 1914525"/>
                <a:gd name="connsiteY48" fmla="*/ 342900 h 1399068"/>
                <a:gd name="connsiteX49" fmla="*/ 1657350 w 1914525"/>
                <a:gd name="connsiteY49" fmla="*/ 390525 h 1399068"/>
                <a:gd name="connsiteX50" fmla="*/ 1676400 w 1914525"/>
                <a:gd name="connsiteY50" fmla="*/ 419100 h 1399068"/>
                <a:gd name="connsiteX51" fmla="*/ 1704975 w 1914525"/>
                <a:gd name="connsiteY51" fmla="*/ 471488 h 1399068"/>
                <a:gd name="connsiteX52" fmla="*/ 1747838 w 1914525"/>
                <a:gd name="connsiteY52" fmla="*/ 542925 h 1399068"/>
                <a:gd name="connsiteX53" fmla="*/ 1762125 w 1914525"/>
                <a:gd name="connsiteY53" fmla="*/ 571500 h 1399068"/>
                <a:gd name="connsiteX54" fmla="*/ 1771650 w 1914525"/>
                <a:gd name="connsiteY54" fmla="*/ 600075 h 1399068"/>
                <a:gd name="connsiteX55" fmla="*/ 1790700 w 1914525"/>
                <a:gd name="connsiteY55" fmla="*/ 642938 h 1399068"/>
                <a:gd name="connsiteX56" fmla="*/ 1809750 w 1914525"/>
                <a:gd name="connsiteY56" fmla="*/ 695325 h 1399068"/>
                <a:gd name="connsiteX57" fmla="*/ 1824038 w 1914525"/>
                <a:gd name="connsiteY57" fmla="*/ 747713 h 1399068"/>
                <a:gd name="connsiteX58" fmla="*/ 1833563 w 1914525"/>
                <a:gd name="connsiteY58" fmla="*/ 804863 h 1399068"/>
                <a:gd name="connsiteX59" fmla="*/ 1845469 w 1914525"/>
                <a:gd name="connsiteY59" fmla="*/ 940594 h 1399068"/>
                <a:gd name="connsiteX60" fmla="*/ 1857375 w 1914525"/>
                <a:gd name="connsiteY60" fmla="*/ 1000125 h 1399068"/>
                <a:gd name="connsiteX61" fmla="*/ 1850231 w 1914525"/>
                <a:gd name="connsiteY61" fmla="*/ 1166813 h 1399068"/>
                <a:gd name="connsiteX62" fmla="*/ 1885950 w 1914525"/>
                <a:gd name="connsiteY62" fmla="*/ 1285875 h 1399068"/>
                <a:gd name="connsiteX63" fmla="*/ 1876425 w 1914525"/>
                <a:gd name="connsiteY63" fmla="*/ 1357313 h 1399068"/>
                <a:gd name="connsiteX64" fmla="*/ 1866900 w 1914525"/>
                <a:gd name="connsiteY64" fmla="*/ 1395413 h 1399068"/>
                <a:gd name="connsiteX65" fmla="*/ 1862138 w 1914525"/>
                <a:gd name="connsiteY65" fmla="*/ 1271587 h 1399068"/>
                <a:gd name="connsiteX66" fmla="*/ 1881188 w 1914525"/>
                <a:gd name="connsiteY66" fmla="*/ 1238250 h 1399068"/>
                <a:gd name="connsiteX67" fmla="*/ 1890713 w 1914525"/>
                <a:gd name="connsiteY67" fmla="*/ 1200150 h 1399068"/>
                <a:gd name="connsiteX68" fmla="*/ 1900238 w 1914525"/>
                <a:gd name="connsiteY68" fmla="*/ 1171575 h 1399068"/>
                <a:gd name="connsiteX69" fmla="*/ 1905000 w 1914525"/>
                <a:gd name="connsiteY69" fmla="*/ 1085850 h 1399068"/>
                <a:gd name="connsiteX70" fmla="*/ 1914525 w 1914525"/>
                <a:gd name="connsiteY70" fmla="*/ 809625 h 1399068"/>
                <a:gd name="connsiteX71" fmla="*/ 1909763 w 1914525"/>
                <a:gd name="connsiteY71" fmla="*/ 666750 h 1399068"/>
                <a:gd name="connsiteX72" fmla="*/ 1890713 w 1914525"/>
                <a:gd name="connsiteY72" fmla="*/ 633413 h 1399068"/>
                <a:gd name="connsiteX73" fmla="*/ 1881188 w 1914525"/>
                <a:gd name="connsiteY73" fmla="*/ 609600 h 1399068"/>
                <a:gd name="connsiteX74" fmla="*/ 1871663 w 1914525"/>
                <a:gd name="connsiteY74" fmla="*/ 581025 h 1399068"/>
                <a:gd name="connsiteX75" fmla="*/ 1862138 w 1914525"/>
                <a:gd name="connsiteY75" fmla="*/ 566738 h 1399068"/>
                <a:gd name="connsiteX76" fmla="*/ 1857375 w 1914525"/>
                <a:gd name="connsiteY76" fmla="*/ 542925 h 1399068"/>
                <a:gd name="connsiteX77" fmla="*/ 1847850 w 1914525"/>
                <a:gd name="connsiteY77" fmla="*/ 528638 h 1399068"/>
                <a:gd name="connsiteX78" fmla="*/ 1843088 w 1914525"/>
                <a:gd name="connsiteY78" fmla="*/ 514350 h 1399068"/>
                <a:gd name="connsiteX79" fmla="*/ 1833563 w 1914525"/>
                <a:gd name="connsiteY79" fmla="*/ 495300 h 1399068"/>
                <a:gd name="connsiteX80" fmla="*/ 1824038 w 1914525"/>
                <a:gd name="connsiteY80" fmla="*/ 457200 h 1399068"/>
                <a:gd name="connsiteX81" fmla="*/ 1814513 w 1914525"/>
                <a:gd name="connsiteY81" fmla="*/ 438150 h 1399068"/>
                <a:gd name="connsiteX82" fmla="*/ 1800225 w 1914525"/>
                <a:gd name="connsiteY82" fmla="*/ 404813 h 1399068"/>
                <a:gd name="connsiteX83" fmla="*/ 1790700 w 1914525"/>
                <a:gd name="connsiteY83" fmla="*/ 376238 h 1399068"/>
                <a:gd name="connsiteX84" fmla="*/ 1785938 w 1914525"/>
                <a:gd name="connsiteY84" fmla="*/ 361950 h 1399068"/>
                <a:gd name="connsiteX85" fmla="*/ 1781175 w 1914525"/>
                <a:gd name="connsiteY85" fmla="*/ 342900 h 1399068"/>
                <a:gd name="connsiteX86" fmla="*/ 1771650 w 1914525"/>
                <a:gd name="connsiteY86" fmla="*/ 328613 h 1399068"/>
                <a:gd name="connsiteX87" fmla="*/ 1752600 w 1914525"/>
                <a:gd name="connsiteY87" fmla="*/ 280988 h 1399068"/>
                <a:gd name="connsiteX88" fmla="*/ 1747838 w 1914525"/>
                <a:gd name="connsiteY88" fmla="*/ 266700 h 1399068"/>
                <a:gd name="connsiteX89" fmla="*/ 1738313 w 1914525"/>
                <a:gd name="connsiteY89" fmla="*/ 252413 h 1399068"/>
                <a:gd name="connsiteX90" fmla="*/ 1724025 w 1914525"/>
                <a:gd name="connsiteY90" fmla="*/ 228600 h 1399068"/>
                <a:gd name="connsiteX91" fmla="*/ 1714500 w 1914525"/>
                <a:gd name="connsiteY91" fmla="*/ 214313 h 1399068"/>
                <a:gd name="connsiteX92" fmla="*/ 1700213 w 1914525"/>
                <a:gd name="connsiteY92" fmla="*/ 204788 h 1399068"/>
                <a:gd name="connsiteX93" fmla="*/ 1676400 w 1914525"/>
                <a:gd name="connsiteY93" fmla="*/ 176213 h 1399068"/>
                <a:gd name="connsiteX94" fmla="*/ 1666875 w 1914525"/>
                <a:gd name="connsiteY94" fmla="*/ 161925 h 1399068"/>
                <a:gd name="connsiteX95" fmla="*/ 1638300 w 1914525"/>
                <a:gd name="connsiteY95" fmla="*/ 152400 h 1399068"/>
                <a:gd name="connsiteX96" fmla="*/ 1609725 w 1914525"/>
                <a:gd name="connsiteY96" fmla="*/ 142875 h 1399068"/>
                <a:gd name="connsiteX97" fmla="*/ 1590675 w 1914525"/>
                <a:gd name="connsiteY97" fmla="*/ 133350 h 1399068"/>
                <a:gd name="connsiteX98" fmla="*/ 1533525 w 1914525"/>
                <a:gd name="connsiteY98" fmla="*/ 123825 h 1399068"/>
                <a:gd name="connsiteX99" fmla="*/ 1495425 w 1914525"/>
                <a:gd name="connsiteY99" fmla="*/ 109538 h 1399068"/>
                <a:gd name="connsiteX100" fmla="*/ 1376363 w 1914525"/>
                <a:gd name="connsiteY100" fmla="*/ 95250 h 1399068"/>
                <a:gd name="connsiteX101" fmla="*/ 1343025 w 1914525"/>
                <a:gd name="connsiteY101" fmla="*/ 90488 h 1399068"/>
                <a:gd name="connsiteX102" fmla="*/ 1281113 w 1914525"/>
                <a:gd name="connsiteY102" fmla="*/ 76200 h 1399068"/>
                <a:gd name="connsiteX103" fmla="*/ 1223963 w 1914525"/>
                <a:gd name="connsiteY103" fmla="*/ 71438 h 1399068"/>
                <a:gd name="connsiteX104" fmla="*/ 1181100 w 1914525"/>
                <a:gd name="connsiteY104" fmla="*/ 61913 h 1399068"/>
                <a:gd name="connsiteX105" fmla="*/ 1166813 w 1914525"/>
                <a:gd name="connsiteY105" fmla="*/ 52388 h 1399068"/>
                <a:gd name="connsiteX106" fmla="*/ 1143000 w 1914525"/>
                <a:gd name="connsiteY106" fmla="*/ 47625 h 1399068"/>
                <a:gd name="connsiteX107" fmla="*/ 1114425 w 1914525"/>
                <a:gd name="connsiteY107" fmla="*/ 38100 h 1399068"/>
                <a:gd name="connsiteX108" fmla="*/ 1085850 w 1914525"/>
                <a:gd name="connsiteY108" fmla="*/ 28575 h 1399068"/>
                <a:gd name="connsiteX109" fmla="*/ 1009650 w 1914525"/>
                <a:gd name="connsiteY109" fmla="*/ 19050 h 1399068"/>
                <a:gd name="connsiteX110" fmla="*/ 976313 w 1914525"/>
                <a:gd name="connsiteY110" fmla="*/ 9525 h 1399068"/>
                <a:gd name="connsiteX111" fmla="*/ 923925 w 1914525"/>
                <a:gd name="connsiteY111" fmla="*/ 0 h 1399068"/>
                <a:gd name="connsiteX112" fmla="*/ 771525 w 1914525"/>
                <a:gd name="connsiteY112" fmla="*/ 4763 h 1399068"/>
                <a:gd name="connsiteX113" fmla="*/ 757238 w 1914525"/>
                <a:gd name="connsiteY113" fmla="*/ 9525 h 1399068"/>
                <a:gd name="connsiteX114" fmla="*/ 733425 w 1914525"/>
                <a:gd name="connsiteY114" fmla="*/ 19050 h 1399068"/>
                <a:gd name="connsiteX115" fmla="*/ 714375 w 1914525"/>
                <a:gd name="connsiteY115" fmla="*/ 28575 h 1399068"/>
                <a:gd name="connsiteX116" fmla="*/ 700088 w 1914525"/>
                <a:gd name="connsiteY116" fmla="*/ 33338 h 1399068"/>
                <a:gd name="connsiteX117" fmla="*/ 681038 w 1914525"/>
                <a:gd name="connsiteY117" fmla="*/ 42863 h 1399068"/>
                <a:gd name="connsiteX118" fmla="*/ 633413 w 1914525"/>
                <a:gd name="connsiteY118" fmla="*/ 57150 h 1399068"/>
                <a:gd name="connsiteX119" fmla="*/ 595313 w 1914525"/>
                <a:gd name="connsiteY119" fmla="*/ 71438 h 1399068"/>
                <a:gd name="connsiteX120" fmla="*/ 552450 w 1914525"/>
                <a:gd name="connsiteY120" fmla="*/ 80963 h 1399068"/>
                <a:gd name="connsiteX121" fmla="*/ 519113 w 1914525"/>
                <a:gd name="connsiteY121" fmla="*/ 95250 h 1399068"/>
                <a:gd name="connsiteX122" fmla="*/ 485775 w 1914525"/>
                <a:gd name="connsiteY122" fmla="*/ 100013 h 1399068"/>
                <a:gd name="connsiteX123" fmla="*/ 438150 w 1914525"/>
                <a:gd name="connsiteY123" fmla="*/ 119063 h 1399068"/>
                <a:gd name="connsiteX124" fmla="*/ 404813 w 1914525"/>
                <a:gd name="connsiteY124" fmla="*/ 133350 h 1399068"/>
                <a:gd name="connsiteX125" fmla="*/ 390525 w 1914525"/>
                <a:gd name="connsiteY125" fmla="*/ 147638 h 1399068"/>
                <a:gd name="connsiteX126" fmla="*/ 352425 w 1914525"/>
                <a:gd name="connsiteY126" fmla="*/ 166688 h 1399068"/>
                <a:gd name="connsiteX127" fmla="*/ 319088 w 1914525"/>
                <a:gd name="connsiteY127" fmla="*/ 180975 h 1399068"/>
                <a:gd name="connsiteX128" fmla="*/ 300038 w 1914525"/>
                <a:gd name="connsiteY128" fmla="*/ 195263 h 1399068"/>
                <a:gd name="connsiteX129" fmla="*/ 285750 w 1914525"/>
                <a:gd name="connsiteY129" fmla="*/ 200025 h 1399068"/>
                <a:gd name="connsiteX130" fmla="*/ 266700 w 1914525"/>
                <a:gd name="connsiteY130" fmla="*/ 214313 h 1399068"/>
                <a:gd name="connsiteX131" fmla="*/ 228600 w 1914525"/>
                <a:gd name="connsiteY131" fmla="*/ 233363 h 1399068"/>
                <a:gd name="connsiteX132" fmla="*/ 200025 w 1914525"/>
                <a:gd name="connsiteY132" fmla="*/ 252413 h 1399068"/>
                <a:gd name="connsiteX133" fmla="*/ 185738 w 1914525"/>
                <a:gd name="connsiteY133" fmla="*/ 261938 h 1399068"/>
                <a:gd name="connsiteX134" fmla="*/ 166688 w 1914525"/>
                <a:gd name="connsiteY134" fmla="*/ 271463 h 1399068"/>
                <a:gd name="connsiteX135" fmla="*/ 157163 w 1914525"/>
                <a:gd name="connsiteY135" fmla="*/ 285750 h 1399068"/>
                <a:gd name="connsiteX136" fmla="*/ 142875 w 1914525"/>
                <a:gd name="connsiteY136" fmla="*/ 300038 h 1399068"/>
                <a:gd name="connsiteX137" fmla="*/ 119063 w 1914525"/>
                <a:gd name="connsiteY137" fmla="*/ 333375 h 1399068"/>
                <a:gd name="connsiteX138" fmla="*/ 114300 w 1914525"/>
                <a:gd name="connsiteY138" fmla="*/ 347663 h 1399068"/>
                <a:gd name="connsiteX139" fmla="*/ 104775 w 1914525"/>
                <a:gd name="connsiteY139" fmla="*/ 371475 h 1399068"/>
                <a:gd name="connsiteX140" fmla="*/ 85725 w 1914525"/>
                <a:gd name="connsiteY140" fmla="*/ 404813 h 1399068"/>
                <a:gd name="connsiteX141" fmla="*/ 76200 w 1914525"/>
                <a:gd name="connsiteY141" fmla="*/ 442913 h 1399068"/>
                <a:gd name="connsiteX142" fmla="*/ 71438 w 1914525"/>
                <a:gd name="connsiteY142" fmla="*/ 457200 h 1399068"/>
                <a:gd name="connsiteX143" fmla="*/ 66675 w 1914525"/>
                <a:gd name="connsiteY143" fmla="*/ 490538 h 1399068"/>
                <a:gd name="connsiteX144" fmla="*/ 61913 w 1914525"/>
                <a:gd name="connsiteY144" fmla="*/ 504825 h 1399068"/>
                <a:gd name="connsiteX145" fmla="*/ 57150 w 1914525"/>
                <a:gd name="connsiteY145" fmla="*/ 523875 h 1399068"/>
                <a:gd name="connsiteX146" fmla="*/ 52388 w 1914525"/>
                <a:gd name="connsiteY146" fmla="*/ 576263 h 1399068"/>
                <a:gd name="connsiteX147" fmla="*/ 47625 w 1914525"/>
                <a:gd name="connsiteY147" fmla="*/ 604838 h 1399068"/>
                <a:gd name="connsiteX148" fmla="*/ 38100 w 1914525"/>
                <a:gd name="connsiteY148" fmla="*/ 714375 h 1399068"/>
                <a:gd name="connsiteX149" fmla="*/ 28575 w 1914525"/>
                <a:gd name="connsiteY149" fmla="*/ 762000 h 1399068"/>
                <a:gd name="connsiteX150" fmla="*/ 14288 w 1914525"/>
                <a:gd name="connsiteY150" fmla="*/ 866775 h 1399068"/>
                <a:gd name="connsiteX151" fmla="*/ 9525 w 1914525"/>
                <a:gd name="connsiteY151" fmla="*/ 890588 h 1399068"/>
                <a:gd name="connsiteX152" fmla="*/ 0 w 1914525"/>
                <a:gd name="connsiteY152" fmla="*/ 919163 h 1399068"/>
                <a:gd name="connsiteX153" fmla="*/ 4763 w 1914525"/>
                <a:gd name="connsiteY153" fmla="*/ 1042988 h 1399068"/>
                <a:gd name="connsiteX154" fmla="*/ 14288 w 1914525"/>
                <a:gd name="connsiteY154" fmla="*/ 1076325 h 1399068"/>
                <a:gd name="connsiteX155" fmla="*/ 23813 w 1914525"/>
                <a:gd name="connsiteY15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16819 w 1914525"/>
                <a:gd name="connsiteY36" fmla="*/ 226218 h 1399068"/>
                <a:gd name="connsiteX37" fmla="*/ 1297783 w 1914525"/>
                <a:gd name="connsiteY37" fmla="*/ 292894 h 1399068"/>
                <a:gd name="connsiteX38" fmla="*/ 1247776 w 1914525"/>
                <a:gd name="connsiteY38" fmla="*/ 211931 h 1399068"/>
                <a:gd name="connsiteX39" fmla="*/ 1407319 w 1914525"/>
                <a:gd name="connsiteY39" fmla="*/ 321469 h 1399068"/>
                <a:gd name="connsiteX40" fmla="*/ 1409700 w 1914525"/>
                <a:gd name="connsiteY40" fmla="*/ 242887 h 1399068"/>
                <a:gd name="connsiteX41" fmla="*/ 1443038 w 1914525"/>
                <a:gd name="connsiteY41" fmla="*/ 235744 h 1399068"/>
                <a:gd name="connsiteX42" fmla="*/ 1481138 w 1914525"/>
                <a:gd name="connsiteY42" fmla="*/ 247650 h 1399068"/>
                <a:gd name="connsiteX43" fmla="*/ 1500188 w 1914525"/>
                <a:gd name="connsiteY43" fmla="*/ 266699 h 1399068"/>
                <a:gd name="connsiteX44" fmla="*/ 1519238 w 1914525"/>
                <a:gd name="connsiteY44" fmla="*/ 300038 h 1399068"/>
                <a:gd name="connsiteX45" fmla="*/ 1557338 w 1914525"/>
                <a:gd name="connsiteY45" fmla="*/ 295275 h 1399068"/>
                <a:gd name="connsiteX46" fmla="*/ 1590675 w 1914525"/>
                <a:gd name="connsiteY46" fmla="*/ 314325 h 1399068"/>
                <a:gd name="connsiteX47" fmla="*/ 1619250 w 1914525"/>
                <a:gd name="connsiteY47" fmla="*/ 342900 h 1399068"/>
                <a:gd name="connsiteX48" fmla="*/ 1657350 w 1914525"/>
                <a:gd name="connsiteY48" fmla="*/ 390525 h 1399068"/>
                <a:gd name="connsiteX49" fmla="*/ 1676400 w 1914525"/>
                <a:gd name="connsiteY49" fmla="*/ 419100 h 1399068"/>
                <a:gd name="connsiteX50" fmla="*/ 1704975 w 1914525"/>
                <a:gd name="connsiteY50" fmla="*/ 471488 h 1399068"/>
                <a:gd name="connsiteX51" fmla="*/ 1747838 w 1914525"/>
                <a:gd name="connsiteY51" fmla="*/ 542925 h 1399068"/>
                <a:gd name="connsiteX52" fmla="*/ 1762125 w 1914525"/>
                <a:gd name="connsiteY52" fmla="*/ 571500 h 1399068"/>
                <a:gd name="connsiteX53" fmla="*/ 1771650 w 1914525"/>
                <a:gd name="connsiteY53" fmla="*/ 600075 h 1399068"/>
                <a:gd name="connsiteX54" fmla="*/ 1790700 w 1914525"/>
                <a:gd name="connsiteY54" fmla="*/ 642938 h 1399068"/>
                <a:gd name="connsiteX55" fmla="*/ 1809750 w 1914525"/>
                <a:gd name="connsiteY55" fmla="*/ 695325 h 1399068"/>
                <a:gd name="connsiteX56" fmla="*/ 1824038 w 1914525"/>
                <a:gd name="connsiteY56" fmla="*/ 747713 h 1399068"/>
                <a:gd name="connsiteX57" fmla="*/ 1833563 w 1914525"/>
                <a:gd name="connsiteY57" fmla="*/ 804863 h 1399068"/>
                <a:gd name="connsiteX58" fmla="*/ 1845469 w 1914525"/>
                <a:gd name="connsiteY58" fmla="*/ 940594 h 1399068"/>
                <a:gd name="connsiteX59" fmla="*/ 1857375 w 1914525"/>
                <a:gd name="connsiteY59" fmla="*/ 1000125 h 1399068"/>
                <a:gd name="connsiteX60" fmla="*/ 1850231 w 1914525"/>
                <a:gd name="connsiteY60" fmla="*/ 1166813 h 1399068"/>
                <a:gd name="connsiteX61" fmla="*/ 1885950 w 1914525"/>
                <a:gd name="connsiteY61" fmla="*/ 1285875 h 1399068"/>
                <a:gd name="connsiteX62" fmla="*/ 1876425 w 1914525"/>
                <a:gd name="connsiteY62" fmla="*/ 1357313 h 1399068"/>
                <a:gd name="connsiteX63" fmla="*/ 1866900 w 1914525"/>
                <a:gd name="connsiteY63" fmla="*/ 1395413 h 1399068"/>
                <a:gd name="connsiteX64" fmla="*/ 1862138 w 1914525"/>
                <a:gd name="connsiteY64" fmla="*/ 1271587 h 1399068"/>
                <a:gd name="connsiteX65" fmla="*/ 1881188 w 1914525"/>
                <a:gd name="connsiteY65" fmla="*/ 1238250 h 1399068"/>
                <a:gd name="connsiteX66" fmla="*/ 1890713 w 1914525"/>
                <a:gd name="connsiteY66" fmla="*/ 1200150 h 1399068"/>
                <a:gd name="connsiteX67" fmla="*/ 1900238 w 1914525"/>
                <a:gd name="connsiteY67" fmla="*/ 1171575 h 1399068"/>
                <a:gd name="connsiteX68" fmla="*/ 1905000 w 1914525"/>
                <a:gd name="connsiteY68" fmla="*/ 1085850 h 1399068"/>
                <a:gd name="connsiteX69" fmla="*/ 1914525 w 1914525"/>
                <a:gd name="connsiteY69" fmla="*/ 809625 h 1399068"/>
                <a:gd name="connsiteX70" fmla="*/ 1909763 w 1914525"/>
                <a:gd name="connsiteY70" fmla="*/ 666750 h 1399068"/>
                <a:gd name="connsiteX71" fmla="*/ 1890713 w 1914525"/>
                <a:gd name="connsiteY71" fmla="*/ 633413 h 1399068"/>
                <a:gd name="connsiteX72" fmla="*/ 1881188 w 1914525"/>
                <a:gd name="connsiteY72" fmla="*/ 609600 h 1399068"/>
                <a:gd name="connsiteX73" fmla="*/ 1871663 w 1914525"/>
                <a:gd name="connsiteY73" fmla="*/ 581025 h 1399068"/>
                <a:gd name="connsiteX74" fmla="*/ 1862138 w 1914525"/>
                <a:gd name="connsiteY74" fmla="*/ 566738 h 1399068"/>
                <a:gd name="connsiteX75" fmla="*/ 1857375 w 1914525"/>
                <a:gd name="connsiteY75" fmla="*/ 542925 h 1399068"/>
                <a:gd name="connsiteX76" fmla="*/ 1847850 w 1914525"/>
                <a:gd name="connsiteY76" fmla="*/ 528638 h 1399068"/>
                <a:gd name="connsiteX77" fmla="*/ 1843088 w 1914525"/>
                <a:gd name="connsiteY77" fmla="*/ 514350 h 1399068"/>
                <a:gd name="connsiteX78" fmla="*/ 1833563 w 1914525"/>
                <a:gd name="connsiteY78" fmla="*/ 495300 h 1399068"/>
                <a:gd name="connsiteX79" fmla="*/ 1824038 w 1914525"/>
                <a:gd name="connsiteY79" fmla="*/ 457200 h 1399068"/>
                <a:gd name="connsiteX80" fmla="*/ 1814513 w 1914525"/>
                <a:gd name="connsiteY80" fmla="*/ 438150 h 1399068"/>
                <a:gd name="connsiteX81" fmla="*/ 1800225 w 1914525"/>
                <a:gd name="connsiteY81" fmla="*/ 404813 h 1399068"/>
                <a:gd name="connsiteX82" fmla="*/ 1790700 w 1914525"/>
                <a:gd name="connsiteY82" fmla="*/ 376238 h 1399068"/>
                <a:gd name="connsiteX83" fmla="*/ 1785938 w 1914525"/>
                <a:gd name="connsiteY83" fmla="*/ 361950 h 1399068"/>
                <a:gd name="connsiteX84" fmla="*/ 1781175 w 1914525"/>
                <a:gd name="connsiteY84" fmla="*/ 342900 h 1399068"/>
                <a:gd name="connsiteX85" fmla="*/ 1771650 w 1914525"/>
                <a:gd name="connsiteY85" fmla="*/ 328613 h 1399068"/>
                <a:gd name="connsiteX86" fmla="*/ 1752600 w 1914525"/>
                <a:gd name="connsiteY86" fmla="*/ 280988 h 1399068"/>
                <a:gd name="connsiteX87" fmla="*/ 1747838 w 1914525"/>
                <a:gd name="connsiteY87" fmla="*/ 266700 h 1399068"/>
                <a:gd name="connsiteX88" fmla="*/ 1738313 w 1914525"/>
                <a:gd name="connsiteY88" fmla="*/ 252413 h 1399068"/>
                <a:gd name="connsiteX89" fmla="*/ 1724025 w 1914525"/>
                <a:gd name="connsiteY89" fmla="*/ 228600 h 1399068"/>
                <a:gd name="connsiteX90" fmla="*/ 1714500 w 1914525"/>
                <a:gd name="connsiteY90" fmla="*/ 214313 h 1399068"/>
                <a:gd name="connsiteX91" fmla="*/ 1700213 w 1914525"/>
                <a:gd name="connsiteY91" fmla="*/ 204788 h 1399068"/>
                <a:gd name="connsiteX92" fmla="*/ 1676400 w 1914525"/>
                <a:gd name="connsiteY92" fmla="*/ 176213 h 1399068"/>
                <a:gd name="connsiteX93" fmla="*/ 1666875 w 1914525"/>
                <a:gd name="connsiteY93" fmla="*/ 161925 h 1399068"/>
                <a:gd name="connsiteX94" fmla="*/ 1638300 w 1914525"/>
                <a:gd name="connsiteY94" fmla="*/ 152400 h 1399068"/>
                <a:gd name="connsiteX95" fmla="*/ 1609725 w 1914525"/>
                <a:gd name="connsiteY95" fmla="*/ 142875 h 1399068"/>
                <a:gd name="connsiteX96" fmla="*/ 1590675 w 1914525"/>
                <a:gd name="connsiteY96" fmla="*/ 133350 h 1399068"/>
                <a:gd name="connsiteX97" fmla="*/ 1533525 w 1914525"/>
                <a:gd name="connsiteY97" fmla="*/ 123825 h 1399068"/>
                <a:gd name="connsiteX98" fmla="*/ 1495425 w 1914525"/>
                <a:gd name="connsiteY98" fmla="*/ 109538 h 1399068"/>
                <a:gd name="connsiteX99" fmla="*/ 1376363 w 1914525"/>
                <a:gd name="connsiteY99" fmla="*/ 95250 h 1399068"/>
                <a:gd name="connsiteX100" fmla="*/ 1343025 w 1914525"/>
                <a:gd name="connsiteY100" fmla="*/ 90488 h 1399068"/>
                <a:gd name="connsiteX101" fmla="*/ 1281113 w 1914525"/>
                <a:gd name="connsiteY101" fmla="*/ 76200 h 1399068"/>
                <a:gd name="connsiteX102" fmla="*/ 1223963 w 1914525"/>
                <a:gd name="connsiteY102" fmla="*/ 71438 h 1399068"/>
                <a:gd name="connsiteX103" fmla="*/ 1181100 w 1914525"/>
                <a:gd name="connsiteY103" fmla="*/ 61913 h 1399068"/>
                <a:gd name="connsiteX104" fmla="*/ 1166813 w 1914525"/>
                <a:gd name="connsiteY104" fmla="*/ 52388 h 1399068"/>
                <a:gd name="connsiteX105" fmla="*/ 1143000 w 1914525"/>
                <a:gd name="connsiteY105" fmla="*/ 47625 h 1399068"/>
                <a:gd name="connsiteX106" fmla="*/ 1114425 w 1914525"/>
                <a:gd name="connsiteY106" fmla="*/ 38100 h 1399068"/>
                <a:gd name="connsiteX107" fmla="*/ 1085850 w 1914525"/>
                <a:gd name="connsiteY107" fmla="*/ 28575 h 1399068"/>
                <a:gd name="connsiteX108" fmla="*/ 1009650 w 1914525"/>
                <a:gd name="connsiteY108" fmla="*/ 19050 h 1399068"/>
                <a:gd name="connsiteX109" fmla="*/ 976313 w 1914525"/>
                <a:gd name="connsiteY109" fmla="*/ 9525 h 1399068"/>
                <a:gd name="connsiteX110" fmla="*/ 923925 w 1914525"/>
                <a:gd name="connsiteY110" fmla="*/ 0 h 1399068"/>
                <a:gd name="connsiteX111" fmla="*/ 771525 w 1914525"/>
                <a:gd name="connsiteY111" fmla="*/ 4763 h 1399068"/>
                <a:gd name="connsiteX112" fmla="*/ 757238 w 1914525"/>
                <a:gd name="connsiteY112" fmla="*/ 9525 h 1399068"/>
                <a:gd name="connsiteX113" fmla="*/ 733425 w 1914525"/>
                <a:gd name="connsiteY113" fmla="*/ 19050 h 1399068"/>
                <a:gd name="connsiteX114" fmla="*/ 714375 w 1914525"/>
                <a:gd name="connsiteY114" fmla="*/ 28575 h 1399068"/>
                <a:gd name="connsiteX115" fmla="*/ 700088 w 1914525"/>
                <a:gd name="connsiteY115" fmla="*/ 33338 h 1399068"/>
                <a:gd name="connsiteX116" fmla="*/ 681038 w 1914525"/>
                <a:gd name="connsiteY116" fmla="*/ 42863 h 1399068"/>
                <a:gd name="connsiteX117" fmla="*/ 633413 w 1914525"/>
                <a:gd name="connsiteY117" fmla="*/ 57150 h 1399068"/>
                <a:gd name="connsiteX118" fmla="*/ 595313 w 1914525"/>
                <a:gd name="connsiteY118" fmla="*/ 71438 h 1399068"/>
                <a:gd name="connsiteX119" fmla="*/ 552450 w 1914525"/>
                <a:gd name="connsiteY119" fmla="*/ 80963 h 1399068"/>
                <a:gd name="connsiteX120" fmla="*/ 519113 w 1914525"/>
                <a:gd name="connsiteY120" fmla="*/ 95250 h 1399068"/>
                <a:gd name="connsiteX121" fmla="*/ 485775 w 1914525"/>
                <a:gd name="connsiteY121" fmla="*/ 100013 h 1399068"/>
                <a:gd name="connsiteX122" fmla="*/ 438150 w 1914525"/>
                <a:gd name="connsiteY122" fmla="*/ 119063 h 1399068"/>
                <a:gd name="connsiteX123" fmla="*/ 404813 w 1914525"/>
                <a:gd name="connsiteY123" fmla="*/ 133350 h 1399068"/>
                <a:gd name="connsiteX124" fmla="*/ 390525 w 1914525"/>
                <a:gd name="connsiteY124" fmla="*/ 147638 h 1399068"/>
                <a:gd name="connsiteX125" fmla="*/ 352425 w 1914525"/>
                <a:gd name="connsiteY125" fmla="*/ 166688 h 1399068"/>
                <a:gd name="connsiteX126" fmla="*/ 319088 w 1914525"/>
                <a:gd name="connsiteY126" fmla="*/ 180975 h 1399068"/>
                <a:gd name="connsiteX127" fmla="*/ 300038 w 1914525"/>
                <a:gd name="connsiteY127" fmla="*/ 195263 h 1399068"/>
                <a:gd name="connsiteX128" fmla="*/ 285750 w 1914525"/>
                <a:gd name="connsiteY128" fmla="*/ 200025 h 1399068"/>
                <a:gd name="connsiteX129" fmla="*/ 266700 w 1914525"/>
                <a:gd name="connsiteY129" fmla="*/ 214313 h 1399068"/>
                <a:gd name="connsiteX130" fmla="*/ 228600 w 1914525"/>
                <a:gd name="connsiteY130" fmla="*/ 233363 h 1399068"/>
                <a:gd name="connsiteX131" fmla="*/ 200025 w 1914525"/>
                <a:gd name="connsiteY131" fmla="*/ 252413 h 1399068"/>
                <a:gd name="connsiteX132" fmla="*/ 185738 w 1914525"/>
                <a:gd name="connsiteY132" fmla="*/ 261938 h 1399068"/>
                <a:gd name="connsiteX133" fmla="*/ 166688 w 1914525"/>
                <a:gd name="connsiteY133" fmla="*/ 271463 h 1399068"/>
                <a:gd name="connsiteX134" fmla="*/ 157163 w 1914525"/>
                <a:gd name="connsiteY134" fmla="*/ 285750 h 1399068"/>
                <a:gd name="connsiteX135" fmla="*/ 142875 w 1914525"/>
                <a:gd name="connsiteY135" fmla="*/ 300038 h 1399068"/>
                <a:gd name="connsiteX136" fmla="*/ 119063 w 1914525"/>
                <a:gd name="connsiteY136" fmla="*/ 333375 h 1399068"/>
                <a:gd name="connsiteX137" fmla="*/ 114300 w 1914525"/>
                <a:gd name="connsiteY137" fmla="*/ 347663 h 1399068"/>
                <a:gd name="connsiteX138" fmla="*/ 104775 w 1914525"/>
                <a:gd name="connsiteY138" fmla="*/ 371475 h 1399068"/>
                <a:gd name="connsiteX139" fmla="*/ 85725 w 1914525"/>
                <a:gd name="connsiteY139" fmla="*/ 404813 h 1399068"/>
                <a:gd name="connsiteX140" fmla="*/ 76200 w 1914525"/>
                <a:gd name="connsiteY140" fmla="*/ 442913 h 1399068"/>
                <a:gd name="connsiteX141" fmla="*/ 71438 w 1914525"/>
                <a:gd name="connsiteY141" fmla="*/ 457200 h 1399068"/>
                <a:gd name="connsiteX142" fmla="*/ 66675 w 1914525"/>
                <a:gd name="connsiteY142" fmla="*/ 490538 h 1399068"/>
                <a:gd name="connsiteX143" fmla="*/ 61913 w 1914525"/>
                <a:gd name="connsiteY143" fmla="*/ 504825 h 1399068"/>
                <a:gd name="connsiteX144" fmla="*/ 57150 w 1914525"/>
                <a:gd name="connsiteY144" fmla="*/ 523875 h 1399068"/>
                <a:gd name="connsiteX145" fmla="*/ 52388 w 1914525"/>
                <a:gd name="connsiteY145" fmla="*/ 576263 h 1399068"/>
                <a:gd name="connsiteX146" fmla="*/ 47625 w 1914525"/>
                <a:gd name="connsiteY146" fmla="*/ 604838 h 1399068"/>
                <a:gd name="connsiteX147" fmla="*/ 38100 w 1914525"/>
                <a:gd name="connsiteY147" fmla="*/ 714375 h 1399068"/>
                <a:gd name="connsiteX148" fmla="*/ 28575 w 1914525"/>
                <a:gd name="connsiteY148" fmla="*/ 762000 h 1399068"/>
                <a:gd name="connsiteX149" fmla="*/ 14288 w 1914525"/>
                <a:gd name="connsiteY149" fmla="*/ 866775 h 1399068"/>
                <a:gd name="connsiteX150" fmla="*/ 9525 w 1914525"/>
                <a:gd name="connsiteY150" fmla="*/ 890588 h 1399068"/>
                <a:gd name="connsiteX151" fmla="*/ 0 w 1914525"/>
                <a:gd name="connsiteY151" fmla="*/ 919163 h 1399068"/>
                <a:gd name="connsiteX152" fmla="*/ 4763 w 1914525"/>
                <a:gd name="connsiteY152" fmla="*/ 1042988 h 1399068"/>
                <a:gd name="connsiteX153" fmla="*/ 14288 w 1914525"/>
                <a:gd name="connsiteY153" fmla="*/ 1076325 h 1399068"/>
                <a:gd name="connsiteX154" fmla="*/ 23813 w 1914525"/>
                <a:gd name="connsiteY15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00150 w 1914525"/>
                <a:gd name="connsiteY35" fmla="*/ 216693 h 1399068"/>
                <a:gd name="connsiteX36" fmla="*/ 1297783 w 1914525"/>
                <a:gd name="connsiteY36" fmla="*/ 292894 h 1399068"/>
                <a:gd name="connsiteX37" fmla="*/ 1247776 w 1914525"/>
                <a:gd name="connsiteY37" fmla="*/ 211931 h 1399068"/>
                <a:gd name="connsiteX38" fmla="*/ 1407319 w 1914525"/>
                <a:gd name="connsiteY38" fmla="*/ 321469 h 1399068"/>
                <a:gd name="connsiteX39" fmla="*/ 1409700 w 1914525"/>
                <a:gd name="connsiteY39" fmla="*/ 242887 h 1399068"/>
                <a:gd name="connsiteX40" fmla="*/ 1443038 w 1914525"/>
                <a:gd name="connsiteY40" fmla="*/ 235744 h 1399068"/>
                <a:gd name="connsiteX41" fmla="*/ 1481138 w 1914525"/>
                <a:gd name="connsiteY41" fmla="*/ 247650 h 1399068"/>
                <a:gd name="connsiteX42" fmla="*/ 1500188 w 1914525"/>
                <a:gd name="connsiteY42" fmla="*/ 266699 h 1399068"/>
                <a:gd name="connsiteX43" fmla="*/ 1519238 w 1914525"/>
                <a:gd name="connsiteY43" fmla="*/ 300038 h 1399068"/>
                <a:gd name="connsiteX44" fmla="*/ 1557338 w 1914525"/>
                <a:gd name="connsiteY44" fmla="*/ 295275 h 1399068"/>
                <a:gd name="connsiteX45" fmla="*/ 1590675 w 1914525"/>
                <a:gd name="connsiteY45" fmla="*/ 314325 h 1399068"/>
                <a:gd name="connsiteX46" fmla="*/ 1619250 w 1914525"/>
                <a:gd name="connsiteY46" fmla="*/ 342900 h 1399068"/>
                <a:gd name="connsiteX47" fmla="*/ 1657350 w 1914525"/>
                <a:gd name="connsiteY47" fmla="*/ 390525 h 1399068"/>
                <a:gd name="connsiteX48" fmla="*/ 1676400 w 1914525"/>
                <a:gd name="connsiteY48" fmla="*/ 419100 h 1399068"/>
                <a:gd name="connsiteX49" fmla="*/ 1704975 w 1914525"/>
                <a:gd name="connsiteY49" fmla="*/ 471488 h 1399068"/>
                <a:gd name="connsiteX50" fmla="*/ 1747838 w 1914525"/>
                <a:gd name="connsiteY50" fmla="*/ 542925 h 1399068"/>
                <a:gd name="connsiteX51" fmla="*/ 1762125 w 1914525"/>
                <a:gd name="connsiteY51" fmla="*/ 571500 h 1399068"/>
                <a:gd name="connsiteX52" fmla="*/ 1771650 w 1914525"/>
                <a:gd name="connsiteY52" fmla="*/ 600075 h 1399068"/>
                <a:gd name="connsiteX53" fmla="*/ 1790700 w 1914525"/>
                <a:gd name="connsiteY53" fmla="*/ 642938 h 1399068"/>
                <a:gd name="connsiteX54" fmla="*/ 1809750 w 1914525"/>
                <a:gd name="connsiteY54" fmla="*/ 695325 h 1399068"/>
                <a:gd name="connsiteX55" fmla="*/ 1824038 w 1914525"/>
                <a:gd name="connsiteY55" fmla="*/ 747713 h 1399068"/>
                <a:gd name="connsiteX56" fmla="*/ 1833563 w 1914525"/>
                <a:gd name="connsiteY56" fmla="*/ 804863 h 1399068"/>
                <a:gd name="connsiteX57" fmla="*/ 1845469 w 1914525"/>
                <a:gd name="connsiteY57" fmla="*/ 940594 h 1399068"/>
                <a:gd name="connsiteX58" fmla="*/ 1857375 w 1914525"/>
                <a:gd name="connsiteY58" fmla="*/ 1000125 h 1399068"/>
                <a:gd name="connsiteX59" fmla="*/ 1850231 w 1914525"/>
                <a:gd name="connsiteY59" fmla="*/ 1166813 h 1399068"/>
                <a:gd name="connsiteX60" fmla="*/ 1885950 w 1914525"/>
                <a:gd name="connsiteY60" fmla="*/ 1285875 h 1399068"/>
                <a:gd name="connsiteX61" fmla="*/ 1876425 w 1914525"/>
                <a:gd name="connsiteY61" fmla="*/ 1357313 h 1399068"/>
                <a:gd name="connsiteX62" fmla="*/ 1866900 w 1914525"/>
                <a:gd name="connsiteY62" fmla="*/ 1395413 h 1399068"/>
                <a:gd name="connsiteX63" fmla="*/ 1862138 w 1914525"/>
                <a:gd name="connsiteY63" fmla="*/ 1271587 h 1399068"/>
                <a:gd name="connsiteX64" fmla="*/ 1881188 w 1914525"/>
                <a:gd name="connsiteY64" fmla="*/ 1238250 h 1399068"/>
                <a:gd name="connsiteX65" fmla="*/ 1890713 w 1914525"/>
                <a:gd name="connsiteY65" fmla="*/ 1200150 h 1399068"/>
                <a:gd name="connsiteX66" fmla="*/ 1900238 w 1914525"/>
                <a:gd name="connsiteY66" fmla="*/ 1171575 h 1399068"/>
                <a:gd name="connsiteX67" fmla="*/ 1905000 w 1914525"/>
                <a:gd name="connsiteY67" fmla="*/ 1085850 h 1399068"/>
                <a:gd name="connsiteX68" fmla="*/ 1914525 w 1914525"/>
                <a:gd name="connsiteY68" fmla="*/ 809625 h 1399068"/>
                <a:gd name="connsiteX69" fmla="*/ 1909763 w 1914525"/>
                <a:gd name="connsiteY69" fmla="*/ 666750 h 1399068"/>
                <a:gd name="connsiteX70" fmla="*/ 1890713 w 1914525"/>
                <a:gd name="connsiteY70" fmla="*/ 633413 h 1399068"/>
                <a:gd name="connsiteX71" fmla="*/ 1881188 w 1914525"/>
                <a:gd name="connsiteY71" fmla="*/ 609600 h 1399068"/>
                <a:gd name="connsiteX72" fmla="*/ 1871663 w 1914525"/>
                <a:gd name="connsiteY72" fmla="*/ 581025 h 1399068"/>
                <a:gd name="connsiteX73" fmla="*/ 1862138 w 1914525"/>
                <a:gd name="connsiteY73" fmla="*/ 566738 h 1399068"/>
                <a:gd name="connsiteX74" fmla="*/ 1857375 w 1914525"/>
                <a:gd name="connsiteY74" fmla="*/ 542925 h 1399068"/>
                <a:gd name="connsiteX75" fmla="*/ 1847850 w 1914525"/>
                <a:gd name="connsiteY75" fmla="*/ 528638 h 1399068"/>
                <a:gd name="connsiteX76" fmla="*/ 1843088 w 1914525"/>
                <a:gd name="connsiteY76" fmla="*/ 514350 h 1399068"/>
                <a:gd name="connsiteX77" fmla="*/ 1833563 w 1914525"/>
                <a:gd name="connsiteY77" fmla="*/ 495300 h 1399068"/>
                <a:gd name="connsiteX78" fmla="*/ 1824038 w 1914525"/>
                <a:gd name="connsiteY78" fmla="*/ 457200 h 1399068"/>
                <a:gd name="connsiteX79" fmla="*/ 1814513 w 1914525"/>
                <a:gd name="connsiteY79" fmla="*/ 438150 h 1399068"/>
                <a:gd name="connsiteX80" fmla="*/ 1800225 w 1914525"/>
                <a:gd name="connsiteY80" fmla="*/ 404813 h 1399068"/>
                <a:gd name="connsiteX81" fmla="*/ 1790700 w 1914525"/>
                <a:gd name="connsiteY81" fmla="*/ 376238 h 1399068"/>
                <a:gd name="connsiteX82" fmla="*/ 1785938 w 1914525"/>
                <a:gd name="connsiteY82" fmla="*/ 361950 h 1399068"/>
                <a:gd name="connsiteX83" fmla="*/ 1781175 w 1914525"/>
                <a:gd name="connsiteY83" fmla="*/ 342900 h 1399068"/>
                <a:gd name="connsiteX84" fmla="*/ 1771650 w 1914525"/>
                <a:gd name="connsiteY84" fmla="*/ 328613 h 1399068"/>
                <a:gd name="connsiteX85" fmla="*/ 1752600 w 1914525"/>
                <a:gd name="connsiteY85" fmla="*/ 280988 h 1399068"/>
                <a:gd name="connsiteX86" fmla="*/ 1747838 w 1914525"/>
                <a:gd name="connsiteY86" fmla="*/ 266700 h 1399068"/>
                <a:gd name="connsiteX87" fmla="*/ 1738313 w 1914525"/>
                <a:gd name="connsiteY87" fmla="*/ 252413 h 1399068"/>
                <a:gd name="connsiteX88" fmla="*/ 1724025 w 1914525"/>
                <a:gd name="connsiteY88" fmla="*/ 228600 h 1399068"/>
                <a:gd name="connsiteX89" fmla="*/ 1714500 w 1914525"/>
                <a:gd name="connsiteY89" fmla="*/ 214313 h 1399068"/>
                <a:gd name="connsiteX90" fmla="*/ 1700213 w 1914525"/>
                <a:gd name="connsiteY90" fmla="*/ 204788 h 1399068"/>
                <a:gd name="connsiteX91" fmla="*/ 1676400 w 1914525"/>
                <a:gd name="connsiteY91" fmla="*/ 176213 h 1399068"/>
                <a:gd name="connsiteX92" fmla="*/ 1666875 w 1914525"/>
                <a:gd name="connsiteY92" fmla="*/ 161925 h 1399068"/>
                <a:gd name="connsiteX93" fmla="*/ 1638300 w 1914525"/>
                <a:gd name="connsiteY93" fmla="*/ 152400 h 1399068"/>
                <a:gd name="connsiteX94" fmla="*/ 1609725 w 1914525"/>
                <a:gd name="connsiteY94" fmla="*/ 142875 h 1399068"/>
                <a:gd name="connsiteX95" fmla="*/ 1590675 w 1914525"/>
                <a:gd name="connsiteY95" fmla="*/ 133350 h 1399068"/>
                <a:gd name="connsiteX96" fmla="*/ 1533525 w 1914525"/>
                <a:gd name="connsiteY96" fmla="*/ 123825 h 1399068"/>
                <a:gd name="connsiteX97" fmla="*/ 1495425 w 1914525"/>
                <a:gd name="connsiteY97" fmla="*/ 109538 h 1399068"/>
                <a:gd name="connsiteX98" fmla="*/ 1376363 w 1914525"/>
                <a:gd name="connsiteY98" fmla="*/ 95250 h 1399068"/>
                <a:gd name="connsiteX99" fmla="*/ 1343025 w 1914525"/>
                <a:gd name="connsiteY99" fmla="*/ 90488 h 1399068"/>
                <a:gd name="connsiteX100" fmla="*/ 1281113 w 1914525"/>
                <a:gd name="connsiteY100" fmla="*/ 76200 h 1399068"/>
                <a:gd name="connsiteX101" fmla="*/ 1223963 w 1914525"/>
                <a:gd name="connsiteY101" fmla="*/ 71438 h 1399068"/>
                <a:gd name="connsiteX102" fmla="*/ 1181100 w 1914525"/>
                <a:gd name="connsiteY102" fmla="*/ 61913 h 1399068"/>
                <a:gd name="connsiteX103" fmla="*/ 1166813 w 1914525"/>
                <a:gd name="connsiteY103" fmla="*/ 52388 h 1399068"/>
                <a:gd name="connsiteX104" fmla="*/ 1143000 w 1914525"/>
                <a:gd name="connsiteY104" fmla="*/ 47625 h 1399068"/>
                <a:gd name="connsiteX105" fmla="*/ 1114425 w 1914525"/>
                <a:gd name="connsiteY105" fmla="*/ 38100 h 1399068"/>
                <a:gd name="connsiteX106" fmla="*/ 1085850 w 1914525"/>
                <a:gd name="connsiteY106" fmla="*/ 28575 h 1399068"/>
                <a:gd name="connsiteX107" fmla="*/ 1009650 w 1914525"/>
                <a:gd name="connsiteY107" fmla="*/ 19050 h 1399068"/>
                <a:gd name="connsiteX108" fmla="*/ 976313 w 1914525"/>
                <a:gd name="connsiteY108" fmla="*/ 9525 h 1399068"/>
                <a:gd name="connsiteX109" fmla="*/ 923925 w 1914525"/>
                <a:gd name="connsiteY109" fmla="*/ 0 h 1399068"/>
                <a:gd name="connsiteX110" fmla="*/ 771525 w 1914525"/>
                <a:gd name="connsiteY110" fmla="*/ 4763 h 1399068"/>
                <a:gd name="connsiteX111" fmla="*/ 757238 w 1914525"/>
                <a:gd name="connsiteY111" fmla="*/ 9525 h 1399068"/>
                <a:gd name="connsiteX112" fmla="*/ 733425 w 1914525"/>
                <a:gd name="connsiteY112" fmla="*/ 19050 h 1399068"/>
                <a:gd name="connsiteX113" fmla="*/ 714375 w 1914525"/>
                <a:gd name="connsiteY113" fmla="*/ 28575 h 1399068"/>
                <a:gd name="connsiteX114" fmla="*/ 700088 w 1914525"/>
                <a:gd name="connsiteY114" fmla="*/ 33338 h 1399068"/>
                <a:gd name="connsiteX115" fmla="*/ 681038 w 1914525"/>
                <a:gd name="connsiteY115" fmla="*/ 42863 h 1399068"/>
                <a:gd name="connsiteX116" fmla="*/ 633413 w 1914525"/>
                <a:gd name="connsiteY116" fmla="*/ 57150 h 1399068"/>
                <a:gd name="connsiteX117" fmla="*/ 595313 w 1914525"/>
                <a:gd name="connsiteY117" fmla="*/ 71438 h 1399068"/>
                <a:gd name="connsiteX118" fmla="*/ 552450 w 1914525"/>
                <a:gd name="connsiteY118" fmla="*/ 80963 h 1399068"/>
                <a:gd name="connsiteX119" fmla="*/ 519113 w 1914525"/>
                <a:gd name="connsiteY119" fmla="*/ 95250 h 1399068"/>
                <a:gd name="connsiteX120" fmla="*/ 485775 w 1914525"/>
                <a:gd name="connsiteY120" fmla="*/ 100013 h 1399068"/>
                <a:gd name="connsiteX121" fmla="*/ 438150 w 1914525"/>
                <a:gd name="connsiteY121" fmla="*/ 119063 h 1399068"/>
                <a:gd name="connsiteX122" fmla="*/ 404813 w 1914525"/>
                <a:gd name="connsiteY122" fmla="*/ 133350 h 1399068"/>
                <a:gd name="connsiteX123" fmla="*/ 390525 w 1914525"/>
                <a:gd name="connsiteY123" fmla="*/ 147638 h 1399068"/>
                <a:gd name="connsiteX124" fmla="*/ 352425 w 1914525"/>
                <a:gd name="connsiteY124" fmla="*/ 166688 h 1399068"/>
                <a:gd name="connsiteX125" fmla="*/ 319088 w 1914525"/>
                <a:gd name="connsiteY125" fmla="*/ 180975 h 1399068"/>
                <a:gd name="connsiteX126" fmla="*/ 300038 w 1914525"/>
                <a:gd name="connsiteY126" fmla="*/ 195263 h 1399068"/>
                <a:gd name="connsiteX127" fmla="*/ 285750 w 1914525"/>
                <a:gd name="connsiteY127" fmla="*/ 200025 h 1399068"/>
                <a:gd name="connsiteX128" fmla="*/ 266700 w 1914525"/>
                <a:gd name="connsiteY128" fmla="*/ 214313 h 1399068"/>
                <a:gd name="connsiteX129" fmla="*/ 228600 w 1914525"/>
                <a:gd name="connsiteY129" fmla="*/ 233363 h 1399068"/>
                <a:gd name="connsiteX130" fmla="*/ 200025 w 1914525"/>
                <a:gd name="connsiteY130" fmla="*/ 252413 h 1399068"/>
                <a:gd name="connsiteX131" fmla="*/ 185738 w 1914525"/>
                <a:gd name="connsiteY131" fmla="*/ 261938 h 1399068"/>
                <a:gd name="connsiteX132" fmla="*/ 166688 w 1914525"/>
                <a:gd name="connsiteY132" fmla="*/ 271463 h 1399068"/>
                <a:gd name="connsiteX133" fmla="*/ 157163 w 1914525"/>
                <a:gd name="connsiteY133" fmla="*/ 285750 h 1399068"/>
                <a:gd name="connsiteX134" fmla="*/ 142875 w 1914525"/>
                <a:gd name="connsiteY134" fmla="*/ 300038 h 1399068"/>
                <a:gd name="connsiteX135" fmla="*/ 119063 w 1914525"/>
                <a:gd name="connsiteY135" fmla="*/ 333375 h 1399068"/>
                <a:gd name="connsiteX136" fmla="*/ 114300 w 1914525"/>
                <a:gd name="connsiteY136" fmla="*/ 347663 h 1399068"/>
                <a:gd name="connsiteX137" fmla="*/ 104775 w 1914525"/>
                <a:gd name="connsiteY137" fmla="*/ 371475 h 1399068"/>
                <a:gd name="connsiteX138" fmla="*/ 85725 w 1914525"/>
                <a:gd name="connsiteY138" fmla="*/ 404813 h 1399068"/>
                <a:gd name="connsiteX139" fmla="*/ 76200 w 1914525"/>
                <a:gd name="connsiteY139" fmla="*/ 442913 h 1399068"/>
                <a:gd name="connsiteX140" fmla="*/ 71438 w 1914525"/>
                <a:gd name="connsiteY140" fmla="*/ 457200 h 1399068"/>
                <a:gd name="connsiteX141" fmla="*/ 66675 w 1914525"/>
                <a:gd name="connsiteY141" fmla="*/ 490538 h 1399068"/>
                <a:gd name="connsiteX142" fmla="*/ 61913 w 1914525"/>
                <a:gd name="connsiteY142" fmla="*/ 504825 h 1399068"/>
                <a:gd name="connsiteX143" fmla="*/ 57150 w 1914525"/>
                <a:gd name="connsiteY143" fmla="*/ 523875 h 1399068"/>
                <a:gd name="connsiteX144" fmla="*/ 52388 w 1914525"/>
                <a:gd name="connsiteY144" fmla="*/ 576263 h 1399068"/>
                <a:gd name="connsiteX145" fmla="*/ 47625 w 1914525"/>
                <a:gd name="connsiteY145" fmla="*/ 604838 h 1399068"/>
                <a:gd name="connsiteX146" fmla="*/ 38100 w 1914525"/>
                <a:gd name="connsiteY146" fmla="*/ 714375 h 1399068"/>
                <a:gd name="connsiteX147" fmla="*/ 28575 w 1914525"/>
                <a:gd name="connsiteY147" fmla="*/ 762000 h 1399068"/>
                <a:gd name="connsiteX148" fmla="*/ 14288 w 1914525"/>
                <a:gd name="connsiteY148" fmla="*/ 866775 h 1399068"/>
                <a:gd name="connsiteX149" fmla="*/ 9525 w 1914525"/>
                <a:gd name="connsiteY149" fmla="*/ 890588 h 1399068"/>
                <a:gd name="connsiteX150" fmla="*/ 0 w 1914525"/>
                <a:gd name="connsiteY150" fmla="*/ 919163 h 1399068"/>
                <a:gd name="connsiteX151" fmla="*/ 4763 w 1914525"/>
                <a:gd name="connsiteY151" fmla="*/ 1042988 h 1399068"/>
                <a:gd name="connsiteX152" fmla="*/ 14288 w 1914525"/>
                <a:gd name="connsiteY152" fmla="*/ 1076325 h 1399068"/>
                <a:gd name="connsiteX153" fmla="*/ 23813 w 1914525"/>
                <a:gd name="connsiteY15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059656 w 1914525"/>
                <a:gd name="connsiteY32" fmla="*/ 228599 h 1399068"/>
                <a:gd name="connsiteX33" fmla="*/ 1126332 w 1914525"/>
                <a:gd name="connsiteY33" fmla="*/ 273842 h 1399068"/>
                <a:gd name="connsiteX34" fmla="*/ 1107281 w 1914525"/>
                <a:gd name="connsiteY34" fmla="*/ 200024 h 1399068"/>
                <a:gd name="connsiteX35" fmla="*/ 1297783 w 1914525"/>
                <a:gd name="connsiteY35" fmla="*/ 292894 h 1399068"/>
                <a:gd name="connsiteX36" fmla="*/ 1247776 w 1914525"/>
                <a:gd name="connsiteY36" fmla="*/ 211931 h 1399068"/>
                <a:gd name="connsiteX37" fmla="*/ 1407319 w 1914525"/>
                <a:gd name="connsiteY37" fmla="*/ 321469 h 1399068"/>
                <a:gd name="connsiteX38" fmla="*/ 1409700 w 1914525"/>
                <a:gd name="connsiteY38" fmla="*/ 242887 h 1399068"/>
                <a:gd name="connsiteX39" fmla="*/ 1443038 w 1914525"/>
                <a:gd name="connsiteY39" fmla="*/ 235744 h 1399068"/>
                <a:gd name="connsiteX40" fmla="*/ 1481138 w 1914525"/>
                <a:gd name="connsiteY40" fmla="*/ 247650 h 1399068"/>
                <a:gd name="connsiteX41" fmla="*/ 1500188 w 1914525"/>
                <a:gd name="connsiteY41" fmla="*/ 266699 h 1399068"/>
                <a:gd name="connsiteX42" fmla="*/ 1519238 w 1914525"/>
                <a:gd name="connsiteY42" fmla="*/ 300038 h 1399068"/>
                <a:gd name="connsiteX43" fmla="*/ 1557338 w 1914525"/>
                <a:gd name="connsiteY43" fmla="*/ 295275 h 1399068"/>
                <a:gd name="connsiteX44" fmla="*/ 1590675 w 1914525"/>
                <a:gd name="connsiteY44" fmla="*/ 314325 h 1399068"/>
                <a:gd name="connsiteX45" fmla="*/ 1619250 w 1914525"/>
                <a:gd name="connsiteY45" fmla="*/ 342900 h 1399068"/>
                <a:gd name="connsiteX46" fmla="*/ 1657350 w 1914525"/>
                <a:gd name="connsiteY46" fmla="*/ 390525 h 1399068"/>
                <a:gd name="connsiteX47" fmla="*/ 1676400 w 1914525"/>
                <a:gd name="connsiteY47" fmla="*/ 419100 h 1399068"/>
                <a:gd name="connsiteX48" fmla="*/ 1704975 w 1914525"/>
                <a:gd name="connsiteY48" fmla="*/ 471488 h 1399068"/>
                <a:gd name="connsiteX49" fmla="*/ 1747838 w 1914525"/>
                <a:gd name="connsiteY49" fmla="*/ 542925 h 1399068"/>
                <a:gd name="connsiteX50" fmla="*/ 1762125 w 1914525"/>
                <a:gd name="connsiteY50" fmla="*/ 571500 h 1399068"/>
                <a:gd name="connsiteX51" fmla="*/ 1771650 w 1914525"/>
                <a:gd name="connsiteY51" fmla="*/ 600075 h 1399068"/>
                <a:gd name="connsiteX52" fmla="*/ 1790700 w 1914525"/>
                <a:gd name="connsiteY52" fmla="*/ 642938 h 1399068"/>
                <a:gd name="connsiteX53" fmla="*/ 1809750 w 1914525"/>
                <a:gd name="connsiteY53" fmla="*/ 695325 h 1399068"/>
                <a:gd name="connsiteX54" fmla="*/ 1824038 w 1914525"/>
                <a:gd name="connsiteY54" fmla="*/ 747713 h 1399068"/>
                <a:gd name="connsiteX55" fmla="*/ 1833563 w 1914525"/>
                <a:gd name="connsiteY55" fmla="*/ 804863 h 1399068"/>
                <a:gd name="connsiteX56" fmla="*/ 1845469 w 1914525"/>
                <a:gd name="connsiteY56" fmla="*/ 940594 h 1399068"/>
                <a:gd name="connsiteX57" fmla="*/ 1857375 w 1914525"/>
                <a:gd name="connsiteY57" fmla="*/ 1000125 h 1399068"/>
                <a:gd name="connsiteX58" fmla="*/ 1850231 w 1914525"/>
                <a:gd name="connsiteY58" fmla="*/ 1166813 h 1399068"/>
                <a:gd name="connsiteX59" fmla="*/ 1885950 w 1914525"/>
                <a:gd name="connsiteY59" fmla="*/ 1285875 h 1399068"/>
                <a:gd name="connsiteX60" fmla="*/ 1876425 w 1914525"/>
                <a:gd name="connsiteY60" fmla="*/ 1357313 h 1399068"/>
                <a:gd name="connsiteX61" fmla="*/ 1866900 w 1914525"/>
                <a:gd name="connsiteY61" fmla="*/ 1395413 h 1399068"/>
                <a:gd name="connsiteX62" fmla="*/ 1862138 w 1914525"/>
                <a:gd name="connsiteY62" fmla="*/ 1271587 h 1399068"/>
                <a:gd name="connsiteX63" fmla="*/ 1881188 w 1914525"/>
                <a:gd name="connsiteY63" fmla="*/ 1238250 h 1399068"/>
                <a:gd name="connsiteX64" fmla="*/ 1890713 w 1914525"/>
                <a:gd name="connsiteY64" fmla="*/ 1200150 h 1399068"/>
                <a:gd name="connsiteX65" fmla="*/ 1900238 w 1914525"/>
                <a:gd name="connsiteY65" fmla="*/ 1171575 h 1399068"/>
                <a:gd name="connsiteX66" fmla="*/ 1905000 w 1914525"/>
                <a:gd name="connsiteY66" fmla="*/ 1085850 h 1399068"/>
                <a:gd name="connsiteX67" fmla="*/ 1914525 w 1914525"/>
                <a:gd name="connsiteY67" fmla="*/ 809625 h 1399068"/>
                <a:gd name="connsiteX68" fmla="*/ 1909763 w 1914525"/>
                <a:gd name="connsiteY68" fmla="*/ 666750 h 1399068"/>
                <a:gd name="connsiteX69" fmla="*/ 1890713 w 1914525"/>
                <a:gd name="connsiteY69" fmla="*/ 633413 h 1399068"/>
                <a:gd name="connsiteX70" fmla="*/ 1881188 w 1914525"/>
                <a:gd name="connsiteY70" fmla="*/ 609600 h 1399068"/>
                <a:gd name="connsiteX71" fmla="*/ 1871663 w 1914525"/>
                <a:gd name="connsiteY71" fmla="*/ 581025 h 1399068"/>
                <a:gd name="connsiteX72" fmla="*/ 1862138 w 1914525"/>
                <a:gd name="connsiteY72" fmla="*/ 566738 h 1399068"/>
                <a:gd name="connsiteX73" fmla="*/ 1857375 w 1914525"/>
                <a:gd name="connsiteY73" fmla="*/ 542925 h 1399068"/>
                <a:gd name="connsiteX74" fmla="*/ 1847850 w 1914525"/>
                <a:gd name="connsiteY74" fmla="*/ 528638 h 1399068"/>
                <a:gd name="connsiteX75" fmla="*/ 1843088 w 1914525"/>
                <a:gd name="connsiteY75" fmla="*/ 514350 h 1399068"/>
                <a:gd name="connsiteX76" fmla="*/ 1833563 w 1914525"/>
                <a:gd name="connsiteY76" fmla="*/ 495300 h 1399068"/>
                <a:gd name="connsiteX77" fmla="*/ 1824038 w 1914525"/>
                <a:gd name="connsiteY77" fmla="*/ 457200 h 1399068"/>
                <a:gd name="connsiteX78" fmla="*/ 1814513 w 1914525"/>
                <a:gd name="connsiteY78" fmla="*/ 438150 h 1399068"/>
                <a:gd name="connsiteX79" fmla="*/ 1800225 w 1914525"/>
                <a:gd name="connsiteY79" fmla="*/ 404813 h 1399068"/>
                <a:gd name="connsiteX80" fmla="*/ 1790700 w 1914525"/>
                <a:gd name="connsiteY80" fmla="*/ 376238 h 1399068"/>
                <a:gd name="connsiteX81" fmla="*/ 1785938 w 1914525"/>
                <a:gd name="connsiteY81" fmla="*/ 361950 h 1399068"/>
                <a:gd name="connsiteX82" fmla="*/ 1781175 w 1914525"/>
                <a:gd name="connsiteY82" fmla="*/ 342900 h 1399068"/>
                <a:gd name="connsiteX83" fmla="*/ 1771650 w 1914525"/>
                <a:gd name="connsiteY83" fmla="*/ 328613 h 1399068"/>
                <a:gd name="connsiteX84" fmla="*/ 1752600 w 1914525"/>
                <a:gd name="connsiteY84" fmla="*/ 280988 h 1399068"/>
                <a:gd name="connsiteX85" fmla="*/ 1747838 w 1914525"/>
                <a:gd name="connsiteY85" fmla="*/ 266700 h 1399068"/>
                <a:gd name="connsiteX86" fmla="*/ 1738313 w 1914525"/>
                <a:gd name="connsiteY86" fmla="*/ 252413 h 1399068"/>
                <a:gd name="connsiteX87" fmla="*/ 1724025 w 1914525"/>
                <a:gd name="connsiteY87" fmla="*/ 228600 h 1399068"/>
                <a:gd name="connsiteX88" fmla="*/ 1714500 w 1914525"/>
                <a:gd name="connsiteY88" fmla="*/ 214313 h 1399068"/>
                <a:gd name="connsiteX89" fmla="*/ 1700213 w 1914525"/>
                <a:gd name="connsiteY89" fmla="*/ 204788 h 1399068"/>
                <a:gd name="connsiteX90" fmla="*/ 1676400 w 1914525"/>
                <a:gd name="connsiteY90" fmla="*/ 176213 h 1399068"/>
                <a:gd name="connsiteX91" fmla="*/ 1666875 w 1914525"/>
                <a:gd name="connsiteY91" fmla="*/ 161925 h 1399068"/>
                <a:gd name="connsiteX92" fmla="*/ 1638300 w 1914525"/>
                <a:gd name="connsiteY92" fmla="*/ 152400 h 1399068"/>
                <a:gd name="connsiteX93" fmla="*/ 1609725 w 1914525"/>
                <a:gd name="connsiteY93" fmla="*/ 142875 h 1399068"/>
                <a:gd name="connsiteX94" fmla="*/ 1590675 w 1914525"/>
                <a:gd name="connsiteY94" fmla="*/ 133350 h 1399068"/>
                <a:gd name="connsiteX95" fmla="*/ 1533525 w 1914525"/>
                <a:gd name="connsiteY95" fmla="*/ 123825 h 1399068"/>
                <a:gd name="connsiteX96" fmla="*/ 1495425 w 1914525"/>
                <a:gd name="connsiteY96" fmla="*/ 109538 h 1399068"/>
                <a:gd name="connsiteX97" fmla="*/ 1376363 w 1914525"/>
                <a:gd name="connsiteY97" fmla="*/ 95250 h 1399068"/>
                <a:gd name="connsiteX98" fmla="*/ 1343025 w 1914525"/>
                <a:gd name="connsiteY98" fmla="*/ 90488 h 1399068"/>
                <a:gd name="connsiteX99" fmla="*/ 1281113 w 1914525"/>
                <a:gd name="connsiteY99" fmla="*/ 76200 h 1399068"/>
                <a:gd name="connsiteX100" fmla="*/ 1223963 w 1914525"/>
                <a:gd name="connsiteY100" fmla="*/ 71438 h 1399068"/>
                <a:gd name="connsiteX101" fmla="*/ 1181100 w 1914525"/>
                <a:gd name="connsiteY101" fmla="*/ 61913 h 1399068"/>
                <a:gd name="connsiteX102" fmla="*/ 1166813 w 1914525"/>
                <a:gd name="connsiteY102" fmla="*/ 52388 h 1399068"/>
                <a:gd name="connsiteX103" fmla="*/ 1143000 w 1914525"/>
                <a:gd name="connsiteY103" fmla="*/ 47625 h 1399068"/>
                <a:gd name="connsiteX104" fmla="*/ 1114425 w 1914525"/>
                <a:gd name="connsiteY104" fmla="*/ 38100 h 1399068"/>
                <a:gd name="connsiteX105" fmla="*/ 1085850 w 1914525"/>
                <a:gd name="connsiteY105" fmla="*/ 28575 h 1399068"/>
                <a:gd name="connsiteX106" fmla="*/ 1009650 w 1914525"/>
                <a:gd name="connsiteY106" fmla="*/ 19050 h 1399068"/>
                <a:gd name="connsiteX107" fmla="*/ 976313 w 1914525"/>
                <a:gd name="connsiteY107" fmla="*/ 9525 h 1399068"/>
                <a:gd name="connsiteX108" fmla="*/ 923925 w 1914525"/>
                <a:gd name="connsiteY108" fmla="*/ 0 h 1399068"/>
                <a:gd name="connsiteX109" fmla="*/ 771525 w 1914525"/>
                <a:gd name="connsiteY109" fmla="*/ 4763 h 1399068"/>
                <a:gd name="connsiteX110" fmla="*/ 757238 w 1914525"/>
                <a:gd name="connsiteY110" fmla="*/ 9525 h 1399068"/>
                <a:gd name="connsiteX111" fmla="*/ 733425 w 1914525"/>
                <a:gd name="connsiteY111" fmla="*/ 19050 h 1399068"/>
                <a:gd name="connsiteX112" fmla="*/ 714375 w 1914525"/>
                <a:gd name="connsiteY112" fmla="*/ 28575 h 1399068"/>
                <a:gd name="connsiteX113" fmla="*/ 700088 w 1914525"/>
                <a:gd name="connsiteY113" fmla="*/ 33338 h 1399068"/>
                <a:gd name="connsiteX114" fmla="*/ 681038 w 1914525"/>
                <a:gd name="connsiteY114" fmla="*/ 42863 h 1399068"/>
                <a:gd name="connsiteX115" fmla="*/ 633413 w 1914525"/>
                <a:gd name="connsiteY115" fmla="*/ 57150 h 1399068"/>
                <a:gd name="connsiteX116" fmla="*/ 595313 w 1914525"/>
                <a:gd name="connsiteY116" fmla="*/ 71438 h 1399068"/>
                <a:gd name="connsiteX117" fmla="*/ 552450 w 1914525"/>
                <a:gd name="connsiteY117" fmla="*/ 80963 h 1399068"/>
                <a:gd name="connsiteX118" fmla="*/ 519113 w 1914525"/>
                <a:gd name="connsiteY118" fmla="*/ 95250 h 1399068"/>
                <a:gd name="connsiteX119" fmla="*/ 485775 w 1914525"/>
                <a:gd name="connsiteY119" fmla="*/ 100013 h 1399068"/>
                <a:gd name="connsiteX120" fmla="*/ 438150 w 1914525"/>
                <a:gd name="connsiteY120" fmla="*/ 119063 h 1399068"/>
                <a:gd name="connsiteX121" fmla="*/ 404813 w 1914525"/>
                <a:gd name="connsiteY121" fmla="*/ 133350 h 1399068"/>
                <a:gd name="connsiteX122" fmla="*/ 390525 w 1914525"/>
                <a:gd name="connsiteY122" fmla="*/ 147638 h 1399068"/>
                <a:gd name="connsiteX123" fmla="*/ 352425 w 1914525"/>
                <a:gd name="connsiteY123" fmla="*/ 166688 h 1399068"/>
                <a:gd name="connsiteX124" fmla="*/ 319088 w 1914525"/>
                <a:gd name="connsiteY124" fmla="*/ 180975 h 1399068"/>
                <a:gd name="connsiteX125" fmla="*/ 300038 w 1914525"/>
                <a:gd name="connsiteY125" fmla="*/ 195263 h 1399068"/>
                <a:gd name="connsiteX126" fmla="*/ 285750 w 1914525"/>
                <a:gd name="connsiteY126" fmla="*/ 200025 h 1399068"/>
                <a:gd name="connsiteX127" fmla="*/ 266700 w 1914525"/>
                <a:gd name="connsiteY127" fmla="*/ 214313 h 1399068"/>
                <a:gd name="connsiteX128" fmla="*/ 228600 w 1914525"/>
                <a:gd name="connsiteY128" fmla="*/ 233363 h 1399068"/>
                <a:gd name="connsiteX129" fmla="*/ 200025 w 1914525"/>
                <a:gd name="connsiteY129" fmla="*/ 252413 h 1399068"/>
                <a:gd name="connsiteX130" fmla="*/ 185738 w 1914525"/>
                <a:gd name="connsiteY130" fmla="*/ 261938 h 1399068"/>
                <a:gd name="connsiteX131" fmla="*/ 166688 w 1914525"/>
                <a:gd name="connsiteY131" fmla="*/ 271463 h 1399068"/>
                <a:gd name="connsiteX132" fmla="*/ 157163 w 1914525"/>
                <a:gd name="connsiteY132" fmla="*/ 285750 h 1399068"/>
                <a:gd name="connsiteX133" fmla="*/ 142875 w 1914525"/>
                <a:gd name="connsiteY133" fmla="*/ 300038 h 1399068"/>
                <a:gd name="connsiteX134" fmla="*/ 119063 w 1914525"/>
                <a:gd name="connsiteY134" fmla="*/ 333375 h 1399068"/>
                <a:gd name="connsiteX135" fmla="*/ 114300 w 1914525"/>
                <a:gd name="connsiteY135" fmla="*/ 347663 h 1399068"/>
                <a:gd name="connsiteX136" fmla="*/ 104775 w 1914525"/>
                <a:gd name="connsiteY136" fmla="*/ 371475 h 1399068"/>
                <a:gd name="connsiteX137" fmla="*/ 85725 w 1914525"/>
                <a:gd name="connsiteY137" fmla="*/ 404813 h 1399068"/>
                <a:gd name="connsiteX138" fmla="*/ 76200 w 1914525"/>
                <a:gd name="connsiteY138" fmla="*/ 442913 h 1399068"/>
                <a:gd name="connsiteX139" fmla="*/ 71438 w 1914525"/>
                <a:gd name="connsiteY139" fmla="*/ 457200 h 1399068"/>
                <a:gd name="connsiteX140" fmla="*/ 66675 w 1914525"/>
                <a:gd name="connsiteY140" fmla="*/ 490538 h 1399068"/>
                <a:gd name="connsiteX141" fmla="*/ 61913 w 1914525"/>
                <a:gd name="connsiteY141" fmla="*/ 504825 h 1399068"/>
                <a:gd name="connsiteX142" fmla="*/ 57150 w 1914525"/>
                <a:gd name="connsiteY142" fmla="*/ 523875 h 1399068"/>
                <a:gd name="connsiteX143" fmla="*/ 52388 w 1914525"/>
                <a:gd name="connsiteY143" fmla="*/ 576263 h 1399068"/>
                <a:gd name="connsiteX144" fmla="*/ 47625 w 1914525"/>
                <a:gd name="connsiteY144" fmla="*/ 604838 h 1399068"/>
                <a:gd name="connsiteX145" fmla="*/ 38100 w 1914525"/>
                <a:gd name="connsiteY145" fmla="*/ 714375 h 1399068"/>
                <a:gd name="connsiteX146" fmla="*/ 28575 w 1914525"/>
                <a:gd name="connsiteY146" fmla="*/ 762000 h 1399068"/>
                <a:gd name="connsiteX147" fmla="*/ 14288 w 1914525"/>
                <a:gd name="connsiteY147" fmla="*/ 866775 h 1399068"/>
                <a:gd name="connsiteX148" fmla="*/ 9525 w 1914525"/>
                <a:gd name="connsiteY148" fmla="*/ 890588 h 1399068"/>
                <a:gd name="connsiteX149" fmla="*/ 0 w 1914525"/>
                <a:gd name="connsiteY149" fmla="*/ 919163 h 1399068"/>
                <a:gd name="connsiteX150" fmla="*/ 4763 w 1914525"/>
                <a:gd name="connsiteY150" fmla="*/ 1042988 h 1399068"/>
                <a:gd name="connsiteX151" fmla="*/ 14288 w 1914525"/>
                <a:gd name="connsiteY151" fmla="*/ 1076325 h 1399068"/>
                <a:gd name="connsiteX152" fmla="*/ 23813 w 1914525"/>
                <a:gd name="connsiteY15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23925 w 1914525"/>
                <a:gd name="connsiteY28" fmla="*/ 216693 h 1399068"/>
                <a:gd name="connsiteX29" fmla="*/ 973932 w 1914525"/>
                <a:gd name="connsiteY29" fmla="*/ 223837 h 1399068"/>
                <a:gd name="connsiteX30" fmla="*/ 1031082 w 1914525"/>
                <a:gd name="connsiteY30" fmla="*/ 319088 h 1399068"/>
                <a:gd name="connsiteX31" fmla="*/ 1014412 w 1914525"/>
                <a:gd name="connsiteY31" fmla="*/ 221455 h 1399068"/>
                <a:gd name="connsiteX32" fmla="*/ 1126332 w 1914525"/>
                <a:gd name="connsiteY32" fmla="*/ 273842 h 1399068"/>
                <a:gd name="connsiteX33" fmla="*/ 1107281 w 1914525"/>
                <a:gd name="connsiteY33" fmla="*/ 200024 h 1399068"/>
                <a:gd name="connsiteX34" fmla="*/ 1297783 w 1914525"/>
                <a:gd name="connsiteY34" fmla="*/ 292894 h 1399068"/>
                <a:gd name="connsiteX35" fmla="*/ 1247776 w 1914525"/>
                <a:gd name="connsiteY35" fmla="*/ 211931 h 1399068"/>
                <a:gd name="connsiteX36" fmla="*/ 1407319 w 1914525"/>
                <a:gd name="connsiteY36" fmla="*/ 321469 h 1399068"/>
                <a:gd name="connsiteX37" fmla="*/ 1409700 w 1914525"/>
                <a:gd name="connsiteY37" fmla="*/ 242887 h 1399068"/>
                <a:gd name="connsiteX38" fmla="*/ 1443038 w 1914525"/>
                <a:gd name="connsiteY38" fmla="*/ 235744 h 1399068"/>
                <a:gd name="connsiteX39" fmla="*/ 1481138 w 1914525"/>
                <a:gd name="connsiteY39" fmla="*/ 247650 h 1399068"/>
                <a:gd name="connsiteX40" fmla="*/ 1500188 w 1914525"/>
                <a:gd name="connsiteY40" fmla="*/ 266699 h 1399068"/>
                <a:gd name="connsiteX41" fmla="*/ 1519238 w 1914525"/>
                <a:gd name="connsiteY41" fmla="*/ 300038 h 1399068"/>
                <a:gd name="connsiteX42" fmla="*/ 1557338 w 1914525"/>
                <a:gd name="connsiteY42" fmla="*/ 295275 h 1399068"/>
                <a:gd name="connsiteX43" fmla="*/ 1590675 w 1914525"/>
                <a:gd name="connsiteY43" fmla="*/ 314325 h 1399068"/>
                <a:gd name="connsiteX44" fmla="*/ 1619250 w 1914525"/>
                <a:gd name="connsiteY44" fmla="*/ 342900 h 1399068"/>
                <a:gd name="connsiteX45" fmla="*/ 1657350 w 1914525"/>
                <a:gd name="connsiteY45" fmla="*/ 390525 h 1399068"/>
                <a:gd name="connsiteX46" fmla="*/ 1676400 w 1914525"/>
                <a:gd name="connsiteY46" fmla="*/ 419100 h 1399068"/>
                <a:gd name="connsiteX47" fmla="*/ 1704975 w 1914525"/>
                <a:gd name="connsiteY47" fmla="*/ 471488 h 1399068"/>
                <a:gd name="connsiteX48" fmla="*/ 1747838 w 1914525"/>
                <a:gd name="connsiteY48" fmla="*/ 542925 h 1399068"/>
                <a:gd name="connsiteX49" fmla="*/ 1762125 w 1914525"/>
                <a:gd name="connsiteY49" fmla="*/ 571500 h 1399068"/>
                <a:gd name="connsiteX50" fmla="*/ 1771650 w 1914525"/>
                <a:gd name="connsiteY50" fmla="*/ 600075 h 1399068"/>
                <a:gd name="connsiteX51" fmla="*/ 1790700 w 1914525"/>
                <a:gd name="connsiteY51" fmla="*/ 642938 h 1399068"/>
                <a:gd name="connsiteX52" fmla="*/ 1809750 w 1914525"/>
                <a:gd name="connsiteY52" fmla="*/ 695325 h 1399068"/>
                <a:gd name="connsiteX53" fmla="*/ 1824038 w 1914525"/>
                <a:gd name="connsiteY53" fmla="*/ 747713 h 1399068"/>
                <a:gd name="connsiteX54" fmla="*/ 1833563 w 1914525"/>
                <a:gd name="connsiteY54" fmla="*/ 804863 h 1399068"/>
                <a:gd name="connsiteX55" fmla="*/ 1845469 w 1914525"/>
                <a:gd name="connsiteY55" fmla="*/ 940594 h 1399068"/>
                <a:gd name="connsiteX56" fmla="*/ 1857375 w 1914525"/>
                <a:gd name="connsiteY56" fmla="*/ 1000125 h 1399068"/>
                <a:gd name="connsiteX57" fmla="*/ 1850231 w 1914525"/>
                <a:gd name="connsiteY57" fmla="*/ 1166813 h 1399068"/>
                <a:gd name="connsiteX58" fmla="*/ 1885950 w 1914525"/>
                <a:gd name="connsiteY58" fmla="*/ 1285875 h 1399068"/>
                <a:gd name="connsiteX59" fmla="*/ 1876425 w 1914525"/>
                <a:gd name="connsiteY59" fmla="*/ 1357313 h 1399068"/>
                <a:gd name="connsiteX60" fmla="*/ 1866900 w 1914525"/>
                <a:gd name="connsiteY60" fmla="*/ 1395413 h 1399068"/>
                <a:gd name="connsiteX61" fmla="*/ 1862138 w 1914525"/>
                <a:gd name="connsiteY61" fmla="*/ 1271587 h 1399068"/>
                <a:gd name="connsiteX62" fmla="*/ 1881188 w 1914525"/>
                <a:gd name="connsiteY62" fmla="*/ 1238250 h 1399068"/>
                <a:gd name="connsiteX63" fmla="*/ 1890713 w 1914525"/>
                <a:gd name="connsiteY63" fmla="*/ 1200150 h 1399068"/>
                <a:gd name="connsiteX64" fmla="*/ 1900238 w 1914525"/>
                <a:gd name="connsiteY64" fmla="*/ 1171575 h 1399068"/>
                <a:gd name="connsiteX65" fmla="*/ 1905000 w 1914525"/>
                <a:gd name="connsiteY65" fmla="*/ 1085850 h 1399068"/>
                <a:gd name="connsiteX66" fmla="*/ 1914525 w 1914525"/>
                <a:gd name="connsiteY66" fmla="*/ 809625 h 1399068"/>
                <a:gd name="connsiteX67" fmla="*/ 1909763 w 1914525"/>
                <a:gd name="connsiteY67" fmla="*/ 666750 h 1399068"/>
                <a:gd name="connsiteX68" fmla="*/ 1890713 w 1914525"/>
                <a:gd name="connsiteY68" fmla="*/ 633413 h 1399068"/>
                <a:gd name="connsiteX69" fmla="*/ 1881188 w 1914525"/>
                <a:gd name="connsiteY69" fmla="*/ 609600 h 1399068"/>
                <a:gd name="connsiteX70" fmla="*/ 1871663 w 1914525"/>
                <a:gd name="connsiteY70" fmla="*/ 581025 h 1399068"/>
                <a:gd name="connsiteX71" fmla="*/ 1862138 w 1914525"/>
                <a:gd name="connsiteY71" fmla="*/ 566738 h 1399068"/>
                <a:gd name="connsiteX72" fmla="*/ 1857375 w 1914525"/>
                <a:gd name="connsiteY72" fmla="*/ 542925 h 1399068"/>
                <a:gd name="connsiteX73" fmla="*/ 1847850 w 1914525"/>
                <a:gd name="connsiteY73" fmla="*/ 528638 h 1399068"/>
                <a:gd name="connsiteX74" fmla="*/ 1843088 w 1914525"/>
                <a:gd name="connsiteY74" fmla="*/ 514350 h 1399068"/>
                <a:gd name="connsiteX75" fmla="*/ 1833563 w 1914525"/>
                <a:gd name="connsiteY75" fmla="*/ 495300 h 1399068"/>
                <a:gd name="connsiteX76" fmla="*/ 1824038 w 1914525"/>
                <a:gd name="connsiteY76" fmla="*/ 457200 h 1399068"/>
                <a:gd name="connsiteX77" fmla="*/ 1814513 w 1914525"/>
                <a:gd name="connsiteY77" fmla="*/ 438150 h 1399068"/>
                <a:gd name="connsiteX78" fmla="*/ 1800225 w 1914525"/>
                <a:gd name="connsiteY78" fmla="*/ 404813 h 1399068"/>
                <a:gd name="connsiteX79" fmla="*/ 1790700 w 1914525"/>
                <a:gd name="connsiteY79" fmla="*/ 376238 h 1399068"/>
                <a:gd name="connsiteX80" fmla="*/ 1785938 w 1914525"/>
                <a:gd name="connsiteY80" fmla="*/ 361950 h 1399068"/>
                <a:gd name="connsiteX81" fmla="*/ 1781175 w 1914525"/>
                <a:gd name="connsiteY81" fmla="*/ 342900 h 1399068"/>
                <a:gd name="connsiteX82" fmla="*/ 1771650 w 1914525"/>
                <a:gd name="connsiteY82" fmla="*/ 328613 h 1399068"/>
                <a:gd name="connsiteX83" fmla="*/ 1752600 w 1914525"/>
                <a:gd name="connsiteY83" fmla="*/ 280988 h 1399068"/>
                <a:gd name="connsiteX84" fmla="*/ 1747838 w 1914525"/>
                <a:gd name="connsiteY84" fmla="*/ 266700 h 1399068"/>
                <a:gd name="connsiteX85" fmla="*/ 1738313 w 1914525"/>
                <a:gd name="connsiteY85" fmla="*/ 252413 h 1399068"/>
                <a:gd name="connsiteX86" fmla="*/ 1724025 w 1914525"/>
                <a:gd name="connsiteY86" fmla="*/ 228600 h 1399068"/>
                <a:gd name="connsiteX87" fmla="*/ 1714500 w 1914525"/>
                <a:gd name="connsiteY87" fmla="*/ 214313 h 1399068"/>
                <a:gd name="connsiteX88" fmla="*/ 1700213 w 1914525"/>
                <a:gd name="connsiteY88" fmla="*/ 204788 h 1399068"/>
                <a:gd name="connsiteX89" fmla="*/ 1676400 w 1914525"/>
                <a:gd name="connsiteY89" fmla="*/ 176213 h 1399068"/>
                <a:gd name="connsiteX90" fmla="*/ 1666875 w 1914525"/>
                <a:gd name="connsiteY90" fmla="*/ 161925 h 1399068"/>
                <a:gd name="connsiteX91" fmla="*/ 1638300 w 1914525"/>
                <a:gd name="connsiteY91" fmla="*/ 152400 h 1399068"/>
                <a:gd name="connsiteX92" fmla="*/ 1609725 w 1914525"/>
                <a:gd name="connsiteY92" fmla="*/ 142875 h 1399068"/>
                <a:gd name="connsiteX93" fmla="*/ 1590675 w 1914525"/>
                <a:gd name="connsiteY93" fmla="*/ 133350 h 1399068"/>
                <a:gd name="connsiteX94" fmla="*/ 1533525 w 1914525"/>
                <a:gd name="connsiteY94" fmla="*/ 123825 h 1399068"/>
                <a:gd name="connsiteX95" fmla="*/ 1495425 w 1914525"/>
                <a:gd name="connsiteY95" fmla="*/ 109538 h 1399068"/>
                <a:gd name="connsiteX96" fmla="*/ 1376363 w 1914525"/>
                <a:gd name="connsiteY96" fmla="*/ 95250 h 1399068"/>
                <a:gd name="connsiteX97" fmla="*/ 1343025 w 1914525"/>
                <a:gd name="connsiteY97" fmla="*/ 90488 h 1399068"/>
                <a:gd name="connsiteX98" fmla="*/ 1281113 w 1914525"/>
                <a:gd name="connsiteY98" fmla="*/ 76200 h 1399068"/>
                <a:gd name="connsiteX99" fmla="*/ 1223963 w 1914525"/>
                <a:gd name="connsiteY99" fmla="*/ 71438 h 1399068"/>
                <a:gd name="connsiteX100" fmla="*/ 1181100 w 1914525"/>
                <a:gd name="connsiteY100" fmla="*/ 61913 h 1399068"/>
                <a:gd name="connsiteX101" fmla="*/ 1166813 w 1914525"/>
                <a:gd name="connsiteY101" fmla="*/ 52388 h 1399068"/>
                <a:gd name="connsiteX102" fmla="*/ 1143000 w 1914525"/>
                <a:gd name="connsiteY102" fmla="*/ 47625 h 1399068"/>
                <a:gd name="connsiteX103" fmla="*/ 1114425 w 1914525"/>
                <a:gd name="connsiteY103" fmla="*/ 38100 h 1399068"/>
                <a:gd name="connsiteX104" fmla="*/ 1085850 w 1914525"/>
                <a:gd name="connsiteY104" fmla="*/ 28575 h 1399068"/>
                <a:gd name="connsiteX105" fmla="*/ 1009650 w 1914525"/>
                <a:gd name="connsiteY105" fmla="*/ 19050 h 1399068"/>
                <a:gd name="connsiteX106" fmla="*/ 976313 w 1914525"/>
                <a:gd name="connsiteY106" fmla="*/ 9525 h 1399068"/>
                <a:gd name="connsiteX107" fmla="*/ 923925 w 1914525"/>
                <a:gd name="connsiteY107" fmla="*/ 0 h 1399068"/>
                <a:gd name="connsiteX108" fmla="*/ 771525 w 1914525"/>
                <a:gd name="connsiteY108" fmla="*/ 4763 h 1399068"/>
                <a:gd name="connsiteX109" fmla="*/ 757238 w 1914525"/>
                <a:gd name="connsiteY109" fmla="*/ 9525 h 1399068"/>
                <a:gd name="connsiteX110" fmla="*/ 733425 w 1914525"/>
                <a:gd name="connsiteY110" fmla="*/ 19050 h 1399068"/>
                <a:gd name="connsiteX111" fmla="*/ 714375 w 1914525"/>
                <a:gd name="connsiteY111" fmla="*/ 28575 h 1399068"/>
                <a:gd name="connsiteX112" fmla="*/ 700088 w 1914525"/>
                <a:gd name="connsiteY112" fmla="*/ 33338 h 1399068"/>
                <a:gd name="connsiteX113" fmla="*/ 681038 w 1914525"/>
                <a:gd name="connsiteY113" fmla="*/ 42863 h 1399068"/>
                <a:gd name="connsiteX114" fmla="*/ 633413 w 1914525"/>
                <a:gd name="connsiteY114" fmla="*/ 57150 h 1399068"/>
                <a:gd name="connsiteX115" fmla="*/ 595313 w 1914525"/>
                <a:gd name="connsiteY115" fmla="*/ 71438 h 1399068"/>
                <a:gd name="connsiteX116" fmla="*/ 552450 w 1914525"/>
                <a:gd name="connsiteY116" fmla="*/ 80963 h 1399068"/>
                <a:gd name="connsiteX117" fmla="*/ 519113 w 1914525"/>
                <a:gd name="connsiteY117" fmla="*/ 95250 h 1399068"/>
                <a:gd name="connsiteX118" fmla="*/ 485775 w 1914525"/>
                <a:gd name="connsiteY118" fmla="*/ 100013 h 1399068"/>
                <a:gd name="connsiteX119" fmla="*/ 438150 w 1914525"/>
                <a:gd name="connsiteY119" fmla="*/ 119063 h 1399068"/>
                <a:gd name="connsiteX120" fmla="*/ 404813 w 1914525"/>
                <a:gd name="connsiteY120" fmla="*/ 133350 h 1399068"/>
                <a:gd name="connsiteX121" fmla="*/ 390525 w 1914525"/>
                <a:gd name="connsiteY121" fmla="*/ 147638 h 1399068"/>
                <a:gd name="connsiteX122" fmla="*/ 352425 w 1914525"/>
                <a:gd name="connsiteY122" fmla="*/ 166688 h 1399068"/>
                <a:gd name="connsiteX123" fmla="*/ 319088 w 1914525"/>
                <a:gd name="connsiteY123" fmla="*/ 180975 h 1399068"/>
                <a:gd name="connsiteX124" fmla="*/ 300038 w 1914525"/>
                <a:gd name="connsiteY124" fmla="*/ 195263 h 1399068"/>
                <a:gd name="connsiteX125" fmla="*/ 285750 w 1914525"/>
                <a:gd name="connsiteY125" fmla="*/ 200025 h 1399068"/>
                <a:gd name="connsiteX126" fmla="*/ 266700 w 1914525"/>
                <a:gd name="connsiteY126" fmla="*/ 214313 h 1399068"/>
                <a:gd name="connsiteX127" fmla="*/ 228600 w 1914525"/>
                <a:gd name="connsiteY127" fmla="*/ 233363 h 1399068"/>
                <a:gd name="connsiteX128" fmla="*/ 200025 w 1914525"/>
                <a:gd name="connsiteY128" fmla="*/ 252413 h 1399068"/>
                <a:gd name="connsiteX129" fmla="*/ 185738 w 1914525"/>
                <a:gd name="connsiteY129" fmla="*/ 261938 h 1399068"/>
                <a:gd name="connsiteX130" fmla="*/ 166688 w 1914525"/>
                <a:gd name="connsiteY130" fmla="*/ 271463 h 1399068"/>
                <a:gd name="connsiteX131" fmla="*/ 157163 w 1914525"/>
                <a:gd name="connsiteY131" fmla="*/ 285750 h 1399068"/>
                <a:gd name="connsiteX132" fmla="*/ 142875 w 1914525"/>
                <a:gd name="connsiteY132" fmla="*/ 300038 h 1399068"/>
                <a:gd name="connsiteX133" fmla="*/ 119063 w 1914525"/>
                <a:gd name="connsiteY133" fmla="*/ 333375 h 1399068"/>
                <a:gd name="connsiteX134" fmla="*/ 114300 w 1914525"/>
                <a:gd name="connsiteY134" fmla="*/ 347663 h 1399068"/>
                <a:gd name="connsiteX135" fmla="*/ 104775 w 1914525"/>
                <a:gd name="connsiteY135" fmla="*/ 371475 h 1399068"/>
                <a:gd name="connsiteX136" fmla="*/ 85725 w 1914525"/>
                <a:gd name="connsiteY136" fmla="*/ 404813 h 1399068"/>
                <a:gd name="connsiteX137" fmla="*/ 76200 w 1914525"/>
                <a:gd name="connsiteY137" fmla="*/ 442913 h 1399068"/>
                <a:gd name="connsiteX138" fmla="*/ 71438 w 1914525"/>
                <a:gd name="connsiteY138" fmla="*/ 457200 h 1399068"/>
                <a:gd name="connsiteX139" fmla="*/ 66675 w 1914525"/>
                <a:gd name="connsiteY139" fmla="*/ 490538 h 1399068"/>
                <a:gd name="connsiteX140" fmla="*/ 61913 w 1914525"/>
                <a:gd name="connsiteY140" fmla="*/ 504825 h 1399068"/>
                <a:gd name="connsiteX141" fmla="*/ 57150 w 1914525"/>
                <a:gd name="connsiteY141" fmla="*/ 523875 h 1399068"/>
                <a:gd name="connsiteX142" fmla="*/ 52388 w 1914525"/>
                <a:gd name="connsiteY142" fmla="*/ 576263 h 1399068"/>
                <a:gd name="connsiteX143" fmla="*/ 47625 w 1914525"/>
                <a:gd name="connsiteY143" fmla="*/ 604838 h 1399068"/>
                <a:gd name="connsiteX144" fmla="*/ 38100 w 1914525"/>
                <a:gd name="connsiteY144" fmla="*/ 714375 h 1399068"/>
                <a:gd name="connsiteX145" fmla="*/ 28575 w 1914525"/>
                <a:gd name="connsiteY145" fmla="*/ 762000 h 1399068"/>
                <a:gd name="connsiteX146" fmla="*/ 14288 w 1914525"/>
                <a:gd name="connsiteY146" fmla="*/ 866775 h 1399068"/>
                <a:gd name="connsiteX147" fmla="*/ 9525 w 1914525"/>
                <a:gd name="connsiteY147" fmla="*/ 890588 h 1399068"/>
                <a:gd name="connsiteX148" fmla="*/ 0 w 1914525"/>
                <a:gd name="connsiteY148" fmla="*/ 919163 h 1399068"/>
                <a:gd name="connsiteX149" fmla="*/ 4763 w 1914525"/>
                <a:gd name="connsiteY149" fmla="*/ 1042988 h 1399068"/>
                <a:gd name="connsiteX150" fmla="*/ 14288 w 1914525"/>
                <a:gd name="connsiteY150" fmla="*/ 1076325 h 1399068"/>
                <a:gd name="connsiteX151" fmla="*/ 23813 w 1914525"/>
                <a:gd name="connsiteY15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973932 w 1914525"/>
                <a:gd name="connsiteY28" fmla="*/ 223837 h 1399068"/>
                <a:gd name="connsiteX29" fmla="*/ 1031082 w 1914525"/>
                <a:gd name="connsiteY29" fmla="*/ 319088 h 1399068"/>
                <a:gd name="connsiteX30" fmla="*/ 1014412 w 1914525"/>
                <a:gd name="connsiteY30" fmla="*/ 221455 h 1399068"/>
                <a:gd name="connsiteX31" fmla="*/ 1126332 w 1914525"/>
                <a:gd name="connsiteY31" fmla="*/ 273842 h 1399068"/>
                <a:gd name="connsiteX32" fmla="*/ 1107281 w 1914525"/>
                <a:gd name="connsiteY32" fmla="*/ 200024 h 1399068"/>
                <a:gd name="connsiteX33" fmla="*/ 1297783 w 1914525"/>
                <a:gd name="connsiteY33" fmla="*/ 292894 h 1399068"/>
                <a:gd name="connsiteX34" fmla="*/ 1247776 w 1914525"/>
                <a:gd name="connsiteY34" fmla="*/ 211931 h 1399068"/>
                <a:gd name="connsiteX35" fmla="*/ 1407319 w 1914525"/>
                <a:gd name="connsiteY35" fmla="*/ 321469 h 1399068"/>
                <a:gd name="connsiteX36" fmla="*/ 1409700 w 1914525"/>
                <a:gd name="connsiteY36" fmla="*/ 242887 h 1399068"/>
                <a:gd name="connsiteX37" fmla="*/ 1443038 w 1914525"/>
                <a:gd name="connsiteY37" fmla="*/ 235744 h 1399068"/>
                <a:gd name="connsiteX38" fmla="*/ 1481138 w 1914525"/>
                <a:gd name="connsiteY38" fmla="*/ 247650 h 1399068"/>
                <a:gd name="connsiteX39" fmla="*/ 1500188 w 1914525"/>
                <a:gd name="connsiteY39" fmla="*/ 266699 h 1399068"/>
                <a:gd name="connsiteX40" fmla="*/ 1519238 w 1914525"/>
                <a:gd name="connsiteY40" fmla="*/ 300038 h 1399068"/>
                <a:gd name="connsiteX41" fmla="*/ 1557338 w 1914525"/>
                <a:gd name="connsiteY41" fmla="*/ 295275 h 1399068"/>
                <a:gd name="connsiteX42" fmla="*/ 1590675 w 1914525"/>
                <a:gd name="connsiteY42" fmla="*/ 314325 h 1399068"/>
                <a:gd name="connsiteX43" fmla="*/ 1619250 w 1914525"/>
                <a:gd name="connsiteY43" fmla="*/ 342900 h 1399068"/>
                <a:gd name="connsiteX44" fmla="*/ 1657350 w 1914525"/>
                <a:gd name="connsiteY44" fmla="*/ 390525 h 1399068"/>
                <a:gd name="connsiteX45" fmla="*/ 1676400 w 1914525"/>
                <a:gd name="connsiteY45" fmla="*/ 419100 h 1399068"/>
                <a:gd name="connsiteX46" fmla="*/ 1704975 w 1914525"/>
                <a:gd name="connsiteY46" fmla="*/ 471488 h 1399068"/>
                <a:gd name="connsiteX47" fmla="*/ 1747838 w 1914525"/>
                <a:gd name="connsiteY47" fmla="*/ 542925 h 1399068"/>
                <a:gd name="connsiteX48" fmla="*/ 1762125 w 1914525"/>
                <a:gd name="connsiteY48" fmla="*/ 571500 h 1399068"/>
                <a:gd name="connsiteX49" fmla="*/ 1771650 w 1914525"/>
                <a:gd name="connsiteY49" fmla="*/ 600075 h 1399068"/>
                <a:gd name="connsiteX50" fmla="*/ 1790700 w 1914525"/>
                <a:gd name="connsiteY50" fmla="*/ 642938 h 1399068"/>
                <a:gd name="connsiteX51" fmla="*/ 1809750 w 1914525"/>
                <a:gd name="connsiteY51" fmla="*/ 695325 h 1399068"/>
                <a:gd name="connsiteX52" fmla="*/ 1824038 w 1914525"/>
                <a:gd name="connsiteY52" fmla="*/ 747713 h 1399068"/>
                <a:gd name="connsiteX53" fmla="*/ 1833563 w 1914525"/>
                <a:gd name="connsiteY53" fmla="*/ 804863 h 1399068"/>
                <a:gd name="connsiteX54" fmla="*/ 1845469 w 1914525"/>
                <a:gd name="connsiteY54" fmla="*/ 940594 h 1399068"/>
                <a:gd name="connsiteX55" fmla="*/ 1857375 w 1914525"/>
                <a:gd name="connsiteY55" fmla="*/ 1000125 h 1399068"/>
                <a:gd name="connsiteX56" fmla="*/ 1850231 w 1914525"/>
                <a:gd name="connsiteY56" fmla="*/ 1166813 h 1399068"/>
                <a:gd name="connsiteX57" fmla="*/ 1885950 w 1914525"/>
                <a:gd name="connsiteY57" fmla="*/ 1285875 h 1399068"/>
                <a:gd name="connsiteX58" fmla="*/ 1876425 w 1914525"/>
                <a:gd name="connsiteY58" fmla="*/ 1357313 h 1399068"/>
                <a:gd name="connsiteX59" fmla="*/ 1866900 w 1914525"/>
                <a:gd name="connsiteY59" fmla="*/ 1395413 h 1399068"/>
                <a:gd name="connsiteX60" fmla="*/ 1862138 w 1914525"/>
                <a:gd name="connsiteY60" fmla="*/ 1271587 h 1399068"/>
                <a:gd name="connsiteX61" fmla="*/ 1881188 w 1914525"/>
                <a:gd name="connsiteY61" fmla="*/ 1238250 h 1399068"/>
                <a:gd name="connsiteX62" fmla="*/ 1890713 w 1914525"/>
                <a:gd name="connsiteY62" fmla="*/ 1200150 h 1399068"/>
                <a:gd name="connsiteX63" fmla="*/ 1900238 w 1914525"/>
                <a:gd name="connsiteY63" fmla="*/ 1171575 h 1399068"/>
                <a:gd name="connsiteX64" fmla="*/ 1905000 w 1914525"/>
                <a:gd name="connsiteY64" fmla="*/ 1085850 h 1399068"/>
                <a:gd name="connsiteX65" fmla="*/ 1914525 w 1914525"/>
                <a:gd name="connsiteY65" fmla="*/ 809625 h 1399068"/>
                <a:gd name="connsiteX66" fmla="*/ 1909763 w 1914525"/>
                <a:gd name="connsiteY66" fmla="*/ 666750 h 1399068"/>
                <a:gd name="connsiteX67" fmla="*/ 1890713 w 1914525"/>
                <a:gd name="connsiteY67" fmla="*/ 633413 h 1399068"/>
                <a:gd name="connsiteX68" fmla="*/ 1881188 w 1914525"/>
                <a:gd name="connsiteY68" fmla="*/ 609600 h 1399068"/>
                <a:gd name="connsiteX69" fmla="*/ 1871663 w 1914525"/>
                <a:gd name="connsiteY69" fmla="*/ 581025 h 1399068"/>
                <a:gd name="connsiteX70" fmla="*/ 1862138 w 1914525"/>
                <a:gd name="connsiteY70" fmla="*/ 566738 h 1399068"/>
                <a:gd name="connsiteX71" fmla="*/ 1857375 w 1914525"/>
                <a:gd name="connsiteY71" fmla="*/ 542925 h 1399068"/>
                <a:gd name="connsiteX72" fmla="*/ 1847850 w 1914525"/>
                <a:gd name="connsiteY72" fmla="*/ 528638 h 1399068"/>
                <a:gd name="connsiteX73" fmla="*/ 1843088 w 1914525"/>
                <a:gd name="connsiteY73" fmla="*/ 514350 h 1399068"/>
                <a:gd name="connsiteX74" fmla="*/ 1833563 w 1914525"/>
                <a:gd name="connsiteY74" fmla="*/ 495300 h 1399068"/>
                <a:gd name="connsiteX75" fmla="*/ 1824038 w 1914525"/>
                <a:gd name="connsiteY75" fmla="*/ 457200 h 1399068"/>
                <a:gd name="connsiteX76" fmla="*/ 1814513 w 1914525"/>
                <a:gd name="connsiteY76" fmla="*/ 438150 h 1399068"/>
                <a:gd name="connsiteX77" fmla="*/ 1800225 w 1914525"/>
                <a:gd name="connsiteY77" fmla="*/ 404813 h 1399068"/>
                <a:gd name="connsiteX78" fmla="*/ 1790700 w 1914525"/>
                <a:gd name="connsiteY78" fmla="*/ 376238 h 1399068"/>
                <a:gd name="connsiteX79" fmla="*/ 1785938 w 1914525"/>
                <a:gd name="connsiteY79" fmla="*/ 361950 h 1399068"/>
                <a:gd name="connsiteX80" fmla="*/ 1781175 w 1914525"/>
                <a:gd name="connsiteY80" fmla="*/ 342900 h 1399068"/>
                <a:gd name="connsiteX81" fmla="*/ 1771650 w 1914525"/>
                <a:gd name="connsiteY81" fmla="*/ 328613 h 1399068"/>
                <a:gd name="connsiteX82" fmla="*/ 1752600 w 1914525"/>
                <a:gd name="connsiteY82" fmla="*/ 280988 h 1399068"/>
                <a:gd name="connsiteX83" fmla="*/ 1747838 w 1914525"/>
                <a:gd name="connsiteY83" fmla="*/ 266700 h 1399068"/>
                <a:gd name="connsiteX84" fmla="*/ 1738313 w 1914525"/>
                <a:gd name="connsiteY84" fmla="*/ 252413 h 1399068"/>
                <a:gd name="connsiteX85" fmla="*/ 1724025 w 1914525"/>
                <a:gd name="connsiteY85" fmla="*/ 228600 h 1399068"/>
                <a:gd name="connsiteX86" fmla="*/ 1714500 w 1914525"/>
                <a:gd name="connsiteY86" fmla="*/ 214313 h 1399068"/>
                <a:gd name="connsiteX87" fmla="*/ 1700213 w 1914525"/>
                <a:gd name="connsiteY87" fmla="*/ 204788 h 1399068"/>
                <a:gd name="connsiteX88" fmla="*/ 1676400 w 1914525"/>
                <a:gd name="connsiteY88" fmla="*/ 176213 h 1399068"/>
                <a:gd name="connsiteX89" fmla="*/ 1666875 w 1914525"/>
                <a:gd name="connsiteY89" fmla="*/ 161925 h 1399068"/>
                <a:gd name="connsiteX90" fmla="*/ 1638300 w 1914525"/>
                <a:gd name="connsiteY90" fmla="*/ 152400 h 1399068"/>
                <a:gd name="connsiteX91" fmla="*/ 1609725 w 1914525"/>
                <a:gd name="connsiteY91" fmla="*/ 142875 h 1399068"/>
                <a:gd name="connsiteX92" fmla="*/ 1590675 w 1914525"/>
                <a:gd name="connsiteY92" fmla="*/ 133350 h 1399068"/>
                <a:gd name="connsiteX93" fmla="*/ 1533525 w 1914525"/>
                <a:gd name="connsiteY93" fmla="*/ 123825 h 1399068"/>
                <a:gd name="connsiteX94" fmla="*/ 1495425 w 1914525"/>
                <a:gd name="connsiteY94" fmla="*/ 109538 h 1399068"/>
                <a:gd name="connsiteX95" fmla="*/ 1376363 w 1914525"/>
                <a:gd name="connsiteY95" fmla="*/ 95250 h 1399068"/>
                <a:gd name="connsiteX96" fmla="*/ 1343025 w 1914525"/>
                <a:gd name="connsiteY96" fmla="*/ 90488 h 1399068"/>
                <a:gd name="connsiteX97" fmla="*/ 1281113 w 1914525"/>
                <a:gd name="connsiteY97" fmla="*/ 76200 h 1399068"/>
                <a:gd name="connsiteX98" fmla="*/ 1223963 w 1914525"/>
                <a:gd name="connsiteY98" fmla="*/ 71438 h 1399068"/>
                <a:gd name="connsiteX99" fmla="*/ 1181100 w 1914525"/>
                <a:gd name="connsiteY99" fmla="*/ 61913 h 1399068"/>
                <a:gd name="connsiteX100" fmla="*/ 1166813 w 1914525"/>
                <a:gd name="connsiteY100" fmla="*/ 52388 h 1399068"/>
                <a:gd name="connsiteX101" fmla="*/ 1143000 w 1914525"/>
                <a:gd name="connsiteY101" fmla="*/ 47625 h 1399068"/>
                <a:gd name="connsiteX102" fmla="*/ 1114425 w 1914525"/>
                <a:gd name="connsiteY102" fmla="*/ 38100 h 1399068"/>
                <a:gd name="connsiteX103" fmla="*/ 1085850 w 1914525"/>
                <a:gd name="connsiteY103" fmla="*/ 28575 h 1399068"/>
                <a:gd name="connsiteX104" fmla="*/ 1009650 w 1914525"/>
                <a:gd name="connsiteY104" fmla="*/ 19050 h 1399068"/>
                <a:gd name="connsiteX105" fmla="*/ 976313 w 1914525"/>
                <a:gd name="connsiteY105" fmla="*/ 9525 h 1399068"/>
                <a:gd name="connsiteX106" fmla="*/ 923925 w 1914525"/>
                <a:gd name="connsiteY106" fmla="*/ 0 h 1399068"/>
                <a:gd name="connsiteX107" fmla="*/ 771525 w 1914525"/>
                <a:gd name="connsiteY107" fmla="*/ 4763 h 1399068"/>
                <a:gd name="connsiteX108" fmla="*/ 757238 w 1914525"/>
                <a:gd name="connsiteY108" fmla="*/ 9525 h 1399068"/>
                <a:gd name="connsiteX109" fmla="*/ 733425 w 1914525"/>
                <a:gd name="connsiteY109" fmla="*/ 19050 h 1399068"/>
                <a:gd name="connsiteX110" fmla="*/ 714375 w 1914525"/>
                <a:gd name="connsiteY110" fmla="*/ 28575 h 1399068"/>
                <a:gd name="connsiteX111" fmla="*/ 700088 w 1914525"/>
                <a:gd name="connsiteY111" fmla="*/ 33338 h 1399068"/>
                <a:gd name="connsiteX112" fmla="*/ 681038 w 1914525"/>
                <a:gd name="connsiteY112" fmla="*/ 42863 h 1399068"/>
                <a:gd name="connsiteX113" fmla="*/ 633413 w 1914525"/>
                <a:gd name="connsiteY113" fmla="*/ 57150 h 1399068"/>
                <a:gd name="connsiteX114" fmla="*/ 595313 w 1914525"/>
                <a:gd name="connsiteY114" fmla="*/ 71438 h 1399068"/>
                <a:gd name="connsiteX115" fmla="*/ 552450 w 1914525"/>
                <a:gd name="connsiteY115" fmla="*/ 80963 h 1399068"/>
                <a:gd name="connsiteX116" fmla="*/ 519113 w 1914525"/>
                <a:gd name="connsiteY116" fmla="*/ 95250 h 1399068"/>
                <a:gd name="connsiteX117" fmla="*/ 485775 w 1914525"/>
                <a:gd name="connsiteY117" fmla="*/ 100013 h 1399068"/>
                <a:gd name="connsiteX118" fmla="*/ 438150 w 1914525"/>
                <a:gd name="connsiteY118" fmla="*/ 119063 h 1399068"/>
                <a:gd name="connsiteX119" fmla="*/ 404813 w 1914525"/>
                <a:gd name="connsiteY119" fmla="*/ 133350 h 1399068"/>
                <a:gd name="connsiteX120" fmla="*/ 390525 w 1914525"/>
                <a:gd name="connsiteY120" fmla="*/ 147638 h 1399068"/>
                <a:gd name="connsiteX121" fmla="*/ 352425 w 1914525"/>
                <a:gd name="connsiteY121" fmla="*/ 166688 h 1399068"/>
                <a:gd name="connsiteX122" fmla="*/ 319088 w 1914525"/>
                <a:gd name="connsiteY122" fmla="*/ 180975 h 1399068"/>
                <a:gd name="connsiteX123" fmla="*/ 300038 w 1914525"/>
                <a:gd name="connsiteY123" fmla="*/ 195263 h 1399068"/>
                <a:gd name="connsiteX124" fmla="*/ 285750 w 1914525"/>
                <a:gd name="connsiteY124" fmla="*/ 200025 h 1399068"/>
                <a:gd name="connsiteX125" fmla="*/ 266700 w 1914525"/>
                <a:gd name="connsiteY125" fmla="*/ 214313 h 1399068"/>
                <a:gd name="connsiteX126" fmla="*/ 228600 w 1914525"/>
                <a:gd name="connsiteY126" fmla="*/ 233363 h 1399068"/>
                <a:gd name="connsiteX127" fmla="*/ 200025 w 1914525"/>
                <a:gd name="connsiteY127" fmla="*/ 252413 h 1399068"/>
                <a:gd name="connsiteX128" fmla="*/ 185738 w 1914525"/>
                <a:gd name="connsiteY128" fmla="*/ 261938 h 1399068"/>
                <a:gd name="connsiteX129" fmla="*/ 166688 w 1914525"/>
                <a:gd name="connsiteY129" fmla="*/ 271463 h 1399068"/>
                <a:gd name="connsiteX130" fmla="*/ 157163 w 1914525"/>
                <a:gd name="connsiteY130" fmla="*/ 285750 h 1399068"/>
                <a:gd name="connsiteX131" fmla="*/ 142875 w 1914525"/>
                <a:gd name="connsiteY131" fmla="*/ 300038 h 1399068"/>
                <a:gd name="connsiteX132" fmla="*/ 119063 w 1914525"/>
                <a:gd name="connsiteY132" fmla="*/ 333375 h 1399068"/>
                <a:gd name="connsiteX133" fmla="*/ 114300 w 1914525"/>
                <a:gd name="connsiteY133" fmla="*/ 347663 h 1399068"/>
                <a:gd name="connsiteX134" fmla="*/ 104775 w 1914525"/>
                <a:gd name="connsiteY134" fmla="*/ 371475 h 1399068"/>
                <a:gd name="connsiteX135" fmla="*/ 85725 w 1914525"/>
                <a:gd name="connsiteY135" fmla="*/ 404813 h 1399068"/>
                <a:gd name="connsiteX136" fmla="*/ 76200 w 1914525"/>
                <a:gd name="connsiteY136" fmla="*/ 442913 h 1399068"/>
                <a:gd name="connsiteX137" fmla="*/ 71438 w 1914525"/>
                <a:gd name="connsiteY137" fmla="*/ 457200 h 1399068"/>
                <a:gd name="connsiteX138" fmla="*/ 66675 w 1914525"/>
                <a:gd name="connsiteY138" fmla="*/ 490538 h 1399068"/>
                <a:gd name="connsiteX139" fmla="*/ 61913 w 1914525"/>
                <a:gd name="connsiteY139" fmla="*/ 504825 h 1399068"/>
                <a:gd name="connsiteX140" fmla="*/ 57150 w 1914525"/>
                <a:gd name="connsiteY140" fmla="*/ 523875 h 1399068"/>
                <a:gd name="connsiteX141" fmla="*/ 52388 w 1914525"/>
                <a:gd name="connsiteY141" fmla="*/ 576263 h 1399068"/>
                <a:gd name="connsiteX142" fmla="*/ 47625 w 1914525"/>
                <a:gd name="connsiteY142" fmla="*/ 604838 h 1399068"/>
                <a:gd name="connsiteX143" fmla="*/ 38100 w 1914525"/>
                <a:gd name="connsiteY143" fmla="*/ 714375 h 1399068"/>
                <a:gd name="connsiteX144" fmla="*/ 28575 w 1914525"/>
                <a:gd name="connsiteY144" fmla="*/ 762000 h 1399068"/>
                <a:gd name="connsiteX145" fmla="*/ 14288 w 1914525"/>
                <a:gd name="connsiteY145" fmla="*/ 866775 h 1399068"/>
                <a:gd name="connsiteX146" fmla="*/ 9525 w 1914525"/>
                <a:gd name="connsiteY146" fmla="*/ 890588 h 1399068"/>
                <a:gd name="connsiteX147" fmla="*/ 0 w 1914525"/>
                <a:gd name="connsiteY147" fmla="*/ 919163 h 1399068"/>
                <a:gd name="connsiteX148" fmla="*/ 4763 w 1914525"/>
                <a:gd name="connsiteY148" fmla="*/ 1042988 h 1399068"/>
                <a:gd name="connsiteX149" fmla="*/ 14288 w 1914525"/>
                <a:gd name="connsiteY149" fmla="*/ 1076325 h 1399068"/>
                <a:gd name="connsiteX150" fmla="*/ 23813 w 1914525"/>
                <a:gd name="connsiteY15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819150 w 1914525"/>
                <a:gd name="connsiteY25" fmla="*/ 221455 h 1399068"/>
                <a:gd name="connsiteX26" fmla="*/ 926306 w 1914525"/>
                <a:gd name="connsiteY26" fmla="*/ 309561 h 1399068"/>
                <a:gd name="connsiteX27" fmla="*/ 890588 w 1914525"/>
                <a:gd name="connsiteY27" fmla="*/ 209550 h 1399068"/>
                <a:gd name="connsiteX28" fmla="*/ 1031082 w 1914525"/>
                <a:gd name="connsiteY28" fmla="*/ 319088 h 1399068"/>
                <a:gd name="connsiteX29" fmla="*/ 1014412 w 1914525"/>
                <a:gd name="connsiteY29" fmla="*/ 221455 h 1399068"/>
                <a:gd name="connsiteX30" fmla="*/ 1126332 w 1914525"/>
                <a:gd name="connsiteY30" fmla="*/ 273842 h 1399068"/>
                <a:gd name="connsiteX31" fmla="*/ 1107281 w 1914525"/>
                <a:gd name="connsiteY31" fmla="*/ 200024 h 1399068"/>
                <a:gd name="connsiteX32" fmla="*/ 1297783 w 1914525"/>
                <a:gd name="connsiteY32" fmla="*/ 292894 h 1399068"/>
                <a:gd name="connsiteX33" fmla="*/ 1247776 w 1914525"/>
                <a:gd name="connsiteY33" fmla="*/ 211931 h 1399068"/>
                <a:gd name="connsiteX34" fmla="*/ 1407319 w 1914525"/>
                <a:gd name="connsiteY34" fmla="*/ 321469 h 1399068"/>
                <a:gd name="connsiteX35" fmla="*/ 1409700 w 1914525"/>
                <a:gd name="connsiteY35" fmla="*/ 242887 h 1399068"/>
                <a:gd name="connsiteX36" fmla="*/ 1443038 w 1914525"/>
                <a:gd name="connsiteY36" fmla="*/ 235744 h 1399068"/>
                <a:gd name="connsiteX37" fmla="*/ 1481138 w 1914525"/>
                <a:gd name="connsiteY37" fmla="*/ 247650 h 1399068"/>
                <a:gd name="connsiteX38" fmla="*/ 1500188 w 1914525"/>
                <a:gd name="connsiteY38" fmla="*/ 266699 h 1399068"/>
                <a:gd name="connsiteX39" fmla="*/ 1519238 w 1914525"/>
                <a:gd name="connsiteY39" fmla="*/ 300038 h 1399068"/>
                <a:gd name="connsiteX40" fmla="*/ 1557338 w 1914525"/>
                <a:gd name="connsiteY40" fmla="*/ 295275 h 1399068"/>
                <a:gd name="connsiteX41" fmla="*/ 1590675 w 1914525"/>
                <a:gd name="connsiteY41" fmla="*/ 314325 h 1399068"/>
                <a:gd name="connsiteX42" fmla="*/ 1619250 w 1914525"/>
                <a:gd name="connsiteY42" fmla="*/ 342900 h 1399068"/>
                <a:gd name="connsiteX43" fmla="*/ 1657350 w 1914525"/>
                <a:gd name="connsiteY43" fmla="*/ 390525 h 1399068"/>
                <a:gd name="connsiteX44" fmla="*/ 1676400 w 1914525"/>
                <a:gd name="connsiteY44" fmla="*/ 419100 h 1399068"/>
                <a:gd name="connsiteX45" fmla="*/ 1704975 w 1914525"/>
                <a:gd name="connsiteY45" fmla="*/ 471488 h 1399068"/>
                <a:gd name="connsiteX46" fmla="*/ 1747838 w 1914525"/>
                <a:gd name="connsiteY46" fmla="*/ 542925 h 1399068"/>
                <a:gd name="connsiteX47" fmla="*/ 1762125 w 1914525"/>
                <a:gd name="connsiteY47" fmla="*/ 571500 h 1399068"/>
                <a:gd name="connsiteX48" fmla="*/ 1771650 w 1914525"/>
                <a:gd name="connsiteY48" fmla="*/ 600075 h 1399068"/>
                <a:gd name="connsiteX49" fmla="*/ 1790700 w 1914525"/>
                <a:gd name="connsiteY49" fmla="*/ 642938 h 1399068"/>
                <a:gd name="connsiteX50" fmla="*/ 1809750 w 1914525"/>
                <a:gd name="connsiteY50" fmla="*/ 695325 h 1399068"/>
                <a:gd name="connsiteX51" fmla="*/ 1824038 w 1914525"/>
                <a:gd name="connsiteY51" fmla="*/ 747713 h 1399068"/>
                <a:gd name="connsiteX52" fmla="*/ 1833563 w 1914525"/>
                <a:gd name="connsiteY52" fmla="*/ 804863 h 1399068"/>
                <a:gd name="connsiteX53" fmla="*/ 1845469 w 1914525"/>
                <a:gd name="connsiteY53" fmla="*/ 940594 h 1399068"/>
                <a:gd name="connsiteX54" fmla="*/ 1857375 w 1914525"/>
                <a:gd name="connsiteY54" fmla="*/ 1000125 h 1399068"/>
                <a:gd name="connsiteX55" fmla="*/ 1850231 w 1914525"/>
                <a:gd name="connsiteY55" fmla="*/ 1166813 h 1399068"/>
                <a:gd name="connsiteX56" fmla="*/ 1885950 w 1914525"/>
                <a:gd name="connsiteY56" fmla="*/ 1285875 h 1399068"/>
                <a:gd name="connsiteX57" fmla="*/ 1876425 w 1914525"/>
                <a:gd name="connsiteY57" fmla="*/ 1357313 h 1399068"/>
                <a:gd name="connsiteX58" fmla="*/ 1866900 w 1914525"/>
                <a:gd name="connsiteY58" fmla="*/ 1395413 h 1399068"/>
                <a:gd name="connsiteX59" fmla="*/ 1862138 w 1914525"/>
                <a:gd name="connsiteY59" fmla="*/ 1271587 h 1399068"/>
                <a:gd name="connsiteX60" fmla="*/ 1881188 w 1914525"/>
                <a:gd name="connsiteY60" fmla="*/ 1238250 h 1399068"/>
                <a:gd name="connsiteX61" fmla="*/ 1890713 w 1914525"/>
                <a:gd name="connsiteY61" fmla="*/ 1200150 h 1399068"/>
                <a:gd name="connsiteX62" fmla="*/ 1900238 w 1914525"/>
                <a:gd name="connsiteY62" fmla="*/ 1171575 h 1399068"/>
                <a:gd name="connsiteX63" fmla="*/ 1905000 w 1914525"/>
                <a:gd name="connsiteY63" fmla="*/ 1085850 h 1399068"/>
                <a:gd name="connsiteX64" fmla="*/ 1914525 w 1914525"/>
                <a:gd name="connsiteY64" fmla="*/ 809625 h 1399068"/>
                <a:gd name="connsiteX65" fmla="*/ 1909763 w 1914525"/>
                <a:gd name="connsiteY65" fmla="*/ 666750 h 1399068"/>
                <a:gd name="connsiteX66" fmla="*/ 1890713 w 1914525"/>
                <a:gd name="connsiteY66" fmla="*/ 633413 h 1399068"/>
                <a:gd name="connsiteX67" fmla="*/ 1881188 w 1914525"/>
                <a:gd name="connsiteY67" fmla="*/ 609600 h 1399068"/>
                <a:gd name="connsiteX68" fmla="*/ 1871663 w 1914525"/>
                <a:gd name="connsiteY68" fmla="*/ 581025 h 1399068"/>
                <a:gd name="connsiteX69" fmla="*/ 1862138 w 1914525"/>
                <a:gd name="connsiteY69" fmla="*/ 566738 h 1399068"/>
                <a:gd name="connsiteX70" fmla="*/ 1857375 w 1914525"/>
                <a:gd name="connsiteY70" fmla="*/ 542925 h 1399068"/>
                <a:gd name="connsiteX71" fmla="*/ 1847850 w 1914525"/>
                <a:gd name="connsiteY71" fmla="*/ 528638 h 1399068"/>
                <a:gd name="connsiteX72" fmla="*/ 1843088 w 1914525"/>
                <a:gd name="connsiteY72" fmla="*/ 514350 h 1399068"/>
                <a:gd name="connsiteX73" fmla="*/ 1833563 w 1914525"/>
                <a:gd name="connsiteY73" fmla="*/ 495300 h 1399068"/>
                <a:gd name="connsiteX74" fmla="*/ 1824038 w 1914525"/>
                <a:gd name="connsiteY74" fmla="*/ 457200 h 1399068"/>
                <a:gd name="connsiteX75" fmla="*/ 1814513 w 1914525"/>
                <a:gd name="connsiteY75" fmla="*/ 438150 h 1399068"/>
                <a:gd name="connsiteX76" fmla="*/ 1800225 w 1914525"/>
                <a:gd name="connsiteY76" fmla="*/ 404813 h 1399068"/>
                <a:gd name="connsiteX77" fmla="*/ 1790700 w 1914525"/>
                <a:gd name="connsiteY77" fmla="*/ 376238 h 1399068"/>
                <a:gd name="connsiteX78" fmla="*/ 1785938 w 1914525"/>
                <a:gd name="connsiteY78" fmla="*/ 361950 h 1399068"/>
                <a:gd name="connsiteX79" fmla="*/ 1781175 w 1914525"/>
                <a:gd name="connsiteY79" fmla="*/ 342900 h 1399068"/>
                <a:gd name="connsiteX80" fmla="*/ 1771650 w 1914525"/>
                <a:gd name="connsiteY80" fmla="*/ 328613 h 1399068"/>
                <a:gd name="connsiteX81" fmla="*/ 1752600 w 1914525"/>
                <a:gd name="connsiteY81" fmla="*/ 280988 h 1399068"/>
                <a:gd name="connsiteX82" fmla="*/ 1747838 w 1914525"/>
                <a:gd name="connsiteY82" fmla="*/ 266700 h 1399068"/>
                <a:gd name="connsiteX83" fmla="*/ 1738313 w 1914525"/>
                <a:gd name="connsiteY83" fmla="*/ 252413 h 1399068"/>
                <a:gd name="connsiteX84" fmla="*/ 1724025 w 1914525"/>
                <a:gd name="connsiteY84" fmla="*/ 228600 h 1399068"/>
                <a:gd name="connsiteX85" fmla="*/ 1714500 w 1914525"/>
                <a:gd name="connsiteY85" fmla="*/ 214313 h 1399068"/>
                <a:gd name="connsiteX86" fmla="*/ 1700213 w 1914525"/>
                <a:gd name="connsiteY86" fmla="*/ 204788 h 1399068"/>
                <a:gd name="connsiteX87" fmla="*/ 1676400 w 1914525"/>
                <a:gd name="connsiteY87" fmla="*/ 176213 h 1399068"/>
                <a:gd name="connsiteX88" fmla="*/ 1666875 w 1914525"/>
                <a:gd name="connsiteY88" fmla="*/ 161925 h 1399068"/>
                <a:gd name="connsiteX89" fmla="*/ 1638300 w 1914525"/>
                <a:gd name="connsiteY89" fmla="*/ 152400 h 1399068"/>
                <a:gd name="connsiteX90" fmla="*/ 1609725 w 1914525"/>
                <a:gd name="connsiteY90" fmla="*/ 142875 h 1399068"/>
                <a:gd name="connsiteX91" fmla="*/ 1590675 w 1914525"/>
                <a:gd name="connsiteY91" fmla="*/ 133350 h 1399068"/>
                <a:gd name="connsiteX92" fmla="*/ 1533525 w 1914525"/>
                <a:gd name="connsiteY92" fmla="*/ 123825 h 1399068"/>
                <a:gd name="connsiteX93" fmla="*/ 1495425 w 1914525"/>
                <a:gd name="connsiteY93" fmla="*/ 109538 h 1399068"/>
                <a:gd name="connsiteX94" fmla="*/ 1376363 w 1914525"/>
                <a:gd name="connsiteY94" fmla="*/ 95250 h 1399068"/>
                <a:gd name="connsiteX95" fmla="*/ 1343025 w 1914525"/>
                <a:gd name="connsiteY95" fmla="*/ 90488 h 1399068"/>
                <a:gd name="connsiteX96" fmla="*/ 1281113 w 1914525"/>
                <a:gd name="connsiteY96" fmla="*/ 76200 h 1399068"/>
                <a:gd name="connsiteX97" fmla="*/ 1223963 w 1914525"/>
                <a:gd name="connsiteY97" fmla="*/ 71438 h 1399068"/>
                <a:gd name="connsiteX98" fmla="*/ 1181100 w 1914525"/>
                <a:gd name="connsiteY98" fmla="*/ 61913 h 1399068"/>
                <a:gd name="connsiteX99" fmla="*/ 1166813 w 1914525"/>
                <a:gd name="connsiteY99" fmla="*/ 52388 h 1399068"/>
                <a:gd name="connsiteX100" fmla="*/ 1143000 w 1914525"/>
                <a:gd name="connsiteY100" fmla="*/ 47625 h 1399068"/>
                <a:gd name="connsiteX101" fmla="*/ 1114425 w 1914525"/>
                <a:gd name="connsiteY101" fmla="*/ 38100 h 1399068"/>
                <a:gd name="connsiteX102" fmla="*/ 1085850 w 1914525"/>
                <a:gd name="connsiteY102" fmla="*/ 28575 h 1399068"/>
                <a:gd name="connsiteX103" fmla="*/ 1009650 w 1914525"/>
                <a:gd name="connsiteY103" fmla="*/ 19050 h 1399068"/>
                <a:gd name="connsiteX104" fmla="*/ 976313 w 1914525"/>
                <a:gd name="connsiteY104" fmla="*/ 9525 h 1399068"/>
                <a:gd name="connsiteX105" fmla="*/ 923925 w 1914525"/>
                <a:gd name="connsiteY105" fmla="*/ 0 h 1399068"/>
                <a:gd name="connsiteX106" fmla="*/ 771525 w 1914525"/>
                <a:gd name="connsiteY106" fmla="*/ 4763 h 1399068"/>
                <a:gd name="connsiteX107" fmla="*/ 757238 w 1914525"/>
                <a:gd name="connsiteY107" fmla="*/ 9525 h 1399068"/>
                <a:gd name="connsiteX108" fmla="*/ 733425 w 1914525"/>
                <a:gd name="connsiteY108" fmla="*/ 19050 h 1399068"/>
                <a:gd name="connsiteX109" fmla="*/ 714375 w 1914525"/>
                <a:gd name="connsiteY109" fmla="*/ 28575 h 1399068"/>
                <a:gd name="connsiteX110" fmla="*/ 700088 w 1914525"/>
                <a:gd name="connsiteY110" fmla="*/ 33338 h 1399068"/>
                <a:gd name="connsiteX111" fmla="*/ 681038 w 1914525"/>
                <a:gd name="connsiteY111" fmla="*/ 42863 h 1399068"/>
                <a:gd name="connsiteX112" fmla="*/ 633413 w 1914525"/>
                <a:gd name="connsiteY112" fmla="*/ 57150 h 1399068"/>
                <a:gd name="connsiteX113" fmla="*/ 595313 w 1914525"/>
                <a:gd name="connsiteY113" fmla="*/ 71438 h 1399068"/>
                <a:gd name="connsiteX114" fmla="*/ 552450 w 1914525"/>
                <a:gd name="connsiteY114" fmla="*/ 80963 h 1399068"/>
                <a:gd name="connsiteX115" fmla="*/ 519113 w 1914525"/>
                <a:gd name="connsiteY115" fmla="*/ 95250 h 1399068"/>
                <a:gd name="connsiteX116" fmla="*/ 485775 w 1914525"/>
                <a:gd name="connsiteY116" fmla="*/ 100013 h 1399068"/>
                <a:gd name="connsiteX117" fmla="*/ 438150 w 1914525"/>
                <a:gd name="connsiteY117" fmla="*/ 119063 h 1399068"/>
                <a:gd name="connsiteX118" fmla="*/ 404813 w 1914525"/>
                <a:gd name="connsiteY118" fmla="*/ 133350 h 1399068"/>
                <a:gd name="connsiteX119" fmla="*/ 390525 w 1914525"/>
                <a:gd name="connsiteY119" fmla="*/ 147638 h 1399068"/>
                <a:gd name="connsiteX120" fmla="*/ 352425 w 1914525"/>
                <a:gd name="connsiteY120" fmla="*/ 166688 h 1399068"/>
                <a:gd name="connsiteX121" fmla="*/ 319088 w 1914525"/>
                <a:gd name="connsiteY121" fmla="*/ 180975 h 1399068"/>
                <a:gd name="connsiteX122" fmla="*/ 300038 w 1914525"/>
                <a:gd name="connsiteY122" fmla="*/ 195263 h 1399068"/>
                <a:gd name="connsiteX123" fmla="*/ 285750 w 1914525"/>
                <a:gd name="connsiteY123" fmla="*/ 200025 h 1399068"/>
                <a:gd name="connsiteX124" fmla="*/ 266700 w 1914525"/>
                <a:gd name="connsiteY124" fmla="*/ 214313 h 1399068"/>
                <a:gd name="connsiteX125" fmla="*/ 228600 w 1914525"/>
                <a:gd name="connsiteY125" fmla="*/ 233363 h 1399068"/>
                <a:gd name="connsiteX126" fmla="*/ 200025 w 1914525"/>
                <a:gd name="connsiteY126" fmla="*/ 252413 h 1399068"/>
                <a:gd name="connsiteX127" fmla="*/ 185738 w 1914525"/>
                <a:gd name="connsiteY127" fmla="*/ 261938 h 1399068"/>
                <a:gd name="connsiteX128" fmla="*/ 166688 w 1914525"/>
                <a:gd name="connsiteY128" fmla="*/ 271463 h 1399068"/>
                <a:gd name="connsiteX129" fmla="*/ 157163 w 1914525"/>
                <a:gd name="connsiteY129" fmla="*/ 285750 h 1399068"/>
                <a:gd name="connsiteX130" fmla="*/ 142875 w 1914525"/>
                <a:gd name="connsiteY130" fmla="*/ 300038 h 1399068"/>
                <a:gd name="connsiteX131" fmla="*/ 119063 w 1914525"/>
                <a:gd name="connsiteY131" fmla="*/ 333375 h 1399068"/>
                <a:gd name="connsiteX132" fmla="*/ 114300 w 1914525"/>
                <a:gd name="connsiteY132" fmla="*/ 347663 h 1399068"/>
                <a:gd name="connsiteX133" fmla="*/ 104775 w 1914525"/>
                <a:gd name="connsiteY133" fmla="*/ 371475 h 1399068"/>
                <a:gd name="connsiteX134" fmla="*/ 85725 w 1914525"/>
                <a:gd name="connsiteY134" fmla="*/ 404813 h 1399068"/>
                <a:gd name="connsiteX135" fmla="*/ 76200 w 1914525"/>
                <a:gd name="connsiteY135" fmla="*/ 442913 h 1399068"/>
                <a:gd name="connsiteX136" fmla="*/ 71438 w 1914525"/>
                <a:gd name="connsiteY136" fmla="*/ 457200 h 1399068"/>
                <a:gd name="connsiteX137" fmla="*/ 66675 w 1914525"/>
                <a:gd name="connsiteY137" fmla="*/ 490538 h 1399068"/>
                <a:gd name="connsiteX138" fmla="*/ 61913 w 1914525"/>
                <a:gd name="connsiteY138" fmla="*/ 504825 h 1399068"/>
                <a:gd name="connsiteX139" fmla="*/ 57150 w 1914525"/>
                <a:gd name="connsiteY139" fmla="*/ 523875 h 1399068"/>
                <a:gd name="connsiteX140" fmla="*/ 52388 w 1914525"/>
                <a:gd name="connsiteY140" fmla="*/ 576263 h 1399068"/>
                <a:gd name="connsiteX141" fmla="*/ 47625 w 1914525"/>
                <a:gd name="connsiteY141" fmla="*/ 604838 h 1399068"/>
                <a:gd name="connsiteX142" fmla="*/ 38100 w 1914525"/>
                <a:gd name="connsiteY142" fmla="*/ 714375 h 1399068"/>
                <a:gd name="connsiteX143" fmla="*/ 28575 w 1914525"/>
                <a:gd name="connsiteY143" fmla="*/ 762000 h 1399068"/>
                <a:gd name="connsiteX144" fmla="*/ 14288 w 1914525"/>
                <a:gd name="connsiteY144" fmla="*/ 866775 h 1399068"/>
                <a:gd name="connsiteX145" fmla="*/ 9525 w 1914525"/>
                <a:gd name="connsiteY145" fmla="*/ 890588 h 1399068"/>
                <a:gd name="connsiteX146" fmla="*/ 0 w 1914525"/>
                <a:gd name="connsiteY146" fmla="*/ 919163 h 1399068"/>
                <a:gd name="connsiteX147" fmla="*/ 4763 w 1914525"/>
                <a:gd name="connsiteY147" fmla="*/ 1042988 h 1399068"/>
                <a:gd name="connsiteX148" fmla="*/ 14288 w 1914525"/>
                <a:gd name="connsiteY148" fmla="*/ 1076325 h 1399068"/>
                <a:gd name="connsiteX149" fmla="*/ 23813 w 1914525"/>
                <a:gd name="connsiteY14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661988 w 1914525"/>
                <a:gd name="connsiteY22" fmla="*/ 264319 h 1399068"/>
                <a:gd name="connsiteX23" fmla="*/ 814387 w 1914525"/>
                <a:gd name="connsiteY23" fmla="*/ 319087 h 1399068"/>
                <a:gd name="connsiteX24" fmla="*/ 773907 w 1914525"/>
                <a:gd name="connsiteY24" fmla="*/ 230981 h 1399068"/>
                <a:gd name="connsiteX25" fmla="*/ 926306 w 1914525"/>
                <a:gd name="connsiteY25" fmla="*/ 309561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26332 w 1914525"/>
                <a:gd name="connsiteY29" fmla="*/ 273842 h 1399068"/>
                <a:gd name="connsiteX30" fmla="*/ 1107281 w 1914525"/>
                <a:gd name="connsiteY30" fmla="*/ 200024 h 1399068"/>
                <a:gd name="connsiteX31" fmla="*/ 1297783 w 1914525"/>
                <a:gd name="connsiteY31" fmla="*/ 292894 h 1399068"/>
                <a:gd name="connsiteX32" fmla="*/ 1247776 w 1914525"/>
                <a:gd name="connsiteY32" fmla="*/ 211931 h 1399068"/>
                <a:gd name="connsiteX33" fmla="*/ 1407319 w 1914525"/>
                <a:gd name="connsiteY33" fmla="*/ 321469 h 1399068"/>
                <a:gd name="connsiteX34" fmla="*/ 1409700 w 1914525"/>
                <a:gd name="connsiteY34" fmla="*/ 242887 h 1399068"/>
                <a:gd name="connsiteX35" fmla="*/ 1443038 w 1914525"/>
                <a:gd name="connsiteY35" fmla="*/ 235744 h 1399068"/>
                <a:gd name="connsiteX36" fmla="*/ 1481138 w 1914525"/>
                <a:gd name="connsiteY36" fmla="*/ 247650 h 1399068"/>
                <a:gd name="connsiteX37" fmla="*/ 1500188 w 1914525"/>
                <a:gd name="connsiteY37" fmla="*/ 266699 h 1399068"/>
                <a:gd name="connsiteX38" fmla="*/ 1519238 w 1914525"/>
                <a:gd name="connsiteY38" fmla="*/ 300038 h 1399068"/>
                <a:gd name="connsiteX39" fmla="*/ 1557338 w 1914525"/>
                <a:gd name="connsiteY39" fmla="*/ 295275 h 1399068"/>
                <a:gd name="connsiteX40" fmla="*/ 1590675 w 1914525"/>
                <a:gd name="connsiteY40" fmla="*/ 314325 h 1399068"/>
                <a:gd name="connsiteX41" fmla="*/ 1619250 w 1914525"/>
                <a:gd name="connsiteY41" fmla="*/ 342900 h 1399068"/>
                <a:gd name="connsiteX42" fmla="*/ 1657350 w 1914525"/>
                <a:gd name="connsiteY42" fmla="*/ 390525 h 1399068"/>
                <a:gd name="connsiteX43" fmla="*/ 1676400 w 1914525"/>
                <a:gd name="connsiteY43" fmla="*/ 419100 h 1399068"/>
                <a:gd name="connsiteX44" fmla="*/ 1704975 w 1914525"/>
                <a:gd name="connsiteY44" fmla="*/ 471488 h 1399068"/>
                <a:gd name="connsiteX45" fmla="*/ 1747838 w 1914525"/>
                <a:gd name="connsiteY45" fmla="*/ 542925 h 1399068"/>
                <a:gd name="connsiteX46" fmla="*/ 1762125 w 1914525"/>
                <a:gd name="connsiteY46" fmla="*/ 571500 h 1399068"/>
                <a:gd name="connsiteX47" fmla="*/ 1771650 w 1914525"/>
                <a:gd name="connsiteY47" fmla="*/ 600075 h 1399068"/>
                <a:gd name="connsiteX48" fmla="*/ 1790700 w 1914525"/>
                <a:gd name="connsiteY48" fmla="*/ 642938 h 1399068"/>
                <a:gd name="connsiteX49" fmla="*/ 1809750 w 1914525"/>
                <a:gd name="connsiteY49" fmla="*/ 695325 h 1399068"/>
                <a:gd name="connsiteX50" fmla="*/ 1824038 w 1914525"/>
                <a:gd name="connsiteY50" fmla="*/ 747713 h 1399068"/>
                <a:gd name="connsiteX51" fmla="*/ 1833563 w 1914525"/>
                <a:gd name="connsiteY51" fmla="*/ 804863 h 1399068"/>
                <a:gd name="connsiteX52" fmla="*/ 1845469 w 1914525"/>
                <a:gd name="connsiteY52" fmla="*/ 940594 h 1399068"/>
                <a:gd name="connsiteX53" fmla="*/ 1857375 w 1914525"/>
                <a:gd name="connsiteY53" fmla="*/ 1000125 h 1399068"/>
                <a:gd name="connsiteX54" fmla="*/ 1850231 w 1914525"/>
                <a:gd name="connsiteY54" fmla="*/ 1166813 h 1399068"/>
                <a:gd name="connsiteX55" fmla="*/ 1885950 w 1914525"/>
                <a:gd name="connsiteY55" fmla="*/ 1285875 h 1399068"/>
                <a:gd name="connsiteX56" fmla="*/ 1876425 w 1914525"/>
                <a:gd name="connsiteY56" fmla="*/ 1357313 h 1399068"/>
                <a:gd name="connsiteX57" fmla="*/ 1866900 w 1914525"/>
                <a:gd name="connsiteY57" fmla="*/ 1395413 h 1399068"/>
                <a:gd name="connsiteX58" fmla="*/ 1862138 w 1914525"/>
                <a:gd name="connsiteY58" fmla="*/ 1271587 h 1399068"/>
                <a:gd name="connsiteX59" fmla="*/ 1881188 w 1914525"/>
                <a:gd name="connsiteY59" fmla="*/ 1238250 h 1399068"/>
                <a:gd name="connsiteX60" fmla="*/ 1890713 w 1914525"/>
                <a:gd name="connsiteY60" fmla="*/ 1200150 h 1399068"/>
                <a:gd name="connsiteX61" fmla="*/ 1900238 w 1914525"/>
                <a:gd name="connsiteY61" fmla="*/ 1171575 h 1399068"/>
                <a:gd name="connsiteX62" fmla="*/ 1905000 w 1914525"/>
                <a:gd name="connsiteY62" fmla="*/ 1085850 h 1399068"/>
                <a:gd name="connsiteX63" fmla="*/ 1914525 w 1914525"/>
                <a:gd name="connsiteY63" fmla="*/ 809625 h 1399068"/>
                <a:gd name="connsiteX64" fmla="*/ 1909763 w 1914525"/>
                <a:gd name="connsiteY64" fmla="*/ 666750 h 1399068"/>
                <a:gd name="connsiteX65" fmla="*/ 1890713 w 1914525"/>
                <a:gd name="connsiteY65" fmla="*/ 633413 h 1399068"/>
                <a:gd name="connsiteX66" fmla="*/ 1881188 w 1914525"/>
                <a:gd name="connsiteY66" fmla="*/ 609600 h 1399068"/>
                <a:gd name="connsiteX67" fmla="*/ 1871663 w 1914525"/>
                <a:gd name="connsiteY67" fmla="*/ 581025 h 1399068"/>
                <a:gd name="connsiteX68" fmla="*/ 1862138 w 1914525"/>
                <a:gd name="connsiteY68" fmla="*/ 566738 h 1399068"/>
                <a:gd name="connsiteX69" fmla="*/ 1857375 w 1914525"/>
                <a:gd name="connsiteY69" fmla="*/ 542925 h 1399068"/>
                <a:gd name="connsiteX70" fmla="*/ 1847850 w 1914525"/>
                <a:gd name="connsiteY70" fmla="*/ 528638 h 1399068"/>
                <a:gd name="connsiteX71" fmla="*/ 1843088 w 1914525"/>
                <a:gd name="connsiteY71" fmla="*/ 514350 h 1399068"/>
                <a:gd name="connsiteX72" fmla="*/ 1833563 w 1914525"/>
                <a:gd name="connsiteY72" fmla="*/ 495300 h 1399068"/>
                <a:gd name="connsiteX73" fmla="*/ 1824038 w 1914525"/>
                <a:gd name="connsiteY73" fmla="*/ 457200 h 1399068"/>
                <a:gd name="connsiteX74" fmla="*/ 1814513 w 1914525"/>
                <a:gd name="connsiteY74" fmla="*/ 438150 h 1399068"/>
                <a:gd name="connsiteX75" fmla="*/ 1800225 w 1914525"/>
                <a:gd name="connsiteY75" fmla="*/ 404813 h 1399068"/>
                <a:gd name="connsiteX76" fmla="*/ 1790700 w 1914525"/>
                <a:gd name="connsiteY76" fmla="*/ 376238 h 1399068"/>
                <a:gd name="connsiteX77" fmla="*/ 1785938 w 1914525"/>
                <a:gd name="connsiteY77" fmla="*/ 361950 h 1399068"/>
                <a:gd name="connsiteX78" fmla="*/ 1781175 w 1914525"/>
                <a:gd name="connsiteY78" fmla="*/ 342900 h 1399068"/>
                <a:gd name="connsiteX79" fmla="*/ 1771650 w 1914525"/>
                <a:gd name="connsiteY79" fmla="*/ 328613 h 1399068"/>
                <a:gd name="connsiteX80" fmla="*/ 1752600 w 1914525"/>
                <a:gd name="connsiteY80" fmla="*/ 280988 h 1399068"/>
                <a:gd name="connsiteX81" fmla="*/ 1747838 w 1914525"/>
                <a:gd name="connsiteY81" fmla="*/ 266700 h 1399068"/>
                <a:gd name="connsiteX82" fmla="*/ 1738313 w 1914525"/>
                <a:gd name="connsiteY82" fmla="*/ 252413 h 1399068"/>
                <a:gd name="connsiteX83" fmla="*/ 1724025 w 1914525"/>
                <a:gd name="connsiteY83" fmla="*/ 228600 h 1399068"/>
                <a:gd name="connsiteX84" fmla="*/ 1714500 w 1914525"/>
                <a:gd name="connsiteY84" fmla="*/ 214313 h 1399068"/>
                <a:gd name="connsiteX85" fmla="*/ 1700213 w 1914525"/>
                <a:gd name="connsiteY85" fmla="*/ 204788 h 1399068"/>
                <a:gd name="connsiteX86" fmla="*/ 1676400 w 1914525"/>
                <a:gd name="connsiteY86" fmla="*/ 176213 h 1399068"/>
                <a:gd name="connsiteX87" fmla="*/ 1666875 w 1914525"/>
                <a:gd name="connsiteY87" fmla="*/ 161925 h 1399068"/>
                <a:gd name="connsiteX88" fmla="*/ 1638300 w 1914525"/>
                <a:gd name="connsiteY88" fmla="*/ 152400 h 1399068"/>
                <a:gd name="connsiteX89" fmla="*/ 1609725 w 1914525"/>
                <a:gd name="connsiteY89" fmla="*/ 142875 h 1399068"/>
                <a:gd name="connsiteX90" fmla="*/ 1590675 w 1914525"/>
                <a:gd name="connsiteY90" fmla="*/ 133350 h 1399068"/>
                <a:gd name="connsiteX91" fmla="*/ 1533525 w 1914525"/>
                <a:gd name="connsiteY91" fmla="*/ 123825 h 1399068"/>
                <a:gd name="connsiteX92" fmla="*/ 1495425 w 1914525"/>
                <a:gd name="connsiteY92" fmla="*/ 109538 h 1399068"/>
                <a:gd name="connsiteX93" fmla="*/ 1376363 w 1914525"/>
                <a:gd name="connsiteY93" fmla="*/ 95250 h 1399068"/>
                <a:gd name="connsiteX94" fmla="*/ 1343025 w 1914525"/>
                <a:gd name="connsiteY94" fmla="*/ 90488 h 1399068"/>
                <a:gd name="connsiteX95" fmla="*/ 1281113 w 1914525"/>
                <a:gd name="connsiteY95" fmla="*/ 76200 h 1399068"/>
                <a:gd name="connsiteX96" fmla="*/ 1223963 w 1914525"/>
                <a:gd name="connsiteY96" fmla="*/ 71438 h 1399068"/>
                <a:gd name="connsiteX97" fmla="*/ 1181100 w 1914525"/>
                <a:gd name="connsiteY97" fmla="*/ 61913 h 1399068"/>
                <a:gd name="connsiteX98" fmla="*/ 1166813 w 1914525"/>
                <a:gd name="connsiteY98" fmla="*/ 52388 h 1399068"/>
                <a:gd name="connsiteX99" fmla="*/ 1143000 w 1914525"/>
                <a:gd name="connsiteY99" fmla="*/ 47625 h 1399068"/>
                <a:gd name="connsiteX100" fmla="*/ 1114425 w 1914525"/>
                <a:gd name="connsiteY100" fmla="*/ 38100 h 1399068"/>
                <a:gd name="connsiteX101" fmla="*/ 1085850 w 1914525"/>
                <a:gd name="connsiteY101" fmla="*/ 28575 h 1399068"/>
                <a:gd name="connsiteX102" fmla="*/ 1009650 w 1914525"/>
                <a:gd name="connsiteY102" fmla="*/ 19050 h 1399068"/>
                <a:gd name="connsiteX103" fmla="*/ 976313 w 1914525"/>
                <a:gd name="connsiteY103" fmla="*/ 9525 h 1399068"/>
                <a:gd name="connsiteX104" fmla="*/ 923925 w 1914525"/>
                <a:gd name="connsiteY104" fmla="*/ 0 h 1399068"/>
                <a:gd name="connsiteX105" fmla="*/ 771525 w 1914525"/>
                <a:gd name="connsiteY105" fmla="*/ 4763 h 1399068"/>
                <a:gd name="connsiteX106" fmla="*/ 757238 w 1914525"/>
                <a:gd name="connsiteY106" fmla="*/ 9525 h 1399068"/>
                <a:gd name="connsiteX107" fmla="*/ 733425 w 1914525"/>
                <a:gd name="connsiteY107" fmla="*/ 19050 h 1399068"/>
                <a:gd name="connsiteX108" fmla="*/ 714375 w 1914525"/>
                <a:gd name="connsiteY108" fmla="*/ 28575 h 1399068"/>
                <a:gd name="connsiteX109" fmla="*/ 700088 w 1914525"/>
                <a:gd name="connsiteY109" fmla="*/ 33338 h 1399068"/>
                <a:gd name="connsiteX110" fmla="*/ 681038 w 1914525"/>
                <a:gd name="connsiteY110" fmla="*/ 42863 h 1399068"/>
                <a:gd name="connsiteX111" fmla="*/ 633413 w 1914525"/>
                <a:gd name="connsiteY111" fmla="*/ 57150 h 1399068"/>
                <a:gd name="connsiteX112" fmla="*/ 595313 w 1914525"/>
                <a:gd name="connsiteY112" fmla="*/ 71438 h 1399068"/>
                <a:gd name="connsiteX113" fmla="*/ 552450 w 1914525"/>
                <a:gd name="connsiteY113" fmla="*/ 80963 h 1399068"/>
                <a:gd name="connsiteX114" fmla="*/ 519113 w 1914525"/>
                <a:gd name="connsiteY114" fmla="*/ 95250 h 1399068"/>
                <a:gd name="connsiteX115" fmla="*/ 485775 w 1914525"/>
                <a:gd name="connsiteY115" fmla="*/ 100013 h 1399068"/>
                <a:gd name="connsiteX116" fmla="*/ 438150 w 1914525"/>
                <a:gd name="connsiteY116" fmla="*/ 119063 h 1399068"/>
                <a:gd name="connsiteX117" fmla="*/ 404813 w 1914525"/>
                <a:gd name="connsiteY117" fmla="*/ 133350 h 1399068"/>
                <a:gd name="connsiteX118" fmla="*/ 390525 w 1914525"/>
                <a:gd name="connsiteY118" fmla="*/ 147638 h 1399068"/>
                <a:gd name="connsiteX119" fmla="*/ 352425 w 1914525"/>
                <a:gd name="connsiteY119" fmla="*/ 166688 h 1399068"/>
                <a:gd name="connsiteX120" fmla="*/ 319088 w 1914525"/>
                <a:gd name="connsiteY120" fmla="*/ 180975 h 1399068"/>
                <a:gd name="connsiteX121" fmla="*/ 300038 w 1914525"/>
                <a:gd name="connsiteY121" fmla="*/ 195263 h 1399068"/>
                <a:gd name="connsiteX122" fmla="*/ 285750 w 1914525"/>
                <a:gd name="connsiteY122" fmla="*/ 200025 h 1399068"/>
                <a:gd name="connsiteX123" fmla="*/ 266700 w 1914525"/>
                <a:gd name="connsiteY123" fmla="*/ 214313 h 1399068"/>
                <a:gd name="connsiteX124" fmla="*/ 228600 w 1914525"/>
                <a:gd name="connsiteY124" fmla="*/ 233363 h 1399068"/>
                <a:gd name="connsiteX125" fmla="*/ 200025 w 1914525"/>
                <a:gd name="connsiteY125" fmla="*/ 252413 h 1399068"/>
                <a:gd name="connsiteX126" fmla="*/ 185738 w 1914525"/>
                <a:gd name="connsiteY126" fmla="*/ 261938 h 1399068"/>
                <a:gd name="connsiteX127" fmla="*/ 166688 w 1914525"/>
                <a:gd name="connsiteY127" fmla="*/ 271463 h 1399068"/>
                <a:gd name="connsiteX128" fmla="*/ 157163 w 1914525"/>
                <a:gd name="connsiteY128" fmla="*/ 285750 h 1399068"/>
                <a:gd name="connsiteX129" fmla="*/ 142875 w 1914525"/>
                <a:gd name="connsiteY129" fmla="*/ 300038 h 1399068"/>
                <a:gd name="connsiteX130" fmla="*/ 119063 w 1914525"/>
                <a:gd name="connsiteY130" fmla="*/ 333375 h 1399068"/>
                <a:gd name="connsiteX131" fmla="*/ 114300 w 1914525"/>
                <a:gd name="connsiteY131" fmla="*/ 347663 h 1399068"/>
                <a:gd name="connsiteX132" fmla="*/ 104775 w 1914525"/>
                <a:gd name="connsiteY132" fmla="*/ 371475 h 1399068"/>
                <a:gd name="connsiteX133" fmla="*/ 85725 w 1914525"/>
                <a:gd name="connsiteY133" fmla="*/ 404813 h 1399068"/>
                <a:gd name="connsiteX134" fmla="*/ 76200 w 1914525"/>
                <a:gd name="connsiteY134" fmla="*/ 442913 h 1399068"/>
                <a:gd name="connsiteX135" fmla="*/ 71438 w 1914525"/>
                <a:gd name="connsiteY135" fmla="*/ 457200 h 1399068"/>
                <a:gd name="connsiteX136" fmla="*/ 66675 w 1914525"/>
                <a:gd name="connsiteY136" fmla="*/ 490538 h 1399068"/>
                <a:gd name="connsiteX137" fmla="*/ 61913 w 1914525"/>
                <a:gd name="connsiteY137" fmla="*/ 504825 h 1399068"/>
                <a:gd name="connsiteX138" fmla="*/ 57150 w 1914525"/>
                <a:gd name="connsiteY138" fmla="*/ 523875 h 1399068"/>
                <a:gd name="connsiteX139" fmla="*/ 52388 w 1914525"/>
                <a:gd name="connsiteY139" fmla="*/ 576263 h 1399068"/>
                <a:gd name="connsiteX140" fmla="*/ 47625 w 1914525"/>
                <a:gd name="connsiteY140" fmla="*/ 604838 h 1399068"/>
                <a:gd name="connsiteX141" fmla="*/ 38100 w 1914525"/>
                <a:gd name="connsiteY141" fmla="*/ 714375 h 1399068"/>
                <a:gd name="connsiteX142" fmla="*/ 28575 w 1914525"/>
                <a:gd name="connsiteY142" fmla="*/ 762000 h 1399068"/>
                <a:gd name="connsiteX143" fmla="*/ 14288 w 1914525"/>
                <a:gd name="connsiteY143" fmla="*/ 866775 h 1399068"/>
                <a:gd name="connsiteX144" fmla="*/ 9525 w 1914525"/>
                <a:gd name="connsiteY144" fmla="*/ 890588 h 1399068"/>
                <a:gd name="connsiteX145" fmla="*/ 0 w 1914525"/>
                <a:gd name="connsiteY145" fmla="*/ 919163 h 1399068"/>
                <a:gd name="connsiteX146" fmla="*/ 4763 w 1914525"/>
                <a:gd name="connsiteY146" fmla="*/ 1042988 h 1399068"/>
                <a:gd name="connsiteX147" fmla="*/ 14288 w 1914525"/>
                <a:gd name="connsiteY147" fmla="*/ 1076325 h 1399068"/>
                <a:gd name="connsiteX148" fmla="*/ 23813 w 1914525"/>
                <a:gd name="connsiteY14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07319 w 1914525"/>
                <a:gd name="connsiteY32" fmla="*/ 321469 h 1399068"/>
                <a:gd name="connsiteX33" fmla="*/ 1409700 w 1914525"/>
                <a:gd name="connsiteY33" fmla="*/ 242887 h 1399068"/>
                <a:gd name="connsiteX34" fmla="*/ 1443038 w 1914525"/>
                <a:gd name="connsiteY34" fmla="*/ 235744 h 1399068"/>
                <a:gd name="connsiteX35" fmla="*/ 1481138 w 1914525"/>
                <a:gd name="connsiteY35" fmla="*/ 247650 h 1399068"/>
                <a:gd name="connsiteX36" fmla="*/ 1500188 w 1914525"/>
                <a:gd name="connsiteY36" fmla="*/ 266699 h 1399068"/>
                <a:gd name="connsiteX37" fmla="*/ 1519238 w 1914525"/>
                <a:gd name="connsiteY37" fmla="*/ 300038 h 1399068"/>
                <a:gd name="connsiteX38" fmla="*/ 1557338 w 1914525"/>
                <a:gd name="connsiteY38" fmla="*/ 295275 h 1399068"/>
                <a:gd name="connsiteX39" fmla="*/ 1590675 w 1914525"/>
                <a:gd name="connsiteY39" fmla="*/ 314325 h 1399068"/>
                <a:gd name="connsiteX40" fmla="*/ 1619250 w 1914525"/>
                <a:gd name="connsiteY40" fmla="*/ 342900 h 1399068"/>
                <a:gd name="connsiteX41" fmla="*/ 1657350 w 1914525"/>
                <a:gd name="connsiteY41" fmla="*/ 390525 h 1399068"/>
                <a:gd name="connsiteX42" fmla="*/ 1676400 w 1914525"/>
                <a:gd name="connsiteY42" fmla="*/ 419100 h 1399068"/>
                <a:gd name="connsiteX43" fmla="*/ 1704975 w 1914525"/>
                <a:gd name="connsiteY43" fmla="*/ 471488 h 1399068"/>
                <a:gd name="connsiteX44" fmla="*/ 1747838 w 1914525"/>
                <a:gd name="connsiteY44" fmla="*/ 542925 h 1399068"/>
                <a:gd name="connsiteX45" fmla="*/ 1762125 w 1914525"/>
                <a:gd name="connsiteY45" fmla="*/ 571500 h 1399068"/>
                <a:gd name="connsiteX46" fmla="*/ 1771650 w 1914525"/>
                <a:gd name="connsiteY46" fmla="*/ 600075 h 1399068"/>
                <a:gd name="connsiteX47" fmla="*/ 1790700 w 1914525"/>
                <a:gd name="connsiteY47" fmla="*/ 642938 h 1399068"/>
                <a:gd name="connsiteX48" fmla="*/ 1809750 w 1914525"/>
                <a:gd name="connsiteY48" fmla="*/ 695325 h 1399068"/>
                <a:gd name="connsiteX49" fmla="*/ 1824038 w 1914525"/>
                <a:gd name="connsiteY49" fmla="*/ 747713 h 1399068"/>
                <a:gd name="connsiteX50" fmla="*/ 1833563 w 1914525"/>
                <a:gd name="connsiteY50" fmla="*/ 804863 h 1399068"/>
                <a:gd name="connsiteX51" fmla="*/ 1845469 w 1914525"/>
                <a:gd name="connsiteY51" fmla="*/ 940594 h 1399068"/>
                <a:gd name="connsiteX52" fmla="*/ 1857375 w 1914525"/>
                <a:gd name="connsiteY52" fmla="*/ 1000125 h 1399068"/>
                <a:gd name="connsiteX53" fmla="*/ 1850231 w 1914525"/>
                <a:gd name="connsiteY53" fmla="*/ 1166813 h 1399068"/>
                <a:gd name="connsiteX54" fmla="*/ 1885950 w 1914525"/>
                <a:gd name="connsiteY54" fmla="*/ 1285875 h 1399068"/>
                <a:gd name="connsiteX55" fmla="*/ 1876425 w 1914525"/>
                <a:gd name="connsiteY55" fmla="*/ 1357313 h 1399068"/>
                <a:gd name="connsiteX56" fmla="*/ 1866900 w 1914525"/>
                <a:gd name="connsiteY56" fmla="*/ 1395413 h 1399068"/>
                <a:gd name="connsiteX57" fmla="*/ 1862138 w 1914525"/>
                <a:gd name="connsiteY57" fmla="*/ 1271587 h 1399068"/>
                <a:gd name="connsiteX58" fmla="*/ 1881188 w 1914525"/>
                <a:gd name="connsiteY58" fmla="*/ 1238250 h 1399068"/>
                <a:gd name="connsiteX59" fmla="*/ 1890713 w 1914525"/>
                <a:gd name="connsiteY59" fmla="*/ 1200150 h 1399068"/>
                <a:gd name="connsiteX60" fmla="*/ 1900238 w 1914525"/>
                <a:gd name="connsiteY60" fmla="*/ 1171575 h 1399068"/>
                <a:gd name="connsiteX61" fmla="*/ 1905000 w 1914525"/>
                <a:gd name="connsiteY61" fmla="*/ 1085850 h 1399068"/>
                <a:gd name="connsiteX62" fmla="*/ 1914525 w 1914525"/>
                <a:gd name="connsiteY62" fmla="*/ 809625 h 1399068"/>
                <a:gd name="connsiteX63" fmla="*/ 1909763 w 1914525"/>
                <a:gd name="connsiteY63" fmla="*/ 666750 h 1399068"/>
                <a:gd name="connsiteX64" fmla="*/ 1890713 w 1914525"/>
                <a:gd name="connsiteY64" fmla="*/ 633413 h 1399068"/>
                <a:gd name="connsiteX65" fmla="*/ 1881188 w 1914525"/>
                <a:gd name="connsiteY65" fmla="*/ 609600 h 1399068"/>
                <a:gd name="connsiteX66" fmla="*/ 1871663 w 1914525"/>
                <a:gd name="connsiteY66" fmla="*/ 581025 h 1399068"/>
                <a:gd name="connsiteX67" fmla="*/ 1862138 w 1914525"/>
                <a:gd name="connsiteY67" fmla="*/ 566738 h 1399068"/>
                <a:gd name="connsiteX68" fmla="*/ 1857375 w 1914525"/>
                <a:gd name="connsiteY68" fmla="*/ 542925 h 1399068"/>
                <a:gd name="connsiteX69" fmla="*/ 1847850 w 1914525"/>
                <a:gd name="connsiteY69" fmla="*/ 528638 h 1399068"/>
                <a:gd name="connsiteX70" fmla="*/ 1843088 w 1914525"/>
                <a:gd name="connsiteY70" fmla="*/ 514350 h 1399068"/>
                <a:gd name="connsiteX71" fmla="*/ 1833563 w 1914525"/>
                <a:gd name="connsiteY71" fmla="*/ 495300 h 1399068"/>
                <a:gd name="connsiteX72" fmla="*/ 1824038 w 1914525"/>
                <a:gd name="connsiteY72" fmla="*/ 457200 h 1399068"/>
                <a:gd name="connsiteX73" fmla="*/ 1814513 w 1914525"/>
                <a:gd name="connsiteY73" fmla="*/ 438150 h 1399068"/>
                <a:gd name="connsiteX74" fmla="*/ 1800225 w 1914525"/>
                <a:gd name="connsiteY74" fmla="*/ 404813 h 1399068"/>
                <a:gd name="connsiteX75" fmla="*/ 1790700 w 1914525"/>
                <a:gd name="connsiteY75" fmla="*/ 376238 h 1399068"/>
                <a:gd name="connsiteX76" fmla="*/ 1785938 w 1914525"/>
                <a:gd name="connsiteY76" fmla="*/ 361950 h 1399068"/>
                <a:gd name="connsiteX77" fmla="*/ 1781175 w 1914525"/>
                <a:gd name="connsiteY77" fmla="*/ 342900 h 1399068"/>
                <a:gd name="connsiteX78" fmla="*/ 1771650 w 1914525"/>
                <a:gd name="connsiteY78" fmla="*/ 328613 h 1399068"/>
                <a:gd name="connsiteX79" fmla="*/ 1752600 w 1914525"/>
                <a:gd name="connsiteY79" fmla="*/ 280988 h 1399068"/>
                <a:gd name="connsiteX80" fmla="*/ 1747838 w 1914525"/>
                <a:gd name="connsiteY80" fmla="*/ 266700 h 1399068"/>
                <a:gd name="connsiteX81" fmla="*/ 1738313 w 1914525"/>
                <a:gd name="connsiteY81" fmla="*/ 252413 h 1399068"/>
                <a:gd name="connsiteX82" fmla="*/ 1724025 w 1914525"/>
                <a:gd name="connsiteY82" fmla="*/ 228600 h 1399068"/>
                <a:gd name="connsiteX83" fmla="*/ 1714500 w 1914525"/>
                <a:gd name="connsiteY83" fmla="*/ 214313 h 1399068"/>
                <a:gd name="connsiteX84" fmla="*/ 1700213 w 1914525"/>
                <a:gd name="connsiteY84" fmla="*/ 204788 h 1399068"/>
                <a:gd name="connsiteX85" fmla="*/ 1676400 w 1914525"/>
                <a:gd name="connsiteY85" fmla="*/ 176213 h 1399068"/>
                <a:gd name="connsiteX86" fmla="*/ 1666875 w 1914525"/>
                <a:gd name="connsiteY86" fmla="*/ 161925 h 1399068"/>
                <a:gd name="connsiteX87" fmla="*/ 1638300 w 1914525"/>
                <a:gd name="connsiteY87" fmla="*/ 152400 h 1399068"/>
                <a:gd name="connsiteX88" fmla="*/ 1609725 w 1914525"/>
                <a:gd name="connsiteY88" fmla="*/ 142875 h 1399068"/>
                <a:gd name="connsiteX89" fmla="*/ 1590675 w 1914525"/>
                <a:gd name="connsiteY89" fmla="*/ 133350 h 1399068"/>
                <a:gd name="connsiteX90" fmla="*/ 1533525 w 1914525"/>
                <a:gd name="connsiteY90" fmla="*/ 123825 h 1399068"/>
                <a:gd name="connsiteX91" fmla="*/ 1495425 w 1914525"/>
                <a:gd name="connsiteY91" fmla="*/ 109538 h 1399068"/>
                <a:gd name="connsiteX92" fmla="*/ 1376363 w 1914525"/>
                <a:gd name="connsiteY92" fmla="*/ 95250 h 1399068"/>
                <a:gd name="connsiteX93" fmla="*/ 1343025 w 1914525"/>
                <a:gd name="connsiteY93" fmla="*/ 90488 h 1399068"/>
                <a:gd name="connsiteX94" fmla="*/ 1281113 w 1914525"/>
                <a:gd name="connsiteY94" fmla="*/ 76200 h 1399068"/>
                <a:gd name="connsiteX95" fmla="*/ 1223963 w 1914525"/>
                <a:gd name="connsiteY95" fmla="*/ 71438 h 1399068"/>
                <a:gd name="connsiteX96" fmla="*/ 1181100 w 1914525"/>
                <a:gd name="connsiteY96" fmla="*/ 61913 h 1399068"/>
                <a:gd name="connsiteX97" fmla="*/ 1166813 w 1914525"/>
                <a:gd name="connsiteY97" fmla="*/ 52388 h 1399068"/>
                <a:gd name="connsiteX98" fmla="*/ 1143000 w 1914525"/>
                <a:gd name="connsiteY98" fmla="*/ 47625 h 1399068"/>
                <a:gd name="connsiteX99" fmla="*/ 1114425 w 1914525"/>
                <a:gd name="connsiteY99" fmla="*/ 38100 h 1399068"/>
                <a:gd name="connsiteX100" fmla="*/ 1085850 w 1914525"/>
                <a:gd name="connsiteY100" fmla="*/ 28575 h 1399068"/>
                <a:gd name="connsiteX101" fmla="*/ 1009650 w 1914525"/>
                <a:gd name="connsiteY101" fmla="*/ 19050 h 1399068"/>
                <a:gd name="connsiteX102" fmla="*/ 976313 w 1914525"/>
                <a:gd name="connsiteY102" fmla="*/ 9525 h 1399068"/>
                <a:gd name="connsiteX103" fmla="*/ 923925 w 1914525"/>
                <a:gd name="connsiteY103" fmla="*/ 0 h 1399068"/>
                <a:gd name="connsiteX104" fmla="*/ 771525 w 1914525"/>
                <a:gd name="connsiteY104" fmla="*/ 4763 h 1399068"/>
                <a:gd name="connsiteX105" fmla="*/ 757238 w 1914525"/>
                <a:gd name="connsiteY105" fmla="*/ 9525 h 1399068"/>
                <a:gd name="connsiteX106" fmla="*/ 733425 w 1914525"/>
                <a:gd name="connsiteY106" fmla="*/ 19050 h 1399068"/>
                <a:gd name="connsiteX107" fmla="*/ 714375 w 1914525"/>
                <a:gd name="connsiteY107" fmla="*/ 28575 h 1399068"/>
                <a:gd name="connsiteX108" fmla="*/ 700088 w 1914525"/>
                <a:gd name="connsiteY108" fmla="*/ 33338 h 1399068"/>
                <a:gd name="connsiteX109" fmla="*/ 681038 w 1914525"/>
                <a:gd name="connsiteY109" fmla="*/ 42863 h 1399068"/>
                <a:gd name="connsiteX110" fmla="*/ 633413 w 1914525"/>
                <a:gd name="connsiteY110" fmla="*/ 57150 h 1399068"/>
                <a:gd name="connsiteX111" fmla="*/ 595313 w 1914525"/>
                <a:gd name="connsiteY111" fmla="*/ 71438 h 1399068"/>
                <a:gd name="connsiteX112" fmla="*/ 552450 w 1914525"/>
                <a:gd name="connsiteY112" fmla="*/ 80963 h 1399068"/>
                <a:gd name="connsiteX113" fmla="*/ 519113 w 1914525"/>
                <a:gd name="connsiteY113" fmla="*/ 95250 h 1399068"/>
                <a:gd name="connsiteX114" fmla="*/ 485775 w 1914525"/>
                <a:gd name="connsiteY114" fmla="*/ 100013 h 1399068"/>
                <a:gd name="connsiteX115" fmla="*/ 438150 w 1914525"/>
                <a:gd name="connsiteY115" fmla="*/ 119063 h 1399068"/>
                <a:gd name="connsiteX116" fmla="*/ 404813 w 1914525"/>
                <a:gd name="connsiteY116" fmla="*/ 133350 h 1399068"/>
                <a:gd name="connsiteX117" fmla="*/ 390525 w 1914525"/>
                <a:gd name="connsiteY117" fmla="*/ 147638 h 1399068"/>
                <a:gd name="connsiteX118" fmla="*/ 352425 w 1914525"/>
                <a:gd name="connsiteY118" fmla="*/ 166688 h 1399068"/>
                <a:gd name="connsiteX119" fmla="*/ 319088 w 1914525"/>
                <a:gd name="connsiteY119" fmla="*/ 180975 h 1399068"/>
                <a:gd name="connsiteX120" fmla="*/ 300038 w 1914525"/>
                <a:gd name="connsiteY120" fmla="*/ 195263 h 1399068"/>
                <a:gd name="connsiteX121" fmla="*/ 285750 w 1914525"/>
                <a:gd name="connsiteY121" fmla="*/ 200025 h 1399068"/>
                <a:gd name="connsiteX122" fmla="*/ 266700 w 1914525"/>
                <a:gd name="connsiteY122" fmla="*/ 214313 h 1399068"/>
                <a:gd name="connsiteX123" fmla="*/ 228600 w 1914525"/>
                <a:gd name="connsiteY123" fmla="*/ 233363 h 1399068"/>
                <a:gd name="connsiteX124" fmla="*/ 200025 w 1914525"/>
                <a:gd name="connsiteY124" fmla="*/ 252413 h 1399068"/>
                <a:gd name="connsiteX125" fmla="*/ 185738 w 1914525"/>
                <a:gd name="connsiteY125" fmla="*/ 261938 h 1399068"/>
                <a:gd name="connsiteX126" fmla="*/ 166688 w 1914525"/>
                <a:gd name="connsiteY126" fmla="*/ 271463 h 1399068"/>
                <a:gd name="connsiteX127" fmla="*/ 157163 w 1914525"/>
                <a:gd name="connsiteY127" fmla="*/ 285750 h 1399068"/>
                <a:gd name="connsiteX128" fmla="*/ 142875 w 1914525"/>
                <a:gd name="connsiteY128" fmla="*/ 300038 h 1399068"/>
                <a:gd name="connsiteX129" fmla="*/ 119063 w 1914525"/>
                <a:gd name="connsiteY129" fmla="*/ 333375 h 1399068"/>
                <a:gd name="connsiteX130" fmla="*/ 114300 w 1914525"/>
                <a:gd name="connsiteY130" fmla="*/ 347663 h 1399068"/>
                <a:gd name="connsiteX131" fmla="*/ 104775 w 1914525"/>
                <a:gd name="connsiteY131" fmla="*/ 371475 h 1399068"/>
                <a:gd name="connsiteX132" fmla="*/ 85725 w 1914525"/>
                <a:gd name="connsiteY132" fmla="*/ 404813 h 1399068"/>
                <a:gd name="connsiteX133" fmla="*/ 76200 w 1914525"/>
                <a:gd name="connsiteY133" fmla="*/ 442913 h 1399068"/>
                <a:gd name="connsiteX134" fmla="*/ 71438 w 1914525"/>
                <a:gd name="connsiteY134" fmla="*/ 457200 h 1399068"/>
                <a:gd name="connsiteX135" fmla="*/ 66675 w 1914525"/>
                <a:gd name="connsiteY135" fmla="*/ 490538 h 1399068"/>
                <a:gd name="connsiteX136" fmla="*/ 61913 w 1914525"/>
                <a:gd name="connsiteY136" fmla="*/ 504825 h 1399068"/>
                <a:gd name="connsiteX137" fmla="*/ 57150 w 1914525"/>
                <a:gd name="connsiteY137" fmla="*/ 523875 h 1399068"/>
                <a:gd name="connsiteX138" fmla="*/ 52388 w 1914525"/>
                <a:gd name="connsiteY138" fmla="*/ 576263 h 1399068"/>
                <a:gd name="connsiteX139" fmla="*/ 47625 w 1914525"/>
                <a:gd name="connsiteY139" fmla="*/ 604838 h 1399068"/>
                <a:gd name="connsiteX140" fmla="*/ 38100 w 1914525"/>
                <a:gd name="connsiteY140" fmla="*/ 714375 h 1399068"/>
                <a:gd name="connsiteX141" fmla="*/ 28575 w 1914525"/>
                <a:gd name="connsiteY141" fmla="*/ 762000 h 1399068"/>
                <a:gd name="connsiteX142" fmla="*/ 14288 w 1914525"/>
                <a:gd name="connsiteY142" fmla="*/ 866775 h 1399068"/>
                <a:gd name="connsiteX143" fmla="*/ 9525 w 1914525"/>
                <a:gd name="connsiteY143" fmla="*/ 890588 h 1399068"/>
                <a:gd name="connsiteX144" fmla="*/ 0 w 1914525"/>
                <a:gd name="connsiteY144" fmla="*/ 919163 h 1399068"/>
                <a:gd name="connsiteX145" fmla="*/ 4763 w 1914525"/>
                <a:gd name="connsiteY145" fmla="*/ 1042988 h 1399068"/>
                <a:gd name="connsiteX146" fmla="*/ 14288 w 1914525"/>
                <a:gd name="connsiteY146" fmla="*/ 1076325 h 1399068"/>
                <a:gd name="connsiteX147" fmla="*/ 23813 w 1914525"/>
                <a:gd name="connsiteY14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07319 w 1914525"/>
                <a:gd name="connsiteY32" fmla="*/ 321469 h 1399068"/>
                <a:gd name="connsiteX33" fmla="*/ 1409700 w 1914525"/>
                <a:gd name="connsiteY33" fmla="*/ 242887 h 1399068"/>
                <a:gd name="connsiteX34" fmla="*/ 1443038 w 1914525"/>
                <a:gd name="connsiteY34" fmla="*/ 235744 h 1399068"/>
                <a:gd name="connsiteX35" fmla="*/ 1481138 w 1914525"/>
                <a:gd name="connsiteY35" fmla="*/ 247650 h 1399068"/>
                <a:gd name="connsiteX36" fmla="*/ 1500188 w 1914525"/>
                <a:gd name="connsiteY36" fmla="*/ 266699 h 1399068"/>
                <a:gd name="connsiteX37" fmla="*/ 1571626 w 1914525"/>
                <a:gd name="connsiteY37" fmla="*/ 335757 h 1399068"/>
                <a:gd name="connsiteX38" fmla="*/ 1557338 w 1914525"/>
                <a:gd name="connsiteY38" fmla="*/ 295275 h 1399068"/>
                <a:gd name="connsiteX39" fmla="*/ 1590675 w 1914525"/>
                <a:gd name="connsiteY39" fmla="*/ 314325 h 1399068"/>
                <a:gd name="connsiteX40" fmla="*/ 1619250 w 1914525"/>
                <a:gd name="connsiteY40" fmla="*/ 342900 h 1399068"/>
                <a:gd name="connsiteX41" fmla="*/ 1657350 w 1914525"/>
                <a:gd name="connsiteY41" fmla="*/ 390525 h 1399068"/>
                <a:gd name="connsiteX42" fmla="*/ 1676400 w 1914525"/>
                <a:gd name="connsiteY42" fmla="*/ 419100 h 1399068"/>
                <a:gd name="connsiteX43" fmla="*/ 1704975 w 1914525"/>
                <a:gd name="connsiteY43" fmla="*/ 471488 h 1399068"/>
                <a:gd name="connsiteX44" fmla="*/ 1747838 w 1914525"/>
                <a:gd name="connsiteY44" fmla="*/ 542925 h 1399068"/>
                <a:gd name="connsiteX45" fmla="*/ 1762125 w 1914525"/>
                <a:gd name="connsiteY45" fmla="*/ 571500 h 1399068"/>
                <a:gd name="connsiteX46" fmla="*/ 1771650 w 1914525"/>
                <a:gd name="connsiteY46" fmla="*/ 600075 h 1399068"/>
                <a:gd name="connsiteX47" fmla="*/ 1790700 w 1914525"/>
                <a:gd name="connsiteY47" fmla="*/ 642938 h 1399068"/>
                <a:gd name="connsiteX48" fmla="*/ 1809750 w 1914525"/>
                <a:gd name="connsiteY48" fmla="*/ 695325 h 1399068"/>
                <a:gd name="connsiteX49" fmla="*/ 1824038 w 1914525"/>
                <a:gd name="connsiteY49" fmla="*/ 747713 h 1399068"/>
                <a:gd name="connsiteX50" fmla="*/ 1833563 w 1914525"/>
                <a:gd name="connsiteY50" fmla="*/ 804863 h 1399068"/>
                <a:gd name="connsiteX51" fmla="*/ 1845469 w 1914525"/>
                <a:gd name="connsiteY51" fmla="*/ 940594 h 1399068"/>
                <a:gd name="connsiteX52" fmla="*/ 1857375 w 1914525"/>
                <a:gd name="connsiteY52" fmla="*/ 1000125 h 1399068"/>
                <a:gd name="connsiteX53" fmla="*/ 1850231 w 1914525"/>
                <a:gd name="connsiteY53" fmla="*/ 1166813 h 1399068"/>
                <a:gd name="connsiteX54" fmla="*/ 1885950 w 1914525"/>
                <a:gd name="connsiteY54" fmla="*/ 1285875 h 1399068"/>
                <a:gd name="connsiteX55" fmla="*/ 1876425 w 1914525"/>
                <a:gd name="connsiteY55" fmla="*/ 1357313 h 1399068"/>
                <a:gd name="connsiteX56" fmla="*/ 1866900 w 1914525"/>
                <a:gd name="connsiteY56" fmla="*/ 1395413 h 1399068"/>
                <a:gd name="connsiteX57" fmla="*/ 1862138 w 1914525"/>
                <a:gd name="connsiteY57" fmla="*/ 1271587 h 1399068"/>
                <a:gd name="connsiteX58" fmla="*/ 1881188 w 1914525"/>
                <a:gd name="connsiteY58" fmla="*/ 1238250 h 1399068"/>
                <a:gd name="connsiteX59" fmla="*/ 1890713 w 1914525"/>
                <a:gd name="connsiteY59" fmla="*/ 1200150 h 1399068"/>
                <a:gd name="connsiteX60" fmla="*/ 1900238 w 1914525"/>
                <a:gd name="connsiteY60" fmla="*/ 1171575 h 1399068"/>
                <a:gd name="connsiteX61" fmla="*/ 1905000 w 1914525"/>
                <a:gd name="connsiteY61" fmla="*/ 1085850 h 1399068"/>
                <a:gd name="connsiteX62" fmla="*/ 1914525 w 1914525"/>
                <a:gd name="connsiteY62" fmla="*/ 809625 h 1399068"/>
                <a:gd name="connsiteX63" fmla="*/ 1909763 w 1914525"/>
                <a:gd name="connsiteY63" fmla="*/ 666750 h 1399068"/>
                <a:gd name="connsiteX64" fmla="*/ 1890713 w 1914525"/>
                <a:gd name="connsiteY64" fmla="*/ 633413 h 1399068"/>
                <a:gd name="connsiteX65" fmla="*/ 1881188 w 1914525"/>
                <a:gd name="connsiteY65" fmla="*/ 609600 h 1399068"/>
                <a:gd name="connsiteX66" fmla="*/ 1871663 w 1914525"/>
                <a:gd name="connsiteY66" fmla="*/ 581025 h 1399068"/>
                <a:gd name="connsiteX67" fmla="*/ 1862138 w 1914525"/>
                <a:gd name="connsiteY67" fmla="*/ 566738 h 1399068"/>
                <a:gd name="connsiteX68" fmla="*/ 1857375 w 1914525"/>
                <a:gd name="connsiteY68" fmla="*/ 542925 h 1399068"/>
                <a:gd name="connsiteX69" fmla="*/ 1847850 w 1914525"/>
                <a:gd name="connsiteY69" fmla="*/ 528638 h 1399068"/>
                <a:gd name="connsiteX70" fmla="*/ 1843088 w 1914525"/>
                <a:gd name="connsiteY70" fmla="*/ 514350 h 1399068"/>
                <a:gd name="connsiteX71" fmla="*/ 1833563 w 1914525"/>
                <a:gd name="connsiteY71" fmla="*/ 495300 h 1399068"/>
                <a:gd name="connsiteX72" fmla="*/ 1824038 w 1914525"/>
                <a:gd name="connsiteY72" fmla="*/ 457200 h 1399068"/>
                <a:gd name="connsiteX73" fmla="*/ 1814513 w 1914525"/>
                <a:gd name="connsiteY73" fmla="*/ 438150 h 1399068"/>
                <a:gd name="connsiteX74" fmla="*/ 1800225 w 1914525"/>
                <a:gd name="connsiteY74" fmla="*/ 404813 h 1399068"/>
                <a:gd name="connsiteX75" fmla="*/ 1790700 w 1914525"/>
                <a:gd name="connsiteY75" fmla="*/ 376238 h 1399068"/>
                <a:gd name="connsiteX76" fmla="*/ 1785938 w 1914525"/>
                <a:gd name="connsiteY76" fmla="*/ 361950 h 1399068"/>
                <a:gd name="connsiteX77" fmla="*/ 1781175 w 1914525"/>
                <a:gd name="connsiteY77" fmla="*/ 342900 h 1399068"/>
                <a:gd name="connsiteX78" fmla="*/ 1771650 w 1914525"/>
                <a:gd name="connsiteY78" fmla="*/ 328613 h 1399068"/>
                <a:gd name="connsiteX79" fmla="*/ 1752600 w 1914525"/>
                <a:gd name="connsiteY79" fmla="*/ 280988 h 1399068"/>
                <a:gd name="connsiteX80" fmla="*/ 1747838 w 1914525"/>
                <a:gd name="connsiteY80" fmla="*/ 266700 h 1399068"/>
                <a:gd name="connsiteX81" fmla="*/ 1738313 w 1914525"/>
                <a:gd name="connsiteY81" fmla="*/ 252413 h 1399068"/>
                <a:gd name="connsiteX82" fmla="*/ 1724025 w 1914525"/>
                <a:gd name="connsiteY82" fmla="*/ 228600 h 1399068"/>
                <a:gd name="connsiteX83" fmla="*/ 1714500 w 1914525"/>
                <a:gd name="connsiteY83" fmla="*/ 214313 h 1399068"/>
                <a:gd name="connsiteX84" fmla="*/ 1700213 w 1914525"/>
                <a:gd name="connsiteY84" fmla="*/ 204788 h 1399068"/>
                <a:gd name="connsiteX85" fmla="*/ 1676400 w 1914525"/>
                <a:gd name="connsiteY85" fmla="*/ 176213 h 1399068"/>
                <a:gd name="connsiteX86" fmla="*/ 1666875 w 1914525"/>
                <a:gd name="connsiteY86" fmla="*/ 161925 h 1399068"/>
                <a:gd name="connsiteX87" fmla="*/ 1638300 w 1914525"/>
                <a:gd name="connsiteY87" fmla="*/ 152400 h 1399068"/>
                <a:gd name="connsiteX88" fmla="*/ 1609725 w 1914525"/>
                <a:gd name="connsiteY88" fmla="*/ 142875 h 1399068"/>
                <a:gd name="connsiteX89" fmla="*/ 1590675 w 1914525"/>
                <a:gd name="connsiteY89" fmla="*/ 133350 h 1399068"/>
                <a:gd name="connsiteX90" fmla="*/ 1533525 w 1914525"/>
                <a:gd name="connsiteY90" fmla="*/ 123825 h 1399068"/>
                <a:gd name="connsiteX91" fmla="*/ 1495425 w 1914525"/>
                <a:gd name="connsiteY91" fmla="*/ 109538 h 1399068"/>
                <a:gd name="connsiteX92" fmla="*/ 1376363 w 1914525"/>
                <a:gd name="connsiteY92" fmla="*/ 95250 h 1399068"/>
                <a:gd name="connsiteX93" fmla="*/ 1343025 w 1914525"/>
                <a:gd name="connsiteY93" fmla="*/ 90488 h 1399068"/>
                <a:gd name="connsiteX94" fmla="*/ 1281113 w 1914525"/>
                <a:gd name="connsiteY94" fmla="*/ 76200 h 1399068"/>
                <a:gd name="connsiteX95" fmla="*/ 1223963 w 1914525"/>
                <a:gd name="connsiteY95" fmla="*/ 71438 h 1399068"/>
                <a:gd name="connsiteX96" fmla="*/ 1181100 w 1914525"/>
                <a:gd name="connsiteY96" fmla="*/ 61913 h 1399068"/>
                <a:gd name="connsiteX97" fmla="*/ 1166813 w 1914525"/>
                <a:gd name="connsiteY97" fmla="*/ 52388 h 1399068"/>
                <a:gd name="connsiteX98" fmla="*/ 1143000 w 1914525"/>
                <a:gd name="connsiteY98" fmla="*/ 47625 h 1399068"/>
                <a:gd name="connsiteX99" fmla="*/ 1114425 w 1914525"/>
                <a:gd name="connsiteY99" fmla="*/ 38100 h 1399068"/>
                <a:gd name="connsiteX100" fmla="*/ 1085850 w 1914525"/>
                <a:gd name="connsiteY100" fmla="*/ 28575 h 1399068"/>
                <a:gd name="connsiteX101" fmla="*/ 1009650 w 1914525"/>
                <a:gd name="connsiteY101" fmla="*/ 19050 h 1399068"/>
                <a:gd name="connsiteX102" fmla="*/ 976313 w 1914525"/>
                <a:gd name="connsiteY102" fmla="*/ 9525 h 1399068"/>
                <a:gd name="connsiteX103" fmla="*/ 923925 w 1914525"/>
                <a:gd name="connsiteY103" fmla="*/ 0 h 1399068"/>
                <a:gd name="connsiteX104" fmla="*/ 771525 w 1914525"/>
                <a:gd name="connsiteY104" fmla="*/ 4763 h 1399068"/>
                <a:gd name="connsiteX105" fmla="*/ 757238 w 1914525"/>
                <a:gd name="connsiteY105" fmla="*/ 9525 h 1399068"/>
                <a:gd name="connsiteX106" fmla="*/ 733425 w 1914525"/>
                <a:gd name="connsiteY106" fmla="*/ 19050 h 1399068"/>
                <a:gd name="connsiteX107" fmla="*/ 714375 w 1914525"/>
                <a:gd name="connsiteY107" fmla="*/ 28575 h 1399068"/>
                <a:gd name="connsiteX108" fmla="*/ 700088 w 1914525"/>
                <a:gd name="connsiteY108" fmla="*/ 33338 h 1399068"/>
                <a:gd name="connsiteX109" fmla="*/ 681038 w 1914525"/>
                <a:gd name="connsiteY109" fmla="*/ 42863 h 1399068"/>
                <a:gd name="connsiteX110" fmla="*/ 633413 w 1914525"/>
                <a:gd name="connsiteY110" fmla="*/ 57150 h 1399068"/>
                <a:gd name="connsiteX111" fmla="*/ 595313 w 1914525"/>
                <a:gd name="connsiteY111" fmla="*/ 71438 h 1399068"/>
                <a:gd name="connsiteX112" fmla="*/ 552450 w 1914525"/>
                <a:gd name="connsiteY112" fmla="*/ 80963 h 1399068"/>
                <a:gd name="connsiteX113" fmla="*/ 519113 w 1914525"/>
                <a:gd name="connsiteY113" fmla="*/ 95250 h 1399068"/>
                <a:gd name="connsiteX114" fmla="*/ 485775 w 1914525"/>
                <a:gd name="connsiteY114" fmla="*/ 100013 h 1399068"/>
                <a:gd name="connsiteX115" fmla="*/ 438150 w 1914525"/>
                <a:gd name="connsiteY115" fmla="*/ 119063 h 1399068"/>
                <a:gd name="connsiteX116" fmla="*/ 404813 w 1914525"/>
                <a:gd name="connsiteY116" fmla="*/ 133350 h 1399068"/>
                <a:gd name="connsiteX117" fmla="*/ 390525 w 1914525"/>
                <a:gd name="connsiteY117" fmla="*/ 147638 h 1399068"/>
                <a:gd name="connsiteX118" fmla="*/ 352425 w 1914525"/>
                <a:gd name="connsiteY118" fmla="*/ 166688 h 1399068"/>
                <a:gd name="connsiteX119" fmla="*/ 319088 w 1914525"/>
                <a:gd name="connsiteY119" fmla="*/ 180975 h 1399068"/>
                <a:gd name="connsiteX120" fmla="*/ 300038 w 1914525"/>
                <a:gd name="connsiteY120" fmla="*/ 195263 h 1399068"/>
                <a:gd name="connsiteX121" fmla="*/ 285750 w 1914525"/>
                <a:gd name="connsiteY121" fmla="*/ 200025 h 1399068"/>
                <a:gd name="connsiteX122" fmla="*/ 266700 w 1914525"/>
                <a:gd name="connsiteY122" fmla="*/ 214313 h 1399068"/>
                <a:gd name="connsiteX123" fmla="*/ 228600 w 1914525"/>
                <a:gd name="connsiteY123" fmla="*/ 233363 h 1399068"/>
                <a:gd name="connsiteX124" fmla="*/ 200025 w 1914525"/>
                <a:gd name="connsiteY124" fmla="*/ 252413 h 1399068"/>
                <a:gd name="connsiteX125" fmla="*/ 185738 w 1914525"/>
                <a:gd name="connsiteY125" fmla="*/ 261938 h 1399068"/>
                <a:gd name="connsiteX126" fmla="*/ 166688 w 1914525"/>
                <a:gd name="connsiteY126" fmla="*/ 271463 h 1399068"/>
                <a:gd name="connsiteX127" fmla="*/ 157163 w 1914525"/>
                <a:gd name="connsiteY127" fmla="*/ 285750 h 1399068"/>
                <a:gd name="connsiteX128" fmla="*/ 142875 w 1914525"/>
                <a:gd name="connsiteY128" fmla="*/ 300038 h 1399068"/>
                <a:gd name="connsiteX129" fmla="*/ 119063 w 1914525"/>
                <a:gd name="connsiteY129" fmla="*/ 333375 h 1399068"/>
                <a:gd name="connsiteX130" fmla="*/ 114300 w 1914525"/>
                <a:gd name="connsiteY130" fmla="*/ 347663 h 1399068"/>
                <a:gd name="connsiteX131" fmla="*/ 104775 w 1914525"/>
                <a:gd name="connsiteY131" fmla="*/ 371475 h 1399068"/>
                <a:gd name="connsiteX132" fmla="*/ 85725 w 1914525"/>
                <a:gd name="connsiteY132" fmla="*/ 404813 h 1399068"/>
                <a:gd name="connsiteX133" fmla="*/ 76200 w 1914525"/>
                <a:gd name="connsiteY133" fmla="*/ 442913 h 1399068"/>
                <a:gd name="connsiteX134" fmla="*/ 71438 w 1914525"/>
                <a:gd name="connsiteY134" fmla="*/ 457200 h 1399068"/>
                <a:gd name="connsiteX135" fmla="*/ 66675 w 1914525"/>
                <a:gd name="connsiteY135" fmla="*/ 490538 h 1399068"/>
                <a:gd name="connsiteX136" fmla="*/ 61913 w 1914525"/>
                <a:gd name="connsiteY136" fmla="*/ 504825 h 1399068"/>
                <a:gd name="connsiteX137" fmla="*/ 57150 w 1914525"/>
                <a:gd name="connsiteY137" fmla="*/ 523875 h 1399068"/>
                <a:gd name="connsiteX138" fmla="*/ 52388 w 1914525"/>
                <a:gd name="connsiteY138" fmla="*/ 576263 h 1399068"/>
                <a:gd name="connsiteX139" fmla="*/ 47625 w 1914525"/>
                <a:gd name="connsiteY139" fmla="*/ 604838 h 1399068"/>
                <a:gd name="connsiteX140" fmla="*/ 38100 w 1914525"/>
                <a:gd name="connsiteY140" fmla="*/ 714375 h 1399068"/>
                <a:gd name="connsiteX141" fmla="*/ 28575 w 1914525"/>
                <a:gd name="connsiteY141" fmla="*/ 762000 h 1399068"/>
                <a:gd name="connsiteX142" fmla="*/ 14288 w 1914525"/>
                <a:gd name="connsiteY142" fmla="*/ 866775 h 1399068"/>
                <a:gd name="connsiteX143" fmla="*/ 9525 w 1914525"/>
                <a:gd name="connsiteY143" fmla="*/ 890588 h 1399068"/>
                <a:gd name="connsiteX144" fmla="*/ 0 w 1914525"/>
                <a:gd name="connsiteY144" fmla="*/ 919163 h 1399068"/>
                <a:gd name="connsiteX145" fmla="*/ 4763 w 1914525"/>
                <a:gd name="connsiteY145" fmla="*/ 1042988 h 1399068"/>
                <a:gd name="connsiteX146" fmla="*/ 14288 w 1914525"/>
                <a:gd name="connsiteY146" fmla="*/ 1076325 h 1399068"/>
                <a:gd name="connsiteX147" fmla="*/ 23813 w 1914525"/>
                <a:gd name="connsiteY14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07319 w 1914525"/>
                <a:gd name="connsiteY32" fmla="*/ 321469 h 1399068"/>
                <a:gd name="connsiteX33" fmla="*/ 1409700 w 1914525"/>
                <a:gd name="connsiteY33" fmla="*/ 242887 h 1399068"/>
                <a:gd name="connsiteX34" fmla="*/ 1443038 w 1914525"/>
                <a:gd name="connsiteY34" fmla="*/ 235744 h 1399068"/>
                <a:gd name="connsiteX35" fmla="*/ 1481138 w 1914525"/>
                <a:gd name="connsiteY35" fmla="*/ 247650 h 1399068"/>
                <a:gd name="connsiteX36" fmla="*/ 1571626 w 1914525"/>
                <a:gd name="connsiteY36" fmla="*/ 335757 h 1399068"/>
                <a:gd name="connsiteX37" fmla="*/ 1557338 w 1914525"/>
                <a:gd name="connsiteY37" fmla="*/ 295275 h 1399068"/>
                <a:gd name="connsiteX38" fmla="*/ 1590675 w 1914525"/>
                <a:gd name="connsiteY38" fmla="*/ 314325 h 1399068"/>
                <a:gd name="connsiteX39" fmla="*/ 1619250 w 1914525"/>
                <a:gd name="connsiteY39" fmla="*/ 342900 h 1399068"/>
                <a:gd name="connsiteX40" fmla="*/ 1657350 w 1914525"/>
                <a:gd name="connsiteY40" fmla="*/ 390525 h 1399068"/>
                <a:gd name="connsiteX41" fmla="*/ 1676400 w 1914525"/>
                <a:gd name="connsiteY41" fmla="*/ 419100 h 1399068"/>
                <a:gd name="connsiteX42" fmla="*/ 1704975 w 1914525"/>
                <a:gd name="connsiteY42" fmla="*/ 471488 h 1399068"/>
                <a:gd name="connsiteX43" fmla="*/ 1747838 w 1914525"/>
                <a:gd name="connsiteY43" fmla="*/ 542925 h 1399068"/>
                <a:gd name="connsiteX44" fmla="*/ 1762125 w 1914525"/>
                <a:gd name="connsiteY44" fmla="*/ 571500 h 1399068"/>
                <a:gd name="connsiteX45" fmla="*/ 1771650 w 1914525"/>
                <a:gd name="connsiteY45" fmla="*/ 600075 h 1399068"/>
                <a:gd name="connsiteX46" fmla="*/ 1790700 w 1914525"/>
                <a:gd name="connsiteY46" fmla="*/ 642938 h 1399068"/>
                <a:gd name="connsiteX47" fmla="*/ 1809750 w 1914525"/>
                <a:gd name="connsiteY47" fmla="*/ 695325 h 1399068"/>
                <a:gd name="connsiteX48" fmla="*/ 1824038 w 1914525"/>
                <a:gd name="connsiteY48" fmla="*/ 747713 h 1399068"/>
                <a:gd name="connsiteX49" fmla="*/ 1833563 w 1914525"/>
                <a:gd name="connsiteY49" fmla="*/ 804863 h 1399068"/>
                <a:gd name="connsiteX50" fmla="*/ 1845469 w 1914525"/>
                <a:gd name="connsiteY50" fmla="*/ 940594 h 1399068"/>
                <a:gd name="connsiteX51" fmla="*/ 1857375 w 1914525"/>
                <a:gd name="connsiteY51" fmla="*/ 1000125 h 1399068"/>
                <a:gd name="connsiteX52" fmla="*/ 1850231 w 1914525"/>
                <a:gd name="connsiteY52" fmla="*/ 1166813 h 1399068"/>
                <a:gd name="connsiteX53" fmla="*/ 1885950 w 1914525"/>
                <a:gd name="connsiteY53" fmla="*/ 1285875 h 1399068"/>
                <a:gd name="connsiteX54" fmla="*/ 1876425 w 1914525"/>
                <a:gd name="connsiteY54" fmla="*/ 1357313 h 1399068"/>
                <a:gd name="connsiteX55" fmla="*/ 1866900 w 1914525"/>
                <a:gd name="connsiteY55" fmla="*/ 1395413 h 1399068"/>
                <a:gd name="connsiteX56" fmla="*/ 1862138 w 1914525"/>
                <a:gd name="connsiteY56" fmla="*/ 1271587 h 1399068"/>
                <a:gd name="connsiteX57" fmla="*/ 1881188 w 1914525"/>
                <a:gd name="connsiteY57" fmla="*/ 1238250 h 1399068"/>
                <a:gd name="connsiteX58" fmla="*/ 1890713 w 1914525"/>
                <a:gd name="connsiteY58" fmla="*/ 1200150 h 1399068"/>
                <a:gd name="connsiteX59" fmla="*/ 1900238 w 1914525"/>
                <a:gd name="connsiteY59" fmla="*/ 1171575 h 1399068"/>
                <a:gd name="connsiteX60" fmla="*/ 1905000 w 1914525"/>
                <a:gd name="connsiteY60" fmla="*/ 1085850 h 1399068"/>
                <a:gd name="connsiteX61" fmla="*/ 1914525 w 1914525"/>
                <a:gd name="connsiteY61" fmla="*/ 809625 h 1399068"/>
                <a:gd name="connsiteX62" fmla="*/ 1909763 w 1914525"/>
                <a:gd name="connsiteY62" fmla="*/ 666750 h 1399068"/>
                <a:gd name="connsiteX63" fmla="*/ 1890713 w 1914525"/>
                <a:gd name="connsiteY63" fmla="*/ 633413 h 1399068"/>
                <a:gd name="connsiteX64" fmla="*/ 1881188 w 1914525"/>
                <a:gd name="connsiteY64" fmla="*/ 609600 h 1399068"/>
                <a:gd name="connsiteX65" fmla="*/ 1871663 w 1914525"/>
                <a:gd name="connsiteY65" fmla="*/ 581025 h 1399068"/>
                <a:gd name="connsiteX66" fmla="*/ 1862138 w 1914525"/>
                <a:gd name="connsiteY66" fmla="*/ 566738 h 1399068"/>
                <a:gd name="connsiteX67" fmla="*/ 1857375 w 1914525"/>
                <a:gd name="connsiteY67" fmla="*/ 542925 h 1399068"/>
                <a:gd name="connsiteX68" fmla="*/ 1847850 w 1914525"/>
                <a:gd name="connsiteY68" fmla="*/ 528638 h 1399068"/>
                <a:gd name="connsiteX69" fmla="*/ 1843088 w 1914525"/>
                <a:gd name="connsiteY69" fmla="*/ 514350 h 1399068"/>
                <a:gd name="connsiteX70" fmla="*/ 1833563 w 1914525"/>
                <a:gd name="connsiteY70" fmla="*/ 495300 h 1399068"/>
                <a:gd name="connsiteX71" fmla="*/ 1824038 w 1914525"/>
                <a:gd name="connsiteY71" fmla="*/ 457200 h 1399068"/>
                <a:gd name="connsiteX72" fmla="*/ 1814513 w 1914525"/>
                <a:gd name="connsiteY72" fmla="*/ 438150 h 1399068"/>
                <a:gd name="connsiteX73" fmla="*/ 1800225 w 1914525"/>
                <a:gd name="connsiteY73" fmla="*/ 404813 h 1399068"/>
                <a:gd name="connsiteX74" fmla="*/ 1790700 w 1914525"/>
                <a:gd name="connsiteY74" fmla="*/ 376238 h 1399068"/>
                <a:gd name="connsiteX75" fmla="*/ 1785938 w 1914525"/>
                <a:gd name="connsiteY75" fmla="*/ 361950 h 1399068"/>
                <a:gd name="connsiteX76" fmla="*/ 1781175 w 1914525"/>
                <a:gd name="connsiteY76" fmla="*/ 342900 h 1399068"/>
                <a:gd name="connsiteX77" fmla="*/ 1771650 w 1914525"/>
                <a:gd name="connsiteY77" fmla="*/ 328613 h 1399068"/>
                <a:gd name="connsiteX78" fmla="*/ 1752600 w 1914525"/>
                <a:gd name="connsiteY78" fmla="*/ 280988 h 1399068"/>
                <a:gd name="connsiteX79" fmla="*/ 1747838 w 1914525"/>
                <a:gd name="connsiteY79" fmla="*/ 266700 h 1399068"/>
                <a:gd name="connsiteX80" fmla="*/ 1738313 w 1914525"/>
                <a:gd name="connsiteY80" fmla="*/ 252413 h 1399068"/>
                <a:gd name="connsiteX81" fmla="*/ 1724025 w 1914525"/>
                <a:gd name="connsiteY81" fmla="*/ 228600 h 1399068"/>
                <a:gd name="connsiteX82" fmla="*/ 1714500 w 1914525"/>
                <a:gd name="connsiteY82" fmla="*/ 214313 h 1399068"/>
                <a:gd name="connsiteX83" fmla="*/ 1700213 w 1914525"/>
                <a:gd name="connsiteY83" fmla="*/ 204788 h 1399068"/>
                <a:gd name="connsiteX84" fmla="*/ 1676400 w 1914525"/>
                <a:gd name="connsiteY84" fmla="*/ 176213 h 1399068"/>
                <a:gd name="connsiteX85" fmla="*/ 1666875 w 1914525"/>
                <a:gd name="connsiteY85" fmla="*/ 161925 h 1399068"/>
                <a:gd name="connsiteX86" fmla="*/ 1638300 w 1914525"/>
                <a:gd name="connsiteY86" fmla="*/ 152400 h 1399068"/>
                <a:gd name="connsiteX87" fmla="*/ 1609725 w 1914525"/>
                <a:gd name="connsiteY87" fmla="*/ 142875 h 1399068"/>
                <a:gd name="connsiteX88" fmla="*/ 1590675 w 1914525"/>
                <a:gd name="connsiteY88" fmla="*/ 133350 h 1399068"/>
                <a:gd name="connsiteX89" fmla="*/ 1533525 w 1914525"/>
                <a:gd name="connsiteY89" fmla="*/ 123825 h 1399068"/>
                <a:gd name="connsiteX90" fmla="*/ 1495425 w 1914525"/>
                <a:gd name="connsiteY90" fmla="*/ 109538 h 1399068"/>
                <a:gd name="connsiteX91" fmla="*/ 1376363 w 1914525"/>
                <a:gd name="connsiteY91" fmla="*/ 95250 h 1399068"/>
                <a:gd name="connsiteX92" fmla="*/ 1343025 w 1914525"/>
                <a:gd name="connsiteY92" fmla="*/ 90488 h 1399068"/>
                <a:gd name="connsiteX93" fmla="*/ 1281113 w 1914525"/>
                <a:gd name="connsiteY93" fmla="*/ 76200 h 1399068"/>
                <a:gd name="connsiteX94" fmla="*/ 1223963 w 1914525"/>
                <a:gd name="connsiteY94" fmla="*/ 71438 h 1399068"/>
                <a:gd name="connsiteX95" fmla="*/ 1181100 w 1914525"/>
                <a:gd name="connsiteY95" fmla="*/ 61913 h 1399068"/>
                <a:gd name="connsiteX96" fmla="*/ 1166813 w 1914525"/>
                <a:gd name="connsiteY96" fmla="*/ 52388 h 1399068"/>
                <a:gd name="connsiteX97" fmla="*/ 1143000 w 1914525"/>
                <a:gd name="connsiteY97" fmla="*/ 47625 h 1399068"/>
                <a:gd name="connsiteX98" fmla="*/ 1114425 w 1914525"/>
                <a:gd name="connsiteY98" fmla="*/ 38100 h 1399068"/>
                <a:gd name="connsiteX99" fmla="*/ 1085850 w 1914525"/>
                <a:gd name="connsiteY99" fmla="*/ 28575 h 1399068"/>
                <a:gd name="connsiteX100" fmla="*/ 1009650 w 1914525"/>
                <a:gd name="connsiteY100" fmla="*/ 19050 h 1399068"/>
                <a:gd name="connsiteX101" fmla="*/ 976313 w 1914525"/>
                <a:gd name="connsiteY101" fmla="*/ 9525 h 1399068"/>
                <a:gd name="connsiteX102" fmla="*/ 923925 w 1914525"/>
                <a:gd name="connsiteY102" fmla="*/ 0 h 1399068"/>
                <a:gd name="connsiteX103" fmla="*/ 771525 w 1914525"/>
                <a:gd name="connsiteY103" fmla="*/ 4763 h 1399068"/>
                <a:gd name="connsiteX104" fmla="*/ 757238 w 1914525"/>
                <a:gd name="connsiteY104" fmla="*/ 9525 h 1399068"/>
                <a:gd name="connsiteX105" fmla="*/ 733425 w 1914525"/>
                <a:gd name="connsiteY105" fmla="*/ 19050 h 1399068"/>
                <a:gd name="connsiteX106" fmla="*/ 714375 w 1914525"/>
                <a:gd name="connsiteY106" fmla="*/ 28575 h 1399068"/>
                <a:gd name="connsiteX107" fmla="*/ 700088 w 1914525"/>
                <a:gd name="connsiteY107" fmla="*/ 33338 h 1399068"/>
                <a:gd name="connsiteX108" fmla="*/ 681038 w 1914525"/>
                <a:gd name="connsiteY108" fmla="*/ 42863 h 1399068"/>
                <a:gd name="connsiteX109" fmla="*/ 633413 w 1914525"/>
                <a:gd name="connsiteY109" fmla="*/ 57150 h 1399068"/>
                <a:gd name="connsiteX110" fmla="*/ 595313 w 1914525"/>
                <a:gd name="connsiteY110" fmla="*/ 71438 h 1399068"/>
                <a:gd name="connsiteX111" fmla="*/ 552450 w 1914525"/>
                <a:gd name="connsiteY111" fmla="*/ 80963 h 1399068"/>
                <a:gd name="connsiteX112" fmla="*/ 519113 w 1914525"/>
                <a:gd name="connsiteY112" fmla="*/ 95250 h 1399068"/>
                <a:gd name="connsiteX113" fmla="*/ 485775 w 1914525"/>
                <a:gd name="connsiteY113" fmla="*/ 100013 h 1399068"/>
                <a:gd name="connsiteX114" fmla="*/ 438150 w 1914525"/>
                <a:gd name="connsiteY114" fmla="*/ 119063 h 1399068"/>
                <a:gd name="connsiteX115" fmla="*/ 404813 w 1914525"/>
                <a:gd name="connsiteY115" fmla="*/ 133350 h 1399068"/>
                <a:gd name="connsiteX116" fmla="*/ 390525 w 1914525"/>
                <a:gd name="connsiteY116" fmla="*/ 147638 h 1399068"/>
                <a:gd name="connsiteX117" fmla="*/ 352425 w 1914525"/>
                <a:gd name="connsiteY117" fmla="*/ 166688 h 1399068"/>
                <a:gd name="connsiteX118" fmla="*/ 319088 w 1914525"/>
                <a:gd name="connsiteY118" fmla="*/ 180975 h 1399068"/>
                <a:gd name="connsiteX119" fmla="*/ 300038 w 1914525"/>
                <a:gd name="connsiteY119" fmla="*/ 195263 h 1399068"/>
                <a:gd name="connsiteX120" fmla="*/ 285750 w 1914525"/>
                <a:gd name="connsiteY120" fmla="*/ 200025 h 1399068"/>
                <a:gd name="connsiteX121" fmla="*/ 266700 w 1914525"/>
                <a:gd name="connsiteY121" fmla="*/ 214313 h 1399068"/>
                <a:gd name="connsiteX122" fmla="*/ 228600 w 1914525"/>
                <a:gd name="connsiteY122" fmla="*/ 233363 h 1399068"/>
                <a:gd name="connsiteX123" fmla="*/ 200025 w 1914525"/>
                <a:gd name="connsiteY123" fmla="*/ 252413 h 1399068"/>
                <a:gd name="connsiteX124" fmla="*/ 185738 w 1914525"/>
                <a:gd name="connsiteY124" fmla="*/ 261938 h 1399068"/>
                <a:gd name="connsiteX125" fmla="*/ 166688 w 1914525"/>
                <a:gd name="connsiteY125" fmla="*/ 271463 h 1399068"/>
                <a:gd name="connsiteX126" fmla="*/ 157163 w 1914525"/>
                <a:gd name="connsiteY126" fmla="*/ 285750 h 1399068"/>
                <a:gd name="connsiteX127" fmla="*/ 142875 w 1914525"/>
                <a:gd name="connsiteY127" fmla="*/ 300038 h 1399068"/>
                <a:gd name="connsiteX128" fmla="*/ 119063 w 1914525"/>
                <a:gd name="connsiteY128" fmla="*/ 333375 h 1399068"/>
                <a:gd name="connsiteX129" fmla="*/ 114300 w 1914525"/>
                <a:gd name="connsiteY129" fmla="*/ 347663 h 1399068"/>
                <a:gd name="connsiteX130" fmla="*/ 104775 w 1914525"/>
                <a:gd name="connsiteY130" fmla="*/ 371475 h 1399068"/>
                <a:gd name="connsiteX131" fmla="*/ 85725 w 1914525"/>
                <a:gd name="connsiteY131" fmla="*/ 404813 h 1399068"/>
                <a:gd name="connsiteX132" fmla="*/ 76200 w 1914525"/>
                <a:gd name="connsiteY132" fmla="*/ 442913 h 1399068"/>
                <a:gd name="connsiteX133" fmla="*/ 71438 w 1914525"/>
                <a:gd name="connsiteY133" fmla="*/ 457200 h 1399068"/>
                <a:gd name="connsiteX134" fmla="*/ 66675 w 1914525"/>
                <a:gd name="connsiteY134" fmla="*/ 490538 h 1399068"/>
                <a:gd name="connsiteX135" fmla="*/ 61913 w 1914525"/>
                <a:gd name="connsiteY135" fmla="*/ 504825 h 1399068"/>
                <a:gd name="connsiteX136" fmla="*/ 57150 w 1914525"/>
                <a:gd name="connsiteY136" fmla="*/ 523875 h 1399068"/>
                <a:gd name="connsiteX137" fmla="*/ 52388 w 1914525"/>
                <a:gd name="connsiteY137" fmla="*/ 576263 h 1399068"/>
                <a:gd name="connsiteX138" fmla="*/ 47625 w 1914525"/>
                <a:gd name="connsiteY138" fmla="*/ 604838 h 1399068"/>
                <a:gd name="connsiteX139" fmla="*/ 38100 w 1914525"/>
                <a:gd name="connsiteY139" fmla="*/ 714375 h 1399068"/>
                <a:gd name="connsiteX140" fmla="*/ 28575 w 1914525"/>
                <a:gd name="connsiteY140" fmla="*/ 762000 h 1399068"/>
                <a:gd name="connsiteX141" fmla="*/ 14288 w 1914525"/>
                <a:gd name="connsiteY141" fmla="*/ 866775 h 1399068"/>
                <a:gd name="connsiteX142" fmla="*/ 9525 w 1914525"/>
                <a:gd name="connsiteY142" fmla="*/ 890588 h 1399068"/>
                <a:gd name="connsiteX143" fmla="*/ 0 w 1914525"/>
                <a:gd name="connsiteY143" fmla="*/ 919163 h 1399068"/>
                <a:gd name="connsiteX144" fmla="*/ 4763 w 1914525"/>
                <a:gd name="connsiteY144" fmla="*/ 1042988 h 1399068"/>
                <a:gd name="connsiteX145" fmla="*/ 14288 w 1914525"/>
                <a:gd name="connsiteY145" fmla="*/ 1076325 h 1399068"/>
                <a:gd name="connsiteX146" fmla="*/ 23813 w 1914525"/>
                <a:gd name="connsiteY14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07319 w 1914525"/>
                <a:gd name="connsiteY32" fmla="*/ 321469 h 1399068"/>
                <a:gd name="connsiteX33" fmla="*/ 1409700 w 1914525"/>
                <a:gd name="connsiteY33" fmla="*/ 242887 h 1399068"/>
                <a:gd name="connsiteX34" fmla="*/ 1443038 w 1914525"/>
                <a:gd name="connsiteY34" fmla="*/ 235744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07319 w 1914525"/>
                <a:gd name="connsiteY32" fmla="*/ 321469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97783 w 1914525"/>
                <a:gd name="connsiteY30" fmla="*/ 292894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26332 w 1914525"/>
                <a:gd name="connsiteY28" fmla="*/ 273842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814387 w 1914525"/>
                <a:gd name="connsiteY22" fmla="*/ 319087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19188 w 1914525"/>
                <a:gd name="connsiteY28" fmla="*/ 273842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88193 w 1914525"/>
                <a:gd name="connsiteY22" fmla="*/ 328612 h 1399068"/>
                <a:gd name="connsiteX23" fmla="*/ 773907 w 1914525"/>
                <a:gd name="connsiteY23" fmla="*/ 230981 h 1399068"/>
                <a:gd name="connsiteX24" fmla="*/ 926306 w 1914525"/>
                <a:gd name="connsiteY24" fmla="*/ 309561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19188 w 1914525"/>
                <a:gd name="connsiteY28" fmla="*/ 273842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88193 w 1914525"/>
                <a:gd name="connsiteY22" fmla="*/ 328612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19188 w 1914525"/>
                <a:gd name="connsiteY28" fmla="*/ 273842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88193 w 1914525"/>
                <a:gd name="connsiteY22" fmla="*/ 328612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62051 w 1914525"/>
                <a:gd name="connsiteY28" fmla="*/ 302417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88193 w 1914525"/>
                <a:gd name="connsiteY22" fmla="*/ 328612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43001 w 1914525"/>
                <a:gd name="connsiteY28" fmla="*/ 297654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376238 w 1914525"/>
                <a:gd name="connsiteY15" fmla="*/ 311945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71524 w 1914525"/>
                <a:gd name="connsiteY22" fmla="*/ 338137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43001 w 1914525"/>
                <a:gd name="connsiteY28" fmla="*/ 297654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52425 w 1914525"/>
                <a:gd name="connsiteY14" fmla="*/ 326230 h 1399068"/>
                <a:gd name="connsiteX15" fmla="*/ 521494 w 1914525"/>
                <a:gd name="connsiteY15" fmla="*/ 390527 h 1399068"/>
                <a:gd name="connsiteX16" fmla="*/ 452438 w 1914525"/>
                <a:gd name="connsiteY16" fmla="*/ 283369 h 1399068"/>
                <a:gd name="connsiteX17" fmla="*/ 481012 w 1914525"/>
                <a:gd name="connsiteY17" fmla="*/ 283368 h 1399068"/>
                <a:gd name="connsiteX18" fmla="*/ 526256 w 1914525"/>
                <a:gd name="connsiteY18" fmla="*/ 302418 h 1399068"/>
                <a:gd name="connsiteX19" fmla="*/ 552450 w 1914525"/>
                <a:gd name="connsiteY19" fmla="*/ 319088 h 1399068"/>
                <a:gd name="connsiteX20" fmla="*/ 645319 w 1914525"/>
                <a:gd name="connsiteY20" fmla="*/ 340518 h 1399068"/>
                <a:gd name="connsiteX21" fmla="*/ 600075 w 1914525"/>
                <a:gd name="connsiteY21" fmla="*/ 264318 h 1399068"/>
                <a:gd name="connsiteX22" fmla="*/ 771524 w 1914525"/>
                <a:gd name="connsiteY22" fmla="*/ 338137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43001 w 1914525"/>
                <a:gd name="connsiteY28" fmla="*/ 297654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278606 w 1914525"/>
                <a:gd name="connsiteY14" fmla="*/ 378618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47663 w 1914525"/>
                <a:gd name="connsiteY14" fmla="*/ 426243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3857 w 1914525"/>
                <a:gd name="connsiteY14" fmla="*/ 435768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3857 w 1914525"/>
                <a:gd name="connsiteY14" fmla="*/ 435768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73857 w 1914525"/>
                <a:gd name="connsiteY14" fmla="*/ 435768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352425 w 1914525"/>
                <a:gd name="connsiteY15" fmla="*/ 326230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83369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1524 w 1914525"/>
                <a:gd name="connsiteY23" fmla="*/ 338137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69143 w 1914525"/>
                <a:gd name="connsiteY23" fmla="*/ 326231 h 1399068"/>
                <a:gd name="connsiteX24" fmla="*/ 773907 w 1914525"/>
                <a:gd name="connsiteY24" fmla="*/ 230981 h 1399068"/>
                <a:gd name="connsiteX25" fmla="*/ 919162 w 1914525"/>
                <a:gd name="connsiteY25" fmla="*/ 311942 h 1399068"/>
                <a:gd name="connsiteX26" fmla="*/ 890588 w 1914525"/>
                <a:gd name="connsiteY26" fmla="*/ 209550 h 1399068"/>
                <a:gd name="connsiteX27" fmla="*/ 1031082 w 1914525"/>
                <a:gd name="connsiteY27" fmla="*/ 319088 h 1399068"/>
                <a:gd name="connsiteX28" fmla="*/ 1014412 w 1914525"/>
                <a:gd name="connsiteY28" fmla="*/ 221455 h 1399068"/>
                <a:gd name="connsiteX29" fmla="*/ 1143001 w 1914525"/>
                <a:gd name="connsiteY29" fmla="*/ 297654 h 1399068"/>
                <a:gd name="connsiteX30" fmla="*/ 1107281 w 1914525"/>
                <a:gd name="connsiteY30" fmla="*/ 200024 h 1399068"/>
                <a:gd name="connsiteX31" fmla="*/ 1271589 w 1914525"/>
                <a:gd name="connsiteY31" fmla="*/ 297656 h 1399068"/>
                <a:gd name="connsiteX32" fmla="*/ 1247776 w 1914525"/>
                <a:gd name="connsiteY32" fmla="*/ 211931 h 1399068"/>
                <a:gd name="connsiteX33" fmla="*/ 1421606 w 1914525"/>
                <a:gd name="connsiteY33" fmla="*/ 323850 h 1399068"/>
                <a:gd name="connsiteX34" fmla="*/ 1409700 w 1914525"/>
                <a:gd name="connsiteY34" fmla="*/ 242887 h 1399068"/>
                <a:gd name="connsiteX35" fmla="*/ 1571626 w 1914525"/>
                <a:gd name="connsiteY35" fmla="*/ 335757 h 1399068"/>
                <a:gd name="connsiteX36" fmla="*/ 1557338 w 1914525"/>
                <a:gd name="connsiteY36" fmla="*/ 295275 h 1399068"/>
                <a:gd name="connsiteX37" fmla="*/ 1590675 w 1914525"/>
                <a:gd name="connsiteY37" fmla="*/ 314325 h 1399068"/>
                <a:gd name="connsiteX38" fmla="*/ 1619250 w 1914525"/>
                <a:gd name="connsiteY38" fmla="*/ 342900 h 1399068"/>
                <a:gd name="connsiteX39" fmla="*/ 1657350 w 1914525"/>
                <a:gd name="connsiteY39" fmla="*/ 390525 h 1399068"/>
                <a:gd name="connsiteX40" fmla="*/ 1676400 w 1914525"/>
                <a:gd name="connsiteY40" fmla="*/ 419100 h 1399068"/>
                <a:gd name="connsiteX41" fmla="*/ 1704975 w 1914525"/>
                <a:gd name="connsiteY41" fmla="*/ 471488 h 1399068"/>
                <a:gd name="connsiteX42" fmla="*/ 1747838 w 1914525"/>
                <a:gd name="connsiteY42" fmla="*/ 542925 h 1399068"/>
                <a:gd name="connsiteX43" fmla="*/ 1762125 w 1914525"/>
                <a:gd name="connsiteY43" fmla="*/ 571500 h 1399068"/>
                <a:gd name="connsiteX44" fmla="*/ 1771650 w 1914525"/>
                <a:gd name="connsiteY44" fmla="*/ 600075 h 1399068"/>
                <a:gd name="connsiteX45" fmla="*/ 1790700 w 1914525"/>
                <a:gd name="connsiteY45" fmla="*/ 642938 h 1399068"/>
                <a:gd name="connsiteX46" fmla="*/ 1809750 w 1914525"/>
                <a:gd name="connsiteY46" fmla="*/ 695325 h 1399068"/>
                <a:gd name="connsiteX47" fmla="*/ 1824038 w 1914525"/>
                <a:gd name="connsiteY47" fmla="*/ 747713 h 1399068"/>
                <a:gd name="connsiteX48" fmla="*/ 1833563 w 1914525"/>
                <a:gd name="connsiteY48" fmla="*/ 804863 h 1399068"/>
                <a:gd name="connsiteX49" fmla="*/ 1845469 w 1914525"/>
                <a:gd name="connsiteY49" fmla="*/ 940594 h 1399068"/>
                <a:gd name="connsiteX50" fmla="*/ 1857375 w 1914525"/>
                <a:gd name="connsiteY50" fmla="*/ 1000125 h 1399068"/>
                <a:gd name="connsiteX51" fmla="*/ 1850231 w 1914525"/>
                <a:gd name="connsiteY51" fmla="*/ 1166813 h 1399068"/>
                <a:gd name="connsiteX52" fmla="*/ 1885950 w 1914525"/>
                <a:gd name="connsiteY52" fmla="*/ 1285875 h 1399068"/>
                <a:gd name="connsiteX53" fmla="*/ 1876425 w 1914525"/>
                <a:gd name="connsiteY53" fmla="*/ 1357313 h 1399068"/>
                <a:gd name="connsiteX54" fmla="*/ 1866900 w 1914525"/>
                <a:gd name="connsiteY54" fmla="*/ 1395413 h 1399068"/>
                <a:gd name="connsiteX55" fmla="*/ 1862138 w 1914525"/>
                <a:gd name="connsiteY55" fmla="*/ 1271587 h 1399068"/>
                <a:gd name="connsiteX56" fmla="*/ 1881188 w 1914525"/>
                <a:gd name="connsiteY56" fmla="*/ 1238250 h 1399068"/>
                <a:gd name="connsiteX57" fmla="*/ 1890713 w 1914525"/>
                <a:gd name="connsiteY57" fmla="*/ 1200150 h 1399068"/>
                <a:gd name="connsiteX58" fmla="*/ 1900238 w 1914525"/>
                <a:gd name="connsiteY58" fmla="*/ 1171575 h 1399068"/>
                <a:gd name="connsiteX59" fmla="*/ 1905000 w 1914525"/>
                <a:gd name="connsiteY59" fmla="*/ 1085850 h 1399068"/>
                <a:gd name="connsiteX60" fmla="*/ 1914525 w 1914525"/>
                <a:gd name="connsiteY60" fmla="*/ 809625 h 1399068"/>
                <a:gd name="connsiteX61" fmla="*/ 1909763 w 1914525"/>
                <a:gd name="connsiteY61" fmla="*/ 666750 h 1399068"/>
                <a:gd name="connsiteX62" fmla="*/ 1890713 w 1914525"/>
                <a:gd name="connsiteY62" fmla="*/ 633413 h 1399068"/>
                <a:gd name="connsiteX63" fmla="*/ 1881188 w 1914525"/>
                <a:gd name="connsiteY63" fmla="*/ 609600 h 1399068"/>
                <a:gd name="connsiteX64" fmla="*/ 1871663 w 1914525"/>
                <a:gd name="connsiteY64" fmla="*/ 581025 h 1399068"/>
                <a:gd name="connsiteX65" fmla="*/ 1862138 w 1914525"/>
                <a:gd name="connsiteY65" fmla="*/ 566738 h 1399068"/>
                <a:gd name="connsiteX66" fmla="*/ 1857375 w 1914525"/>
                <a:gd name="connsiteY66" fmla="*/ 542925 h 1399068"/>
                <a:gd name="connsiteX67" fmla="*/ 1847850 w 1914525"/>
                <a:gd name="connsiteY67" fmla="*/ 528638 h 1399068"/>
                <a:gd name="connsiteX68" fmla="*/ 1843088 w 1914525"/>
                <a:gd name="connsiteY68" fmla="*/ 514350 h 1399068"/>
                <a:gd name="connsiteX69" fmla="*/ 1833563 w 1914525"/>
                <a:gd name="connsiteY69" fmla="*/ 495300 h 1399068"/>
                <a:gd name="connsiteX70" fmla="*/ 1824038 w 1914525"/>
                <a:gd name="connsiteY70" fmla="*/ 457200 h 1399068"/>
                <a:gd name="connsiteX71" fmla="*/ 1814513 w 1914525"/>
                <a:gd name="connsiteY71" fmla="*/ 438150 h 1399068"/>
                <a:gd name="connsiteX72" fmla="*/ 1800225 w 1914525"/>
                <a:gd name="connsiteY72" fmla="*/ 404813 h 1399068"/>
                <a:gd name="connsiteX73" fmla="*/ 1790700 w 1914525"/>
                <a:gd name="connsiteY73" fmla="*/ 376238 h 1399068"/>
                <a:gd name="connsiteX74" fmla="*/ 1785938 w 1914525"/>
                <a:gd name="connsiteY74" fmla="*/ 361950 h 1399068"/>
                <a:gd name="connsiteX75" fmla="*/ 1781175 w 1914525"/>
                <a:gd name="connsiteY75" fmla="*/ 342900 h 1399068"/>
                <a:gd name="connsiteX76" fmla="*/ 1771650 w 1914525"/>
                <a:gd name="connsiteY76" fmla="*/ 328613 h 1399068"/>
                <a:gd name="connsiteX77" fmla="*/ 1752600 w 1914525"/>
                <a:gd name="connsiteY77" fmla="*/ 280988 h 1399068"/>
                <a:gd name="connsiteX78" fmla="*/ 1747838 w 1914525"/>
                <a:gd name="connsiteY78" fmla="*/ 266700 h 1399068"/>
                <a:gd name="connsiteX79" fmla="*/ 1738313 w 1914525"/>
                <a:gd name="connsiteY79" fmla="*/ 252413 h 1399068"/>
                <a:gd name="connsiteX80" fmla="*/ 1724025 w 1914525"/>
                <a:gd name="connsiteY80" fmla="*/ 228600 h 1399068"/>
                <a:gd name="connsiteX81" fmla="*/ 1714500 w 1914525"/>
                <a:gd name="connsiteY81" fmla="*/ 214313 h 1399068"/>
                <a:gd name="connsiteX82" fmla="*/ 1700213 w 1914525"/>
                <a:gd name="connsiteY82" fmla="*/ 204788 h 1399068"/>
                <a:gd name="connsiteX83" fmla="*/ 1676400 w 1914525"/>
                <a:gd name="connsiteY83" fmla="*/ 176213 h 1399068"/>
                <a:gd name="connsiteX84" fmla="*/ 1666875 w 1914525"/>
                <a:gd name="connsiteY84" fmla="*/ 161925 h 1399068"/>
                <a:gd name="connsiteX85" fmla="*/ 1638300 w 1914525"/>
                <a:gd name="connsiteY85" fmla="*/ 152400 h 1399068"/>
                <a:gd name="connsiteX86" fmla="*/ 1609725 w 1914525"/>
                <a:gd name="connsiteY86" fmla="*/ 142875 h 1399068"/>
                <a:gd name="connsiteX87" fmla="*/ 1590675 w 1914525"/>
                <a:gd name="connsiteY87" fmla="*/ 133350 h 1399068"/>
                <a:gd name="connsiteX88" fmla="*/ 1533525 w 1914525"/>
                <a:gd name="connsiteY88" fmla="*/ 123825 h 1399068"/>
                <a:gd name="connsiteX89" fmla="*/ 1495425 w 1914525"/>
                <a:gd name="connsiteY89" fmla="*/ 109538 h 1399068"/>
                <a:gd name="connsiteX90" fmla="*/ 1376363 w 1914525"/>
                <a:gd name="connsiteY90" fmla="*/ 95250 h 1399068"/>
                <a:gd name="connsiteX91" fmla="*/ 1343025 w 1914525"/>
                <a:gd name="connsiteY91" fmla="*/ 90488 h 1399068"/>
                <a:gd name="connsiteX92" fmla="*/ 1281113 w 1914525"/>
                <a:gd name="connsiteY92" fmla="*/ 76200 h 1399068"/>
                <a:gd name="connsiteX93" fmla="*/ 1223963 w 1914525"/>
                <a:gd name="connsiteY93" fmla="*/ 71438 h 1399068"/>
                <a:gd name="connsiteX94" fmla="*/ 1181100 w 1914525"/>
                <a:gd name="connsiteY94" fmla="*/ 61913 h 1399068"/>
                <a:gd name="connsiteX95" fmla="*/ 1166813 w 1914525"/>
                <a:gd name="connsiteY95" fmla="*/ 52388 h 1399068"/>
                <a:gd name="connsiteX96" fmla="*/ 1143000 w 1914525"/>
                <a:gd name="connsiteY96" fmla="*/ 47625 h 1399068"/>
                <a:gd name="connsiteX97" fmla="*/ 1114425 w 1914525"/>
                <a:gd name="connsiteY97" fmla="*/ 38100 h 1399068"/>
                <a:gd name="connsiteX98" fmla="*/ 1085850 w 1914525"/>
                <a:gd name="connsiteY98" fmla="*/ 28575 h 1399068"/>
                <a:gd name="connsiteX99" fmla="*/ 1009650 w 1914525"/>
                <a:gd name="connsiteY99" fmla="*/ 19050 h 1399068"/>
                <a:gd name="connsiteX100" fmla="*/ 976313 w 1914525"/>
                <a:gd name="connsiteY100" fmla="*/ 9525 h 1399068"/>
                <a:gd name="connsiteX101" fmla="*/ 923925 w 1914525"/>
                <a:gd name="connsiteY101" fmla="*/ 0 h 1399068"/>
                <a:gd name="connsiteX102" fmla="*/ 771525 w 1914525"/>
                <a:gd name="connsiteY102" fmla="*/ 4763 h 1399068"/>
                <a:gd name="connsiteX103" fmla="*/ 757238 w 1914525"/>
                <a:gd name="connsiteY103" fmla="*/ 9525 h 1399068"/>
                <a:gd name="connsiteX104" fmla="*/ 733425 w 1914525"/>
                <a:gd name="connsiteY104" fmla="*/ 19050 h 1399068"/>
                <a:gd name="connsiteX105" fmla="*/ 714375 w 1914525"/>
                <a:gd name="connsiteY105" fmla="*/ 28575 h 1399068"/>
                <a:gd name="connsiteX106" fmla="*/ 700088 w 1914525"/>
                <a:gd name="connsiteY106" fmla="*/ 33338 h 1399068"/>
                <a:gd name="connsiteX107" fmla="*/ 681038 w 1914525"/>
                <a:gd name="connsiteY107" fmla="*/ 42863 h 1399068"/>
                <a:gd name="connsiteX108" fmla="*/ 633413 w 1914525"/>
                <a:gd name="connsiteY108" fmla="*/ 57150 h 1399068"/>
                <a:gd name="connsiteX109" fmla="*/ 595313 w 1914525"/>
                <a:gd name="connsiteY109" fmla="*/ 71438 h 1399068"/>
                <a:gd name="connsiteX110" fmla="*/ 552450 w 1914525"/>
                <a:gd name="connsiteY110" fmla="*/ 80963 h 1399068"/>
                <a:gd name="connsiteX111" fmla="*/ 519113 w 1914525"/>
                <a:gd name="connsiteY111" fmla="*/ 95250 h 1399068"/>
                <a:gd name="connsiteX112" fmla="*/ 485775 w 1914525"/>
                <a:gd name="connsiteY112" fmla="*/ 100013 h 1399068"/>
                <a:gd name="connsiteX113" fmla="*/ 438150 w 1914525"/>
                <a:gd name="connsiteY113" fmla="*/ 119063 h 1399068"/>
                <a:gd name="connsiteX114" fmla="*/ 404813 w 1914525"/>
                <a:gd name="connsiteY114" fmla="*/ 133350 h 1399068"/>
                <a:gd name="connsiteX115" fmla="*/ 390525 w 1914525"/>
                <a:gd name="connsiteY115" fmla="*/ 147638 h 1399068"/>
                <a:gd name="connsiteX116" fmla="*/ 352425 w 1914525"/>
                <a:gd name="connsiteY116" fmla="*/ 166688 h 1399068"/>
                <a:gd name="connsiteX117" fmla="*/ 319088 w 1914525"/>
                <a:gd name="connsiteY117" fmla="*/ 180975 h 1399068"/>
                <a:gd name="connsiteX118" fmla="*/ 300038 w 1914525"/>
                <a:gd name="connsiteY118" fmla="*/ 195263 h 1399068"/>
                <a:gd name="connsiteX119" fmla="*/ 285750 w 1914525"/>
                <a:gd name="connsiteY119" fmla="*/ 200025 h 1399068"/>
                <a:gd name="connsiteX120" fmla="*/ 266700 w 1914525"/>
                <a:gd name="connsiteY120" fmla="*/ 214313 h 1399068"/>
                <a:gd name="connsiteX121" fmla="*/ 228600 w 1914525"/>
                <a:gd name="connsiteY121" fmla="*/ 233363 h 1399068"/>
                <a:gd name="connsiteX122" fmla="*/ 200025 w 1914525"/>
                <a:gd name="connsiteY122" fmla="*/ 252413 h 1399068"/>
                <a:gd name="connsiteX123" fmla="*/ 185738 w 1914525"/>
                <a:gd name="connsiteY123" fmla="*/ 261938 h 1399068"/>
                <a:gd name="connsiteX124" fmla="*/ 166688 w 1914525"/>
                <a:gd name="connsiteY124" fmla="*/ 271463 h 1399068"/>
                <a:gd name="connsiteX125" fmla="*/ 157163 w 1914525"/>
                <a:gd name="connsiteY125" fmla="*/ 285750 h 1399068"/>
                <a:gd name="connsiteX126" fmla="*/ 142875 w 1914525"/>
                <a:gd name="connsiteY126" fmla="*/ 300038 h 1399068"/>
                <a:gd name="connsiteX127" fmla="*/ 119063 w 1914525"/>
                <a:gd name="connsiteY127" fmla="*/ 333375 h 1399068"/>
                <a:gd name="connsiteX128" fmla="*/ 114300 w 1914525"/>
                <a:gd name="connsiteY128" fmla="*/ 347663 h 1399068"/>
                <a:gd name="connsiteX129" fmla="*/ 104775 w 1914525"/>
                <a:gd name="connsiteY129" fmla="*/ 371475 h 1399068"/>
                <a:gd name="connsiteX130" fmla="*/ 85725 w 1914525"/>
                <a:gd name="connsiteY130" fmla="*/ 404813 h 1399068"/>
                <a:gd name="connsiteX131" fmla="*/ 76200 w 1914525"/>
                <a:gd name="connsiteY131" fmla="*/ 442913 h 1399068"/>
                <a:gd name="connsiteX132" fmla="*/ 71438 w 1914525"/>
                <a:gd name="connsiteY132" fmla="*/ 457200 h 1399068"/>
                <a:gd name="connsiteX133" fmla="*/ 66675 w 1914525"/>
                <a:gd name="connsiteY133" fmla="*/ 490538 h 1399068"/>
                <a:gd name="connsiteX134" fmla="*/ 61913 w 1914525"/>
                <a:gd name="connsiteY134" fmla="*/ 504825 h 1399068"/>
                <a:gd name="connsiteX135" fmla="*/ 57150 w 1914525"/>
                <a:gd name="connsiteY135" fmla="*/ 523875 h 1399068"/>
                <a:gd name="connsiteX136" fmla="*/ 52388 w 1914525"/>
                <a:gd name="connsiteY136" fmla="*/ 576263 h 1399068"/>
                <a:gd name="connsiteX137" fmla="*/ 47625 w 1914525"/>
                <a:gd name="connsiteY137" fmla="*/ 604838 h 1399068"/>
                <a:gd name="connsiteX138" fmla="*/ 38100 w 1914525"/>
                <a:gd name="connsiteY138" fmla="*/ 714375 h 1399068"/>
                <a:gd name="connsiteX139" fmla="*/ 28575 w 1914525"/>
                <a:gd name="connsiteY139" fmla="*/ 762000 h 1399068"/>
                <a:gd name="connsiteX140" fmla="*/ 14288 w 1914525"/>
                <a:gd name="connsiteY140" fmla="*/ 866775 h 1399068"/>
                <a:gd name="connsiteX141" fmla="*/ 9525 w 1914525"/>
                <a:gd name="connsiteY141" fmla="*/ 890588 h 1399068"/>
                <a:gd name="connsiteX142" fmla="*/ 0 w 1914525"/>
                <a:gd name="connsiteY142" fmla="*/ 919163 h 1399068"/>
                <a:gd name="connsiteX143" fmla="*/ 4763 w 1914525"/>
                <a:gd name="connsiteY143" fmla="*/ 1042988 h 1399068"/>
                <a:gd name="connsiteX144" fmla="*/ 14288 w 1914525"/>
                <a:gd name="connsiteY144" fmla="*/ 1076325 h 1399068"/>
                <a:gd name="connsiteX145" fmla="*/ 23813 w 1914525"/>
                <a:gd name="connsiteY14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919162 w 1914525"/>
                <a:gd name="connsiteY24" fmla="*/ 311942 h 1399068"/>
                <a:gd name="connsiteX25" fmla="*/ 890588 w 1914525"/>
                <a:gd name="connsiteY25" fmla="*/ 209550 h 1399068"/>
                <a:gd name="connsiteX26" fmla="*/ 1031082 w 1914525"/>
                <a:gd name="connsiteY26" fmla="*/ 319088 h 1399068"/>
                <a:gd name="connsiteX27" fmla="*/ 1014412 w 1914525"/>
                <a:gd name="connsiteY27" fmla="*/ 221455 h 1399068"/>
                <a:gd name="connsiteX28" fmla="*/ 1143001 w 1914525"/>
                <a:gd name="connsiteY28" fmla="*/ 297654 h 1399068"/>
                <a:gd name="connsiteX29" fmla="*/ 1107281 w 1914525"/>
                <a:gd name="connsiteY29" fmla="*/ 200024 h 1399068"/>
                <a:gd name="connsiteX30" fmla="*/ 1271589 w 1914525"/>
                <a:gd name="connsiteY30" fmla="*/ 297656 h 1399068"/>
                <a:gd name="connsiteX31" fmla="*/ 1247776 w 1914525"/>
                <a:gd name="connsiteY31" fmla="*/ 211931 h 1399068"/>
                <a:gd name="connsiteX32" fmla="*/ 1421606 w 1914525"/>
                <a:gd name="connsiteY32" fmla="*/ 323850 h 1399068"/>
                <a:gd name="connsiteX33" fmla="*/ 1409700 w 1914525"/>
                <a:gd name="connsiteY33" fmla="*/ 242887 h 1399068"/>
                <a:gd name="connsiteX34" fmla="*/ 1571626 w 1914525"/>
                <a:gd name="connsiteY34" fmla="*/ 335757 h 1399068"/>
                <a:gd name="connsiteX35" fmla="*/ 1557338 w 1914525"/>
                <a:gd name="connsiteY35" fmla="*/ 295275 h 1399068"/>
                <a:gd name="connsiteX36" fmla="*/ 1590675 w 1914525"/>
                <a:gd name="connsiteY36" fmla="*/ 314325 h 1399068"/>
                <a:gd name="connsiteX37" fmla="*/ 1619250 w 1914525"/>
                <a:gd name="connsiteY37" fmla="*/ 342900 h 1399068"/>
                <a:gd name="connsiteX38" fmla="*/ 1657350 w 1914525"/>
                <a:gd name="connsiteY38" fmla="*/ 390525 h 1399068"/>
                <a:gd name="connsiteX39" fmla="*/ 1676400 w 1914525"/>
                <a:gd name="connsiteY39" fmla="*/ 419100 h 1399068"/>
                <a:gd name="connsiteX40" fmla="*/ 1704975 w 1914525"/>
                <a:gd name="connsiteY40" fmla="*/ 471488 h 1399068"/>
                <a:gd name="connsiteX41" fmla="*/ 1747838 w 1914525"/>
                <a:gd name="connsiteY41" fmla="*/ 542925 h 1399068"/>
                <a:gd name="connsiteX42" fmla="*/ 1762125 w 1914525"/>
                <a:gd name="connsiteY42" fmla="*/ 571500 h 1399068"/>
                <a:gd name="connsiteX43" fmla="*/ 1771650 w 1914525"/>
                <a:gd name="connsiteY43" fmla="*/ 600075 h 1399068"/>
                <a:gd name="connsiteX44" fmla="*/ 1790700 w 1914525"/>
                <a:gd name="connsiteY44" fmla="*/ 642938 h 1399068"/>
                <a:gd name="connsiteX45" fmla="*/ 1809750 w 1914525"/>
                <a:gd name="connsiteY45" fmla="*/ 695325 h 1399068"/>
                <a:gd name="connsiteX46" fmla="*/ 1824038 w 1914525"/>
                <a:gd name="connsiteY46" fmla="*/ 747713 h 1399068"/>
                <a:gd name="connsiteX47" fmla="*/ 1833563 w 1914525"/>
                <a:gd name="connsiteY47" fmla="*/ 804863 h 1399068"/>
                <a:gd name="connsiteX48" fmla="*/ 1845469 w 1914525"/>
                <a:gd name="connsiteY48" fmla="*/ 940594 h 1399068"/>
                <a:gd name="connsiteX49" fmla="*/ 1857375 w 1914525"/>
                <a:gd name="connsiteY49" fmla="*/ 1000125 h 1399068"/>
                <a:gd name="connsiteX50" fmla="*/ 1850231 w 1914525"/>
                <a:gd name="connsiteY50" fmla="*/ 1166813 h 1399068"/>
                <a:gd name="connsiteX51" fmla="*/ 1885950 w 1914525"/>
                <a:gd name="connsiteY51" fmla="*/ 1285875 h 1399068"/>
                <a:gd name="connsiteX52" fmla="*/ 1876425 w 1914525"/>
                <a:gd name="connsiteY52" fmla="*/ 1357313 h 1399068"/>
                <a:gd name="connsiteX53" fmla="*/ 1866900 w 1914525"/>
                <a:gd name="connsiteY53" fmla="*/ 1395413 h 1399068"/>
                <a:gd name="connsiteX54" fmla="*/ 1862138 w 1914525"/>
                <a:gd name="connsiteY54" fmla="*/ 1271587 h 1399068"/>
                <a:gd name="connsiteX55" fmla="*/ 1881188 w 1914525"/>
                <a:gd name="connsiteY55" fmla="*/ 1238250 h 1399068"/>
                <a:gd name="connsiteX56" fmla="*/ 1890713 w 1914525"/>
                <a:gd name="connsiteY56" fmla="*/ 1200150 h 1399068"/>
                <a:gd name="connsiteX57" fmla="*/ 1900238 w 1914525"/>
                <a:gd name="connsiteY57" fmla="*/ 1171575 h 1399068"/>
                <a:gd name="connsiteX58" fmla="*/ 1905000 w 1914525"/>
                <a:gd name="connsiteY58" fmla="*/ 1085850 h 1399068"/>
                <a:gd name="connsiteX59" fmla="*/ 1914525 w 1914525"/>
                <a:gd name="connsiteY59" fmla="*/ 809625 h 1399068"/>
                <a:gd name="connsiteX60" fmla="*/ 1909763 w 1914525"/>
                <a:gd name="connsiteY60" fmla="*/ 666750 h 1399068"/>
                <a:gd name="connsiteX61" fmla="*/ 1890713 w 1914525"/>
                <a:gd name="connsiteY61" fmla="*/ 633413 h 1399068"/>
                <a:gd name="connsiteX62" fmla="*/ 1881188 w 1914525"/>
                <a:gd name="connsiteY62" fmla="*/ 609600 h 1399068"/>
                <a:gd name="connsiteX63" fmla="*/ 1871663 w 1914525"/>
                <a:gd name="connsiteY63" fmla="*/ 581025 h 1399068"/>
                <a:gd name="connsiteX64" fmla="*/ 1862138 w 1914525"/>
                <a:gd name="connsiteY64" fmla="*/ 566738 h 1399068"/>
                <a:gd name="connsiteX65" fmla="*/ 1857375 w 1914525"/>
                <a:gd name="connsiteY65" fmla="*/ 542925 h 1399068"/>
                <a:gd name="connsiteX66" fmla="*/ 1847850 w 1914525"/>
                <a:gd name="connsiteY66" fmla="*/ 528638 h 1399068"/>
                <a:gd name="connsiteX67" fmla="*/ 1843088 w 1914525"/>
                <a:gd name="connsiteY67" fmla="*/ 514350 h 1399068"/>
                <a:gd name="connsiteX68" fmla="*/ 1833563 w 1914525"/>
                <a:gd name="connsiteY68" fmla="*/ 495300 h 1399068"/>
                <a:gd name="connsiteX69" fmla="*/ 1824038 w 1914525"/>
                <a:gd name="connsiteY69" fmla="*/ 457200 h 1399068"/>
                <a:gd name="connsiteX70" fmla="*/ 1814513 w 1914525"/>
                <a:gd name="connsiteY70" fmla="*/ 438150 h 1399068"/>
                <a:gd name="connsiteX71" fmla="*/ 1800225 w 1914525"/>
                <a:gd name="connsiteY71" fmla="*/ 404813 h 1399068"/>
                <a:gd name="connsiteX72" fmla="*/ 1790700 w 1914525"/>
                <a:gd name="connsiteY72" fmla="*/ 376238 h 1399068"/>
                <a:gd name="connsiteX73" fmla="*/ 1785938 w 1914525"/>
                <a:gd name="connsiteY73" fmla="*/ 361950 h 1399068"/>
                <a:gd name="connsiteX74" fmla="*/ 1781175 w 1914525"/>
                <a:gd name="connsiteY74" fmla="*/ 342900 h 1399068"/>
                <a:gd name="connsiteX75" fmla="*/ 1771650 w 1914525"/>
                <a:gd name="connsiteY75" fmla="*/ 328613 h 1399068"/>
                <a:gd name="connsiteX76" fmla="*/ 1752600 w 1914525"/>
                <a:gd name="connsiteY76" fmla="*/ 280988 h 1399068"/>
                <a:gd name="connsiteX77" fmla="*/ 1747838 w 1914525"/>
                <a:gd name="connsiteY77" fmla="*/ 266700 h 1399068"/>
                <a:gd name="connsiteX78" fmla="*/ 1738313 w 1914525"/>
                <a:gd name="connsiteY78" fmla="*/ 252413 h 1399068"/>
                <a:gd name="connsiteX79" fmla="*/ 1724025 w 1914525"/>
                <a:gd name="connsiteY79" fmla="*/ 228600 h 1399068"/>
                <a:gd name="connsiteX80" fmla="*/ 1714500 w 1914525"/>
                <a:gd name="connsiteY80" fmla="*/ 214313 h 1399068"/>
                <a:gd name="connsiteX81" fmla="*/ 1700213 w 1914525"/>
                <a:gd name="connsiteY81" fmla="*/ 204788 h 1399068"/>
                <a:gd name="connsiteX82" fmla="*/ 1676400 w 1914525"/>
                <a:gd name="connsiteY82" fmla="*/ 176213 h 1399068"/>
                <a:gd name="connsiteX83" fmla="*/ 1666875 w 1914525"/>
                <a:gd name="connsiteY83" fmla="*/ 161925 h 1399068"/>
                <a:gd name="connsiteX84" fmla="*/ 1638300 w 1914525"/>
                <a:gd name="connsiteY84" fmla="*/ 152400 h 1399068"/>
                <a:gd name="connsiteX85" fmla="*/ 1609725 w 1914525"/>
                <a:gd name="connsiteY85" fmla="*/ 142875 h 1399068"/>
                <a:gd name="connsiteX86" fmla="*/ 1590675 w 1914525"/>
                <a:gd name="connsiteY86" fmla="*/ 133350 h 1399068"/>
                <a:gd name="connsiteX87" fmla="*/ 1533525 w 1914525"/>
                <a:gd name="connsiteY87" fmla="*/ 123825 h 1399068"/>
                <a:gd name="connsiteX88" fmla="*/ 1495425 w 1914525"/>
                <a:gd name="connsiteY88" fmla="*/ 109538 h 1399068"/>
                <a:gd name="connsiteX89" fmla="*/ 1376363 w 1914525"/>
                <a:gd name="connsiteY89" fmla="*/ 95250 h 1399068"/>
                <a:gd name="connsiteX90" fmla="*/ 1343025 w 1914525"/>
                <a:gd name="connsiteY90" fmla="*/ 90488 h 1399068"/>
                <a:gd name="connsiteX91" fmla="*/ 1281113 w 1914525"/>
                <a:gd name="connsiteY91" fmla="*/ 76200 h 1399068"/>
                <a:gd name="connsiteX92" fmla="*/ 1223963 w 1914525"/>
                <a:gd name="connsiteY92" fmla="*/ 71438 h 1399068"/>
                <a:gd name="connsiteX93" fmla="*/ 1181100 w 1914525"/>
                <a:gd name="connsiteY93" fmla="*/ 61913 h 1399068"/>
                <a:gd name="connsiteX94" fmla="*/ 1166813 w 1914525"/>
                <a:gd name="connsiteY94" fmla="*/ 52388 h 1399068"/>
                <a:gd name="connsiteX95" fmla="*/ 1143000 w 1914525"/>
                <a:gd name="connsiteY95" fmla="*/ 47625 h 1399068"/>
                <a:gd name="connsiteX96" fmla="*/ 1114425 w 1914525"/>
                <a:gd name="connsiteY96" fmla="*/ 38100 h 1399068"/>
                <a:gd name="connsiteX97" fmla="*/ 1085850 w 1914525"/>
                <a:gd name="connsiteY97" fmla="*/ 28575 h 1399068"/>
                <a:gd name="connsiteX98" fmla="*/ 1009650 w 1914525"/>
                <a:gd name="connsiteY98" fmla="*/ 19050 h 1399068"/>
                <a:gd name="connsiteX99" fmla="*/ 976313 w 1914525"/>
                <a:gd name="connsiteY99" fmla="*/ 9525 h 1399068"/>
                <a:gd name="connsiteX100" fmla="*/ 923925 w 1914525"/>
                <a:gd name="connsiteY100" fmla="*/ 0 h 1399068"/>
                <a:gd name="connsiteX101" fmla="*/ 771525 w 1914525"/>
                <a:gd name="connsiteY101" fmla="*/ 4763 h 1399068"/>
                <a:gd name="connsiteX102" fmla="*/ 757238 w 1914525"/>
                <a:gd name="connsiteY102" fmla="*/ 9525 h 1399068"/>
                <a:gd name="connsiteX103" fmla="*/ 733425 w 1914525"/>
                <a:gd name="connsiteY103" fmla="*/ 19050 h 1399068"/>
                <a:gd name="connsiteX104" fmla="*/ 714375 w 1914525"/>
                <a:gd name="connsiteY104" fmla="*/ 28575 h 1399068"/>
                <a:gd name="connsiteX105" fmla="*/ 700088 w 1914525"/>
                <a:gd name="connsiteY105" fmla="*/ 33338 h 1399068"/>
                <a:gd name="connsiteX106" fmla="*/ 681038 w 1914525"/>
                <a:gd name="connsiteY106" fmla="*/ 42863 h 1399068"/>
                <a:gd name="connsiteX107" fmla="*/ 633413 w 1914525"/>
                <a:gd name="connsiteY107" fmla="*/ 57150 h 1399068"/>
                <a:gd name="connsiteX108" fmla="*/ 595313 w 1914525"/>
                <a:gd name="connsiteY108" fmla="*/ 71438 h 1399068"/>
                <a:gd name="connsiteX109" fmla="*/ 552450 w 1914525"/>
                <a:gd name="connsiteY109" fmla="*/ 80963 h 1399068"/>
                <a:gd name="connsiteX110" fmla="*/ 519113 w 1914525"/>
                <a:gd name="connsiteY110" fmla="*/ 95250 h 1399068"/>
                <a:gd name="connsiteX111" fmla="*/ 485775 w 1914525"/>
                <a:gd name="connsiteY111" fmla="*/ 100013 h 1399068"/>
                <a:gd name="connsiteX112" fmla="*/ 438150 w 1914525"/>
                <a:gd name="connsiteY112" fmla="*/ 119063 h 1399068"/>
                <a:gd name="connsiteX113" fmla="*/ 404813 w 1914525"/>
                <a:gd name="connsiteY113" fmla="*/ 133350 h 1399068"/>
                <a:gd name="connsiteX114" fmla="*/ 390525 w 1914525"/>
                <a:gd name="connsiteY114" fmla="*/ 147638 h 1399068"/>
                <a:gd name="connsiteX115" fmla="*/ 352425 w 1914525"/>
                <a:gd name="connsiteY115" fmla="*/ 166688 h 1399068"/>
                <a:gd name="connsiteX116" fmla="*/ 319088 w 1914525"/>
                <a:gd name="connsiteY116" fmla="*/ 180975 h 1399068"/>
                <a:gd name="connsiteX117" fmla="*/ 300038 w 1914525"/>
                <a:gd name="connsiteY117" fmla="*/ 195263 h 1399068"/>
                <a:gd name="connsiteX118" fmla="*/ 285750 w 1914525"/>
                <a:gd name="connsiteY118" fmla="*/ 200025 h 1399068"/>
                <a:gd name="connsiteX119" fmla="*/ 266700 w 1914525"/>
                <a:gd name="connsiteY119" fmla="*/ 214313 h 1399068"/>
                <a:gd name="connsiteX120" fmla="*/ 228600 w 1914525"/>
                <a:gd name="connsiteY120" fmla="*/ 233363 h 1399068"/>
                <a:gd name="connsiteX121" fmla="*/ 200025 w 1914525"/>
                <a:gd name="connsiteY121" fmla="*/ 252413 h 1399068"/>
                <a:gd name="connsiteX122" fmla="*/ 185738 w 1914525"/>
                <a:gd name="connsiteY122" fmla="*/ 261938 h 1399068"/>
                <a:gd name="connsiteX123" fmla="*/ 166688 w 1914525"/>
                <a:gd name="connsiteY123" fmla="*/ 271463 h 1399068"/>
                <a:gd name="connsiteX124" fmla="*/ 157163 w 1914525"/>
                <a:gd name="connsiteY124" fmla="*/ 285750 h 1399068"/>
                <a:gd name="connsiteX125" fmla="*/ 142875 w 1914525"/>
                <a:gd name="connsiteY125" fmla="*/ 300038 h 1399068"/>
                <a:gd name="connsiteX126" fmla="*/ 119063 w 1914525"/>
                <a:gd name="connsiteY126" fmla="*/ 333375 h 1399068"/>
                <a:gd name="connsiteX127" fmla="*/ 114300 w 1914525"/>
                <a:gd name="connsiteY127" fmla="*/ 347663 h 1399068"/>
                <a:gd name="connsiteX128" fmla="*/ 104775 w 1914525"/>
                <a:gd name="connsiteY128" fmla="*/ 371475 h 1399068"/>
                <a:gd name="connsiteX129" fmla="*/ 85725 w 1914525"/>
                <a:gd name="connsiteY129" fmla="*/ 404813 h 1399068"/>
                <a:gd name="connsiteX130" fmla="*/ 76200 w 1914525"/>
                <a:gd name="connsiteY130" fmla="*/ 442913 h 1399068"/>
                <a:gd name="connsiteX131" fmla="*/ 71438 w 1914525"/>
                <a:gd name="connsiteY131" fmla="*/ 457200 h 1399068"/>
                <a:gd name="connsiteX132" fmla="*/ 66675 w 1914525"/>
                <a:gd name="connsiteY132" fmla="*/ 490538 h 1399068"/>
                <a:gd name="connsiteX133" fmla="*/ 61913 w 1914525"/>
                <a:gd name="connsiteY133" fmla="*/ 504825 h 1399068"/>
                <a:gd name="connsiteX134" fmla="*/ 57150 w 1914525"/>
                <a:gd name="connsiteY134" fmla="*/ 523875 h 1399068"/>
                <a:gd name="connsiteX135" fmla="*/ 52388 w 1914525"/>
                <a:gd name="connsiteY135" fmla="*/ 576263 h 1399068"/>
                <a:gd name="connsiteX136" fmla="*/ 47625 w 1914525"/>
                <a:gd name="connsiteY136" fmla="*/ 604838 h 1399068"/>
                <a:gd name="connsiteX137" fmla="*/ 38100 w 1914525"/>
                <a:gd name="connsiteY137" fmla="*/ 714375 h 1399068"/>
                <a:gd name="connsiteX138" fmla="*/ 28575 w 1914525"/>
                <a:gd name="connsiteY138" fmla="*/ 762000 h 1399068"/>
                <a:gd name="connsiteX139" fmla="*/ 14288 w 1914525"/>
                <a:gd name="connsiteY139" fmla="*/ 866775 h 1399068"/>
                <a:gd name="connsiteX140" fmla="*/ 9525 w 1914525"/>
                <a:gd name="connsiteY140" fmla="*/ 890588 h 1399068"/>
                <a:gd name="connsiteX141" fmla="*/ 0 w 1914525"/>
                <a:gd name="connsiteY141" fmla="*/ 919163 h 1399068"/>
                <a:gd name="connsiteX142" fmla="*/ 4763 w 1914525"/>
                <a:gd name="connsiteY142" fmla="*/ 1042988 h 1399068"/>
                <a:gd name="connsiteX143" fmla="*/ 14288 w 1914525"/>
                <a:gd name="connsiteY143" fmla="*/ 1076325 h 1399068"/>
                <a:gd name="connsiteX144" fmla="*/ 23813 w 1914525"/>
                <a:gd name="connsiteY14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31082 w 1914525"/>
                <a:gd name="connsiteY25" fmla="*/ 319088 h 1399068"/>
                <a:gd name="connsiteX26" fmla="*/ 1014412 w 1914525"/>
                <a:gd name="connsiteY26" fmla="*/ 221455 h 1399068"/>
                <a:gd name="connsiteX27" fmla="*/ 1143001 w 1914525"/>
                <a:gd name="connsiteY27" fmla="*/ 297654 h 1399068"/>
                <a:gd name="connsiteX28" fmla="*/ 1107281 w 1914525"/>
                <a:gd name="connsiteY28" fmla="*/ 200024 h 1399068"/>
                <a:gd name="connsiteX29" fmla="*/ 1271589 w 1914525"/>
                <a:gd name="connsiteY29" fmla="*/ 297656 h 1399068"/>
                <a:gd name="connsiteX30" fmla="*/ 1247776 w 1914525"/>
                <a:gd name="connsiteY30" fmla="*/ 211931 h 1399068"/>
                <a:gd name="connsiteX31" fmla="*/ 1421606 w 1914525"/>
                <a:gd name="connsiteY31" fmla="*/ 323850 h 1399068"/>
                <a:gd name="connsiteX32" fmla="*/ 1409700 w 1914525"/>
                <a:gd name="connsiteY32" fmla="*/ 242887 h 1399068"/>
                <a:gd name="connsiteX33" fmla="*/ 1571626 w 1914525"/>
                <a:gd name="connsiteY33" fmla="*/ 335757 h 1399068"/>
                <a:gd name="connsiteX34" fmla="*/ 1557338 w 1914525"/>
                <a:gd name="connsiteY34" fmla="*/ 295275 h 1399068"/>
                <a:gd name="connsiteX35" fmla="*/ 1590675 w 1914525"/>
                <a:gd name="connsiteY35" fmla="*/ 314325 h 1399068"/>
                <a:gd name="connsiteX36" fmla="*/ 1619250 w 1914525"/>
                <a:gd name="connsiteY36" fmla="*/ 342900 h 1399068"/>
                <a:gd name="connsiteX37" fmla="*/ 1657350 w 1914525"/>
                <a:gd name="connsiteY37" fmla="*/ 390525 h 1399068"/>
                <a:gd name="connsiteX38" fmla="*/ 1676400 w 1914525"/>
                <a:gd name="connsiteY38" fmla="*/ 419100 h 1399068"/>
                <a:gd name="connsiteX39" fmla="*/ 1704975 w 1914525"/>
                <a:gd name="connsiteY39" fmla="*/ 471488 h 1399068"/>
                <a:gd name="connsiteX40" fmla="*/ 1747838 w 1914525"/>
                <a:gd name="connsiteY40" fmla="*/ 542925 h 1399068"/>
                <a:gd name="connsiteX41" fmla="*/ 1762125 w 1914525"/>
                <a:gd name="connsiteY41" fmla="*/ 571500 h 1399068"/>
                <a:gd name="connsiteX42" fmla="*/ 1771650 w 1914525"/>
                <a:gd name="connsiteY42" fmla="*/ 600075 h 1399068"/>
                <a:gd name="connsiteX43" fmla="*/ 1790700 w 1914525"/>
                <a:gd name="connsiteY43" fmla="*/ 642938 h 1399068"/>
                <a:gd name="connsiteX44" fmla="*/ 1809750 w 1914525"/>
                <a:gd name="connsiteY44" fmla="*/ 695325 h 1399068"/>
                <a:gd name="connsiteX45" fmla="*/ 1824038 w 1914525"/>
                <a:gd name="connsiteY45" fmla="*/ 747713 h 1399068"/>
                <a:gd name="connsiteX46" fmla="*/ 1833563 w 1914525"/>
                <a:gd name="connsiteY46" fmla="*/ 804863 h 1399068"/>
                <a:gd name="connsiteX47" fmla="*/ 1845469 w 1914525"/>
                <a:gd name="connsiteY47" fmla="*/ 940594 h 1399068"/>
                <a:gd name="connsiteX48" fmla="*/ 1857375 w 1914525"/>
                <a:gd name="connsiteY48" fmla="*/ 1000125 h 1399068"/>
                <a:gd name="connsiteX49" fmla="*/ 1850231 w 1914525"/>
                <a:gd name="connsiteY49" fmla="*/ 1166813 h 1399068"/>
                <a:gd name="connsiteX50" fmla="*/ 1885950 w 1914525"/>
                <a:gd name="connsiteY50" fmla="*/ 1285875 h 1399068"/>
                <a:gd name="connsiteX51" fmla="*/ 1876425 w 1914525"/>
                <a:gd name="connsiteY51" fmla="*/ 1357313 h 1399068"/>
                <a:gd name="connsiteX52" fmla="*/ 1866900 w 1914525"/>
                <a:gd name="connsiteY52" fmla="*/ 1395413 h 1399068"/>
                <a:gd name="connsiteX53" fmla="*/ 1862138 w 1914525"/>
                <a:gd name="connsiteY53" fmla="*/ 1271587 h 1399068"/>
                <a:gd name="connsiteX54" fmla="*/ 1881188 w 1914525"/>
                <a:gd name="connsiteY54" fmla="*/ 1238250 h 1399068"/>
                <a:gd name="connsiteX55" fmla="*/ 1890713 w 1914525"/>
                <a:gd name="connsiteY55" fmla="*/ 1200150 h 1399068"/>
                <a:gd name="connsiteX56" fmla="*/ 1900238 w 1914525"/>
                <a:gd name="connsiteY56" fmla="*/ 1171575 h 1399068"/>
                <a:gd name="connsiteX57" fmla="*/ 1905000 w 1914525"/>
                <a:gd name="connsiteY57" fmla="*/ 1085850 h 1399068"/>
                <a:gd name="connsiteX58" fmla="*/ 1914525 w 1914525"/>
                <a:gd name="connsiteY58" fmla="*/ 809625 h 1399068"/>
                <a:gd name="connsiteX59" fmla="*/ 1909763 w 1914525"/>
                <a:gd name="connsiteY59" fmla="*/ 666750 h 1399068"/>
                <a:gd name="connsiteX60" fmla="*/ 1890713 w 1914525"/>
                <a:gd name="connsiteY60" fmla="*/ 633413 h 1399068"/>
                <a:gd name="connsiteX61" fmla="*/ 1881188 w 1914525"/>
                <a:gd name="connsiteY61" fmla="*/ 609600 h 1399068"/>
                <a:gd name="connsiteX62" fmla="*/ 1871663 w 1914525"/>
                <a:gd name="connsiteY62" fmla="*/ 581025 h 1399068"/>
                <a:gd name="connsiteX63" fmla="*/ 1862138 w 1914525"/>
                <a:gd name="connsiteY63" fmla="*/ 566738 h 1399068"/>
                <a:gd name="connsiteX64" fmla="*/ 1857375 w 1914525"/>
                <a:gd name="connsiteY64" fmla="*/ 542925 h 1399068"/>
                <a:gd name="connsiteX65" fmla="*/ 1847850 w 1914525"/>
                <a:gd name="connsiteY65" fmla="*/ 528638 h 1399068"/>
                <a:gd name="connsiteX66" fmla="*/ 1843088 w 1914525"/>
                <a:gd name="connsiteY66" fmla="*/ 514350 h 1399068"/>
                <a:gd name="connsiteX67" fmla="*/ 1833563 w 1914525"/>
                <a:gd name="connsiteY67" fmla="*/ 495300 h 1399068"/>
                <a:gd name="connsiteX68" fmla="*/ 1824038 w 1914525"/>
                <a:gd name="connsiteY68" fmla="*/ 457200 h 1399068"/>
                <a:gd name="connsiteX69" fmla="*/ 1814513 w 1914525"/>
                <a:gd name="connsiteY69" fmla="*/ 438150 h 1399068"/>
                <a:gd name="connsiteX70" fmla="*/ 1800225 w 1914525"/>
                <a:gd name="connsiteY70" fmla="*/ 404813 h 1399068"/>
                <a:gd name="connsiteX71" fmla="*/ 1790700 w 1914525"/>
                <a:gd name="connsiteY71" fmla="*/ 376238 h 1399068"/>
                <a:gd name="connsiteX72" fmla="*/ 1785938 w 1914525"/>
                <a:gd name="connsiteY72" fmla="*/ 361950 h 1399068"/>
                <a:gd name="connsiteX73" fmla="*/ 1781175 w 1914525"/>
                <a:gd name="connsiteY73" fmla="*/ 342900 h 1399068"/>
                <a:gd name="connsiteX74" fmla="*/ 1771650 w 1914525"/>
                <a:gd name="connsiteY74" fmla="*/ 328613 h 1399068"/>
                <a:gd name="connsiteX75" fmla="*/ 1752600 w 1914525"/>
                <a:gd name="connsiteY75" fmla="*/ 280988 h 1399068"/>
                <a:gd name="connsiteX76" fmla="*/ 1747838 w 1914525"/>
                <a:gd name="connsiteY76" fmla="*/ 266700 h 1399068"/>
                <a:gd name="connsiteX77" fmla="*/ 1738313 w 1914525"/>
                <a:gd name="connsiteY77" fmla="*/ 252413 h 1399068"/>
                <a:gd name="connsiteX78" fmla="*/ 1724025 w 1914525"/>
                <a:gd name="connsiteY78" fmla="*/ 228600 h 1399068"/>
                <a:gd name="connsiteX79" fmla="*/ 1714500 w 1914525"/>
                <a:gd name="connsiteY79" fmla="*/ 214313 h 1399068"/>
                <a:gd name="connsiteX80" fmla="*/ 1700213 w 1914525"/>
                <a:gd name="connsiteY80" fmla="*/ 204788 h 1399068"/>
                <a:gd name="connsiteX81" fmla="*/ 1676400 w 1914525"/>
                <a:gd name="connsiteY81" fmla="*/ 176213 h 1399068"/>
                <a:gd name="connsiteX82" fmla="*/ 1666875 w 1914525"/>
                <a:gd name="connsiteY82" fmla="*/ 161925 h 1399068"/>
                <a:gd name="connsiteX83" fmla="*/ 1638300 w 1914525"/>
                <a:gd name="connsiteY83" fmla="*/ 152400 h 1399068"/>
                <a:gd name="connsiteX84" fmla="*/ 1609725 w 1914525"/>
                <a:gd name="connsiteY84" fmla="*/ 142875 h 1399068"/>
                <a:gd name="connsiteX85" fmla="*/ 1590675 w 1914525"/>
                <a:gd name="connsiteY85" fmla="*/ 133350 h 1399068"/>
                <a:gd name="connsiteX86" fmla="*/ 1533525 w 1914525"/>
                <a:gd name="connsiteY86" fmla="*/ 123825 h 1399068"/>
                <a:gd name="connsiteX87" fmla="*/ 1495425 w 1914525"/>
                <a:gd name="connsiteY87" fmla="*/ 109538 h 1399068"/>
                <a:gd name="connsiteX88" fmla="*/ 1376363 w 1914525"/>
                <a:gd name="connsiteY88" fmla="*/ 95250 h 1399068"/>
                <a:gd name="connsiteX89" fmla="*/ 1343025 w 1914525"/>
                <a:gd name="connsiteY89" fmla="*/ 90488 h 1399068"/>
                <a:gd name="connsiteX90" fmla="*/ 1281113 w 1914525"/>
                <a:gd name="connsiteY90" fmla="*/ 76200 h 1399068"/>
                <a:gd name="connsiteX91" fmla="*/ 1223963 w 1914525"/>
                <a:gd name="connsiteY91" fmla="*/ 71438 h 1399068"/>
                <a:gd name="connsiteX92" fmla="*/ 1181100 w 1914525"/>
                <a:gd name="connsiteY92" fmla="*/ 61913 h 1399068"/>
                <a:gd name="connsiteX93" fmla="*/ 1166813 w 1914525"/>
                <a:gd name="connsiteY93" fmla="*/ 52388 h 1399068"/>
                <a:gd name="connsiteX94" fmla="*/ 1143000 w 1914525"/>
                <a:gd name="connsiteY94" fmla="*/ 47625 h 1399068"/>
                <a:gd name="connsiteX95" fmla="*/ 1114425 w 1914525"/>
                <a:gd name="connsiteY95" fmla="*/ 38100 h 1399068"/>
                <a:gd name="connsiteX96" fmla="*/ 1085850 w 1914525"/>
                <a:gd name="connsiteY96" fmla="*/ 28575 h 1399068"/>
                <a:gd name="connsiteX97" fmla="*/ 1009650 w 1914525"/>
                <a:gd name="connsiteY97" fmla="*/ 19050 h 1399068"/>
                <a:gd name="connsiteX98" fmla="*/ 976313 w 1914525"/>
                <a:gd name="connsiteY98" fmla="*/ 9525 h 1399068"/>
                <a:gd name="connsiteX99" fmla="*/ 923925 w 1914525"/>
                <a:gd name="connsiteY99" fmla="*/ 0 h 1399068"/>
                <a:gd name="connsiteX100" fmla="*/ 771525 w 1914525"/>
                <a:gd name="connsiteY100" fmla="*/ 4763 h 1399068"/>
                <a:gd name="connsiteX101" fmla="*/ 757238 w 1914525"/>
                <a:gd name="connsiteY101" fmla="*/ 9525 h 1399068"/>
                <a:gd name="connsiteX102" fmla="*/ 733425 w 1914525"/>
                <a:gd name="connsiteY102" fmla="*/ 19050 h 1399068"/>
                <a:gd name="connsiteX103" fmla="*/ 714375 w 1914525"/>
                <a:gd name="connsiteY103" fmla="*/ 28575 h 1399068"/>
                <a:gd name="connsiteX104" fmla="*/ 700088 w 1914525"/>
                <a:gd name="connsiteY104" fmla="*/ 33338 h 1399068"/>
                <a:gd name="connsiteX105" fmla="*/ 681038 w 1914525"/>
                <a:gd name="connsiteY105" fmla="*/ 42863 h 1399068"/>
                <a:gd name="connsiteX106" fmla="*/ 633413 w 1914525"/>
                <a:gd name="connsiteY106" fmla="*/ 57150 h 1399068"/>
                <a:gd name="connsiteX107" fmla="*/ 595313 w 1914525"/>
                <a:gd name="connsiteY107" fmla="*/ 71438 h 1399068"/>
                <a:gd name="connsiteX108" fmla="*/ 552450 w 1914525"/>
                <a:gd name="connsiteY108" fmla="*/ 80963 h 1399068"/>
                <a:gd name="connsiteX109" fmla="*/ 519113 w 1914525"/>
                <a:gd name="connsiteY109" fmla="*/ 95250 h 1399068"/>
                <a:gd name="connsiteX110" fmla="*/ 485775 w 1914525"/>
                <a:gd name="connsiteY110" fmla="*/ 100013 h 1399068"/>
                <a:gd name="connsiteX111" fmla="*/ 438150 w 1914525"/>
                <a:gd name="connsiteY111" fmla="*/ 119063 h 1399068"/>
                <a:gd name="connsiteX112" fmla="*/ 404813 w 1914525"/>
                <a:gd name="connsiteY112" fmla="*/ 133350 h 1399068"/>
                <a:gd name="connsiteX113" fmla="*/ 390525 w 1914525"/>
                <a:gd name="connsiteY113" fmla="*/ 147638 h 1399068"/>
                <a:gd name="connsiteX114" fmla="*/ 352425 w 1914525"/>
                <a:gd name="connsiteY114" fmla="*/ 166688 h 1399068"/>
                <a:gd name="connsiteX115" fmla="*/ 319088 w 1914525"/>
                <a:gd name="connsiteY115" fmla="*/ 180975 h 1399068"/>
                <a:gd name="connsiteX116" fmla="*/ 300038 w 1914525"/>
                <a:gd name="connsiteY116" fmla="*/ 195263 h 1399068"/>
                <a:gd name="connsiteX117" fmla="*/ 285750 w 1914525"/>
                <a:gd name="connsiteY117" fmla="*/ 200025 h 1399068"/>
                <a:gd name="connsiteX118" fmla="*/ 266700 w 1914525"/>
                <a:gd name="connsiteY118" fmla="*/ 214313 h 1399068"/>
                <a:gd name="connsiteX119" fmla="*/ 228600 w 1914525"/>
                <a:gd name="connsiteY119" fmla="*/ 233363 h 1399068"/>
                <a:gd name="connsiteX120" fmla="*/ 200025 w 1914525"/>
                <a:gd name="connsiteY120" fmla="*/ 252413 h 1399068"/>
                <a:gd name="connsiteX121" fmla="*/ 185738 w 1914525"/>
                <a:gd name="connsiteY121" fmla="*/ 261938 h 1399068"/>
                <a:gd name="connsiteX122" fmla="*/ 166688 w 1914525"/>
                <a:gd name="connsiteY122" fmla="*/ 271463 h 1399068"/>
                <a:gd name="connsiteX123" fmla="*/ 157163 w 1914525"/>
                <a:gd name="connsiteY123" fmla="*/ 285750 h 1399068"/>
                <a:gd name="connsiteX124" fmla="*/ 142875 w 1914525"/>
                <a:gd name="connsiteY124" fmla="*/ 300038 h 1399068"/>
                <a:gd name="connsiteX125" fmla="*/ 119063 w 1914525"/>
                <a:gd name="connsiteY125" fmla="*/ 333375 h 1399068"/>
                <a:gd name="connsiteX126" fmla="*/ 114300 w 1914525"/>
                <a:gd name="connsiteY126" fmla="*/ 347663 h 1399068"/>
                <a:gd name="connsiteX127" fmla="*/ 104775 w 1914525"/>
                <a:gd name="connsiteY127" fmla="*/ 371475 h 1399068"/>
                <a:gd name="connsiteX128" fmla="*/ 85725 w 1914525"/>
                <a:gd name="connsiteY128" fmla="*/ 404813 h 1399068"/>
                <a:gd name="connsiteX129" fmla="*/ 76200 w 1914525"/>
                <a:gd name="connsiteY129" fmla="*/ 442913 h 1399068"/>
                <a:gd name="connsiteX130" fmla="*/ 71438 w 1914525"/>
                <a:gd name="connsiteY130" fmla="*/ 457200 h 1399068"/>
                <a:gd name="connsiteX131" fmla="*/ 66675 w 1914525"/>
                <a:gd name="connsiteY131" fmla="*/ 490538 h 1399068"/>
                <a:gd name="connsiteX132" fmla="*/ 61913 w 1914525"/>
                <a:gd name="connsiteY132" fmla="*/ 504825 h 1399068"/>
                <a:gd name="connsiteX133" fmla="*/ 57150 w 1914525"/>
                <a:gd name="connsiteY133" fmla="*/ 523875 h 1399068"/>
                <a:gd name="connsiteX134" fmla="*/ 52388 w 1914525"/>
                <a:gd name="connsiteY134" fmla="*/ 576263 h 1399068"/>
                <a:gd name="connsiteX135" fmla="*/ 47625 w 1914525"/>
                <a:gd name="connsiteY135" fmla="*/ 604838 h 1399068"/>
                <a:gd name="connsiteX136" fmla="*/ 38100 w 1914525"/>
                <a:gd name="connsiteY136" fmla="*/ 714375 h 1399068"/>
                <a:gd name="connsiteX137" fmla="*/ 28575 w 1914525"/>
                <a:gd name="connsiteY137" fmla="*/ 762000 h 1399068"/>
                <a:gd name="connsiteX138" fmla="*/ 14288 w 1914525"/>
                <a:gd name="connsiteY138" fmla="*/ 866775 h 1399068"/>
                <a:gd name="connsiteX139" fmla="*/ 9525 w 1914525"/>
                <a:gd name="connsiteY139" fmla="*/ 890588 h 1399068"/>
                <a:gd name="connsiteX140" fmla="*/ 0 w 1914525"/>
                <a:gd name="connsiteY140" fmla="*/ 919163 h 1399068"/>
                <a:gd name="connsiteX141" fmla="*/ 4763 w 1914525"/>
                <a:gd name="connsiteY141" fmla="*/ 1042988 h 1399068"/>
                <a:gd name="connsiteX142" fmla="*/ 14288 w 1914525"/>
                <a:gd name="connsiteY142" fmla="*/ 1076325 h 1399068"/>
                <a:gd name="connsiteX143" fmla="*/ 23813 w 1914525"/>
                <a:gd name="connsiteY14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14412 w 1914525"/>
                <a:gd name="connsiteY25" fmla="*/ 221455 h 1399068"/>
                <a:gd name="connsiteX26" fmla="*/ 1143001 w 1914525"/>
                <a:gd name="connsiteY26" fmla="*/ 297654 h 1399068"/>
                <a:gd name="connsiteX27" fmla="*/ 1107281 w 1914525"/>
                <a:gd name="connsiteY27" fmla="*/ 200024 h 1399068"/>
                <a:gd name="connsiteX28" fmla="*/ 1271589 w 1914525"/>
                <a:gd name="connsiteY28" fmla="*/ 297656 h 1399068"/>
                <a:gd name="connsiteX29" fmla="*/ 1247776 w 1914525"/>
                <a:gd name="connsiteY29" fmla="*/ 211931 h 1399068"/>
                <a:gd name="connsiteX30" fmla="*/ 1421606 w 1914525"/>
                <a:gd name="connsiteY30" fmla="*/ 323850 h 1399068"/>
                <a:gd name="connsiteX31" fmla="*/ 1409700 w 1914525"/>
                <a:gd name="connsiteY31" fmla="*/ 242887 h 1399068"/>
                <a:gd name="connsiteX32" fmla="*/ 1571626 w 1914525"/>
                <a:gd name="connsiteY32" fmla="*/ 335757 h 1399068"/>
                <a:gd name="connsiteX33" fmla="*/ 1557338 w 1914525"/>
                <a:gd name="connsiteY33" fmla="*/ 295275 h 1399068"/>
                <a:gd name="connsiteX34" fmla="*/ 1590675 w 1914525"/>
                <a:gd name="connsiteY34" fmla="*/ 314325 h 1399068"/>
                <a:gd name="connsiteX35" fmla="*/ 1619250 w 1914525"/>
                <a:gd name="connsiteY35" fmla="*/ 342900 h 1399068"/>
                <a:gd name="connsiteX36" fmla="*/ 1657350 w 1914525"/>
                <a:gd name="connsiteY36" fmla="*/ 390525 h 1399068"/>
                <a:gd name="connsiteX37" fmla="*/ 1676400 w 1914525"/>
                <a:gd name="connsiteY37" fmla="*/ 419100 h 1399068"/>
                <a:gd name="connsiteX38" fmla="*/ 1704975 w 1914525"/>
                <a:gd name="connsiteY38" fmla="*/ 471488 h 1399068"/>
                <a:gd name="connsiteX39" fmla="*/ 1747838 w 1914525"/>
                <a:gd name="connsiteY39" fmla="*/ 542925 h 1399068"/>
                <a:gd name="connsiteX40" fmla="*/ 1762125 w 1914525"/>
                <a:gd name="connsiteY40" fmla="*/ 571500 h 1399068"/>
                <a:gd name="connsiteX41" fmla="*/ 1771650 w 1914525"/>
                <a:gd name="connsiteY41" fmla="*/ 600075 h 1399068"/>
                <a:gd name="connsiteX42" fmla="*/ 1790700 w 1914525"/>
                <a:gd name="connsiteY42" fmla="*/ 642938 h 1399068"/>
                <a:gd name="connsiteX43" fmla="*/ 1809750 w 1914525"/>
                <a:gd name="connsiteY43" fmla="*/ 695325 h 1399068"/>
                <a:gd name="connsiteX44" fmla="*/ 1824038 w 1914525"/>
                <a:gd name="connsiteY44" fmla="*/ 747713 h 1399068"/>
                <a:gd name="connsiteX45" fmla="*/ 1833563 w 1914525"/>
                <a:gd name="connsiteY45" fmla="*/ 804863 h 1399068"/>
                <a:gd name="connsiteX46" fmla="*/ 1845469 w 1914525"/>
                <a:gd name="connsiteY46" fmla="*/ 940594 h 1399068"/>
                <a:gd name="connsiteX47" fmla="*/ 1857375 w 1914525"/>
                <a:gd name="connsiteY47" fmla="*/ 1000125 h 1399068"/>
                <a:gd name="connsiteX48" fmla="*/ 1850231 w 1914525"/>
                <a:gd name="connsiteY48" fmla="*/ 1166813 h 1399068"/>
                <a:gd name="connsiteX49" fmla="*/ 1885950 w 1914525"/>
                <a:gd name="connsiteY49" fmla="*/ 1285875 h 1399068"/>
                <a:gd name="connsiteX50" fmla="*/ 1876425 w 1914525"/>
                <a:gd name="connsiteY50" fmla="*/ 1357313 h 1399068"/>
                <a:gd name="connsiteX51" fmla="*/ 1866900 w 1914525"/>
                <a:gd name="connsiteY51" fmla="*/ 1395413 h 1399068"/>
                <a:gd name="connsiteX52" fmla="*/ 1862138 w 1914525"/>
                <a:gd name="connsiteY52" fmla="*/ 1271587 h 1399068"/>
                <a:gd name="connsiteX53" fmla="*/ 1881188 w 1914525"/>
                <a:gd name="connsiteY53" fmla="*/ 1238250 h 1399068"/>
                <a:gd name="connsiteX54" fmla="*/ 1890713 w 1914525"/>
                <a:gd name="connsiteY54" fmla="*/ 1200150 h 1399068"/>
                <a:gd name="connsiteX55" fmla="*/ 1900238 w 1914525"/>
                <a:gd name="connsiteY55" fmla="*/ 1171575 h 1399068"/>
                <a:gd name="connsiteX56" fmla="*/ 1905000 w 1914525"/>
                <a:gd name="connsiteY56" fmla="*/ 1085850 h 1399068"/>
                <a:gd name="connsiteX57" fmla="*/ 1914525 w 1914525"/>
                <a:gd name="connsiteY57" fmla="*/ 809625 h 1399068"/>
                <a:gd name="connsiteX58" fmla="*/ 1909763 w 1914525"/>
                <a:gd name="connsiteY58" fmla="*/ 666750 h 1399068"/>
                <a:gd name="connsiteX59" fmla="*/ 1890713 w 1914525"/>
                <a:gd name="connsiteY59" fmla="*/ 633413 h 1399068"/>
                <a:gd name="connsiteX60" fmla="*/ 1881188 w 1914525"/>
                <a:gd name="connsiteY60" fmla="*/ 609600 h 1399068"/>
                <a:gd name="connsiteX61" fmla="*/ 1871663 w 1914525"/>
                <a:gd name="connsiteY61" fmla="*/ 581025 h 1399068"/>
                <a:gd name="connsiteX62" fmla="*/ 1862138 w 1914525"/>
                <a:gd name="connsiteY62" fmla="*/ 566738 h 1399068"/>
                <a:gd name="connsiteX63" fmla="*/ 1857375 w 1914525"/>
                <a:gd name="connsiteY63" fmla="*/ 542925 h 1399068"/>
                <a:gd name="connsiteX64" fmla="*/ 1847850 w 1914525"/>
                <a:gd name="connsiteY64" fmla="*/ 528638 h 1399068"/>
                <a:gd name="connsiteX65" fmla="*/ 1843088 w 1914525"/>
                <a:gd name="connsiteY65" fmla="*/ 514350 h 1399068"/>
                <a:gd name="connsiteX66" fmla="*/ 1833563 w 1914525"/>
                <a:gd name="connsiteY66" fmla="*/ 495300 h 1399068"/>
                <a:gd name="connsiteX67" fmla="*/ 1824038 w 1914525"/>
                <a:gd name="connsiteY67" fmla="*/ 457200 h 1399068"/>
                <a:gd name="connsiteX68" fmla="*/ 1814513 w 1914525"/>
                <a:gd name="connsiteY68" fmla="*/ 438150 h 1399068"/>
                <a:gd name="connsiteX69" fmla="*/ 1800225 w 1914525"/>
                <a:gd name="connsiteY69" fmla="*/ 404813 h 1399068"/>
                <a:gd name="connsiteX70" fmla="*/ 1790700 w 1914525"/>
                <a:gd name="connsiteY70" fmla="*/ 376238 h 1399068"/>
                <a:gd name="connsiteX71" fmla="*/ 1785938 w 1914525"/>
                <a:gd name="connsiteY71" fmla="*/ 361950 h 1399068"/>
                <a:gd name="connsiteX72" fmla="*/ 1781175 w 1914525"/>
                <a:gd name="connsiteY72" fmla="*/ 342900 h 1399068"/>
                <a:gd name="connsiteX73" fmla="*/ 1771650 w 1914525"/>
                <a:gd name="connsiteY73" fmla="*/ 328613 h 1399068"/>
                <a:gd name="connsiteX74" fmla="*/ 1752600 w 1914525"/>
                <a:gd name="connsiteY74" fmla="*/ 280988 h 1399068"/>
                <a:gd name="connsiteX75" fmla="*/ 1747838 w 1914525"/>
                <a:gd name="connsiteY75" fmla="*/ 266700 h 1399068"/>
                <a:gd name="connsiteX76" fmla="*/ 1738313 w 1914525"/>
                <a:gd name="connsiteY76" fmla="*/ 252413 h 1399068"/>
                <a:gd name="connsiteX77" fmla="*/ 1724025 w 1914525"/>
                <a:gd name="connsiteY77" fmla="*/ 228600 h 1399068"/>
                <a:gd name="connsiteX78" fmla="*/ 1714500 w 1914525"/>
                <a:gd name="connsiteY78" fmla="*/ 214313 h 1399068"/>
                <a:gd name="connsiteX79" fmla="*/ 1700213 w 1914525"/>
                <a:gd name="connsiteY79" fmla="*/ 204788 h 1399068"/>
                <a:gd name="connsiteX80" fmla="*/ 1676400 w 1914525"/>
                <a:gd name="connsiteY80" fmla="*/ 176213 h 1399068"/>
                <a:gd name="connsiteX81" fmla="*/ 1666875 w 1914525"/>
                <a:gd name="connsiteY81" fmla="*/ 161925 h 1399068"/>
                <a:gd name="connsiteX82" fmla="*/ 1638300 w 1914525"/>
                <a:gd name="connsiteY82" fmla="*/ 152400 h 1399068"/>
                <a:gd name="connsiteX83" fmla="*/ 1609725 w 1914525"/>
                <a:gd name="connsiteY83" fmla="*/ 142875 h 1399068"/>
                <a:gd name="connsiteX84" fmla="*/ 1590675 w 1914525"/>
                <a:gd name="connsiteY84" fmla="*/ 133350 h 1399068"/>
                <a:gd name="connsiteX85" fmla="*/ 1533525 w 1914525"/>
                <a:gd name="connsiteY85" fmla="*/ 123825 h 1399068"/>
                <a:gd name="connsiteX86" fmla="*/ 1495425 w 1914525"/>
                <a:gd name="connsiteY86" fmla="*/ 109538 h 1399068"/>
                <a:gd name="connsiteX87" fmla="*/ 1376363 w 1914525"/>
                <a:gd name="connsiteY87" fmla="*/ 95250 h 1399068"/>
                <a:gd name="connsiteX88" fmla="*/ 1343025 w 1914525"/>
                <a:gd name="connsiteY88" fmla="*/ 90488 h 1399068"/>
                <a:gd name="connsiteX89" fmla="*/ 1281113 w 1914525"/>
                <a:gd name="connsiteY89" fmla="*/ 76200 h 1399068"/>
                <a:gd name="connsiteX90" fmla="*/ 1223963 w 1914525"/>
                <a:gd name="connsiteY90" fmla="*/ 71438 h 1399068"/>
                <a:gd name="connsiteX91" fmla="*/ 1181100 w 1914525"/>
                <a:gd name="connsiteY91" fmla="*/ 61913 h 1399068"/>
                <a:gd name="connsiteX92" fmla="*/ 1166813 w 1914525"/>
                <a:gd name="connsiteY92" fmla="*/ 52388 h 1399068"/>
                <a:gd name="connsiteX93" fmla="*/ 1143000 w 1914525"/>
                <a:gd name="connsiteY93" fmla="*/ 47625 h 1399068"/>
                <a:gd name="connsiteX94" fmla="*/ 1114425 w 1914525"/>
                <a:gd name="connsiteY94" fmla="*/ 38100 h 1399068"/>
                <a:gd name="connsiteX95" fmla="*/ 1085850 w 1914525"/>
                <a:gd name="connsiteY95" fmla="*/ 28575 h 1399068"/>
                <a:gd name="connsiteX96" fmla="*/ 1009650 w 1914525"/>
                <a:gd name="connsiteY96" fmla="*/ 19050 h 1399068"/>
                <a:gd name="connsiteX97" fmla="*/ 976313 w 1914525"/>
                <a:gd name="connsiteY97" fmla="*/ 9525 h 1399068"/>
                <a:gd name="connsiteX98" fmla="*/ 923925 w 1914525"/>
                <a:gd name="connsiteY98" fmla="*/ 0 h 1399068"/>
                <a:gd name="connsiteX99" fmla="*/ 771525 w 1914525"/>
                <a:gd name="connsiteY99" fmla="*/ 4763 h 1399068"/>
                <a:gd name="connsiteX100" fmla="*/ 757238 w 1914525"/>
                <a:gd name="connsiteY100" fmla="*/ 9525 h 1399068"/>
                <a:gd name="connsiteX101" fmla="*/ 733425 w 1914525"/>
                <a:gd name="connsiteY101" fmla="*/ 19050 h 1399068"/>
                <a:gd name="connsiteX102" fmla="*/ 714375 w 1914525"/>
                <a:gd name="connsiteY102" fmla="*/ 28575 h 1399068"/>
                <a:gd name="connsiteX103" fmla="*/ 700088 w 1914525"/>
                <a:gd name="connsiteY103" fmla="*/ 33338 h 1399068"/>
                <a:gd name="connsiteX104" fmla="*/ 681038 w 1914525"/>
                <a:gd name="connsiteY104" fmla="*/ 42863 h 1399068"/>
                <a:gd name="connsiteX105" fmla="*/ 633413 w 1914525"/>
                <a:gd name="connsiteY105" fmla="*/ 57150 h 1399068"/>
                <a:gd name="connsiteX106" fmla="*/ 595313 w 1914525"/>
                <a:gd name="connsiteY106" fmla="*/ 71438 h 1399068"/>
                <a:gd name="connsiteX107" fmla="*/ 552450 w 1914525"/>
                <a:gd name="connsiteY107" fmla="*/ 80963 h 1399068"/>
                <a:gd name="connsiteX108" fmla="*/ 519113 w 1914525"/>
                <a:gd name="connsiteY108" fmla="*/ 95250 h 1399068"/>
                <a:gd name="connsiteX109" fmla="*/ 485775 w 1914525"/>
                <a:gd name="connsiteY109" fmla="*/ 100013 h 1399068"/>
                <a:gd name="connsiteX110" fmla="*/ 438150 w 1914525"/>
                <a:gd name="connsiteY110" fmla="*/ 119063 h 1399068"/>
                <a:gd name="connsiteX111" fmla="*/ 404813 w 1914525"/>
                <a:gd name="connsiteY111" fmla="*/ 133350 h 1399068"/>
                <a:gd name="connsiteX112" fmla="*/ 390525 w 1914525"/>
                <a:gd name="connsiteY112" fmla="*/ 147638 h 1399068"/>
                <a:gd name="connsiteX113" fmla="*/ 352425 w 1914525"/>
                <a:gd name="connsiteY113" fmla="*/ 166688 h 1399068"/>
                <a:gd name="connsiteX114" fmla="*/ 319088 w 1914525"/>
                <a:gd name="connsiteY114" fmla="*/ 180975 h 1399068"/>
                <a:gd name="connsiteX115" fmla="*/ 300038 w 1914525"/>
                <a:gd name="connsiteY115" fmla="*/ 195263 h 1399068"/>
                <a:gd name="connsiteX116" fmla="*/ 285750 w 1914525"/>
                <a:gd name="connsiteY116" fmla="*/ 200025 h 1399068"/>
                <a:gd name="connsiteX117" fmla="*/ 266700 w 1914525"/>
                <a:gd name="connsiteY117" fmla="*/ 214313 h 1399068"/>
                <a:gd name="connsiteX118" fmla="*/ 228600 w 1914525"/>
                <a:gd name="connsiteY118" fmla="*/ 233363 h 1399068"/>
                <a:gd name="connsiteX119" fmla="*/ 200025 w 1914525"/>
                <a:gd name="connsiteY119" fmla="*/ 252413 h 1399068"/>
                <a:gd name="connsiteX120" fmla="*/ 185738 w 1914525"/>
                <a:gd name="connsiteY120" fmla="*/ 261938 h 1399068"/>
                <a:gd name="connsiteX121" fmla="*/ 166688 w 1914525"/>
                <a:gd name="connsiteY121" fmla="*/ 271463 h 1399068"/>
                <a:gd name="connsiteX122" fmla="*/ 157163 w 1914525"/>
                <a:gd name="connsiteY122" fmla="*/ 285750 h 1399068"/>
                <a:gd name="connsiteX123" fmla="*/ 142875 w 1914525"/>
                <a:gd name="connsiteY123" fmla="*/ 300038 h 1399068"/>
                <a:gd name="connsiteX124" fmla="*/ 119063 w 1914525"/>
                <a:gd name="connsiteY124" fmla="*/ 333375 h 1399068"/>
                <a:gd name="connsiteX125" fmla="*/ 114300 w 1914525"/>
                <a:gd name="connsiteY125" fmla="*/ 347663 h 1399068"/>
                <a:gd name="connsiteX126" fmla="*/ 104775 w 1914525"/>
                <a:gd name="connsiteY126" fmla="*/ 371475 h 1399068"/>
                <a:gd name="connsiteX127" fmla="*/ 85725 w 1914525"/>
                <a:gd name="connsiteY127" fmla="*/ 404813 h 1399068"/>
                <a:gd name="connsiteX128" fmla="*/ 76200 w 1914525"/>
                <a:gd name="connsiteY128" fmla="*/ 442913 h 1399068"/>
                <a:gd name="connsiteX129" fmla="*/ 71438 w 1914525"/>
                <a:gd name="connsiteY129" fmla="*/ 457200 h 1399068"/>
                <a:gd name="connsiteX130" fmla="*/ 66675 w 1914525"/>
                <a:gd name="connsiteY130" fmla="*/ 490538 h 1399068"/>
                <a:gd name="connsiteX131" fmla="*/ 61913 w 1914525"/>
                <a:gd name="connsiteY131" fmla="*/ 504825 h 1399068"/>
                <a:gd name="connsiteX132" fmla="*/ 57150 w 1914525"/>
                <a:gd name="connsiteY132" fmla="*/ 523875 h 1399068"/>
                <a:gd name="connsiteX133" fmla="*/ 52388 w 1914525"/>
                <a:gd name="connsiteY133" fmla="*/ 576263 h 1399068"/>
                <a:gd name="connsiteX134" fmla="*/ 47625 w 1914525"/>
                <a:gd name="connsiteY134" fmla="*/ 604838 h 1399068"/>
                <a:gd name="connsiteX135" fmla="*/ 38100 w 1914525"/>
                <a:gd name="connsiteY135" fmla="*/ 714375 h 1399068"/>
                <a:gd name="connsiteX136" fmla="*/ 28575 w 1914525"/>
                <a:gd name="connsiteY136" fmla="*/ 762000 h 1399068"/>
                <a:gd name="connsiteX137" fmla="*/ 14288 w 1914525"/>
                <a:gd name="connsiteY137" fmla="*/ 866775 h 1399068"/>
                <a:gd name="connsiteX138" fmla="*/ 9525 w 1914525"/>
                <a:gd name="connsiteY138" fmla="*/ 890588 h 1399068"/>
                <a:gd name="connsiteX139" fmla="*/ 0 w 1914525"/>
                <a:gd name="connsiteY139" fmla="*/ 919163 h 1399068"/>
                <a:gd name="connsiteX140" fmla="*/ 4763 w 1914525"/>
                <a:gd name="connsiteY140" fmla="*/ 1042988 h 1399068"/>
                <a:gd name="connsiteX141" fmla="*/ 14288 w 1914525"/>
                <a:gd name="connsiteY141" fmla="*/ 1076325 h 1399068"/>
                <a:gd name="connsiteX142" fmla="*/ 23813 w 1914525"/>
                <a:gd name="connsiteY14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14412 w 1914525"/>
                <a:gd name="connsiteY25" fmla="*/ 221455 h 1399068"/>
                <a:gd name="connsiteX26" fmla="*/ 1107281 w 1914525"/>
                <a:gd name="connsiteY26" fmla="*/ 200024 h 1399068"/>
                <a:gd name="connsiteX27" fmla="*/ 1271589 w 1914525"/>
                <a:gd name="connsiteY27" fmla="*/ 297656 h 1399068"/>
                <a:gd name="connsiteX28" fmla="*/ 1247776 w 1914525"/>
                <a:gd name="connsiteY28" fmla="*/ 211931 h 1399068"/>
                <a:gd name="connsiteX29" fmla="*/ 1421606 w 1914525"/>
                <a:gd name="connsiteY29" fmla="*/ 323850 h 1399068"/>
                <a:gd name="connsiteX30" fmla="*/ 1409700 w 1914525"/>
                <a:gd name="connsiteY30" fmla="*/ 242887 h 1399068"/>
                <a:gd name="connsiteX31" fmla="*/ 1571626 w 1914525"/>
                <a:gd name="connsiteY31" fmla="*/ 335757 h 1399068"/>
                <a:gd name="connsiteX32" fmla="*/ 1557338 w 1914525"/>
                <a:gd name="connsiteY32" fmla="*/ 295275 h 1399068"/>
                <a:gd name="connsiteX33" fmla="*/ 1590675 w 1914525"/>
                <a:gd name="connsiteY33" fmla="*/ 314325 h 1399068"/>
                <a:gd name="connsiteX34" fmla="*/ 1619250 w 1914525"/>
                <a:gd name="connsiteY34" fmla="*/ 342900 h 1399068"/>
                <a:gd name="connsiteX35" fmla="*/ 1657350 w 1914525"/>
                <a:gd name="connsiteY35" fmla="*/ 390525 h 1399068"/>
                <a:gd name="connsiteX36" fmla="*/ 1676400 w 1914525"/>
                <a:gd name="connsiteY36" fmla="*/ 419100 h 1399068"/>
                <a:gd name="connsiteX37" fmla="*/ 1704975 w 1914525"/>
                <a:gd name="connsiteY37" fmla="*/ 471488 h 1399068"/>
                <a:gd name="connsiteX38" fmla="*/ 1747838 w 1914525"/>
                <a:gd name="connsiteY38" fmla="*/ 542925 h 1399068"/>
                <a:gd name="connsiteX39" fmla="*/ 1762125 w 1914525"/>
                <a:gd name="connsiteY39" fmla="*/ 571500 h 1399068"/>
                <a:gd name="connsiteX40" fmla="*/ 1771650 w 1914525"/>
                <a:gd name="connsiteY40" fmla="*/ 600075 h 1399068"/>
                <a:gd name="connsiteX41" fmla="*/ 1790700 w 1914525"/>
                <a:gd name="connsiteY41" fmla="*/ 642938 h 1399068"/>
                <a:gd name="connsiteX42" fmla="*/ 1809750 w 1914525"/>
                <a:gd name="connsiteY42" fmla="*/ 695325 h 1399068"/>
                <a:gd name="connsiteX43" fmla="*/ 1824038 w 1914525"/>
                <a:gd name="connsiteY43" fmla="*/ 747713 h 1399068"/>
                <a:gd name="connsiteX44" fmla="*/ 1833563 w 1914525"/>
                <a:gd name="connsiteY44" fmla="*/ 804863 h 1399068"/>
                <a:gd name="connsiteX45" fmla="*/ 1845469 w 1914525"/>
                <a:gd name="connsiteY45" fmla="*/ 940594 h 1399068"/>
                <a:gd name="connsiteX46" fmla="*/ 1857375 w 1914525"/>
                <a:gd name="connsiteY46" fmla="*/ 1000125 h 1399068"/>
                <a:gd name="connsiteX47" fmla="*/ 1850231 w 1914525"/>
                <a:gd name="connsiteY47" fmla="*/ 1166813 h 1399068"/>
                <a:gd name="connsiteX48" fmla="*/ 1885950 w 1914525"/>
                <a:gd name="connsiteY48" fmla="*/ 1285875 h 1399068"/>
                <a:gd name="connsiteX49" fmla="*/ 1876425 w 1914525"/>
                <a:gd name="connsiteY49" fmla="*/ 1357313 h 1399068"/>
                <a:gd name="connsiteX50" fmla="*/ 1866900 w 1914525"/>
                <a:gd name="connsiteY50" fmla="*/ 1395413 h 1399068"/>
                <a:gd name="connsiteX51" fmla="*/ 1862138 w 1914525"/>
                <a:gd name="connsiteY51" fmla="*/ 1271587 h 1399068"/>
                <a:gd name="connsiteX52" fmla="*/ 1881188 w 1914525"/>
                <a:gd name="connsiteY52" fmla="*/ 1238250 h 1399068"/>
                <a:gd name="connsiteX53" fmla="*/ 1890713 w 1914525"/>
                <a:gd name="connsiteY53" fmla="*/ 1200150 h 1399068"/>
                <a:gd name="connsiteX54" fmla="*/ 1900238 w 1914525"/>
                <a:gd name="connsiteY54" fmla="*/ 1171575 h 1399068"/>
                <a:gd name="connsiteX55" fmla="*/ 1905000 w 1914525"/>
                <a:gd name="connsiteY55" fmla="*/ 1085850 h 1399068"/>
                <a:gd name="connsiteX56" fmla="*/ 1914525 w 1914525"/>
                <a:gd name="connsiteY56" fmla="*/ 809625 h 1399068"/>
                <a:gd name="connsiteX57" fmla="*/ 1909763 w 1914525"/>
                <a:gd name="connsiteY57" fmla="*/ 666750 h 1399068"/>
                <a:gd name="connsiteX58" fmla="*/ 1890713 w 1914525"/>
                <a:gd name="connsiteY58" fmla="*/ 633413 h 1399068"/>
                <a:gd name="connsiteX59" fmla="*/ 1881188 w 1914525"/>
                <a:gd name="connsiteY59" fmla="*/ 609600 h 1399068"/>
                <a:gd name="connsiteX60" fmla="*/ 1871663 w 1914525"/>
                <a:gd name="connsiteY60" fmla="*/ 581025 h 1399068"/>
                <a:gd name="connsiteX61" fmla="*/ 1862138 w 1914525"/>
                <a:gd name="connsiteY61" fmla="*/ 566738 h 1399068"/>
                <a:gd name="connsiteX62" fmla="*/ 1857375 w 1914525"/>
                <a:gd name="connsiteY62" fmla="*/ 542925 h 1399068"/>
                <a:gd name="connsiteX63" fmla="*/ 1847850 w 1914525"/>
                <a:gd name="connsiteY63" fmla="*/ 528638 h 1399068"/>
                <a:gd name="connsiteX64" fmla="*/ 1843088 w 1914525"/>
                <a:gd name="connsiteY64" fmla="*/ 514350 h 1399068"/>
                <a:gd name="connsiteX65" fmla="*/ 1833563 w 1914525"/>
                <a:gd name="connsiteY65" fmla="*/ 495300 h 1399068"/>
                <a:gd name="connsiteX66" fmla="*/ 1824038 w 1914525"/>
                <a:gd name="connsiteY66" fmla="*/ 457200 h 1399068"/>
                <a:gd name="connsiteX67" fmla="*/ 1814513 w 1914525"/>
                <a:gd name="connsiteY67" fmla="*/ 438150 h 1399068"/>
                <a:gd name="connsiteX68" fmla="*/ 1800225 w 1914525"/>
                <a:gd name="connsiteY68" fmla="*/ 404813 h 1399068"/>
                <a:gd name="connsiteX69" fmla="*/ 1790700 w 1914525"/>
                <a:gd name="connsiteY69" fmla="*/ 376238 h 1399068"/>
                <a:gd name="connsiteX70" fmla="*/ 1785938 w 1914525"/>
                <a:gd name="connsiteY70" fmla="*/ 361950 h 1399068"/>
                <a:gd name="connsiteX71" fmla="*/ 1781175 w 1914525"/>
                <a:gd name="connsiteY71" fmla="*/ 342900 h 1399068"/>
                <a:gd name="connsiteX72" fmla="*/ 1771650 w 1914525"/>
                <a:gd name="connsiteY72" fmla="*/ 328613 h 1399068"/>
                <a:gd name="connsiteX73" fmla="*/ 1752600 w 1914525"/>
                <a:gd name="connsiteY73" fmla="*/ 280988 h 1399068"/>
                <a:gd name="connsiteX74" fmla="*/ 1747838 w 1914525"/>
                <a:gd name="connsiteY74" fmla="*/ 266700 h 1399068"/>
                <a:gd name="connsiteX75" fmla="*/ 1738313 w 1914525"/>
                <a:gd name="connsiteY75" fmla="*/ 252413 h 1399068"/>
                <a:gd name="connsiteX76" fmla="*/ 1724025 w 1914525"/>
                <a:gd name="connsiteY76" fmla="*/ 228600 h 1399068"/>
                <a:gd name="connsiteX77" fmla="*/ 1714500 w 1914525"/>
                <a:gd name="connsiteY77" fmla="*/ 214313 h 1399068"/>
                <a:gd name="connsiteX78" fmla="*/ 1700213 w 1914525"/>
                <a:gd name="connsiteY78" fmla="*/ 204788 h 1399068"/>
                <a:gd name="connsiteX79" fmla="*/ 1676400 w 1914525"/>
                <a:gd name="connsiteY79" fmla="*/ 176213 h 1399068"/>
                <a:gd name="connsiteX80" fmla="*/ 1666875 w 1914525"/>
                <a:gd name="connsiteY80" fmla="*/ 161925 h 1399068"/>
                <a:gd name="connsiteX81" fmla="*/ 1638300 w 1914525"/>
                <a:gd name="connsiteY81" fmla="*/ 152400 h 1399068"/>
                <a:gd name="connsiteX82" fmla="*/ 1609725 w 1914525"/>
                <a:gd name="connsiteY82" fmla="*/ 142875 h 1399068"/>
                <a:gd name="connsiteX83" fmla="*/ 1590675 w 1914525"/>
                <a:gd name="connsiteY83" fmla="*/ 133350 h 1399068"/>
                <a:gd name="connsiteX84" fmla="*/ 1533525 w 1914525"/>
                <a:gd name="connsiteY84" fmla="*/ 123825 h 1399068"/>
                <a:gd name="connsiteX85" fmla="*/ 1495425 w 1914525"/>
                <a:gd name="connsiteY85" fmla="*/ 109538 h 1399068"/>
                <a:gd name="connsiteX86" fmla="*/ 1376363 w 1914525"/>
                <a:gd name="connsiteY86" fmla="*/ 95250 h 1399068"/>
                <a:gd name="connsiteX87" fmla="*/ 1343025 w 1914525"/>
                <a:gd name="connsiteY87" fmla="*/ 90488 h 1399068"/>
                <a:gd name="connsiteX88" fmla="*/ 1281113 w 1914525"/>
                <a:gd name="connsiteY88" fmla="*/ 76200 h 1399068"/>
                <a:gd name="connsiteX89" fmla="*/ 1223963 w 1914525"/>
                <a:gd name="connsiteY89" fmla="*/ 71438 h 1399068"/>
                <a:gd name="connsiteX90" fmla="*/ 1181100 w 1914525"/>
                <a:gd name="connsiteY90" fmla="*/ 61913 h 1399068"/>
                <a:gd name="connsiteX91" fmla="*/ 1166813 w 1914525"/>
                <a:gd name="connsiteY91" fmla="*/ 52388 h 1399068"/>
                <a:gd name="connsiteX92" fmla="*/ 1143000 w 1914525"/>
                <a:gd name="connsiteY92" fmla="*/ 47625 h 1399068"/>
                <a:gd name="connsiteX93" fmla="*/ 1114425 w 1914525"/>
                <a:gd name="connsiteY93" fmla="*/ 38100 h 1399068"/>
                <a:gd name="connsiteX94" fmla="*/ 1085850 w 1914525"/>
                <a:gd name="connsiteY94" fmla="*/ 28575 h 1399068"/>
                <a:gd name="connsiteX95" fmla="*/ 1009650 w 1914525"/>
                <a:gd name="connsiteY95" fmla="*/ 19050 h 1399068"/>
                <a:gd name="connsiteX96" fmla="*/ 976313 w 1914525"/>
                <a:gd name="connsiteY96" fmla="*/ 9525 h 1399068"/>
                <a:gd name="connsiteX97" fmla="*/ 923925 w 1914525"/>
                <a:gd name="connsiteY97" fmla="*/ 0 h 1399068"/>
                <a:gd name="connsiteX98" fmla="*/ 771525 w 1914525"/>
                <a:gd name="connsiteY98" fmla="*/ 4763 h 1399068"/>
                <a:gd name="connsiteX99" fmla="*/ 757238 w 1914525"/>
                <a:gd name="connsiteY99" fmla="*/ 9525 h 1399068"/>
                <a:gd name="connsiteX100" fmla="*/ 733425 w 1914525"/>
                <a:gd name="connsiteY100" fmla="*/ 19050 h 1399068"/>
                <a:gd name="connsiteX101" fmla="*/ 714375 w 1914525"/>
                <a:gd name="connsiteY101" fmla="*/ 28575 h 1399068"/>
                <a:gd name="connsiteX102" fmla="*/ 700088 w 1914525"/>
                <a:gd name="connsiteY102" fmla="*/ 33338 h 1399068"/>
                <a:gd name="connsiteX103" fmla="*/ 681038 w 1914525"/>
                <a:gd name="connsiteY103" fmla="*/ 42863 h 1399068"/>
                <a:gd name="connsiteX104" fmla="*/ 633413 w 1914525"/>
                <a:gd name="connsiteY104" fmla="*/ 57150 h 1399068"/>
                <a:gd name="connsiteX105" fmla="*/ 595313 w 1914525"/>
                <a:gd name="connsiteY105" fmla="*/ 71438 h 1399068"/>
                <a:gd name="connsiteX106" fmla="*/ 552450 w 1914525"/>
                <a:gd name="connsiteY106" fmla="*/ 80963 h 1399068"/>
                <a:gd name="connsiteX107" fmla="*/ 519113 w 1914525"/>
                <a:gd name="connsiteY107" fmla="*/ 95250 h 1399068"/>
                <a:gd name="connsiteX108" fmla="*/ 485775 w 1914525"/>
                <a:gd name="connsiteY108" fmla="*/ 100013 h 1399068"/>
                <a:gd name="connsiteX109" fmla="*/ 438150 w 1914525"/>
                <a:gd name="connsiteY109" fmla="*/ 119063 h 1399068"/>
                <a:gd name="connsiteX110" fmla="*/ 404813 w 1914525"/>
                <a:gd name="connsiteY110" fmla="*/ 133350 h 1399068"/>
                <a:gd name="connsiteX111" fmla="*/ 390525 w 1914525"/>
                <a:gd name="connsiteY111" fmla="*/ 147638 h 1399068"/>
                <a:gd name="connsiteX112" fmla="*/ 352425 w 1914525"/>
                <a:gd name="connsiteY112" fmla="*/ 166688 h 1399068"/>
                <a:gd name="connsiteX113" fmla="*/ 319088 w 1914525"/>
                <a:gd name="connsiteY113" fmla="*/ 180975 h 1399068"/>
                <a:gd name="connsiteX114" fmla="*/ 300038 w 1914525"/>
                <a:gd name="connsiteY114" fmla="*/ 195263 h 1399068"/>
                <a:gd name="connsiteX115" fmla="*/ 285750 w 1914525"/>
                <a:gd name="connsiteY115" fmla="*/ 200025 h 1399068"/>
                <a:gd name="connsiteX116" fmla="*/ 266700 w 1914525"/>
                <a:gd name="connsiteY116" fmla="*/ 214313 h 1399068"/>
                <a:gd name="connsiteX117" fmla="*/ 228600 w 1914525"/>
                <a:gd name="connsiteY117" fmla="*/ 233363 h 1399068"/>
                <a:gd name="connsiteX118" fmla="*/ 200025 w 1914525"/>
                <a:gd name="connsiteY118" fmla="*/ 252413 h 1399068"/>
                <a:gd name="connsiteX119" fmla="*/ 185738 w 1914525"/>
                <a:gd name="connsiteY119" fmla="*/ 261938 h 1399068"/>
                <a:gd name="connsiteX120" fmla="*/ 166688 w 1914525"/>
                <a:gd name="connsiteY120" fmla="*/ 271463 h 1399068"/>
                <a:gd name="connsiteX121" fmla="*/ 157163 w 1914525"/>
                <a:gd name="connsiteY121" fmla="*/ 285750 h 1399068"/>
                <a:gd name="connsiteX122" fmla="*/ 142875 w 1914525"/>
                <a:gd name="connsiteY122" fmla="*/ 300038 h 1399068"/>
                <a:gd name="connsiteX123" fmla="*/ 119063 w 1914525"/>
                <a:gd name="connsiteY123" fmla="*/ 333375 h 1399068"/>
                <a:gd name="connsiteX124" fmla="*/ 114300 w 1914525"/>
                <a:gd name="connsiteY124" fmla="*/ 347663 h 1399068"/>
                <a:gd name="connsiteX125" fmla="*/ 104775 w 1914525"/>
                <a:gd name="connsiteY125" fmla="*/ 371475 h 1399068"/>
                <a:gd name="connsiteX126" fmla="*/ 85725 w 1914525"/>
                <a:gd name="connsiteY126" fmla="*/ 404813 h 1399068"/>
                <a:gd name="connsiteX127" fmla="*/ 76200 w 1914525"/>
                <a:gd name="connsiteY127" fmla="*/ 442913 h 1399068"/>
                <a:gd name="connsiteX128" fmla="*/ 71438 w 1914525"/>
                <a:gd name="connsiteY128" fmla="*/ 457200 h 1399068"/>
                <a:gd name="connsiteX129" fmla="*/ 66675 w 1914525"/>
                <a:gd name="connsiteY129" fmla="*/ 490538 h 1399068"/>
                <a:gd name="connsiteX130" fmla="*/ 61913 w 1914525"/>
                <a:gd name="connsiteY130" fmla="*/ 504825 h 1399068"/>
                <a:gd name="connsiteX131" fmla="*/ 57150 w 1914525"/>
                <a:gd name="connsiteY131" fmla="*/ 523875 h 1399068"/>
                <a:gd name="connsiteX132" fmla="*/ 52388 w 1914525"/>
                <a:gd name="connsiteY132" fmla="*/ 576263 h 1399068"/>
                <a:gd name="connsiteX133" fmla="*/ 47625 w 1914525"/>
                <a:gd name="connsiteY133" fmla="*/ 604838 h 1399068"/>
                <a:gd name="connsiteX134" fmla="*/ 38100 w 1914525"/>
                <a:gd name="connsiteY134" fmla="*/ 714375 h 1399068"/>
                <a:gd name="connsiteX135" fmla="*/ 28575 w 1914525"/>
                <a:gd name="connsiteY135" fmla="*/ 762000 h 1399068"/>
                <a:gd name="connsiteX136" fmla="*/ 14288 w 1914525"/>
                <a:gd name="connsiteY136" fmla="*/ 866775 h 1399068"/>
                <a:gd name="connsiteX137" fmla="*/ 9525 w 1914525"/>
                <a:gd name="connsiteY137" fmla="*/ 890588 h 1399068"/>
                <a:gd name="connsiteX138" fmla="*/ 0 w 1914525"/>
                <a:gd name="connsiteY138" fmla="*/ 919163 h 1399068"/>
                <a:gd name="connsiteX139" fmla="*/ 4763 w 1914525"/>
                <a:gd name="connsiteY139" fmla="*/ 1042988 h 1399068"/>
                <a:gd name="connsiteX140" fmla="*/ 14288 w 1914525"/>
                <a:gd name="connsiteY140" fmla="*/ 1076325 h 1399068"/>
                <a:gd name="connsiteX141" fmla="*/ 23813 w 1914525"/>
                <a:gd name="connsiteY14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14412 w 1914525"/>
                <a:gd name="connsiteY25" fmla="*/ 221455 h 1399068"/>
                <a:gd name="connsiteX26" fmla="*/ 1107281 w 1914525"/>
                <a:gd name="connsiteY26" fmla="*/ 200024 h 1399068"/>
                <a:gd name="connsiteX27" fmla="*/ 1247776 w 1914525"/>
                <a:gd name="connsiteY27" fmla="*/ 211931 h 1399068"/>
                <a:gd name="connsiteX28" fmla="*/ 1421606 w 1914525"/>
                <a:gd name="connsiteY28" fmla="*/ 323850 h 1399068"/>
                <a:gd name="connsiteX29" fmla="*/ 1409700 w 1914525"/>
                <a:gd name="connsiteY29" fmla="*/ 242887 h 1399068"/>
                <a:gd name="connsiteX30" fmla="*/ 1571626 w 1914525"/>
                <a:gd name="connsiteY30" fmla="*/ 335757 h 1399068"/>
                <a:gd name="connsiteX31" fmla="*/ 1557338 w 1914525"/>
                <a:gd name="connsiteY31" fmla="*/ 295275 h 1399068"/>
                <a:gd name="connsiteX32" fmla="*/ 1590675 w 1914525"/>
                <a:gd name="connsiteY32" fmla="*/ 314325 h 1399068"/>
                <a:gd name="connsiteX33" fmla="*/ 1619250 w 1914525"/>
                <a:gd name="connsiteY33" fmla="*/ 342900 h 1399068"/>
                <a:gd name="connsiteX34" fmla="*/ 1657350 w 1914525"/>
                <a:gd name="connsiteY34" fmla="*/ 390525 h 1399068"/>
                <a:gd name="connsiteX35" fmla="*/ 1676400 w 1914525"/>
                <a:gd name="connsiteY35" fmla="*/ 419100 h 1399068"/>
                <a:gd name="connsiteX36" fmla="*/ 1704975 w 1914525"/>
                <a:gd name="connsiteY36" fmla="*/ 471488 h 1399068"/>
                <a:gd name="connsiteX37" fmla="*/ 1747838 w 1914525"/>
                <a:gd name="connsiteY37" fmla="*/ 542925 h 1399068"/>
                <a:gd name="connsiteX38" fmla="*/ 1762125 w 1914525"/>
                <a:gd name="connsiteY38" fmla="*/ 571500 h 1399068"/>
                <a:gd name="connsiteX39" fmla="*/ 1771650 w 1914525"/>
                <a:gd name="connsiteY39" fmla="*/ 600075 h 1399068"/>
                <a:gd name="connsiteX40" fmla="*/ 1790700 w 1914525"/>
                <a:gd name="connsiteY40" fmla="*/ 642938 h 1399068"/>
                <a:gd name="connsiteX41" fmla="*/ 1809750 w 1914525"/>
                <a:gd name="connsiteY41" fmla="*/ 695325 h 1399068"/>
                <a:gd name="connsiteX42" fmla="*/ 1824038 w 1914525"/>
                <a:gd name="connsiteY42" fmla="*/ 747713 h 1399068"/>
                <a:gd name="connsiteX43" fmla="*/ 1833563 w 1914525"/>
                <a:gd name="connsiteY43" fmla="*/ 804863 h 1399068"/>
                <a:gd name="connsiteX44" fmla="*/ 1845469 w 1914525"/>
                <a:gd name="connsiteY44" fmla="*/ 940594 h 1399068"/>
                <a:gd name="connsiteX45" fmla="*/ 1857375 w 1914525"/>
                <a:gd name="connsiteY45" fmla="*/ 1000125 h 1399068"/>
                <a:gd name="connsiteX46" fmla="*/ 1850231 w 1914525"/>
                <a:gd name="connsiteY46" fmla="*/ 1166813 h 1399068"/>
                <a:gd name="connsiteX47" fmla="*/ 1885950 w 1914525"/>
                <a:gd name="connsiteY47" fmla="*/ 1285875 h 1399068"/>
                <a:gd name="connsiteX48" fmla="*/ 1876425 w 1914525"/>
                <a:gd name="connsiteY48" fmla="*/ 1357313 h 1399068"/>
                <a:gd name="connsiteX49" fmla="*/ 1866900 w 1914525"/>
                <a:gd name="connsiteY49" fmla="*/ 1395413 h 1399068"/>
                <a:gd name="connsiteX50" fmla="*/ 1862138 w 1914525"/>
                <a:gd name="connsiteY50" fmla="*/ 1271587 h 1399068"/>
                <a:gd name="connsiteX51" fmla="*/ 1881188 w 1914525"/>
                <a:gd name="connsiteY51" fmla="*/ 1238250 h 1399068"/>
                <a:gd name="connsiteX52" fmla="*/ 1890713 w 1914525"/>
                <a:gd name="connsiteY52" fmla="*/ 1200150 h 1399068"/>
                <a:gd name="connsiteX53" fmla="*/ 1900238 w 1914525"/>
                <a:gd name="connsiteY53" fmla="*/ 1171575 h 1399068"/>
                <a:gd name="connsiteX54" fmla="*/ 1905000 w 1914525"/>
                <a:gd name="connsiteY54" fmla="*/ 1085850 h 1399068"/>
                <a:gd name="connsiteX55" fmla="*/ 1914525 w 1914525"/>
                <a:gd name="connsiteY55" fmla="*/ 809625 h 1399068"/>
                <a:gd name="connsiteX56" fmla="*/ 1909763 w 1914525"/>
                <a:gd name="connsiteY56" fmla="*/ 666750 h 1399068"/>
                <a:gd name="connsiteX57" fmla="*/ 1890713 w 1914525"/>
                <a:gd name="connsiteY57" fmla="*/ 633413 h 1399068"/>
                <a:gd name="connsiteX58" fmla="*/ 1881188 w 1914525"/>
                <a:gd name="connsiteY58" fmla="*/ 609600 h 1399068"/>
                <a:gd name="connsiteX59" fmla="*/ 1871663 w 1914525"/>
                <a:gd name="connsiteY59" fmla="*/ 581025 h 1399068"/>
                <a:gd name="connsiteX60" fmla="*/ 1862138 w 1914525"/>
                <a:gd name="connsiteY60" fmla="*/ 566738 h 1399068"/>
                <a:gd name="connsiteX61" fmla="*/ 1857375 w 1914525"/>
                <a:gd name="connsiteY61" fmla="*/ 542925 h 1399068"/>
                <a:gd name="connsiteX62" fmla="*/ 1847850 w 1914525"/>
                <a:gd name="connsiteY62" fmla="*/ 528638 h 1399068"/>
                <a:gd name="connsiteX63" fmla="*/ 1843088 w 1914525"/>
                <a:gd name="connsiteY63" fmla="*/ 514350 h 1399068"/>
                <a:gd name="connsiteX64" fmla="*/ 1833563 w 1914525"/>
                <a:gd name="connsiteY64" fmla="*/ 495300 h 1399068"/>
                <a:gd name="connsiteX65" fmla="*/ 1824038 w 1914525"/>
                <a:gd name="connsiteY65" fmla="*/ 457200 h 1399068"/>
                <a:gd name="connsiteX66" fmla="*/ 1814513 w 1914525"/>
                <a:gd name="connsiteY66" fmla="*/ 438150 h 1399068"/>
                <a:gd name="connsiteX67" fmla="*/ 1800225 w 1914525"/>
                <a:gd name="connsiteY67" fmla="*/ 404813 h 1399068"/>
                <a:gd name="connsiteX68" fmla="*/ 1790700 w 1914525"/>
                <a:gd name="connsiteY68" fmla="*/ 376238 h 1399068"/>
                <a:gd name="connsiteX69" fmla="*/ 1785938 w 1914525"/>
                <a:gd name="connsiteY69" fmla="*/ 361950 h 1399068"/>
                <a:gd name="connsiteX70" fmla="*/ 1781175 w 1914525"/>
                <a:gd name="connsiteY70" fmla="*/ 342900 h 1399068"/>
                <a:gd name="connsiteX71" fmla="*/ 1771650 w 1914525"/>
                <a:gd name="connsiteY71" fmla="*/ 328613 h 1399068"/>
                <a:gd name="connsiteX72" fmla="*/ 1752600 w 1914525"/>
                <a:gd name="connsiteY72" fmla="*/ 280988 h 1399068"/>
                <a:gd name="connsiteX73" fmla="*/ 1747838 w 1914525"/>
                <a:gd name="connsiteY73" fmla="*/ 266700 h 1399068"/>
                <a:gd name="connsiteX74" fmla="*/ 1738313 w 1914525"/>
                <a:gd name="connsiteY74" fmla="*/ 252413 h 1399068"/>
                <a:gd name="connsiteX75" fmla="*/ 1724025 w 1914525"/>
                <a:gd name="connsiteY75" fmla="*/ 228600 h 1399068"/>
                <a:gd name="connsiteX76" fmla="*/ 1714500 w 1914525"/>
                <a:gd name="connsiteY76" fmla="*/ 214313 h 1399068"/>
                <a:gd name="connsiteX77" fmla="*/ 1700213 w 1914525"/>
                <a:gd name="connsiteY77" fmla="*/ 204788 h 1399068"/>
                <a:gd name="connsiteX78" fmla="*/ 1676400 w 1914525"/>
                <a:gd name="connsiteY78" fmla="*/ 176213 h 1399068"/>
                <a:gd name="connsiteX79" fmla="*/ 1666875 w 1914525"/>
                <a:gd name="connsiteY79" fmla="*/ 161925 h 1399068"/>
                <a:gd name="connsiteX80" fmla="*/ 1638300 w 1914525"/>
                <a:gd name="connsiteY80" fmla="*/ 152400 h 1399068"/>
                <a:gd name="connsiteX81" fmla="*/ 1609725 w 1914525"/>
                <a:gd name="connsiteY81" fmla="*/ 142875 h 1399068"/>
                <a:gd name="connsiteX82" fmla="*/ 1590675 w 1914525"/>
                <a:gd name="connsiteY82" fmla="*/ 133350 h 1399068"/>
                <a:gd name="connsiteX83" fmla="*/ 1533525 w 1914525"/>
                <a:gd name="connsiteY83" fmla="*/ 123825 h 1399068"/>
                <a:gd name="connsiteX84" fmla="*/ 1495425 w 1914525"/>
                <a:gd name="connsiteY84" fmla="*/ 109538 h 1399068"/>
                <a:gd name="connsiteX85" fmla="*/ 1376363 w 1914525"/>
                <a:gd name="connsiteY85" fmla="*/ 95250 h 1399068"/>
                <a:gd name="connsiteX86" fmla="*/ 1343025 w 1914525"/>
                <a:gd name="connsiteY86" fmla="*/ 90488 h 1399068"/>
                <a:gd name="connsiteX87" fmla="*/ 1281113 w 1914525"/>
                <a:gd name="connsiteY87" fmla="*/ 76200 h 1399068"/>
                <a:gd name="connsiteX88" fmla="*/ 1223963 w 1914525"/>
                <a:gd name="connsiteY88" fmla="*/ 71438 h 1399068"/>
                <a:gd name="connsiteX89" fmla="*/ 1181100 w 1914525"/>
                <a:gd name="connsiteY89" fmla="*/ 61913 h 1399068"/>
                <a:gd name="connsiteX90" fmla="*/ 1166813 w 1914525"/>
                <a:gd name="connsiteY90" fmla="*/ 52388 h 1399068"/>
                <a:gd name="connsiteX91" fmla="*/ 1143000 w 1914525"/>
                <a:gd name="connsiteY91" fmla="*/ 47625 h 1399068"/>
                <a:gd name="connsiteX92" fmla="*/ 1114425 w 1914525"/>
                <a:gd name="connsiteY92" fmla="*/ 38100 h 1399068"/>
                <a:gd name="connsiteX93" fmla="*/ 1085850 w 1914525"/>
                <a:gd name="connsiteY93" fmla="*/ 28575 h 1399068"/>
                <a:gd name="connsiteX94" fmla="*/ 1009650 w 1914525"/>
                <a:gd name="connsiteY94" fmla="*/ 19050 h 1399068"/>
                <a:gd name="connsiteX95" fmla="*/ 976313 w 1914525"/>
                <a:gd name="connsiteY95" fmla="*/ 9525 h 1399068"/>
                <a:gd name="connsiteX96" fmla="*/ 923925 w 1914525"/>
                <a:gd name="connsiteY96" fmla="*/ 0 h 1399068"/>
                <a:gd name="connsiteX97" fmla="*/ 771525 w 1914525"/>
                <a:gd name="connsiteY97" fmla="*/ 4763 h 1399068"/>
                <a:gd name="connsiteX98" fmla="*/ 757238 w 1914525"/>
                <a:gd name="connsiteY98" fmla="*/ 9525 h 1399068"/>
                <a:gd name="connsiteX99" fmla="*/ 733425 w 1914525"/>
                <a:gd name="connsiteY99" fmla="*/ 19050 h 1399068"/>
                <a:gd name="connsiteX100" fmla="*/ 714375 w 1914525"/>
                <a:gd name="connsiteY100" fmla="*/ 28575 h 1399068"/>
                <a:gd name="connsiteX101" fmla="*/ 700088 w 1914525"/>
                <a:gd name="connsiteY101" fmla="*/ 33338 h 1399068"/>
                <a:gd name="connsiteX102" fmla="*/ 681038 w 1914525"/>
                <a:gd name="connsiteY102" fmla="*/ 42863 h 1399068"/>
                <a:gd name="connsiteX103" fmla="*/ 633413 w 1914525"/>
                <a:gd name="connsiteY103" fmla="*/ 57150 h 1399068"/>
                <a:gd name="connsiteX104" fmla="*/ 595313 w 1914525"/>
                <a:gd name="connsiteY104" fmla="*/ 71438 h 1399068"/>
                <a:gd name="connsiteX105" fmla="*/ 552450 w 1914525"/>
                <a:gd name="connsiteY105" fmla="*/ 80963 h 1399068"/>
                <a:gd name="connsiteX106" fmla="*/ 519113 w 1914525"/>
                <a:gd name="connsiteY106" fmla="*/ 95250 h 1399068"/>
                <a:gd name="connsiteX107" fmla="*/ 485775 w 1914525"/>
                <a:gd name="connsiteY107" fmla="*/ 100013 h 1399068"/>
                <a:gd name="connsiteX108" fmla="*/ 438150 w 1914525"/>
                <a:gd name="connsiteY108" fmla="*/ 119063 h 1399068"/>
                <a:gd name="connsiteX109" fmla="*/ 404813 w 1914525"/>
                <a:gd name="connsiteY109" fmla="*/ 133350 h 1399068"/>
                <a:gd name="connsiteX110" fmla="*/ 390525 w 1914525"/>
                <a:gd name="connsiteY110" fmla="*/ 147638 h 1399068"/>
                <a:gd name="connsiteX111" fmla="*/ 352425 w 1914525"/>
                <a:gd name="connsiteY111" fmla="*/ 166688 h 1399068"/>
                <a:gd name="connsiteX112" fmla="*/ 319088 w 1914525"/>
                <a:gd name="connsiteY112" fmla="*/ 180975 h 1399068"/>
                <a:gd name="connsiteX113" fmla="*/ 300038 w 1914525"/>
                <a:gd name="connsiteY113" fmla="*/ 195263 h 1399068"/>
                <a:gd name="connsiteX114" fmla="*/ 285750 w 1914525"/>
                <a:gd name="connsiteY114" fmla="*/ 200025 h 1399068"/>
                <a:gd name="connsiteX115" fmla="*/ 266700 w 1914525"/>
                <a:gd name="connsiteY115" fmla="*/ 214313 h 1399068"/>
                <a:gd name="connsiteX116" fmla="*/ 228600 w 1914525"/>
                <a:gd name="connsiteY116" fmla="*/ 233363 h 1399068"/>
                <a:gd name="connsiteX117" fmla="*/ 200025 w 1914525"/>
                <a:gd name="connsiteY117" fmla="*/ 252413 h 1399068"/>
                <a:gd name="connsiteX118" fmla="*/ 185738 w 1914525"/>
                <a:gd name="connsiteY118" fmla="*/ 261938 h 1399068"/>
                <a:gd name="connsiteX119" fmla="*/ 166688 w 1914525"/>
                <a:gd name="connsiteY119" fmla="*/ 271463 h 1399068"/>
                <a:gd name="connsiteX120" fmla="*/ 157163 w 1914525"/>
                <a:gd name="connsiteY120" fmla="*/ 285750 h 1399068"/>
                <a:gd name="connsiteX121" fmla="*/ 142875 w 1914525"/>
                <a:gd name="connsiteY121" fmla="*/ 300038 h 1399068"/>
                <a:gd name="connsiteX122" fmla="*/ 119063 w 1914525"/>
                <a:gd name="connsiteY122" fmla="*/ 333375 h 1399068"/>
                <a:gd name="connsiteX123" fmla="*/ 114300 w 1914525"/>
                <a:gd name="connsiteY123" fmla="*/ 347663 h 1399068"/>
                <a:gd name="connsiteX124" fmla="*/ 104775 w 1914525"/>
                <a:gd name="connsiteY124" fmla="*/ 371475 h 1399068"/>
                <a:gd name="connsiteX125" fmla="*/ 85725 w 1914525"/>
                <a:gd name="connsiteY125" fmla="*/ 404813 h 1399068"/>
                <a:gd name="connsiteX126" fmla="*/ 76200 w 1914525"/>
                <a:gd name="connsiteY126" fmla="*/ 442913 h 1399068"/>
                <a:gd name="connsiteX127" fmla="*/ 71438 w 1914525"/>
                <a:gd name="connsiteY127" fmla="*/ 457200 h 1399068"/>
                <a:gd name="connsiteX128" fmla="*/ 66675 w 1914525"/>
                <a:gd name="connsiteY128" fmla="*/ 490538 h 1399068"/>
                <a:gd name="connsiteX129" fmla="*/ 61913 w 1914525"/>
                <a:gd name="connsiteY129" fmla="*/ 504825 h 1399068"/>
                <a:gd name="connsiteX130" fmla="*/ 57150 w 1914525"/>
                <a:gd name="connsiteY130" fmla="*/ 523875 h 1399068"/>
                <a:gd name="connsiteX131" fmla="*/ 52388 w 1914525"/>
                <a:gd name="connsiteY131" fmla="*/ 576263 h 1399068"/>
                <a:gd name="connsiteX132" fmla="*/ 47625 w 1914525"/>
                <a:gd name="connsiteY132" fmla="*/ 604838 h 1399068"/>
                <a:gd name="connsiteX133" fmla="*/ 38100 w 1914525"/>
                <a:gd name="connsiteY133" fmla="*/ 714375 h 1399068"/>
                <a:gd name="connsiteX134" fmla="*/ 28575 w 1914525"/>
                <a:gd name="connsiteY134" fmla="*/ 762000 h 1399068"/>
                <a:gd name="connsiteX135" fmla="*/ 14288 w 1914525"/>
                <a:gd name="connsiteY135" fmla="*/ 866775 h 1399068"/>
                <a:gd name="connsiteX136" fmla="*/ 9525 w 1914525"/>
                <a:gd name="connsiteY136" fmla="*/ 890588 h 1399068"/>
                <a:gd name="connsiteX137" fmla="*/ 0 w 1914525"/>
                <a:gd name="connsiteY137" fmla="*/ 919163 h 1399068"/>
                <a:gd name="connsiteX138" fmla="*/ 4763 w 1914525"/>
                <a:gd name="connsiteY138" fmla="*/ 1042988 h 1399068"/>
                <a:gd name="connsiteX139" fmla="*/ 14288 w 1914525"/>
                <a:gd name="connsiteY139" fmla="*/ 1076325 h 1399068"/>
                <a:gd name="connsiteX140" fmla="*/ 23813 w 1914525"/>
                <a:gd name="connsiteY14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14412 w 1914525"/>
                <a:gd name="connsiteY25" fmla="*/ 221455 h 1399068"/>
                <a:gd name="connsiteX26" fmla="*/ 1107281 w 1914525"/>
                <a:gd name="connsiteY26" fmla="*/ 200024 h 1399068"/>
                <a:gd name="connsiteX27" fmla="*/ 1247776 w 1914525"/>
                <a:gd name="connsiteY27" fmla="*/ 211931 h 1399068"/>
                <a:gd name="connsiteX28" fmla="*/ 1409700 w 1914525"/>
                <a:gd name="connsiteY28" fmla="*/ 242887 h 1399068"/>
                <a:gd name="connsiteX29" fmla="*/ 1571626 w 1914525"/>
                <a:gd name="connsiteY29" fmla="*/ 335757 h 1399068"/>
                <a:gd name="connsiteX30" fmla="*/ 1557338 w 1914525"/>
                <a:gd name="connsiteY30" fmla="*/ 295275 h 1399068"/>
                <a:gd name="connsiteX31" fmla="*/ 1590675 w 1914525"/>
                <a:gd name="connsiteY31" fmla="*/ 314325 h 1399068"/>
                <a:gd name="connsiteX32" fmla="*/ 1619250 w 1914525"/>
                <a:gd name="connsiteY32" fmla="*/ 342900 h 1399068"/>
                <a:gd name="connsiteX33" fmla="*/ 1657350 w 1914525"/>
                <a:gd name="connsiteY33" fmla="*/ 390525 h 1399068"/>
                <a:gd name="connsiteX34" fmla="*/ 1676400 w 1914525"/>
                <a:gd name="connsiteY34" fmla="*/ 419100 h 1399068"/>
                <a:gd name="connsiteX35" fmla="*/ 1704975 w 1914525"/>
                <a:gd name="connsiteY35" fmla="*/ 471488 h 1399068"/>
                <a:gd name="connsiteX36" fmla="*/ 1747838 w 1914525"/>
                <a:gd name="connsiteY36" fmla="*/ 542925 h 1399068"/>
                <a:gd name="connsiteX37" fmla="*/ 1762125 w 1914525"/>
                <a:gd name="connsiteY37" fmla="*/ 571500 h 1399068"/>
                <a:gd name="connsiteX38" fmla="*/ 1771650 w 1914525"/>
                <a:gd name="connsiteY38" fmla="*/ 600075 h 1399068"/>
                <a:gd name="connsiteX39" fmla="*/ 1790700 w 1914525"/>
                <a:gd name="connsiteY39" fmla="*/ 642938 h 1399068"/>
                <a:gd name="connsiteX40" fmla="*/ 1809750 w 1914525"/>
                <a:gd name="connsiteY40" fmla="*/ 695325 h 1399068"/>
                <a:gd name="connsiteX41" fmla="*/ 1824038 w 1914525"/>
                <a:gd name="connsiteY41" fmla="*/ 747713 h 1399068"/>
                <a:gd name="connsiteX42" fmla="*/ 1833563 w 1914525"/>
                <a:gd name="connsiteY42" fmla="*/ 804863 h 1399068"/>
                <a:gd name="connsiteX43" fmla="*/ 1845469 w 1914525"/>
                <a:gd name="connsiteY43" fmla="*/ 940594 h 1399068"/>
                <a:gd name="connsiteX44" fmla="*/ 1857375 w 1914525"/>
                <a:gd name="connsiteY44" fmla="*/ 1000125 h 1399068"/>
                <a:gd name="connsiteX45" fmla="*/ 1850231 w 1914525"/>
                <a:gd name="connsiteY45" fmla="*/ 1166813 h 1399068"/>
                <a:gd name="connsiteX46" fmla="*/ 1885950 w 1914525"/>
                <a:gd name="connsiteY46" fmla="*/ 1285875 h 1399068"/>
                <a:gd name="connsiteX47" fmla="*/ 1876425 w 1914525"/>
                <a:gd name="connsiteY47" fmla="*/ 1357313 h 1399068"/>
                <a:gd name="connsiteX48" fmla="*/ 1866900 w 1914525"/>
                <a:gd name="connsiteY48" fmla="*/ 1395413 h 1399068"/>
                <a:gd name="connsiteX49" fmla="*/ 1862138 w 1914525"/>
                <a:gd name="connsiteY49" fmla="*/ 1271587 h 1399068"/>
                <a:gd name="connsiteX50" fmla="*/ 1881188 w 1914525"/>
                <a:gd name="connsiteY50" fmla="*/ 1238250 h 1399068"/>
                <a:gd name="connsiteX51" fmla="*/ 1890713 w 1914525"/>
                <a:gd name="connsiteY51" fmla="*/ 1200150 h 1399068"/>
                <a:gd name="connsiteX52" fmla="*/ 1900238 w 1914525"/>
                <a:gd name="connsiteY52" fmla="*/ 1171575 h 1399068"/>
                <a:gd name="connsiteX53" fmla="*/ 1905000 w 1914525"/>
                <a:gd name="connsiteY53" fmla="*/ 1085850 h 1399068"/>
                <a:gd name="connsiteX54" fmla="*/ 1914525 w 1914525"/>
                <a:gd name="connsiteY54" fmla="*/ 809625 h 1399068"/>
                <a:gd name="connsiteX55" fmla="*/ 1909763 w 1914525"/>
                <a:gd name="connsiteY55" fmla="*/ 666750 h 1399068"/>
                <a:gd name="connsiteX56" fmla="*/ 1890713 w 1914525"/>
                <a:gd name="connsiteY56" fmla="*/ 633413 h 1399068"/>
                <a:gd name="connsiteX57" fmla="*/ 1881188 w 1914525"/>
                <a:gd name="connsiteY57" fmla="*/ 609600 h 1399068"/>
                <a:gd name="connsiteX58" fmla="*/ 1871663 w 1914525"/>
                <a:gd name="connsiteY58" fmla="*/ 581025 h 1399068"/>
                <a:gd name="connsiteX59" fmla="*/ 1862138 w 1914525"/>
                <a:gd name="connsiteY59" fmla="*/ 566738 h 1399068"/>
                <a:gd name="connsiteX60" fmla="*/ 1857375 w 1914525"/>
                <a:gd name="connsiteY60" fmla="*/ 542925 h 1399068"/>
                <a:gd name="connsiteX61" fmla="*/ 1847850 w 1914525"/>
                <a:gd name="connsiteY61" fmla="*/ 528638 h 1399068"/>
                <a:gd name="connsiteX62" fmla="*/ 1843088 w 1914525"/>
                <a:gd name="connsiteY62" fmla="*/ 514350 h 1399068"/>
                <a:gd name="connsiteX63" fmla="*/ 1833563 w 1914525"/>
                <a:gd name="connsiteY63" fmla="*/ 495300 h 1399068"/>
                <a:gd name="connsiteX64" fmla="*/ 1824038 w 1914525"/>
                <a:gd name="connsiteY64" fmla="*/ 457200 h 1399068"/>
                <a:gd name="connsiteX65" fmla="*/ 1814513 w 1914525"/>
                <a:gd name="connsiteY65" fmla="*/ 438150 h 1399068"/>
                <a:gd name="connsiteX66" fmla="*/ 1800225 w 1914525"/>
                <a:gd name="connsiteY66" fmla="*/ 404813 h 1399068"/>
                <a:gd name="connsiteX67" fmla="*/ 1790700 w 1914525"/>
                <a:gd name="connsiteY67" fmla="*/ 376238 h 1399068"/>
                <a:gd name="connsiteX68" fmla="*/ 1785938 w 1914525"/>
                <a:gd name="connsiteY68" fmla="*/ 361950 h 1399068"/>
                <a:gd name="connsiteX69" fmla="*/ 1781175 w 1914525"/>
                <a:gd name="connsiteY69" fmla="*/ 342900 h 1399068"/>
                <a:gd name="connsiteX70" fmla="*/ 1771650 w 1914525"/>
                <a:gd name="connsiteY70" fmla="*/ 328613 h 1399068"/>
                <a:gd name="connsiteX71" fmla="*/ 1752600 w 1914525"/>
                <a:gd name="connsiteY71" fmla="*/ 280988 h 1399068"/>
                <a:gd name="connsiteX72" fmla="*/ 1747838 w 1914525"/>
                <a:gd name="connsiteY72" fmla="*/ 266700 h 1399068"/>
                <a:gd name="connsiteX73" fmla="*/ 1738313 w 1914525"/>
                <a:gd name="connsiteY73" fmla="*/ 252413 h 1399068"/>
                <a:gd name="connsiteX74" fmla="*/ 1724025 w 1914525"/>
                <a:gd name="connsiteY74" fmla="*/ 228600 h 1399068"/>
                <a:gd name="connsiteX75" fmla="*/ 1714500 w 1914525"/>
                <a:gd name="connsiteY75" fmla="*/ 214313 h 1399068"/>
                <a:gd name="connsiteX76" fmla="*/ 1700213 w 1914525"/>
                <a:gd name="connsiteY76" fmla="*/ 204788 h 1399068"/>
                <a:gd name="connsiteX77" fmla="*/ 1676400 w 1914525"/>
                <a:gd name="connsiteY77" fmla="*/ 176213 h 1399068"/>
                <a:gd name="connsiteX78" fmla="*/ 1666875 w 1914525"/>
                <a:gd name="connsiteY78" fmla="*/ 161925 h 1399068"/>
                <a:gd name="connsiteX79" fmla="*/ 1638300 w 1914525"/>
                <a:gd name="connsiteY79" fmla="*/ 152400 h 1399068"/>
                <a:gd name="connsiteX80" fmla="*/ 1609725 w 1914525"/>
                <a:gd name="connsiteY80" fmla="*/ 142875 h 1399068"/>
                <a:gd name="connsiteX81" fmla="*/ 1590675 w 1914525"/>
                <a:gd name="connsiteY81" fmla="*/ 133350 h 1399068"/>
                <a:gd name="connsiteX82" fmla="*/ 1533525 w 1914525"/>
                <a:gd name="connsiteY82" fmla="*/ 123825 h 1399068"/>
                <a:gd name="connsiteX83" fmla="*/ 1495425 w 1914525"/>
                <a:gd name="connsiteY83" fmla="*/ 109538 h 1399068"/>
                <a:gd name="connsiteX84" fmla="*/ 1376363 w 1914525"/>
                <a:gd name="connsiteY84" fmla="*/ 95250 h 1399068"/>
                <a:gd name="connsiteX85" fmla="*/ 1343025 w 1914525"/>
                <a:gd name="connsiteY85" fmla="*/ 90488 h 1399068"/>
                <a:gd name="connsiteX86" fmla="*/ 1281113 w 1914525"/>
                <a:gd name="connsiteY86" fmla="*/ 76200 h 1399068"/>
                <a:gd name="connsiteX87" fmla="*/ 1223963 w 1914525"/>
                <a:gd name="connsiteY87" fmla="*/ 71438 h 1399068"/>
                <a:gd name="connsiteX88" fmla="*/ 1181100 w 1914525"/>
                <a:gd name="connsiteY88" fmla="*/ 61913 h 1399068"/>
                <a:gd name="connsiteX89" fmla="*/ 1166813 w 1914525"/>
                <a:gd name="connsiteY89" fmla="*/ 52388 h 1399068"/>
                <a:gd name="connsiteX90" fmla="*/ 1143000 w 1914525"/>
                <a:gd name="connsiteY90" fmla="*/ 47625 h 1399068"/>
                <a:gd name="connsiteX91" fmla="*/ 1114425 w 1914525"/>
                <a:gd name="connsiteY91" fmla="*/ 38100 h 1399068"/>
                <a:gd name="connsiteX92" fmla="*/ 1085850 w 1914525"/>
                <a:gd name="connsiteY92" fmla="*/ 28575 h 1399068"/>
                <a:gd name="connsiteX93" fmla="*/ 1009650 w 1914525"/>
                <a:gd name="connsiteY93" fmla="*/ 19050 h 1399068"/>
                <a:gd name="connsiteX94" fmla="*/ 976313 w 1914525"/>
                <a:gd name="connsiteY94" fmla="*/ 9525 h 1399068"/>
                <a:gd name="connsiteX95" fmla="*/ 923925 w 1914525"/>
                <a:gd name="connsiteY95" fmla="*/ 0 h 1399068"/>
                <a:gd name="connsiteX96" fmla="*/ 771525 w 1914525"/>
                <a:gd name="connsiteY96" fmla="*/ 4763 h 1399068"/>
                <a:gd name="connsiteX97" fmla="*/ 757238 w 1914525"/>
                <a:gd name="connsiteY97" fmla="*/ 9525 h 1399068"/>
                <a:gd name="connsiteX98" fmla="*/ 733425 w 1914525"/>
                <a:gd name="connsiteY98" fmla="*/ 19050 h 1399068"/>
                <a:gd name="connsiteX99" fmla="*/ 714375 w 1914525"/>
                <a:gd name="connsiteY99" fmla="*/ 28575 h 1399068"/>
                <a:gd name="connsiteX100" fmla="*/ 700088 w 1914525"/>
                <a:gd name="connsiteY100" fmla="*/ 33338 h 1399068"/>
                <a:gd name="connsiteX101" fmla="*/ 681038 w 1914525"/>
                <a:gd name="connsiteY101" fmla="*/ 42863 h 1399068"/>
                <a:gd name="connsiteX102" fmla="*/ 633413 w 1914525"/>
                <a:gd name="connsiteY102" fmla="*/ 57150 h 1399068"/>
                <a:gd name="connsiteX103" fmla="*/ 595313 w 1914525"/>
                <a:gd name="connsiteY103" fmla="*/ 71438 h 1399068"/>
                <a:gd name="connsiteX104" fmla="*/ 552450 w 1914525"/>
                <a:gd name="connsiteY104" fmla="*/ 80963 h 1399068"/>
                <a:gd name="connsiteX105" fmla="*/ 519113 w 1914525"/>
                <a:gd name="connsiteY105" fmla="*/ 95250 h 1399068"/>
                <a:gd name="connsiteX106" fmla="*/ 485775 w 1914525"/>
                <a:gd name="connsiteY106" fmla="*/ 100013 h 1399068"/>
                <a:gd name="connsiteX107" fmla="*/ 438150 w 1914525"/>
                <a:gd name="connsiteY107" fmla="*/ 119063 h 1399068"/>
                <a:gd name="connsiteX108" fmla="*/ 404813 w 1914525"/>
                <a:gd name="connsiteY108" fmla="*/ 133350 h 1399068"/>
                <a:gd name="connsiteX109" fmla="*/ 390525 w 1914525"/>
                <a:gd name="connsiteY109" fmla="*/ 147638 h 1399068"/>
                <a:gd name="connsiteX110" fmla="*/ 352425 w 1914525"/>
                <a:gd name="connsiteY110" fmla="*/ 166688 h 1399068"/>
                <a:gd name="connsiteX111" fmla="*/ 319088 w 1914525"/>
                <a:gd name="connsiteY111" fmla="*/ 180975 h 1399068"/>
                <a:gd name="connsiteX112" fmla="*/ 300038 w 1914525"/>
                <a:gd name="connsiteY112" fmla="*/ 195263 h 1399068"/>
                <a:gd name="connsiteX113" fmla="*/ 285750 w 1914525"/>
                <a:gd name="connsiteY113" fmla="*/ 200025 h 1399068"/>
                <a:gd name="connsiteX114" fmla="*/ 266700 w 1914525"/>
                <a:gd name="connsiteY114" fmla="*/ 214313 h 1399068"/>
                <a:gd name="connsiteX115" fmla="*/ 228600 w 1914525"/>
                <a:gd name="connsiteY115" fmla="*/ 233363 h 1399068"/>
                <a:gd name="connsiteX116" fmla="*/ 200025 w 1914525"/>
                <a:gd name="connsiteY116" fmla="*/ 252413 h 1399068"/>
                <a:gd name="connsiteX117" fmla="*/ 185738 w 1914525"/>
                <a:gd name="connsiteY117" fmla="*/ 261938 h 1399068"/>
                <a:gd name="connsiteX118" fmla="*/ 166688 w 1914525"/>
                <a:gd name="connsiteY118" fmla="*/ 271463 h 1399068"/>
                <a:gd name="connsiteX119" fmla="*/ 157163 w 1914525"/>
                <a:gd name="connsiteY119" fmla="*/ 285750 h 1399068"/>
                <a:gd name="connsiteX120" fmla="*/ 142875 w 1914525"/>
                <a:gd name="connsiteY120" fmla="*/ 300038 h 1399068"/>
                <a:gd name="connsiteX121" fmla="*/ 119063 w 1914525"/>
                <a:gd name="connsiteY121" fmla="*/ 333375 h 1399068"/>
                <a:gd name="connsiteX122" fmla="*/ 114300 w 1914525"/>
                <a:gd name="connsiteY122" fmla="*/ 347663 h 1399068"/>
                <a:gd name="connsiteX123" fmla="*/ 104775 w 1914525"/>
                <a:gd name="connsiteY123" fmla="*/ 371475 h 1399068"/>
                <a:gd name="connsiteX124" fmla="*/ 85725 w 1914525"/>
                <a:gd name="connsiteY124" fmla="*/ 404813 h 1399068"/>
                <a:gd name="connsiteX125" fmla="*/ 76200 w 1914525"/>
                <a:gd name="connsiteY125" fmla="*/ 442913 h 1399068"/>
                <a:gd name="connsiteX126" fmla="*/ 71438 w 1914525"/>
                <a:gd name="connsiteY126" fmla="*/ 457200 h 1399068"/>
                <a:gd name="connsiteX127" fmla="*/ 66675 w 1914525"/>
                <a:gd name="connsiteY127" fmla="*/ 490538 h 1399068"/>
                <a:gd name="connsiteX128" fmla="*/ 61913 w 1914525"/>
                <a:gd name="connsiteY128" fmla="*/ 504825 h 1399068"/>
                <a:gd name="connsiteX129" fmla="*/ 57150 w 1914525"/>
                <a:gd name="connsiteY129" fmla="*/ 523875 h 1399068"/>
                <a:gd name="connsiteX130" fmla="*/ 52388 w 1914525"/>
                <a:gd name="connsiteY130" fmla="*/ 576263 h 1399068"/>
                <a:gd name="connsiteX131" fmla="*/ 47625 w 1914525"/>
                <a:gd name="connsiteY131" fmla="*/ 604838 h 1399068"/>
                <a:gd name="connsiteX132" fmla="*/ 38100 w 1914525"/>
                <a:gd name="connsiteY132" fmla="*/ 714375 h 1399068"/>
                <a:gd name="connsiteX133" fmla="*/ 28575 w 1914525"/>
                <a:gd name="connsiteY133" fmla="*/ 762000 h 1399068"/>
                <a:gd name="connsiteX134" fmla="*/ 14288 w 1914525"/>
                <a:gd name="connsiteY134" fmla="*/ 866775 h 1399068"/>
                <a:gd name="connsiteX135" fmla="*/ 9525 w 1914525"/>
                <a:gd name="connsiteY135" fmla="*/ 890588 h 1399068"/>
                <a:gd name="connsiteX136" fmla="*/ 0 w 1914525"/>
                <a:gd name="connsiteY136" fmla="*/ 919163 h 1399068"/>
                <a:gd name="connsiteX137" fmla="*/ 4763 w 1914525"/>
                <a:gd name="connsiteY137" fmla="*/ 1042988 h 1399068"/>
                <a:gd name="connsiteX138" fmla="*/ 14288 w 1914525"/>
                <a:gd name="connsiteY138" fmla="*/ 1076325 h 1399068"/>
                <a:gd name="connsiteX139" fmla="*/ 23813 w 1914525"/>
                <a:gd name="connsiteY13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45319 w 1914525"/>
                <a:gd name="connsiteY21" fmla="*/ 340518 h 1399068"/>
                <a:gd name="connsiteX22" fmla="*/ 600075 w 1914525"/>
                <a:gd name="connsiteY22" fmla="*/ 264318 h 1399068"/>
                <a:gd name="connsiteX23" fmla="*/ 773907 w 1914525"/>
                <a:gd name="connsiteY23" fmla="*/ 230981 h 1399068"/>
                <a:gd name="connsiteX24" fmla="*/ 890588 w 1914525"/>
                <a:gd name="connsiteY24" fmla="*/ 209550 h 1399068"/>
                <a:gd name="connsiteX25" fmla="*/ 1014412 w 1914525"/>
                <a:gd name="connsiteY25" fmla="*/ 221455 h 1399068"/>
                <a:gd name="connsiteX26" fmla="*/ 1107281 w 1914525"/>
                <a:gd name="connsiteY26" fmla="*/ 200024 h 1399068"/>
                <a:gd name="connsiteX27" fmla="*/ 1247776 w 1914525"/>
                <a:gd name="connsiteY27" fmla="*/ 211931 h 1399068"/>
                <a:gd name="connsiteX28" fmla="*/ 1409700 w 1914525"/>
                <a:gd name="connsiteY28" fmla="*/ 242887 h 1399068"/>
                <a:gd name="connsiteX29" fmla="*/ 1557338 w 1914525"/>
                <a:gd name="connsiteY29" fmla="*/ 295275 h 1399068"/>
                <a:gd name="connsiteX30" fmla="*/ 1590675 w 1914525"/>
                <a:gd name="connsiteY30" fmla="*/ 314325 h 1399068"/>
                <a:gd name="connsiteX31" fmla="*/ 1619250 w 1914525"/>
                <a:gd name="connsiteY31" fmla="*/ 342900 h 1399068"/>
                <a:gd name="connsiteX32" fmla="*/ 1657350 w 1914525"/>
                <a:gd name="connsiteY32" fmla="*/ 390525 h 1399068"/>
                <a:gd name="connsiteX33" fmla="*/ 1676400 w 1914525"/>
                <a:gd name="connsiteY33" fmla="*/ 419100 h 1399068"/>
                <a:gd name="connsiteX34" fmla="*/ 1704975 w 1914525"/>
                <a:gd name="connsiteY34" fmla="*/ 471488 h 1399068"/>
                <a:gd name="connsiteX35" fmla="*/ 1747838 w 1914525"/>
                <a:gd name="connsiteY35" fmla="*/ 542925 h 1399068"/>
                <a:gd name="connsiteX36" fmla="*/ 1762125 w 1914525"/>
                <a:gd name="connsiteY36" fmla="*/ 571500 h 1399068"/>
                <a:gd name="connsiteX37" fmla="*/ 1771650 w 1914525"/>
                <a:gd name="connsiteY37" fmla="*/ 600075 h 1399068"/>
                <a:gd name="connsiteX38" fmla="*/ 1790700 w 1914525"/>
                <a:gd name="connsiteY38" fmla="*/ 642938 h 1399068"/>
                <a:gd name="connsiteX39" fmla="*/ 1809750 w 1914525"/>
                <a:gd name="connsiteY39" fmla="*/ 695325 h 1399068"/>
                <a:gd name="connsiteX40" fmla="*/ 1824038 w 1914525"/>
                <a:gd name="connsiteY40" fmla="*/ 747713 h 1399068"/>
                <a:gd name="connsiteX41" fmla="*/ 1833563 w 1914525"/>
                <a:gd name="connsiteY41" fmla="*/ 804863 h 1399068"/>
                <a:gd name="connsiteX42" fmla="*/ 1845469 w 1914525"/>
                <a:gd name="connsiteY42" fmla="*/ 940594 h 1399068"/>
                <a:gd name="connsiteX43" fmla="*/ 1857375 w 1914525"/>
                <a:gd name="connsiteY43" fmla="*/ 1000125 h 1399068"/>
                <a:gd name="connsiteX44" fmla="*/ 1850231 w 1914525"/>
                <a:gd name="connsiteY44" fmla="*/ 1166813 h 1399068"/>
                <a:gd name="connsiteX45" fmla="*/ 1885950 w 1914525"/>
                <a:gd name="connsiteY45" fmla="*/ 1285875 h 1399068"/>
                <a:gd name="connsiteX46" fmla="*/ 1876425 w 1914525"/>
                <a:gd name="connsiteY46" fmla="*/ 1357313 h 1399068"/>
                <a:gd name="connsiteX47" fmla="*/ 1866900 w 1914525"/>
                <a:gd name="connsiteY47" fmla="*/ 1395413 h 1399068"/>
                <a:gd name="connsiteX48" fmla="*/ 1862138 w 1914525"/>
                <a:gd name="connsiteY48" fmla="*/ 1271587 h 1399068"/>
                <a:gd name="connsiteX49" fmla="*/ 1881188 w 1914525"/>
                <a:gd name="connsiteY49" fmla="*/ 1238250 h 1399068"/>
                <a:gd name="connsiteX50" fmla="*/ 1890713 w 1914525"/>
                <a:gd name="connsiteY50" fmla="*/ 1200150 h 1399068"/>
                <a:gd name="connsiteX51" fmla="*/ 1900238 w 1914525"/>
                <a:gd name="connsiteY51" fmla="*/ 1171575 h 1399068"/>
                <a:gd name="connsiteX52" fmla="*/ 1905000 w 1914525"/>
                <a:gd name="connsiteY52" fmla="*/ 1085850 h 1399068"/>
                <a:gd name="connsiteX53" fmla="*/ 1914525 w 1914525"/>
                <a:gd name="connsiteY53" fmla="*/ 809625 h 1399068"/>
                <a:gd name="connsiteX54" fmla="*/ 1909763 w 1914525"/>
                <a:gd name="connsiteY54" fmla="*/ 666750 h 1399068"/>
                <a:gd name="connsiteX55" fmla="*/ 1890713 w 1914525"/>
                <a:gd name="connsiteY55" fmla="*/ 633413 h 1399068"/>
                <a:gd name="connsiteX56" fmla="*/ 1881188 w 1914525"/>
                <a:gd name="connsiteY56" fmla="*/ 609600 h 1399068"/>
                <a:gd name="connsiteX57" fmla="*/ 1871663 w 1914525"/>
                <a:gd name="connsiteY57" fmla="*/ 581025 h 1399068"/>
                <a:gd name="connsiteX58" fmla="*/ 1862138 w 1914525"/>
                <a:gd name="connsiteY58" fmla="*/ 566738 h 1399068"/>
                <a:gd name="connsiteX59" fmla="*/ 1857375 w 1914525"/>
                <a:gd name="connsiteY59" fmla="*/ 542925 h 1399068"/>
                <a:gd name="connsiteX60" fmla="*/ 1847850 w 1914525"/>
                <a:gd name="connsiteY60" fmla="*/ 528638 h 1399068"/>
                <a:gd name="connsiteX61" fmla="*/ 1843088 w 1914525"/>
                <a:gd name="connsiteY61" fmla="*/ 514350 h 1399068"/>
                <a:gd name="connsiteX62" fmla="*/ 1833563 w 1914525"/>
                <a:gd name="connsiteY62" fmla="*/ 495300 h 1399068"/>
                <a:gd name="connsiteX63" fmla="*/ 1824038 w 1914525"/>
                <a:gd name="connsiteY63" fmla="*/ 457200 h 1399068"/>
                <a:gd name="connsiteX64" fmla="*/ 1814513 w 1914525"/>
                <a:gd name="connsiteY64" fmla="*/ 438150 h 1399068"/>
                <a:gd name="connsiteX65" fmla="*/ 1800225 w 1914525"/>
                <a:gd name="connsiteY65" fmla="*/ 404813 h 1399068"/>
                <a:gd name="connsiteX66" fmla="*/ 1790700 w 1914525"/>
                <a:gd name="connsiteY66" fmla="*/ 376238 h 1399068"/>
                <a:gd name="connsiteX67" fmla="*/ 1785938 w 1914525"/>
                <a:gd name="connsiteY67" fmla="*/ 361950 h 1399068"/>
                <a:gd name="connsiteX68" fmla="*/ 1781175 w 1914525"/>
                <a:gd name="connsiteY68" fmla="*/ 342900 h 1399068"/>
                <a:gd name="connsiteX69" fmla="*/ 1771650 w 1914525"/>
                <a:gd name="connsiteY69" fmla="*/ 328613 h 1399068"/>
                <a:gd name="connsiteX70" fmla="*/ 1752600 w 1914525"/>
                <a:gd name="connsiteY70" fmla="*/ 280988 h 1399068"/>
                <a:gd name="connsiteX71" fmla="*/ 1747838 w 1914525"/>
                <a:gd name="connsiteY71" fmla="*/ 266700 h 1399068"/>
                <a:gd name="connsiteX72" fmla="*/ 1738313 w 1914525"/>
                <a:gd name="connsiteY72" fmla="*/ 252413 h 1399068"/>
                <a:gd name="connsiteX73" fmla="*/ 1724025 w 1914525"/>
                <a:gd name="connsiteY73" fmla="*/ 228600 h 1399068"/>
                <a:gd name="connsiteX74" fmla="*/ 1714500 w 1914525"/>
                <a:gd name="connsiteY74" fmla="*/ 214313 h 1399068"/>
                <a:gd name="connsiteX75" fmla="*/ 1700213 w 1914525"/>
                <a:gd name="connsiteY75" fmla="*/ 204788 h 1399068"/>
                <a:gd name="connsiteX76" fmla="*/ 1676400 w 1914525"/>
                <a:gd name="connsiteY76" fmla="*/ 176213 h 1399068"/>
                <a:gd name="connsiteX77" fmla="*/ 1666875 w 1914525"/>
                <a:gd name="connsiteY77" fmla="*/ 161925 h 1399068"/>
                <a:gd name="connsiteX78" fmla="*/ 1638300 w 1914525"/>
                <a:gd name="connsiteY78" fmla="*/ 152400 h 1399068"/>
                <a:gd name="connsiteX79" fmla="*/ 1609725 w 1914525"/>
                <a:gd name="connsiteY79" fmla="*/ 142875 h 1399068"/>
                <a:gd name="connsiteX80" fmla="*/ 1590675 w 1914525"/>
                <a:gd name="connsiteY80" fmla="*/ 133350 h 1399068"/>
                <a:gd name="connsiteX81" fmla="*/ 1533525 w 1914525"/>
                <a:gd name="connsiteY81" fmla="*/ 123825 h 1399068"/>
                <a:gd name="connsiteX82" fmla="*/ 1495425 w 1914525"/>
                <a:gd name="connsiteY82" fmla="*/ 109538 h 1399068"/>
                <a:gd name="connsiteX83" fmla="*/ 1376363 w 1914525"/>
                <a:gd name="connsiteY83" fmla="*/ 95250 h 1399068"/>
                <a:gd name="connsiteX84" fmla="*/ 1343025 w 1914525"/>
                <a:gd name="connsiteY84" fmla="*/ 90488 h 1399068"/>
                <a:gd name="connsiteX85" fmla="*/ 1281113 w 1914525"/>
                <a:gd name="connsiteY85" fmla="*/ 76200 h 1399068"/>
                <a:gd name="connsiteX86" fmla="*/ 1223963 w 1914525"/>
                <a:gd name="connsiteY86" fmla="*/ 71438 h 1399068"/>
                <a:gd name="connsiteX87" fmla="*/ 1181100 w 1914525"/>
                <a:gd name="connsiteY87" fmla="*/ 61913 h 1399068"/>
                <a:gd name="connsiteX88" fmla="*/ 1166813 w 1914525"/>
                <a:gd name="connsiteY88" fmla="*/ 52388 h 1399068"/>
                <a:gd name="connsiteX89" fmla="*/ 1143000 w 1914525"/>
                <a:gd name="connsiteY89" fmla="*/ 47625 h 1399068"/>
                <a:gd name="connsiteX90" fmla="*/ 1114425 w 1914525"/>
                <a:gd name="connsiteY90" fmla="*/ 38100 h 1399068"/>
                <a:gd name="connsiteX91" fmla="*/ 1085850 w 1914525"/>
                <a:gd name="connsiteY91" fmla="*/ 28575 h 1399068"/>
                <a:gd name="connsiteX92" fmla="*/ 1009650 w 1914525"/>
                <a:gd name="connsiteY92" fmla="*/ 19050 h 1399068"/>
                <a:gd name="connsiteX93" fmla="*/ 976313 w 1914525"/>
                <a:gd name="connsiteY93" fmla="*/ 9525 h 1399068"/>
                <a:gd name="connsiteX94" fmla="*/ 923925 w 1914525"/>
                <a:gd name="connsiteY94" fmla="*/ 0 h 1399068"/>
                <a:gd name="connsiteX95" fmla="*/ 771525 w 1914525"/>
                <a:gd name="connsiteY95" fmla="*/ 4763 h 1399068"/>
                <a:gd name="connsiteX96" fmla="*/ 757238 w 1914525"/>
                <a:gd name="connsiteY96" fmla="*/ 9525 h 1399068"/>
                <a:gd name="connsiteX97" fmla="*/ 733425 w 1914525"/>
                <a:gd name="connsiteY97" fmla="*/ 19050 h 1399068"/>
                <a:gd name="connsiteX98" fmla="*/ 714375 w 1914525"/>
                <a:gd name="connsiteY98" fmla="*/ 28575 h 1399068"/>
                <a:gd name="connsiteX99" fmla="*/ 700088 w 1914525"/>
                <a:gd name="connsiteY99" fmla="*/ 33338 h 1399068"/>
                <a:gd name="connsiteX100" fmla="*/ 681038 w 1914525"/>
                <a:gd name="connsiteY100" fmla="*/ 42863 h 1399068"/>
                <a:gd name="connsiteX101" fmla="*/ 633413 w 1914525"/>
                <a:gd name="connsiteY101" fmla="*/ 57150 h 1399068"/>
                <a:gd name="connsiteX102" fmla="*/ 595313 w 1914525"/>
                <a:gd name="connsiteY102" fmla="*/ 71438 h 1399068"/>
                <a:gd name="connsiteX103" fmla="*/ 552450 w 1914525"/>
                <a:gd name="connsiteY103" fmla="*/ 80963 h 1399068"/>
                <a:gd name="connsiteX104" fmla="*/ 519113 w 1914525"/>
                <a:gd name="connsiteY104" fmla="*/ 95250 h 1399068"/>
                <a:gd name="connsiteX105" fmla="*/ 485775 w 1914525"/>
                <a:gd name="connsiteY105" fmla="*/ 100013 h 1399068"/>
                <a:gd name="connsiteX106" fmla="*/ 438150 w 1914525"/>
                <a:gd name="connsiteY106" fmla="*/ 119063 h 1399068"/>
                <a:gd name="connsiteX107" fmla="*/ 404813 w 1914525"/>
                <a:gd name="connsiteY107" fmla="*/ 133350 h 1399068"/>
                <a:gd name="connsiteX108" fmla="*/ 390525 w 1914525"/>
                <a:gd name="connsiteY108" fmla="*/ 147638 h 1399068"/>
                <a:gd name="connsiteX109" fmla="*/ 352425 w 1914525"/>
                <a:gd name="connsiteY109" fmla="*/ 166688 h 1399068"/>
                <a:gd name="connsiteX110" fmla="*/ 319088 w 1914525"/>
                <a:gd name="connsiteY110" fmla="*/ 180975 h 1399068"/>
                <a:gd name="connsiteX111" fmla="*/ 300038 w 1914525"/>
                <a:gd name="connsiteY111" fmla="*/ 195263 h 1399068"/>
                <a:gd name="connsiteX112" fmla="*/ 285750 w 1914525"/>
                <a:gd name="connsiteY112" fmla="*/ 200025 h 1399068"/>
                <a:gd name="connsiteX113" fmla="*/ 266700 w 1914525"/>
                <a:gd name="connsiteY113" fmla="*/ 214313 h 1399068"/>
                <a:gd name="connsiteX114" fmla="*/ 228600 w 1914525"/>
                <a:gd name="connsiteY114" fmla="*/ 233363 h 1399068"/>
                <a:gd name="connsiteX115" fmla="*/ 200025 w 1914525"/>
                <a:gd name="connsiteY115" fmla="*/ 252413 h 1399068"/>
                <a:gd name="connsiteX116" fmla="*/ 185738 w 1914525"/>
                <a:gd name="connsiteY116" fmla="*/ 261938 h 1399068"/>
                <a:gd name="connsiteX117" fmla="*/ 166688 w 1914525"/>
                <a:gd name="connsiteY117" fmla="*/ 271463 h 1399068"/>
                <a:gd name="connsiteX118" fmla="*/ 157163 w 1914525"/>
                <a:gd name="connsiteY118" fmla="*/ 285750 h 1399068"/>
                <a:gd name="connsiteX119" fmla="*/ 142875 w 1914525"/>
                <a:gd name="connsiteY119" fmla="*/ 300038 h 1399068"/>
                <a:gd name="connsiteX120" fmla="*/ 119063 w 1914525"/>
                <a:gd name="connsiteY120" fmla="*/ 333375 h 1399068"/>
                <a:gd name="connsiteX121" fmla="*/ 114300 w 1914525"/>
                <a:gd name="connsiteY121" fmla="*/ 347663 h 1399068"/>
                <a:gd name="connsiteX122" fmla="*/ 104775 w 1914525"/>
                <a:gd name="connsiteY122" fmla="*/ 371475 h 1399068"/>
                <a:gd name="connsiteX123" fmla="*/ 85725 w 1914525"/>
                <a:gd name="connsiteY123" fmla="*/ 404813 h 1399068"/>
                <a:gd name="connsiteX124" fmla="*/ 76200 w 1914525"/>
                <a:gd name="connsiteY124" fmla="*/ 442913 h 1399068"/>
                <a:gd name="connsiteX125" fmla="*/ 71438 w 1914525"/>
                <a:gd name="connsiteY125" fmla="*/ 457200 h 1399068"/>
                <a:gd name="connsiteX126" fmla="*/ 66675 w 1914525"/>
                <a:gd name="connsiteY126" fmla="*/ 490538 h 1399068"/>
                <a:gd name="connsiteX127" fmla="*/ 61913 w 1914525"/>
                <a:gd name="connsiteY127" fmla="*/ 504825 h 1399068"/>
                <a:gd name="connsiteX128" fmla="*/ 57150 w 1914525"/>
                <a:gd name="connsiteY128" fmla="*/ 523875 h 1399068"/>
                <a:gd name="connsiteX129" fmla="*/ 52388 w 1914525"/>
                <a:gd name="connsiteY129" fmla="*/ 576263 h 1399068"/>
                <a:gd name="connsiteX130" fmla="*/ 47625 w 1914525"/>
                <a:gd name="connsiteY130" fmla="*/ 604838 h 1399068"/>
                <a:gd name="connsiteX131" fmla="*/ 38100 w 1914525"/>
                <a:gd name="connsiteY131" fmla="*/ 714375 h 1399068"/>
                <a:gd name="connsiteX132" fmla="*/ 28575 w 1914525"/>
                <a:gd name="connsiteY132" fmla="*/ 762000 h 1399068"/>
                <a:gd name="connsiteX133" fmla="*/ 14288 w 1914525"/>
                <a:gd name="connsiteY133" fmla="*/ 866775 h 1399068"/>
                <a:gd name="connsiteX134" fmla="*/ 9525 w 1914525"/>
                <a:gd name="connsiteY134" fmla="*/ 890588 h 1399068"/>
                <a:gd name="connsiteX135" fmla="*/ 0 w 1914525"/>
                <a:gd name="connsiteY135" fmla="*/ 919163 h 1399068"/>
                <a:gd name="connsiteX136" fmla="*/ 4763 w 1914525"/>
                <a:gd name="connsiteY136" fmla="*/ 1042988 h 1399068"/>
                <a:gd name="connsiteX137" fmla="*/ 14288 w 1914525"/>
                <a:gd name="connsiteY137" fmla="*/ 1076325 h 1399068"/>
                <a:gd name="connsiteX138" fmla="*/ 23813 w 1914525"/>
                <a:gd name="connsiteY138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552450 w 1914525"/>
                <a:gd name="connsiteY20" fmla="*/ 319088 h 1399068"/>
                <a:gd name="connsiteX21" fmla="*/ 600075 w 1914525"/>
                <a:gd name="connsiteY21" fmla="*/ 264318 h 1399068"/>
                <a:gd name="connsiteX22" fmla="*/ 773907 w 1914525"/>
                <a:gd name="connsiteY22" fmla="*/ 230981 h 1399068"/>
                <a:gd name="connsiteX23" fmla="*/ 890588 w 1914525"/>
                <a:gd name="connsiteY23" fmla="*/ 209550 h 1399068"/>
                <a:gd name="connsiteX24" fmla="*/ 1014412 w 1914525"/>
                <a:gd name="connsiteY24" fmla="*/ 221455 h 1399068"/>
                <a:gd name="connsiteX25" fmla="*/ 1107281 w 1914525"/>
                <a:gd name="connsiteY25" fmla="*/ 200024 h 1399068"/>
                <a:gd name="connsiteX26" fmla="*/ 1247776 w 1914525"/>
                <a:gd name="connsiteY26" fmla="*/ 211931 h 1399068"/>
                <a:gd name="connsiteX27" fmla="*/ 1409700 w 1914525"/>
                <a:gd name="connsiteY27" fmla="*/ 242887 h 1399068"/>
                <a:gd name="connsiteX28" fmla="*/ 1557338 w 1914525"/>
                <a:gd name="connsiteY28" fmla="*/ 295275 h 1399068"/>
                <a:gd name="connsiteX29" fmla="*/ 1590675 w 1914525"/>
                <a:gd name="connsiteY29" fmla="*/ 314325 h 1399068"/>
                <a:gd name="connsiteX30" fmla="*/ 1619250 w 1914525"/>
                <a:gd name="connsiteY30" fmla="*/ 342900 h 1399068"/>
                <a:gd name="connsiteX31" fmla="*/ 1657350 w 1914525"/>
                <a:gd name="connsiteY31" fmla="*/ 390525 h 1399068"/>
                <a:gd name="connsiteX32" fmla="*/ 1676400 w 1914525"/>
                <a:gd name="connsiteY32" fmla="*/ 419100 h 1399068"/>
                <a:gd name="connsiteX33" fmla="*/ 1704975 w 1914525"/>
                <a:gd name="connsiteY33" fmla="*/ 471488 h 1399068"/>
                <a:gd name="connsiteX34" fmla="*/ 1747838 w 1914525"/>
                <a:gd name="connsiteY34" fmla="*/ 542925 h 1399068"/>
                <a:gd name="connsiteX35" fmla="*/ 1762125 w 1914525"/>
                <a:gd name="connsiteY35" fmla="*/ 571500 h 1399068"/>
                <a:gd name="connsiteX36" fmla="*/ 1771650 w 1914525"/>
                <a:gd name="connsiteY36" fmla="*/ 600075 h 1399068"/>
                <a:gd name="connsiteX37" fmla="*/ 1790700 w 1914525"/>
                <a:gd name="connsiteY37" fmla="*/ 642938 h 1399068"/>
                <a:gd name="connsiteX38" fmla="*/ 1809750 w 1914525"/>
                <a:gd name="connsiteY38" fmla="*/ 695325 h 1399068"/>
                <a:gd name="connsiteX39" fmla="*/ 1824038 w 1914525"/>
                <a:gd name="connsiteY39" fmla="*/ 747713 h 1399068"/>
                <a:gd name="connsiteX40" fmla="*/ 1833563 w 1914525"/>
                <a:gd name="connsiteY40" fmla="*/ 804863 h 1399068"/>
                <a:gd name="connsiteX41" fmla="*/ 1845469 w 1914525"/>
                <a:gd name="connsiteY41" fmla="*/ 940594 h 1399068"/>
                <a:gd name="connsiteX42" fmla="*/ 1857375 w 1914525"/>
                <a:gd name="connsiteY42" fmla="*/ 1000125 h 1399068"/>
                <a:gd name="connsiteX43" fmla="*/ 1850231 w 1914525"/>
                <a:gd name="connsiteY43" fmla="*/ 1166813 h 1399068"/>
                <a:gd name="connsiteX44" fmla="*/ 1885950 w 1914525"/>
                <a:gd name="connsiteY44" fmla="*/ 1285875 h 1399068"/>
                <a:gd name="connsiteX45" fmla="*/ 1876425 w 1914525"/>
                <a:gd name="connsiteY45" fmla="*/ 1357313 h 1399068"/>
                <a:gd name="connsiteX46" fmla="*/ 1866900 w 1914525"/>
                <a:gd name="connsiteY46" fmla="*/ 1395413 h 1399068"/>
                <a:gd name="connsiteX47" fmla="*/ 1862138 w 1914525"/>
                <a:gd name="connsiteY47" fmla="*/ 1271587 h 1399068"/>
                <a:gd name="connsiteX48" fmla="*/ 1881188 w 1914525"/>
                <a:gd name="connsiteY48" fmla="*/ 1238250 h 1399068"/>
                <a:gd name="connsiteX49" fmla="*/ 1890713 w 1914525"/>
                <a:gd name="connsiteY49" fmla="*/ 1200150 h 1399068"/>
                <a:gd name="connsiteX50" fmla="*/ 1900238 w 1914525"/>
                <a:gd name="connsiteY50" fmla="*/ 1171575 h 1399068"/>
                <a:gd name="connsiteX51" fmla="*/ 1905000 w 1914525"/>
                <a:gd name="connsiteY51" fmla="*/ 1085850 h 1399068"/>
                <a:gd name="connsiteX52" fmla="*/ 1914525 w 1914525"/>
                <a:gd name="connsiteY52" fmla="*/ 809625 h 1399068"/>
                <a:gd name="connsiteX53" fmla="*/ 1909763 w 1914525"/>
                <a:gd name="connsiteY53" fmla="*/ 666750 h 1399068"/>
                <a:gd name="connsiteX54" fmla="*/ 1890713 w 1914525"/>
                <a:gd name="connsiteY54" fmla="*/ 633413 h 1399068"/>
                <a:gd name="connsiteX55" fmla="*/ 1881188 w 1914525"/>
                <a:gd name="connsiteY55" fmla="*/ 609600 h 1399068"/>
                <a:gd name="connsiteX56" fmla="*/ 1871663 w 1914525"/>
                <a:gd name="connsiteY56" fmla="*/ 581025 h 1399068"/>
                <a:gd name="connsiteX57" fmla="*/ 1862138 w 1914525"/>
                <a:gd name="connsiteY57" fmla="*/ 566738 h 1399068"/>
                <a:gd name="connsiteX58" fmla="*/ 1857375 w 1914525"/>
                <a:gd name="connsiteY58" fmla="*/ 542925 h 1399068"/>
                <a:gd name="connsiteX59" fmla="*/ 1847850 w 1914525"/>
                <a:gd name="connsiteY59" fmla="*/ 528638 h 1399068"/>
                <a:gd name="connsiteX60" fmla="*/ 1843088 w 1914525"/>
                <a:gd name="connsiteY60" fmla="*/ 514350 h 1399068"/>
                <a:gd name="connsiteX61" fmla="*/ 1833563 w 1914525"/>
                <a:gd name="connsiteY61" fmla="*/ 495300 h 1399068"/>
                <a:gd name="connsiteX62" fmla="*/ 1824038 w 1914525"/>
                <a:gd name="connsiteY62" fmla="*/ 457200 h 1399068"/>
                <a:gd name="connsiteX63" fmla="*/ 1814513 w 1914525"/>
                <a:gd name="connsiteY63" fmla="*/ 438150 h 1399068"/>
                <a:gd name="connsiteX64" fmla="*/ 1800225 w 1914525"/>
                <a:gd name="connsiteY64" fmla="*/ 404813 h 1399068"/>
                <a:gd name="connsiteX65" fmla="*/ 1790700 w 1914525"/>
                <a:gd name="connsiteY65" fmla="*/ 376238 h 1399068"/>
                <a:gd name="connsiteX66" fmla="*/ 1785938 w 1914525"/>
                <a:gd name="connsiteY66" fmla="*/ 361950 h 1399068"/>
                <a:gd name="connsiteX67" fmla="*/ 1781175 w 1914525"/>
                <a:gd name="connsiteY67" fmla="*/ 342900 h 1399068"/>
                <a:gd name="connsiteX68" fmla="*/ 1771650 w 1914525"/>
                <a:gd name="connsiteY68" fmla="*/ 328613 h 1399068"/>
                <a:gd name="connsiteX69" fmla="*/ 1752600 w 1914525"/>
                <a:gd name="connsiteY69" fmla="*/ 280988 h 1399068"/>
                <a:gd name="connsiteX70" fmla="*/ 1747838 w 1914525"/>
                <a:gd name="connsiteY70" fmla="*/ 266700 h 1399068"/>
                <a:gd name="connsiteX71" fmla="*/ 1738313 w 1914525"/>
                <a:gd name="connsiteY71" fmla="*/ 252413 h 1399068"/>
                <a:gd name="connsiteX72" fmla="*/ 1724025 w 1914525"/>
                <a:gd name="connsiteY72" fmla="*/ 228600 h 1399068"/>
                <a:gd name="connsiteX73" fmla="*/ 1714500 w 1914525"/>
                <a:gd name="connsiteY73" fmla="*/ 214313 h 1399068"/>
                <a:gd name="connsiteX74" fmla="*/ 1700213 w 1914525"/>
                <a:gd name="connsiteY74" fmla="*/ 204788 h 1399068"/>
                <a:gd name="connsiteX75" fmla="*/ 1676400 w 1914525"/>
                <a:gd name="connsiteY75" fmla="*/ 176213 h 1399068"/>
                <a:gd name="connsiteX76" fmla="*/ 1666875 w 1914525"/>
                <a:gd name="connsiteY76" fmla="*/ 161925 h 1399068"/>
                <a:gd name="connsiteX77" fmla="*/ 1638300 w 1914525"/>
                <a:gd name="connsiteY77" fmla="*/ 152400 h 1399068"/>
                <a:gd name="connsiteX78" fmla="*/ 1609725 w 1914525"/>
                <a:gd name="connsiteY78" fmla="*/ 142875 h 1399068"/>
                <a:gd name="connsiteX79" fmla="*/ 1590675 w 1914525"/>
                <a:gd name="connsiteY79" fmla="*/ 133350 h 1399068"/>
                <a:gd name="connsiteX80" fmla="*/ 1533525 w 1914525"/>
                <a:gd name="connsiteY80" fmla="*/ 123825 h 1399068"/>
                <a:gd name="connsiteX81" fmla="*/ 1495425 w 1914525"/>
                <a:gd name="connsiteY81" fmla="*/ 109538 h 1399068"/>
                <a:gd name="connsiteX82" fmla="*/ 1376363 w 1914525"/>
                <a:gd name="connsiteY82" fmla="*/ 95250 h 1399068"/>
                <a:gd name="connsiteX83" fmla="*/ 1343025 w 1914525"/>
                <a:gd name="connsiteY83" fmla="*/ 90488 h 1399068"/>
                <a:gd name="connsiteX84" fmla="*/ 1281113 w 1914525"/>
                <a:gd name="connsiteY84" fmla="*/ 76200 h 1399068"/>
                <a:gd name="connsiteX85" fmla="*/ 1223963 w 1914525"/>
                <a:gd name="connsiteY85" fmla="*/ 71438 h 1399068"/>
                <a:gd name="connsiteX86" fmla="*/ 1181100 w 1914525"/>
                <a:gd name="connsiteY86" fmla="*/ 61913 h 1399068"/>
                <a:gd name="connsiteX87" fmla="*/ 1166813 w 1914525"/>
                <a:gd name="connsiteY87" fmla="*/ 52388 h 1399068"/>
                <a:gd name="connsiteX88" fmla="*/ 1143000 w 1914525"/>
                <a:gd name="connsiteY88" fmla="*/ 47625 h 1399068"/>
                <a:gd name="connsiteX89" fmla="*/ 1114425 w 1914525"/>
                <a:gd name="connsiteY89" fmla="*/ 38100 h 1399068"/>
                <a:gd name="connsiteX90" fmla="*/ 1085850 w 1914525"/>
                <a:gd name="connsiteY90" fmla="*/ 28575 h 1399068"/>
                <a:gd name="connsiteX91" fmla="*/ 1009650 w 1914525"/>
                <a:gd name="connsiteY91" fmla="*/ 19050 h 1399068"/>
                <a:gd name="connsiteX92" fmla="*/ 976313 w 1914525"/>
                <a:gd name="connsiteY92" fmla="*/ 9525 h 1399068"/>
                <a:gd name="connsiteX93" fmla="*/ 923925 w 1914525"/>
                <a:gd name="connsiteY93" fmla="*/ 0 h 1399068"/>
                <a:gd name="connsiteX94" fmla="*/ 771525 w 1914525"/>
                <a:gd name="connsiteY94" fmla="*/ 4763 h 1399068"/>
                <a:gd name="connsiteX95" fmla="*/ 757238 w 1914525"/>
                <a:gd name="connsiteY95" fmla="*/ 9525 h 1399068"/>
                <a:gd name="connsiteX96" fmla="*/ 733425 w 1914525"/>
                <a:gd name="connsiteY96" fmla="*/ 19050 h 1399068"/>
                <a:gd name="connsiteX97" fmla="*/ 714375 w 1914525"/>
                <a:gd name="connsiteY97" fmla="*/ 28575 h 1399068"/>
                <a:gd name="connsiteX98" fmla="*/ 700088 w 1914525"/>
                <a:gd name="connsiteY98" fmla="*/ 33338 h 1399068"/>
                <a:gd name="connsiteX99" fmla="*/ 681038 w 1914525"/>
                <a:gd name="connsiteY99" fmla="*/ 42863 h 1399068"/>
                <a:gd name="connsiteX100" fmla="*/ 633413 w 1914525"/>
                <a:gd name="connsiteY100" fmla="*/ 57150 h 1399068"/>
                <a:gd name="connsiteX101" fmla="*/ 595313 w 1914525"/>
                <a:gd name="connsiteY101" fmla="*/ 71438 h 1399068"/>
                <a:gd name="connsiteX102" fmla="*/ 552450 w 1914525"/>
                <a:gd name="connsiteY102" fmla="*/ 80963 h 1399068"/>
                <a:gd name="connsiteX103" fmla="*/ 519113 w 1914525"/>
                <a:gd name="connsiteY103" fmla="*/ 95250 h 1399068"/>
                <a:gd name="connsiteX104" fmla="*/ 485775 w 1914525"/>
                <a:gd name="connsiteY104" fmla="*/ 100013 h 1399068"/>
                <a:gd name="connsiteX105" fmla="*/ 438150 w 1914525"/>
                <a:gd name="connsiteY105" fmla="*/ 119063 h 1399068"/>
                <a:gd name="connsiteX106" fmla="*/ 404813 w 1914525"/>
                <a:gd name="connsiteY106" fmla="*/ 133350 h 1399068"/>
                <a:gd name="connsiteX107" fmla="*/ 390525 w 1914525"/>
                <a:gd name="connsiteY107" fmla="*/ 147638 h 1399068"/>
                <a:gd name="connsiteX108" fmla="*/ 352425 w 1914525"/>
                <a:gd name="connsiteY108" fmla="*/ 166688 h 1399068"/>
                <a:gd name="connsiteX109" fmla="*/ 319088 w 1914525"/>
                <a:gd name="connsiteY109" fmla="*/ 180975 h 1399068"/>
                <a:gd name="connsiteX110" fmla="*/ 300038 w 1914525"/>
                <a:gd name="connsiteY110" fmla="*/ 195263 h 1399068"/>
                <a:gd name="connsiteX111" fmla="*/ 285750 w 1914525"/>
                <a:gd name="connsiteY111" fmla="*/ 200025 h 1399068"/>
                <a:gd name="connsiteX112" fmla="*/ 266700 w 1914525"/>
                <a:gd name="connsiteY112" fmla="*/ 214313 h 1399068"/>
                <a:gd name="connsiteX113" fmla="*/ 228600 w 1914525"/>
                <a:gd name="connsiteY113" fmla="*/ 233363 h 1399068"/>
                <a:gd name="connsiteX114" fmla="*/ 200025 w 1914525"/>
                <a:gd name="connsiteY114" fmla="*/ 252413 h 1399068"/>
                <a:gd name="connsiteX115" fmla="*/ 185738 w 1914525"/>
                <a:gd name="connsiteY115" fmla="*/ 261938 h 1399068"/>
                <a:gd name="connsiteX116" fmla="*/ 166688 w 1914525"/>
                <a:gd name="connsiteY116" fmla="*/ 271463 h 1399068"/>
                <a:gd name="connsiteX117" fmla="*/ 157163 w 1914525"/>
                <a:gd name="connsiteY117" fmla="*/ 285750 h 1399068"/>
                <a:gd name="connsiteX118" fmla="*/ 142875 w 1914525"/>
                <a:gd name="connsiteY118" fmla="*/ 300038 h 1399068"/>
                <a:gd name="connsiteX119" fmla="*/ 119063 w 1914525"/>
                <a:gd name="connsiteY119" fmla="*/ 333375 h 1399068"/>
                <a:gd name="connsiteX120" fmla="*/ 114300 w 1914525"/>
                <a:gd name="connsiteY120" fmla="*/ 347663 h 1399068"/>
                <a:gd name="connsiteX121" fmla="*/ 104775 w 1914525"/>
                <a:gd name="connsiteY121" fmla="*/ 371475 h 1399068"/>
                <a:gd name="connsiteX122" fmla="*/ 85725 w 1914525"/>
                <a:gd name="connsiteY122" fmla="*/ 404813 h 1399068"/>
                <a:gd name="connsiteX123" fmla="*/ 76200 w 1914525"/>
                <a:gd name="connsiteY123" fmla="*/ 442913 h 1399068"/>
                <a:gd name="connsiteX124" fmla="*/ 71438 w 1914525"/>
                <a:gd name="connsiteY124" fmla="*/ 457200 h 1399068"/>
                <a:gd name="connsiteX125" fmla="*/ 66675 w 1914525"/>
                <a:gd name="connsiteY125" fmla="*/ 490538 h 1399068"/>
                <a:gd name="connsiteX126" fmla="*/ 61913 w 1914525"/>
                <a:gd name="connsiteY126" fmla="*/ 504825 h 1399068"/>
                <a:gd name="connsiteX127" fmla="*/ 57150 w 1914525"/>
                <a:gd name="connsiteY127" fmla="*/ 523875 h 1399068"/>
                <a:gd name="connsiteX128" fmla="*/ 52388 w 1914525"/>
                <a:gd name="connsiteY128" fmla="*/ 576263 h 1399068"/>
                <a:gd name="connsiteX129" fmla="*/ 47625 w 1914525"/>
                <a:gd name="connsiteY129" fmla="*/ 604838 h 1399068"/>
                <a:gd name="connsiteX130" fmla="*/ 38100 w 1914525"/>
                <a:gd name="connsiteY130" fmla="*/ 714375 h 1399068"/>
                <a:gd name="connsiteX131" fmla="*/ 28575 w 1914525"/>
                <a:gd name="connsiteY131" fmla="*/ 762000 h 1399068"/>
                <a:gd name="connsiteX132" fmla="*/ 14288 w 1914525"/>
                <a:gd name="connsiteY132" fmla="*/ 866775 h 1399068"/>
                <a:gd name="connsiteX133" fmla="*/ 9525 w 1914525"/>
                <a:gd name="connsiteY133" fmla="*/ 890588 h 1399068"/>
                <a:gd name="connsiteX134" fmla="*/ 0 w 1914525"/>
                <a:gd name="connsiteY134" fmla="*/ 919163 h 1399068"/>
                <a:gd name="connsiteX135" fmla="*/ 4763 w 1914525"/>
                <a:gd name="connsiteY135" fmla="*/ 1042988 h 1399068"/>
                <a:gd name="connsiteX136" fmla="*/ 14288 w 1914525"/>
                <a:gd name="connsiteY136" fmla="*/ 1076325 h 1399068"/>
                <a:gd name="connsiteX137" fmla="*/ 23813 w 1914525"/>
                <a:gd name="connsiteY137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526256 w 1914525"/>
                <a:gd name="connsiteY19" fmla="*/ 302418 h 1399068"/>
                <a:gd name="connsiteX20" fmla="*/ 600075 w 1914525"/>
                <a:gd name="connsiteY20" fmla="*/ 264318 h 1399068"/>
                <a:gd name="connsiteX21" fmla="*/ 773907 w 1914525"/>
                <a:gd name="connsiteY21" fmla="*/ 230981 h 1399068"/>
                <a:gd name="connsiteX22" fmla="*/ 890588 w 1914525"/>
                <a:gd name="connsiteY22" fmla="*/ 209550 h 1399068"/>
                <a:gd name="connsiteX23" fmla="*/ 1014412 w 1914525"/>
                <a:gd name="connsiteY23" fmla="*/ 221455 h 1399068"/>
                <a:gd name="connsiteX24" fmla="*/ 1107281 w 1914525"/>
                <a:gd name="connsiteY24" fmla="*/ 200024 h 1399068"/>
                <a:gd name="connsiteX25" fmla="*/ 1247776 w 1914525"/>
                <a:gd name="connsiteY25" fmla="*/ 211931 h 1399068"/>
                <a:gd name="connsiteX26" fmla="*/ 1409700 w 1914525"/>
                <a:gd name="connsiteY26" fmla="*/ 242887 h 1399068"/>
                <a:gd name="connsiteX27" fmla="*/ 1557338 w 1914525"/>
                <a:gd name="connsiteY27" fmla="*/ 295275 h 1399068"/>
                <a:gd name="connsiteX28" fmla="*/ 1590675 w 1914525"/>
                <a:gd name="connsiteY28" fmla="*/ 314325 h 1399068"/>
                <a:gd name="connsiteX29" fmla="*/ 1619250 w 1914525"/>
                <a:gd name="connsiteY29" fmla="*/ 342900 h 1399068"/>
                <a:gd name="connsiteX30" fmla="*/ 1657350 w 1914525"/>
                <a:gd name="connsiteY30" fmla="*/ 390525 h 1399068"/>
                <a:gd name="connsiteX31" fmla="*/ 1676400 w 1914525"/>
                <a:gd name="connsiteY31" fmla="*/ 419100 h 1399068"/>
                <a:gd name="connsiteX32" fmla="*/ 1704975 w 1914525"/>
                <a:gd name="connsiteY32" fmla="*/ 471488 h 1399068"/>
                <a:gd name="connsiteX33" fmla="*/ 1747838 w 1914525"/>
                <a:gd name="connsiteY33" fmla="*/ 542925 h 1399068"/>
                <a:gd name="connsiteX34" fmla="*/ 1762125 w 1914525"/>
                <a:gd name="connsiteY34" fmla="*/ 571500 h 1399068"/>
                <a:gd name="connsiteX35" fmla="*/ 1771650 w 1914525"/>
                <a:gd name="connsiteY35" fmla="*/ 600075 h 1399068"/>
                <a:gd name="connsiteX36" fmla="*/ 1790700 w 1914525"/>
                <a:gd name="connsiteY36" fmla="*/ 642938 h 1399068"/>
                <a:gd name="connsiteX37" fmla="*/ 1809750 w 1914525"/>
                <a:gd name="connsiteY37" fmla="*/ 695325 h 1399068"/>
                <a:gd name="connsiteX38" fmla="*/ 1824038 w 1914525"/>
                <a:gd name="connsiteY38" fmla="*/ 747713 h 1399068"/>
                <a:gd name="connsiteX39" fmla="*/ 1833563 w 1914525"/>
                <a:gd name="connsiteY39" fmla="*/ 804863 h 1399068"/>
                <a:gd name="connsiteX40" fmla="*/ 1845469 w 1914525"/>
                <a:gd name="connsiteY40" fmla="*/ 940594 h 1399068"/>
                <a:gd name="connsiteX41" fmla="*/ 1857375 w 1914525"/>
                <a:gd name="connsiteY41" fmla="*/ 1000125 h 1399068"/>
                <a:gd name="connsiteX42" fmla="*/ 1850231 w 1914525"/>
                <a:gd name="connsiteY42" fmla="*/ 1166813 h 1399068"/>
                <a:gd name="connsiteX43" fmla="*/ 1885950 w 1914525"/>
                <a:gd name="connsiteY43" fmla="*/ 1285875 h 1399068"/>
                <a:gd name="connsiteX44" fmla="*/ 1876425 w 1914525"/>
                <a:gd name="connsiteY44" fmla="*/ 1357313 h 1399068"/>
                <a:gd name="connsiteX45" fmla="*/ 1866900 w 1914525"/>
                <a:gd name="connsiteY45" fmla="*/ 1395413 h 1399068"/>
                <a:gd name="connsiteX46" fmla="*/ 1862138 w 1914525"/>
                <a:gd name="connsiteY46" fmla="*/ 1271587 h 1399068"/>
                <a:gd name="connsiteX47" fmla="*/ 1881188 w 1914525"/>
                <a:gd name="connsiteY47" fmla="*/ 1238250 h 1399068"/>
                <a:gd name="connsiteX48" fmla="*/ 1890713 w 1914525"/>
                <a:gd name="connsiteY48" fmla="*/ 1200150 h 1399068"/>
                <a:gd name="connsiteX49" fmla="*/ 1900238 w 1914525"/>
                <a:gd name="connsiteY49" fmla="*/ 1171575 h 1399068"/>
                <a:gd name="connsiteX50" fmla="*/ 1905000 w 1914525"/>
                <a:gd name="connsiteY50" fmla="*/ 1085850 h 1399068"/>
                <a:gd name="connsiteX51" fmla="*/ 1914525 w 1914525"/>
                <a:gd name="connsiteY51" fmla="*/ 809625 h 1399068"/>
                <a:gd name="connsiteX52" fmla="*/ 1909763 w 1914525"/>
                <a:gd name="connsiteY52" fmla="*/ 666750 h 1399068"/>
                <a:gd name="connsiteX53" fmla="*/ 1890713 w 1914525"/>
                <a:gd name="connsiteY53" fmla="*/ 633413 h 1399068"/>
                <a:gd name="connsiteX54" fmla="*/ 1881188 w 1914525"/>
                <a:gd name="connsiteY54" fmla="*/ 609600 h 1399068"/>
                <a:gd name="connsiteX55" fmla="*/ 1871663 w 1914525"/>
                <a:gd name="connsiteY55" fmla="*/ 581025 h 1399068"/>
                <a:gd name="connsiteX56" fmla="*/ 1862138 w 1914525"/>
                <a:gd name="connsiteY56" fmla="*/ 566738 h 1399068"/>
                <a:gd name="connsiteX57" fmla="*/ 1857375 w 1914525"/>
                <a:gd name="connsiteY57" fmla="*/ 542925 h 1399068"/>
                <a:gd name="connsiteX58" fmla="*/ 1847850 w 1914525"/>
                <a:gd name="connsiteY58" fmla="*/ 528638 h 1399068"/>
                <a:gd name="connsiteX59" fmla="*/ 1843088 w 1914525"/>
                <a:gd name="connsiteY59" fmla="*/ 514350 h 1399068"/>
                <a:gd name="connsiteX60" fmla="*/ 1833563 w 1914525"/>
                <a:gd name="connsiteY60" fmla="*/ 495300 h 1399068"/>
                <a:gd name="connsiteX61" fmla="*/ 1824038 w 1914525"/>
                <a:gd name="connsiteY61" fmla="*/ 457200 h 1399068"/>
                <a:gd name="connsiteX62" fmla="*/ 1814513 w 1914525"/>
                <a:gd name="connsiteY62" fmla="*/ 438150 h 1399068"/>
                <a:gd name="connsiteX63" fmla="*/ 1800225 w 1914525"/>
                <a:gd name="connsiteY63" fmla="*/ 404813 h 1399068"/>
                <a:gd name="connsiteX64" fmla="*/ 1790700 w 1914525"/>
                <a:gd name="connsiteY64" fmla="*/ 376238 h 1399068"/>
                <a:gd name="connsiteX65" fmla="*/ 1785938 w 1914525"/>
                <a:gd name="connsiteY65" fmla="*/ 361950 h 1399068"/>
                <a:gd name="connsiteX66" fmla="*/ 1781175 w 1914525"/>
                <a:gd name="connsiteY66" fmla="*/ 342900 h 1399068"/>
                <a:gd name="connsiteX67" fmla="*/ 1771650 w 1914525"/>
                <a:gd name="connsiteY67" fmla="*/ 328613 h 1399068"/>
                <a:gd name="connsiteX68" fmla="*/ 1752600 w 1914525"/>
                <a:gd name="connsiteY68" fmla="*/ 280988 h 1399068"/>
                <a:gd name="connsiteX69" fmla="*/ 1747838 w 1914525"/>
                <a:gd name="connsiteY69" fmla="*/ 266700 h 1399068"/>
                <a:gd name="connsiteX70" fmla="*/ 1738313 w 1914525"/>
                <a:gd name="connsiteY70" fmla="*/ 252413 h 1399068"/>
                <a:gd name="connsiteX71" fmla="*/ 1724025 w 1914525"/>
                <a:gd name="connsiteY71" fmla="*/ 228600 h 1399068"/>
                <a:gd name="connsiteX72" fmla="*/ 1714500 w 1914525"/>
                <a:gd name="connsiteY72" fmla="*/ 214313 h 1399068"/>
                <a:gd name="connsiteX73" fmla="*/ 1700213 w 1914525"/>
                <a:gd name="connsiteY73" fmla="*/ 204788 h 1399068"/>
                <a:gd name="connsiteX74" fmla="*/ 1676400 w 1914525"/>
                <a:gd name="connsiteY74" fmla="*/ 176213 h 1399068"/>
                <a:gd name="connsiteX75" fmla="*/ 1666875 w 1914525"/>
                <a:gd name="connsiteY75" fmla="*/ 161925 h 1399068"/>
                <a:gd name="connsiteX76" fmla="*/ 1638300 w 1914525"/>
                <a:gd name="connsiteY76" fmla="*/ 152400 h 1399068"/>
                <a:gd name="connsiteX77" fmla="*/ 1609725 w 1914525"/>
                <a:gd name="connsiteY77" fmla="*/ 142875 h 1399068"/>
                <a:gd name="connsiteX78" fmla="*/ 1590675 w 1914525"/>
                <a:gd name="connsiteY78" fmla="*/ 133350 h 1399068"/>
                <a:gd name="connsiteX79" fmla="*/ 1533525 w 1914525"/>
                <a:gd name="connsiteY79" fmla="*/ 123825 h 1399068"/>
                <a:gd name="connsiteX80" fmla="*/ 1495425 w 1914525"/>
                <a:gd name="connsiteY80" fmla="*/ 109538 h 1399068"/>
                <a:gd name="connsiteX81" fmla="*/ 1376363 w 1914525"/>
                <a:gd name="connsiteY81" fmla="*/ 95250 h 1399068"/>
                <a:gd name="connsiteX82" fmla="*/ 1343025 w 1914525"/>
                <a:gd name="connsiteY82" fmla="*/ 90488 h 1399068"/>
                <a:gd name="connsiteX83" fmla="*/ 1281113 w 1914525"/>
                <a:gd name="connsiteY83" fmla="*/ 76200 h 1399068"/>
                <a:gd name="connsiteX84" fmla="*/ 1223963 w 1914525"/>
                <a:gd name="connsiteY84" fmla="*/ 71438 h 1399068"/>
                <a:gd name="connsiteX85" fmla="*/ 1181100 w 1914525"/>
                <a:gd name="connsiteY85" fmla="*/ 61913 h 1399068"/>
                <a:gd name="connsiteX86" fmla="*/ 1166813 w 1914525"/>
                <a:gd name="connsiteY86" fmla="*/ 52388 h 1399068"/>
                <a:gd name="connsiteX87" fmla="*/ 1143000 w 1914525"/>
                <a:gd name="connsiteY87" fmla="*/ 47625 h 1399068"/>
                <a:gd name="connsiteX88" fmla="*/ 1114425 w 1914525"/>
                <a:gd name="connsiteY88" fmla="*/ 38100 h 1399068"/>
                <a:gd name="connsiteX89" fmla="*/ 1085850 w 1914525"/>
                <a:gd name="connsiteY89" fmla="*/ 28575 h 1399068"/>
                <a:gd name="connsiteX90" fmla="*/ 1009650 w 1914525"/>
                <a:gd name="connsiteY90" fmla="*/ 19050 h 1399068"/>
                <a:gd name="connsiteX91" fmla="*/ 976313 w 1914525"/>
                <a:gd name="connsiteY91" fmla="*/ 9525 h 1399068"/>
                <a:gd name="connsiteX92" fmla="*/ 923925 w 1914525"/>
                <a:gd name="connsiteY92" fmla="*/ 0 h 1399068"/>
                <a:gd name="connsiteX93" fmla="*/ 771525 w 1914525"/>
                <a:gd name="connsiteY93" fmla="*/ 4763 h 1399068"/>
                <a:gd name="connsiteX94" fmla="*/ 757238 w 1914525"/>
                <a:gd name="connsiteY94" fmla="*/ 9525 h 1399068"/>
                <a:gd name="connsiteX95" fmla="*/ 733425 w 1914525"/>
                <a:gd name="connsiteY95" fmla="*/ 19050 h 1399068"/>
                <a:gd name="connsiteX96" fmla="*/ 714375 w 1914525"/>
                <a:gd name="connsiteY96" fmla="*/ 28575 h 1399068"/>
                <a:gd name="connsiteX97" fmla="*/ 700088 w 1914525"/>
                <a:gd name="connsiteY97" fmla="*/ 33338 h 1399068"/>
                <a:gd name="connsiteX98" fmla="*/ 681038 w 1914525"/>
                <a:gd name="connsiteY98" fmla="*/ 42863 h 1399068"/>
                <a:gd name="connsiteX99" fmla="*/ 633413 w 1914525"/>
                <a:gd name="connsiteY99" fmla="*/ 57150 h 1399068"/>
                <a:gd name="connsiteX100" fmla="*/ 595313 w 1914525"/>
                <a:gd name="connsiteY100" fmla="*/ 71438 h 1399068"/>
                <a:gd name="connsiteX101" fmla="*/ 552450 w 1914525"/>
                <a:gd name="connsiteY101" fmla="*/ 80963 h 1399068"/>
                <a:gd name="connsiteX102" fmla="*/ 519113 w 1914525"/>
                <a:gd name="connsiteY102" fmla="*/ 95250 h 1399068"/>
                <a:gd name="connsiteX103" fmla="*/ 485775 w 1914525"/>
                <a:gd name="connsiteY103" fmla="*/ 100013 h 1399068"/>
                <a:gd name="connsiteX104" fmla="*/ 438150 w 1914525"/>
                <a:gd name="connsiteY104" fmla="*/ 119063 h 1399068"/>
                <a:gd name="connsiteX105" fmla="*/ 404813 w 1914525"/>
                <a:gd name="connsiteY105" fmla="*/ 133350 h 1399068"/>
                <a:gd name="connsiteX106" fmla="*/ 390525 w 1914525"/>
                <a:gd name="connsiteY106" fmla="*/ 147638 h 1399068"/>
                <a:gd name="connsiteX107" fmla="*/ 352425 w 1914525"/>
                <a:gd name="connsiteY107" fmla="*/ 166688 h 1399068"/>
                <a:gd name="connsiteX108" fmla="*/ 319088 w 1914525"/>
                <a:gd name="connsiteY108" fmla="*/ 180975 h 1399068"/>
                <a:gd name="connsiteX109" fmla="*/ 300038 w 1914525"/>
                <a:gd name="connsiteY109" fmla="*/ 195263 h 1399068"/>
                <a:gd name="connsiteX110" fmla="*/ 285750 w 1914525"/>
                <a:gd name="connsiteY110" fmla="*/ 200025 h 1399068"/>
                <a:gd name="connsiteX111" fmla="*/ 266700 w 1914525"/>
                <a:gd name="connsiteY111" fmla="*/ 214313 h 1399068"/>
                <a:gd name="connsiteX112" fmla="*/ 228600 w 1914525"/>
                <a:gd name="connsiteY112" fmla="*/ 233363 h 1399068"/>
                <a:gd name="connsiteX113" fmla="*/ 200025 w 1914525"/>
                <a:gd name="connsiteY113" fmla="*/ 252413 h 1399068"/>
                <a:gd name="connsiteX114" fmla="*/ 185738 w 1914525"/>
                <a:gd name="connsiteY114" fmla="*/ 261938 h 1399068"/>
                <a:gd name="connsiteX115" fmla="*/ 166688 w 1914525"/>
                <a:gd name="connsiteY115" fmla="*/ 271463 h 1399068"/>
                <a:gd name="connsiteX116" fmla="*/ 157163 w 1914525"/>
                <a:gd name="connsiteY116" fmla="*/ 285750 h 1399068"/>
                <a:gd name="connsiteX117" fmla="*/ 142875 w 1914525"/>
                <a:gd name="connsiteY117" fmla="*/ 300038 h 1399068"/>
                <a:gd name="connsiteX118" fmla="*/ 119063 w 1914525"/>
                <a:gd name="connsiteY118" fmla="*/ 333375 h 1399068"/>
                <a:gd name="connsiteX119" fmla="*/ 114300 w 1914525"/>
                <a:gd name="connsiteY119" fmla="*/ 347663 h 1399068"/>
                <a:gd name="connsiteX120" fmla="*/ 104775 w 1914525"/>
                <a:gd name="connsiteY120" fmla="*/ 371475 h 1399068"/>
                <a:gd name="connsiteX121" fmla="*/ 85725 w 1914525"/>
                <a:gd name="connsiteY121" fmla="*/ 404813 h 1399068"/>
                <a:gd name="connsiteX122" fmla="*/ 76200 w 1914525"/>
                <a:gd name="connsiteY122" fmla="*/ 442913 h 1399068"/>
                <a:gd name="connsiteX123" fmla="*/ 71438 w 1914525"/>
                <a:gd name="connsiteY123" fmla="*/ 457200 h 1399068"/>
                <a:gd name="connsiteX124" fmla="*/ 66675 w 1914525"/>
                <a:gd name="connsiteY124" fmla="*/ 490538 h 1399068"/>
                <a:gd name="connsiteX125" fmla="*/ 61913 w 1914525"/>
                <a:gd name="connsiteY125" fmla="*/ 504825 h 1399068"/>
                <a:gd name="connsiteX126" fmla="*/ 57150 w 1914525"/>
                <a:gd name="connsiteY126" fmla="*/ 523875 h 1399068"/>
                <a:gd name="connsiteX127" fmla="*/ 52388 w 1914525"/>
                <a:gd name="connsiteY127" fmla="*/ 576263 h 1399068"/>
                <a:gd name="connsiteX128" fmla="*/ 47625 w 1914525"/>
                <a:gd name="connsiteY128" fmla="*/ 604838 h 1399068"/>
                <a:gd name="connsiteX129" fmla="*/ 38100 w 1914525"/>
                <a:gd name="connsiteY129" fmla="*/ 714375 h 1399068"/>
                <a:gd name="connsiteX130" fmla="*/ 28575 w 1914525"/>
                <a:gd name="connsiteY130" fmla="*/ 762000 h 1399068"/>
                <a:gd name="connsiteX131" fmla="*/ 14288 w 1914525"/>
                <a:gd name="connsiteY131" fmla="*/ 866775 h 1399068"/>
                <a:gd name="connsiteX132" fmla="*/ 9525 w 1914525"/>
                <a:gd name="connsiteY132" fmla="*/ 890588 h 1399068"/>
                <a:gd name="connsiteX133" fmla="*/ 0 w 1914525"/>
                <a:gd name="connsiteY133" fmla="*/ 919163 h 1399068"/>
                <a:gd name="connsiteX134" fmla="*/ 4763 w 1914525"/>
                <a:gd name="connsiteY134" fmla="*/ 1042988 h 1399068"/>
                <a:gd name="connsiteX135" fmla="*/ 14288 w 1914525"/>
                <a:gd name="connsiteY135" fmla="*/ 1076325 h 1399068"/>
                <a:gd name="connsiteX136" fmla="*/ 23813 w 1914525"/>
                <a:gd name="connsiteY136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481012 w 1914525"/>
                <a:gd name="connsiteY18" fmla="*/ 283368 h 1399068"/>
                <a:gd name="connsiteX19" fmla="*/ 600075 w 1914525"/>
                <a:gd name="connsiteY19" fmla="*/ 264318 h 1399068"/>
                <a:gd name="connsiteX20" fmla="*/ 773907 w 1914525"/>
                <a:gd name="connsiteY20" fmla="*/ 230981 h 1399068"/>
                <a:gd name="connsiteX21" fmla="*/ 890588 w 1914525"/>
                <a:gd name="connsiteY21" fmla="*/ 209550 h 1399068"/>
                <a:gd name="connsiteX22" fmla="*/ 1014412 w 1914525"/>
                <a:gd name="connsiteY22" fmla="*/ 221455 h 1399068"/>
                <a:gd name="connsiteX23" fmla="*/ 1107281 w 1914525"/>
                <a:gd name="connsiteY23" fmla="*/ 200024 h 1399068"/>
                <a:gd name="connsiteX24" fmla="*/ 1247776 w 1914525"/>
                <a:gd name="connsiteY24" fmla="*/ 211931 h 1399068"/>
                <a:gd name="connsiteX25" fmla="*/ 1409700 w 1914525"/>
                <a:gd name="connsiteY25" fmla="*/ 242887 h 1399068"/>
                <a:gd name="connsiteX26" fmla="*/ 1557338 w 1914525"/>
                <a:gd name="connsiteY26" fmla="*/ 295275 h 1399068"/>
                <a:gd name="connsiteX27" fmla="*/ 1590675 w 1914525"/>
                <a:gd name="connsiteY27" fmla="*/ 314325 h 1399068"/>
                <a:gd name="connsiteX28" fmla="*/ 1619250 w 1914525"/>
                <a:gd name="connsiteY28" fmla="*/ 342900 h 1399068"/>
                <a:gd name="connsiteX29" fmla="*/ 1657350 w 1914525"/>
                <a:gd name="connsiteY29" fmla="*/ 390525 h 1399068"/>
                <a:gd name="connsiteX30" fmla="*/ 1676400 w 1914525"/>
                <a:gd name="connsiteY30" fmla="*/ 419100 h 1399068"/>
                <a:gd name="connsiteX31" fmla="*/ 1704975 w 1914525"/>
                <a:gd name="connsiteY31" fmla="*/ 471488 h 1399068"/>
                <a:gd name="connsiteX32" fmla="*/ 1747838 w 1914525"/>
                <a:gd name="connsiteY32" fmla="*/ 542925 h 1399068"/>
                <a:gd name="connsiteX33" fmla="*/ 1762125 w 1914525"/>
                <a:gd name="connsiteY33" fmla="*/ 571500 h 1399068"/>
                <a:gd name="connsiteX34" fmla="*/ 1771650 w 1914525"/>
                <a:gd name="connsiteY34" fmla="*/ 600075 h 1399068"/>
                <a:gd name="connsiteX35" fmla="*/ 1790700 w 1914525"/>
                <a:gd name="connsiteY35" fmla="*/ 642938 h 1399068"/>
                <a:gd name="connsiteX36" fmla="*/ 1809750 w 1914525"/>
                <a:gd name="connsiteY36" fmla="*/ 695325 h 1399068"/>
                <a:gd name="connsiteX37" fmla="*/ 1824038 w 1914525"/>
                <a:gd name="connsiteY37" fmla="*/ 747713 h 1399068"/>
                <a:gd name="connsiteX38" fmla="*/ 1833563 w 1914525"/>
                <a:gd name="connsiteY38" fmla="*/ 804863 h 1399068"/>
                <a:gd name="connsiteX39" fmla="*/ 1845469 w 1914525"/>
                <a:gd name="connsiteY39" fmla="*/ 940594 h 1399068"/>
                <a:gd name="connsiteX40" fmla="*/ 1857375 w 1914525"/>
                <a:gd name="connsiteY40" fmla="*/ 1000125 h 1399068"/>
                <a:gd name="connsiteX41" fmla="*/ 1850231 w 1914525"/>
                <a:gd name="connsiteY41" fmla="*/ 1166813 h 1399068"/>
                <a:gd name="connsiteX42" fmla="*/ 1885950 w 1914525"/>
                <a:gd name="connsiteY42" fmla="*/ 1285875 h 1399068"/>
                <a:gd name="connsiteX43" fmla="*/ 1876425 w 1914525"/>
                <a:gd name="connsiteY43" fmla="*/ 1357313 h 1399068"/>
                <a:gd name="connsiteX44" fmla="*/ 1866900 w 1914525"/>
                <a:gd name="connsiteY44" fmla="*/ 1395413 h 1399068"/>
                <a:gd name="connsiteX45" fmla="*/ 1862138 w 1914525"/>
                <a:gd name="connsiteY45" fmla="*/ 1271587 h 1399068"/>
                <a:gd name="connsiteX46" fmla="*/ 1881188 w 1914525"/>
                <a:gd name="connsiteY46" fmla="*/ 1238250 h 1399068"/>
                <a:gd name="connsiteX47" fmla="*/ 1890713 w 1914525"/>
                <a:gd name="connsiteY47" fmla="*/ 1200150 h 1399068"/>
                <a:gd name="connsiteX48" fmla="*/ 1900238 w 1914525"/>
                <a:gd name="connsiteY48" fmla="*/ 1171575 h 1399068"/>
                <a:gd name="connsiteX49" fmla="*/ 1905000 w 1914525"/>
                <a:gd name="connsiteY49" fmla="*/ 1085850 h 1399068"/>
                <a:gd name="connsiteX50" fmla="*/ 1914525 w 1914525"/>
                <a:gd name="connsiteY50" fmla="*/ 809625 h 1399068"/>
                <a:gd name="connsiteX51" fmla="*/ 1909763 w 1914525"/>
                <a:gd name="connsiteY51" fmla="*/ 666750 h 1399068"/>
                <a:gd name="connsiteX52" fmla="*/ 1890713 w 1914525"/>
                <a:gd name="connsiteY52" fmla="*/ 633413 h 1399068"/>
                <a:gd name="connsiteX53" fmla="*/ 1881188 w 1914525"/>
                <a:gd name="connsiteY53" fmla="*/ 609600 h 1399068"/>
                <a:gd name="connsiteX54" fmla="*/ 1871663 w 1914525"/>
                <a:gd name="connsiteY54" fmla="*/ 581025 h 1399068"/>
                <a:gd name="connsiteX55" fmla="*/ 1862138 w 1914525"/>
                <a:gd name="connsiteY55" fmla="*/ 566738 h 1399068"/>
                <a:gd name="connsiteX56" fmla="*/ 1857375 w 1914525"/>
                <a:gd name="connsiteY56" fmla="*/ 542925 h 1399068"/>
                <a:gd name="connsiteX57" fmla="*/ 1847850 w 1914525"/>
                <a:gd name="connsiteY57" fmla="*/ 528638 h 1399068"/>
                <a:gd name="connsiteX58" fmla="*/ 1843088 w 1914525"/>
                <a:gd name="connsiteY58" fmla="*/ 514350 h 1399068"/>
                <a:gd name="connsiteX59" fmla="*/ 1833563 w 1914525"/>
                <a:gd name="connsiteY59" fmla="*/ 495300 h 1399068"/>
                <a:gd name="connsiteX60" fmla="*/ 1824038 w 1914525"/>
                <a:gd name="connsiteY60" fmla="*/ 457200 h 1399068"/>
                <a:gd name="connsiteX61" fmla="*/ 1814513 w 1914525"/>
                <a:gd name="connsiteY61" fmla="*/ 438150 h 1399068"/>
                <a:gd name="connsiteX62" fmla="*/ 1800225 w 1914525"/>
                <a:gd name="connsiteY62" fmla="*/ 404813 h 1399068"/>
                <a:gd name="connsiteX63" fmla="*/ 1790700 w 1914525"/>
                <a:gd name="connsiteY63" fmla="*/ 376238 h 1399068"/>
                <a:gd name="connsiteX64" fmla="*/ 1785938 w 1914525"/>
                <a:gd name="connsiteY64" fmla="*/ 361950 h 1399068"/>
                <a:gd name="connsiteX65" fmla="*/ 1781175 w 1914525"/>
                <a:gd name="connsiteY65" fmla="*/ 342900 h 1399068"/>
                <a:gd name="connsiteX66" fmla="*/ 1771650 w 1914525"/>
                <a:gd name="connsiteY66" fmla="*/ 328613 h 1399068"/>
                <a:gd name="connsiteX67" fmla="*/ 1752600 w 1914525"/>
                <a:gd name="connsiteY67" fmla="*/ 280988 h 1399068"/>
                <a:gd name="connsiteX68" fmla="*/ 1747838 w 1914525"/>
                <a:gd name="connsiteY68" fmla="*/ 266700 h 1399068"/>
                <a:gd name="connsiteX69" fmla="*/ 1738313 w 1914525"/>
                <a:gd name="connsiteY69" fmla="*/ 252413 h 1399068"/>
                <a:gd name="connsiteX70" fmla="*/ 1724025 w 1914525"/>
                <a:gd name="connsiteY70" fmla="*/ 228600 h 1399068"/>
                <a:gd name="connsiteX71" fmla="*/ 1714500 w 1914525"/>
                <a:gd name="connsiteY71" fmla="*/ 214313 h 1399068"/>
                <a:gd name="connsiteX72" fmla="*/ 1700213 w 1914525"/>
                <a:gd name="connsiteY72" fmla="*/ 204788 h 1399068"/>
                <a:gd name="connsiteX73" fmla="*/ 1676400 w 1914525"/>
                <a:gd name="connsiteY73" fmla="*/ 176213 h 1399068"/>
                <a:gd name="connsiteX74" fmla="*/ 1666875 w 1914525"/>
                <a:gd name="connsiteY74" fmla="*/ 161925 h 1399068"/>
                <a:gd name="connsiteX75" fmla="*/ 1638300 w 1914525"/>
                <a:gd name="connsiteY75" fmla="*/ 152400 h 1399068"/>
                <a:gd name="connsiteX76" fmla="*/ 1609725 w 1914525"/>
                <a:gd name="connsiteY76" fmla="*/ 142875 h 1399068"/>
                <a:gd name="connsiteX77" fmla="*/ 1590675 w 1914525"/>
                <a:gd name="connsiteY77" fmla="*/ 133350 h 1399068"/>
                <a:gd name="connsiteX78" fmla="*/ 1533525 w 1914525"/>
                <a:gd name="connsiteY78" fmla="*/ 123825 h 1399068"/>
                <a:gd name="connsiteX79" fmla="*/ 1495425 w 1914525"/>
                <a:gd name="connsiteY79" fmla="*/ 109538 h 1399068"/>
                <a:gd name="connsiteX80" fmla="*/ 1376363 w 1914525"/>
                <a:gd name="connsiteY80" fmla="*/ 95250 h 1399068"/>
                <a:gd name="connsiteX81" fmla="*/ 1343025 w 1914525"/>
                <a:gd name="connsiteY81" fmla="*/ 90488 h 1399068"/>
                <a:gd name="connsiteX82" fmla="*/ 1281113 w 1914525"/>
                <a:gd name="connsiteY82" fmla="*/ 76200 h 1399068"/>
                <a:gd name="connsiteX83" fmla="*/ 1223963 w 1914525"/>
                <a:gd name="connsiteY83" fmla="*/ 71438 h 1399068"/>
                <a:gd name="connsiteX84" fmla="*/ 1181100 w 1914525"/>
                <a:gd name="connsiteY84" fmla="*/ 61913 h 1399068"/>
                <a:gd name="connsiteX85" fmla="*/ 1166813 w 1914525"/>
                <a:gd name="connsiteY85" fmla="*/ 52388 h 1399068"/>
                <a:gd name="connsiteX86" fmla="*/ 1143000 w 1914525"/>
                <a:gd name="connsiteY86" fmla="*/ 47625 h 1399068"/>
                <a:gd name="connsiteX87" fmla="*/ 1114425 w 1914525"/>
                <a:gd name="connsiteY87" fmla="*/ 38100 h 1399068"/>
                <a:gd name="connsiteX88" fmla="*/ 1085850 w 1914525"/>
                <a:gd name="connsiteY88" fmla="*/ 28575 h 1399068"/>
                <a:gd name="connsiteX89" fmla="*/ 1009650 w 1914525"/>
                <a:gd name="connsiteY89" fmla="*/ 19050 h 1399068"/>
                <a:gd name="connsiteX90" fmla="*/ 976313 w 1914525"/>
                <a:gd name="connsiteY90" fmla="*/ 9525 h 1399068"/>
                <a:gd name="connsiteX91" fmla="*/ 923925 w 1914525"/>
                <a:gd name="connsiteY91" fmla="*/ 0 h 1399068"/>
                <a:gd name="connsiteX92" fmla="*/ 771525 w 1914525"/>
                <a:gd name="connsiteY92" fmla="*/ 4763 h 1399068"/>
                <a:gd name="connsiteX93" fmla="*/ 757238 w 1914525"/>
                <a:gd name="connsiteY93" fmla="*/ 9525 h 1399068"/>
                <a:gd name="connsiteX94" fmla="*/ 733425 w 1914525"/>
                <a:gd name="connsiteY94" fmla="*/ 19050 h 1399068"/>
                <a:gd name="connsiteX95" fmla="*/ 714375 w 1914525"/>
                <a:gd name="connsiteY95" fmla="*/ 28575 h 1399068"/>
                <a:gd name="connsiteX96" fmla="*/ 700088 w 1914525"/>
                <a:gd name="connsiteY96" fmla="*/ 33338 h 1399068"/>
                <a:gd name="connsiteX97" fmla="*/ 681038 w 1914525"/>
                <a:gd name="connsiteY97" fmla="*/ 42863 h 1399068"/>
                <a:gd name="connsiteX98" fmla="*/ 633413 w 1914525"/>
                <a:gd name="connsiteY98" fmla="*/ 57150 h 1399068"/>
                <a:gd name="connsiteX99" fmla="*/ 595313 w 1914525"/>
                <a:gd name="connsiteY99" fmla="*/ 71438 h 1399068"/>
                <a:gd name="connsiteX100" fmla="*/ 552450 w 1914525"/>
                <a:gd name="connsiteY100" fmla="*/ 80963 h 1399068"/>
                <a:gd name="connsiteX101" fmla="*/ 519113 w 1914525"/>
                <a:gd name="connsiteY101" fmla="*/ 95250 h 1399068"/>
                <a:gd name="connsiteX102" fmla="*/ 485775 w 1914525"/>
                <a:gd name="connsiteY102" fmla="*/ 100013 h 1399068"/>
                <a:gd name="connsiteX103" fmla="*/ 438150 w 1914525"/>
                <a:gd name="connsiteY103" fmla="*/ 119063 h 1399068"/>
                <a:gd name="connsiteX104" fmla="*/ 404813 w 1914525"/>
                <a:gd name="connsiteY104" fmla="*/ 133350 h 1399068"/>
                <a:gd name="connsiteX105" fmla="*/ 390525 w 1914525"/>
                <a:gd name="connsiteY105" fmla="*/ 147638 h 1399068"/>
                <a:gd name="connsiteX106" fmla="*/ 352425 w 1914525"/>
                <a:gd name="connsiteY106" fmla="*/ 166688 h 1399068"/>
                <a:gd name="connsiteX107" fmla="*/ 319088 w 1914525"/>
                <a:gd name="connsiteY107" fmla="*/ 180975 h 1399068"/>
                <a:gd name="connsiteX108" fmla="*/ 300038 w 1914525"/>
                <a:gd name="connsiteY108" fmla="*/ 195263 h 1399068"/>
                <a:gd name="connsiteX109" fmla="*/ 285750 w 1914525"/>
                <a:gd name="connsiteY109" fmla="*/ 200025 h 1399068"/>
                <a:gd name="connsiteX110" fmla="*/ 266700 w 1914525"/>
                <a:gd name="connsiteY110" fmla="*/ 214313 h 1399068"/>
                <a:gd name="connsiteX111" fmla="*/ 228600 w 1914525"/>
                <a:gd name="connsiteY111" fmla="*/ 233363 h 1399068"/>
                <a:gd name="connsiteX112" fmla="*/ 200025 w 1914525"/>
                <a:gd name="connsiteY112" fmla="*/ 252413 h 1399068"/>
                <a:gd name="connsiteX113" fmla="*/ 185738 w 1914525"/>
                <a:gd name="connsiteY113" fmla="*/ 261938 h 1399068"/>
                <a:gd name="connsiteX114" fmla="*/ 166688 w 1914525"/>
                <a:gd name="connsiteY114" fmla="*/ 271463 h 1399068"/>
                <a:gd name="connsiteX115" fmla="*/ 157163 w 1914525"/>
                <a:gd name="connsiteY115" fmla="*/ 285750 h 1399068"/>
                <a:gd name="connsiteX116" fmla="*/ 142875 w 1914525"/>
                <a:gd name="connsiteY116" fmla="*/ 300038 h 1399068"/>
                <a:gd name="connsiteX117" fmla="*/ 119063 w 1914525"/>
                <a:gd name="connsiteY117" fmla="*/ 333375 h 1399068"/>
                <a:gd name="connsiteX118" fmla="*/ 114300 w 1914525"/>
                <a:gd name="connsiteY118" fmla="*/ 347663 h 1399068"/>
                <a:gd name="connsiteX119" fmla="*/ 104775 w 1914525"/>
                <a:gd name="connsiteY119" fmla="*/ 371475 h 1399068"/>
                <a:gd name="connsiteX120" fmla="*/ 85725 w 1914525"/>
                <a:gd name="connsiteY120" fmla="*/ 404813 h 1399068"/>
                <a:gd name="connsiteX121" fmla="*/ 76200 w 1914525"/>
                <a:gd name="connsiteY121" fmla="*/ 442913 h 1399068"/>
                <a:gd name="connsiteX122" fmla="*/ 71438 w 1914525"/>
                <a:gd name="connsiteY122" fmla="*/ 457200 h 1399068"/>
                <a:gd name="connsiteX123" fmla="*/ 66675 w 1914525"/>
                <a:gd name="connsiteY123" fmla="*/ 490538 h 1399068"/>
                <a:gd name="connsiteX124" fmla="*/ 61913 w 1914525"/>
                <a:gd name="connsiteY124" fmla="*/ 504825 h 1399068"/>
                <a:gd name="connsiteX125" fmla="*/ 57150 w 1914525"/>
                <a:gd name="connsiteY125" fmla="*/ 523875 h 1399068"/>
                <a:gd name="connsiteX126" fmla="*/ 52388 w 1914525"/>
                <a:gd name="connsiteY126" fmla="*/ 576263 h 1399068"/>
                <a:gd name="connsiteX127" fmla="*/ 47625 w 1914525"/>
                <a:gd name="connsiteY127" fmla="*/ 604838 h 1399068"/>
                <a:gd name="connsiteX128" fmla="*/ 38100 w 1914525"/>
                <a:gd name="connsiteY128" fmla="*/ 714375 h 1399068"/>
                <a:gd name="connsiteX129" fmla="*/ 28575 w 1914525"/>
                <a:gd name="connsiteY129" fmla="*/ 762000 h 1399068"/>
                <a:gd name="connsiteX130" fmla="*/ 14288 w 1914525"/>
                <a:gd name="connsiteY130" fmla="*/ 866775 h 1399068"/>
                <a:gd name="connsiteX131" fmla="*/ 9525 w 1914525"/>
                <a:gd name="connsiteY131" fmla="*/ 890588 h 1399068"/>
                <a:gd name="connsiteX132" fmla="*/ 0 w 1914525"/>
                <a:gd name="connsiteY132" fmla="*/ 919163 h 1399068"/>
                <a:gd name="connsiteX133" fmla="*/ 4763 w 1914525"/>
                <a:gd name="connsiteY133" fmla="*/ 1042988 h 1399068"/>
                <a:gd name="connsiteX134" fmla="*/ 14288 w 1914525"/>
                <a:gd name="connsiteY134" fmla="*/ 1076325 h 1399068"/>
                <a:gd name="connsiteX135" fmla="*/ 23813 w 1914525"/>
                <a:gd name="connsiteY135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269081 w 1914525"/>
                <a:gd name="connsiteY15" fmla="*/ 323848 h 1399068"/>
                <a:gd name="connsiteX16" fmla="*/ 521494 w 1914525"/>
                <a:gd name="connsiteY16" fmla="*/ 390527 h 1399068"/>
                <a:gd name="connsiteX17" fmla="*/ 452438 w 1914525"/>
                <a:gd name="connsiteY17" fmla="*/ 283369 h 1399068"/>
                <a:gd name="connsiteX18" fmla="*/ 600075 w 1914525"/>
                <a:gd name="connsiteY18" fmla="*/ 264318 h 1399068"/>
                <a:gd name="connsiteX19" fmla="*/ 773907 w 1914525"/>
                <a:gd name="connsiteY19" fmla="*/ 230981 h 1399068"/>
                <a:gd name="connsiteX20" fmla="*/ 890588 w 1914525"/>
                <a:gd name="connsiteY20" fmla="*/ 209550 h 1399068"/>
                <a:gd name="connsiteX21" fmla="*/ 1014412 w 1914525"/>
                <a:gd name="connsiteY21" fmla="*/ 221455 h 1399068"/>
                <a:gd name="connsiteX22" fmla="*/ 1107281 w 1914525"/>
                <a:gd name="connsiteY22" fmla="*/ 200024 h 1399068"/>
                <a:gd name="connsiteX23" fmla="*/ 1247776 w 1914525"/>
                <a:gd name="connsiteY23" fmla="*/ 211931 h 1399068"/>
                <a:gd name="connsiteX24" fmla="*/ 1409700 w 1914525"/>
                <a:gd name="connsiteY24" fmla="*/ 242887 h 1399068"/>
                <a:gd name="connsiteX25" fmla="*/ 1557338 w 1914525"/>
                <a:gd name="connsiteY25" fmla="*/ 295275 h 1399068"/>
                <a:gd name="connsiteX26" fmla="*/ 1590675 w 1914525"/>
                <a:gd name="connsiteY26" fmla="*/ 314325 h 1399068"/>
                <a:gd name="connsiteX27" fmla="*/ 1619250 w 1914525"/>
                <a:gd name="connsiteY27" fmla="*/ 342900 h 1399068"/>
                <a:gd name="connsiteX28" fmla="*/ 1657350 w 1914525"/>
                <a:gd name="connsiteY28" fmla="*/ 390525 h 1399068"/>
                <a:gd name="connsiteX29" fmla="*/ 1676400 w 1914525"/>
                <a:gd name="connsiteY29" fmla="*/ 419100 h 1399068"/>
                <a:gd name="connsiteX30" fmla="*/ 1704975 w 1914525"/>
                <a:gd name="connsiteY30" fmla="*/ 471488 h 1399068"/>
                <a:gd name="connsiteX31" fmla="*/ 1747838 w 1914525"/>
                <a:gd name="connsiteY31" fmla="*/ 542925 h 1399068"/>
                <a:gd name="connsiteX32" fmla="*/ 1762125 w 1914525"/>
                <a:gd name="connsiteY32" fmla="*/ 571500 h 1399068"/>
                <a:gd name="connsiteX33" fmla="*/ 1771650 w 1914525"/>
                <a:gd name="connsiteY33" fmla="*/ 600075 h 1399068"/>
                <a:gd name="connsiteX34" fmla="*/ 1790700 w 1914525"/>
                <a:gd name="connsiteY34" fmla="*/ 642938 h 1399068"/>
                <a:gd name="connsiteX35" fmla="*/ 1809750 w 1914525"/>
                <a:gd name="connsiteY35" fmla="*/ 695325 h 1399068"/>
                <a:gd name="connsiteX36" fmla="*/ 1824038 w 1914525"/>
                <a:gd name="connsiteY36" fmla="*/ 747713 h 1399068"/>
                <a:gd name="connsiteX37" fmla="*/ 1833563 w 1914525"/>
                <a:gd name="connsiteY37" fmla="*/ 804863 h 1399068"/>
                <a:gd name="connsiteX38" fmla="*/ 1845469 w 1914525"/>
                <a:gd name="connsiteY38" fmla="*/ 940594 h 1399068"/>
                <a:gd name="connsiteX39" fmla="*/ 1857375 w 1914525"/>
                <a:gd name="connsiteY39" fmla="*/ 1000125 h 1399068"/>
                <a:gd name="connsiteX40" fmla="*/ 1850231 w 1914525"/>
                <a:gd name="connsiteY40" fmla="*/ 1166813 h 1399068"/>
                <a:gd name="connsiteX41" fmla="*/ 1885950 w 1914525"/>
                <a:gd name="connsiteY41" fmla="*/ 1285875 h 1399068"/>
                <a:gd name="connsiteX42" fmla="*/ 1876425 w 1914525"/>
                <a:gd name="connsiteY42" fmla="*/ 1357313 h 1399068"/>
                <a:gd name="connsiteX43" fmla="*/ 1866900 w 1914525"/>
                <a:gd name="connsiteY43" fmla="*/ 1395413 h 1399068"/>
                <a:gd name="connsiteX44" fmla="*/ 1862138 w 1914525"/>
                <a:gd name="connsiteY44" fmla="*/ 1271587 h 1399068"/>
                <a:gd name="connsiteX45" fmla="*/ 1881188 w 1914525"/>
                <a:gd name="connsiteY45" fmla="*/ 1238250 h 1399068"/>
                <a:gd name="connsiteX46" fmla="*/ 1890713 w 1914525"/>
                <a:gd name="connsiteY46" fmla="*/ 1200150 h 1399068"/>
                <a:gd name="connsiteX47" fmla="*/ 1900238 w 1914525"/>
                <a:gd name="connsiteY47" fmla="*/ 1171575 h 1399068"/>
                <a:gd name="connsiteX48" fmla="*/ 1905000 w 1914525"/>
                <a:gd name="connsiteY48" fmla="*/ 1085850 h 1399068"/>
                <a:gd name="connsiteX49" fmla="*/ 1914525 w 1914525"/>
                <a:gd name="connsiteY49" fmla="*/ 809625 h 1399068"/>
                <a:gd name="connsiteX50" fmla="*/ 1909763 w 1914525"/>
                <a:gd name="connsiteY50" fmla="*/ 666750 h 1399068"/>
                <a:gd name="connsiteX51" fmla="*/ 1890713 w 1914525"/>
                <a:gd name="connsiteY51" fmla="*/ 633413 h 1399068"/>
                <a:gd name="connsiteX52" fmla="*/ 1881188 w 1914525"/>
                <a:gd name="connsiteY52" fmla="*/ 609600 h 1399068"/>
                <a:gd name="connsiteX53" fmla="*/ 1871663 w 1914525"/>
                <a:gd name="connsiteY53" fmla="*/ 581025 h 1399068"/>
                <a:gd name="connsiteX54" fmla="*/ 1862138 w 1914525"/>
                <a:gd name="connsiteY54" fmla="*/ 566738 h 1399068"/>
                <a:gd name="connsiteX55" fmla="*/ 1857375 w 1914525"/>
                <a:gd name="connsiteY55" fmla="*/ 542925 h 1399068"/>
                <a:gd name="connsiteX56" fmla="*/ 1847850 w 1914525"/>
                <a:gd name="connsiteY56" fmla="*/ 528638 h 1399068"/>
                <a:gd name="connsiteX57" fmla="*/ 1843088 w 1914525"/>
                <a:gd name="connsiteY57" fmla="*/ 514350 h 1399068"/>
                <a:gd name="connsiteX58" fmla="*/ 1833563 w 1914525"/>
                <a:gd name="connsiteY58" fmla="*/ 495300 h 1399068"/>
                <a:gd name="connsiteX59" fmla="*/ 1824038 w 1914525"/>
                <a:gd name="connsiteY59" fmla="*/ 457200 h 1399068"/>
                <a:gd name="connsiteX60" fmla="*/ 1814513 w 1914525"/>
                <a:gd name="connsiteY60" fmla="*/ 438150 h 1399068"/>
                <a:gd name="connsiteX61" fmla="*/ 1800225 w 1914525"/>
                <a:gd name="connsiteY61" fmla="*/ 404813 h 1399068"/>
                <a:gd name="connsiteX62" fmla="*/ 1790700 w 1914525"/>
                <a:gd name="connsiteY62" fmla="*/ 376238 h 1399068"/>
                <a:gd name="connsiteX63" fmla="*/ 1785938 w 1914525"/>
                <a:gd name="connsiteY63" fmla="*/ 361950 h 1399068"/>
                <a:gd name="connsiteX64" fmla="*/ 1781175 w 1914525"/>
                <a:gd name="connsiteY64" fmla="*/ 342900 h 1399068"/>
                <a:gd name="connsiteX65" fmla="*/ 1771650 w 1914525"/>
                <a:gd name="connsiteY65" fmla="*/ 328613 h 1399068"/>
                <a:gd name="connsiteX66" fmla="*/ 1752600 w 1914525"/>
                <a:gd name="connsiteY66" fmla="*/ 280988 h 1399068"/>
                <a:gd name="connsiteX67" fmla="*/ 1747838 w 1914525"/>
                <a:gd name="connsiteY67" fmla="*/ 266700 h 1399068"/>
                <a:gd name="connsiteX68" fmla="*/ 1738313 w 1914525"/>
                <a:gd name="connsiteY68" fmla="*/ 252413 h 1399068"/>
                <a:gd name="connsiteX69" fmla="*/ 1724025 w 1914525"/>
                <a:gd name="connsiteY69" fmla="*/ 228600 h 1399068"/>
                <a:gd name="connsiteX70" fmla="*/ 1714500 w 1914525"/>
                <a:gd name="connsiteY70" fmla="*/ 214313 h 1399068"/>
                <a:gd name="connsiteX71" fmla="*/ 1700213 w 1914525"/>
                <a:gd name="connsiteY71" fmla="*/ 204788 h 1399068"/>
                <a:gd name="connsiteX72" fmla="*/ 1676400 w 1914525"/>
                <a:gd name="connsiteY72" fmla="*/ 176213 h 1399068"/>
                <a:gd name="connsiteX73" fmla="*/ 1666875 w 1914525"/>
                <a:gd name="connsiteY73" fmla="*/ 161925 h 1399068"/>
                <a:gd name="connsiteX74" fmla="*/ 1638300 w 1914525"/>
                <a:gd name="connsiteY74" fmla="*/ 152400 h 1399068"/>
                <a:gd name="connsiteX75" fmla="*/ 1609725 w 1914525"/>
                <a:gd name="connsiteY75" fmla="*/ 142875 h 1399068"/>
                <a:gd name="connsiteX76" fmla="*/ 1590675 w 1914525"/>
                <a:gd name="connsiteY76" fmla="*/ 133350 h 1399068"/>
                <a:gd name="connsiteX77" fmla="*/ 1533525 w 1914525"/>
                <a:gd name="connsiteY77" fmla="*/ 123825 h 1399068"/>
                <a:gd name="connsiteX78" fmla="*/ 1495425 w 1914525"/>
                <a:gd name="connsiteY78" fmla="*/ 109538 h 1399068"/>
                <a:gd name="connsiteX79" fmla="*/ 1376363 w 1914525"/>
                <a:gd name="connsiteY79" fmla="*/ 95250 h 1399068"/>
                <a:gd name="connsiteX80" fmla="*/ 1343025 w 1914525"/>
                <a:gd name="connsiteY80" fmla="*/ 90488 h 1399068"/>
                <a:gd name="connsiteX81" fmla="*/ 1281113 w 1914525"/>
                <a:gd name="connsiteY81" fmla="*/ 76200 h 1399068"/>
                <a:gd name="connsiteX82" fmla="*/ 1223963 w 1914525"/>
                <a:gd name="connsiteY82" fmla="*/ 71438 h 1399068"/>
                <a:gd name="connsiteX83" fmla="*/ 1181100 w 1914525"/>
                <a:gd name="connsiteY83" fmla="*/ 61913 h 1399068"/>
                <a:gd name="connsiteX84" fmla="*/ 1166813 w 1914525"/>
                <a:gd name="connsiteY84" fmla="*/ 52388 h 1399068"/>
                <a:gd name="connsiteX85" fmla="*/ 1143000 w 1914525"/>
                <a:gd name="connsiteY85" fmla="*/ 47625 h 1399068"/>
                <a:gd name="connsiteX86" fmla="*/ 1114425 w 1914525"/>
                <a:gd name="connsiteY86" fmla="*/ 38100 h 1399068"/>
                <a:gd name="connsiteX87" fmla="*/ 1085850 w 1914525"/>
                <a:gd name="connsiteY87" fmla="*/ 28575 h 1399068"/>
                <a:gd name="connsiteX88" fmla="*/ 1009650 w 1914525"/>
                <a:gd name="connsiteY88" fmla="*/ 19050 h 1399068"/>
                <a:gd name="connsiteX89" fmla="*/ 976313 w 1914525"/>
                <a:gd name="connsiteY89" fmla="*/ 9525 h 1399068"/>
                <a:gd name="connsiteX90" fmla="*/ 923925 w 1914525"/>
                <a:gd name="connsiteY90" fmla="*/ 0 h 1399068"/>
                <a:gd name="connsiteX91" fmla="*/ 771525 w 1914525"/>
                <a:gd name="connsiteY91" fmla="*/ 4763 h 1399068"/>
                <a:gd name="connsiteX92" fmla="*/ 757238 w 1914525"/>
                <a:gd name="connsiteY92" fmla="*/ 9525 h 1399068"/>
                <a:gd name="connsiteX93" fmla="*/ 733425 w 1914525"/>
                <a:gd name="connsiteY93" fmla="*/ 19050 h 1399068"/>
                <a:gd name="connsiteX94" fmla="*/ 714375 w 1914525"/>
                <a:gd name="connsiteY94" fmla="*/ 28575 h 1399068"/>
                <a:gd name="connsiteX95" fmla="*/ 700088 w 1914525"/>
                <a:gd name="connsiteY95" fmla="*/ 33338 h 1399068"/>
                <a:gd name="connsiteX96" fmla="*/ 681038 w 1914525"/>
                <a:gd name="connsiteY96" fmla="*/ 42863 h 1399068"/>
                <a:gd name="connsiteX97" fmla="*/ 633413 w 1914525"/>
                <a:gd name="connsiteY97" fmla="*/ 57150 h 1399068"/>
                <a:gd name="connsiteX98" fmla="*/ 595313 w 1914525"/>
                <a:gd name="connsiteY98" fmla="*/ 71438 h 1399068"/>
                <a:gd name="connsiteX99" fmla="*/ 552450 w 1914525"/>
                <a:gd name="connsiteY99" fmla="*/ 80963 h 1399068"/>
                <a:gd name="connsiteX100" fmla="*/ 519113 w 1914525"/>
                <a:gd name="connsiteY100" fmla="*/ 95250 h 1399068"/>
                <a:gd name="connsiteX101" fmla="*/ 485775 w 1914525"/>
                <a:gd name="connsiteY101" fmla="*/ 100013 h 1399068"/>
                <a:gd name="connsiteX102" fmla="*/ 438150 w 1914525"/>
                <a:gd name="connsiteY102" fmla="*/ 119063 h 1399068"/>
                <a:gd name="connsiteX103" fmla="*/ 404813 w 1914525"/>
                <a:gd name="connsiteY103" fmla="*/ 133350 h 1399068"/>
                <a:gd name="connsiteX104" fmla="*/ 390525 w 1914525"/>
                <a:gd name="connsiteY104" fmla="*/ 147638 h 1399068"/>
                <a:gd name="connsiteX105" fmla="*/ 352425 w 1914525"/>
                <a:gd name="connsiteY105" fmla="*/ 166688 h 1399068"/>
                <a:gd name="connsiteX106" fmla="*/ 319088 w 1914525"/>
                <a:gd name="connsiteY106" fmla="*/ 180975 h 1399068"/>
                <a:gd name="connsiteX107" fmla="*/ 300038 w 1914525"/>
                <a:gd name="connsiteY107" fmla="*/ 195263 h 1399068"/>
                <a:gd name="connsiteX108" fmla="*/ 285750 w 1914525"/>
                <a:gd name="connsiteY108" fmla="*/ 200025 h 1399068"/>
                <a:gd name="connsiteX109" fmla="*/ 266700 w 1914525"/>
                <a:gd name="connsiteY109" fmla="*/ 214313 h 1399068"/>
                <a:gd name="connsiteX110" fmla="*/ 228600 w 1914525"/>
                <a:gd name="connsiteY110" fmla="*/ 233363 h 1399068"/>
                <a:gd name="connsiteX111" fmla="*/ 200025 w 1914525"/>
                <a:gd name="connsiteY111" fmla="*/ 252413 h 1399068"/>
                <a:gd name="connsiteX112" fmla="*/ 185738 w 1914525"/>
                <a:gd name="connsiteY112" fmla="*/ 261938 h 1399068"/>
                <a:gd name="connsiteX113" fmla="*/ 166688 w 1914525"/>
                <a:gd name="connsiteY113" fmla="*/ 271463 h 1399068"/>
                <a:gd name="connsiteX114" fmla="*/ 157163 w 1914525"/>
                <a:gd name="connsiteY114" fmla="*/ 285750 h 1399068"/>
                <a:gd name="connsiteX115" fmla="*/ 142875 w 1914525"/>
                <a:gd name="connsiteY115" fmla="*/ 300038 h 1399068"/>
                <a:gd name="connsiteX116" fmla="*/ 119063 w 1914525"/>
                <a:gd name="connsiteY116" fmla="*/ 333375 h 1399068"/>
                <a:gd name="connsiteX117" fmla="*/ 114300 w 1914525"/>
                <a:gd name="connsiteY117" fmla="*/ 347663 h 1399068"/>
                <a:gd name="connsiteX118" fmla="*/ 104775 w 1914525"/>
                <a:gd name="connsiteY118" fmla="*/ 371475 h 1399068"/>
                <a:gd name="connsiteX119" fmla="*/ 85725 w 1914525"/>
                <a:gd name="connsiteY119" fmla="*/ 404813 h 1399068"/>
                <a:gd name="connsiteX120" fmla="*/ 76200 w 1914525"/>
                <a:gd name="connsiteY120" fmla="*/ 442913 h 1399068"/>
                <a:gd name="connsiteX121" fmla="*/ 71438 w 1914525"/>
                <a:gd name="connsiteY121" fmla="*/ 457200 h 1399068"/>
                <a:gd name="connsiteX122" fmla="*/ 66675 w 1914525"/>
                <a:gd name="connsiteY122" fmla="*/ 490538 h 1399068"/>
                <a:gd name="connsiteX123" fmla="*/ 61913 w 1914525"/>
                <a:gd name="connsiteY123" fmla="*/ 504825 h 1399068"/>
                <a:gd name="connsiteX124" fmla="*/ 57150 w 1914525"/>
                <a:gd name="connsiteY124" fmla="*/ 523875 h 1399068"/>
                <a:gd name="connsiteX125" fmla="*/ 52388 w 1914525"/>
                <a:gd name="connsiteY125" fmla="*/ 576263 h 1399068"/>
                <a:gd name="connsiteX126" fmla="*/ 47625 w 1914525"/>
                <a:gd name="connsiteY126" fmla="*/ 604838 h 1399068"/>
                <a:gd name="connsiteX127" fmla="*/ 38100 w 1914525"/>
                <a:gd name="connsiteY127" fmla="*/ 714375 h 1399068"/>
                <a:gd name="connsiteX128" fmla="*/ 28575 w 1914525"/>
                <a:gd name="connsiteY128" fmla="*/ 762000 h 1399068"/>
                <a:gd name="connsiteX129" fmla="*/ 14288 w 1914525"/>
                <a:gd name="connsiteY129" fmla="*/ 866775 h 1399068"/>
                <a:gd name="connsiteX130" fmla="*/ 9525 w 1914525"/>
                <a:gd name="connsiteY130" fmla="*/ 890588 h 1399068"/>
                <a:gd name="connsiteX131" fmla="*/ 0 w 1914525"/>
                <a:gd name="connsiteY131" fmla="*/ 919163 h 1399068"/>
                <a:gd name="connsiteX132" fmla="*/ 4763 w 1914525"/>
                <a:gd name="connsiteY132" fmla="*/ 1042988 h 1399068"/>
                <a:gd name="connsiteX133" fmla="*/ 14288 w 1914525"/>
                <a:gd name="connsiteY133" fmla="*/ 1076325 h 1399068"/>
                <a:gd name="connsiteX134" fmla="*/ 23813 w 1914525"/>
                <a:gd name="connsiteY134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338138 w 1914525"/>
                <a:gd name="connsiteY14" fmla="*/ 419100 h 1399068"/>
                <a:gd name="connsiteX15" fmla="*/ 521494 w 1914525"/>
                <a:gd name="connsiteY15" fmla="*/ 390527 h 1399068"/>
                <a:gd name="connsiteX16" fmla="*/ 452438 w 1914525"/>
                <a:gd name="connsiteY16" fmla="*/ 283369 h 1399068"/>
                <a:gd name="connsiteX17" fmla="*/ 600075 w 1914525"/>
                <a:gd name="connsiteY17" fmla="*/ 264318 h 1399068"/>
                <a:gd name="connsiteX18" fmla="*/ 773907 w 1914525"/>
                <a:gd name="connsiteY18" fmla="*/ 230981 h 1399068"/>
                <a:gd name="connsiteX19" fmla="*/ 890588 w 1914525"/>
                <a:gd name="connsiteY19" fmla="*/ 209550 h 1399068"/>
                <a:gd name="connsiteX20" fmla="*/ 1014412 w 1914525"/>
                <a:gd name="connsiteY20" fmla="*/ 221455 h 1399068"/>
                <a:gd name="connsiteX21" fmla="*/ 1107281 w 1914525"/>
                <a:gd name="connsiteY21" fmla="*/ 200024 h 1399068"/>
                <a:gd name="connsiteX22" fmla="*/ 1247776 w 1914525"/>
                <a:gd name="connsiteY22" fmla="*/ 211931 h 1399068"/>
                <a:gd name="connsiteX23" fmla="*/ 1409700 w 1914525"/>
                <a:gd name="connsiteY23" fmla="*/ 242887 h 1399068"/>
                <a:gd name="connsiteX24" fmla="*/ 1557338 w 1914525"/>
                <a:gd name="connsiteY24" fmla="*/ 295275 h 1399068"/>
                <a:gd name="connsiteX25" fmla="*/ 1590675 w 1914525"/>
                <a:gd name="connsiteY25" fmla="*/ 314325 h 1399068"/>
                <a:gd name="connsiteX26" fmla="*/ 1619250 w 1914525"/>
                <a:gd name="connsiteY26" fmla="*/ 342900 h 1399068"/>
                <a:gd name="connsiteX27" fmla="*/ 1657350 w 1914525"/>
                <a:gd name="connsiteY27" fmla="*/ 390525 h 1399068"/>
                <a:gd name="connsiteX28" fmla="*/ 1676400 w 1914525"/>
                <a:gd name="connsiteY28" fmla="*/ 419100 h 1399068"/>
                <a:gd name="connsiteX29" fmla="*/ 1704975 w 1914525"/>
                <a:gd name="connsiteY29" fmla="*/ 471488 h 1399068"/>
                <a:gd name="connsiteX30" fmla="*/ 1747838 w 1914525"/>
                <a:gd name="connsiteY30" fmla="*/ 542925 h 1399068"/>
                <a:gd name="connsiteX31" fmla="*/ 1762125 w 1914525"/>
                <a:gd name="connsiteY31" fmla="*/ 571500 h 1399068"/>
                <a:gd name="connsiteX32" fmla="*/ 1771650 w 1914525"/>
                <a:gd name="connsiteY32" fmla="*/ 600075 h 1399068"/>
                <a:gd name="connsiteX33" fmla="*/ 1790700 w 1914525"/>
                <a:gd name="connsiteY33" fmla="*/ 642938 h 1399068"/>
                <a:gd name="connsiteX34" fmla="*/ 1809750 w 1914525"/>
                <a:gd name="connsiteY34" fmla="*/ 695325 h 1399068"/>
                <a:gd name="connsiteX35" fmla="*/ 1824038 w 1914525"/>
                <a:gd name="connsiteY35" fmla="*/ 747713 h 1399068"/>
                <a:gd name="connsiteX36" fmla="*/ 1833563 w 1914525"/>
                <a:gd name="connsiteY36" fmla="*/ 804863 h 1399068"/>
                <a:gd name="connsiteX37" fmla="*/ 1845469 w 1914525"/>
                <a:gd name="connsiteY37" fmla="*/ 940594 h 1399068"/>
                <a:gd name="connsiteX38" fmla="*/ 1857375 w 1914525"/>
                <a:gd name="connsiteY38" fmla="*/ 1000125 h 1399068"/>
                <a:gd name="connsiteX39" fmla="*/ 1850231 w 1914525"/>
                <a:gd name="connsiteY39" fmla="*/ 1166813 h 1399068"/>
                <a:gd name="connsiteX40" fmla="*/ 1885950 w 1914525"/>
                <a:gd name="connsiteY40" fmla="*/ 1285875 h 1399068"/>
                <a:gd name="connsiteX41" fmla="*/ 1876425 w 1914525"/>
                <a:gd name="connsiteY41" fmla="*/ 1357313 h 1399068"/>
                <a:gd name="connsiteX42" fmla="*/ 1866900 w 1914525"/>
                <a:gd name="connsiteY42" fmla="*/ 1395413 h 1399068"/>
                <a:gd name="connsiteX43" fmla="*/ 1862138 w 1914525"/>
                <a:gd name="connsiteY43" fmla="*/ 1271587 h 1399068"/>
                <a:gd name="connsiteX44" fmla="*/ 1881188 w 1914525"/>
                <a:gd name="connsiteY44" fmla="*/ 1238250 h 1399068"/>
                <a:gd name="connsiteX45" fmla="*/ 1890713 w 1914525"/>
                <a:gd name="connsiteY45" fmla="*/ 1200150 h 1399068"/>
                <a:gd name="connsiteX46" fmla="*/ 1900238 w 1914525"/>
                <a:gd name="connsiteY46" fmla="*/ 1171575 h 1399068"/>
                <a:gd name="connsiteX47" fmla="*/ 1905000 w 1914525"/>
                <a:gd name="connsiteY47" fmla="*/ 1085850 h 1399068"/>
                <a:gd name="connsiteX48" fmla="*/ 1914525 w 1914525"/>
                <a:gd name="connsiteY48" fmla="*/ 809625 h 1399068"/>
                <a:gd name="connsiteX49" fmla="*/ 1909763 w 1914525"/>
                <a:gd name="connsiteY49" fmla="*/ 666750 h 1399068"/>
                <a:gd name="connsiteX50" fmla="*/ 1890713 w 1914525"/>
                <a:gd name="connsiteY50" fmla="*/ 633413 h 1399068"/>
                <a:gd name="connsiteX51" fmla="*/ 1881188 w 1914525"/>
                <a:gd name="connsiteY51" fmla="*/ 609600 h 1399068"/>
                <a:gd name="connsiteX52" fmla="*/ 1871663 w 1914525"/>
                <a:gd name="connsiteY52" fmla="*/ 581025 h 1399068"/>
                <a:gd name="connsiteX53" fmla="*/ 1862138 w 1914525"/>
                <a:gd name="connsiteY53" fmla="*/ 566738 h 1399068"/>
                <a:gd name="connsiteX54" fmla="*/ 1857375 w 1914525"/>
                <a:gd name="connsiteY54" fmla="*/ 542925 h 1399068"/>
                <a:gd name="connsiteX55" fmla="*/ 1847850 w 1914525"/>
                <a:gd name="connsiteY55" fmla="*/ 528638 h 1399068"/>
                <a:gd name="connsiteX56" fmla="*/ 1843088 w 1914525"/>
                <a:gd name="connsiteY56" fmla="*/ 514350 h 1399068"/>
                <a:gd name="connsiteX57" fmla="*/ 1833563 w 1914525"/>
                <a:gd name="connsiteY57" fmla="*/ 495300 h 1399068"/>
                <a:gd name="connsiteX58" fmla="*/ 1824038 w 1914525"/>
                <a:gd name="connsiteY58" fmla="*/ 457200 h 1399068"/>
                <a:gd name="connsiteX59" fmla="*/ 1814513 w 1914525"/>
                <a:gd name="connsiteY59" fmla="*/ 438150 h 1399068"/>
                <a:gd name="connsiteX60" fmla="*/ 1800225 w 1914525"/>
                <a:gd name="connsiteY60" fmla="*/ 404813 h 1399068"/>
                <a:gd name="connsiteX61" fmla="*/ 1790700 w 1914525"/>
                <a:gd name="connsiteY61" fmla="*/ 376238 h 1399068"/>
                <a:gd name="connsiteX62" fmla="*/ 1785938 w 1914525"/>
                <a:gd name="connsiteY62" fmla="*/ 361950 h 1399068"/>
                <a:gd name="connsiteX63" fmla="*/ 1781175 w 1914525"/>
                <a:gd name="connsiteY63" fmla="*/ 342900 h 1399068"/>
                <a:gd name="connsiteX64" fmla="*/ 1771650 w 1914525"/>
                <a:gd name="connsiteY64" fmla="*/ 328613 h 1399068"/>
                <a:gd name="connsiteX65" fmla="*/ 1752600 w 1914525"/>
                <a:gd name="connsiteY65" fmla="*/ 280988 h 1399068"/>
                <a:gd name="connsiteX66" fmla="*/ 1747838 w 1914525"/>
                <a:gd name="connsiteY66" fmla="*/ 266700 h 1399068"/>
                <a:gd name="connsiteX67" fmla="*/ 1738313 w 1914525"/>
                <a:gd name="connsiteY67" fmla="*/ 252413 h 1399068"/>
                <a:gd name="connsiteX68" fmla="*/ 1724025 w 1914525"/>
                <a:gd name="connsiteY68" fmla="*/ 228600 h 1399068"/>
                <a:gd name="connsiteX69" fmla="*/ 1714500 w 1914525"/>
                <a:gd name="connsiteY69" fmla="*/ 214313 h 1399068"/>
                <a:gd name="connsiteX70" fmla="*/ 1700213 w 1914525"/>
                <a:gd name="connsiteY70" fmla="*/ 204788 h 1399068"/>
                <a:gd name="connsiteX71" fmla="*/ 1676400 w 1914525"/>
                <a:gd name="connsiteY71" fmla="*/ 176213 h 1399068"/>
                <a:gd name="connsiteX72" fmla="*/ 1666875 w 1914525"/>
                <a:gd name="connsiteY72" fmla="*/ 161925 h 1399068"/>
                <a:gd name="connsiteX73" fmla="*/ 1638300 w 1914525"/>
                <a:gd name="connsiteY73" fmla="*/ 152400 h 1399068"/>
                <a:gd name="connsiteX74" fmla="*/ 1609725 w 1914525"/>
                <a:gd name="connsiteY74" fmla="*/ 142875 h 1399068"/>
                <a:gd name="connsiteX75" fmla="*/ 1590675 w 1914525"/>
                <a:gd name="connsiteY75" fmla="*/ 133350 h 1399068"/>
                <a:gd name="connsiteX76" fmla="*/ 1533525 w 1914525"/>
                <a:gd name="connsiteY76" fmla="*/ 123825 h 1399068"/>
                <a:gd name="connsiteX77" fmla="*/ 1495425 w 1914525"/>
                <a:gd name="connsiteY77" fmla="*/ 109538 h 1399068"/>
                <a:gd name="connsiteX78" fmla="*/ 1376363 w 1914525"/>
                <a:gd name="connsiteY78" fmla="*/ 95250 h 1399068"/>
                <a:gd name="connsiteX79" fmla="*/ 1343025 w 1914525"/>
                <a:gd name="connsiteY79" fmla="*/ 90488 h 1399068"/>
                <a:gd name="connsiteX80" fmla="*/ 1281113 w 1914525"/>
                <a:gd name="connsiteY80" fmla="*/ 76200 h 1399068"/>
                <a:gd name="connsiteX81" fmla="*/ 1223963 w 1914525"/>
                <a:gd name="connsiteY81" fmla="*/ 71438 h 1399068"/>
                <a:gd name="connsiteX82" fmla="*/ 1181100 w 1914525"/>
                <a:gd name="connsiteY82" fmla="*/ 61913 h 1399068"/>
                <a:gd name="connsiteX83" fmla="*/ 1166813 w 1914525"/>
                <a:gd name="connsiteY83" fmla="*/ 52388 h 1399068"/>
                <a:gd name="connsiteX84" fmla="*/ 1143000 w 1914525"/>
                <a:gd name="connsiteY84" fmla="*/ 47625 h 1399068"/>
                <a:gd name="connsiteX85" fmla="*/ 1114425 w 1914525"/>
                <a:gd name="connsiteY85" fmla="*/ 38100 h 1399068"/>
                <a:gd name="connsiteX86" fmla="*/ 1085850 w 1914525"/>
                <a:gd name="connsiteY86" fmla="*/ 28575 h 1399068"/>
                <a:gd name="connsiteX87" fmla="*/ 1009650 w 1914525"/>
                <a:gd name="connsiteY87" fmla="*/ 19050 h 1399068"/>
                <a:gd name="connsiteX88" fmla="*/ 976313 w 1914525"/>
                <a:gd name="connsiteY88" fmla="*/ 9525 h 1399068"/>
                <a:gd name="connsiteX89" fmla="*/ 923925 w 1914525"/>
                <a:gd name="connsiteY89" fmla="*/ 0 h 1399068"/>
                <a:gd name="connsiteX90" fmla="*/ 771525 w 1914525"/>
                <a:gd name="connsiteY90" fmla="*/ 4763 h 1399068"/>
                <a:gd name="connsiteX91" fmla="*/ 757238 w 1914525"/>
                <a:gd name="connsiteY91" fmla="*/ 9525 h 1399068"/>
                <a:gd name="connsiteX92" fmla="*/ 733425 w 1914525"/>
                <a:gd name="connsiteY92" fmla="*/ 19050 h 1399068"/>
                <a:gd name="connsiteX93" fmla="*/ 714375 w 1914525"/>
                <a:gd name="connsiteY93" fmla="*/ 28575 h 1399068"/>
                <a:gd name="connsiteX94" fmla="*/ 700088 w 1914525"/>
                <a:gd name="connsiteY94" fmla="*/ 33338 h 1399068"/>
                <a:gd name="connsiteX95" fmla="*/ 681038 w 1914525"/>
                <a:gd name="connsiteY95" fmla="*/ 42863 h 1399068"/>
                <a:gd name="connsiteX96" fmla="*/ 633413 w 1914525"/>
                <a:gd name="connsiteY96" fmla="*/ 57150 h 1399068"/>
                <a:gd name="connsiteX97" fmla="*/ 595313 w 1914525"/>
                <a:gd name="connsiteY97" fmla="*/ 71438 h 1399068"/>
                <a:gd name="connsiteX98" fmla="*/ 552450 w 1914525"/>
                <a:gd name="connsiteY98" fmla="*/ 80963 h 1399068"/>
                <a:gd name="connsiteX99" fmla="*/ 519113 w 1914525"/>
                <a:gd name="connsiteY99" fmla="*/ 95250 h 1399068"/>
                <a:gd name="connsiteX100" fmla="*/ 485775 w 1914525"/>
                <a:gd name="connsiteY100" fmla="*/ 100013 h 1399068"/>
                <a:gd name="connsiteX101" fmla="*/ 438150 w 1914525"/>
                <a:gd name="connsiteY101" fmla="*/ 119063 h 1399068"/>
                <a:gd name="connsiteX102" fmla="*/ 404813 w 1914525"/>
                <a:gd name="connsiteY102" fmla="*/ 133350 h 1399068"/>
                <a:gd name="connsiteX103" fmla="*/ 390525 w 1914525"/>
                <a:gd name="connsiteY103" fmla="*/ 147638 h 1399068"/>
                <a:gd name="connsiteX104" fmla="*/ 352425 w 1914525"/>
                <a:gd name="connsiteY104" fmla="*/ 166688 h 1399068"/>
                <a:gd name="connsiteX105" fmla="*/ 319088 w 1914525"/>
                <a:gd name="connsiteY105" fmla="*/ 180975 h 1399068"/>
                <a:gd name="connsiteX106" fmla="*/ 300038 w 1914525"/>
                <a:gd name="connsiteY106" fmla="*/ 195263 h 1399068"/>
                <a:gd name="connsiteX107" fmla="*/ 285750 w 1914525"/>
                <a:gd name="connsiteY107" fmla="*/ 200025 h 1399068"/>
                <a:gd name="connsiteX108" fmla="*/ 266700 w 1914525"/>
                <a:gd name="connsiteY108" fmla="*/ 214313 h 1399068"/>
                <a:gd name="connsiteX109" fmla="*/ 228600 w 1914525"/>
                <a:gd name="connsiteY109" fmla="*/ 233363 h 1399068"/>
                <a:gd name="connsiteX110" fmla="*/ 200025 w 1914525"/>
                <a:gd name="connsiteY110" fmla="*/ 252413 h 1399068"/>
                <a:gd name="connsiteX111" fmla="*/ 185738 w 1914525"/>
                <a:gd name="connsiteY111" fmla="*/ 261938 h 1399068"/>
                <a:gd name="connsiteX112" fmla="*/ 166688 w 1914525"/>
                <a:gd name="connsiteY112" fmla="*/ 271463 h 1399068"/>
                <a:gd name="connsiteX113" fmla="*/ 157163 w 1914525"/>
                <a:gd name="connsiteY113" fmla="*/ 285750 h 1399068"/>
                <a:gd name="connsiteX114" fmla="*/ 142875 w 1914525"/>
                <a:gd name="connsiteY114" fmla="*/ 300038 h 1399068"/>
                <a:gd name="connsiteX115" fmla="*/ 119063 w 1914525"/>
                <a:gd name="connsiteY115" fmla="*/ 333375 h 1399068"/>
                <a:gd name="connsiteX116" fmla="*/ 114300 w 1914525"/>
                <a:gd name="connsiteY116" fmla="*/ 347663 h 1399068"/>
                <a:gd name="connsiteX117" fmla="*/ 104775 w 1914525"/>
                <a:gd name="connsiteY117" fmla="*/ 371475 h 1399068"/>
                <a:gd name="connsiteX118" fmla="*/ 85725 w 1914525"/>
                <a:gd name="connsiteY118" fmla="*/ 404813 h 1399068"/>
                <a:gd name="connsiteX119" fmla="*/ 76200 w 1914525"/>
                <a:gd name="connsiteY119" fmla="*/ 442913 h 1399068"/>
                <a:gd name="connsiteX120" fmla="*/ 71438 w 1914525"/>
                <a:gd name="connsiteY120" fmla="*/ 457200 h 1399068"/>
                <a:gd name="connsiteX121" fmla="*/ 66675 w 1914525"/>
                <a:gd name="connsiteY121" fmla="*/ 490538 h 1399068"/>
                <a:gd name="connsiteX122" fmla="*/ 61913 w 1914525"/>
                <a:gd name="connsiteY122" fmla="*/ 504825 h 1399068"/>
                <a:gd name="connsiteX123" fmla="*/ 57150 w 1914525"/>
                <a:gd name="connsiteY123" fmla="*/ 523875 h 1399068"/>
                <a:gd name="connsiteX124" fmla="*/ 52388 w 1914525"/>
                <a:gd name="connsiteY124" fmla="*/ 576263 h 1399068"/>
                <a:gd name="connsiteX125" fmla="*/ 47625 w 1914525"/>
                <a:gd name="connsiteY125" fmla="*/ 604838 h 1399068"/>
                <a:gd name="connsiteX126" fmla="*/ 38100 w 1914525"/>
                <a:gd name="connsiteY126" fmla="*/ 714375 h 1399068"/>
                <a:gd name="connsiteX127" fmla="*/ 28575 w 1914525"/>
                <a:gd name="connsiteY127" fmla="*/ 762000 h 1399068"/>
                <a:gd name="connsiteX128" fmla="*/ 14288 w 1914525"/>
                <a:gd name="connsiteY128" fmla="*/ 866775 h 1399068"/>
                <a:gd name="connsiteX129" fmla="*/ 9525 w 1914525"/>
                <a:gd name="connsiteY129" fmla="*/ 890588 h 1399068"/>
                <a:gd name="connsiteX130" fmla="*/ 0 w 1914525"/>
                <a:gd name="connsiteY130" fmla="*/ 919163 h 1399068"/>
                <a:gd name="connsiteX131" fmla="*/ 4763 w 1914525"/>
                <a:gd name="connsiteY131" fmla="*/ 1042988 h 1399068"/>
                <a:gd name="connsiteX132" fmla="*/ 14288 w 1914525"/>
                <a:gd name="connsiteY132" fmla="*/ 1076325 h 1399068"/>
                <a:gd name="connsiteX133" fmla="*/ 23813 w 1914525"/>
                <a:gd name="connsiteY133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521494 w 1914525"/>
                <a:gd name="connsiteY14" fmla="*/ 390527 h 1399068"/>
                <a:gd name="connsiteX15" fmla="*/ 452438 w 1914525"/>
                <a:gd name="connsiteY15" fmla="*/ 283369 h 1399068"/>
                <a:gd name="connsiteX16" fmla="*/ 600075 w 1914525"/>
                <a:gd name="connsiteY16" fmla="*/ 264318 h 1399068"/>
                <a:gd name="connsiteX17" fmla="*/ 773907 w 1914525"/>
                <a:gd name="connsiteY17" fmla="*/ 230981 h 1399068"/>
                <a:gd name="connsiteX18" fmla="*/ 890588 w 1914525"/>
                <a:gd name="connsiteY18" fmla="*/ 209550 h 1399068"/>
                <a:gd name="connsiteX19" fmla="*/ 1014412 w 1914525"/>
                <a:gd name="connsiteY19" fmla="*/ 221455 h 1399068"/>
                <a:gd name="connsiteX20" fmla="*/ 1107281 w 1914525"/>
                <a:gd name="connsiteY20" fmla="*/ 200024 h 1399068"/>
                <a:gd name="connsiteX21" fmla="*/ 1247776 w 1914525"/>
                <a:gd name="connsiteY21" fmla="*/ 211931 h 1399068"/>
                <a:gd name="connsiteX22" fmla="*/ 1409700 w 1914525"/>
                <a:gd name="connsiteY22" fmla="*/ 242887 h 1399068"/>
                <a:gd name="connsiteX23" fmla="*/ 1557338 w 1914525"/>
                <a:gd name="connsiteY23" fmla="*/ 295275 h 1399068"/>
                <a:gd name="connsiteX24" fmla="*/ 1590675 w 1914525"/>
                <a:gd name="connsiteY24" fmla="*/ 314325 h 1399068"/>
                <a:gd name="connsiteX25" fmla="*/ 1619250 w 1914525"/>
                <a:gd name="connsiteY25" fmla="*/ 342900 h 1399068"/>
                <a:gd name="connsiteX26" fmla="*/ 1657350 w 1914525"/>
                <a:gd name="connsiteY26" fmla="*/ 390525 h 1399068"/>
                <a:gd name="connsiteX27" fmla="*/ 1676400 w 1914525"/>
                <a:gd name="connsiteY27" fmla="*/ 419100 h 1399068"/>
                <a:gd name="connsiteX28" fmla="*/ 1704975 w 1914525"/>
                <a:gd name="connsiteY28" fmla="*/ 471488 h 1399068"/>
                <a:gd name="connsiteX29" fmla="*/ 1747838 w 1914525"/>
                <a:gd name="connsiteY29" fmla="*/ 542925 h 1399068"/>
                <a:gd name="connsiteX30" fmla="*/ 1762125 w 1914525"/>
                <a:gd name="connsiteY30" fmla="*/ 571500 h 1399068"/>
                <a:gd name="connsiteX31" fmla="*/ 1771650 w 1914525"/>
                <a:gd name="connsiteY31" fmla="*/ 600075 h 1399068"/>
                <a:gd name="connsiteX32" fmla="*/ 1790700 w 1914525"/>
                <a:gd name="connsiteY32" fmla="*/ 642938 h 1399068"/>
                <a:gd name="connsiteX33" fmla="*/ 1809750 w 1914525"/>
                <a:gd name="connsiteY33" fmla="*/ 695325 h 1399068"/>
                <a:gd name="connsiteX34" fmla="*/ 1824038 w 1914525"/>
                <a:gd name="connsiteY34" fmla="*/ 747713 h 1399068"/>
                <a:gd name="connsiteX35" fmla="*/ 1833563 w 1914525"/>
                <a:gd name="connsiteY35" fmla="*/ 804863 h 1399068"/>
                <a:gd name="connsiteX36" fmla="*/ 1845469 w 1914525"/>
                <a:gd name="connsiteY36" fmla="*/ 940594 h 1399068"/>
                <a:gd name="connsiteX37" fmla="*/ 1857375 w 1914525"/>
                <a:gd name="connsiteY37" fmla="*/ 1000125 h 1399068"/>
                <a:gd name="connsiteX38" fmla="*/ 1850231 w 1914525"/>
                <a:gd name="connsiteY38" fmla="*/ 1166813 h 1399068"/>
                <a:gd name="connsiteX39" fmla="*/ 1885950 w 1914525"/>
                <a:gd name="connsiteY39" fmla="*/ 1285875 h 1399068"/>
                <a:gd name="connsiteX40" fmla="*/ 1876425 w 1914525"/>
                <a:gd name="connsiteY40" fmla="*/ 1357313 h 1399068"/>
                <a:gd name="connsiteX41" fmla="*/ 1866900 w 1914525"/>
                <a:gd name="connsiteY41" fmla="*/ 1395413 h 1399068"/>
                <a:gd name="connsiteX42" fmla="*/ 1862138 w 1914525"/>
                <a:gd name="connsiteY42" fmla="*/ 1271587 h 1399068"/>
                <a:gd name="connsiteX43" fmla="*/ 1881188 w 1914525"/>
                <a:gd name="connsiteY43" fmla="*/ 1238250 h 1399068"/>
                <a:gd name="connsiteX44" fmla="*/ 1890713 w 1914525"/>
                <a:gd name="connsiteY44" fmla="*/ 1200150 h 1399068"/>
                <a:gd name="connsiteX45" fmla="*/ 1900238 w 1914525"/>
                <a:gd name="connsiteY45" fmla="*/ 1171575 h 1399068"/>
                <a:gd name="connsiteX46" fmla="*/ 1905000 w 1914525"/>
                <a:gd name="connsiteY46" fmla="*/ 1085850 h 1399068"/>
                <a:gd name="connsiteX47" fmla="*/ 1914525 w 1914525"/>
                <a:gd name="connsiteY47" fmla="*/ 809625 h 1399068"/>
                <a:gd name="connsiteX48" fmla="*/ 1909763 w 1914525"/>
                <a:gd name="connsiteY48" fmla="*/ 666750 h 1399068"/>
                <a:gd name="connsiteX49" fmla="*/ 1890713 w 1914525"/>
                <a:gd name="connsiteY49" fmla="*/ 633413 h 1399068"/>
                <a:gd name="connsiteX50" fmla="*/ 1881188 w 1914525"/>
                <a:gd name="connsiteY50" fmla="*/ 609600 h 1399068"/>
                <a:gd name="connsiteX51" fmla="*/ 1871663 w 1914525"/>
                <a:gd name="connsiteY51" fmla="*/ 581025 h 1399068"/>
                <a:gd name="connsiteX52" fmla="*/ 1862138 w 1914525"/>
                <a:gd name="connsiteY52" fmla="*/ 566738 h 1399068"/>
                <a:gd name="connsiteX53" fmla="*/ 1857375 w 1914525"/>
                <a:gd name="connsiteY53" fmla="*/ 542925 h 1399068"/>
                <a:gd name="connsiteX54" fmla="*/ 1847850 w 1914525"/>
                <a:gd name="connsiteY54" fmla="*/ 528638 h 1399068"/>
                <a:gd name="connsiteX55" fmla="*/ 1843088 w 1914525"/>
                <a:gd name="connsiteY55" fmla="*/ 514350 h 1399068"/>
                <a:gd name="connsiteX56" fmla="*/ 1833563 w 1914525"/>
                <a:gd name="connsiteY56" fmla="*/ 495300 h 1399068"/>
                <a:gd name="connsiteX57" fmla="*/ 1824038 w 1914525"/>
                <a:gd name="connsiteY57" fmla="*/ 457200 h 1399068"/>
                <a:gd name="connsiteX58" fmla="*/ 1814513 w 1914525"/>
                <a:gd name="connsiteY58" fmla="*/ 438150 h 1399068"/>
                <a:gd name="connsiteX59" fmla="*/ 1800225 w 1914525"/>
                <a:gd name="connsiteY59" fmla="*/ 404813 h 1399068"/>
                <a:gd name="connsiteX60" fmla="*/ 1790700 w 1914525"/>
                <a:gd name="connsiteY60" fmla="*/ 376238 h 1399068"/>
                <a:gd name="connsiteX61" fmla="*/ 1785938 w 1914525"/>
                <a:gd name="connsiteY61" fmla="*/ 361950 h 1399068"/>
                <a:gd name="connsiteX62" fmla="*/ 1781175 w 1914525"/>
                <a:gd name="connsiteY62" fmla="*/ 342900 h 1399068"/>
                <a:gd name="connsiteX63" fmla="*/ 1771650 w 1914525"/>
                <a:gd name="connsiteY63" fmla="*/ 328613 h 1399068"/>
                <a:gd name="connsiteX64" fmla="*/ 1752600 w 1914525"/>
                <a:gd name="connsiteY64" fmla="*/ 280988 h 1399068"/>
                <a:gd name="connsiteX65" fmla="*/ 1747838 w 1914525"/>
                <a:gd name="connsiteY65" fmla="*/ 266700 h 1399068"/>
                <a:gd name="connsiteX66" fmla="*/ 1738313 w 1914525"/>
                <a:gd name="connsiteY66" fmla="*/ 252413 h 1399068"/>
                <a:gd name="connsiteX67" fmla="*/ 1724025 w 1914525"/>
                <a:gd name="connsiteY67" fmla="*/ 228600 h 1399068"/>
                <a:gd name="connsiteX68" fmla="*/ 1714500 w 1914525"/>
                <a:gd name="connsiteY68" fmla="*/ 214313 h 1399068"/>
                <a:gd name="connsiteX69" fmla="*/ 1700213 w 1914525"/>
                <a:gd name="connsiteY69" fmla="*/ 204788 h 1399068"/>
                <a:gd name="connsiteX70" fmla="*/ 1676400 w 1914525"/>
                <a:gd name="connsiteY70" fmla="*/ 176213 h 1399068"/>
                <a:gd name="connsiteX71" fmla="*/ 1666875 w 1914525"/>
                <a:gd name="connsiteY71" fmla="*/ 161925 h 1399068"/>
                <a:gd name="connsiteX72" fmla="*/ 1638300 w 1914525"/>
                <a:gd name="connsiteY72" fmla="*/ 152400 h 1399068"/>
                <a:gd name="connsiteX73" fmla="*/ 1609725 w 1914525"/>
                <a:gd name="connsiteY73" fmla="*/ 142875 h 1399068"/>
                <a:gd name="connsiteX74" fmla="*/ 1590675 w 1914525"/>
                <a:gd name="connsiteY74" fmla="*/ 133350 h 1399068"/>
                <a:gd name="connsiteX75" fmla="*/ 1533525 w 1914525"/>
                <a:gd name="connsiteY75" fmla="*/ 123825 h 1399068"/>
                <a:gd name="connsiteX76" fmla="*/ 1495425 w 1914525"/>
                <a:gd name="connsiteY76" fmla="*/ 109538 h 1399068"/>
                <a:gd name="connsiteX77" fmla="*/ 1376363 w 1914525"/>
                <a:gd name="connsiteY77" fmla="*/ 95250 h 1399068"/>
                <a:gd name="connsiteX78" fmla="*/ 1343025 w 1914525"/>
                <a:gd name="connsiteY78" fmla="*/ 90488 h 1399068"/>
                <a:gd name="connsiteX79" fmla="*/ 1281113 w 1914525"/>
                <a:gd name="connsiteY79" fmla="*/ 76200 h 1399068"/>
                <a:gd name="connsiteX80" fmla="*/ 1223963 w 1914525"/>
                <a:gd name="connsiteY80" fmla="*/ 71438 h 1399068"/>
                <a:gd name="connsiteX81" fmla="*/ 1181100 w 1914525"/>
                <a:gd name="connsiteY81" fmla="*/ 61913 h 1399068"/>
                <a:gd name="connsiteX82" fmla="*/ 1166813 w 1914525"/>
                <a:gd name="connsiteY82" fmla="*/ 52388 h 1399068"/>
                <a:gd name="connsiteX83" fmla="*/ 1143000 w 1914525"/>
                <a:gd name="connsiteY83" fmla="*/ 47625 h 1399068"/>
                <a:gd name="connsiteX84" fmla="*/ 1114425 w 1914525"/>
                <a:gd name="connsiteY84" fmla="*/ 38100 h 1399068"/>
                <a:gd name="connsiteX85" fmla="*/ 1085850 w 1914525"/>
                <a:gd name="connsiteY85" fmla="*/ 28575 h 1399068"/>
                <a:gd name="connsiteX86" fmla="*/ 1009650 w 1914525"/>
                <a:gd name="connsiteY86" fmla="*/ 19050 h 1399068"/>
                <a:gd name="connsiteX87" fmla="*/ 976313 w 1914525"/>
                <a:gd name="connsiteY87" fmla="*/ 9525 h 1399068"/>
                <a:gd name="connsiteX88" fmla="*/ 923925 w 1914525"/>
                <a:gd name="connsiteY88" fmla="*/ 0 h 1399068"/>
                <a:gd name="connsiteX89" fmla="*/ 771525 w 1914525"/>
                <a:gd name="connsiteY89" fmla="*/ 4763 h 1399068"/>
                <a:gd name="connsiteX90" fmla="*/ 757238 w 1914525"/>
                <a:gd name="connsiteY90" fmla="*/ 9525 h 1399068"/>
                <a:gd name="connsiteX91" fmla="*/ 733425 w 1914525"/>
                <a:gd name="connsiteY91" fmla="*/ 19050 h 1399068"/>
                <a:gd name="connsiteX92" fmla="*/ 714375 w 1914525"/>
                <a:gd name="connsiteY92" fmla="*/ 28575 h 1399068"/>
                <a:gd name="connsiteX93" fmla="*/ 700088 w 1914525"/>
                <a:gd name="connsiteY93" fmla="*/ 33338 h 1399068"/>
                <a:gd name="connsiteX94" fmla="*/ 681038 w 1914525"/>
                <a:gd name="connsiteY94" fmla="*/ 42863 h 1399068"/>
                <a:gd name="connsiteX95" fmla="*/ 633413 w 1914525"/>
                <a:gd name="connsiteY95" fmla="*/ 57150 h 1399068"/>
                <a:gd name="connsiteX96" fmla="*/ 595313 w 1914525"/>
                <a:gd name="connsiteY96" fmla="*/ 71438 h 1399068"/>
                <a:gd name="connsiteX97" fmla="*/ 552450 w 1914525"/>
                <a:gd name="connsiteY97" fmla="*/ 80963 h 1399068"/>
                <a:gd name="connsiteX98" fmla="*/ 519113 w 1914525"/>
                <a:gd name="connsiteY98" fmla="*/ 95250 h 1399068"/>
                <a:gd name="connsiteX99" fmla="*/ 485775 w 1914525"/>
                <a:gd name="connsiteY99" fmla="*/ 100013 h 1399068"/>
                <a:gd name="connsiteX100" fmla="*/ 438150 w 1914525"/>
                <a:gd name="connsiteY100" fmla="*/ 119063 h 1399068"/>
                <a:gd name="connsiteX101" fmla="*/ 404813 w 1914525"/>
                <a:gd name="connsiteY101" fmla="*/ 133350 h 1399068"/>
                <a:gd name="connsiteX102" fmla="*/ 390525 w 1914525"/>
                <a:gd name="connsiteY102" fmla="*/ 147638 h 1399068"/>
                <a:gd name="connsiteX103" fmla="*/ 352425 w 1914525"/>
                <a:gd name="connsiteY103" fmla="*/ 166688 h 1399068"/>
                <a:gd name="connsiteX104" fmla="*/ 319088 w 1914525"/>
                <a:gd name="connsiteY104" fmla="*/ 180975 h 1399068"/>
                <a:gd name="connsiteX105" fmla="*/ 300038 w 1914525"/>
                <a:gd name="connsiteY105" fmla="*/ 195263 h 1399068"/>
                <a:gd name="connsiteX106" fmla="*/ 285750 w 1914525"/>
                <a:gd name="connsiteY106" fmla="*/ 200025 h 1399068"/>
                <a:gd name="connsiteX107" fmla="*/ 266700 w 1914525"/>
                <a:gd name="connsiteY107" fmla="*/ 214313 h 1399068"/>
                <a:gd name="connsiteX108" fmla="*/ 228600 w 1914525"/>
                <a:gd name="connsiteY108" fmla="*/ 233363 h 1399068"/>
                <a:gd name="connsiteX109" fmla="*/ 200025 w 1914525"/>
                <a:gd name="connsiteY109" fmla="*/ 252413 h 1399068"/>
                <a:gd name="connsiteX110" fmla="*/ 185738 w 1914525"/>
                <a:gd name="connsiteY110" fmla="*/ 261938 h 1399068"/>
                <a:gd name="connsiteX111" fmla="*/ 166688 w 1914525"/>
                <a:gd name="connsiteY111" fmla="*/ 271463 h 1399068"/>
                <a:gd name="connsiteX112" fmla="*/ 157163 w 1914525"/>
                <a:gd name="connsiteY112" fmla="*/ 285750 h 1399068"/>
                <a:gd name="connsiteX113" fmla="*/ 142875 w 1914525"/>
                <a:gd name="connsiteY113" fmla="*/ 300038 h 1399068"/>
                <a:gd name="connsiteX114" fmla="*/ 119063 w 1914525"/>
                <a:gd name="connsiteY114" fmla="*/ 333375 h 1399068"/>
                <a:gd name="connsiteX115" fmla="*/ 114300 w 1914525"/>
                <a:gd name="connsiteY115" fmla="*/ 347663 h 1399068"/>
                <a:gd name="connsiteX116" fmla="*/ 104775 w 1914525"/>
                <a:gd name="connsiteY116" fmla="*/ 371475 h 1399068"/>
                <a:gd name="connsiteX117" fmla="*/ 85725 w 1914525"/>
                <a:gd name="connsiteY117" fmla="*/ 404813 h 1399068"/>
                <a:gd name="connsiteX118" fmla="*/ 76200 w 1914525"/>
                <a:gd name="connsiteY118" fmla="*/ 442913 h 1399068"/>
                <a:gd name="connsiteX119" fmla="*/ 71438 w 1914525"/>
                <a:gd name="connsiteY119" fmla="*/ 457200 h 1399068"/>
                <a:gd name="connsiteX120" fmla="*/ 66675 w 1914525"/>
                <a:gd name="connsiteY120" fmla="*/ 490538 h 1399068"/>
                <a:gd name="connsiteX121" fmla="*/ 61913 w 1914525"/>
                <a:gd name="connsiteY121" fmla="*/ 504825 h 1399068"/>
                <a:gd name="connsiteX122" fmla="*/ 57150 w 1914525"/>
                <a:gd name="connsiteY122" fmla="*/ 523875 h 1399068"/>
                <a:gd name="connsiteX123" fmla="*/ 52388 w 1914525"/>
                <a:gd name="connsiteY123" fmla="*/ 576263 h 1399068"/>
                <a:gd name="connsiteX124" fmla="*/ 47625 w 1914525"/>
                <a:gd name="connsiteY124" fmla="*/ 604838 h 1399068"/>
                <a:gd name="connsiteX125" fmla="*/ 38100 w 1914525"/>
                <a:gd name="connsiteY125" fmla="*/ 714375 h 1399068"/>
                <a:gd name="connsiteX126" fmla="*/ 28575 w 1914525"/>
                <a:gd name="connsiteY126" fmla="*/ 762000 h 1399068"/>
                <a:gd name="connsiteX127" fmla="*/ 14288 w 1914525"/>
                <a:gd name="connsiteY127" fmla="*/ 866775 h 1399068"/>
                <a:gd name="connsiteX128" fmla="*/ 9525 w 1914525"/>
                <a:gd name="connsiteY128" fmla="*/ 890588 h 1399068"/>
                <a:gd name="connsiteX129" fmla="*/ 0 w 1914525"/>
                <a:gd name="connsiteY129" fmla="*/ 919163 h 1399068"/>
                <a:gd name="connsiteX130" fmla="*/ 4763 w 1914525"/>
                <a:gd name="connsiteY130" fmla="*/ 1042988 h 1399068"/>
                <a:gd name="connsiteX131" fmla="*/ 14288 w 1914525"/>
                <a:gd name="connsiteY131" fmla="*/ 1076325 h 1399068"/>
                <a:gd name="connsiteX132" fmla="*/ 23813 w 1914525"/>
                <a:gd name="connsiteY132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452438 w 1914525"/>
                <a:gd name="connsiteY14" fmla="*/ 283369 h 1399068"/>
                <a:gd name="connsiteX15" fmla="*/ 600075 w 1914525"/>
                <a:gd name="connsiteY15" fmla="*/ 264318 h 1399068"/>
                <a:gd name="connsiteX16" fmla="*/ 773907 w 1914525"/>
                <a:gd name="connsiteY16" fmla="*/ 230981 h 1399068"/>
                <a:gd name="connsiteX17" fmla="*/ 890588 w 1914525"/>
                <a:gd name="connsiteY17" fmla="*/ 209550 h 1399068"/>
                <a:gd name="connsiteX18" fmla="*/ 1014412 w 1914525"/>
                <a:gd name="connsiteY18" fmla="*/ 221455 h 1399068"/>
                <a:gd name="connsiteX19" fmla="*/ 1107281 w 1914525"/>
                <a:gd name="connsiteY19" fmla="*/ 200024 h 1399068"/>
                <a:gd name="connsiteX20" fmla="*/ 1247776 w 1914525"/>
                <a:gd name="connsiteY20" fmla="*/ 211931 h 1399068"/>
                <a:gd name="connsiteX21" fmla="*/ 1409700 w 1914525"/>
                <a:gd name="connsiteY21" fmla="*/ 242887 h 1399068"/>
                <a:gd name="connsiteX22" fmla="*/ 1557338 w 1914525"/>
                <a:gd name="connsiteY22" fmla="*/ 295275 h 1399068"/>
                <a:gd name="connsiteX23" fmla="*/ 1590675 w 1914525"/>
                <a:gd name="connsiteY23" fmla="*/ 314325 h 1399068"/>
                <a:gd name="connsiteX24" fmla="*/ 1619250 w 1914525"/>
                <a:gd name="connsiteY24" fmla="*/ 342900 h 1399068"/>
                <a:gd name="connsiteX25" fmla="*/ 1657350 w 1914525"/>
                <a:gd name="connsiteY25" fmla="*/ 390525 h 1399068"/>
                <a:gd name="connsiteX26" fmla="*/ 1676400 w 1914525"/>
                <a:gd name="connsiteY26" fmla="*/ 419100 h 1399068"/>
                <a:gd name="connsiteX27" fmla="*/ 1704975 w 1914525"/>
                <a:gd name="connsiteY27" fmla="*/ 471488 h 1399068"/>
                <a:gd name="connsiteX28" fmla="*/ 1747838 w 1914525"/>
                <a:gd name="connsiteY28" fmla="*/ 542925 h 1399068"/>
                <a:gd name="connsiteX29" fmla="*/ 1762125 w 1914525"/>
                <a:gd name="connsiteY29" fmla="*/ 571500 h 1399068"/>
                <a:gd name="connsiteX30" fmla="*/ 1771650 w 1914525"/>
                <a:gd name="connsiteY30" fmla="*/ 600075 h 1399068"/>
                <a:gd name="connsiteX31" fmla="*/ 1790700 w 1914525"/>
                <a:gd name="connsiteY31" fmla="*/ 642938 h 1399068"/>
                <a:gd name="connsiteX32" fmla="*/ 1809750 w 1914525"/>
                <a:gd name="connsiteY32" fmla="*/ 695325 h 1399068"/>
                <a:gd name="connsiteX33" fmla="*/ 1824038 w 1914525"/>
                <a:gd name="connsiteY33" fmla="*/ 747713 h 1399068"/>
                <a:gd name="connsiteX34" fmla="*/ 1833563 w 1914525"/>
                <a:gd name="connsiteY34" fmla="*/ 804863 h 1399068"/>
                <a:gd name="connsiteX35" fmla="*/ 1845469 w 1914525"/>
                <a:gd name="connsiteY35" fmla="*/ 940594 h 1399068"/>
                <a:gd name="connsiteX36" fmla="*/ 1857375 w 1914525"/>
                <a:gd name="connsiteY36" fmla="*/ 1000125 h 1399068"/>
                <a:gd name="connsiteX37" fmla="*/ 1850231 w 1914525"/>
                <a:gd name="connsiteY37" fmla="*/ 1166813 h 1399068"/>
                <a:gd name="connsiteX38" fmla="*/ 1885950 w 1914525"/>
                <a:gd name="connsiteY38" fmla="*/ 1285875 h 1399068"/>
                <a:gd name="connsiteX39" fmla="*/ 1876425 w 1914525"/>
                <a:gd name="connsiteY39" fmla="*/ 1357313 h 1399068"/>
                <a:gd name="connsiteX40" fmla="*/ 1866900 w 1914525"/>
                <a:gd name="connsiteY40" fmla="*/ 1395413 h 1399068"/>
                <a:gd name="connsiteX41" fmla="*/ 1862138 w 1914525"/>
                <a:gd name="connsiteY41" fmla="*/ 1271587 h 1399068"/>
                <a:gd name="connsiteX42" fmla="*/ 1881188 w 1914525"/>
                <a:gd name="connsiteY42" fmla="*/ 1238250 h 1399068"/>
                <a:gd name="connsiteX43" fmla="*/ 1890713 w 1914525"/>
                <a:gd name="connsiteY43" fmla="*/ 1200150 h 1399068"/>
                <a:gd name="connsiteX44" fmla="*/ 1900238 w 1914525"/>
                <a:gd name="connsiteY44" fmla="*/ 1171575 h 1399068"/>
                <a:gd name="connsiteX45" fmla="*/ 1905000 w 1914525"/>
                <a:gd name="connsiteY45" fmla="*/ 1085850 h 1399068"/>
                <a:gd name="connsiteX46" fmla="*/ 1914525 w 1914525"/>
                <a:gd name="connsiteY46" fmla="*/ 809625 h 1399068"/>
                <a:gd name="connsiteX47" fmla="*/ 1909763 w 1914525"/>
                <a:gd name="connsiteY47" fmla="*/ 666750 h 1399068"/>
                <a:gd name="connsiteX48" fmla="*/ 1890713 w 1914525"/>
                <a:gd name="connsiteY48" fmla="*/ 633413 h 1399068"/>
                <a:gd name="connsiteX49" fmla="*/ 1881188 w 1914525"/>
                <a:gd name="connsiteY49" fmla="*/ 609600 h 1399068"/>
                <a:gd name="connsiteX50" fmla="*/ 1871663 w 1914525"/>
                <a:gd name="connsiteY50" fmla="*/ 581025 h 1399068"/>
                <a:gd name="connsiteX51" fmla="*/ 1862138 w 1914525"/>
                <a:gd name="connsiteY51" fmla="*/ 566738 h 1399068"/>
                <a:gd name="connsiteX52" fmla="*/ 1857375 w 1914525"/>
                <a:gd name="connsiteY52" fmla="*/ 542925 h 1399068"/>
                <a:gd name="connsiteX53" fmla="*/ 1847850 w 1914525"/>
                <a:gd name="connsiteY53" fmla="*/ 528638 h 1399068"/>
                <a:gd name="connsiteX54" fmla="*/ 1843088 w 1914525"/>
                <a:gd name="connsiteY54" fmla="*/ 514350 h 1399068"/>
                <a:gd name="connsiteX55" fmla="*/ 1833563 w 1914525"/>
                <a:gd name="connsiteY55" fmla="*/ 495300 h 1399068"/>
                <a:gd name="connsiteX56" fmla="*/ 1824038 w 1914525"/>
                <a:gd name="connsiteY56" fmla="*/ 457200 h 1399068"/>
                <a:gd name="connsiteX57" fmla="*/ 1814513 w 1914525"/>
                <a:gd name="connsiteY57" fmla="*/ 438150 h 1399068"/>
                <a:gd name="connsiteX58" fmla="*/ 1800225 w 1914525"/>
                <a:gd name="connsiteY58" fmla="*/ 404813 h 1399068"/>
                <a:gd name="connsiteX59" fmla="*/ 1790700 w 1914525"/>
                <a:gd name="connsiteY59" fmla="*/ 376238 h 1399068"/>
                <a:gd name="connsiteX60" fmla="*/ 1785938 w 1914525"/>
                <a:gd name="connsiteY60" fmla="*/ 361950 h 1399068"/>
                <a:gd name="connsiteX61" fmla="*/ 1781175 w 1914525"/>
                <a:gd name="connsiteY61" fmla="*/ 342900 h 1399068"/>
                <a:gd name="connsiteX62" fmla="*/ 1771650 w 1914525"/>
                <a:gd name="connsiteY62" fmla="*/ 328613 h 1399068"/>
                <a:gd name="connsiteX63" fmla="*/ 1752600 w 1914525"/>
                <a:gd name="connsiteY63" fmla="*/ 280988 h 1399068"/>
                <a:gd name="connsiteX64" fmla="*/ 1747838 w 1914525"/>
                <a:gd name="connsiteY64" fmla="*/ 266700 h 1399068"/>
                <a:gd name="connsiteX65" fmla="*/ 1738313 w 1914525"/>
                <a:gd name="connsiteY65" fmla="*/ 252413 h 1399068"/>
                <a:gd name="connsiteX66" fmla="*/ 1724025 w 1914525"/>
                <a:gd name="connsiteY66" fmla="*/ 228600 h 1399068"/>
                <a:gd name="connsiteX67" fmla="*/ 1714500 w 1914525"/>
                <a:gd name="connsiteY67" fmla="*/ 214313 h 1399068"/>
                <a:gd name="connsiteX68" fmla="*/ 1700213 w 1914525"/>
                <a:gd name="connsiteY68" fmla="*/ 204788 h 1399068"/>
                <a:gd name="connsiteX69" fmla="*/ 1676400 w 1914525"/>
                <a:gd name="connsiteY69" fmla="*/ 176213 h 1399068"/>
                <a:gd name="connsiteX70" fmla="*/ 1666875 w 1914525"/>
                <a:gd name="connsiteY70" fmla="*/ 161925 h 1399068"/>
                <a:gd name="connsiteX71" fmla="*/ 1638300 w 1914525"/>
                <a:gd name="connsiteY71" fmla="*/ 152400 h 1399068"/>
                <a:gd name="connsiteX72" fmla="*/ 1609725 w 1914525"/>
                <a:gd name="connsiteY72" fmla="*/ 142875 h 1399068"/>
                <a:gd name="connsiteX73" fmla="*/ 1590675 w 1914525"/>
                <a:gd name="connsiteY73" fmla="*/ 133350 h 1399068"/>
                <a:gd name="connsiteX74" fmla="*/ 1533525 w 1914525"/>
                <a:gd name="connsiteY74" fmla="*/ 123825 h 1399068"/>
                <a:gd name="connsiteX75" fmla="*/ 1495425 w 1914525"/>
                <a:gd name="connsiteY75" fmla="*/ 109538 h 1399068"/>
                <a:gd name="connsiteX76" fmla="*/ 1376363 w 1914525"/>
                <a:gd name="connsiteY76" fmla="*/ 95250 h 1399068"/>
                <a:gd name="connsiteX77" fmla="*/ 1343025 w 1914525"/>
                <a:gd name="connsiteY77" fmla="*/ 90488 h 1399068"/>
                <a:gd name="connsiteX78" fmla="*/ 1281113 w 1914525"/>
                <a:gd name="connsiteY78" fmla="*/ 76200 h 1399068"/>
                <a:gd name="connsiteX79" fmla="*/ 1223963 w 1914525"/>
                <a:gd name="connsiteY79" fmla="*/ 71438 h 1399068"/>
                <a:gd name="connsiteX80" fmla="*/ 1181100 w 1914525"/>
                <a:gd name="connsiteY80" fmla="*/ 61913 h 1399068"/>
                <a:gd name="connsiteX81" fmla="*/ 1166813 w 1914525"/>
                <a:gd name="connsiteY81" fmla="*/ 52388 h 1399068"/>
                <a:gd name="connsiteX82" fmla="*/ 1143000 w 1914525"/>
                <a:gd name="connsiteY82" fmla="*/ 47625 h 1399068"/>
                <a:gd name="connsiteX83" fmla="*/ 1114425 w 1914525"/>
                <a:gd name="connsiteY83" fmla="*/ 38100 h 1399068"/>
                <a:gd name="connsiteX84" fmla="*/ 1085850 w 1914525"/>
                <a:gd name="connsiteY84" fmla="*/ 28575 h 1399068"/>
                <a:gd name="connsiteX85" fmla="*/ 1009650 w 1914525"/>
                <a:gd name="connsiteY85" fmla="*/ 19050 h 1399068"/>
                <a:gd name="connsiteX86" fmla="*/ 976313 w 1914525"/>
                <a:gd name="connsiteY86" fmla="*/ 9525 h 1399068"/>
                <a:gd name="connsiteX87" fmla="*/ 923925 w 1914525"/>
                <a:gd name="connsiteY87" fmla="*/ 0 h 1399068"/>
                <a:gd name="connsiteX88" fmla="*/ 771525 w 1914525"/>
                <a:gd name="connsiteY88" fmla="*/ 4763 h 1399068"/>
                <a:gd name="connsiteX89" fmla="*/ 757238 w 1914525"/>
                <a:gd name="connsiteY89" fmla="*/ 9525 h 1399068"/>
                <a:gd name="connsiteX90" fmla="*/ 733425 w 1914525"/>
                <a:gd name="connsiteY90" fmla="*/ 19050 h 1399068"/>
                <a:gd name="connsiteX91" fmla="*/ 714375 w 1914525"/>
                <a:gd name="connsiteY91" fmla="*/ 28575 h 1399068"/>
                <a:gd name="connsiteX92" fmla="*/ 700088 w 1914525"/>
                <a:gd name="connsiteY92" fmla="*/ 33338 h 1399068"/>
                <a:gd name="connsiteX93" fmla="*/ 681038 w 1914525"/>
                <a:gd name="connsiteY93" fmla="*/ 42863 h 1399068"/>
                <a:gd name="connsiteX94" fmla="*/ 633413 w 1914525"/>
                <a:gd name="connsiteY94" fmla="*/ 57150 h 1399068"/>
                <a:gd name="connsiteX95" fmla="*/ 595313 w 1914525"/>
                <a:gd name="connsiteY95" fmla="*/ 71438 h 1399068"/>
                <a:gd name="connsiteX96" fmla="*/ 552450 w 1914525"/>
                <a:gd name="connsiteY96" fmla="*/ 80963 h 1399068"/>
                <a:gd name="connsiteX97" fmla="*/ 519113 w 1914525"/>
                <a:gd name="connsiteY97" fmla="*/ 95250 h 1399068"/>
                <a:gd name="connsiteX98" fmla="*/ 485775 w 1914525"/>
                <a:gd name="connsiteY98" fmla="*/ 100013 h 1399068"/>
                <a:gd name="connsiteX99" fmla="*/ 438150 w 1914525"/>
                <a:gd name="connsiteY99" fmla="*/ 119063 h 1399068"/>
                <a:gd name="connsiteX100" fmla="*/ 404813 w 1914525"/>
                <a:gd name="connsiteY100" fmla="*/ 133350 h 1399068"/>
                <a:gd name="connsiteX101" fmla="*/ 390525 w 1914525"/>
                <a:gd name="connsiteY101" fmla="*/ 147638 h 1399068"/>
                <a:gd name="connsiteX102" fmla="*/ 352425 w 1914525"/>
                <a:gd name="connsiteY102" fmla="*/ 166688 h 1399068"/>
                <a:gd name="connsiteX103" fmla="*/ 319088 w 1914525"/>
                <a:gd name="connsiteY103" fmla="*/ 180975 h 1399068"/>
                <a:gd name="connsiteX104" fmla="*/ 300038 w 1914525"/>
                <a:gd name="connsiteY104" fmla="*/ 195263 h 1399068"/>
                <a:gd name="connsiteX105" fmla="*/ 285750 w 1914525"/>
                <a:gd name="connsiteY105" fmla="*/ 200025 h 1399068"/>
                <a:gd name="connsiteX106" fmla="*/ 266700 w 1914525"/>
                <a:gd name="connsiteY106" fmla="*/ 214313 h 1399068"/>
                <a:gd name="connsiteX107" fmla="*/ 228600 w 1914525"/>
                <a:gd name="connsiteY107" fmla="*/ 233363 h 1399068"/>
                <a:gd name="connsiteX108" fmla="*/ 200025 w 1914525"/>
                <a:gd name="connsiteY108" fmla="*/ 252413 h 1399068"/>
                <a:gd name="connsiteX109" fmla="*/ 185738 w 1914525"/>
                <a:gd name="connsiteY109" fmla="*/ 261938 h 1399068"/>
                <a:gd name="connsiteX110" fmla="*/ 166688 w 1914525"/>
                <a:gd name="connsiteY110" fmla="*/ 271463 h 1399068"/>
                <a:gd name="connsiteX111" fmla="*/ 157163 w 1914525"/>
                <a:gd name="connsiteY111" fmla="*/ 285750 h 1399068"/>
                <a:gd name="connsiteX112" fmla="*/ 142875 w 1914525"/>
                <a:gd name="connsiteY112" fmla="*/ 300038 h 1399068"/>
                <a:gd name="connsiteX113" fmla="*/ 119063 w 1914525"/>
                <a:gd name="connsiteY113" fmla="*/ 333375 h 1399068"/>
                <a:gd name="connsiteX114" fmla="*/ 114300 w 1914525"/>
                <a:gd name="connsiteY114" fmla="*/ 347663 h 1399068"/>
                <a:gd name="connsiteX115" fmla="*/ 104775 w 1914525"/>
                <a:gd name="connsiteY115" fmla="*/ 371475 h 1399068"/>
                <a:gd name="connsiteX116" fmla="*/ 85725 w 1914525"/>
                <a:gd name="connsiteY116" fmla="*/ 404813 h 1399068"/>
                <a:gd name="connsiteX117" fmla="*/ 76200 w 1914525"/>
                <a:gd name="connsiteY117" fmla="*/ 442913 h 1399068"/>
                <a:gd name="connsiteX118" fmla="*/ 71438 w 1914525"/>
                <a:gd name="connsiteY118" fmla="*/ 457200 h 1399068"/>
                <a:gd name="connsiteX119" fmla="*/ 66675 w 1914525"/>
                <a:gd name="connsiteY119" fmla="*/ 490538 h 1399068"/>
                <a:gd name="connsiteX120" fmla="*/ 61913 w 1914525"/>
                <a:gd name="connsiteY120" fmla="*/ 504825 h 1399068"/>
                <a:gd name="connsiteX121" fmla="*/ 57150 w 1914525"/>
                <a:gd name="connsiteY121" fmla="*/ 523875 h 1399068"/>
                <a:gd name="connsiteX122" fmla="*/ 52388 w 1914525"/>
                <a:gd name="connsiteY122" fmla="*/ 576263 h 1399068"/>
                <a:gd name="connsiteX123" fmla="*/ 47625 w 1914525"/>
                <a:gd name="connsiteY123" fmla="*/ 604838 h 1399068"/>
                <a:gd name="connsiteX124" fmla="*/ 38100 w 1914525"/>
                <a:gd name="connsiteY124" fmla="*/ 714375 h 1399068"/>
                <a:gd name="connsiteX125" fmla="*/ 28575 w 1914525"/>
                <a:gd name="connsiteY125" fmla="*/ 762000 h 1399068"/>
                <a:gd name="connsiteX126" fmla="*/ 14288 w 1914525"/>
                <a:gd name="connsiteY126" fmla="*/ 866775 h 1399068"/>
                <a:gd name="connsiteX127" fmla="*/ 9525 w 1914525"/>
                <a:gd name="connsiteY127" fmla="*/ 890588 h 1399068"/>
                <a:gd name="connsiteX128" fmla="*/ 0 w 1914525"/>
                <a:gd name="connsiteY128" fmla="*/ 919163 h 1399068"/>
                <a:gd name="connsiteX129" fmla="*/ 4763 w 1914525"/>
                <a:gd name="connsiteY129" fmla="*/ 1042988 h 1399068"/>
                <a:gd name="connsiteX130" fmla="*/ 14288 w 1914525"/>
                <a:gd name="connsiteY130" fmla="*/ 1076325 h 1399068"/>
                <a:gd name="connsiteX131" fmla="*/ 23813 w 1914525"/>
                <a:gd name="connsiteY131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216694 w 1914525"/>
                <a:gd name="connsiteY13" fmla="*/ 426244 h 1399068"/>
                <a:gd name="connsiteX14" fmla="*/ 452438 w 1914525"/>
                <a:gd name="connsiteY14" fmla="*/ 283369 h 1399068"/>
                <a:gd name="connsiteX15" fmla="*/ 600075 w 1914525"/>
                <a:gd name="connsiteY15" fmla="*/ 264318 h 1399068"/>
                <a:gd name="connsiteX16" fmla="*/ 773907 w 1914525"/>
                <a:gd name="connsiteY16" fmla="*/ 230981 h 1399068"/>
                <a:gd name="connsiteX17" fmla="*/ 890588 w 1914525"/>
                <a:gd name="connsiteY17" fmla="*/ 209550 h 1399068"/>
                <a:gd name="connsiteX18" fmla="*/ 1107281 w 1914525"/>
                <a:gd name="connsiteY18" fmla="*/ 200024 h 1399068"/>
                <a:gd name="connsiteX19" fmla="*/ 1247776 w 1914525"/>
                <a:gd name="connsiteY19" fmla="*/ 211931 h 1399068"/>
                <a:gd name="connsiteX20" fmla="*/ 1409700 w 1914525"/>
                <a:gd name="connsiteY20" fmla="*/ 242887 h 1399068"/>
                <a:gd name="connsiteX21" fmla="*/ 1557338 w 1914525"/>
                <a:gd name="connsiteY21" fmla="*/ 295275 h 1399068"/>
                <a:gd name="connsiteX22" fmla="*/ 1590675 w 1914525"/>
                <a:gd name="connsiteY22" fmla="*/ 314325 h 1399068"/>
                <a:gd name="connsiteX23" fmla="*/ 1619250 w 1914525"/>
                <a:gd name="connsiteY23" fmla="*/ 342900 h 1399068"/>
                <a:gd name="connsiteX24" fmla="*/ 1657350 w 1914525"/>
                <a:gd name="connsiteY24" fmla="*/ 390525 h 1399068"/>
                <a:gd name="connsiteX25" fmla="*/ 1676400 w 1914525"/>
                <a:gd name="connsiteY25" fmla="*/ 419100 h 1399068"/>
                <a:gd name="connsiteX26" fmla="*/ 1704975 w 1914525"/>
                <a:gd name="connsiteY26" fmla="*/ 471488 h 1399068"/>
                <a:gd name="connsiteX27" fmla="*/ 1747838 w 1914525"/>
                <a:gd name="connsiteY27" fmla="*/ 542925 h 1399068"/>
                <a:gd name="connsiteX28" fmla="*/ 1762125 w 1914525"/>
                <a:gd name="connsiteY28" fmla="*/ 571500 h 1399068"/>
                <a:gd name="connsiteX29" fmla="*/ 1771650 w 1914525"/>
                <a:gd name="connsiteY29" fmla="*/ 600075 h 1399068"/>
                <a:gd name="connsiteX30" fmla="*/ 1790700 w 1914525"/>
                <a:gd name="connsiteY30" fmla="*/ 642938 h 1399068"/>
                <a:gd name="connsiteX31" fmla="*/ 1809750 w 1914525"/>
                <a:gd name="connsiteY31" fmla="*/ 695325 h 1399068"/>
                <a:gd name="connsiteX32" fmla="*/ 1824038 w 1914525"/>
                <a:gd name="connsiteY32" fmla="*/ 747713 h 1399068"/>
                <a:gd name="connsiteX33" fmla="*/ 1833563 w 1914525"/>
                <a:gd name="connsiteY33" fmla="*/ 804863 h 1399068"/>
                <a:gd name="connsiteX34" fmla="*/ 1845469 w 1914525"/>
                <a:gd name="connsiteY34" fmla="*/ 940594 h 1399068"/>
                <a:gd name="connsiteX35" fmla="*/ 1857375 w 1914525"/>
                <a:gd name="connsiteY35" fmla="*/ 1000125 h 1399068"/>
                <a:gd name="connsiteX36" fmla="*/ 1850231 w 1914525"/>
                <a:gd name="connsiteY36" fmla="*/ 1166813 h 1399068"/>
                <a:gd name="connsiteX37" fmla="*/ 1885950 w 1914525"/>
                <a:gd name="connsiteY37" fmla="*/ 1285875 h 1399068"/>
                <a:gd name="connsiteX38" fmla="*/ 1876425 w 1914525"/>
                <a:gd name="connsiteY38" fmla="*/ 1357313 h 1399068"/>
                <a:gd name="connsiteX39" fmla="*/ 1866900 w 1914525"/>
                <a:gd name="connsiteY39" fmla="*/ 1395413 h 1399068"/>
                <a:gd name="connsiteX40" fmla="*/ 1862138 w 1914525"/>
                <a:gd name="connsiteY40" fmla="*/ 1271587 h 1399068"/>
                <a:gd name="connsiteX41" fmla="*/ 1881188 w 1914525"/>
                <a:gd name="connsiteY41" fmla="*/ 1238250 h 1399068"/>
                <a:gd name="connsiteX42" fmla="*/ 1890713 w 1914525"/>
                <a:gd name="connsiteY42" fmla="*/ 1200150 h 1399068"/>
                <a:gd name="connsiteX43" fmla="*/ 1900238 w 1914525"/>
                <a:gd name="connsiteY43" fmla="*/ 1171575 h 1399068"/>
                <a:gd name="connsiteX44" fmla="*/ 1905000 w 1914525"/>
                <a:gd name="connsiteY44" fmla="*/ 1085850 h 1399068"/>
                <a:gd name="connsiteX45" fmla="*/ 1914525 w 1914525"/>
                <a:gd name="connsiteY45" fmla="*/ 809625 h 1399068"/>
                <a:gd name="connsiteX46" fmla="*/ 1909763 w 1914525"/>
                <a:gd name="connsiteY46" fmla="*/ 666750 h 1399068"/>
                <a:gd name="connsiteX47" fmla="*/ 1890713 w 1914525"/>
                <a:gd name="connsiteY47" fmla="*/ 633413 h 1399068"/>
                <a:gd name="connsiteX48" fmla="*/ 1881188 w 1914525"/>
                <a:gd name="connsiteY48" fmla="*/ 609600 h 1399068"/>
                <a:gd name="connsiteX49" fmla="*/ 1871663 w 1914525"/>
                <a:gd name="connsiteY49" fmla="*/ 581025 h 1399068"/>
                <a:gd name="connsiteX50" fmla="*/ 1862138 w 1914525"/>
                <a:gd name="connsiteY50" fmla="*/ 566738 h 1399068"/>
                <a:gd name="connsiteX51" fmla="*/ 1857375 w 1914525"/>
                <a:gd name="connsiteY51" fmla="*/ 542925 h 1399068"/>
                <a:gd name="connsiteX52" fmla="*/ 1847850 w 1914525"/>
                <a:gd name="connsiteY52" fmla="*/ 528638 h 1399068"/>
                <a:gd name="connsiteX53" fmla="*/ 1843088 w 1914525"/>
                <a:gd name="connsiteY53" fmla="*/ 514350 h 1399068"/>
                <a:gd name="connsiteX54" fmla="*/ 1833563 w 1914525"/>
                <a:gd name="connsiteY54" fmla="*/ 495300 h 1399068"/>
                <a:gd name="connsiteX55" fmla="*/ 1824038 w 1914525"/>
                <a:gd name="connsiteY55" fmla="*/ 457200 h 1399068"/>
                <a:gd name="connsiteX56" fmla="*/ 1814513 w 1914525"/>
                <a:gd name="connsiteY56" fmla="*/ 438150 h 1399068"/>
                <a:gd name="connsiteX57" fmla="*/ 1800225 w 1914525"/>
                <a:gd name="connsiteY57" fmla="*/ 404813 h 1399068"/>
                <a:gd name="connsiteX58" fmla="*/ 1790700 w 1914525"/>
                <a:gd name="connsiteY58" fmla="*/ 376238 h 1399068"/>
                <a:gd name="connsiteX59" fmla="*/ 1785938 w 1914525"/>
                <a:gd name="connsiteY59" fmla="*/ 361950 h 1399068"/>
                <a:gd name="connsiteX60" fmla="*/ 1781175 w 1914525"/>
                <a:gd name="connsiteY60" fmla="*/ 342900 h 1399068"/>
                <a:gd name="connsiteX61" fmla="*/ 1771650 w 1914525"/>
                <a:gd name="connsiteY61" fmla="*/ 328613 h 1399068"/>
                <a:gd name="connsiteX62" fmla="*/ 1752600 w 1914525"/>
                <a:gd name="connsiteY62" fmla="*/ 280988 h 1399068"/>
                <a:gd name="connsiteX63" fmla="*/ 1747838 w 1914525"/>
                <a:gd name="connsiteY63" fmla="*/ 266700 h 1399068"/>
                <a:gd name="connsiteX64" fmla="*/ 1738313 w 1914525"/>
                <a:gd name="connsiteY64" fmla="*/ 252413 h 1399068"/>
                <a:gd name="connsiteX65" fmla="*/ 1724025 w 1914525"/>
                <a:gd name="connsiteY65" fmla="*/ 228600 h 1399068"/>
                <a:gd name="connsiteX66" fmla="*/ 1714500 w 1914525"/>
                <a:gd name="connsiteY66" fmla="*/ 214313 h 1399068"/>
                <a:gd name="connsiteX67" fmla="*/ 1700213 w 1914525"/>
                <a:gd name="connsiteY67" fmla="*/ 204788 h 1399068"/>
                <a:gd name="connsiteX68" fmla="*/ 1676400 w 1914525"/>
                <a:gd name="connsiteY68" fmla="*/ 176213 h 1399068"/>
                <a:gd name="connsiteX69" fmla="*/ 1666875 w 1914525"/>
                <a:gd name="connsiteY69" fmla="*/ 161925 h 1399068"/>
                <a:gd name="connsiteX70" fmla="*/ 1638300 w 1914525"/>
                <a:gd name="connsiteY70" fmla="*/ 152400 h 1399068"/>
                <a:gd name="connsiteX71" fmla="*/ 1609725 w 1914525"/>
                <a:gd name="connsiteY71" fmla="*/ 142875 h 1399068"/>
                <a:gd name="connsiteX72" fmla="*/ 1590675 w 1914525"/>
                <a:gd name="connsiteY72" fmla="*/ 133350 h 1399068"/>
                <a:gd name="connsiteX73" fmla="*/ 1533525 w 1914525"/>
                <a:gd name="connsiteY73" fmla="*/ 123825 h 1399068"/>
                <a:gd name="connsiteX74" fmla="*/ 1495425 w 1914525"/>
                <a:gd name="connsiteY74" fmla="*/ 109538 h 1399068"/>
                <a:gd name="connsiteX75" fmla="*/ 1376363 w 1914525"/>
                <a:gd name="connsiteY75" fmla="*/ 95250 h 1399068"/>
                <a:gd name="connsiteX76" fmla="*/ 1343025 w 1914525"/>
                <a:gd name="connsiteY76" fmla="*/ 90488 h 1399068"/>
                <a:gd name="connsiteX77" fmla="*/ 1281113 w 1914525"/>
                <a:gd name="connsiteY77" fmla="*/ 76200 h 1399068"/>
                <a:gd name="connsiteX78" fmla="*/ 1223963 w 1914525"/>
                <a:gd name="connsiteY78" fmla="*/ 71438 h 1399068"/>
                <a:gd name="connsiteX79" fmla="*/ 1181100 w 1914525"/>
                <a:gd name="connsiteY79" fmla="*/ 61913 h 1399068"/>
                <a:gd name="connsiteX80" fmla="*/ 1166813 w 1914525"/>
                <a:gd name="connsiteY80" fmla="*/ 52388 h 1399068"/>
                <a:gd name="connsiteX81" fmla="*/ 1143000 w 1914525"/>
                <a:gd name="connsiteY81" fmla="*/ 47625 h 1399068"/>
                <a:gd name="connsiteX82" fmla="*/ 1114425 w 1914525"/>
                <a:gd name="connsiteY82" fmla="*/ 38100 h 1399068"/>
                <a:gd name="connsiteX83" fmla="*/ 1085850 w 1914525"/>
                <a:gd name="connsiteY83" fmla="*/ 28575 h 1399068"/>
                <a:gd name="connsiteX84" fmla="*/ 1009650 w 1914525"/>
                <a:gd name="connsiteY84" fmla="*/ 19050 h 1399068"/>
                <a:gd name="connsiteX85" fmla="*/ 976313 w 1914525"/>
                <a:gd name="connsiteY85" fmla="*/ 9525 h 1399068"/>
                <a:gd name="connsiteX86" fmla="*/ 923925 w 1914525"/>
                <a:gd name="connsiteY86" fmla="*/ 0 h 1399068"/>
                <a:gd name="connsiteX87" fmla="*/ 771525 w 1914525"/>
                <a:gd name="connsiteY87" fmla="*/ 4763 h 1399068"/>
                <a:gd name="connsiteX88" fmla="*/ 757238 w 1914525"/>
                <a:gd name="connsiteY88" fmla="*/ 9525 h 1399068"/>
                <a:gd name="connsiteX89" fmla="*/ 733425 w 1914525"/>
                <a:gd name="connsiteY89" fmla="*/ 19050 h 1399068"/>
                <a:gd name="connsiteX90" fmla="*/ 714375 w 1914525"/>
                <a:gd name="connsiteY90" fmla="*/ 28575 h 1399068"/>
                <a:gd name="connsiteX91" fmla="*/ 700088 w 1914525"/>
                <a:gd name="connsiteY91" fmla="*/ 33338 h 1399068"/>
                <a:gd name="connsiteX92" fmla="*/ 681038 w 1914525"/>
                <a:gd name="connsiteY92" fmla="*/ 42863 h 1399068"/>
                <a:gd name="connsiteX93" fmla="*/ 633413 w 1914525"/>
                <a:gd name="connsiteY93" fmla="*/ 57150 h 1399068"/>
                <a:gd name="connsiteX94" fmla="*/ 595313 w 1914525"/>
                <a:gd name="connsiteY94" fmla="*/ 71438 h 1399068"/>
                <a:gd name="connsiteX95" fmla="*/ 552450 w 1914525"/>
                <a:gd name="connsiteY95" fmla="*/ 80963 h 1399068"/>
                <a:gd name="connsiteX96" fmla="*/ 519113 w 1914525"/>
                <a:gd name="connsiteY96" fmla="*/ 95250 h 1399068"/>
                <a:gd name="connsiteX97" fmla="*/ 485775 w 1914525"/>
                <a:gd name="connsiteY97" fmla="*/ 100013 h 1399068"/>
                <a:gd name="connsiteX98" fmla="*/ 438150 w 1914525"/>
                <a:gd name="connsiteY98" fmla="*/ 119063 h 1399068"/>
                <a:gd name="connsiteX99" fmla="*/ 404813 w 1914525"/>
                <a:gd name="connsiteY99" fmla="*/ 133350 h 1399068"/>
                <a:gd name="connsiteX100" fmla="*/ 390525 w 1914525"/>
                <a:gd name="connsiteY100" fmla="*/ 147638 h 1399068"/>
                <a:gd name="connsiteX101" fmla="*/ 352425 w 1914525"/>
                <a:gd name="connsiteY101" fmla="*/ 166688 h 1399068"/>
                <a:gd name="connsiteX102" fmla="*/ 319088 w 1914525"/>
                <a:gd name="connsiteY102" fmla="*/ 180975 h 1399068"/>
                <a:gd name="connsiteX103" fmla="*/ 300038 w 1914525"/>
                <a:gd name="connsiteY103" fmla="*/ 195263 h 1399068"/>
                <a:gd name="connsiteX104" fmla="*/ 285750 w 1914525"/>
                <a:gd name="connsiteY104" fmla="*/ 200025 h 1399068"/>
                <a:gd name="connsiteX105" fmla="*/ 266700 w 1914525"/>
                <a:gd name="connsiteY105" fmla="*/ 214313 h 1399068"/>
                <a:gd name="connsiteX106" fmla="*/ 228600 w 1914525"/>
                <a:gd name="connsiteY106" fmla="*/ 233363 h 1399068"/>
                <a:gd name="connsiteX107" fmla="*/ 200025 w 1914525"/>
                <a:gd name="connsiteY107" fmla="*/ 252413 h 1399068"/>
                <a:gd name="connsiteX108" fmla="*/ 185738 w 1914525"/>
                <a:gd name="connsiteY108" fmla="*/ 261938 h 1399068"/>
                <a:gd name="connsiteX109" fmla="*/ 166688 w 1914525"/>
                <a:gd name="connsiteY109" fmla="*/ 271463 h 1399068"/>
                <a:gd name="connsiteX110" fmla="*/ 157163 w 1914525"/>
                <a:gd name="connsiteY110" fmla="*/ 285750 h 1399068"/>
                <a:gd name="connsiteX111" fmla="*/ 142875 w 1914525"/>
                <a:gd name="connsiteY111" fmla="*/ 300038 h 1399068"/>
                <a:gd name="connsiteX112" fmla="*/ 119063 w 1914525"/>
                <a:gd name="connsiteY112" fmla="*/ 333375 h 1399068"/>
                <a:gd name="connsiteX113" fmla="*/ 114300 w 1914525"/>
                <a:gd name="connsiteY113" fmla="*/ 347663 h 1399068"/>
                <a:gd name="connsiteX114" fmla="*/ 104775 w 1914525"/>
                <a:gd name="connsiteY114" fmla="*/ 371475 h 1399068"/>
                <a:gd name="connsiteX115" fmla="*/ 85725 w 1914525"/>
                <a:gd name="connsiteY115" fmla="*/ 404813 h 1399068"/>
                <a:gd name="connsiteX116" fmla="*/ 76200 w 1914525"/>
                <a:gd name="connsiteY116" fmla="*/ 442913 h 1399068"/>
                <a:gd name="connsiteX117" fmla="*/ 71438 w 1914525"/>
                <a:gd name="connsiteY117" fmla="*/ 457200 h 1399068"/>
                <a:gd name="connsiteX118" fmla="*/ 66675 w 1914525"/>
                <a:gd name="connsiteY118" fmla="*/ 490538 h 1399068"/>
                <a:gd name="connsiteX119" fmla="*/ 61913 w 1914525"/>
                <a:gd name="connsiteY119" fmla="*/ 504825 h 1399068"/>
                <a:gd name="connsiteX120" fmla="*/ 57150 w 1914525"/>
                <a:gd name="connsiteY120" fmla="*/ 523875 h 1399068"/>
                <a:gd name="connsiteX121" fmla="*/ 52388 w 1914525"/>
                <a:gd name="connsiteY121" fmla="*/ 576263 h 1399068"/>
                <a:gd name="connsiteX122" fmla="*/ 47625 w 1914525"/>
                <a:gd name="connsiteY122" fmla="*/ 604838 h 1399068"/>
                <a:gd name="connsiteX123" fmla="*/ 38100 w 1914525"/>
                <a:gd name="connsiteY123" fmla="*/ 714375 h 1399068"/>
                <a:gd name="connsiteX124" fmla="*/ 28575 w 1914525"/>
                <a:gd name="connsiteY124" fmla="*/ 762000 h 1399068"/>
                <a:gd name="connsiteX125" fmla="*/ 14288 w 1914525"/>
                <a:gd name="connsiteY125" fmla="*/ 866775 h 1399068"/>
                <a:gd name="connsiteX126" fmla="*/ 9525 w 1914525"/>
                <a:gd name="connsiteY126" fmla="*/ 890588 h 1399068"/>
                <a:gd name="connsiteX127" fmla="*/ 0 w 1914525"/>
                <a:gd name="connsiteY127" fmla="*/ 919163 h 1399068"/>
                <a:gd name="connsiteX128" fmla="*/ 4763 w 1914525"/>
                <a:gd name="connsiteY128" fmla="*/ 1042988 h 1399068"/>
                <a:gd name="connsiteX129" fmla="*/ 14288 w 1914525"/>
                <a:gd name="connsiteY129" fmla="*/ 1076325 h 1399068"/>
                <a:gd name="connsiteX130" fmla="*/ 23813 w 1914525"/>
                <a:gd name="connsiteY130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92869 w 1914525"/>
                <a:gd name="connsiteY3" fmla="*/ 1193006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452438 w 1914525"/>
                <a:gd name="connsiteY13" fmla="*/ 283369 h 1399068"/>
                <a:gd name="connsiteX14" fmla="*/ 600075 w 1914525"/>
                <a:gd name="connsiteY14" fmla="*/ 264318 h 1399068"/>
                <a:gd name="connsiteX15" fmla="*/ 773907 w 1914525"/>
                <a:gd name="connsiteY15" fmla="*/ 230981 h 1399068"/>
                <a:gd name="connsiteX16" fmla="*/ 890588 w 1914525"/>
                <a:gd name="connsiteY16" fmla="*/ 209550 h 1399068"/>
                <a:gd name="connsiteX17" fmla="*/ 1107281 w 1914525"/>
                <a:gd name="connsiteY17" fmla="*/ 200024 h 1399068"/>
                <a:gd name="connsiteX18" fmla="*/ 1247776 w 1914525"/>
                <a:gd name="connsiteY18" fmla="*/ 211931 h 1399068"/>
                <a:gd name="connsiteX19" fmla="*/ 1409700 w 1914525"/>
                <a:gd name="connsiteY19" fmla="*/ 242887 h 1399068"/>
                <a:gd name="connsiteX20" fmla="*/ 1557338 w 1914525"/>
                <a:gd name="connsiteY20" fmla="*/ 295275 h 1399068"/>
                <a:gd name="connsiteX21" fmla="*/ 1590675 w 1914525"/>
                <a:gd name="connsiteY21" fmla="*/ 314325 h 1399068"/>
                <a:gd name="connsiteX22" fmla="*/ 1619250 w 1914525"/>
                <a:gd name="connsiteY22" fmla="*/ 342900 h 1399068"/>
                <a:gd name="connsiteX23" fmla="*/ 1657350 w 1914525"/>
                <a:gd name="connsiteY23" fmla="*/ 390525 h 1399068"/>
                <a:gd name="connsiteX24" fmla="*/ 1676400 w 1914525"/>
                <a:gd name="connsiteY24" fmla="*/ 419100 h 1399068"/>
                <a:gd name="connsiteX25" fmla="*/ 1704975 w 1914525"/>
                <a:gd name="connsiteY25" fmla="*/ 471488 h 1399068"/>
                <a:gd name="connsiteX26" fmla="*/ 1747838 w 1914525"/>
                <a:gd name="connsiteY26" fmla="*/ 542925 h 1399068"/>
                <a:gd name="connsiteX27" fmla="*/ 1762125 w 1914525"/>
                <a:gd name="connsiteY27" fmla="*/ 571500 h 1399068"/>
                <a:gd name="connsiteX28" fmla="*/ 1771650 w 1914525"/>
                <a:gd name="connsiteY28" fmla="*/ 600075 h 1399068"/>
                <a:gd name="connsiteX29" fmla="*/ 1790700 w 1914525"/>
                <a:gd name="connsiteY29" fmla="*/ 642938 h 1399068"/>
                <a:gd name="connsiteX30" fmla="*/ 1809750 w 1914525"/>
                <a:gd name="connsiteY30" fmla="*/ 695325 h 1399068"/>
                <a:gd name="connsiteX31" fmla="*/ 1824038 w 1914525"/>
                <a:gd name="connsiteY31" fmla="*/ 747713 h 1399068"/>
                <a:gd name="connsiteX32" fmla="*/ 1833563 w 1914525"/>
                <a:gd name="connsiteY32" fmla="*/ 804863 h 1399068"/>
                <a:gd name="connsiteX33" fmla="*/ 1845469 w 1914525"/>
                <a:gd name="connsiteY33" fmla="*/ 940594 h 1399068"/>
                <a:gd name="connsiteX34" fmla="*/ 1857375 w 1914525"/>
                <a:gd name="connsiteY34" fmla="*/ 1000125 h 1399068"/>
                <a:gd name="connsiteX35" fmla="*/ 1850231 w 1914525"/>
                <a:gd name="connsiteY35" fmla="*/ 1166813 h 1399068"/>
                <a:gd name="connsiteX36" fmla="*/ 1885950 w 1914525"/>
                <a:gd name="connsiteY36" fmla="*/ 1285875 h 1399068"/>
                <a:gd name="connsiteX37" fmla="*/ 1876425 w 1914525"/>
                <a:gd name="connsiteY37" fmla="*/ 1357313 h 1399068"/>
                <a:gd name="connsiteX38" fmla="*/ 1866900 w 1914525"/>
                <a:gd name="connsiteY38" fmla="*/ 1395413 h 1399068"/>
                <a:gd name="connsiteX39" fmla="*/ 1862138 w 1914525"/>
                <a:gd name="connsiteY39" fmla="*/ 1271587 h 1399068"/>
                <a:gd name="connsiteX40" fmla="*/ 1881188 w 1914525"/>
                <a:gd name="connsiteY40" fmla="*/ 1238250 h 1399068"/>
                <a:gd name="connsiteX41" fmla="*/ 1890713 w 1914525"/>
                <a:gd name="connsiteY41" fmla="*/ 1200150 h 1399068"/>
                <a:gd name="connsiteX42" fmla="*/ 1900238 w 1914525"/>
                <a:gd name="connsiteY42" fmla="*/ 1171575 h 1399068"/>
                <a:gd name="connsiteX43" fmla="*/ 1905000 w 1914525"/>
                <a:gd name="connsiteY43" fmla="*/ 1085850 h 1399068"/>
                <a:gd name="connsiteX44" fmla="*/ 1914525 w 1914525"/>
                <a:gd name="connsiteY44" fmla="*/ 809625 h 1399068"/>
                <a:gd name="connsiteX45" fmla="*/ 1909763 w 1914525"/>
                <a:gd name="connsiteY45" fmla="*/ 666750 h 1399068"/>
                <a:gd name="connsiteX46" fmla="*/ 1890713 w 1914525"/>
                <a:gd name="connsiteY46" fmla="*/ 633413 h 1399068"/>
                <a:gd name="connsiteX47" fmla="*/ 1881188 w 1914525"/>
                <a:gd name="connsiteY47" fmla="*/ 609600 h 1399068"/>
                <a:gd name="connsiteX48" fmla="*/ 1871663 w 1914525"/>
                <a:gd name="connsiteY48" fmla="*/ 581025 h 1399068"/>
                <a:gd name="connsiteX49" fmla="*/ 1862138 w 1914525"/>
                <a:gd name="connsiteY49" fmla="*/ 566738 h 1399068"/>
                <a:gd name="connsiteX50" fmla="*/ 1857375 w 1914525"/>
                <a:gd name="connsiteY50" fmla="*/ 542925 h 1399068"/>
                <a:gd name="connsiteX51" fmla="*/ 1847850 w 1914525"/>
                <a:gd name="connsiteY51" fmla="*/ 528638 h 1399068"/>
                <a:gd name="connsiteX52" fmla="*/ 1843088 w 1914525"/>
                <a:gd name="connsiteY52" fmla="*/ 514350 h 1399068"/>
                <a:gd name="connsiteX53" fmla="*/ 1833563 w 1914525"/>
                <a:gd name="connsiteY53" fmla="*/ 495300 h 1399068"/>
                <a:gd name="connsiteX54" fmla="*/ 1824038 w 1914525"/>
                <a:gd name="connsiteY54" fmla="*/ 457200 h 1399068"/>
                <a:gd name="connsiteX55" fmla="*/ 1814513 w 1914525"/>
                <a:gd name="connsiteY55" fmla="*/ 438150 h 1399068"/>
                <a:gd name="connsiteX56" fmla="*/ 1800225 w 1914525"/>
                <a:gd name="connsiteY56" fmla="*/ 404813 h 1399068"/>
                <a:gd name="connsiteX57" fmla="*/ 1790700 w 1914525"/>
                <a:gd name="connsiteY57" fmla="*/ 376238 h 1399068"/>
                <a:gd name="connsiteX58" fmla="*/ 1785938 w 1914525"/>
                <a:gd name="connsiteY58" fmla="*/ 361950 h 1399068"/>
                <a:gd name="connsiteX59" fmla="*/ 1781175 w 1914525"/>
                <a:gd name="connsiteY59" fmla="*/ 342900 h 1399068"/>
                <a:gd name="connsiteX60" fmla="*/ 1771650 w 1914525"/>
                <a:gd name="connsiteY60" fmla="*/ 328613 h 1399068"/>
                <a:gd name="connsiteX61" fmla="*/ 1752600 w 1914525"/>
                <a:gd name="connsiteY61" fmla="*/ 280988 h 1399068"/>
                <a:gd name="connsiteX62" fmla="*/ 1747838 w 1914525"/>
                <a:gd name="connsiteY62" fmla="*/ 266700 h 1399068"/>
                <a:gd name="connsiteX63" fmla="*/ 1738313 w 1914525"/>
                <a:gd name="connsiteY63" fmla="*/ 252413 h 1399068"/>
                <a:gd name="connsiteX64" fmla="*/ 1724025 w 1914525"/>
                <a:gd name="connsiteY64" fmla="*/ 228600 h 1399068"/>
                <a:gd name="connsiteX65" fmla="*/ 1714500 w 1914525"/>
                <a:gd name="connsiteY65" fmla="*/ 214313 h 1399068"/>
                <a:gd name="connsiteX66" fmla="*/ 1700213 w 1914525"/>
                <a:gd name="connsiteY66" fmla="*/ 204788 h 1399068"/>
                <a:gd name="connsiteX67" fmla="*/ 1676400 w 1914525"/>
                <a:gd name="connsiteY67" fmla="*/ 176213 h 1399068"/>
                <a:gd name="connsiteX68" fmla="*/ 1666875 w 1914525"/>
                <a:gd name="connsiteY68" fmla="*/ 161925 h 1399068"/>
                <a:gd name="connsiteX69" fmla="*/ 1638300 w 1914525"/>
                <a:gd name="connsiteY69" fmla="*/ 152400 h 1399068"/>
                <a:gd name="connsiteX70" fmla="*/ 1609725 w 1914525"/>
                <a:gd name="connsiteY70" fmla="*/ 142875 h 1399068"/>
                <a:gd name="connsiteX71" fmla="*/ 1590675 w 1914525"/>
                <a:gd name="connsiteY71" fmla="*/ 133350 h 1399068"/>
                <a:gd name="connsiteX72" fmla="*/ 1533525 w 1914525"/>
                <a:gd name="connsiteY72" fmla="*/ 123825 h 1399068"/>
                <a:gd name="connsiteX73" fmla="*/ 1495425 w 1914525"/>
                <a:gd name="connsiteY73" fmla="*/ 109538 h 1399068"/>
                <a:gd name="connsiteX74" fmla="*/ 1376363 w 1914525"/>
                <a:gd name="connsiteY74" fmla="*/ 95250 h 1399068"/>
                <a:gd name="connsiteX75" fmla="*/ 1343025 w 1914525"/>
                <a:gd name="connsiteY75" fmla="*/ 90488 h 1399068"/>
                <a:gd name="connsiteX76" fmla="*/ 1281113 w 1914525"/>
                <a:gd name="connsiteY76" fmla="*/ 76200 h 1399068"/>
                <a:gd name="connsiteX77" fmla="*/ 1223963 w 1914525"/>
                <a:gd name="connsiteY77" fmla="*/ 71438 h 1399068"/>
                <a:gd name="connsiteX78" fmla="*/ 1181100 w 1914525"/>
                <a:gd name="connsiteY78" fmla="*/ 61913 h 1399068"/>
                <a:gd name="connsiteX79" fmla="*/ 1166813 w 1914525"/>
                <a:gd name="connsiteY79" fmla="*/ 52388 h 1399068"/>
                <a:gd name="connsiteX80" fmla="*/ 1143000 w 1914525"/>
                <a:gd name="connsiteY80" fmla="*/ 47625 h 1399068"/>
                <a:gd name="connsiteX81" fmla="*/ 1114425 w 1914525"/>
                <a:gd name="connsiteY81" fmla="*/ 38100 h 1399068"/>
                <a:gd name="connsiteX82" fmla="*/ 1085850 w 1914525"/>
                <a:gd name="connsiteY82" fmla="*/ 28575 h 1399068"/>
                <a:gd name="connsiteX83" fmla="*/ 1009650 w 1914525"/>
                <a:gd name="connsiteY83" fmla="*/ 19050 h 1399068"/>
                <a:gd name="connsiteX84" fmla="*/ 976313 w 1914525"/>
                <a:gd name="connsiteY84" fmla="*/ 9525 h 1399068"/>
                <a:gd name="connsiteX85" fmla="*/ 923925 w 1914525"/>
                <a:gd name="connsiteY85" fmla="*/ 0 h 1399068"/>
                <a:gd name="connsiteX86" fmla="*/ 771525 w 1914525"/>
                <a:gd name="connsiteY86" fmla="*/ 4763 h 1399068"/>
                <a:gd name="connsiteX87" fmla="*/ 757238 w 1914525"/>
                <a:gd name="connsiteY87" fmla="*/ 9525 h 1399068"/>
                <a:gd name="connsiteX88" fmla="*/ 733425 w 1914525"/>
                <a:gd name="connsiteY88" fmla="*/ 19050 h 1399068"/>
                <a:gd name="connsiteX89" fmla="*/ 714375 w 1914525"/>
                <a:gd name="connsiteY89" fmla="*/ 28575 h 1399068"/>
                <a:gd name="connsiteX90" fmla="*/ 700088 w 1914525"/>
                <a:gd name="connsiteY90" fmla="*/ 33338 h 1399068"/>
                <a:gd name="connsiteX91" fmla="*/ 681038 w 1914525"/>
                <a:gd name="connsiteY91" fmla="*/ 42863 h 1399068"/>
                <a:gd name="connsiteX92" fmla="*/ 633413 w 1914525"/>
                <a:gd name="connsiteY92" fmla="*/ 57150 h 1399068"/>
                <a:gd name="connsiteX93" fmla="*/ 595313 w 1914525"/>
                <a:gd name="connsiteY93" fmla="*/ 71438 h 1399068"/>
                <a:gd name="connsiteX94" fmla="*/ 552450 w 1914525"/>
                <a:gd name="connsiteY94" fmla="*/ 80963 h 1399068"/>
                <a:gd name="connsiteX95" fmla="*/ 519113 w 1914525"/>
                <a:gd name="connsiteY95" fmla="*/ 95250 h 1399068"/>
                <a:gd name="connsiteX96" fmla="*/ 485775 w 1914525"/>
                <a:gd name="connsiteY96" fmla="*/ 100013 h 1399068"/>
                <a:gd name="connsiteX97" fmla="*/ 438150 w 1914525"/>
                <a:gd name="connsiteY97" fmla="*/ 119063 h 1399068"/>
                <a:gd name="connsiteX98" fmla="*/ 404813 w 1914525"/>
                <a:gd name="connsiteY98" fmla="*/ 133350 h 1399068"/>
                <a:gd name="connsiteX99" fmla="*/ 390525 w 1914525"/>
                <a:gd name="connsiteY99" fmla="*/ 147638 h 1399068"/>
                <a:gd name="connsiteX100" fmla="*/ 352425 w 1914525"/>
                <a:gd name="connsiteY100" fmla="*/ 166688 h 1399068"/>
                <a:gd name="connsiteX101" fmla="*/ 319088 w 1914525"/>
                <a:gd name="connsiteY101" fmla="*/ 180975 h 1399068"/>
                <a:gd name="connsiteX102" fmla="*/ 300038 w 1914525"/>
                <a:gd name="connsiteY102" fmla="*/ 195263 h 1399068"/>
                <a:gd name="connsiteX103" fmla="*/ 285750 w 1914525"/>
                <a:gd name="connsiteY103" fmla="*/ 200025 h 1399068"/>
                <a:gd name="connsiteX104" fmla="*/ 266700 w 1914525"/>
                <a:gd name="connsiteY104" fmla="*/ 214313 h 1399068"/>
                <a:gd name="connsiteX105" fmla="*/ 228600 w 1914525"/>
                <a:gd name="connsiteY105" fmla="*/ 233363 h 1399068"/>
                <a:gd name="connsiteX106" fmla="*/ 200025 w 1914525"/>
                <a:gd name="connsiteY106" fmla="*/ 252413 h 1399068"/>
                <a:gd name="connsiteX107" fmla="*/ 185738 w 1914525"/>
                <a:gd name="connsiteY107" fmla="*/ 261938 h 1399068"/>
                <a:gd name="connsiteX108" fmla="*/ 166688 w 1914525"/>
                <a:gd name="connsiteY108" fmla="*/ 271463 h 1399068"/>
                <a:gd name="connsiteX109" fmla="*/ 157163 w 1914525"/>
                <a:gd name="connsiteY109" fmla="*/ 285750 h 1399068"/>
                <a:gd name="connsiteX110" fmla="*/ 142875 w 1914525"/>
                <a:gd name="connsiteY110" fmla="*/ 300038 h 1399068"/>
                <a:gd name="connsiteX111" fmla="*/ 119063 w 1914525"/>
                <a:gd name="connsiteY111" fmla="*/ 333375 h 1399068"/>
                <a:gd name="connsiteX112" fmla="*/ 114300 w 1914525"/>
                <a:gd name="connsiteY112" fmla="*/ 347663 h 1399068"/>
                <a:gd name="connsiteX113" fmla="*/ 104775 w 1914525"/>
                <a:gd name="connsiteY113" fmla="*/ 371475 h 1399068"/>
                <a:gd name="connsiteX114" fmla="*/ 85725 w 1914525"/>
                <a:gd name="connsiteY114" fmla="*/ 404813 h 1399068"/>
                <a:gd name="connsiteX115" fmla="*/ 76200 w 1914525"/>
                <a:gd name="connsiteY115" fmla="*/ 442913 h 1399068"/>
                <a:gd name="connsiteX116" fmla="*/ 71438 w 1914525"/>
                <a:gd name="connsiteY116" fmla="*/ 457200 h 1399068"/>
                <a:gd name="connsiteX117" fmla="*/ 66675 w 1914525"/>
                <a:gd name="connsiteY117" fmla="*/ 490538 h 1399068"/>
                <a:gd name="connsiteX118" fmla="*/ 61913 w 1914525"/>
                <a:gd name="connsiteY118" fmla="*/ 504825 h 1399068"/>
                <a:gd name="connsiteX119" fmla="*/ 57150 w 1914525"/>
                <a:gd name="connsiteY119" fmla="*/ 523875 h 1399068"/>
                <a:gd name="connsiteX120" fmla="*/ 52388 w 1914525"/>
                <a:gd name="connsiteY120" fmla="*/ 576263 h 1399068"/>
                <a:gd name="connsiteX121" fmla="*/ 47625 w 1914525"/>
                <a:gd name="connsiteY121" fmla="*/ 604838 h 1399068"/>
                <a:gd name="connsiteX122" fmla="*/ 38100 w 1914525"/>
                <a:gd name="connsiteY122" fmla="*/ 714375 h 1399068"/>
                <a:gd name="connsiteX123" fmla="*/ 28575 w 1914525"/>
                <a:gd name="connsiteY123" fmla="*/ 762000 h 1399068"/>
                <a:gd name="connsiteX124" fmla="*/ 14288 w 1914525"/>
                <a:gd name="connsiteY124" fmla="*/ 866775 h 1399068"/>
                <a:gd name="connsiteX125" fmla="*/ 9525 w 1914525"/>
                <a:gd name="connsiteY125" fmla="*/ 890588 h 1399068"/>
                <a:gd name="connsiteX126" fmla="*/ 0 w 1914525"/>
                <a:gd name="connsiteY126" fmla="*/ 919163 h 1399068"/>
                <a:gd name="connsiteX127" fmla="*/ 4763 w 1914525"/>
                <a:gd name="connsiteY127" fmla="*/ 1042988 h 1399068"/>
                <a:gd name="connsiteX128" fmla="*/ 14288 w 1914525"/>
                <a:gd name="connsiteY128" fmla="*/ 1076325 h 1399068"/>
                <a:gd name="connsiteX129" fmla="*/ 23813 w 1914525"/>
                <a:gd name="connsiteY129" fmla="*/ 1257300 h 1399068"/>
                <a:gd name="connsiteX0" fmla="*/ 23813 w 1914525"/>
                <a:gd name="connsiteY0" fmla="*/ 125730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73819 w 1914525"/>
                <a:gd name="connsiteY3" fmla="*/ 1190624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452438 w 1914525"/>
                <a:gd name="connsiteY13" fmla="*/ 283369 h 1399068"/>
                <a:gd name="connsiteX14" fmla="*/ 600075 w 1914525"/>
                <a:gd name="connsiteY14" fmla="*/ 264318 h 1399068"/>
                <a:gd name="connsiteX15" fmla="*/ 773907 w 1914525"/>
                <a:gd name="connsiteY15" fmla="*/ 230981 h 1399068"/>
                <a:gd name="connsiteX16" fmla="*/ 890588 w 1914525"/>
                <a:gd name="connsiteY16" fmla="*/ 209550 h 1399068"/>
                <a:gd name="connsiteX17" fmla="*/ 1107281 w 1914525"/>
                <a:gd name="connsiteY17" fmla="*/ 200024 h 1399068"/>
                <a:gd name="connsiteX18" fmla="*/ 1247776 w 1914525"/>
                <a:gd name="connsiteY18" fmla="*/ 211931 h 1399068"/>
                <a:gd name="connsiteX19" fmla="*/ 1409700 w 1914525"/>
                <a:gd name="connsiteY19" fmla="*/ 242887 h 1399068"/>
                <a:gd name="connsiteX20" fmla="*/ 1557338 w 1914525"/>
                <a:gd name="connsiteY20" fmla="*/ 295275 h 1399068"/>
                <a:gd name="connsiteX21" fmla="*/ 1590675 w 1914525"/>
                <a:gd name="connsiteY21" fmla="*/ 314325 h 1399068"/>
                <a:gd name="connsiteX22" fmla="*/ 1619250 w 1914525"/>
                <a:gd name="connsiteY22" fmla="*/ 342900 h 1399068"/>
                <a:gd name="connsiteX23" fmla="*/ 1657350 w 1914525"/>
                <a:gd name="connsiteY23" fmla="*/ 390525 h 1399068"/>
                <a:gd name="connsiteX24" fmla="*/ 1676400 w 1914525"/>
                <a:gd name="connsiteY24" fmla="*/ 419100 h 1399068"/>
                <a:gd name="connsiteX25" fmla="*/ 1704975 w 1914525"/>
                <a:gd name="connsiteY25" fmla="*/ 471488 h 1399068"/>
                <a:gd name="connsiteX26" fmla="*/ 1747838 w 1914525"/>
                <a:gd name="connsiteY26" fmla="*/ 542925 h 1399068"/>
                <a:gd name="connsiteX27" fmla="*/ 1762125 w 1914525"/>
                <a:gd name="connsiteY27" fmla="*/ 571500 h 1399068"/>
                <a:gd name="connsiteX28" fmla="*/ 1771650 w 1914525"/>
                <a:gd name="connsiteY28" fmla="*/ 600075 h 1399068"/>
                <a:gd name="connsiteX29" fmla="*/ 1790700 w 1914525"/>
                <a:gd name="connsiteY29" fmla="*/ 642938 h 1399068"/>
                <a:gd name="connsiteX30" fmla="*/ 1809750 w 1914525"/>
                <a:gd name="connsiteY30" fmla="*/ 695325 h 1399068"/>
                <a:gd name="connsiteX31" fmla="*/ 1824038 w 1914525"/>
                <a:gd name="connsiteY31" fmla="*/ 747713 h 1399068"/>
                <a:gd name="connsiteX32" fmla="*/ 1833563 w 1914525"/>
                <a:gd name="connsiteY32" fmla="*/ 804863 h 1399068"/>
                <a:gd name="connsiteX33" fmla="*/ 1845469 w 1914525"/>
                <a:gd name="connsiteY33" fmla="*/ 940594 h 1399068"/>
                <a:gd name="connsiteX34" fmla="*/ 1857375 w 1914525"/>
                <a:gd name="connsiteY34" fmla="*/ 1000125 h 1399068"/>
                <a:gd name="connsiteX35" fmla="*/ 1850231 w 1914525"/>
                <a:gd name="connsiteY35" fmla="*/ 1166813 h 1399068"/>
                <a:gd name="connsiteX36" fmla="*/ 1885950 w 1914525"/>
                <a:gd name="connsiteY36" fmla="*/ 1285875 h 1399068"/>
                <a:gd name="connsiteX37" fmla="*/ 1876425 w 1914525"/>
                <a:gd name="connsiteY37" fmla="*/ 1357313 h 1399068"/>
                <a:gd name="connsiteX38" fmla="*/ 1866900 w 1914525"/>
                <a:gd name="connsiteY38" fmla="*/ 1395413 h 1399068"/>
                <a:gd name="connsiteX39" fmla="*/ 1862138 w 1914525"/>
                <a:gd name="connsiteY39" fmla="*/ 1271587 h 1399068"/>
                <a:gd name="connsiteX40" fmla="*/ 1881188 w 1914525"/>
                <a:gd name="connsiteY40" fmla="*/ 1238250 h 1399068"/>
                <a:gd name="connsiteX41" fmla="*/ 1890713 w 1914525"/>
                <a:gd name="connsiteY41" fmla="*/ 1200150 h 1399068"/>
                <a:gd name="connsiteX42" fmla="*/ 1900238 w 1914525"/>
                <a:gd name="connsiteY42" fmla="*/ 1171575 h 1399068"/>
                <a:gd name="connsiteX43" fmla="*/ 1905000 w 1914525"/>
                <a:gd name="connsiteY43" fmla="*/ 1085850 h 1399068"/>
                <a:gd name="connsiteX44" fmla="*/ 1914525 w 1914525"/>
                <a:gd name="connsiteY44" fmla="*/ 809625 h 1399068"/>
                <a:gd name="connsiteX45" fmla="*/ 1909763 w 1914525"/>
                <a:gd name="connsiteY45" fmla="*/ 666750 h 1399068"/>
                <a:gd name="connsiteX46" fmla="*/ 1890713 w 1914525"/>
                <a:gd name="connsiteY46" fmla="*/ 633413 h 1399068"/>
                <a:gd name="connsiteX47" fmla="*/ 1881188 w 1914525"/>
                <a:gd name="connsiteY47" fmla="*/ 609600 h 1399068"/>
                <a:gd name="connsiteX48" fmla="*/ 1871663 w 1914525"/>
                <a:gd name="connsiteY48" fmla="*/ 581025 h 1399068"/>
                <a:gd name="connsiteX49" fmla="*/ 1862138 w 1914525"/>
                <a:gd name="connsiteY49" fmla="*/ 566738 h 1399068"/>
                <a:gd name="connsiteX50" fmla="*/ 1857375 w 1914525"/>
                <a:gd name="connsiteY50" fmla="*/ 542925 h 1399068"/>
                <a:gd name="connsiteX51" fmla="*/ 1847850 w 1914525"/>
                <a:gd name="connsiteY51" fmla="*/ 528638 h 1399068"/>
                <a:gd name="connsiteX52" fmla="*/ 1843088 w 1914525"/>
                <a:gd name="connsiteY52" fmla="*/ 514350 h 1399068"/>
                <a:gd name="connsiteX53" fmla="*/ 1833563 w 1914525"/>
                <a:gd name="connsiteY53" fmla="*/ 495300 h 1399068"/>
                <a:gd name="connsiteX54" fmla="*/ 1824038 w 1914525"/>
                <a:gd name="connsiteY54" fmla="*/ 457200 h 1399068"/>
                <a:gd name="connsiteX55" fmla="*/ 1814513 w 1914525"/>
                <a:gd name="connsiteY55" fmla="*/ 438150 h 1399068"/>
                <a:gd name="connsiteX56" fmla="*/ 1800225 w 1914525"/>
                <a:gd name="connsiteY56" fmla="*/ 404813 h 1399068"/>
                <a:gd name="connsiteX57" fmla="*/ 1790700 w 1914525"/>
                <a:gd name="connsiteY57" fmla="*/ 376238 h 1399068"/>
                <a:gd name="connsiteX58" fmla="*/ 1785938 w 1914525"/>
                <a:gd name="connsiteY58" fmla="*/ 361950 h 1399068"/>
                <a:gd name="connsiteX59" fmla="*/ 1781175 w 1914525"/>
                <a:gd name="connsiteY59" fmla="*/ 342900 h 1399068"/>
                <a:gd name="connsiteX60" fmla="*/ 1771650 w 1914525"/>
                <a:gd name="connsiteY60" fmla="*/ 328613 h 1399068"/>
                <a:gd name="connsiteX61" fmla="*/ 1752600 w 1914525"/>
                <a:gd name="connsiteY61" fmla="*/ 280988 h 1399068"/>
                <a:gd name="connsiteX62" fmla="*/ 1747838 w 1914525"/>
                <a:gd name="connsiteY62" fmla="*/ 266700 h 1399068"/>
                <a:gd name="connsiteX63" fmla="*/ 1738313 w 1914525"/>
                <a:gd name="connsiteY63" fmla="*/ 252413 h 1399068"/>
                <a:gd name="connsiteX64" fmla="*/ 1724025 w 1914525"/>
                <a:gd name="connsiteY64" fmla="*/ 228600 h 1399068"/>
                <a:gd name="connsiteX65" fmla="*/ 1714500 w 1914525"/>
                <a:gd name="connsiteY65" fmla="*/ 214313 h 1399068"/>
                <a:gd name="connsiteX66" fmla="*/ 1700213 w 1914525"/>
                <a:gd name="connsiteY66" fmla="*/ 204788 h 1399068"/>
                <a:gd name="connsiteX67" fmla="*/ 1676400 w 1914525"/>
                <a:gd name="connsiteY67" fmla="*/ 176213 h 1399068"/>
                <a:gd name="connsiteX68" fmla="*/ 1666875 w 1914525"/>
                <a:gd name="connsiteY68" fmla="*/ 161925 h 1399068"/>
                <a:gd name="connsiteX69" fmla="*/ 1638300 w 1914525"/>
                <a:gd name="connsiteY69" fmla="*/ 152400 h 1399068"/>
                <a:gd name="connsiteX70" fmla="*/ 1609725 w 1914525"/>
                <a:gd name="connsiteY70" fmla="*/ 142875 h 1399068"/>
                <a:gd name="connsiteX71" fmla="*/ 1590675 w 1914525"/>
                <a:gd name="connsiteY71" fmla="*/ 133350 h 1399068"/>
                <a:gd name="connsiteX72" fmla="*/ 1533525 w 1914525"/>
                <a:gd name="connsiteY72" fmla="*/ 123825 h 1399068"/>
                <a:gd name="connsiteX73" fmla="*/ 1495425 w 1914525"/>
                <a:gd name="connsiteY73" fmla="*/ 109538 h 1399068"/>
                <a:gd name="connsiteX74" fmla="*/ 1376363 w 1914525"/>
                <a:gd name="connsiteY74" fmla="*/ 95250 h 1399068"/>
                <a:gd name="connsiteX75" fmla="*/ 1343025 w 1914525"/>
                <a:gd name="connsiteY75" fmla="*/ 90488 h 1399068"/>
                <a:gd name="connsiteX76" fmla="*/ 1281113 w 1914525"/>
                <a:gd name="connsiteY76" fmla="*/ 76200 h 1399068"/>
                <a:gd name="connsiteX77" fmla="*/ 1223963 w 1914525"/>
                <a:gd name="connsiteY77" fmla="*/ 71438 h 1399068"/>
                <a:gd name="connsiteX78" fmla="*/ 1181100 w 1914525"/>
                <a:gd name="connsiteY78" fmla="*/ 61913 h 1399068"/>
                <a:gd name="connsiteX79" fmla="*/ 1166813 w 1914525"/>
                <a:gd name="connsiteY79" fmla="*/ 52388 h 1399068"/>
                <a:gd name="connsiteX80" fmla="*/ 1143000 w 1914525"/>
                <a:gd name="connsiteY80" fmla="*/ 47625 h 1399068"/>
                <a:gd name="connsiteX81" fmla="*/ 1114425 w 1914525"/>
                <a:gd name="connsiteY81" fmla="*/ 38100 h 1399068"/>
                <a:gd name="connsiteX82" fmla="*/ 1085850 w 1914525"/>
                <a:gd name="connsiteY82" fmla="*/ 28575 h 1399068"/>
                <a:gd name="connsiteX83" fmla="*/ 1009650 w 1914525"/>
                <a:gd name="connsiteY83" fmla="*/ 19050 h 1399068"/>
                <a:gd name="connsiteX84" fmla="*/ 976313 w 1914525"/>
                <a:gd name="connsiteY84" fmla="*/ 9525 h 1399068"/>
                <a:gd name="connsiteX85" fmla="*/ 923925 w 1914525"/>
                <a:gd name="connsiteY85" fmla="*/ 0 h 1399068"/>
                <a:gd name="connsiteX86" fmla="*/ 771525 w 1914525"/>
                <a:gd name="connsiteY86" fmla="*/ 4763 h 1399068"/>
                <a:gd name="connsiteX87" fmla="*/ 757238 w 1914525"/>
                <a:gd name="connsiteY87" fmla="*/ 9525 h 1399068"/>
                <a:gd name="connsiteX88" fmla="*/ 733425 w 1914525"/>
                <a:gd name="connsiteY88" fmla="*/ 19050 h 1399068"/>
                <a:gd name="connsiteX89" fmla="*/ 714375 w 1914525"/>
                <a:gd name="connsiteY89" fmla="*/ 28575 h 1399068"/>
                <a:gd name="connsiteX90" fmla="*/ 700088 w 1914525"/>
                <a:gd name="connsiteY90" fmla="*/ 33338 h 1399068"/>
                <a:gd name="connsiteX91" fmla="*/ 681038 w 1914525"/>
                <a:gd name="connsiteY91" fmla="*/ 42863 h 1399068"/>
                <a:gd name="connsiteX92" fmla="*/ 633413 w 1914525"/>
                <a:gd name="connsiteY92" fmla="*/ 57150 h 1399068"/>
                <a:gd name="connsiteX93" fmla="*/ 595313 w 1914525"/>
                <a:gd name="connsiteY93" fmla="*/ 71438 h 1399068"/>
                <a:gd name="connsiteX94" fmla="*/ 552450 w 1914525"/>
                <a:gd name="connsiteY94" fmla="*/ 80963 h 1399068"/>
                <a:gd name="connsiteX95" fmla="*/ 519113 w 1914525"/>
                <a:gd name="connsiteY95" fmla="*/ 95250 h 1399068"/>
                <a:gd name="connsiteX96" fmla="*/ 485775 w 1914525"/>
                <a:gd name="connsiteY96" fmla="*/ 100013 h 1399068"/>
                <a:gd name="connsiteX97" fmla="*/ 438150 w 1914525"/>
                <a:gd name="connsiteY97" fmla="*/ 119063 h 1399068"/>
                <a:gd name="connsiteX98" fmla="*/ 404813 w 1914525"/>
                <a:gd name="connsiteY98" fmla="*/ 133350 h 1399068"/>
                <a:gd name="connsiteX99" fmla="*/ 390525 w 1914525"/>
                <a:gd name="connsiteY99" fmla="*/ 147638 h 1399068"/>
                <a:gd name="connsiteX100" fmla="*/ 352425 w 1914525"/>
                <a:gd name="connsiteY100" fmla="*/ 166688 h 1399068"/>
                <a:gd name="connsiteX101" fmla="*/ 319088 w 1914525"/>
                <a:gd name="connsiteY101" fmla="*/ 180975 h 1399068"/>
                <a:gd name="connsiteX102" fmla="*/ 300038 w 1914525"/>
                <a:gd name="connsiteY102" fmla="*/ 195263 h 1399068"/>
                <a:gd name="connsiteX103" fmla="*/ 285750 w 1914525"/>
                <a:gd name="connsiteY103" fmla="*/ 200025 h 1399068"/>
                <a:gd name="connsiteX104" fmla="*/ 266700 w 1914525"/>
                <a:gd name="connsiteY104" fmla="*/ 214313 h 1399068"/>
                <a:gd name="connsiteX105" fmla="*/ 228600 w 1914525"/>
                <a:gd name="connsiteY105" fmla="*/ 233363 h 1399068"/>
                <a:gd name="connsiteX106" fmla="*/ 200025 w 1914525"/>
                <a:gd name="connsiteY106" fmla="*/ 252413 h 1399068"/>
                <a:gd name="connsiteX107" fmla="*/ 185738 w 1914525"/>
                <a:gd name="connsiteY107" fmla="*/ 261938 h 1399068"/>
                <a:gd name="connsiteX108" fmla="*/ 166688 w 1914525"/>
                <a:gd name="connsiteY108" fmla="*/ 271463 h 1399068"/>
                <a:gd name="connsiteX109" fmla="*/ 157163 w 1914525"/>
                <a:gd name="connsiteY109" fmla="*/ 285750 h 1399068"/>
                <a:gd name="connsiteX110" fmla="*/ 142875 w 1914525"/>
                <a:gd name="connsiteY110" fmla="*/ 300038 h 1399068"/>
                <a:gd name="connsiteX111" fmla="*/ 119063 w 1914525"/>
                <a:gd name="connsiteY111" fmla="*/ 333375 h 1399068"/>
                <a:gd name="connsiteX112" fmla="*/ 114300 w 1914525"/>
                <a:gd name="connsiteY112" fmla="*/ 347663 h 1399068"/>
                <a:gd name="connsiteX113" fmla="*/ 104775 w 1914525"/>
                <a:gd name="connsiteY113" fmla="*/ 371475 h 1399068"/>
                <a:gd name="connsiteX114" fmla="*/ 85725 w 1914525"/>
                <a:gd name="connsiteY114" fmla="*/ 404813 h 1399068"/>
                <a:gd name="connsiteX115" fmla="*/ 76200 w 1914525"/>
                <a:gd name="connsiteY115" fmla="*/ 442913 h 1399068"/>
                <a:gd name="connsiteX116" fmla="*/ 71438 w 1914525"/>
                <a:gd name="connsiteY116" fmla="*/ 457200 h 1399068"/>
                <a:gd name="connsiteX117" fmla="*/ 66675 w 1914525"/>
                <a:gd name="connsiteY117" fmla="*/ 490538 h 1399068"/>
                <a:gd name="connsiteX118" fmla="*/ 61913 w 1914525"/>
                <a:gd name="connsiteY118" fmla="*/ 504825 h 1399068"/>
                <a:gd name="connsiteX119" fmla="*/ 57150 w 1914525"/>
                <a:gd name="connsiteY119" fmla="*/ 523875 h 1399068"/>
                <a:gd name="connsiteX120" fmla="*/ 52388 w 1914525"/>
                <a:gd name="connsiteY120" fmla="*/ 576263 h 1399068"/>
                <a:gd name="connsiteX121" fmla="*/ 47625 w 1914525"/>
                <a:gd name="connsiteY121" fmla="*/ 604838 h 1399068"/>
                <a:gd name="connsiteX122" fmla="*/ 38100 w 1914525"/>
                <a:gd name="connsiteY122" fmla="*/ 714375 h 1399068"/>
                <a:gd name="connsiteX123" fmla="*/ 28575 w 1914525"/>
                <a:gd name="connsiteY123" fmla="*/ 762000 h 1399068"/>
                <a:gd name="connsiteX124" fmla="*/ 14288 w 1914525"/>
                <a:gd name="connsiteY124" fmla="*/ 866775 h 1399068"/>
                <a:gd name="connsiteX125" fmla="*/ 9525 w 1914525"/>
                <a:gd name="connsiteY125" fmla="*/ 890588 h 1399068"/>
                <a:gd name="connsiteX126" fmla="*/ 0 w 1914525"/>
                <a:gd name="connsiteY126" fmla="*/ 919163 h 1399068"/>
                <a:gd name="connsiteX127" fmla="*/ 4763 w 1914525"/>
                <a:gd name="connsiteY127" fmla="*/ 1042988 h 1399068"/>
                <a:gd name="connsiteX128" fmla="*/ 14288 w 1914525"/>
                <a:gd name="connsiteY128" fmla="*/ 1076325 h 1399068"/>
                <a:gd name="connsiteX129" fmla="*/ 23813 w 1914525"/>
                <a:gd name="connsiteY129" fmla="*/ 1257300 h 1399068"/>
                <a:gd name="connsiteX0" fmla="*/ 30956 w 1914525"/>
                <a:gd name="connsiteY0" fmla="*/ 123825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73819 w 1914525"/>
                <a:gd name="connsiteY3" fmla="*/ 1190624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452438 w 1914525"/>
                <a:gd name="connsiteY13" fmla="*/ 283369 h 1399068"/>
                <a:gd name="connsiteX14" fmla="*/ 600075 w 1914525"/>
                <a:gd name="connsiteY14" fmla="*/ 264318 h 1399068"/>
                <a:gd name="connsiteX15" fmla="*/ 773907 w 1914525"/>
                <a:gd name="connsiteY15" fmla="*/ 230981 h 1399068"/>
                <a:gd name="connsiteX16" fmla="*/ 890588 w 1914525"/>
                <a:gd name="connsiteY16" fmla="*/ 209550 h 1399068"/>
                <a:gd name="connsiteX17" fmla="*/ 1107281 w 1914525"/>
                <a:gd name="connsiteY17" fmla="*/ 200024 h 1399068"/>
                <a:gd name="connsiteX18" fmla="*/ 1247776 w 1914525"/>
                <a:gd name="connsiteY18" fmla="*/ 211931 h 1399068"/>
                <a:gd name="connsiteX19" fmla="*/ 1409700 w 1914525"/>
                <a:gd name="connsiteY19" fmla="*/ 242887 h 1399068"/>
                <a:gd name="connsiteX20" fmla="*/ 1557338 w 1914525"/>
                <a:gd name="connsiteY20" fmla="*/ 295275 h 1399068"/>
                <a:gd name="connsiteX21" fmla="*/ 1590675 w 1914525"/>
                <a:gd name="connsiteY21" fmla="*/ 314325 h 1399068"/>
                <a:gd name="connsiteX22" fmla="*/ 1619250 w 1914525"/>
                <a:gd name="connsiteY22" fmla="*/ 342900 h 1399068"/>
                <a:gd name="connsiteX23" fmla="*/ 1657350 w 1914525"/>
                <a:gd name="connsiteY23" fmla="*/ 390525 h 1399068"/>
                <a:gd name="connsiteX24" fmla="*/ 1676400 w 1914525"/>
                <a:gd name="connsiteY24" fmla="*/ 419100 h 1399068"/>
                <a:gd name="connsiteX25" fmla="*/ 1704975 w 1914525"/>
                <a:gd name="connsiteY25" fmla="*/ 471488 h 1399068"/>
                <a:gd name="connsiteX26" fmla="*/ 1747838 w 1914525"/>
                <a:gd name="connsiteY26" fmla="*/ 542925 h 1399068"/>
                <a:gd name="connsiteX27" fmla="*/ 1762125 w 1914525"/>
                <a:gd name="connsiteY27" fmla="*/ 571500 h 1399068"/>
                <a:gd name="connsiteX28" fmla="*/ 1771650 w 1914525"/>
                <a:gd name="connsiteY28" fmla="*/ 600075 h 1399068"/>
                <a:gd name="connsiteX29" fmla="*/ 1790700 w 1914525"/>
                <a:gd name="connsiteY29" fmla="*/ 642938 h 1399068"/>
                <a:gd name="connsiteX30" fmla="*/ 1809750 w 1914525"/>
                <a:gd name="connsiteY30" fmla="*/ 695325 h 1399068"/>
                <a:gd name="connsiteX31" fmla="*/ 1824038 w 1914525"/>
                <a:gd name="connsiteY31" fmla="*/ 747713 h 1399068"/>
                <a:gd name="connsiteX32" fmla="*/ 1833563 w 1914525"/>
                <a:gd name="connsiteY32" fmla="*/ 804863 h 1399068"/>
                <a:gd name="connsiteX33" fmla="*/ 1845469 w 1914525"/>
                <a:gd name="connsiteY33" fmla="*/ 940594 h 1399068"/>
                <a:gd name="connsiteX34" fmla="*/ 1857375 w 1914525"/>
                <a:gd name="connsiteY34" fmla="*/ 1000125 h 1399068"/>
                <a:gd name="connsiteX35" fmla="*/ 1850231 w 1914525"/>
                <a:gd name="connsiteY35" fmla="*/ 1166813 h 1399068"/>
                <a:gd name="connsiteX36" fmla="*/ 1885950 w 1914525"/>
                <a:gd name="connsiteY36" fmla="*/ 1285875 h 1399068"/>
                <a:gd name="connsiteX37" fmla="*/ 1876425 w 1914525"/>
                <a:gd name="connsiteY37" fmla="*/ 1357313 h 1399068"/>
                <a:gd name="connsiteX38" fmla="*/ 1866900 w 1914525"/>
                <a:gd name="connsiteY38" fmla="*/ 1395413 h 1399068"/>
                <a:gd name="connsiteX39" fmla="*/ 1862138 w 1914525"/>
                <a:gd name="connsiteY39" fmla="*/ 1271587 h 1399068"/>
                <a:gd name="connsiteX40" fmla="*/ 1881188 w 1914525"/>
                <a:gd name="connsiteY40" fmla="*/ 1238250 h 1399068"/>
                <a:gd name="connsiteX41" fmla="*/ 1890713 w 1914525"/>
                <a:gd name="connsiteY41" fmla="*/ 1200150 h 1399068"/>
                <a:gd name="connsiteX42" fmla="*/ 1900238 w 1914525"/>
                <a:gd name="connsiteY42" fmla="*/ 1171575 h 1399068"/>
                <a:gd name="connsiteX43" fmla="*/ 1905000 w 1914525"/>
                <a:gd name="connsiteY43" fmla="*/ 1085850 h 1399068"/>
                <a:gd name="connsiteX44" fmla="*/ 1914525 w 1914525"/>
                <a:gd name="connsiteY44" fmla="*/ 809625 h 1399068"/>
                <a:gd name="connsiteX45" fmla="*/ 1909763 w 1914525"/>
                <a:gd name="connsiteY45" fmla="*/ 666750 h 1399068"/>
                <a:gd name="connsiteX46" fmla="*/ 1890713 w 1914525"/>
                <a:gd name="connsiteY46" fmla="*/ 633413 h 1399068"/>
                <a:gd name="connsiteX47" fmla="*/ 1881188 w 1914525"/>
                <a:gd name="connsiteY47" fmla="*/ 609600 h 1399068"/>
                <a:gd name="connsiteX48" fmla="*/ 1871663 w 1914525"/>
                <a:gd name="connsiteY48" fmla="*/ 581025 h 1399068"/>
                <a:gd name="connsiteX49" fmla="*/ 1862138 w 1914525"/>
                <a:gd name="connsiteY49" fmla="*/ 566738 h 1399068"/>
                <a:gd name="connsiteX50" fmla="*/ 1857375 w 1914525"/>
                <a:gd name="connsiteY50" fmla="*/ 542925 h 1399068"/>
                <a:gd name="connsiteX51" fmla="*/ 1847850 w 1914525"/>
                <a:gd name="connsiteY51" fmla="*/ 528638 h 1399068"/>
                <a:gd name="connsiteX52" fmla="*/ 1843088 w 1914525"/>
                <a:gd name="connsiteY52" fmla="*/ 514350 h 1399068"/>
                <a:gd name="connsiteX53" fmla="*/ 1833563 w 1914525"/>
                <a:gd name="connsiteY53" fmla="*/ 495300 h 1399068"/>
                <a:gd name="connsiteX54" fmla="*/ 1824038 w 1914525"/>
                <a:gd name="connsiteY54" fmla="*/ 457200 h 1399068"/>
                <a:gd name="connsiteX55" fmla="*/ 1814513 w 1914525"/>
                <a:gd name="connsiteY55" fmla="*/ 438150 h 1399068"/>
                <a:gd name="connsiteX56" fmla="*/ 1800225 w 1914525"/>
                <a:gd name="connsiteY56" fmla="*/ 404813 h 1399068"/>
                <a:gd name="connsiteX57" fmla="*/ 1790700 w 1914525"/>
                <a:gd name="connsiteY57" fmla="*/ 376238 h 1399068"/>
                <a:gd name="connsiteX58" fmla="*/ 1785938 w 1914525"/>
                <a:gd name="connsiteY58" fmla="*/ 361950 h 1399068"/>
                <a:gd name="connsiteX59" fmla="*/ 1781175 w 1914525"/>
                <a:gd name="connsiteY59" fmla="*/ 342900 h 1399068"/>
                <a:gd name="connsiteX60" fmla="*/ 1771650 w 1914525"/>
                <a:gd name="connsiteY60" fmla="*/ 328613 h 1399068"/>
                <a:gd name="connsiteX61" fmla="*/ 1752600 w 1914525"/>
                <a:gd name="connsiteY61" fmla="*/ 280988 h 1399068"/>
                <a:gd name="connsiteX62" fmla="*/ 1747838 w 1914525"/>
                <a:gd name="connsiteY62" fmla="*/ 266700 h 1399068"/>
                <a:gd name="connsiteX63" fmla="*/ 1738313 w 1914525"/>
                <a:gd name="connsiteY63" fmla="*/ 252413 h 1399068"/>
                <a:gd name="connsiteX64" fmla="*/ 1724025 w 1914525"/>
                <a:gd name="connsiteY64" fmla="*/ 228600 h 1399068"/>
                <a:gd name="connsiteX65" fmla="*/ 1714500 w 1914525"/>
                <a:gd name="connsiteY65" fmla="*/ 214313 h 1399068"/>
                <a:gd name="connsiteX66" fmla="*/ 1700213 w 1914525"/>
                <a:gd name="connsiteY66" fmla="*/ 204788 h 1399068"/>
                <a:gd name="connsiteX67" fmla="*/ 1676400 w 1914525"/>
                <a:gd name="connsiteY67" fmla="*/ 176213 h 1399068"/>
                <a:gd name="connsiteX68" fmla="*/ 1666875 w 1914525"/>
                <a:gd name="connsiteY68" fmla="*/ 161925 h 1399068"/>
                <a:gd name="connsiteX69" fmla="*/ 1638300 w 1914525"/>
                <a:gd name="connsiteY69" fmla="*/ 152400 h 1399068"/>
                <a:gd name="connsiteX70" fmla="*/ 1609725 w 1914525"/>
                <a:gd name="connsiteY70" fmla="*/ 142875 h 1399068"/>
                <a:gd name="connsiteX71" fmla="*/ 1590675 w 1914525"/>
                <a:gd name="connsiteY71" fmla="*/ 133350 h 1399068"/>
                <a:gd name="connsiteX72" fmla="*/ 1533525 w 1914525"/>
                <a:gd name="connsiteY72" fmla="*/ 123825 h 1399068"/>
                <a:gd name="connsiteX73" fmla="*/ 1495425 w 1914525"/>
                <a:gd name="connsiteY73" fmla="*/ 109538 h 1399068"/>
                <a:gd name="connsiteX74" fmla="*/ 1376363 w 1914525"/>
                <a:gd name="connsiteY74" fmla="*/ 95250 h 1399068"/>
                <a:gd name="connsiteX75" fmla="*/ 1343025 w 1914525"/>
                <a:gd name="connsiteY75" fmla="*/ 90488 h 1399068"/>
                <a:gd name="connsiteX76" fmla="*/ 1281113 w 1914525"/>
                <a:gd name="connsiteY76" fmla="*/ 76200 h 1399068"/>
                <a:gd name="connsiteX77" fmla="*/ 1223963 w 1914525"/>
                <a:gd name="connsiteY77" fmla="*/ 71438 h 1399068"/>
                <a:gd name="connsiteX78" fmla="*/ 1181100 w 1914525"/>
                <a:gd name="connsiteY78" fmla="*/ 61913 h 1399068"/>
                <a:gd name="connsiteX79" fmla="*/ 1166813 w 1914525"/>
                <a:gd name="connsiteY79" fmla="*/ 52388 h 1399068"/>
                <a:gd name="connsiteX80" fmla="*/ 1143000 w 1914525"/>
                <a:gd name="connsiteY80" fmla="*/ 47625 h 1399068"/>
                <a:gd name="connsiteX81" fmla="*/ 1114425 w 1914525"/>
                <a:gd name="connsiteY81" fmla="*/ 38100 h 1399068"/>
                <a:gd name="connsiteX82" fmla="*/ 1085850 w 1914525"/>
                <a:gd name="connsiteY82" fmla="*/ 28575 h 1399068"/>
                <a:gd name="connsiteX83" fmla="*/ 1009650 w 1914525"/>
                <a:gd name="connsiteY83" fmla="*/ 19050 h 1399068"/>
                <a:gd name="connsiteX84" fmla="*/ 976313 w 1914525"/>
                <a:gd name="connsiteY84" fmla="*/ 9525 h 1399068"/>
                <a:gd name="connsiteX85" fmla="*/ 923925 w 1914525"/>
                <a:gd name="connsiteY85" fmla="*/ 0 h 1399068"/>
                <a:gd name="connsiteX86" fmla="*/ 771525 w 1914525"/>
                <a:gd name="connsiteY86" fmla="*/ 4763 h 1399068"/>
                <a:gd name="connsiteX87" fmla="*/ 757238 w 1914525"/>
                <a:gd name="connsiteY87" fmla="*/ 9525 h 1399068"/>
                <a:gd name="connsiteX88" fmla="*/ 733425 w 1914525"/>
                <a:gd name="connsiteY88" fmla="*/ 19050 h 1399068"/>
                <a:gd name="connsiteX89" fmla="*/ 714375 w 1914525"/>
                <a:gd name="connsiteY89" fmla="*/ 28575 h 1399068"/>
                <a:gd name="connsiteX90" fmla="*/ 700088 w 1914525"/>
                <a:gd name="connsiteY90" fmla="*/ 33338 h 1399068"/>
                <a:gd name="connsiteX91" fmla="*/ 681038 w 1914525"/>
                <a:gd name="connsiteY91" fmla="*/ 42863 h 1399068"/>
                <a:gd name="connsiteX92" fmla="*/ 633413 w 1914525"/>
                <a:gd name="connsiteY92" fmla="*/ 57150 h 1399068"/>
                <a:gd name="connsiteX93" fmla="*/ 595313 w 1914525"/>
                <a:gd name="connsiteY93" fmla="*/ 71438 h 1399068"/>
                <a:gd name="connsiteX94" fmla="*/ 552450 w 1914525"/>
                <a:gd name="connsiteY94" fmla="*/ 80963 h 1399068"/>
                <a:gd name="connsiteX95" fmla="*/ 519113 w 1914525"/>
                <a:gd name="connsiteY95" fmla="*/ 95250 h 1399068"/>
                <a:gd name="connsiteX96" fmla="*/ 485775 w 1914525"/>
                <a:gd name="connsiteY96" fmla="*/ 100013 h 1399068"/>
                <a:gd name="connsiteX97" fmla="*/ 438150 w 1914525"/>
                <a:gd name="connsiteY97" fmla="*/ 119063 h 1399068"/>
                <a:gd name="connsiteX98" fmla="*/ 404813 w 1914525"/>
                <a:gd name="connsiteY98" fmla="*/ 133350 h 1399068"/>
                <a:gd name="connsiteX99" fmla="*/ 390525 w 1914525"/>
                <a:gd name="connsiteY99" fmla="*/ 147638 h 1399068"/>
                <a:gd name="connsiteX100" fmla="*/ 352425 w 1914525"/>
                <a:gd name="connsiteY100" fmla="*/ 166688 h 1399068"/>
                <a:gd name="connsiteX101" fmla="*/ 319088 w 1914525"/>
                <a:gd name="connsiteY101" fmla="*/ 180975 h 1399068"/>
                <a:gd name="connsiteX102" fmla="*/ 300038 w 1914525"/>
                <a:gd name="connsiteY102" fmla="*/ 195263 h 1399068"/>
                <a:gd name="connsiteX103" fmla="*/ 285750 w 1914525"/>
                <a:gd name="connsiteY103" fmla="*/ 200025 h 1399068"/>
                <a:gd name="connsiteX104" fmla="*/ 266700 w 1914525"/>
                <a:gd name="connsiteY104" fmla="*/ 214313 h 1399068"/>
                <a:gd name="connsiteX105" fmla="*/ 228600 w 1914525"/>
                <a:gd name="connsiteY105" fmla="*/ 233363 h 1399068"/>
                <a:gd name="connsiteX106" fmla="*/ 200025 w 1914525"/>
                <a:gd name="connsiteY106" fmla="*/ 252413 h 1399068"/>
                <a:gd name="connsiteX107" fmla="*/ 185738 w 1914525"/>
                <a:gd name="connsiteY107" fmla="*/ 261938 h 1399068"/>
                <a:gd name="connsiteX108" fmla="*/ 166688 w 1914525"/>
                <a:gd name="connsiteY108" fmla="*/ 271463 h 1399068"/>
                <a:gd name="connsiteX109" fmla="*/ 157163 w 1914525"/>
                <a:gd name="connsiteY109" fmla="*/ 285750 h 1399068"/>
                <a:gd name="connsiteX110" fmla="*/ 142875 w 1914525"/>
                <a:gd name="connsiteY110" fmla="*/ 300038 h 1399068"/>
                <a:gd name="connsiteX111" fmla="*/ 119063 w 1914525"/>
                <a:gd name="connsiteY111" fmla="*/ 333375 h 1399068"/>
                <a:gd name="connsiteX112" fmla="*/ 114300 w 1914525"/>
                <a:gd name="connsiteY112" fmla="*/ 347663 h 1399068"/>
                <a:gd name="connsiteX113" fmla="*/ 104775 w 1914525"/>
                <a:gd name="connsiteY113" fmla="*/ 371475 h 1399068"/>
                <a:gd name="connsiteX114" fmla="*/ 85725 w 1914525"/>
                <a:gd name="connsiteY114" fmla="*/ 404813 h 1399068"/>
                <a:gd name="connsiteX115" fmla="*/ 76200 w 1914525"/>
                <a:gd name="connsiteY115" fmla="*/ 442913 h 1399068"/>
                <a:gd name="connsiteX116" fmla="*/ 71438 w 1914525"/>
                <a:gd name="connsiteY116" fmla="*/ 457200 h 1399068"/>
                <a:gd name="connsiteX117" fmla="*/ 66675 w 1914525"/>
                <a:gd name="connsiteY117" fmla="*/ 490538 h 1399068"/>
                <a:gd name="connsiteX118" fmla="*/ 61913 w 1914525"/>
                <a:gd name="connsiteY118" fmla="*/ 504825 h 1399068"/>
                <a:gd name="connsiteX119" fmla="*/ 57150 w 1914525"/>
                <a:gd name="connsiteY119" fmla="*/ 523875 h 1399068"/>
                <a:gd name="connsiteX120" fmla="*/ 52388 w 1914525"/>
                <a:gd name="connsiteY120" fmla="*/ 576263 h 1399068"/>
                <a:gd name="connsiteX121" fmla="*/ 47625 w 1914525"/>
                <a:gd name="connsiteY121" fmla="*/ 604838 h 1399068"/>
                <a:gd name="connsiteX122" fmla="*/ 38100 w 1914525"/>
                <a:gd name="connsiteY122" fmla="*/ 714375 h 1399068"/>
                <a:gd name="connsiteX123" fmla="*/ 28575 w 1914525"/>
                <a:gd name="connsiteY123" fmla="*/ 762000 h 1399068"/>
                <a:gd name="connsiteX124" fmla="*/ 14288 w 1914525"/>
                <a:gd name="connsiteY124" fmla="*/ 866775 h 1399068"/>
                <a:gd name="connsiteX125" fmla="*/ 9525 w 1914525"/>
                <a:gd name="connsiteY125" fmla="*/ 890588 h 1399068"/>
                <a:gd name="connsiteX126" fmla="*/ 0 w 1914525"/>
                <a:gd name="connsiteY126" fmla="*/ 919163 h 1399068"/>
                <a:gd name="connsiteX127" fmla="*/ 4763 w 1914525"/>
                <a:gd name="connsiteY127" fmla="*/ 1042988 h 1399068"/>
                <a:gd name="connsiteX128" fmla="*/ 14288 w 1914525"/>
                <a:gd name="connsiteY128" fmla="*/ 1076325 h 1399068"/>
                <a:gd name="connsiteX129" fmla="*/ 30956 w 1914525"/>
                <a:gd name="connsiteY129" fmla="*/ 1238250 h 1399068"/>
                <a:gd name="connsiteX0" fmla="*/ 30956 w 1914525"/>
                <a:gd name="connsiteY0" fmla="*/ 123825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73819 w 1914525"/>
                <a:gd name="connsiteY3" fmla="*/ 1190624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452438 w 1914525"/>
                <a:gd name="connsiteY13" fmla="*/ 283369 h 1399068"/>
                <a:gd name="connsiteX14" fmla="*/ 600075 w 1914525"/>
                <a:gd name="connsiteY14" fmla="*/ 264318 h 1399068"/>
                <a:gd name="connsiteX15" fmla="*/ 773907 w 1914525"/>
                <a:gd name="connsiteY15" fmla="*/ 230981 h 1399068"/>
                <a:gd name="connsiteX16" fmla="*/ 890588 w 1914525"/>
                <a:gd name="connsiteY16" fmla="*/ 209550 h 1399068"/>
                <a:gd name="connsiteX17" fmla="*/ 1107281 w 1914525"/>
                <a:gd name="connsiteY17" fmla="*/ 200024 h 1399068"/>
                <a:gd name="connsiteX18" fmla="*/ 1247776 w 1914525"/>
                <a:gd name="connsiteY18" fmla="*/ 211931 h 1399068"/>
                <a:gd name="connsiteX19" fmla="*/ 1409700 w 1914525"/>
                <a:gd name="connsiteY19" fmla="*/ 242887 h 1399068"/>
                <a:gd name="connsiteX20" fmla="*/ 1557338 w 1914525"/>
                <a:gd name="connsiteY20" fmla="*/ 295275 h 1399068"/>
                <a:gd name="connsiteX21" fmla="*/ 1590675 w 1914525"/>
                <a:gd name="connsiteY21" fmla="*/ 314325 h 1399068"/>
                <a:gd name="connsiteX22" fmla="*/ 1619250 w 1914525"/>
                <a:gd name="connsiteY22" fmla="*/ 342900 h 1399068"/>
                <a:gd name="connsiteX23" fmla="*/ 1657350 w 1914525"/>
                <a:gd name="connsiteY23" fmla="*/ 390525 h 1399068"/>
                <a:gd name="connsiteX24" fmla="*/ 1676400 w 1914525"/>
                <a:gd name="connsiteY24" fmla="*/ 419100 h 1399068"/>
                <a:gd name="connsiteX25" fmla="*/ 1704975 w 1914525"/>
                <a:gd name="connsiteY25" fmla="*/ 471488 h 1399068"/>
                <a:gd name="connsiteX26" fmla="*/ 1747838 w 1914525"/>
                <a:gd name="connsiteY26" fmla="*/ 542925 h 1399068"/>
                <a:gd name="connsiteX27" fmla="*/ 1762125 w 1914525"/>
                <a:gd name="connsiteY27" fmla="*/ 571500 h 1399068"/>
                <a:gd name="connsiteX28" fmla="*/ 1771650 w 1914525"/>
                <a:gd name="connsiteY28" fmla="*/ 600075 h 1399068"/>
                <a:gd name="connsiteX29" fmla="*/ 1790700 w 1914525"/>
                <a:gd name="connsiteY29" fmla="*/ 642938 h 1399068"/>
                <a:gd name="connsiteX30" fmla="*/ 1809750 w 1914525"/>
                <a:gd name="connsiteY30" fmla="*/ 695325 h 1399068"/>
                <a:gd name="connsiteX31" fmla="*/ 1824038 w 1914525"/>
                <a:gd name="connsiteY31" fmla="*/ 747713 h 1399068"/>
                <a:gd name="connsiteX32" fmla="*/ 1833563 w 1914525"/>
                <a:gd name="connsiteY32" fmla="*/ 804863 h 1399068"/>
                <a:gd name="connsiteX33" fmla="*/ 1845469 w 1914525"/>
                <a:gd name="connsiteY33" fmla="*/ 940594 h 1399068"/>
                <a:gd name="connsiteX34" fmla="*/ 1857375 w 1914525"/>
                <a:gd name="connsiteY34" fmla="*/ 1000125 h 1399068"/>
                <a:gd name="connsiteX35" fmla="*/ 1850231 w 1914525"/>
                <a:gd name="connsiteY35" fmla="*/ 1166813 h 1399068"/>
                <a:gd name="connsiteX36" fmla="*/ 1885950 w 1914525"/>
                <a:gd name="connsiteY36" fmla="*/ 1285875 h 1399068"/>
                <a:gd name="connsiteX37" fmla="*/ 1876425 w 1914525"/>
                <a:gd name="connsiteY37" fmla="*/ 1357313 h 1399068"/>
                <a:gd name="connsiteX38" fmla="*/ 1866900 w 1914525"/>
                <a:gd name="connsiteY38" fmla="*/ 1395413 h 1399068"/>
                <a:gd name="connsiteX39" fmla="*/ 1862138 w 1914525"/>
                <a:gd name="connsiteY39" fmla="*/ 1271587 h 1399068"/>
                <a:gd name="connsiteX40" fmla="*/ 1881188 w 1914525"/>
                <a:gd name="connsiteY40" fmla="*/ 1238250 h 1399068"/>
                <a:gd name="connsiteX41" fmla="*/ 1890713 w 1914525"/>
                <a:gd name="connsiteY41" fmla="*/ 1200150 h 1399068"/>
                <a:gd name="connsiteX42" fmla="*/ 1900238 w 1914525"/>
                <a:gd name="connsiteY42" fmla="*/ 1171575 h 1399068"/>
                <a:gd name="connsiteX43" fmla="*/ 1905000 w 1914525"/>
                <a:gd name="connsiteY43" fmla="*/ 1085850 h 1399068"/>
                <a:gd name="connsiteX44" fmla="*/ 1914525 w 1914525"/>
                <a:gd name="connsiteY44" fmla="*/ 809625 h 1399068"/>
                <a:gd name="connsiteX45" fmla="*/ 1909763 w 1914525"/>
                <a:gd name="connsiteY45" fmla="*/ 666750 h 1399068"/>
                <a:gd name="connsiteX46" fmla="*/ 1890713 w 1914525"/>
                <a:gd name="connsiteY46" fmla="*/ 633413 h 1399068"/>
                <a:gd name="connsiteX47" fmla="*/ 1881188 w 1914525"/>
                <a:gd name="connsiteY47" fmla="*/ 609600 h 1399068"/>
                <a:gd name="connsiteX48" fmla="*/ 1871663 w 1914525"/>
                <a:gd name="connsiteY48" fmla="*/ 581025 h 1399068"/>
                <a:gd name="connsiteX49" fmla="*/ 1862138 w 1914525"/>
                <a:gd name="connsiteY49" fmla="*/ 566738 h 1399068"/>
                <a:gd name="connsiteX50" fmla="*/ 1857375 w 1914525"/>
                <a:gd name="connsiteY50" fmla="*/ 542925 h 1399068"/>
                <a:gd name="connsiteX51" fmla="*/ 1847850 w 1914525"/>
                <a:gd name="connsiteY51" fmla="*/ 528638 h 1399068"/>
                <a:gd name="connsiteX52" fmla="*/ 1843088 w 1914525"/>
                <a:gd name="connsiteY52" fmla="*/ 514350 h 1399068"/>
                <a:gd name="connsiteX53" fmla="*/ 1833563 w 1914525"/>
                <a:gd name="connsiteY53" fmla="*/ 495300 h 1399068"/>
                <a:gd name="connsiteX54" fmla="*/ 1824038 w 1914525"/>
                <a:gd name="connsiteY54" fmla="*/ 457200 h 1399068"/>
                <a:gd name="connsiteX55" fmla="*/ 1814513 w 1914525"/>
                <a:gd name="connsiteY55" fmla="*/ 438150 h 1399068"/>
                <a:gd name="connsiteX56" fmla="*/ 1800225 w 1914525"/>
                <a:gd name="connsiteY56" fmla="*/ 404813 h 1399068"/>
                <a:gd name="connsiteX57" fmla="*/ 1790700 w 1914525"/>
                <a:gd name="connsiteY57" fmla="*/ 376238 h 1399068"/>
                <a:gd name="connsiteX58" fmla="*/ 1785938 w 1914525"/>
                <a:gd name="connsiteY58" fmla="*/ 361950 h 1399068"/>
                <a:gd name="connsiteX59" fmla="*/ 1781175 w 1914525"/>
                <a:gd name="connsiteY59" fmla="*/ 342900 h 1399068"/>
                <a:gd name="connsiteX60" fmla="*/ 1771650 w 1914525"/>
                <a:gd name="connsiteY60" fmla="*/ 328613 h 1399068"/>
                <a:gd name="connsiteX61" fmla="*/ 1752600 w 1914525"/>
                <a:gd name="connsiteY61" fmla="*/ 280988 h 1399068"/>
                <a:gd name="connsiteX62" fmla="*/ 1747838 w 1914525"/>
                <a:gd name="connsiteY62" fmla="*/ 266700 h 1399068"/>
                <a:gd name="connsiteX63" fmla="*/ 1738313 w 1914525"/>
                <a:gd name="connsiteY63" fmla="*/ 252413 h 1399068"/>
                <a:gd name="connsiteX64" fmla="*/ 1724025 w 1914525"/>
                <a:gd name="connsiteY64" fmla="*/ 228600 h 1399068"/>
                <a:gd name="connsiteX65" fmla="*/ 1714500 w 1914525"/>
                <a:gd name="connsiteY65" fmla="*/ 214313 h 1399068"/>
                <a:gd name="connsiteX66" fmla="*/ 1700213 w 1914525"/>
                <a:gd name="connsiteY66" fmla="*/ 204788 h 1399068"/>
                <a:gd name="connsiteX67" fmla="*/ 1676400 w 1914525"/>
                <a:gd name="connsiteY67" fmla="*/ 176213 h 1399068"/>
                <a:gd name="connsiteX68" fmla="*/ 1666875 w 1914525"/>
                <a:gd name="connsiteY68" fmla="*/ 161925 h 1399068"/>
                <a:gd name="connsiteX69" fmla="*/ 1638300 w 1914525"/>
                <a:gd name="connsiteY69" fmla="*/ 152400 h 1399068"/>
                <a:gd name="connsiteX70" fmla="*/ 1609725 w 1914525"/>
                <a:gd name="connsiteY70" fmla="*/ 142875 h 1399068"/>
                <a:gd name="connsiteX71" fmla="*/ 1590675 w 1914525"/>
                <a:gd name="connsiteY71" fmla="*/ 133350 h 1399068"/>
                <a:gd name="connsiteX72" fmla="*/ 1533525 w 1914525"/>
                <a:gd name="connsiteY72" fmla="*/ 123825 h 1399068"/>
                <a:gd name="connsiteX73" fmla="*/ 1495425 w 1914525"/>
                <a:gd name="connsiteY73" fmla="*/ 109538 h 1399068"/>
                <a:gd name="connsiteX74" fmla="*/ 1376363 w 1914525"/>
                <a:gd name="connsiteY74" fmla="*/ 95250 h 1399068"/>
                <a:gd name="connsiteX75" fmla="*/ 1343025 w 1914525"/>
                <a:gd name="connsiteY75" fmla="*/ 90488 h 1399068"/>
                <a:gd name="connsiteX76" fmla="*/ 1281113 w 1914525"/>
                <a:gd name="connsiteY76" fmla="*/ 76200 h 1399068"/>
                <a:gd name="connsiteX77" fmla="*/ 1223963 w 1914525"/>
                <a:gd name="connsiteY77" fmla="*/ 71438 h 1399068"/>
                <a:gd name="connsiteX78" fmla="*/ 1181100 w 1914525"/>
                <a:gd name="connsiteY78" fmla="*/ 61913 h 1399068"/>
                <a:gd name="connsiteX79" fmla="*/ 1166813 w 1914525"/>
                <a:gd name="connsiteY79" fmla="*/ 52388 h 1399068"/>
                <a:gd name="connsiteX80" fmla="*/ 1143000 w 1914525"/>
                <a:gd name="connsiteY80" fmla="*/ 47625 h 1399068"/>
                <a:gd name="connsiteX81" fmla="*/ 1114425 w 1914525"/>
                <a:gd name="connsiteY81" fmla="*/ 38100 h 1399068"/>
                <a:gd name="connsiteX82" fmla="*/ 1085850 w 1914525"/>
                <a:gd name="connsiteY82" fmla="*/ 28575 h 1399068"/>
                <a:gd name="connsiteX83" fmla="*/ 1009650 w 1914525"/>
                <a:gd name="connsiteY83" fmla="*/ 19050 h 1399068"/>
                <a:gd name="connsiteX84" fmla="*/ 976313 w 1914525"/>
                <a:gd name="connsiteY84" fmla="*/ 9525 h 1399068"/>
                <a:gd name="connsiteX85" fmla="*/ 923925 w 1914525"/>
                <a:gd name="connsiteY85" fmla="*/ 0 h 1399068"/>
                <a:gd name="connsiteX86" fmla="*/ 771525 w 1914525"/>
                <a:gd name="connsiteY86" fmla="*/ 4763 h 1399068"/>
                <a:gd name="connsiteX87" fmla="*/ 757238 w 1914525"/>
                <a:gd name="connsiteY87" fmla="*/ 9525 h 1399068"/>
                <a:gd name="connsiteX88" fmla="*/ 733425 w 1914525"/>
                <a:gd name="connsiteY88" fmla="*/ 19050 h 1399068"/>
                <a:gd name="connsiteX89" fmla="*/ 714375 w 1914525"/>
                <a:gd name="connsiteY89" fmla="*/ 28575 h 1399068"/>
                <a:gd name="connsiteX90" fmla="*/ 700088 w 1914525"/>
                <a:gd name="connsiteY90" fmla="*/ 33338 h 1399068"/>
                <a:gd name="connsiteX91" fmla="*/ 681038 w 1914525"/>
                <a:gd name="connsiteY91" fmla="*/ 42863 h 1399068"/>
                <a:gd name="connsiteX92" fmla="*/ 633413 w 1914525"/>
                <a:gd name="connsiteY92" fmla="*/ 57150 h 1399068"/>
                <a:gd name="connsiteX93" fmla="*/ 595313 w 1914525"/>
                <a:gd name="connsiteY93" fmla="*/ 71438 h 1399068"/>
                <a:gd name="connsiteX94" fmla="*/ 552450 w 1914525"/>
                <a:gd name="connsiteY94" fmla="*/ 80963 h 1399068"/>
                <a:gd name="connsiteX95" fmla="*/ 519113 w 1914525"/>
                <a:gd name="connsiteY95" fmla="*/ 95250 h 1399068"/>
                <a:gd name="connsiteX96" fmla="*/ 485775 w 1914525"/>
                <a:gd name="connsiteY96" fmla="*/ 100013 h 1399068"/>
                <a:gd name="connsiteX97" fmla="*/ 438150 w 1914525"/>
                <a:gd name="connsiteY97" fmla="*/ 119063 h 1399068"/>
                <a:gd name="connsiteX98" fmla="*/ 404813 w 1914525"/>
                <a:gd name="connsiteY98" fmla="*/ 133350 h 1399068"/>
                <a:gd name="connsiteX99" fmla="*/ 390525 w 1914525"/>
                <a:gd name="connsiteY99" fmla="*/ 147638 h 1399068"/>
                <a:gd name="connsiteX100" fmla="*/ 352425 w 1914525"/>
                <a:gd name="connsiteY100" fmla="*/ 166688 h 1399068"/>
                <a:gd name="connsiteX101" fmla="*/ 319088 w 1914525"/>
                <a:gd name="connsiteY101" fmla="*/ 180975 h 1399068"/>
                <a:gd name="connsiteX102" fmla="*/ 300038 w 1914525"/>
                <a:gd name="connsiteY102" fmla="*/ 195263 h 1399068"/>
                <a:gd name="connsiteX103" fmla="*/ 285750 w 1914525"/>
                <a:gd name="connsiteY103" fmla="*/ 200025 h 1399068"/>
                <a:gd name="connsiteX104" fmla="*/ 266700 w 1914525"/>
                <a:gd name="connsiteY104" fmla="*/ 214313 h 1399068"/>
                <a:gd name="connsiteX105" fmla="*/ 228600 w 1914525"/>
                <a:gd name="connsiteY105" fmla="*/ 233363 h 1399068"/>
                <a:gd name="connsiteX106" fmla="*/ 200025 w 1914525"/>
                <a:gd name="connsiteY106" fmla="*/ 252413 h 1399068"/>
                <a:gd name="connsiteX107" fmla="*/ 185738 w 1914525"/>
                <a:gd name="connsiteY107" fmla="*/ 261938 h 1399068"/>
                <a:gd name="connsiteX108" fmla="*/ 166688 w 1914525"/>
                <a:gd name="connsiteY108" fmla="*/ 271463 h 1399068"/>
                <a:gd name="connsiteX109" fmla="*/ 157163 w 1914525"/>
                <a:gd name="connsiteY109" fmla="*/ 285750 h 1399068"/>
                <a:gd name="connsiteX110" fmla="*/ 142875 w 1914525"/>
                <a:gd name="connsiteY110" fmla="*/ 300038 h 1399068"/>
                <a:gd name="connsiteX111" fmla="*/ 119063 w 1914525"/>
                <a:gd name="connsiteY111" fmla="*/ 333375 h 1399068"/>
                <a:gd name="connsiteX112" fmla="*/ 114300 w 1914525"/>
                <a:gd name="connsiteY112" fmla="*/ 347663 h 1399068"/>
                <a:gd name="connsiteX113" fmla="*/ 104775 w 1914525"/>
                <a:gd name="connsiteY113" fmla="*/ 371475 h 1399068"/>
                <a:gd name="connsiteX114" fmla="*/ 85725 w 1914525"/>
                <a:gd name="connsiteY114" fmla="*/ 404813 h 1399068"/>
                <a:gd name="connsiteX115" fmla="*/ 76200 w 1914525"/>
                <a:gd name="connsiteY115" fmla="*/ 442913 h 1399068"/>
                <a:gd name="connsiteX116" fmla="*/ 71438 w 1914525"/>
                <a:gd name="connsiteY116" fmla="*/ 457200 h 1399068"/>
                <a:gd name="connsiteX117" fmla="*/ 66675 w 1914525"/>
                <a:gd name="connsiteY117" fmla="*/ 490538 h 1399068"/>
                <a:gd name="connsiteX118" fmla="*/ 61913 w 1914525"/>
                <a:gd name="connsiteY118" fmla="*/ 504825 h 1399068"/>
                <a:gd name="connsiteX119" fmla="*/ 57150 w 1914525"/>
                <a:gd name="connsiteY119" fmla="*/ 523875 h 1399068"/>
                <a:gd name="connsiteX120" fmla="*/ 52388 w 1914525"/>
                <a:gd name="connsiteY120" fmla="*/ 576263 h 1399068"/>
                <a:gd name="connsiteX121" fmla="*/ 47625 w 1914525"/>
                <a:gd name="connsiteY121" fmla="*/ 604838 h 1399068"/>
                <a:gd name="connsiteX122" fmla="*/ 38100 w 1914525"/>
                <a:gd name="connsiteY122" fmla="*/ 714375 h 1399068"/>
                <a:gd name="connsiteX123" fmla="*/ 28575 w 1914525"/>
                <a:gd name="connsiteY123" fmla="*/ 762000 h 1399068"/>
                <a:gd name="connsiteX124" fmla="*/ 14288 w 1914525"/>
                <a:gd name="connsiteY124" fmla="*/ 866775 h 1399068"/>
                <a:gd name="connsiteX125" fmla="*/ 9525 w 1914525"/>
                <a:gd name="connsiteY125" fmla="*/ 890588 h 1399068"/>
                <a:gd name="connsiteX126" fmla="*/ 0 w 1914525"/>
                <a:gd name="connsiteY126" fmla="*/ 919163 h 1399068"/>
                <a:gd name="connsiteX127" fmla="*/ 4763 w 1914525"/>
                <a:gd name="connsiteY127" fmla="*/ 1042988 h 1399068"/>
                <a:gd name="connsiteX128" fmla="*/ 14288 w 1914525"/>
                <a:gd name="connsiteY128" fmla="*/ 1076325 h 1399068"/>
                <a:gd name="connsiteX129" fmla="*/ 30956 w 1914525"/>
                <a:gd name="connsiteY129" fmla="*/ 1238250 h 1399068"/>
                <a:gd name="connsiteX0" fmla="*/ 76310 w 1959879"/>
                <a:gd name="connsiteY0" fmla="*/ 1238250 h 1399068"/>
                <a:gd name="connsiteX1" fmla="*/ 104885 w 1959879"/>
                <a:gd name="connsiteY1" fmla="*/ 1312069 h 1399068"/>
                <a:gd name="connsiteX2" fmla="*/ 128698 w 1959879"/>
                <a:gd name="connsiteY2" fmla="*/ 1378743 h 1399068"/>
                <a:gd name="connsiteX3" fmla="*/ 119173 w 1959879"/>
                <a:gd name="connsiteY3" fmla="*/ 1190624 h 1399068"/>
                <a:gd name="connsiteX4" fmla="*/ 121554 w 1959879"/>
                <a:gd name="connsiteY4" fmla="*/ 1023938 h 1399068"/>
                <a:gd name="connsiteX5" fmla="*/ 116792 w 1959879"/>
                <a:gd name="connsiteY5" fmla="*/ 957263 h 1399068"/>
                <a:gd name="connsiteX6" fmla="*/ 126317 w 1959879"/>
                <a:gd name="connsiteY6" fmla="*/ 828675 h 1399068"/>
                <a:gd name="connsiteX7" fmla="*/ 140604 w 1959879"/>
                <a:gd name="connsiteY7" fmla="*/ 762000 h 1399068"/>
                <a:gd name="connsiteX8" fmla="*/ 154892 w 1959879"/>
                <a:gd name="connsiteY8" fmla="*/ 661988 h 1399068"/>
                <a:gd name="connsiteX9" fmla="*/ 166798 w 1959879"/>
                <a:gd name="connsiteY9" fmla="*/ 640557 h 1399068"/>
                <a:gd name="connsiteX10" fmla="*/ 202517 w 1959879"/>
                <a:gd name="connsiteY10" fmla="*/ 609600 h 1399068"/>
                <a:gd name="connsiteX11" fmla="*/ 216804 w 1959879"/>
                <a:gd name="connsiteY11" fmla="*/ 509587 h 1399068"/>
                <a:gd name="connsiteX12" fmla="*/ 245379 w 1959879"/>
                <a:gd name="connsiteY12" fmla="*/ 447675 h 1399068"/>
                <a:gd name="connsiteX13" fmla="*/ 497792 w 1959879"/>
                <a:gd name="connsiteY13" fmla="*/ 283369 h 1399068"/>
                <a:gd name="connsiteX14" fmla="*/ 645429 w 1959879"/>
                <a:gd name="connsiteY14" fmla="*/ 264318 h 1399068"/>
                <a:gd name="connsiteX15" fmla="*/ 819261 w 1959879"/>
                <a:gd name="connsiteY15" fmla="*/ 230981 h 1399068"/>
                <a:gd name="connsiteX16" fmla="*/ 935942 w 1959879"/>
                <a:gd name="connsiteY16" fmla="*/ 209550 h 1399068"/>
                <a:gd name="connsiteX17" fmla="*/ 1152635 w 1959879"/>
                <a:gd name="connsiteY17" fmla="*/ 200024 h 1399068"/>
                <a:gd name="connsiteX18" fmla="*/ 1293130 w 1959879"/>
                <a:gd name="connsiteY18" fmla="*/ 211931 h 1399068"/>
                <a:gd name="connsiteX19" fmla="*/ 1455054 w 1959879"/>
                <a:gd name="connsiteY19" fmla="*/ 242887 h 1399068"/>
                <a:gd name="connsiteX20" fmla="*/ 1602692 w 1959879"/>
                <a:gd name="connsiteY20" fmla="*/ 295275 h 1399068"/>
                <a:gd name="connsiteX21" fmla="*/ 1636029 w 1959879"/>
                <a:gd name="connsiteY21" fmla="*/ 314325 h 1399068"/>
                <a:gd name="connsiteX22" fmla="*/ 1664604 w 1959879"/>
                <a:gd name="connsiteY22" fmla="*/ 342900 h 1399068"/>
                <a:gd name="connsiteX23" fmla="*/ 1702704 w 1959879"/>
                <a:gd name="connsiteY23" fmla="*/ 390525 h 1399068"/>
                <a:gd name="connsiteX24" fmla="*/ 1721754 w 1959879"/>
                <a:gd name="connsiteY24" fmla="*/ 419100 h 1399068"/>
                <a:gd name="connsiteX25" fmla="*/ 1750329 w 1959879"/>
                <a:gd name="connsiteY25" fmla="*/ 471488 h 1399068"/>
                <a:gd name="connsiteX26" fmla="*/ 1793192 w 1959879"/>
                <a:gd name="connsiteY26" fmla="*/ 542925 h 1399068"/>
                <a:gd name="connsiteX27" fmla="*/ 1807479 w 1959879"/>
                <a:gd name="connsiteY27" fmla="*/ 571500 h 1399068"/>
                <a:gd name="connsiteX28" fmla="*/ 1817004 w 1959879"/>
                <a:gd name="connsiteY28" fmla="*/ 600075 h 1399068"/>
                <a:gd name="connsiteX29" fmla="*/ 1836054 w 1959879"/>
                <a:gd name="connsiteY29" fmla="*/ 642938 h 1399068"/>
                <a:gd name="connsiteX30" fmla="*/ 1855104 w 1959879"/>
                <a:gd name="connsiteY30" fmla="*/ 695325 h 1399068"/>
                <a:gd name="connsiteX31" fmla="*/ 1869392 w 1959879"/>
                <a:gd name="connsiteY31" fmla="*/ 747713 h 1399068"/>
                <a:gd name="connsiteX32" fmla="*/ 1878917 w 1959879"/>
                <a:gd name="connsiteY32" fmla="*/ 804863 h 1399068"/>
                <a:gd name="connsiteX33" fmla="*/ 1890823 w 1959879"/>
                <a:gd name="connsiteY33" fmla="*/ 940594 h 1399068"/>
                <a:gd name="connsiteX34" fmla="*/ 1902729 w 1959879"/>
                <a:gd name="connsiteY34" fmla="*/ 1000125 h 1399068"/>
                <a:gd name="connsiteX35" fmla="*/ 1895585 w 1959879"/>
                <a:gd name="connsiteY35" fmla="*/ 1166813 h 1399068"/>
                <a:gd name="connsiteX36" fmla="*/ 1931304 w 1959879"/>
                <a:gd name="connsiteY36" fmla="*/ 1285875 h 1399068"/>
                <a:gd name="connsiteX37" fmla="*/ 1921779 w 1959879"/>
                <a:gd name="connsiteY37" fmla="*/ 1357313 h 1399068"/>
                <a:gd name="connsiteX38" fmla="*/ 1912254 w 1959879"/>
                <a:gd name="connsiteY38" fmla="*/ 1395413 h 1399068"/>
                <a:gd name="connsiteX39" fmla="*/ 1907492 w 1959879"/>
                <a:gd name="connsiteY39" fmla="*/ 1271587 h 1399068"/>
                <a:gd name="connsiteX40" fmla="*/ 1926542 w 1959879"/>
                <a:gd name="connsiteY40" fmla="*/ 1238250 h 1399068"/>
                <a:gd name="connsiteX41" fmla="*/ 1936067 w 1959879"/>
                <a:gd name="connsiteY41" fmla="*/ 1200150 h 1399068"/>
                <a:gd name="connsiteX42" fmla="*/ 1945592 w 1959879"/>
                <a:gd name="connsiteY42" fmla="*/ 1171575 h 1399068"/>
                <a:gd name="connsiteX43" fmla="*/ 1950354 w 1959879"/>
                <a:gd name="connsiteY43" fmla="*/ 1085850 h 1399068"/>
                <a:gd name="connsiteX44" fmla="*/ 1959879 w 1959879"/>
                <a:gd name="connsiteY44" fmla="*/ 809625 h 1399068"/>
                <a:gd name="connsiteX45" fmla="*/ 1955117 w 1959879"/>
                <a:gd name="connsiteY45" fmla="*/ 666750 h 1399068"/>
                <a:gd name="connsiteX46" fmla="*/ 1936067 w 1959879"/>
                <a:gd name="connsiteY46" fmla="*/ 633413 h 1399068"/>
                <a:gd name="connsiteX47" fmla="*/ 1926542 w 1959879"/>
                <a:gd name="connsiteY47" fmla="*/ 609600 h 1399068"/>
                <a:gd name="connsiteX48" fmla="*/ 1917017 w 1959879"/>
                <a:gd name="connsiteY48" fmla="*/ 581025 h 1399068"/>
                <a:gd name="connsiteX49" fmla="*/ 1907492 w 1959879"/>
                <a:gd name="connsiteY49" fmla="*/ 566738 h 1399068"/>
                <a:gd name="connsiteX50" fmla="*/ 1902729 w 1959879"/>
                <a:gd name="connsiteY50" fmla="*/ 542925 h 1399068"/>
                <a:gd name="connsiteX51" fmla="*/ 1893204 w 1959879"/>
                <a:gd name="connsiteY51" fmla="*/ 528638 h 1399068"/>
                <a:gd name="connsiteX52" fmla="*/ 1888442 w 1959879"/>
                <a:gd name="connsiteY52" fmla="*/ 514350 h 1399068"/>
                <a:gd name="connsiteX53" fmla="*/ 1878917 w 1959879"/>
                <a:gd name="connsiteY53" fmla="*/ 495300 h 1399068"/>
                <a:gd name="connsiteX54" fmla="*/ 1869392 w 1959879"/>
                <a:gd name="connsiteY54" fmla="*/ 457200 h 1399068"/>
                <a:gd name="connsiteX55" fmla="*/ 1859867 w 1959879"/>
                <a:gd name="connsiteY55" fmla="*/ 438150 h 1399068"/>
                <a:gd name="connsiteX56" fmla="*/ 1845579 w 1959879"/>
                <a:gd name="connsiteY56" fmla="*/ 404813 h 1399068"/>
                <a:gd name="connsiteX57" fmla="*/ 1836054 w 1959879"/>
                <a:gd name="connsiteY57" fmla="*/ 376238 h 1399068"/>
                <a:gd name="connsiteX58" fmla="*/ 1831292 w 1959879"/>
                <a:gd name="connsiteY58" fmla="*/ 361950 h 1399068"/>
                <a:gd name="connsiteX59" fmla="*/ 1826529 w 1959879"/>
                <a:gd name="connsiteY59" fmla="*/ 342900 h 1399068"/>
                <a:gd name="connsiteX60" fmla="*/ 1817004 w 1959879"/>
                <a:gd name="connsiteY60" fmla="*/ 328613 h 1399068"/>
                <a:gd name="connsiteX61" fmla="*/ 1797954 w 1959879"/>
                <a:gd name="connsiteY61" fmla="*/ 280988 h 1399068"/>
                <a:gd name="connsiteX62" fmla="*/ 1793192 w 1959879"/>
                <a:gd name="connsiteY62" fmla="*/ 266700 h 1399068"/>
                <a:gd name="connsiteX63" fmla="*/ 1783667 w 1959879"/>
                <a:gd name="connsiteY63" fmla="*/ 252413 h 1399068"/>
                <a:gd name="connsiteX64" fmla="*/ 1769379 w 1959879"/>
                <a:gd name="connsiteY64" fmla="*/ 228600 h 1399068"/>
                <a:gd name="connsiteX65" fmla="*/ 1759854 w 1959879"/>
                <a:gd name="connsiteY65" fmla="*/ 214313 h 1399068"/>
                <a:gd name="connsiteX66" fmla="*/ 1745567 w 1959879"/>
                <a:gd name="connsiteY66" fmla="*/ 204788 h 1399068"/>
                <a:gd name="connsiteX67" fmla="*/ 1721754 w 1959879"/>
                <a:gd name="connsiteY67" fmla="*/ 176213 h 1399068"/>
                <a:gd name="connsiteX68" fmla="*/ 1712229 w 1959879"/>
                <a:gd name="connsiteY68" fmla="*/ 161925 h 1399068"/>
                <a:gd name="connsiteX69" fmla="*/ 1683654 w 1959879"/>
                <a:gd name="connsiteY69" fmla="*/ 152400 h 1399068"/>
                <a:gd name="connsiteX70" fmla="*/ 1655079 w 1959879"/>
                <a:gd name="connsiteY70" fmla="*/ 142875 h 1399068"/>
                <a:gd name="connsiteX71" fmla="*/ 1636029 w 1959879"/>
                <a:gd name="connsiteY71" fmla="*/ 133350 h 1399068"/>
                <a:gd name="connsiteX72" fmla="*/ 1578879 w 1959879"/>
                <a:gd name="connsiteY72" fmla="*/ 123825 h 1399068"/>
                <a:gd name="connsiteX73" fmla="*/ 1540779 w 1959879"/>
                <a:gd name="connsiteY73" fmla="*/ 109538 h 1399068"/>
                <a:gd name="connsiteX74" fmla="*/ 1421717 w 1959879"/>
                <a:gd name="connsiteY74" fmla="*/ 95250 h 1399068"/>
                <a:gd name="connsiteX75" fmla="*/ 1388379 w 1959879"/>
                <a:gd name="connsiteY75" fmla="*/ 90488 h 1399068"/>
                <a:gd name="connsiteX76" fmla="*/ 1326467 w 1959879"/>
                <a:gd name="connsiteY76" fmla="*/ 76200 h 1399068"/>
                <a:gd name="connsiteX77" fmla="*/ 1269317 w 1959879"/>
                <a:gd name="connsiteY77" fmla="*/ 71438 h 1399068"/>
                <a:gd name="connsiteX78" fmla="*/ 1226454 w 1959879"/>
                <a:gd name="connsiteY78" fmla="*/ 61913 h 1399068"/>
                <a:gd name="connsiteX79" fmla="*/ 1212167 w 1959879"/>
                <a:gd name="connsiteY79" fmla="*/ 52388 h 1399068"/>
                <a:gd name="connsiteX80" fmla="*/ 1188354 w 1959879"/>
                <a:gd name="connsiteY80" fmla="*/ 47625 h 1399068"/>
                <a:gd name="connsiteX81" fmla="*/ 1159779 w 1959879"/>
                <a:gd name="connsiteY81" fmla="*/ 38100 h 1399068"/>
                <a:gd name="connsiteX82" fmla="*/ 1131204 w 1959879"/>
                <a:gd name="connsiteY82" fmla="*/ 28575 h 1399068"/>
                <a:gd name="connsiteX83" fmla="*/ 1055004 w 1959879"/>
                <a:gd name="connsiteY83" fmla="*/ 19050 h 1399068"/>
                <a:gd name="connsiteX84" fmla="*/ 1021667 w 1959879"/>
                <a:gd name="connsiteY84" fmla="*/ 9525 h 1399068"/>
                <a:gd name="connsiteX85" fmla="*/ 969279 w 1959879"/>
                <a:gd name="connsiteY85" fmla="*/ 0 h 1399068"/>
                <a:gd name="connsiteX86" fmla="*/ 816879 w 1959879"/>
                <a:gd name="connsiteY86" fmla="*/ 4763 h 1399068"/>
                <a:gd name="connsiteX87" fmla="*/ 802592 w 1959879"/>
                <a:gd name="connsiteY87" fmla="*/ 9525 h 1399068"/>
                <a:gd name="connsiteX88" fmla="*/ 778779 w 1959879"/>
                <a:gd name="connsiteY88" fmla="*/ 19050 h 1399068"/>
                <a:gd name="connsiteX89" fmla="*/ 759729 w 1959879"/>
                <a:gd name="connsiteY89" fmla="*/ 28575 h 1399068"/>
                <a:gd name="connsiteX90" fmla="*/ 745442 w 1959879"/>
                <a:gd name="connsiteY90" fmla="*/ 33338 h 1399068"/>
                <a:gd name="connsiteX91" fmla="*/ 726392 w 1959879"/>
                <a:gd name="connsiteY91" fmla="*/ 42863 h 1399068"/>
                <a:gd name="connsiteX92" fmla="*/ 678767 w 1959879"/>
                <a:gd name="connsiteY92" fmla="*/ 57150 h 1399068"/>
                <a:gd name="connsiteX93" fmla="*/ 640667 w 1959879"/>
                <a:gd name="connsiteY93" fmla="*/ 71438 h 1399068"/>
                <a:gd name="connsiteX94" fmla="*/ 597804 w 1959879"/>
                <a:gd name="connsiteY94" fmla="*/ 80963 h 1399068"/>
                <a:gd name="connsiteX95" fmla="*/ 564467 w 1959879"/>
                <a:gd name="connsiteY95" fmla="*/ 95250 h 1399068"/>
                <a:gd name="connsiteX96" fmla="*/ 531129 w 1959879"/>
                <a:gd name="connsiteY96" fmla="*/ 100013 h 1399068"/>
                <a:gd name="connsiteX97" fmla="*/ 483504 w 1959879"/>
                <a:gd name="connsiteY97" fmla="*/ 119063 h 1399068"/>
                <a:gd name="connsiteX98" fmla="*/ 450167 w 1959879"/>
                <a:gd name="connsiteY98" fmla="*/ 133350 h 1399068"/>
                <a:gd name="connsiteX99" fmla="*/ 435879 w 1959879"/>
                <a:gd name="connsiteY99" fmla="*/ 147638 h 1399068"/>
                <a:gd name="connsiteX100" fmla="*/ 397779 w 1959879"/>
                <a:gd name="connsiteY100" fmla="*/ 166688 h 1399068"/>
                <a:gd name="connsiteX101" fmla="*/ 364442 w 1959879"/>
                <a:gd name="connsiteY101" fmla="*/ 180975 h 1399068"/>
                <a:gd name="connsiteX102" fmla="*/ 345392 w 1959879"/>
                <a:gd name="connsiteY102" fmla="*/ 195263 h 1399068"/>
                <a:gd name="connsiteX103" fmla="*/ 331104 w 1959879"/>
                <a:gd name="connsiteY103" fmla="*/ 200025 h 1399068"/>
                <a:gd name="connsiteX104" fmla="*/ 312054 w 1959879"/>
                <a:gd name="connsiteY104" fmla="*/ 214313 h 1399068"/>
                <a:gd name="connsiteX105" fmla="*/ 273954 w 1959879"/>
                <a:gd name="connsiteY105" fmla="*/ 233363 h 1399068"/>
                <a:gd name="connsiteX106" fmla="*/ 245379 w 1959879"/>
                <a:gd name="connsiteY106" fmla="*/ 252413 h 1399068"/>
                <a:gd name="connsiteX107" fmla="*/ 231092 w 1959879"/>
                <a:gd name="connsiteY107" fmla="*/ 261938 h 1399068"/>
                <a:gd name="connsiteX108" fmla="*/ 212042 w 1959879"/>
                <a:gd name="connsiteY108" fmla="*/ 271463 h 1399068"/>
                <a:gd name="connsiteX109" fmla="*/ 202517 w 1959879"/>
                <a:gd name="connsiteY109" fmla="*/ 285750 h 1399068"/>
                <a:gd name="connsiteX110" fmla="*/ 188229 w 1959879"/>
                <a:gd name="connsiteY110" fmla="*/ 300038 h 1399068"/>
                <a:gd name="connsiteX111" fmla="*/ 164417 w 1959879"/>
                <a:gd name="connsiteY111" fmla="*/ 333375 h 1399068"/>
                <a:gd name="connsiteX112" fmla="*/ 159654 w 1959879"/>
                <a:gd name="connsiteY112" fmla="*/ 347663 h 1399068"/>
                <a:gd name="connsiteX113" fmla="*/ 150129 w 1959879"/>
                <a:gd name="connsiteY113" fmla="*/ 371475 h 1399068"/>
                <a:gd name="connsiteX114" fmla="*/ 131079 w 1959879"/>
                <a:gd name="connsiteY114" fmla="*/ 404813 h 1399068"/>
                <a:gd name="connsiteX115" fmla="*/ 121554 w 1959879"/>
                <a:gd name="connsiteY115" fmla="*/ 442913 h 1399068"/>
                <a:gd name="connsiteX116" fmla="*/ 116792 w 1959879"/>
                <a:gd name="connsiteY116" fmla="*/ 457200 h 1399068"/>
                <a:gd name="connsiteX117" fmla="*/ 112029 w 1959879"/>
                <a:gd name="connsiteY117" fmla="*/ 490538 h 1399068"/>
                <a:gd name="connsiteX118" fmla="*/ 107267 w 1959879"/>
                <a:gd name="connsiteY118" fmla="*/ 504825 h 1399068"/>
                <a:gd name="connsiteX119" fmla="*/ 102504 w 1959879"/>
                <a:gd name="connsiteY119" fmla="*/ 523875 h 1399068"/>
                <a:gd name="connsiteX120" fmla="*/ 97742 w 1959879"/>
                <a:gd name="connsiteY120" fmla="*/ 576263 h 1399068"/>
                <a:gd name="connsiteX121" fmla="*/ 92979 w 1959879"/>
                <a:gd name="connsiteY121" fmla="*/ 604838 h 1399068"/>
                <a:gd name="connsiteX122" fmla="*/ 83454 w 1959879"/>
                <a:gd name="connsiteY122" fmla="*/ 714375 h 1399068"/>
                <a:gd name="connsiteX123" fmla="*/ 73929 w 1959879"/>
                <a:gd name="connsiteY123" fmla="*/ 762000 h 1399068"/>
                <a:gd name="connsiteX124" fmla="*/ 59642 w 1959879"/>
                <a:gd name="connsiteY124" fmla="*/ 866775 h 1399068"/>
                <a:gd name="connsiteX125" fmla="*/ 54879 w 1959879"/>
                <a:gd name="connsiteY125" fmla="*/ 890588 h 1399068"/>
                <a:gd name="connsiteX126" fmla="*/ 45354 w 1959879"/>
                <a:gd name="connsiteY126" fmla="*/ 919163 h 1399068"/>
                <a:gd name="connsiteX127" fmla="*/ 50117 w 1959879"/>
                <a:gd name="connsiteY127" fmla="*/ 1042988 h 1399068"/>
                <a:gd name="connsiteX128" fmla="*/ 110 w 1959879"/>
                <a:gd name="connsiteY128" fmla="*/ 1057275 h 1399068"/>
                <a:gd name="connsiteX129" fmla="*/ 76310 w 1959879"/>
                <a:gd name="connsiteY129" fmla="*/ 1238250 h 1399068"/>
                <a:gd name="connsiteX0" fmla="*/ 30956 w 1914525"/>
                <a:gd name="connsiteY0" fmla="*/ 1238250 h 1399068"/>
                <a:gd name="connsiteX1" fmla="*/ 59531 w 1914525"/>
                <a:gd name="connsiteY1" fmla="*/ 1312069 h 1399068"/>
                <a:gd name="connsiteX2" fmla="*/ 83344 w 1914525"/>
                <a:gd name="connsiteY2" fmla="*/ 1378743 h 1399068"/>
                <a:gd name="connsiteX3" fmla="*/ 73819 w 1914525"/>
                <a:gd name="connsiteY3" fmla="*/ 1190624 h 1399068"/>
                <a:gd name="connsiteX4" fmla="*/ 76200 w 1914525"/>
                <a:gd name="connsiteY4" fmla="*/ 1023938 h 1399068"/>
                <a:gd name="connsiteX5" fmla="*/ 71438 w 1914525"/>
                <a:gd name="connsiteY5" fmla="*/ 957263 h 1399068"/>
                <a:gd name="connsiteX6" fmla="*/ 80963 w 1914525"/>
                <a:gd name="connsiteY6" fmla="*/ 828675 h 1399068"/>
                <a:gd name="connsiteX7" fmla="*/ 95250 w 1914525"/>
                <a:gd name="connsiteY7" fmla="*/ 762000 h 1399068"/>
                <a:gd name="connsiteX8" fmla="*/ 109538 w 1914525"/>
                <a:gd name="connsiteY8" fmla="*/ 661988 h 1399068"/>
                <a:gd name="connsiteX9" fmla="*/ 121444 w 1914525"/>
                <a:gd name="connsiteY9" fmla="*/ 640557 h 1399068"/>
                <a:gd name="connsiteX10" fmla="*/ 157163 w 1914525"/>
                <a:gd name="connsiteY10" fmla="*/ 609600 h 1399068"/>
                <a:gd name="connsiteX11" fmla="*/ 171450 w 1914525"/>
                <a:gd name="connsiteY11" fmla="*/ 509587 h 1399068"/>
                <a:gd name="connsiteX12" fmla="*/ 200025 w 1914525"/>
                <a:gd name="connsiteY12" fmla="*/ 447675 h 1399068"/>
                <a:gd name="connsiteX13" fmla="*/ 452438 w 1914525"/>
                <a:gd name="connsiteY13" fmla="*/ 283369 h 1399068"/>
                <a:gd name="connsiteX14" fmla="*/ 600075 w 1914525"/>
                <a:gd name="connsiteY14" fmla="*/ 264318 h 1399068"/>
                <a:gd name="connsiteX15" fmla="*/ 773907 w 1914525"/>
                <a:gd name="connsiteY15" fmla="*/ 230981 h 1399068"/>
                <a:gd name="connsiteX16" fmla="*/ 890588 w 1914525"/>
                <a:gd name="connsiteY16" fmla="*/ 209550 h 1399068"/>
                <a:gd name="connsiteX17" fmla="*/ 1107281 w 1914525"/>
                <a:gd name="connsiteY17" fmla="*/ 200024 h 1399068"/>
                <a:gd name="connsiteX18" fmla="*/ 1247776 w 1914525"/>
                <a:gd name="connsiteY18" fmla="*/ 211931 h 1399068"/>
                <a:gd name="connsiteX19" fmla="*/ 1409700 w 1914525"/>
                <a:gd name="connsiteY19" fmla="*/ 242887 h 1399068"/>
                <a:gd name="connsiteX20" fmla="*/ 1557338 w 1914525"/>
                <a:gd name="connsiteY20" fmla="*/ 295275 h 1399068"/>
                <a:gd name="connsiteX21" fmla="*/ 1590675 w 1914525"/>
                <a:gd name="connsiteY21" fmla="*/ 314325 h 1399068"/>
                <a:gd name="connsiteX22" fmla="*/ 1619250 w 1914525"/>
                <a:gd name="connsiteY22" fmla="*/ 342900 h 1399068"/>
                <a:gd name="connsiteX23" fmla="*/ 1657350 w 1914525"/>
                <a:gd name="connsiteY23" fmla="*/ 390525 h 1399068"/>
                <a:gd name="connsiteX24" fmla="*/ 1676400 w 1914525"/>
                <a:gd name="connsiteY24" fmla="*/ 419100 h 1399068"/>
                <a:gd name="connsiteX25" fmla="*/ 1704975 w 1914525"/>
                <a:gd name="connsiteY25" fmla="*/ 471488 h 1399068"/>
                <a:gd name="connsiteX26" fmla="*/ 1747838 w 1914525"/>
                <a:gd name="connsiteY26" fmla="*/ 542925 h 1399068"/>
                <a:gd name="connsiteX27" fmla="*/ 1762125 w 1914525"/>
                <a:gd name="connsiteY27" fmla="*/ 571500 h 1399068"/>
                <a:gd name="connsiteX28" fmla="*/ 1771650 w 1914525"/>
                <a:gd name="connsiteY28" fmla="*/ 600075 h 1399068"/>
                <a:gd name="connsiteX29" fmla="*/ 1790700 w 1914525"/>
                <a:gd name="connsiteY29" fmla="*/ 642938 h 1399068"/>
                <a:gd name="connsiteX30" fmla="*/ 1809750 w 1914525"/>
                <a:gd name="connsiteY30" fmla="*/ 695325 h 1399068"/>
                <a:gd name="connsiteX31" fmla="*/ 1824038 w 1914525"/>
                <a:gd name="connsiteY31" fmla="*/ 747713 h 1399068"/>
                <a:gd name="connsiteX32" fmla="*/ 1833563 w 1914525"/>
                <a:gd name="connsiteY32" fmla="*/ 804863 h 1399068"/>
                <a:gd name="connsiteX33" fmla="*/ 1845469 w 1914525"/>
                <a:gd name="connsiteY33" fmla="*/ 940594 h 1399068"/>
                <a:gd name="connsiteX34" fmla="*/ 1857375 w 1914525"/>
                <a:gd name="connsiteY34" fmla="*/ 1000125 h 1399068"/>
                <a:gd name="connsiteX35" fmla="*/ 1850231 w 1914525"/>
                <a:gd name="connsiteY35" fmla="*/ 1166813 h 1399068"/>
                <a:gd name="connsiteX36" fmla="*/ 1885950 w 1914525"/>
                <a:gd name="connsiteY36" fmla="*/ 1285875 h 1399068"/>
                <a:gd name="connsiteX37" fmla="*/ 1876425 w 1914525"/>
                <a:gd name="connsiteY37" fmla="*/ 1357313 h 1399068"/>
                <a:gd name="connsiteX38" fmla="*/ 1866900 w 1914525"/>
                <a:gd name="connsiteY38" fmla="*/ 1395413 h 1399068"/>
                <a:gd name="connsiteX39" fmla="*/ 1862138 w 1914525"/>
                <a:gd name="connsiteY39" fmla="*/ 1271587 h 1399068"/>
                <a:gd name="connsiteX40" fmla="*/ 1881188 w 1914525"/>
                <a:gd name="connsiteY40" fmla="*/ 1238250 h 1399068"/>
                <a:gd name="connsiteX41" fmla="*/ 1890713 w 1914525"/>
                <a:gd name="connsiteY41" fmla="*/ 1200150 h 1399068"/>
                <a:gd name="connsiteX42" fmla="*/ 1900238 w 1914525"/>
                <a:gd name="connsiteY42" fmla="*/ 1171575 h 1399068"/>
                <a:gd name="connsiteX43" fmla="*/ 1905000 w 1914525"/>
                <a:gd name="connsiteY43" fmla="*/ 1085850 h 1399068"/>
                <a:gd name="connsiteX44" fmla="*/ 1914525 w 1914525"/>
                <a:gd name="connsiteY44" fmla="*/ 809625 h 1399068"/>
                <a:gd name="connsiteX45" fmla="*/ 1909763 w 1914525"/>
                <a:gd name="connsiteY45" fmla="*/ 666750 h 1399068"/>
                <a:gd name="connsiteX46" fmla="*/ 1890713 w 1914525"/>
                <a:gd name="connsiteY46" fmla="*/ 633413 h 1399068"/>
                <a:gd name="connsiteX47" fmla="*/ 1881188 w 1914525"/>
                <a:gd name="connsiteY47" fmla="*/ 609600 h 1399068"/>
                <a:gd name="connsiteX48" fmla="*/ 1871663 w 1914525"/>
                <a:gd name="connsiteY48" fmla="*/ 581025 h 1399068"/>
                <a:gd name="connsiteX49" fmla="*/ 1862138 w 1914525"/>
                <a:gd name="connsiteY49" fmla="*/ 566738 h 1399068"/>
                <a:gd name="connsiteX50" fmla="*/ 1857375 w 1914525"/>
                <a:gd name="connsiteY50" fmla="*/ 542925 h 1399068"/>
                <a:gd name="connsiteX51" fmla="*/ 1847850 w 1914525"/>
                <a:gd name="connsiteY51" fmla="*/ 528638 h 1399068"/>
                <a:gd name="connsiteX52" fmla="*/ 1843088 w 1914525"/>
                <a:gd name="connsiteY52" fmla="*/ 514350 h 1399068"/>
                <a:gd name="connsiteX53" fmla="*/ 1833563 w 1914525"/>
                <a:gd name="connsiteY53" fmla="*/ 495300 h 1399068"/>
                <a:gd name="connsiteX54" fmla="*/ 1824038 w 1914525"/>
                <a:gd name="connsiteY54" fmla="*/ 457200 h 1399068"/>
                <a:gd name="connsiteX55" fmla="*/ 1814513 w 1914525"/>
                <a:gd name="connsiteY55" fmla="*/ 438150 h 1399068"/>
                <a:gd name="connsiteX56" fmla="*/ 1800225 w 1914525"/>
                <a:gd name="connsiteY56" fmla="*/ 404813 h 1399068"/>
                <a:gd name="connsiteX57" fmla="*/ 1790700 w 1914525"/>
                <a:gd name="connsiteY57" fmla="*/ 376238 h 1399068"/>
                <a:gd name="connsiteX58" fmla="*/ 1785938 w 1914525"/>
                <a:gd name="connsiteY58" fmla="*/ 361950 h 1399068"/>
                <a:gd name="connsiteX59" fmla="*/ 1781175 w 1914525"/>
                <a:gd name="connsiteY59" fmla="*/ 342900 h 1399068"/>
                <a:gd name="connsiteX60" fmla="*/ 1771650 w 1914525"/>
                <a:gd name="connsiteY60" fmla="*/ 328613 h 1399068"/>
                <a:gd name="connsiteX61" fmla="*/ 1752600 w 1914525"/>
                <a:gd name="connsiteY61" fmla="*/ 280988 h 1399068"/>
                <a:gd name="connsiteX62" fmla="*/ 1747838 w 1914525"/>
                <a:gd name="connsiteY62" fmla="*/ 266700 h 1399068"/>
                <a:gd name="connsiteX63" fmla="*/ 1738313 w 1914525"/>
                <a:gd name="connsiteY63" fmla="*/ 252413 h 1399068"/>
                <a:gd name="connsiteX64" fmla="*/ 1724025 w 1914525"/>
                <a:gd name="connsiteY64" fmla="*/ 228600 h 1399068"/>
                <a:gd name="connsiteX65" fmla="*/ 1714500 w 1914525"/>
                <a:gd name="connsiteY65" fmla="*/ 214313 h 1399068"/>
                <a:gd name="connsiteX66" fmla="*/ 1700213 w 1914525"/>
                <a:gd name="connsiteY66" fmla="*/ 204788 h 1399068"/>
                <a:gd name="connsiteX67" fmla="*/ 1676400 w 1914525"/>
                <a:gd name="connsiteY67" fmla="*/ 176213 h 1399068"/>
                <a:gd name="connsiteX68" fmla="*/ 1666875 w 1914525"/>
                <a:gd name="connsiteY68" fmla="*/ 161925 h 1399068"/>
                <a:gd name="connsiteX69" fmla="*/ 1638300 w 1914525"/>
                <a:gd name="connsiteY69" fmla="*/ 152400 h 1399068"/>
                <a:gd name="connsiteX70" fmla="*/ 1609725 w 1914525"/>
                <a:gd name="connsiteY70" fmla="*/ 142875 h 1399068"/>
                <a:gd name="connsiteX71" fmla="*/ 1590675 w 1914525"/>
                <a:gd name="connsiteY71" fmla="*/ 133350 h 1399068"/>
                <a:gd name="connsiteX72" fmla="*/ 1533525 w 1914525"/>
                <a:gd name="connsiteY72" fmla="*/ 123825 h 1399068"/>
                <a:gd name="connsiteX73" fmla="*/ 1495425 w 1914525"/>
                <a:gd name="connsiteY73" fmla="*/ 109538 h 1399068"/>
                <a:gd name="connsiteX74" fmla="*/ 1376363 w 1914525"/>
                <a:gd name="connsiteY74" fmla="*/ 95250 h 1399068"/>
                <a:gd name="connsiteX75" fmla="*/ 1343025 w 1914525"/>
                <a:gd name="connsiteY75" fmla="*/ 90488 h 1399068"/>
                <a:gd name="connsiteX76" fmla="*/ 1281113 w 1914525"/>
                <a:gd name="connsiteY76" fmla="*/ 76200 h 1399068"/>
                <a:gd name="connsiteX77" fmla="*/ 1223963 w 1914525"/>
                <a:gd name="connsiteY77" fmla="*/ 71438 h 1399068"/>
                <a:gd name="connsiteX78" fmla="*/ 1181100 w 1914525"/>
                <a:gd name="connsiteY78" fmla="*/ 61913 h 1399068"/>
                <a:gd name="connsiteX79" fmla="*/ 1166813 w 1914525"/>
                <a:gd name="connsiteY79" fmla="*/ 52388 h 1399068"/>
                <a:gd name="connsiteX80" fmla="*/ 1143000 w 1914525"/>
                <a:gd name="connsiteY80" fmla="*/ 47625 h 1399068"/>
                <a:gd name="connsiteX81" fmla="*/ 1114425 w 1914525"/>
                <a:gd name="connsiteY81" fmla="*/ 38100 h 1399068"/>
                <a:gd name="connsiteX82" fmla="*/ 1085850 w 1914525"/>
                <a:gd name="connsiteY82" fmla="*/ 28575 h 1399068"/>
                <a:gd name="connsiteX83" fmla="*/ 1009650 w 1914525"/>
                <a:gd name="connsiteY83" fmla="*/ 19050 h 1399068"/>
                <a:gd name="connsiteX84" fmla="*/ 976313 w 1914525"/>
                <a:gd name="connsiteY84" fmla="*/ 9525 h 1399068"/>
                <a:gd name="connsiteX85" fmla="*/ 923925 w 1914525"/>
                <a:gd name="connsiteY85" fmla="*/ 0 h 1399068"/>
                <a:gd name="connsiteX86" fmla="*/ 771525 w 1914525"/>
                <a:gd name="connsiteY86" fmla="*/ 4763 h 1399068"/>
                <a:gd name="connsiteX87" fmla="*/ 757238 w 1914525"/>
                <a:gd name="connsiteY87" fmla="*/ 9525 h 1399068"/>
                <a:gd name="connsiteX88" fmla="*/ 733425 w 1914525"/>
                <a:gd name="connsiteY88" fmla="*/ 19050 h 1399068"/>
                <a:gd name="connsiteX89" fmla="*/ 714375 w 1914525"/>
                <a:gd name="connsiteY89" fmla="*/ 28575 h 1399068"/>
                <a:gd name="connsiteX90" fmla="*/ 700088 w 1914525"/>
                <a:gd name="connsiteY90" fmla="*/ 33338 h 1399068"/>
                <a:gd name="connsiteX91" fmla="*/ 681038 w 1914525"/>
                <a:gd name="connsiteY91" fmla="*/ 42863 h 1399068"/>
                <a:gd name="connsiteX92" fmla="*/ 633413 w 1914525"/>
                <a:gd name="connsiteY92" fmla="*/ 57150 h 1399068"/>
                <a:gd name="connsiteX93" fmla="*/ 595313 w 1914525"/>
                <a:gd name="connsiteY93" fmla="*/ 71438 h 1399068"/>
                <a:gd name="connsiteX94" fmla="*/ 552450 w 1914525"/>
                <a:gd name="connsiteY94" fmla="*/ 80963 h 1399068"/>
                <a:gd name="connsiteX95" fmla="*/ 519113 w 1914525"/>
                <a:gd name="connsiteY95" fmla="*/ 95250 h 1399068"/>
                <a:gd name="connsiteX96" fmla="*/ 485775 w 1914525"/>
                <a:gd name="connsiteY96" fmla="*/ 100013 h 1399068"/>
                <a:gd name="connsiteX97" fmla="*/ 438150 w 1914525"/>
                <a:gd name="connsiteY97" fmla="*/ 119063 h 1399068"/>
                <a:gd name="connsiteX98" fmla="*/ 404813 w 1914525"/>
                <a:gd name="connsiteY98" fmla="*/ 133350 h 1399068"/>
                <a:gd name="connsiteX99" fmla="*/ 390525 w 1914525"/>
                <a:gd name="connsiteY99" fmla="*/ 147638 h 1399068"/>
                <a:gd name="connsiteX100" fmla="*/ 352425 w 1914525"/>
                <a:gd name="connsiteY100" fmla="*/ 166688 h 1399068"/>
                <a:gd name="connsiteX101" fmla="*/ 319088 w 1914525"/>
                <a:gd name="connsiteY101" fmla="*/ 180975 h 1399068"/>
                <a:gd name="connsiteX102" fmla="*/ 300038 w 1914525"/>
                <a:gd name="connsiteY102" fmla="*/ 195263 h 1399068"/>
                <a:gd name="connsiteX103" fmla="*/ 285750 w 1914525"/>
                <a:gd name="connsiteY103" fmla="*/ 200025 h 1399068"/>
                <a:gd name="connsiteX104" fmla="*/ 266700 w 1914525"/>
                <a:gd name="connsiteY104" fmla="*/ 214313 h 1399068"/>
                <a:gd name="connsiteX105" fmla="*/ 228600 w 1914525"/>
                <a:gd name="connsiteY105" fmla="*/ 233363 h 1399068"/>
                <a:gd name="connsiteX106" fmla="*/ 200025 w 1914525"/>
                <a:gd name="connsiteY106" fmla="*/ 252413 h 1399068"/>
                <a:gd name="connsiteX107" fmla="*/ 185738 w 1914525"/>
                <a:gd name="connsiteY107" fmla="*/ 261938 h 1399068"/>
                <a:gd name="connsiteX108" fmla="*/ 166688 w 1914525"/>
                <a:gd name="connsiteY108" fmla="*/ 271463 h 1399068"/>
                <a:gd name="connsiteX109" fmla="*/ 157163 w 1914525"/>
                <a:gd name="connsiteY109" fmla="*/ 285750 h 1399068"/>
                <a:gd name="connsiteX110" fmla="*/ 142875 w 1914525"/>
                <a:gd name="connsiteY110" fmla="*/ 300038 h 1399068"/>
                <a:gd name="connsiteX111" fmla="*/ 119063 w 1914525"/>
                <a:gd name="connsiteY111" fmla="*/ 333375 h 1399068"/>
                <a:gd name="connsiteX112" fmla="*/ 114300 w 1914525"/>
                <a:gd name="connsiteY112" fmla="*/ 347663 h 1399068"/>
                <a:gd name="connsiteX113" fmla="*/ 104775 w 1914525"/>
                <a:gd name="connsiteY113" fmla="*/ 371475 h 1399068"/>
                <a:gd name="connsiteX114" fmla="*/ 85725 w 1914525"/>
                <a:gd name="connsiteY114" fmla="*/ 404813 h 1399068"/>
                <a:gd name="connsiteX115" fmla="*/ 76200 w 1914525"/>
                <a:gd name="connsiteY115" fmla="*/ 442913 h 1399068"/>
                <a:gd name="connsiteX116" fmla="*/ 71438 w 1914525"/>
                <a:gd name="connsiteY116" fmla="*/ 457200 h 1399068"/>
                <a:gd name="connsiteX117" fmla="*/ 66675 w 1914525"/>
                <a:gd name="connsiteY117" fmla="*/ 490538 h 1399068"/>
                <a:gd name="connsiteX118" fmla="*/ 61913 w 1914525"/>
                <a:gd name="connsiteY118" fmla="*/ 504825 h 1399068"/>
                <a:gd name="connsiteX119" fmla="*/ 57150 w 1914525"/>
                <a:gd name="connsiteY119" fmla="*/ 523875 h 1399068"/>
                <a:gd name="connsiteX120" fmla="*/ 52388 w 1914525"/>
                <a:gd name="connsiteY120" fmla="*/ 576263 h 1399068"/>
                <a:gd name="connsiteX121" fmla="*/ 47625 w 1914525"/>
                <a:gd name="connsiteY121" fmla="*/ 604838 h 1399068"/>
                <a:gd name="connsiteX122" fmla="*/ 38100 w 1914525"/>
                <a:gd name="connsiteY122" fmla="*/ 714375 h 1399068"/>
                <a:gd name="connsiteX123" fmla="*/ 28575 w 1914525"/>
                <a:gd name="connsiteY123" fmla="*/ 762000 h 1399068"/>
                <a:gd name="connsiteX124" fmla="*/ 14288 w 1914525"/>
                <a:gd name="connsiteY124" fmla="*/ 866775 h 1399068"/>
                <a:gd name="connsiteX125" fmla="*/ 9525 w 1914525"/>
                <a:gd name="connsiteY125" fmla="*/ 890588 h 1399068"/>
                <a:gd name="connsiteX126" fmla="*/ 0 w 1914525"/>
                <a:gd name="connsiteY126" fmla="*/ 919163 h 1399068"/>
                <a:gd name="connsiteX127" fmla="*/ 4763 w 1914525"/>
                <a:gd name="connsiteY127" fmla="*/ 1042988 h 1399068"/>
                <a:gd name="connsiteX128" fmla="*/ 30956 w 1914525"/>
                <a:gd name="connsiteY128" fmla="*/ 1238250 h 1399068"/>
                <a:gd name="connsiteX0" fmla="*/ 74282 w 1957851"/>
                <a:gd name="connsiteY0" fmla="*/ 1238250 h 1399068"/>
                <a:gd name="connsiteX1" fmla="*/ 102857 w 1957851"/>
                <a:gd name="connsiteY1" fmla="*/ 1312069 h 1399068"/>
                <a:gd name="connsiteX2" fmla="*/ 126670 w 1957851"/>
                <a:gd name="connsiteY2" fmla="*/ 1378743 h 1399068"/>
                <a:gd name="connsiteX3" fmla="*/ 117145 w 1957851"/>
                <a:gd name="connsiteY3" fmla="*/ 1190624 h 1399068"/>
                <a:gd name="connsiteX4" fmla="*/ 119526 w 1957851"/>
                <a:gd name="connsiteY4" fmla="*/ 1023938 h 1399068"/>
                <a:gd name="connsiteX5" fmla="*/ 114764 w 1957851"/>
                <a:gd name="connsiteY5" fmla="*/ 957263 h 1399068"/>
                <a:gd name="connsiteX6" fmla="*/ 124289 w 1957851"/>
                <a:gd name="connsiteY6" fmla="*/ 828675 h 1399068"/>
                <a:gd name="connsiteX7" fmla="*/ 138576 w 1957851"/>
                <a:gd name="connsiteY7" fmla="*/ 762000 h 1399068"/>
                <a:gd name="connsiteX8" fmla="*/ 152864 w 1957851"/>
                <a:gd name="connsiteY8" fmla="*/ 661988 h 1399068"/>
                <a:gd name="connsiteX9" fmla="*/ 164770 w 1957851"/>
                <a:gd name="connsiteY9" fmla="*/ 640557 h 1399068"/>
                <a:gd name="connsiteX10" fmla="*/ 200489 w 1957851"/>
                <a:gd name="connsiteY10" fmla="*/ 609600 h 1399068"/>
                <a:gd name="connsiteX11" fmla="*/ 214776 w 1957851"/>
                <a:gd name="connsiteY11" fmla="*/ 509587 h 1399068"/>
                <a:gd name="connsiteX12" fmla="*/ 243351 w 1957851"/>
                <a:gd name="connsiteY12" fmla="*/ 447675 h 1399068"/>
                <a:gd name="connsiteX13" fmla="*/ 495764 w 1957851"/>
                <a:gd name="connsiteY13" fmla="*/ 283369 h 1399068"/>
                <a:gd name="connsiteX14" fmla="*/ 643401 w 1957851"/>
                <a:gd name="connsiteY14" fmla="*/ 264318 h 1399068"/>
                <a:gd name="connsiteX15" fmla="*/ 817233 w 1957851"/>
                <a:gd name="connsiteY15" fmla="*/ 230981 h 1399068"/>
                <a:gd name="connsiteX16" fmla="*/ 933914 w 1957851"/>
                <a:gd name="connsiteY16" fmla="*/ 209550 h 1399068"/>
                <a:gd name="connsiteX17" fmla="*/ 1150607 w 1957851"/>
                <a:gd name="connsiteY17" fmla="*/ 200024 h 1399068"/>
                <a:gd name="connsiteX18" fmla="*/ 1291102 w 1957851"/>
                <a:gd name="connsiteY18" fmla="*/ 211931 h 1399068"/>
                <a:gd name="connsiteX19" fmla="*/ 1453026 w 1957851"/>
                <a:gd name="connsiteY19" fmla="*/ 242887 h 1399068"/>
                <a:gd name="connsiteX20" fmla="*/ 1600664 w 1957851"/>
                <a:gd name="connsiteY20" fmla="*/ 295275 h 1399068"/>
                <a:gd name="connsiteX21" fmla="*/ 1634001 w 1957851"/>
                <a:gd name="connsiteY21" fmla="*/ 314325 h 1399068"/>
                <a:gd name="connsiteX22" fmla="*/ 1662576 w 1957851"/>
                <a:gd name="connsiteY22" fmla="*/ 342900 h 1399068"/>
                <a:gd name="connsiteX23" fmla="*/ 1700676 w 1957851"/>
                <a:gd name="connsiteY23" fmla="*/ 390525 h 1399068"/>
                <a:gd name="connsiteX24" fmla="*/ 1719726 w 1957851"/>
                <a:gd name="connsiteY24" fmla="*/ 419100 h 1399068"/>
                <a:gd name="connsiteX25" fmla="*/ 1748301 w 1957851"/>
                <a:gd name="connsiteY25" fmla="*/ 471488 h 1399068"/>
                <a:gd name="connsiteX26" fmla="*/ 1791164 w 1957851"/>
                <a:gd name="connsiteY26" fmla="*/ 542925 h 1399068"/>
                <a:gd name="connsiteX27" fmla="*/ 1805451 w 1957851"/>
                <a:gd name="connsiteY27" fmla="*/ 571500 h 1399068"/>
                <a:gd name="connsiteX28" fmla="*/ 1814976 w 1957851"/>
                <a:gd name="connsiteY28" fmla="*/ 600075 h 1399068"/>
                <a:gd name="connsiteX29" fmla="*/ 1834026 w 1957851"/>
                <a:gd name="connsiteY29" fmla="*/ 642938 h 1399068"/>
                <a:gd name="connsiteX30" fmla="*/ 1853076 w 1957851"/>
                <a:gd name="connsiteY30" fmla="*/ 695325 h 1399068"/>
                <a:gd name="connsiteX31" fmla="*/ 1867364 w 1957851"/>
                <a:gd name="connsiteY31" fmla="*/ 747713 h 1399068"/>
                <a:gd name="connsiteX32" fmla="*/ 1876889 w 1957851"/>
                <a:gd name="connsiteY32" fmla="*/ 804863 h 1399068"/>
                <a:gd name="connsiteX33" fmla="*/ 1888795 w 1957851"/>
                <a:gd name="connsiteY33" fmla="*/ 940594 h 1399068"/>
                <a:gd name="connsiteX34" fmla="*/ 1900701 w 1957851"/>
                <a:gd name="connsiteY34" fmla="*/ 1000125 h 1399068"/>
                <a:gd name="connsiteX35" fmla="*/ 1893557 w 1957851"/>
                <a:gd name="connsiteY35" fmla="*/ 1166813 h 1399068"/>
                <a:gd name="connsiteX36" fmla="*/ 1929276 w 1957851"/>
                <a:gd name="connsiteY36" fmla="*/ 1285875 h 1399068"/>
                <a:gd name="connsiteX37" fmla="*/ 1919751 w 1957851"/>
                <a:gd name="connsiteY37" fmla="*/ 1357313 h 1399068"/>
                <a:gd name="connsiteX38" fmla="*/ 1910226 w 1957851"/>
                <a:gd name="connsiteY38" fmla="*/ 1395413 h 1399068"/>
                <a:gd name="connsiteX39" fmla="*/ 1905464 w 1957851"/>
                <a:gd name="connsiteY39" fmla="*/ 1271587 h 1399068"/>
                <a:gd name="connsiteX40" fmla="*/ 1924514 w 1957851"/>
                <a:gd name="connsiteY40" fmla="*/ 1238250 h 1399068"/>
                <a:gd name="connsiteX41" fmla="*/ 1934039 w 1957851"/>
                <a:gd name="connsiteY41" fmla="*/ 1200150 h 1399068"/>
                <a:gd name="connsiteX42" fmla="*/ 1943564 w 1957851"/>
                <a:gd name="connsiteY42" fmla="*/ 1171575 h 1399068"/>
                <a:gd name="connsiteX43" fmla="*/ 1948326 w 1957851"/>
                <a:gd name="connsiteY43" fmla="*/ 1085850 h 1399068"/>
                <a:gd name="connsiteX44" fmla="*/ 1957851 w 1957851"/>
                <a:gd name="connsiteY44" fmla="*/ 809625 h 1399068"/>
                <a:gd name="connsiteX45" fmla="*/ 1953089 w 1957851"/>
                <a:gd name="connsiteY45" fmla="*/ 666750 h 1399068"/>
                <a:gd name="connsiteX46" fmla="*/ 1934039 w 1957851"/>
                <a:gd name="connsiteY46" fmla="*/ 633413 h 1399068"/>
                <a:gd name="connsiteX47" fmla="*/ 1924514 w 1957851"/>
                <a:gd name="connsiteY47" fmla="*/ 609600 h 1399068"/>
                <a:gd name="connsiteX48" fmla="*/ 1914989 w 1957851"/>
                <a:gd name="connsiteY48" fmla="*/ 581025 h 1399068"/>
                <a:gd name="connsiteX49" fmla="*/ 1905464 w 1957851"/>
                <a:gd name="connsiteY49" fmla="*/ 566738 h 1399068"/>
                <a:gd name="connsiteX50" fmla="*/ 1900701 w 1957851"/>
                <a:gd name="connsiteY50" fmla="*/ 542925 h 1399068"/>
                <a:gd name="connsiteX51" fmla="*/ 1891176 w 1957851"/>
                <a:gd name="connsiteY51" fmla="*/ 528638 h 1399068"/>
                <a:gd name="connsiteX52" fmla="*/ 1886414 w 1957851"/>
                <a:gd name="connsiteY52" fmla="*/ 514350 h 1399068"/>
                <a:gd name="connsiteX53" fmla="*/ 1876889 w 1957851"/>
                <a:gd name="connsiteY53" fmla="*/ 495300 h 1399068"/>
                <a:gd name="connsiteX54" fmla="*/ 1867364 w 1957851"/>
                <a:gd name="connsiteY54" fmla="*/ 457200 h 1399068"/>
                <a:gd name="connsiteX55" fmla="*/ 1857839 w 1957851"/>
                <a:gd name="connsiteY55" fmla="*/ 438150 h 1399068"/>
                <a:gd name="connsiteX56" fmla="*/ 1843551 w 1957851"/>
                <a:gd name="connsiteY56" fmla="*/ 404813 h 1399068"/>
                <a:gd name="connsiteX57" fmla="*/ 1834026 w 1957851"/>
                <a:gd name="connsiteY57" fmla="*/ 376238 h 1399068"/>
                <a:gd name="connsiteX58" fmla="*/ 1829264 w 1957851"/>
                <a:gd name="connsiteY58" fmla="*/ 361950 h 1399068"/>
                <a:gd name="connsiteX59" fmla="*/ 1824501 w 1957851"/>
                <a:gd name="connsiteY59" fmla="*/ 342900 h 1399068"/>
                <a:gd name="connsiteX60" fmla="*/ 1814976 w 1957851"/>
                <a:gd name="connsiteY60" fmla="*/ 328613 h 1399068"/>
                <a:gd name="connsiteX61" fmla="*/ 1795926 w 1957851"/>
                <a:gd name="connsiteY61" fmla="*/ 280988 h 1399068"/>
                <a:gd name="connsiteX62" fmla="*/ 1791164 w 1957851"/>
                <a:gd name="connsiteY62" fmla="*/ 266700 h 1399068"/>
                <a:gd name="connsiteX63" fmla="*/ 1781639 w 1957851"/>
                <a:gd name="connsiteY63" fmla="*/ 252413 h 1399068"/>
                <a:gd name="connsiteX64" fmla="*/ 1767351 w 1957851"/>
                <a:gd name="connsiteY64" fmla="*/ 228600 h 1399068"/>
                <a:gd name="connsiteX65" fmla="*/ 1757826 w 1957851"/>
                <a:gd name="connsiteY65" fmla="*/ 214313 h 1399068"/>
                <a:gd name="connsiteX66" fmla="*/ 1743539 w 1957851"/>
                <a:gd name="connsiteY66" fmla="*/ 204788 h 1399068"/>
                <a:gd name="connsiteX67" fmla="*/ 1719726 w 1957851"/>
                <a:gd name="connsiteY67" fmla="*/ 176213 h 1399068"/>
                <a:gd name="connsiteX68" fmla="*/ 1710201 w 1957851"/>
                <a:gd name="connsiteY68" fmla="*/ 161925 h 1399068"/>
                <a:gd name="connsiteX69" fmla="*/ 1681626 w 1957851"/>
                <a:gd name="connsiteY69" fmla="*/ 152400 h 1399068"/>
                <a:gd name="connsiteX70" fmla="*/ 1653051 w 1957851"/>
                <a:gd name="connsiteY70" fmla="*/ 142875 h 1399068"/>
                <a:gd name="connsiteX71" fmla="*/ 1634001 w 1957851"/>
                <a:gd name="connsiteY71" fmla="*/ 133350 h 1399068"/>
                <a:gd name="connsiteX72" fmla="*/ 1576851 w 1957851"/>
                <a:gd name="connsiteY72" fmla="*/ 123825 h 1399068"/>
                <a:gd name="connsiteX73" fmla="*/ 1538751 w 1957851"/>
                <a:gd name="connsiteY73" fmla="*/ 109538 h 1399068"/>
                <a:gd name="connsiteX74" fmla="*/ 1419689 w 1957851"/>
                <a:gd name="connsiteY74" fmla="*/ 95250 h 1399068"/>
                <a:gd name="connsiteX75" fmla="*/ 1386351 w 1957851"/>
                <a:gd name="connsiteY75" fmla="*/ 90488 h 1399068"/>
                <a:gd name="connsiteX76" fmla="*/ 1324439 w 1957851"/>
                <a:gd name="connsiteY76" fmla="*/ 76200 h 1399068"/>
                <a:gd name="connsiteX77" fmla="*/ 1267289 w 1957851"/>
                <a:gd name="connsiteY77" fmla="*/ 71438 h 1399068"/>
                <a:gd name="connsiteX78" fmla="*/ 1224426 w 1957851"/>
                <a:gd name="connsiteY78" fmla="*/ 61913 h 1399068"/>
                <a:gd name="connsiteX79" fmla="*/ 1210139 w 1957851"/>
                <a:gd name="connsiteY79" fmla="*/ 52388 h 1399068"/>
                <a:gd name="connsiteX80" fmla="*/ 1186326 w 1957851"/>
                <a:gd name="connsiteY80" fmla="*/ 47625 h 1399068"/>
                <a:gd name="connsiteX81" fmla="*/ 1157751 w 1957851"/>
                <a:gd name="connsiteY81" fmla="*/ 38100 h 1399068"/>
                <a:gd name="connsiteX82" fmla="*/ 1129176 w 1957851"/>
                <a:gd name="connsiteY82" fmla="*/ 28575 h 1399068"/>
                <a:gd name="connsiteX83" fmla="*/ 1052976 w 1957851"/>
                <a:gd name="connsiteY83" fmla="*/ 19050 h 1399068"/>
                <a:gd name="connsiteX84" fmla="*/ 1019639 w 1957851"/>
                <a:gd name="connsiteY84" fmla="*/ 9525 h 1399068"/>
                <a:gd name="connsiteX85" fmla="*/ 967251 w 1957851"/>
                <a:gd name="connsiteY85" fmla="*/ 0 h 1399068"/>
                <a:gd name="connsiteX86" fmla="*/ 814851 w 1957851"/>
                <a:gd name="connsiteY86" fmla="*/ 4763 h 1399068"/>
                <a:gd name="connsiteX87" fmla="*/ 800564 w 1957851"/>
                <a:gd name="connsiteY87" fmla="*/ 9525 h 1399068"/>
                <a:gd name="connsiteX88" fmla="*/ 776751 w 1957851"/>
                <a:gd name="connsiteY88" fmla="*/ 19050 h 1399068"/>
                <a:gd name="connsiteX89" fmla="*/ 757701 w 1957851"/>
                <a:gd name="connsiteY89" fmla="*/ 28575 h 1399068"/>
                <a:gd name="connsiteX90" fmla="*/ 743414 w 1957851"/>
                <a:gd name="connsiteY90" fmla="*/ 33338 h 1399068"/>
                <a:gd name="connsiteX91" fmla="*/ 724364 w 1957851"/>
                <a:gd name="connsiteY91" fmla="*/ 42863 h 1399068"/>
                <a:gd name="connsiteX92" fmla="*/ 676739 w 1957851"/>
                <a:gd name="connsiteY92" fmla="*/ 57150 h 1399068"/>
                <a:gd name="connsiteX93" fmla="*/ 638639 w 1957851"/>
                <a:gd name="connsiteY93" fmla="*/ 71438 h 1399068"/>
                <a:gd name="connsiteX94" fmla="*/ 595776 w 1957851"/>
                <a:gd name="connsiteY94" fmla="*/ 80963 h 1399068"/>
                <a:gd name="connsiteX95" fmla="*/ 562439 w 1957851"/>
                <a:gd name="connsiteY95" fmla="*/ 95250 h 1399068"/>
                <a:gd name="connsiteX96" fmla="*/ 529101 w 1957851"/>
                <a:gd name="connsiteY96" fmla="*/ 100013 h 1399068"/>
                <a:gd name="connsiteX97" fmla="*/ 481476 w 1957851"/>
                <a:gd name="connsiteY97" fmla="*/ 119063 h 1399068"/>
                <a:gd name="connsiteX98" fmla="*/ 448139 w 1957851"/>
                <a:gd name="connsiteY98" fmla="*/ 133350 h 1399068"/>
                <a:gd name="connsiteX99" fmla="*/ 433851 w 1957851"/>
                <a:gd name="connsiteY99" fmla="*/ 147638 h 1399068"/>
                <a:gd name="connsiteX100" fmla="*/ 395751 w 1957851"/>
                <a:gd name="connsiteY100" fmla="*/ 166688 h 1399068"/>
                <a:gd name="connsiteX101" fmla="*/ 362414 w 1957851"/>
                <a:gd name="connsiteY101" fmla="*/ 180975 h 1399068"/>
                <a:gd name="connsiteX102" fmla="*/ 343364 w 1957851"/>
                <a:gd name="connsiteY102" fmla="*/ 195263 h 1399068"/>
                <a:gd name="connsiteX103" fmla="*/ 329076 w 1957851"/>
                <a:gd name="connsiteY103" fmla="*/ 200025 h 1399068"/>
                <a:gd name="connsiteX104" fmla="*/ 310026 w 1957851"/>
                <a:gd name="connsiteY104" fmla="*/ 214313 h 1399068"/>
                <a:gd name="connsiteX105" fmla="*/ 271926 w 1957851"/>
                <a:gd name="connsiteY105" fmla="*/ 233363 h 1399068"/>
                <a:gd name="connsiteX106" fmla="*/ 243351 w 1957851"/>
                <a:gd name="connsiteY106" fmla="*/ 252413 h 1399068"/>
                <a:gd name="connsiteX107" fmla="*/ 229064 w 1957851"/>
                <a:gd name="connsiteY107" fmla="*/ 261938 h 1399068"/>
                <a:gd name="connsiteX108" fmla="*/ 210014 w 1957851"/>
                <a:gd name="connsiteY108" fmla="*/ 271463 h 1399068"/>
                <a:gd name="connsiteX109" fmla="*/ 200489 w 1957851"/>
                <a:gd name="connsiteY109" fmla="*/ 285750 h 1399068"/>
                <a:gd name="connsiteX110" fmla="*/ 186201 w 1957851"/>
                <a:gd name="connsiteY110" fmla="*/ 300038 h 1399068"/>
                <a:gd name="connsiteX111" fmla="*/ 162389 w 1957851"/>
                <a:gd name="connsiteY111" fmla="*/ 333375 h 1399068"/>
                <a:gd name="connsiteX112" fmla="*/ 157626 w 1957851"/>
                <a:gd name="connsiteY112" fmla="*/ 347663 h 1399068"/>
                <a:gd name="connsiteX113" fmla="*/ 148101 w 1957851"/>
                <a:gd name="connsiteY113" fmla="*/ 371475 h 1399068"/>
                <a:gd name="connsiteX114" fmla="*/ 129051 w 1957851"/>
                <a:gd name="connsiteY114" fmla="*/ 404813 h 1399068"/>
                <a:gd name="connsiteX115" fmla="*/ 119526 w 1957851"/>
                <a:gd name="connsiteY115" fmla="*/ 442913 h 1399068"/>
                <a:gd name="connsiteX116" fmla="*/ 114764 w 1957851"/>
                <a:gd name="connsiteY116" fmla="*/ 457200 h 1399068"/>
                <a:gd name="connsiteX117" fmla="*/ 110001 w 1957851"/>
                <a:gd name="connsiteY117" fmla="*/ 490538 h 1399068"/>
                <a:gd name="connsiteX118" fmla="*/ 105239 w 1957851"/>
                <a:gd name="connsiteY118" fmla="*/ 504825 h 1399068"/>
                <a:gd name="connsiteX119" fmla="*/ 100476 w 1957851"/>
                <a:gd name="connsiteY119" fmla="*/ 523875 h 1399068"/>
                <a:gd name="connsiteX120" fmla="*/ 95714 w 1957851"/>
                <a:gd name="connsiteY120" fmla="*/ 576263 h 1399068"/>
                <a:gd name="connsiteX121" fmla="*/ 90951 w 1957851"/>
                <a:gd name="connsiteY121" fmla="*/ 604838 h 1399068"/>
                <a:gd name="connsiteX122" fmla="*/ 81426 w 1957851"/>
                <a:gd name="connsiteY122" fmla="*/ 714375 h 1399068"/>
                <a:gd name="connsiteX123" fmla="*/ 71901 w 1957851"/>
                <a:gd name="connsiteY123" fmla="*/ 762000 h 1399068"/>
                <a:gd name="connsiteX124" fmla="*/ 57614 w 1957851"/>
                <a:gd name="connsiteY124" fmla="*/ 866775 h 1399068"/>
                <a:gd name="connsiteX125" fmla="*/ 52851 w 1957851"/>
                <a:gd name="connsiteY125" fmla="*/ 890588 h 1399068"/>
                <a:gd name="connsiteX126" fmla="*/ 43326 w 1957851"/>
                <a:gd name="connsiteY126" fmla="*/ 919163 h 1399068"/>
                <a:gd name="connsiteX127" fmla="*/ 464 w 1957851"/>
                <a:gd name="connsiteY127" fmla="*/ 1045370 h 1399068"/>
                <a:gd name="connsiteX128" fmla="*/ 74282 w 1957851"/>
                <a:gd name="connsiteY128" fmla="*/ 1238250 h 1399068"/>
                <a:gd name="connsiteX0" fmla="*/ 50036 w 1957417"/>
                <a:gd name="connsiteY0" fmla="*/ 1252538 h 1399068"/>
                <a:gd name="connsiteX1" fmla="*/ 102423 w 1957417"/>
                <a:gd name="connsiteY1" fmla="*/ 1312069 h 1399068"/>
                <a:gd name="connsiteX2" fmla="*/ 126236 w 1957417"/>
                <a:gd name="connsiteY2" fmla="*/ 1378743 h 1399068"/>
                <a:gd name="connsiteX3" fmla="*/ 116711 w 1957417"/>
                <a:gd name="connsiteY3" fmla="*/ 1190624 h 1399068"/>
                <a:gd name="connsiteX4" fmla="*/ 119092 w 1957417"/>
                <a:gd name="connsiteY4" fmla="*/ 1023938 h 1399068"/>
                <a:gd name="connsiteX5" fmla="*/ 114330 w 1957417"/>
                <a:gd name="connsiteY5" fmla="*/ 957263 h 1399068"/>
                <a:gd name="connsiteX6" fmla="*/ 123855 w 1957417"/>
                <a:gd name="connsiteY6" fmla="*/ 828675 h 1399068"/>
                <a:gd name="connsiteX7" fmla="*/ 138142 w 1957417"/>
                <a:gd name="connsiteY7" fmla="*/ 762000 h 1399068"/>
                <a:gd name="connsiteX8" fmla="*/ 152430 w 1957417"/>
                <a:gd name="connsiteY8" fmla="*/ 661988 h 1399068"/>
                <a:gd name="connsiteX9" fmla="*/ 164336 w 1957417"/>
                <a:gd name="connsiteY9" fmla="*/ 640557 h 1399068"/>
                <a:gd name="connsiteX10" fmla="*/ 200055 w 1957417"/>
                <a:gd name="connsiteY10" fmla="*/ 609600 h 1399068"/>
                <a:gd name="connsiteX11" fmla="*/ 214342 w 1957417"/>
                <a:gd name="connsiteY11" fmla="*/ 509587 h 1399068"/>
                <a:gd name="connsiteX12" fmla="*/ 242917 w 1957417"/>
                <a:gd name="connsiteY12" fmla="*/ 447675 h 1399068"/>
                <a:gd name="connsiteX13" fmla="*/ 495330 w 1957417"/>
                <a:gd name="connsiteY13" fmla="*/ 283369 h 1399068"/>
                <a:gd name="connsiteX14" fmla="*/ 642967 w 1957417"/>
                <a:gd name="connsiteY14" fmla="*/ 264318 h 1399068"/>
                <a:gd name="connsiteX15" fmla="*/ 816799 w 1957417"/>
                <a:gd name="connsiteY15" fmla="*/ 230981 h 1399068"/>
                <a:gd name="connsiteX16" fmla="*/ 933480 w 1957417"/>
                <a:gd name="connsiteY16" fmla="*/ 209550 h 1399068"/>
                <a:gd name="connsiteX17" fmla="*/ 1150173 w 1957417"/>
                <a:gd name="connsiteY17" fmla="*/ 200024 h 1399068"/>
                <a:gd name="connsiteX18" fmla="*/ 1290668 w 1957417"/>
                <a:gd name="connsiteY18" fmla="*/ 211931 h 1399068"/>
                <a:gd name="connsiteX19" fmla="*/ 1452592 w 1957417"/>
                <a:gd name="connsiteY19" fmla="*/ 242887 h 1399068"/>
                <a:gd name="connsiteX20" fmla="*/ 1600230 w 1957417"/>
                <a:gd name="connsiteY20" fmla="*/ 295275 h 1399068"/>
                <a:gd name="connsiteX21" fmla="*/ 1633567 w 1957417"/>
                <a:gd name="connsiteY21" fmla="*/ 314325 h 1399068"/>
                <a:gd name="connsiteX22" fmla="*/ 1662142 w 1957417"/>
                <a:gd name="connsiteY22" fmla="*/ 342900 h 1399068"/>
                <a:gd name="connsiteX23" fmla="*/ 1700242 w 1957417"/>
                <a:gd name="connsiteY23" fmla="*/ 390525 h 1399068"/>
                <a:gd name="connsiteX24" fmla="*/ 1719292 w 1957417"/>
                <a:gd name="connsiteY24" fmla="*/ 419100 h 1399068"/>
                <a:gd name="connsiteX25" fmla="*/ 1747867 w 1957417"/>
                <a:gd name="connsiteY25" fmla="*/ 471488 h 1399068"/>
                <a:gd name="connsiteX26" fmla="*/ 1790730 w 1957417"/>
                <a:gd name="connsiteY26" fmla="*/ 542925 h 1399068"/>
                <a:gd name="connsiteX27" fmla="*/ 1805017 w 1957417"/>
                <a:gd name="connsiteY27" fmla="*/ 571500 h 1399068"/>
                <a:gd name="connsiteX28" fmla="*/ 1814542 w 1957417"/>
                <a:gd name="connsiteY28" fmla="*/ 600075 h 1399068"/>
                <a:gd name="connsiteX29" fmla="*/ 1833592 w 1957417"/>
                <a:gd name="connsiteY29" fmla="*/ 642938 h 1399068"/>
                <a:gd name="connsiteX30" fmla="*/ 1852642 w 1957417"/>
                <a:gd name="connsiteY30" fmla="*/ 695325 h 1399068"/>
                <a:gd name="connsiteX31" fmla="*/ 1866930 w 1957417"/>
                <a:gd name="connsiteY31" fmla="*/ 747713 h 1399068"/>
                <a:gd name="connsiteX32" fmla="*/ 1876455 w 1957417"/>
                <a:gd name="connsiteY32" fmla="*/ 804863 h 1399068"/>
                <a:gd name="connsiteX33" fmla="*/ 1888361 w 1957417"/>
                <a:gd name="connsiteY33" fmla="*/ 940594 h 1399068"/>
                <a:gd name="connsiteX34" fmla="*/ 1900267 w 1957417"/>
                <a:gd name="connsiteY34" fmla="*/ 1000125 h 1399068"/>
                <a:gd name="connsiteX35" fmla="*/ 1893123 w 1957417"/>
                <a:gd name="connsiteY35" fmla="*/ 1166813 h 1399068"/>
                <a:gd name="connsiteX36" fmla="*/ 1928842 w 1957417"/>
                <a:gd name="connsiteY36" fmla="*/ 1285875 h 1399068"/>
                <a:gd name="connsiteX37" fmla="*/ 1919317 w 1957417"/>
                <a:gd name="connsiteY37" fmla="*/ 1357313 h 1399068"/>
                <a:gd name="connsiteX38" fmla="*/ 1909792 w 1957417"/>
                <a:gd name="connsiteY38" fmla="*/ 1395413 h 1399068"/>
                <a:gd name="connsiteX39" fmla="*/ 1905030 w 1957417"/>
                <a:gd name="connsiteY39" fmla="*/ 1271587 h 1399068"/>
                <a:gd name="connsiteX40" fmla="*/ 1924080 w 1957417"/>
                <a:gd name="connsiteY40" fmla="*/ 1238250 h 1399068"/>
                <a:gd name="connsiteX41" fmla="*/ 1933605 w 1957417"/>
                <a:gd name="connsiteY41" fmla="*/ 1200150 h 1399068"/>
                <a:gd name="connsiteX42" fmla="*/ 1943130 w 1957417"/>
                <a:gd name="connsiteY42" fmla="*/ 1171575 h 1399068"/>
                <a:gd name="connsiteX43" fmla="*/ 1947892 w 1957417"/>
                <a:gd name="connsiteY43" fmla="*/ 1085850 h 1399068"/>
                <a:gd name="connsiteX44" fmla="*/ 1957417 w 1957417"/>
                <a:gd name="connsiteY44" fmla="*/ 809625 h 1399068"/>
                <a:gd name="connsiteX45" fmla="*/ 1952655 w 1957417"/>
                <a:gd name="connsiteY45" fmla="*/ 666750 h 1399068"/>
                <a:gd name="connsiteX46" fmla="*/ 1933605 w 1957417"/>
                <a:gd name="connsiteY46" fmla="*/ 633413 h 1399068"/>
                <a:gd name="connsiteX47" fmla="*/ 1924080 w 1957417"/>
                <a:gd name="connsiteY47" fmla="*/ 609600 h 1399068"/>
                <a:gd name="connsiteX48" fmla="*/ 1914555 w 1957417"/>
                <a:gd name="connsiteY48" fmla="*/ 581025 h 1399068"/>
                <a:gd name="connsiteX49" fmla="*/ 1905030 w 1957417"/>
                <a:gd name="connsiteY49" fmla="*/ 566738 h 1399068"/>
                <a:gd name="connsiteX50" fmla="*/ 1900267 w 1957417"/>
                <a:gd name="connsiteY50" fmla="*/ 542925 h 1399068"/>
                <a:gd name="connsiteX51" fmla="*/ 1890742 w 1957417"/>
                <a:gd name="connsiteY51" fmla="*/ 528638 h 1399068"/>
                <a:gd name="connsiteX52" fmla="*/ 1885980 w 1957417"/>
                <a:gd name="connsiteY52" fmla="*/ 514350 h 1399068"/>
                <a:gd name="connsiteX53" fmla="*/ 1876455 w 1957417"/>
                <a:gd name="connsiteY53" fmla="*/ 495300 h 1399068"/>
                <a:gd name="connsiteX54" fmla="*/ 1866930 w 1957417"/>
                <a:gd name="connsiteY54" fmla="*/ 457200 h 1399068"/>
                <a:gd name="connsiteX55" fmla="*/ 1857405 w 1957417"/>
                <a:gd name="connsiteY55" fmla="*/ 438150 h 1399068"/>
                <a:gd name="connsiteX56" fmla="*/ 1843117 w 1957417"/>
                <a:gd name="connsiteY56" fmla="*/ 404813 h 1399068"/>
                <a:gd name="connsiteX57" fmla="*/ 1833592 w 1957417"/>
                <a:gd name="connsiteY57" fmla="*/ 376238 h 1399068"/>
                <a:gd name="connsiteX58" fmla="*/ 1828830 w 1957417"/>
                <a:gd name="connsiteY58" fmla="*/ 361950 h 1399068"/>
                <a:gd name="connsiteX59" fmla="*/ 1824067 w 1957417"/>
                <a:gd name="connsiteY59" fmla="*/ 342900 h 1399068"/>
                <a:gd name="connsiteX60" fmla="*/ 1814542 w 1957417"/>
                <a:gd name="connsiteY60" fmla="*/ 328613 h 1399068"/>
                <a:gd name="connsiteX61" fmla="*/ 1795492 w 1957417"/>
                <a:gd name="connsiteY61" fmla="*/ 280988 h 1399068"/>
                <a:gd name="connsiteX62" fmla="*/ 1790730 w 1957417"/>
                <a:gd name="connsiteY62" fmla="*/ 266700 h 1399068"/>
                <a:gd name="connsiteX63" fmla="*/ 1781205 w 1957417"/>
                <a:gd name="connsiteY63" fmla="*/ 252413 h 1399068"/>
                <a:gd name="connsiteX64" fmla="*/ 1766917 w 1957417"/>
                <a:gd name="connsiteY64" fmla="*/ 228600 h 1399068"/>
                <a:gd name="connsiteX65" fmla="*/ 1757392 w 1957417"/>
                <a:gd name="connsiteY65" fmla="*/ 214313 h 1399068"/>
                <a:gd name="connsiteX66" fmla="*/ 1743105 w 1957417"/>
                <a:gd name="connsiteY66" fmla="*/ 204788 h 1399068"/>
                <a:gd name="connsiteX67" fmla="*/ 1719292 w 1957417"/>
                <a:gd name="connsiteY67" fmla="*/ 176213 h 1399068"/>
                <a:gd name="connsiteX68" fmla="*/ 1709767 w 1957417"/>
                <a:gd name="connsiteY68" fmla="*/ 161925 h 1399068"/>
                <a:gd name="connsiteX69" fmla="*/ 1681192 w 1957417"/>
                <a:gd name="connsiteY69" fmla="*/ 152400 h 1399068"/>
                <a:gd name="connsiteX70" fmla="*/ 1652617 w 1957417"/>
                <a:gd name="connsiteY70" fmla="*/ 142875 h 1399068"/>
                <a:gd name="connsiteX71" fmla="*/ 1633567 w 1957417"/>
                <a:gd name="connsiteY71" fmla="*/ 133350 h 1399068"/>
                <a:gd name="connsiteX72" fmla="*/ 1576417 w 1957417"/>
                <a:gd name="connsiteY72" fmla="*/ 123825 h 1399068"/>
                <a:gd name="connsiteX73" fmla="*/ 1538317 w 1957417"/>
                <a:gd name="connsiteY73" fmla="*/ 109538 h 1399068"/>
                <a:gd name="connsiteX74" fmla="*/ 1419255 w 1957417"/>
                <a:gd name="connsiteY74" fmla="*/ 95250 h 1399068"/>
                <a:gd name="connsiteX75" fmla="*/ 1385917 w 1957417"/>
                <a:gd name="connsiteY75" fmla="*/ 90488 h 1399068"/>
                <a:gd name="connsiteX76" fmla="*/ 1324005 w 1957417"/>
                <a:gd name="connsiteY76" fmla="*/ 76200 h 1399068"/>
                <a:gd name="connsiteX77" fmla="*/ 1266855 w 1957417"/>
                <a:gd name="connsiteY77" fmla="*/ 71438 h 1399068"/>
                <a:gd name="connsiteX78" fmla="*/ 1223992 w 1957417"/>
                <a:gd name="connsiteY78" fmla="*/ 61913 h 1399068"/>
                <a:gd name="connsiteX79" fmla="*/ 1209705 w 1957417"/>
                <a:gd name="connsiteY79" fmla="*/ 52388 h 1399068"/>
                <a:gd name="connsiteX80" fmla="*/ 1185892 w 1957417"/>
                <a:gd name="connsiteY80" fmla="*/ 47625 h 1399068"/>
                <a:gd name="connsiteX81" fmla="*/ 1157317 w 1957417"/>
                <a:gd name="connsiteY81" fmla="*/ 38100 h 1399068"/>
                <a:gd name="connsiteX82" fmla="*/ 1128742 w 1957417"/>
                <a:gd name="connsiteY82" fmla="*/ 28575 h 1399068"/>
                <a:gd name="connsiteX83" fmla="*/ 1052542 w 1957417"/>
                <a:gd name="connsiteY83" fmla="*/ 19050 h 1399068"/>
                <a:gd name="connsiteX84" fmla="*/ 1019205 w 1957417"/>
                <a:gd name="connsiteY84" fmla="*/ 9525 h 1399068"/>
                <a:gd name="connsiteX85" fmla="*/ 966817 w 1957417"/>
                <a:gd name="connsiteY85" fmla="*/ 0 h 1399068"/>
                <a:gd name="connsiteX86" fmla="*/ 814417 w 1957417"/>
                <a:gd name="connsiteY86" fmla="*/ 4763 h 1399068"/>
                <a:gd name="connsiteX87" fmla="*/ 800130 w 1957417"/>
                <a:gd name="connsiteY87" fmla="*/ 9525 h 1399068"/>
                <a:gd name="connsiteX88" fmla="*/ 776317 w 1957417"/>
                <a:gd name="connsiteY88" fmla="*/ 19050 h 1399068"/>
                <a:gd name="connsiteX89" fmla="*/ 757267 w 1957417"/>
                <a:gd name="connsiteY89" fmla="*/ 28575 h 1399068"/>
                <a:gd name="connsiteX90" fmla="*/ 742980 w 1957417"/>
                <a:gd name="connsiteY90" fmla="*/ 33338 h 1399068"/>
                <a:gd name="connsiteX91" fmla="*/ 723930 w 1957417"/>
                <a:gd name="connsiteY91" fmla="*/ 42863 h 1399068"/>
                <a:gd name="connsiteX92" fmla="*/ 676305 w 1957417"/>
                <a:gd name="connsiteY92" fmla="*/ 57150 h 1399068"/>
                <a:gd name="connsiteX93" fmla="*/ 638205 w 1957417"/>
                <a:gd name="connsiteY93" fmla="*/ 71438 h 1399068"/>
                <a:gd name="connsiteX94" fmla="*/ 595342 w 1957417"/>
                <a:gd name="connsiteY94" fmla="*/ 80963 h 1399068"/>
                <a:gd name="connsiteX95" fmla="*/ 562005 w 1957417"/>
                <a:gd name="connsiteY95" fmla="*/ 95250 h 1399068"/>
                <a:gd name="connsiteX96" fmla="*/ 528667 w 1957417"/>
                <a:gd name="connsiteY96" fmla="*/ 100013 h 1399068"/>
                <a:gd name="connsiteX97" fmla="*/ 481042 w 1957417"/>
                <a:gd name="connsiteY97" fmla="*/ 119063 h 1399068"/>
                <a:gd name="connsiteX98" fmla="*/ 447705 w 1957417"/>
                <a:gd name="connsiteY98" fmla="*/ 133350 h 1399068"/>
                <a:gd name="connsiteX99" fmla="*/ 433417 w 1957417"/>
                <a:gd name="connsiteY99" fmla="*/ 147638 h 1399068"/>
                <a:gd name="connsiteX100" fmla="*/ 395317 w 1957417"/>
                <a:gd name="connsiteY100" fmla="*/ 166688 h 1399068"/>
                <a:gd name="connsiteX101" fmla="*/ 361980 w 1957417"/>
                <a:gd name="connsiteY101" fmla="*/ 180975 h 1399068"/>
                <a:gd name="connsiteX102" fmla="*/ 342930 w 1957417"/>
                <a:gd name="connsiteY102" fmla="*/ 195263 h 1399068"/>
                <a:gd name="connsiteX103" fmla="*/ 328642 w 1957417"/>
                <a:gd name="connsiteY103" fmla="*/ 200025 h 1399068"/>
                <a:gd name="connsiteX104" fmla="*/ 309592 w 1957417"/>
                <a:gd name="connsiteY104" fmla="*/ 214313 h 1399068"/>
                <a:gd name="connsiteX105" fmla="*/ 271492 w 1957417"/>
                <a:gd name="connsiteY105" fmla="*/ 233363 h 1399068"/>
                <a:gd name="connsiteX106" fmla="*/ 242917 w 1957417"/>
                <a:gd name="connsiteY106" fmla="*/ 252413 h 1399068"/>
                <a:gd name="connsiteX107" fmla="*/ 228630 w 1957417"/>
                <a:gd name="connsiteY107" fmla="*/ 261938 h 1399068"/>
                <a:gd name="connsiteX108" fmla="*/ 209580 w 1957417"/>
                <a:gd name="connsiteY108" fmla="*/ 271463 h 1399068"/>
                <a:gd name="connsiteX109" fmla="*/ 200055 w 1957417"/>
                <a:gd name="connsiteY109" fmla="*/ 285750 h 1399068"/>
                <a:gd name="connsiteX110" fmla="*/ 185767 w 1957417"/>
                <a:gd name="connsiteY110" fmla="*/ 300038 h 1399068"/>
                <a:gd name="connsiteX111" fmla="*/ 161955 w 1957417"/>
                <a:gd name="connsiteY111" fmla="*/ 333375 h 1399068"/>
                <a:gd name="connsiteX112" fmla="*/ 157192 w 1957417"/>
                <a:gd name="connsiteY112" fmla="*/ 347663 h 1399068"/>
                <a:gd name="connsiteX113" fmla="*/ 147667 w 1957417"/>
                <a:gd name="connsiteY113" fmla="*/ 371475 h 1399068"/>
                <a:gd name="connsiteX114" fmla="*/ 128617 w 1957417"/>
                <a:gd name="connsiteY114" fmla="*/ 404813 h 1399068"/>
                <a:gd name="connsiteX115" fmla="*/ 119092 w 1957417"/>
                <a:gd name="connsiteY115" fmla="*/ 442913 h 1399068"/>
                <a:gd name="connsiteX116" fmla="*/ 114330 w 1957417"/>
                <a:gd name="connsiteY116" fmla="*/ 457200 h 1399068"/>
                <a:gd name="connsiteX117" fmla="*/ 109567 w 1957417"/>
                <a:gd name="connsiteY117" fmla="*/ 490538 h 1399068"/>
                <a:gd name="connsiteX118" fmla="*/ 104805 w 1957417"/>
                <a:gd name="connsiteY118" fmla="*/ 504825 h 1399068"/>
                <a:gd name="connsiteX119" fmla="*/ 100042 w 1957417"/>
                <a:gd name="connsiteY119" fmla="*/ 523875 h 1399068"/>
                <a:gd name="connsiteX120" fmla="*/ 95280 w 1957417"/>
                <a:gd name="connsiteY120" fmla="*/ 576263 h 1399068"/>
                <a:gd name="connsiteX121" fmla="*/ 90517 w 1957417"/>
                <a:gd name="connsiteY121" fmla="*/ 604838 h 1399068"/>
                <a:gd name="connsiteX122" fmla="*/ 80992 w 1957417"/>
                <a:gd name="connsiteY122" fmla="*/ 714375 h 1399068"/>
                <a:gd name="connsiteX123" fmla="*/ 71467 w 1957417"/>
                <a:gd name="connsiteY123" fmla="*/ 762000 h 1399068"/>
                <a:gd name="connsiteX124" fmla="*/ 57180 w 1957417"/>
                <a:gd name="connsiteY124" fmla="*/ 866775 h 1399068"/>
                <a:gd name="connsiteX125" fmla="*/ 52417 w 1957417"/>
                <a:gd name="connsiteY125" fmla="*/ 890588 h 1399068"/>
                <a:gd name="connsiteX126" fmla="*/ 42892 w 1957417"/>
                <a:gd name="connsiteY126" fmla="*/ 919163 h 1399068"/>
                <a:gd name="connsiteX127" fmla="*/ 30 w 1957417"/>
                <a:gd name="connsiteY127" fmla="*/ 1045370 h 1399068"/>
                <a:gd name="connsiteX128" fmla="*/ 50036 w 1957417"/>
                <a:gd name="connsiteY128" fmla="*/ 1252538 h 1399068"/>
                <a:gd name="connsiteX0" fmla="*/ 50036 w 1957417"/>
                <a:gd name="connsiteY0" fmla="*/ 1252538 h 1399068"/>
                <a:gd name="connsiteX1" fmla="*/ 102423 w 1957417"/>
                <a:gd name="connsiteY1" fmla="*/ 1312069 h 1399068"/>
                <a:gd name="connsiteX2" fmla="*/ 126236 w 1957417"/>
                <a:gd name="connsiteY2" fmla="*/ 1378743 h 1399068"/>
                <a:gd name="connsiteX3" fmla="*/ 116711 w 1957417"/>
                <a:gd name="connsiteY3" fmla="*/ 1190624 h 1399068"/>
                <a:gd name="connsiteX4" fmla="*/ 119092 w 1957417"/>
                <a:gd name="connsiteY4" fmla="*/ 1023938 h 1399068"/>
                <a:gd name="connsiteX5" fmla="*/ 114330 w 1957417"/>
                <a:gd name="connsiteY5" fmla="*/ 957263 h 1399068"/>
                <a:gd name="connsiteX6" fmla="*/ 123855 w 1957417"/>
                <a:gd name="connsiteY6" fmla="*/ 828675 h 1399068"/>
                <a:gd name="connsiteX7" fmla="*/ 138142 w 1957417"/>
                <a:gd name="connsiteY7" fmla="*/ 762000 h 1399068"/>
                <a:gd name="connsiteX8" fmla="*/ 152430 w 1957417"/>
                <a:gd name="connsiteY8" fmla="*/ 661988 h 1399068"/>
                <a:gd name="connsiteX9" fmla="*/ 164336 w 1957417"/>
                <a:gd name="connsiteY9" fmla="*/ 640557 h 1399068"/>
                <a:gd name="connsiteX10" fmla="*/ 200055 w 1957417"/>
                <a:gd name="connsiteY10" fmla="*/ 609600 h 1399068"/>
                <a:gd name="connsiteX11" fmla="*/ 214342 w 1957417"/>
                <a:gd name="connsiteY11" fmla="*/ 509587 h 1399068"/>
                <a:gd name="connsiteX12" fmla="*/ 242917 w 1957417"/>
                <a:gd name="connsiteY12" fmla="*/ 447675 h 1399068"/>
                <a:gd name="connsiteX13" fmla="*/ 495330 w 1957417"/>
                <a:gd name="connsiteY13" fmla="*/ 283369 h 1399068"/>
                <a:gd name="connsiteX14" fmla="*/ 642967 w 1957417"/>
                <a:gd name="connsiteY14" fmla="*/ 264318 h 1399068"/>
                <a:gd name="connsiteX15" fmla="*/ 816799 w 1957417"/>
                <a:gd name="connsiteY15" fmla="*/ 230981 h 1399068"/>
                <a:gd name="connsiteX16" fmla="*/ 933480 w 1957417"/>
                <a:gd name="connsiteY16" fmla="*/ 209550 h 1399068"/>
                <a:gd name="connsiteX17" fmla="*/ 1150173 w 1957417"/>
                <a:gd name="connsiteY17" fmla="*/ 200024 h 1399068"/>
                <a:gd name="connsiteX18" fmla="*/ 1290668 w 1957417"/>
                <a:gd name="connsiteY18" fmla="*/ 211931 h 1399068"/>
                <a:gd name="connsiteX19" fmla="*/ 1452592 w 1957417"/>
                <a:gd name="connsiteY19" fmla="*/ 242887 h 1399068"/>
                <a:gd name="connsiteX20" fmla="*/ 1600230 w 1957417"/>
                <a:gd name="connsiteY20" fmla="*/ 295275 h 1399068"/>
                <a:gd name="connsiteX21" fmla="*/ 1633567 w 1957417"/>
                <a:gd name="connsiteY21" fmla="*/ 314325 h 1399068"/>
                <a:gd name="connsiteX22" fmla="*/ 1662142 w 1957417"/>
                <a:gd name="connsiteY22" fmla="*/ 342900 h 1399068"/>
                <a:gd name="connsiteX23" fmla="*/ 1700242 w 1957417"/>
                <a:gd name="connsiteY23" fmla="*/ 390525 h 1399068"/>
                <a:gd name="connsiteX24" fmla="*/ 1719292 w 1957417"/>
                <a:gd name="connsiteY24" fmla="*/ 419100 h 1399068"/>
                <a:gd name="connsiteX25" fmla="*/ 1747867 w 1957417"/>
                <a:gd name="connsiteY25" fmla="*/ 471488 h 1399068"/>
                <a:gd name="connsiteX26" fmla="*/ 1790730 w 1957417"/>
                <a:gd name="connsiteY26" fmla="*/ 542925 h 1399068"/>
                <a:gd name="connsiteX27" fmla="*/ 1805017 w 1957417"/>
                <a:gd name="connsiteY27" fmla="*/ 571500 h 1399068"/>
                <a:gd name="connsiteX28" fmla="*/ 1814542 w 1957417"/>
                <a:gd name="connsiteY28" fmla="*/ 600075 h 1399068"/>
                <a:gd name="connsiteX29" fmla="*/ 1833592 w 1957417"/>
                <a:gd name="connsiteY29" fmla="*/ 642938 h 1399068"/>
                <a:gd name="connsiteX30" fmla="*/ 1852642 w 1957417"/>
                <a:gd name="connsiteY30" fmla="*/ 695325 h 1399068"/>
                <a:gd name="connsiteX31" fmla="*/ 1866930 w 1957417"/>
                <a:gd name="connsiteY31" fmla="*/ 747713 h 1399068"/>
                <a:gd name="connsiteX32" fmla="*/ 1876455 w 1957417"/>
                <a:gd name="connsiteY32" fmla="*/ 804863 h 1399068"/>
                <a:gd name="connsiteX33" fmla="*/ 1888361 w 1957417"/>
                <a:gd name="connsiteY33" fmla="*/ 940594 h 1399068"/>
                <a:gd name="connsiteX34" fmla="*/ 1900267 w 1957417"/>
                <a:gd name="connsiteY34" fmla="*/ 1000125 h 1399068"/>
                <a:gd name="connsiteX35" fmla="*/ 1893123 w 1957417"/>
                <a:gd name="connsiteY35" fmla="*/ 1166813 h 1399068"/>
                <a:gd name="connsiteX36" fmla="*/ 1928842 w 1957417"/>
                <a:gd name="connsiteY36" fmla="*/ 1285875 h 1399068"/>
                <a:gd name="connsiteX37" fmla="*/ 1919317 w 1957417"/>
                <a:gd name="connsiteY37" fmla="*/ 1357313 h 1399068"/>
                <a:gd name="connsiteX38" fmla="*/ 1909792 w 1957417"/>
                <a:gd name="connsiteY38" fmla="*/ 1395413 h 1399068"/>
                <a:gd name="connsiteX39" fmla="*/ 1905030 w 1957417"/>
                <a:gd name="connsiteY39" fmla="*/ 1271587 h 1399068"/>
                <a:gd name="connsiteX40" fmla="*/ 1924080 w 1957417"/>
                <a:gd name="connsiteY40" fmla="*/ 1238250 h 1399068"/>
                <a:gd name="connsiteX41" fmla="*/ 1933605 w 1957417"/>
                <a:gd name="connsiteY41" fmla="*/ 1200150 h 1399068"/>
                <a:gd name="connsiteX42" fmla="*/ 1943130 w 1957417"/>
                <a:gd name="connsiteY42" fmla="*/ 1171575 h 1399068"/>
                <a:gd name="connsiteX43" fmla="*/ 1947892 w 1957417"/>
                <a:gd name="connsiteY43" fmla="*/ 1085850 h 1399068"/>
                <a:gd name="connsiteX44" fmla="*/ 1957417 w 1957417"/>
                <a:gd name="connsiteY44" fmla="*/ 809625 h 1399068"/>
                <a:gd name="connsiteX45" fmla="*/ 1952655 w 1957417"/>
                <a:gd name="connsiteY45" fmla="*/ 666750 h 1399068"/>
                <a:gd name="connsiteX46" fmla="*/ 1933605 w 1957417"/>
                <a:gd name="connsiteY46" fmla="*/ 633413 h 1399068"/>
                <a:gd name="connsiteX47" fmla="*/ 1924080 w 1957417"/>
                <a:gd name="connsiteY47" fmla="*/ 609600 h 1399068"/>
                <a:gd name="connsiteX48" fmla="*/ 1914555 w 1957417"/>
                <a:gd name="connsiteY48" fmla="*/ 581025 h 1399068"/>
                <a:gd name="connsiteX49" fmla="*/ 1905030 w 1957417"/>
                <a:gd name="connsiteY49" fmla="*/ 566738 h 1399068"/>
                <a:gd name="connsiteX50" fmla="*/ 1900267 w 1957417"/>
                <a:gd name="connsiteY50" fmla="*/ 542925 h 1399068"/>
                <a:gd name="connsiteX51" fmla="*/ 1890742 w 1957417"/>
                <a:gd name="connsiteY51" fmla="*/ 528638 h 1399068"/>
                <a:gd name="connsiteX52" fmla="*/ 1885980 w 1957417"/>
                <a:gd name="connsiteY52" fmla="*/ 514350 h 1399068"/>
                <a:gd name="connsiteX53" fmla="*/ 1876455 w 1957417"/>
                <a:gd name="connsiteY53" fmla="*/ 495300 h 1399068"/>
                <a:gd name="connsiteX54" fmla="*/ 1866930 w 1957417"/>
                <a:gd name="connsiteY54" fmla="*/ 457200 h 1399068"/>
                <a:gd name="connsiteX55" fmla="*/ 1857405 w 1957417"/>
                <a:gd name="connsiteY55" fmla="*/ 438150 h 1399068"/>
                <a:gd name="connsiteX56" fmla="*/ 1843117 w 1957417"/>
                <a:gd name="connsiteY56" fmla="*/ 404813 h 1399068"/>
                <a:gd name="connsiteX57" fmla="*/ 1833592 w 1957417"/>
                <a:gd name="connsiteY57" fmla="*/ 376238 h 1399068"/>
                <a:gd name="connsiteX58" fmla="*/ 1828830 w 1957417"/>
                <a:gd name="connsiteY58" fmla="*/ 361950 h 1399068"/>
                <a:gd name="connsiteX59" fmla="*/ 1824067 w 1957417"/>
                <a:gd name="connsiteY59" fmla="*/ 342900 h 1399068"/>
                <a:gd name="connsiteX60" fmla="*/ 1814542 w 1957417"/>
                <a:gd name="connsiteY60" fmla="*/ 328613 h 1399068"/>
                <a:gd name="connsiteX61" fmla="*/ 1795492 w 1957417"/>
                <a:gd name="connsiteY61" fmla="*/ 280988 h 1399068"/>
                <a:gd name="connsiteX62" fmla="*/ 1790730 w 1957417"/>
                <a:gd name="connsiteY62" fmla="*/ 266700 h 1399068"/>
                <a:gd name="connsiteX63" fmla="*/ 1781205 w 1957417"/>
                <a:gd name="connsiteY63" fmla="*/ 252413 h 1399068"/>
                <a:gd name="connsiteX64" fmla="*/ 1766917 w 1957417"/>
                <a:gd name="connsiteY64" fmla="*/ 228600 h 1399068"/>
                <a:gd name="connsiteX65" fmla="*/ 1757392 w 1957417"/>
                <a:gd name="connsiteY65" fmla="*/ 214313 h 1399068"/>
                <a:gd name="connsiteX66" fmla="*/ 1743105 w 1957417"/>
                <a:gd name="connsiteY66" fmla="*/ 204788 h 1399068"/>
                <a:gd name="connsiteX67" fmla="*/ 1719292 w 1957417"/>
                <a:gd name="connsiteY67" fmla="*/ 176213 h 1399068"/>
                <a:gd name="connsiteX68" fmla="*/ 1709767 w 1957417"/>
                <a:gd name="connsiteY68" fmla="*/ 161925 h 1399068"/>
                <a:gd name="connsiteX69" fmla="*/ 1681192 w 1957417"/>
                <a:gd name="connsiteY69" fmla="*/ 152400 h 1399068"/>
                <a:gd name="connsiteX70" fmla="*/ 1652617 w 1957417"/>
                <a:gd name="connsiteY70" fmla="*/ 142875 h 1399068"/>
                <a:gd name="connsiteX71" fmla="*/ 1633567 w 1957417"/>
                <a:gd name="connsiteY71" fmla="*/ 133350 h 1399068"/>
                <a:gd name="connsiteX72" fmla="*/ 1576417 w 1957417"/>
                <a:gd name="connsiteY72" fmla="*/ 123825 h 1399068"/>
                <a:gd name="connsiteX73" fmla="*/ 1538317 w 1957417"/>
                <a:gd name="connsiteY73" fmla="*/ 109538 h 1399068"/>
                <a:gd name="connsiteX74" fmla="*/ 1419255 w 1957417"/>
                <a:gd name="connsiteY74" fmla="*/ 95250 h 1399068"/>
                <a:gd name="connsiteX75" fmla="*/ 1385917 w 1957417"/>
                <a:gd name="connsiteY75" fmla="*/ 90488 h 1399068"/>
                <a:gd name="connsiteX76" fmla="*/ 1324005 w 1957417"/>
                <a:gd name="connsiteY76" fmla="*/ 76200 h 1399068"/>
                <a:gd name="connsiteX77" fmla="*/ 1266855 w 1957417"/>
                <a:gd name="connsiteY77" fmla="*/ 71438 h 1399068"/>
                <a:gd name="connsiteX78" fmla="*/ 1223992 w 1957417"/>
                <a:gd name="connsiteY78" fmla="*/ 61913 h 1399068"/>
                <a:gd name="connsiteX79" fmla="*/ 1209705 w 1957417"/>
                <a:gd name="connsiteY79" fmla="*/ 52388 h 1399068"/>
                <a:gd name="connsiteX80" fmla="*/ 1185892 w 1957417"/>
                <a:gd name="connsiteY80" fmla="*/ 47625 h 1399068"/>
                <a:gd name="connsiteX81" fmla="*/ 1157317 w 1957417"/>
                <a:gd name="connsiteY81" fmla="*/ 38100 h 1399068"/>
                <a:gd name="connsiteX82" fmla="*/ 1128742 w 1957417"/>
                <a:gd name="connsiteY82" fmla="*/ 28575 h 1399068"/>
                <a:gd name="connsiteX83" fmla="*/ 1052542 w 1957417"/>
                <a:gd name="connsiteY83" fmla="*/ 19050 h 1399068"/>
                <a:gd name="connsiteX84" fmla="*/ 1019205 w 1957417"/>
                <a:gd name="connsiteY84" fmla="*/ 9525 h 1399068"/>
                <a:gd name="connsiteX85" fmla="*/ 966817 w 1957417"/>
                <a:gd name="connsiteY85" fmla="*/ 0 h 1399068"/>
                <a:gd name="connsiteX86" fmla="*/ 814417 w 1957417"/>
                <a:gd name="connsiteY86" fmla="*/ 4763 h 1399068"/>
                <a:gd name="connsiteX87" fmla="*/ 800130 w 1957417"/>
                <a:gd name="connsiteY87" fmla="*/ 9525 h 1399068"/>
                <a:gd name="connsiteX88" fmla="*/ 776317 w 1957417"/>
                <a:gd name="connsiteY88" fmla="*/ 19050 h 1399068"/>
                <a:gd name="connsiteX89" fmla="*/ 757267 w 1957417"/>
                <a:gd name="connsiteY89" fmla="*/ 28575 h 1399068"/>
                <a:gd name="connsiteX90" fmla="*/ 742980 w 1957417"/>
                <a:gd name="connsiteY90" fmla="*/ 33338 h 1399068"/>
                <a:gd name="connsiteX91" fmla="*/ 723930 w 1957417"/>
                <a:gd name="connsiteY91" fmla="*/ 42863 h 1399068"/>
                <a:gd name="connsiteX92" fmla="*/ 676305 w 1957417"/>
                <a:gd name="connsiteY92" fmla="*/ 57150 h 1399068"/>
                <a:gd name="connsiteX93" fmla="*/ 638205 w 1957417"/>
                <a:gd name="connsiteY93" fmla="*/ 71438 h 1399068"/>
                <a:gd name="connsiteX94" fmla="*/ 595342 w 1957417"/>
                <a:gd name="connsiteY94" fmla="*/ 80963 h 1399068"/>
                <a:gd name="connsiteX95" fmla="*/ 562005 w 1957417"/>
                <a:gd name="connsiteY95" fmla="*/ 95250 h 1399068"/>
                <a:gd name="connsiteX96" fmla="*/ 528667 w 1957417"/>
                <a:gd name="connsiteY96" fmla="*/ 100013 h 1399068"/>
                <a:gd name="connsiteX97" fmla="*/ 481042 w 1957417"/>
                <a:gd name="connsiteY97" fmla="*/ 119063 h 1399068"/>
                <a:gd name="connsiteX98" fmla="*/ 447705 w 1957417"/>
                <a:gd name="connsiteY98" fmla="*/ 133350 h 1399068"/>
                <a:gd name="connsiteX99" fmla="*/ 433417 w 1957417"/>
                <a:gd name="connsiteY99" fmla="*/ 147638 h 1399068"/>
                <a:gd name="connsiteX100" fmla="*/ 395317 w 1957417"/>
                <a:gd name="connsiteY100" fmla="*/ 166688 h 1399068"/>
                <a:gd name="connsiteX101" fmla="*/ 361980 w 1957417"/>
                <a:gd name="connsiteY101" fmla="*/ 180975 h 1399068"/>
                <a:gd name="connsiteX102" fmla="*/ 342930 w 1957417"/>
                <a:gd name="connsiteY102" fmla="*/ 195263 h 1399068"/>
                <a:gd name="connsiteX103" fmla="*/ 328642 w 1957417"/>
                <a:gd name="connsiteY103" fmla="*/ 200025 h 1399068"/>
                <a:gd name="connsiteX104" fmla="*/ 309592 w 1957417"/>
                <a:gd name="connsiteY104" fmla="*/ 214313 h 1399068"/>
                <a:gd name="connsiteX105" fmla="*/ 271492 w 1957417"/>
                <a:gd name="connsiteY105" fmla="*/ 233363 h 1399068"/>
                <a:gd name="connsiteX106" fmla="*/ 242917 w 1957417"/>
                <a:gd name="connsiteY106" fmla="*/ 252413 h 1399068"/>
                <a:gd name="connsiteX107" fmla="*/ 228630 w 1957417"/>
                <a:gd name="connsiteY107" fmla="*/ 261938 h 1399068"/>
                <a:gd name="connsiteX108" fmla="*/ 209580 w 1957417"/>
                <a:gd name="connsiteY108" fmla="*/ 271463 h 1399068"/>
                <a:gd name="connsiteX109" fmla="*/ 200055 w 1957417"/>
                <a:gd name="connsiteY109" fmla="*/ 285750 h 1399068"/>
                <a:gd name="connsiteX110" fmla="*/ 185767 w 1957417"/>
                <a:gd name="connsiteY110" fmla="*/ 300038 h 1399068"/>
                <a:gd name="connsiteX111" fmla="*/ 161955 w 1957417"/>
                <a:gd name="connsiteY111" fmla="*/ 333375 h 1399068"/>
                <a:gd name="connsiteX112" fmla="*/ 157192 w 1957417"/>
                <a:gd name="connsiteY112" fmla="*/ 347663 h 1399068"/>
                <a:gd name="connsiteX113" fmla="*/ 147667 w 1957417"/>
                <a:gd name="connsiteY113" fmla="*/ 371475 h 1399068"/>
                <a:gd name="connsiteX114" fmla="*/ 128617 w 1957417"/>
                <a:gd name="connsiteY114" fmla="*/ 404813 h 1399068"/>
                <a:gd name="connsiteX115" fmla="*/ 119092 w 1957417"/>
                <a:gd name="connsiteY115" fmla="*/ 442913 h 1399068"/>
                <a:gd name="connsiteX116" fmla="*/ 114330 w 1957417"/>
                <a:gd name="connsiteY116" fmla="*/ 457200 h 1399068"/>
                <a:gd name="connsiteX117" fmla="*/ 109567 w 1957417"/>
                <a:gd name="connsiteY117" fmla="*/ 490538 h 1399068"/>
                <a:gd name="connsiteX118" fmla="*/ 104805 w 1957417"/>
                <a:gd name="connsiteY118" fmla="*/ 504825 h 1399068"/>
                <a:gd name="connsiteX119" fmla="*/ 100042 w 1957417"/>
                <a:gd name="connsiteY119" fmla="*/ 523875 h 1399068"/>
                <a:gd name="connsiteX120" fmla="*/ 95280 w 1957417"/>
                <a:gd name="connsiteY120" fmla="*/ 576263 h 1399068"/>
                <a:gd name="connsiteX121" fmla="*/ 90517 w 1957417"/>
                <a:gd name="connsiteY121" fmla="*/ 604838 h 1399068"/>
                <a:gd name="connsiteX122" fmla="*/ 80992 w 1957417"/>
                <a:gd name="connsiteY122" fmla="*/ 714375 h 1399068"/>
                <a:gd name="connsiteX123" fmla="*/ 71467 w 1957417"/>
                <a:gd name="connsiteY123" fmla="*/ 762000 h 1399068"/>
                <a:gd name="connsiteX124" fmla="*/ 57180 w 1957417"/>
                <a:gd name="connsiteY124" fmla="*/ 866775 h 1399068"/>
                <a:gd name="connsiteX125" fmla="*/ 42892 w 1957417"/>
                <a:gd name="connsiteY125" fmla="*/ 919163 h 1399068"/>
                <a:gd name="connsiteX126" fmla="*/ 30 w 1957417"/>
                <a:gd name="connsiteY126" fmla="*/ 1045370 h 1399068"/>
                <a:gd name="connsiteX127" fmla="*/ 50036 w 1957417"/>
                <a:gd name="connsiteY127" fmla="*/ 1252538 h 1399068"/>
                <a:gd name="connsiteX0" fmla="*/ 50031 w 1957412"/>
                <a:gd name="connsiteY0" fmla="*/ 1252538 h 1399068"/>
                <a:gd name="connsiteX1" fmla="*/ 102418 w 1957412"/>
                <a:gd name="connsiteY1" fmla="*/ 1312069 h 1399068"/>
                <a:gd name="connsiteX2" fmla="*/ 126231 w 1957412"/>
                <a:gd name="connsiteY2" fmla="*/ 1378743 h 1399068"/>
                <a:gd name="connsiteX3" fmla="*/ 116706 w 1957412"/>
                <a:gd name="connsiteY3" fmla="*/ 1190624 h 1399068"/>
                <a:gd name="connsiteX4" fmla="*/ 119087 w 1957412"/>
                <a:gd name="connsiteY4" fmla="*/ 1023938 h 1399068"/>
                <a:gd name="connsiteX5" fmla="*/ 114325 w 1957412"/>
                <a:gd name="connsiteY5" fmla="*/ 957263 h 1399068"/>
                <a:gd name="connsiteX6" fmla="*/ 123850 w 1957412"/>
                <a:gd name="connsiteY6" fmla="*/ 828675 h 1399068"/>
                <a:gd name="connsiteX7" fmla="*/ 138137 w 1957412"/>
                <a:gd name="connsiteY7" fmla="*/ 762000 h 1399068"/>
                <a:gd name="connsiteX8" fmla="*/ 152425 w 1957412"/>
                <a:gd name="connsiteY8" fmla="*/ 661988 h 1399068"/>
                <a:gd name="connsiteX9" fmla="*/ 164331 w 1957412"/>
                <a:gd name="connsiteY9" fmla="*/ 640557 h 1399068"/>
                <a:gd name="connsiteX10" fmla="*/ 200050 w 1957412"/>
                <a:gd name="connsiteY10" fmla="*/ 609600 h 1399068"/>
                <a:gd name="connsiteX11" fmla="*/ 214337 w 1957412"/>
                <a:gd name="connsiteY11" fmla="*/ 509587 h 1399068"/>
                <a:gd name="connsiteX12" fmla="*/ 242912 w 1957412"/>
                <a:gd name="connsiteY12" fmla="*/ 447675 h 1399068"/>
                <a:gd name="connsiteX13" fmla="*/ 495325 w 1957412"/>
                <a:gd name="connsiteY13" fmla="*/ 283369 h 1399068"/>
                <a:gd name="connsiteX14" fmla="*/ 642962 w 1957412"/>
                <a:gd name="connsiteY14" fmla="*/ 264318 h 1399068"/>
                <a:gd name="connsiteX15" fmla="*/ 816794 w 1957412"/>
                <a:gd name="connsiteY15" fmla="*/ 230981 h 1399068"/>
                <a:gd name="connsiteX16" fmla="*/ 933475 w 1957412"/>
                <a:gd name="connsiteY16" fmla="*/ 209550 h 1399068"/>
                <a:gd name="connsiteX17" fmla="*/ 1150168 w 1957412"/>
                <a:gd name="connsiteY17" fmla="*/ 200024 h 1399068"/>
                <a:gd name="connsiteX18" fmla="*/ 1290663 w 1957412"/>
                <a:gd name="connsiteY18" fmla="*/ 211931 h 1399068"/>
                <a:gd name="connsiteX19" fmla="*/ 1452587 w 1957412"/>
                <a:gd name="connsiteY19" fmla="*/ 242887 h 1399068"/>
                <a:gd name="connsiteX20" fmla="*/ 1600225 w 1957412"/>
                <a:gd name="connsiteY20" fmla="*/ 295275 h 1399068"/>
                <a:gd name="connsiteX21" fmla="*/ 1633562 w 1957412"/>
                <a:gd name="connsiteY21" fmla="*/ 314325 h 1399068"/>
                <a:gd name="connsiteX22" fmla="*/ 1662137 w 1957412"/>
                <a:gd name="connsiteY22" fmla="*/ 342900 h 1399068"/>
                <a:gd name="connsiteX23" fmla="*/ 1700237 w 1957412"/>
                <a:gd name="connsiteY23" fmla="*/ 390525 h 1399068"/>
                <a:gd name="connsiteX24" fmla="*/ 1719287 w 1957412"/>
                <a:gd name="connsiteY24" fmla="*/ 419100 h 1399068"/>
                <a:gd name="connsiteX25" fmla="*/ 1747862 w 1957412"/>
                <a:gd name="connsiteY25" fmla="*/ 471488 h 1399068"/>
                <a:gd name="connsiteX26" fmla="*/ 1790725 w 1957412"/>
                <a:gd name="connsiteY26" fmla="*/ 542925 h 1399068"/>
                <a:gd name="connsiteX27" fmla="*/ 1805012 w 1957412"/>
                <a:gd name="connsiteY27" fmla="*/ 571500 h 1399068"/>
                <a:gd name="connsiteX28" fmla="*/ 1814537 w 1957412"/>
                <a:gd name="connsiteY28" fmla="*/ 600075 h 1399068"/>
                <a:gd name="connsiteX29" fmla="*/ 1833587 w 1957412"/>
                <a:gd name="connsiteY29" fmla="*/ 642938 h 1399068"/>
                <a:gd name="connsiteX30" fmla="*/ 1852637 w 1957412"/>
                <a:gd name="connsiteY30" fmla="*/ 695325 h 1399068"/>
                <a:gd name="connsiteX31" fmla="*/ 1866925 w 1957412"/>
                <a:gd name="connsiteY31" fmla="*/ 747713 h 1399068"/>
                <a:gd name="connsiteX32" fmla="*/ 1876450 w 1957412"/>
                <a:gd name="connsiteY32" fmla="*/ 804863 h 1399068"/>
                <a:gd name="connsiteX33" fmla="*/ 1888356 w 1957412"/>
                <a:gd name="connsiteY33" fmla="*/ 940594 h 1399068"/>
                <a:gd name="connsiteX34" fmla="*/ 1900262 w 1957412"/>
                <a:gd name="connsiteY34" fmla="*/ 1000125 h 1399068"/>
                <a:gd name="connsiteX35" fmla="*/ 1893118 w 1957412"/>
                <a:gd name="connsiteY35" fmla="*/ 1166813 h 1399068"/>
                <a:gd name="connsiteX36" fmla="*/ 1928837 w 1957412"/>
                <a:gd name="connsiteY36" fmla="*/ 1285875 h 1399068"/>
                <a:gd name="connsiteX37" fmla="*/ 1919312 w 1957412"/>
                <a:gd name="connsiteY37" fmla="*/ 1357313 h 1399068"/>
                <a:gd name="connsiteX38" fmla="*/ 1909787 w 1957412"/>
                <a:gd name="connsiteY38" fmla="*/ 1395413 h 1399068"/>
                <a:gd name="connsiteX39" fmla="*/ 1905025 w 1957412"/>
                <a:gd name="connsiteY39" fmla="*/ 1271587 h 1399068"/>
                <a:gd name="connsiteX40" fmla="*/ 1924075 w 1957412"/>
                <a:gd name="connsiteY40" fmla="*/ 1238250 h 1399068"/>
                <a:gd name="connsiteX41" fmla="*/ 1933600 w 1957412"/>
                <a:gd name="connsiteY41" fmla="*/ 1200150 h 1399068"/>
                <a:gd name="connsiteX42" fmla="*/ 1943125 w 1957412"/>
                <a:gd name="connsiteY42" fmla="*/ 1171575 h 1399068"/>
                <a:gd name="connsiteX43" fmla="*/ 1947887 w 1957412"/>
                <a:gd name="connsiteY43" fmla="*/ 1085850 h 1399068"/>
                <a:gd name="connsiteX44" fmla="*/ 1957412 w 1957412"/>
                <a:gd name="connsiteY44" fmla="*/ 809625 h 1399068"/>
                <a:gd name="connsiteX45" fmla="*/ 1952650 w 1957412"/>
                <a:gd name="connsiteY45" fmla="*/ 666750 h 1399068"/>
                <a:gd name="connsiteX46" fmla="*/ 1933600 w 1957412"/>
                <a:gd name="connsiteY46" fmla="*/ 633413 h 1399068"/>
                <a:gd name="connsiteX47" fmla="*/ 1924075 w 1957412"/>
                <a:gd name="connsiteY47" fmla="*/ 609600 h 1399068"/>
                <a:gd name="connsiteX48" fmla="*/ 1914550 w 1957412"/>
                <a:gd name="connsiteY48" fmla="*/ 581025 h 1399068"/>
                <a:gd name="connsiteX49" fmla="*/ 1905025 w 1957412"/>
                <a:gd name="connsiteY49" fmla="*/ 566738 h 1399068"/>
                <a:gd name="connsiteX50" fmla="*/ 1900262 w 1957412"/>
                <a:gd name="connsiteY50" fmla="*/ 542925 h 1399068"/>
                <a:gd name="connsiteX51" fmla="*/ 1890737 w 1957412"/>
                <a:gd name="connsiteY51" fmla="*/ 528638 h 1399068"/>
                <a:gd name="connsiteX52" fmla="*/ 1885975 w 1957412"/>
                <a:gd name="connsiteY52" fmla="*/ 514350 h 1399068"/>
                <a:gd name="connsiteX53" fmla="*/ 1876450 w 1957412"/>
                <a:gd name="connsiteY53" fmla="*/ 495300 h 1399068"/>
                <a:gd name="connsiteX54" fmla="*/ 1866925 w 1957412"/>
                <a:gd name="connsiteY54" fmla="*/ 457200 h 1399068"/>
                <a:gd name="connsiteX55" fmla="*/ 1857400 w 1957412"/>
                <a:gd name="connsiteY55" fmla="*/ 438150 h 1399068"/>
                <a:gd name="connsiteX56" fmla="*/ 1843112 w 1957412"/>
                <a:gd name="connsiteY56" fmla="*/ 404813 h 1399068"/>
                <a:gd name="connsiteX57" fmla="*/ 1833587 w 1957412"/>
                <a:gd name="connsiteY57" fmla="*/ 376238 h 1399068"/>
                <a:gd name="connsiteX58" fmla="*/ 1828825 w 1957412"/>
                <a:gd name="connsiteY58" fmla="*/ 361950 h 1399068"/>
                <a:gd name="connsiteX59" fmla="*/ 1824062 w 1957412"/>
                <a:gd name="connsiteY59" fmla="*/ 342900 h 1399068"/>
                <a:gd name="connsiteX60" fmla="*/ 1814537 w 1957412"/>
                <a:gd name="connsiteY60" fmla="*/ 328613 h 1399068"/>
                <a:gd name="connsiteX61" fmla="*/ 1795487 w 1957412"/>
                <a:gd name="connsiteY61" fmla="*/ 280988 h 1399068"/>
                <a:gd name="connsiteX62" fmla="*/ 1790725 w 1957412"/>
                <a:gd name="connsiteY62" fmla="*/ 266700 h 1399068"/>
                <a:gd name="connsiteX63" fmla="*/ 1781200 w 1957412"/>
                <a:gd name="connsiteY63" fmla="*/ 252413 h 1399068"/>
                <a:gd name="connsiteX64" fmla="*/ 1766912 w 1957412"/>
                <a:gd name="connsiteY64" fmla="*/ 228600 h 1399068"/>
                <a:gd name="connsiteX65" fmla="*/ 1757387 w 1957412"/>
                <a:gd name="connsiteY65" fmla="*/ 214313 h 1399068"/>
                <a:gd name="connsiteX66" fmla="*/ 1743100 w 1957412"/>
                <a:gd name="connsiteY66" fmla="*/ 204788 h 1399068"/>
                <a:gd name="connsiteX67" fmla="*/ 1719287 w 1957412"/>
                <a:gd name="connsiteY67" fmla="*/ 176213 h 1399068"/>
                <a:gd name="connsiteX68" fmla="*/ 1709762 w 1957412"/>
                <a:gd name="connsiteY68" fmla="*/ 161925 h 1399068"/>
                <a:gd name="connsiteX69" fmla="*/ 1681187 w 1957412"/>
                <a:gd name="connsiteY69" fmla="*/ 152400 h 1399068"/>
                <a:gd name="connsiteX70" fmla="*/ 1652612 w 1957412"/>
                <a:gd name="connsiteY70" fmla="*/ 142875 h 1399068"/>
                <a:gd name="connsiteX71" fmla="*/ 1633562 w 1957412"/>
                <a:gd name="connsiteY71" fmla="*/ 133350 h 1399068"/>
                <a:gd name="connsiteX72" fmla="*/ 1576412 w 1957412"/>
                <a:gd name="connsiteY72" fmla="*/ 123825 h 1399068"/>
                <a:gd name="connsiteX73" fmla="*/ 1538312 w 1957412"/>
                <a:gd name="connsiteY73" fmla="*/ 109538 h 1399068"/>
                <a:gd name="connsiteX74" fmla="*/ 1419250 w 1957412"/>
                <a:gd name="connsiteY74" fmla="*/ 95250 h 1399068"/>
                <a:gd name="connsiteX75" fmla="*/ 1385912 w 1957412"/>
                <a:gd name="connsiteY75" fmla="*/ 90488 h 1399068"/>
                <a:gd name="connsiteX76" fmla="*/ 1324000 w 1957412"/>
                <a:gd name="connsiteY76" fmla="*/ 76200 h 1399068"/>
                <a:gd name="connsiteX77" fmla="*/ 1266850 w 1957412"/>
                <a:gd name="connsiteY77" fmla="*/ 71438 h 1399068"/>
                <a:gd name="connsiteX78" fmla="*/ 1223987 w 1957412"/>
                <a:gd name="connsiteY78" fmla="*/ 61913 h 1399068"/>
                <a:gd name="connsiteX79" fmla="*/ 1209700 w 1957412"/>
                <a:gd name="connsiteY79" fmla="*/ 52388 h 1399068"/>
                <a:gd name="connsiteX80" fmla="*/ 1185887 w 1957412"/>
                <a:gd name="connsiteY80" fmla="*/ 47625 h 1399068"/>
                <a:gd name="connsiteX81" fmla="*/ 1157312 w 1957412"/>
                <a:gd name="connsiteY81" fmla="*/ 38100 h 1399068"/>
                <a:gd name="connsiteX82" fmla="*/ 1128737 w 1957412"/>
                <a:gd name="connsiteY82" fmla="*/ 28575 h 1399068"/>
                <a:gd name="connsiteX83" fmla="*/ 1052537 w 1957412"/>
                <a:gd name="connsiteY83" fmla="*/ 19050 h 1399068"/>
                <a:gd name="connsiteX84" fmla="*/ 1019200 w 1957412"/>
                <a:gd name="connsiteY84" fmla="*/ 9525 h 1399068"/>
                <a:gd name="connsiteX85" fmla="*/ 966812 w 1957412"/>
                <a:gd name="connsiteY85" fmla="*/ 0 h 1399068"/>
                <a:gd name="connsiteX86" fmla="*/ 814412 w 1957412"/>
                <a:gd name="connsiteY86" fmla="*/ 4763 h 1399068"/>
                <a:gd name="connsiteX87" fmla="*/ 800125 w 1957412"/>
                <a:gd name="connsiteY87" fmla="*/ 9525 h 1399068"/>
                <a:gd name="connsiteX88" fmla="*/ 776312 w 1957412"/>
                <a:gd name="connsiteY88" fmla="*/ 19050 h 1399068"/>
                <a:gd name="connsiteX89" fmla="*/ 757262 w 1957412"/>
                <a:gd name="connsiteY89" fmla="*/ 28575 h 1399068"/>
                <a:gd name="connsiteX90" fmla="*/ 742975 w 1957412"/>
                <a:gd name="connsiteY90" fmla="*/ 33338 h 1399068"/>
                <a:gd name="connsiteX91" fmla="*/ 723925 w 1957412"/>
                <a:gd name="connsiteY91" fmla="*/ 42863 h 1399068"/>
                <a:gd name="connsiteX92" fmla="*/ 676300 w 1957412"/>
                <a:gd name="connsiteY92" fmla="*/ 57150 h 1399068"/>
                <a:gd name="connsiteX93" fmla="*/ 638200 w 1957412"/>
                <a:gd name="connsiteY93" fmla="*/ 71438 h 1399068"/>
                <a:gd name="connsiteX94" fmla="*/ 595337 w 1957412"/>
                <a:gd name="connsiteY94" fmla="*/ 80963 h 1399068"/>
                <a:gd name="connsiteX95" fmla="*/ 562000 w 1957412"/>
                <a:gd name="connsiteY95" fmla="*/ 95250 h 1399068"/>
                <a:gd name="connsiteX96" fmla="*/ 528662 w 1957412"/>
                <a:gd name="connsiteY96" fmla="*/ 100013 h 1399068"/>
                <a:gd name="connsiteX97" fmla="*/ 481037 w 1957412"/>
                <a:gd name="connsiteY97" fmla="*/ 119063 h 1399068"/>
                <a:gd name="connsiteX98" fmla="*/ 447700 w 1957412"/>
                <a:gd name="connsiteY98" fmla="*/ 133350 h 1399068"/>
                <a:gd name="connsiteX99" fmla="*/ 433412 w 1957412"/>
                <a:gd name="connsiteY99" fmla="*/ 147638 h 1399068"/>
                <a:gd name="connsiteX100" fmla="*/ 395312 w 1957412"/>
                <a:gd name="connsiteY100" fmla="*/ 166688 h 1399068"/>
                <a:gd name="connsiteX101" fmla="*/ 361975 w 1957412"/>
                <a:gd name="connsiteY101" fmla="*/ 180975 h 1399068"/>
                <a:gd name="connsiteX102" fmla="*/ 342925 w 1957412"/>
                <a:gd name="connsiteY102" fmla="*/ 195263 h 1399068"/>
                <a:gd name="connsiteX103" fmla="*/ 328637 w 1957412"/>
                <a:gd name="connsiteY103" fmla="*/ 200025 h 1399068"/>
                <a:gd name="connsiteX104" fmla="*/ 309587 w 1957412"/>
                <a:gd name="connsiteY104" fmla="*/ 214313 h 1399068"/>
                <a:gd name="connsiteX105" fmla="*/ 271487 w 1957412"/>
                <a:gd name="connsiteY105" fmla="*/ 233363 h 1399068"/>
                <a:gd name="connsiteX106" fmla="*/ 242912 w 1957412"/>
                <a:gd name="connsiteY106" fmla="*/ 252413 h 1399068"/>
                <a:gd name="connsiteX107" fmla="*/ 228625 w 1957412"/>
                <a:gd name="connsiteY107" fmla="*/ 261938 h 1399068"/>
                <a:gd name="connsiteX108" fmla="*/ 209575 w 1957412"/>
                <a:gd name="connsiteY108" fmla="*/ 271463 h 1399068"/>
                <a:gd name="connsiteX109" fmla="*/ 200050 w 1957412"/>
                <a:gd name="connsiteY109" fmla="*/ 285750 h 1399068"/>
                <a:gd name="connsiteX110" fmla="*/ 185762 w 1957412"/>
                <a:gd name="connsiteY110" fmla="*/ 300038 h 1399068"/>
                <a:gd name="connsiteX111" fmla="*/ 161950 w 1957412"/>
                <a:gd name="connsiteY111" fmla="*/ 333375 h 1399068"/>
                <a:gd name="connsiteX112" fmla="*/ 157187 w 1957412"/>
                <a:gd name="connsiteY112" fmla="*/ 347663 h 1399068"/>
                <a:gd name="connsiteX113" fmla="*/ 147662 w 1957412"/>
                <a:gd name="connsiteY113" fmla="*/ 371475 h 1399068"/>
                <a:gd name="connsiteX114" fmla="*/ 128612 w 1957412"/>
                <a:gd name="connsiteY114" fmla="*/ 404813 h 1399068"/>
                <a:gd name="connsiteX115" fmla="*/ 119087 w 1957412"/>
                <a:gd name="connsiteY115" fmla="*/ 442913 h 1399068"/>
                <a:gd name="connsiteX116" fmla="*/ 114325 w 1957412"/>
                <a:gd name="connsiteY116" fmla="*/ 457200 h 1399068"/>
                <a:gd name="connsiteX117" fmla="*/ 109562 w 1957412"/>
                <a:gd name="connsiteY117" fmla="*/ 490538 h 1399068"/>
                <a:gd name="connsiteX118" fmla="*/ 104800 w 1957412"/>
                <a:gd name="connsiteY118" fmla="*/ 504825 h 1399068"/>
                <a:gd name="connsiteX119" fmla="*/ 100037 w 1957412"/>
                <a:gd name="connsiteY119" fmla="*/ 523875 h 1399068"/>
                <a:gd name="connsiteX120" fmla="*/ 95275 w 1957412"/>
                <a:gd name="connsiteY120" fmla="*/ 576263 h 1399068"/>
                <a:gd name="connsiteX121" fmla="*/ 90512 w 1957412"/>
                <a:gd name="connsiteY121" fmla="*/ 604838 h 1399068"/>
                <a:gd name="connsiteX122" fmla="*/ 80987 w 1957412"/>
                <a:gd name="connsiteY122" fmla="*/ 714375 h 1399068"/>
                <a:gd name="connsiteX123" fmla="*/ 71462 w 1957412"/>
                <a:gd name="connsiteY123" fmla="*/ 762000 h 1399068"/>
                <a:gd name="connsiteX124" fmla="*/ 57175 w 1957412"/>
                <a:gd name="connsiteY124" fmla="*/ 866775 h 1399068"/>
                <a:gd name="connsiteX125" fmla="*/ 25 w 1957412"/>
                <a:gd name="connsiteY125" fmla="*/ 1045370 h 1399068"/>
                <a:gd name="connsiteX126" fmla="*/ 50031 w 1957412"/>
                <a:gd name="connsiteY126" fmla="*/ 1252538 h 1399068"/>
                <a:gd name="connsiteX0" fmla="*/ 92795 w 2000176"/>
                <a:gd name="connsiteY0" fmla="*/ 1252538 h 1399068"/>
                <a:gd name="connsiteX1" fmla="*/ 145182 w 2000176"/>
                <a:gd name="connsiteY1" fmla="*/ 1312069 h 1399068"/>
                <a:gd name="connsiteX2" fmla="*/ 168995 w 2000176"/>
                <a:gd name="connsiteY2" fmla="*/ 1378743 h 1399068"/>
                <a:gd name="connsiteX3" fmla="*/ 159470 w 2000176"/>
                <a:gd name="connsiteY3" fmla="*/ 1190624 h 1399068"/>
                <a:gd name="connsiteX4" fmla="*/ 161851 w 2000176"/>
                <a:gd name="connsiteY4" fmla="*/ 1023938 h 1399068"/>
                <a:gd name="connsiteX5" fmla="*/ 157089 w 2000176"/>
                <a:gd name="connsiteY5" fmla="*/ 957263 h 1399068"/>
                <a:gd name="connsiteX6" fmla="*/ 166614 w 2000176"/>
                <a:gd name="connsiteY6" fmla="*/ 828675 h 1399068"/>
                <a:gd name="connsiteX7" fmla="*/ 180901 w 2000176"/>
                <a:gd name="connsiteY7" fmla="*/ 762000 h 1399068"/>
                <a:gd name="connsiteX8" fmla="*/ 195189 w 2000176"/>
                <a:gd name="connsiteY8" fmla="*/ 661988 h 1399068"/>
                <a:gd name="connsiteX9" fmla="*/ 207095 w 2000176"/>
                <a:gd name="connsiteY9" fmla="*/ 640557 h 1399068"/>
                <a:gd name="connsiteX10" fmla="*/ 242814 w 2000176"/>
                <a:gd name="connsiteY10" fmla="*/ 609600 h 1399068"/>
                <a:gd name="connsiteX11" fmla="*/ 257101 w 2000176"/>
                <a:gd name="connsiteY11" fmla="*/ 509587 h 1399068"/>
                <a:gd name="connsiteX12" fmla="*/ 285676 w 2000176"/>
                <a:gd name="connsiteY12" fmla="*/ 447675 h 1399068"/>
                <a:gd name="connsiteX13" fmla="*/ 538089 w 2000176"/>
                <a:gd name="connsiteY13" fmla="*/ 283369 h 1399068"/>
                <a:gd name="connsiteX14" fmla="*/ 685726 w 2000176"/>
                <a:gd name="connsiteY14" fmla="*/ 264318 h 1399068"/>
                <a:gd name="connsiteX15" fmla="*/ 859558 w 2000176"/>
                <a:gd name="connsiteY15" fmla="*/ 230981 h 1399068"/>
                <a:gd name="connsiteX16" fmla="*/ 976239 w 2000176"/>
                <a:gd name="connsiteY16" fmla="*/ 209550 h 1399068"/>
                <a:gd name="connsiteX17" fmla="*/ 1192932 w 2000176"/>
                <a:gd name="connsiteY17" fmla="*/ 200024 h 1399068"/>
                <a:gd name="connsiteX18" fmla="*/ 1333427 w 2000176"/>
                <a:gd name="connsiteY18" fmla="*/ 211931 h 1399068"/>
                <a:gd name="connsiteX19" fmla="*/ 1495351 w 2000176"/>
                <a:gd name="connsiteY19" fmla="*/ 242887 h 1399068"/>
                <a:gd name="connsiteX20" fmla="*/ 1642989 w 2000176"/>
                <a:gd name="connsiteY20" fmla="*/ 295275 h 1399068"/>
                <a:gd name="connsiteX21" fmla="*/ 1676326 w 2000176"/>
                <a:gd name="connsiteY21" fmla="*/ 314325 h 1399068"/>
                <a:gd name="connsiteX22" fmla="*/ 1704901 w 2000176"/>
                <a:gd name="connsiteY22" fmla="*/ 342900 h 1399068"/>
                <a:gd name="connsiteX23" fmla="*/ 1743001 w 2000176"/>
                <a:gd name="connsiteY23" fmla="*/ 390525 h 1399068"/>
                <a:gd name="connsiteX24" fmla="*/ 1762051 w 2000176"/>
                <a:gd name="connsiteY24" fmla="*/ 419100 h 1399068"/>
                <a:gd name="connsiteX25" fmla="*/ 1790626 w 2000176"/>
                <a:gd name="connsiteY25" fmla="*/ 471488 h 1399068"/>
                <a:gd name="connsiteX26" fmla="*/ 1833489 w 2000176"/>
                <a:gd name="connsiteY26" fmla="*/ 542925 h 1399068"/>
                <a:gd name="connsiteX27" fmla="*/ 1847776 w 2000176"/>
                <a:gd name="connsiteY27" fmla="*/ 571500 h 1399068"/>
                <a:gd name="connsiteX28" fmla="*/ 1857301 w 2000176"/>
                <a:gd name="connsiteY28" fmla="*/ 600075 h 1399068"/>
                <a:gd name="connsiteX29" fmla="*/ 1876351 w 2000176"/>
                <a:gd name="connsiteY29" fmla="*/ 642938 h 1399068"/>
                <a:gd name="connsiteX30" fmla="*/ 1895401 w 2000176"/>
                <a:gd name="connsiteY30" fmla="*/ 695325 h 1399068"/>
                <a:gd name="connsiteX31" fmla="*/ 1909689 w 2000176"/>
                <a:gd name="connsiteY31" fmla="*/ 747713 h 1399068"/>
                <a:gd name="connsiteX32" fmla="*/ 1919214 w 2000176"/>
                <a:gd name="connsiteY32" fmla="*/ 804863 h 1399068"/>
                <a:gd name="connsiteX33" fmla="*/ 1931120 w 2000176"/>
                <a:gd name="connsiteY33" fmla="*/ 940594 h 1399068"/>
                <a:gd name="connsiteX34" fmla="*/ 1943026 w 2000176"/>
                <a:gd name="connsiteY34" fmla="*/ 1000125 h 1399068"/>
                <a:gd name="connsiteX35" fmla="*/ 1935882 w 2000176"/>
                <a:gd name="connsiteY35" fmla="*/ 1166813 h 1399068"/>
                <a:gd name="connsiteX36" fmla="*/ 1971601 w 2000176"/>
                <a:gd name="connsiteY36" fmla="*/ 1285875 h 1399068"/>
                <a:gd name="connsiteX37" fmla="*/ 1962076 w 2000176"/>
                <a:gd name="connsiteY37" fmla="*/ 1357313 h 1399068"/>
                <a:gd name="connsiteX38" fmla="*/ 1952551 w 2000176"/>
                <a:gd name="connsiteY38" fmla="*/ 1395413 h 1399068"/>
                <a:gd name="connsiteX39" fmla="*/ 1947789 w 2000176"/>
                <a:gd name="connsiteY39" fmla="*/ 1271587 h 1399068"/>
                <a:gd name="connsiteX40" fmla="*/ 1966839 w 2000176"/>
                <a:gd name="connsiteY40" fmla="*/ 1238250 h 1399068"/>
                <a:gd name="connsiteX41" fmla="*/ 1976364 w 2000176"/>
                <a:gd name="connsiteY41" fmla="*/ 1200150 h 1399068"/>
                <a:gd name="connsiteX42" fmla="*/ 1985889 w 2000176"/>
                <a:gd name="connsiteY42" fmla="*/ 1171575 h 1399068"/>
                <a:gd name="connsiteX43" fmla="*/ 1990651 w 2000176"/>
                <a:gd name="connsiteY43" fmla="*/ 1085850 h 1399068"/>
                <a:gd name="connsiteX44" fmla="*/ 2000176 w 2000176"/>
                <a:gd name="connsiteY44" fmla="*/ 809625 h 1399068"/>
                <a:gd name="connsiteX45" fmla="*/ 1995414 w 2000176"/>
                <a:gd name="connsiteY45" fmla="*/ 666750 h 1399068"/>
                <a:gd name="connsiteX46" fmla="*/ 1976364 w 2000176"/>
                <a:gd name="connsiteY46" fmla="*/ 633413 h 1399068"/>
                <a:gd name="connsiteX47" fmla="*/ 1966839 w 2000176"/>
                <a:gd name="connsiteY47" fmla="*/ 609600 h 1399068"/>
                <a:gd name="connsiteX48" fmla="*/ 1957314 w 2000176"/>
                <a:gd name="connsiteY48" fmla="*/ 581025 h 1399068"/>
                <a:gd name="connsiteX49" fmla="*/ 1947789 w 2000176"/>
                <a:gd name="connsiteY49" fmla="*/ 566738 h 1399068"/>
                <a:gd name="connsiteX50" fmla="*/ 1943026 w 2000176"/>
                <a:gd name="connsiteY50" fmla="*/ 542925 h 1399068"/>
                <a:gd name="connsiteX51" fmla="*/ 1933501 w 2000176"/>
                <a:gd name="connsiteY51" fmla="*/ 528638 h 1399068"/>
                <a:gd name="connsiteX52" fmla="*/ 1928739 w 2000176"/>
                <a:gd name="connsiteY52" fmla="*/ 514350 h 1399068"/>
                <a:gd name="connsiteX53" fmla="*/ 1919214 w 2000176"/>
                <a:gd name="connsiteY53" fmla="*/ 495300 h 1399068"/>
                <a:gd name="connsiteX54" fmla="*/ 1909689 w 2000176"/>
                <a:gd name="connsiteY54" fmla="*/ 457200 h 1399068"/>
                <a:gd name="connsiteX55" fmla="*/ 1900164 w 2000176"/>
                <a:gd name="connsiteY55" fmla="*/ 438150 h 1399068"/>
                <a:gd name="connsiteX56" fmla="*/ 1885876 w 2000176"/>
                <a:gd name="connsiteY56" fmla="*/ 404813 h 1399068"/>
                <a:gd name="connsiteX57" fmla="*/ 1876351 w 2000176"/>
                <a:gd name="connsiteY57" fmla="*/ 376238 h 1399068"/>
                <a:gd name="connsiteX58" fmla="*/ 1871589 w 2000176"/>
                <a:gd name="connsiteY58" fmla="*/ 361950 h 1399068"/>
                <a:gd name="connsiteX59" fmla="*/ 1866826 w 2000176"/>
                <a:gd name="connsiteY59" fmla="*/ 342900 h 1399068"/>
                <a:gd name="connsiteX60" fmla="*/ 1857301 w 2000176"/>
                <a:gd name="connsiteY60" fmla="*/ 328613 h 1399068"/>
                <a:gd name="connsiteX61" fmla="*/ 1838251 w 2000176"/>
                <a:gd name="connsiteY61" fmla="*/ 280988 h 1399068"/>
                <a:gd name="connsiteX62" fmla="*/ 1833489 w 2000176"/>
                <a:gd name="connsiteY62" fmla="*/ 266700 h 1399068"/>
                <a:gd name="connsiteX63" fmla="*/ 1823964 w 2000176"/>
                <a:gd name="connsiteY63" fmla="*/ 252413 h 1399068"/>
                <a:gd name="connsiteX64" fmla="*/ 1809676 w 2000176"/>
                <a:gd name="connsiteY64" fmla="*/ 228600 h 1399068"/>
                <a:gd name="connsiteX65" fmla="*/ 1800151 w 2000176"/>
                <a:gd name="connsiteY65" fmla="*/ 214313 h 1399068"/>
                <a:gd name="connsiteX66" fmla="*/ 1785864 w 2000176"/>
                <a:gd name="connsiteY66" fmla="*/ 204788 h 1399068"/>
                <a:gd name="connsiteX67" fmla="*/ 1762051 w 2000176"/>
                <a:gd name="connsiteY67" fmla="*/ 176213 h 1399068"/>
                <a:gd name="connsiteX68" fmla="*/ 1752526 w 2000176"/>
                <a:gd name="connsiteY68" fmla="*/ 161925 h 1399068"/>
                <a:gd name="connsiteX69" fmla="*/ 1723951 w 2000176"/>
                <a:gd name="connsiteY69" fmla="*/ 152400 h 1399068"/>
                <a:gd name="connsiteX70" fmla="*/ 1695376 w 2000176"/>
                <a:gd name="connsiteY70" fmla="*/ 142875 h 1399068"/>
                <a:gd name="connsiteX71" fmla="*/ 1676326 w 2000176"/>
                <a:gd name="connsiteY71" fmla="*/ 133350 h 1399068"/>
                <a:gd name="connsiteX72" fmla="*/ 1619176 w 2000176"/>
                <a:gd name="connsiteY72" fmla="*/ 123825 h 1399068"/>
                <a:gd name="connsiteX73" fmla="*/ 1581076 w 2000176"/>
                <a:gd name="connsiteY73" fmla="*/ 109538 h 1399068"/>
                <a:gd name="connsiteX74" fmla="*/ 1462014 w 2000176"/>
                <a:gd name="connsiteY74" fmla="*/ 95250 h 1399068"/>
                <a:gd name="connsiteX75" fmla="*/ 1428676 w 2000176"/>
                <a:gd name="connsiteY75" fmla="*/ 90488 h 1399068"/>
                <a:gd name="connsiteX76" fmla="*/ 1366764 w 2000176"/>
                <a:gd name="connsiteY76" fmla="*/ 76200 h 1399068"/>
                <a:gd name="connsiteX77" fmla="*/ 1309614 w 2000176"/>
                <a:gd name="connsiteY77" fmla="*/ 71438 h 1399068"/>
                <a:gd name="connsiteX78" fmla="*/ 1266751 w 2000176"/>
                <a:gd name="connsiteY78" fmla="*/ 61913 h 1399068"/>
                <a:gd name="connsiteX79" fmla="*/ 1252464 w 2000176"/>
                <a:gd name="connsiteY79" fmla="*/ 52388 h 1399068"/>
                <a:gd name="connsiteX80" fmla="*/ 1228651 w 2000176"/>
                <a:gd name="connsiteY80" fmla="*/ 47625 h 1399068"/>
                <a:gd name="connsiteX81" fmla="*/ 1200076 w 2000176"/>
                <a:gd name="connsiteY81" fmla="*/ 38100 h 1399068"/>
                <a:gd name="connsiteX82" fmla="*/ 1171501 w 2000176"/>
                <a:gd name="connsiteY82" fmla="*/ 28575 h 1399068"/>
                <a:gd name="connsiteX83" fmla="*/ 1095301 w 2000176"/>
                <a:gd name="connsiteY83" fmla="*/ 19050 h 1399068"/>
                <a:gd name="connsiteX84" fmla="*/ 1061964 w 2000176"/>
                <a:gd name="connsiteY84" fmla="*/ 9525 h 1399068"/>
                <a:gd name="connsiteX85" fmla="*/ 1009576 w 2000176"/>
                <a:gd name="connsiteY85" fmla="*/ 0 h 1399068"/>
                <a:gd name="connsiteX86" fmla="*/ 857176 w 2000176"/>
                <a:gd name="connsiteY86" fmla="*/ 4763 h 1399068"/>
                <a:gd name="connsiteX87" fmla="*/ 842889 w 2000176"/>
                <a:gd name="connsiteY87" fmla="*/ 9525 h 1399068"/>
                <a:gd name="connsiteX88" fmla="*/ 819076 w 2000176"/>
                <a:gd name="connsiteY88" fmla="*/ 19050 h 1399068"/>
                <a:gd name="connsiteX89" fmla="*/ 800026 w 2000176"/>
                <a:gd name="connsiteY89" fmla="*/ 28575 h 1399068"/>
                <a:gd name="connsiteX90" fmla="*/ 785739 w 2000176"/>
                <a:gd name="connsiteY90" fmla="*/ 33338 h 1399068"/>
                <a:gd name="connsiteX91" fmla="*/ 766689 w 2000176"/>
                <a:gd name="connsiteY91" fmla="*/ 42863 h 1399068"/>
                <a:gd name="connsiteX92" fmla="*/ 719064 w 2000176"/>
                <a:gd name="connsiteY92" fmla="*/ 57150 h 1399068"/>
                <a:gd name="connsiteX93" fmla="*/ 680964 w 2000176"/>
                <a:gd name="connsiteY93" fmla="*/ 71438 h 1399068"/>
                <a:gd name="connsiteX94" fmla="*/ 638101 w 2000176"/>
                <a:gd name="connsiteY94" fmla="*/ 80963 h 1399068"/>
                <a:gd name="connsiteX95" fmla="*/ 604764 w 2000176"/>
                <a:gd name="connsiteY95" fmla="*/ 95250 h 1399068"/>
                <a:gd name="connsiteX96" fmla="*/ 571426 w 2000176"/>
                <a:gd name="connsiteY96" fmla="*/ 100013 h 1399068"/>
                <a:gd name="connsiteX97" fmla="*/ 523801 w 2000176"/>
                <a:gd name="connsiteY97" fmla="*/ 119063 h 1399068"/>
                <a:gd name="connsiteX98" fmla="*/ 490464 w 2000176"/>
                <a:gd name="connsiteY98" fmla="*/ 133350 h 1399068"/>
                <a:gd name="connsiteX99" fmla="*/ 476176 w 2000176"/>
                <a:gd name="connsiteY99" fmla="*/ 147638 h 1399068"/>
                <a:gd name="connsiteX100" fmla="*/ 438076 w 2000176"/>
                <a:gd name="connsiteY100" fmla="*/ 166688 h 1399068"/>
                <a:gd name="connsiteX101" fmla="*/ 404739 w 2000176"/>
                <a:gd name="connsiteY101" fmla="*/ 180975 h 1399068"/>
                <a:gd name="connsiteX102" fmla="*/ 385689 w 2000176"/>
                <a:gd name="connsiteY102" fmla="*/ 195263 h 1399068"/>
                <a:gd name="connsiteX103" fmla="*/ 371401 w 2000176"/>
                <a:gd name="connsiteY103" fmla="*/ 200025 h 1399068"/>
                <a:gd name="connsiteX104" fmla="*/ 352351 w 2000176"/>
                <a:gd name="connsiteY104" fmla="*/ 214313 h 1399068"/>
                <a:gd name="connsiteX105" fmla="*/ 314251 w 2000176"/>
                <a:gd name="connsiteY105" fmla="*/ 233363 h 1399068"/>
                <a:gd name="connsiteX106" fmla="*/ 285676 w 2000176"/>
                <a:gd name="connsiteY106" fmla="*/ 252413 h 1399068"/>
                <a:gd name="connsiteX107" fmla="*/ 271389 w 2000176"/>
                <a:gd name="connsiteY107" fmla="*/ 261938 h 1399068"/>
                <a:gd name="connsiteX108" fmla="*/ 252339 w 2000176"/>
                <a:gd name="connsiteY108" fmla="*/ 271463 h 1399068"/>
                <a:gd name="connsiteX109" fmla="*/ 242814 w 2000176"/>
                <a:gd name="connsiteY109" fmla="*/ 285750 h 1399068"/>
                <a:gd name="connsiteX110" fmla="*/ 228526 w 2000176"/>
                <a:gd name="connsiteY110" fmla="*/ 300038 h 1399068"/>
                <a:gd name="connsiteX111" fmla="*/ 204714 w 2000176"/>
                <a:gd name="connsiteY111" fmla="*/ 333375 h 1399068"/>
                <a:gd name="connsiteX112" fmla="*/ 199951 w 2000176"/>
                <a:gd name="connsiteY112" fmla="*/ 347663 h 1399068"/>
                <a:gd name="connsiteX113" fmla="*/ 190426 w 2000176"/>
                <a:gd name="connsiteY113" fmla="*/ 371475 h 1399068"/>
                <a:gd name="connsiteX114" fmla="*/ 171376 w 2000176"/>
                <a:gd name="connsiteY114" fmla="*/ 404813 h 1399068"/>
                <a:gd name="connsiteX115" fmla="*/ 161851 w 2000176"/>
                <a:gd name="connsiteY115" fmla="*/ 442913 h 1399068"/>
                <a:gd name="connsiteX116" fmla="*/ 157089 w 2000176"/>
                <a:gd name="connsiteY116" fmla="*/ 457200 h 1399068"/>
                <a:gd name="connsiteX117" fmla="*/ 152326 w 2000176"/>
                <a:gd name="connsiteY117" fmla="*/ 490538 h 1399068"/>
                <a:gd name="connsiteX118" fmla="*/ 147564 w 2000176"/>
                <a:gd name="connsiteY118" fmla="*/ 504825 h 1399068"/>
                <a:gd name="connsiteX119" fmla="*/ 142801 w 2000176"/>
                <a:gd name="connsiteY119" fmla="*/ 523875 h 1399068"/>
                <a:gd name="connsiteX120" fmla="*/ 138039 w 2000176"/>
                <a:gd name="connsiteY120" fmla="*/ 576263 h 1399068"/>
                <a:gd name="connsiteX121" fmla="*/ 133276 w 2000176"/>
                <a:gd name="connsiteY121" fmla="*/ 604838 h 1399068"/>
                <a:gd name="connsiteX122" fmla="*/ 123751 w 2000176"/>
                <a:gd name="connsiteY122" fmla="*/ 714375 h 1399068"/>
                <a:gd name="connsiteX123" fmla="*/ 114226 w 2000176"/>
                <a:gd name="connsiteY123" fmla="*/ 762000 h 1399068"/>
                <a:gd name="connsiteX124" fmla="*/ 2307 w 2000176"/>
                <a:gd name="connsiteY124" fmla="*/ 809625 h 1399068"/>
                <a:gd name="connsiteX125" fmla="*/ 42789 w 2000176"/>
                <a:gd name="connsiteY125" fmla="*/ 1045370 h 1399068"/>
                <a:gd name="connsiteX126" fmla="*/ 92795 w 2000176"/>
                <a:gd name="connsiteY126" fmla="*/ 1252538 h 1399068"/>
                <a:gd name="connsiteX0" fmla="*/ 93285 w 2000666"/>
                <a:gd name="connsiteY0" fmla="*/ 1252538 h 1399068"/>
                <a:gd name="connsiteX1" fmla="*/ 145672 w 2000666"/>
                <a:gd name="connsiteY1" fmla="*/ 1312069 h 1399068"/>
                <a:gd name="connsiteX2" fmla="*/ 169485 w 2000666"/>
                <a:gd name="connsiteY2" fmla="*/ 1378743 h 1399068"/>
                <a:gd name="connsiteX3" fmla="*/ 159960 w 2000666"/>
                <a:gd name="connsiteY3" fmla="*/ 1190624 h 1399068"/>
                <a:gd name="connsiteX4" fmla="*/ 162341 w 2000666"/>
                <a:gd name="connsiteY4" fmla="*/ 1023938 h 1399068"/>
                <a:gd name="connsiteX5" fmla="*/ 157579 w 2000666"/>
                <a:gd name="connsiteY5" fmla="*/ 957263 h 1399068"/>
                <a:gd name="connsiteX6" fmla="*/ 167104 w 2000666"/>
                <a:gd name="connsiteY6" fmla="*/ 828675 h 1399068"/>
                <a:gd name="connsiteX7" fmla="*/ 181391 w 2000666"/>
                <a:gd name="connsiteY7" fmla="*/ 762000 h 1399068"/>
                <a:gd name="connsiteX8" fmla="*/ 195679 w 2000666"/>
                <a:gd name="connsiteY8" fmla="*/ 661988 h 1399068"/>
                <a:gd name="connsiteX9" fmla="*/ 207585 w 2000666"/>
                <a:gd name="connsiteY9" fmla="*/ 640557 h 1399068"/>
                <a:gd name="connsiteX10" fmla="*/ 243304 w 2000666"/>
                <a:gd name="connsiteY10" fmla="*/ 609600 h 1399068"/>
                <a:gd name="connsiteX11" fmla="*/ 257591 w 2000666"/>
                <a:gd name="connsiteY11" fmla="*/ 509587 h 1399068"/>
                <a:gd name="connsiteX12" fmla="*/ 286166 w 2000666"/>
                <a:gd name="connsiteY12" fmla="*/ 447675 h 1399068"/>
                <a:gd name="connsiteX13" fmla="*/ 538579 w 2000666"/>
                <a:gd name="connsiteY13" fmla="*/ 283369 h 1399068"/>
                <a:gd name="connsiteX14" fmla="*/ 686216 w 2000666"/>
                <a:gd name="connsiteY14" fmla="*/ 264318 h 1399068"/>
                <a:gd name="connsiteX15" fmla="*/ 860048 w 2000666"/>
                <a:gd name="connsiteY15" fmla="*/ 230981 h 1399068"/>
                <a:gd name="connsiteX16" fmla="*/ 976729 w 2000666"/>
                <a:gd name="connsiteY16" fmla="*/ 209550 h 1399068"/>
                <a:gd name="connsiteX17" fmla="*/ 1193422 w 2000666"/>
                <a:gd name="connsiteY17" fmla="*/ 200024 h 1399068"/>
                <a:gd name="connsiteX18" fmla="*/ 1333917 w 2000666"/>
                <a:gd name="connsiteY18" fmla="*/ 211931 h 1399068"/>
                <a:gd name="connsiteX19" fmla="*/ 1495841 w 2000666"/>
                <a:gd name="connsiteY19" fmla="*/ 242887 h 1399068"/>
                <a:gd name="connsiteX20" fmla="*/ 1643479 w 2000666"/>
                <a:gd name="connsiteY20" fmla="*/ 295275 h 1399068"/>
                <a:gd name="connsiteX21" fmla="*/ 1676816 w 2000666"/>
                <a:gd name="connsiteY21" fmla="*/ 314325 h 1399068"/>
                <a:gd name="connsiteX22" fmla="*/ 1705391 w 2000666"/>
                <a:gd name="connsiteY22" fmla="*/ 342900 h 1399068"/>
                <a:gd name="connsiteX23" fmla="*/ 1743491 w 2000666"/>
                <a:gd name="connsiteY23" fmla="*/ 390525 h 1399068"/>
                <a:gd name="connsiteX24" fmla="*/ 1762541 w 2000666"/>
                <a:gd name="connsiteY24" fmla="*/ 419100 h 1399068"/>
                <a:gd name="connsiteX25" fmla="*/ 1791116 w 2000666"/>
                <a:gd name="connsiteY25" fmla="*/ 471488 h 1399068"/>
                <a:gd name="connsiteX26" fmla="*/ 1833979 w 2000666"/>
                <a:gd name="connsiteY26" fmla="*/ 542925 h 1399068"/>
                <a:gd name="connsiteX27" fmla="*/ 1848266 w 2000666"/>
                <a:gd name="connsiteY27" fmla="*/ 571500 h 1399068"/>
                <a:gd name="connsiteX28" fmla="*/ 1857791 w 2000666"/>
                <a:gd name="connsiteY28" fmla="*/ 600075 h 1399068"/>
                <a:gd name="connsiteX29" fmla="*/ 1876841 w 2000666"/>
                <a:gd name="connsiteY29" fmla="*/ 642938 h 1399068"/>
                <a:gd name="connsiteX30" fmla="*/ 1895891 w 2000666"/>
                <a:gd name="connsiteY30" fmla="*/ 695325 h 1399068"/>
                <a:gd name="connsiteX31" fmla="*/ 1910179 w 2000666"/>
                <a:gd name="connsiteY31" fmla="*/ 747713 h 1399068"/>
                <a:gd name="connsiteX32" fmla="*/ 1919704 w 2000666"/>
                <a:gd name="connsiteY32" fmla="*/ 804863 h 1399068"/>
                <a:gd name="connsiteX33" fmla="*/ 1931610 w 2000666"/>
                <a:gd name="connsiteY33" fmla="*/ 940594 h 1399068"/>
                <a:gd name="connsiteX34" fmla="*/ 1943516 w 2000666"/>
                <a:gd name="connsiteY34" fmla="*/ 1000125 h 1399068"/>
                <a:gd name="connsiteX35" fmla="*/ 1936372 w 2000666"/>
                <a:gd name="connsiteY35" fmla="*/ 1166813 h 1399068"/>
                <a:gd name="connsiteX36" fmla="*/ 1972091 w 2000666"/>
                <a:gd name="connsiteY36" fmla="*/ 1285875 h 1399068"/>
                <a:gd name="connsiteX37" fmla="*/ 1962566 w 2000666"/>
                <a:gd name="connsiteY37" fmla="*/ 1357313 h 1399068"/>
                <a:gd name="connsiteX38" fmla="*/ 1953041 w 2000666"/>
                <a:gd name="connsiteY38" fmla="*/ 1395413 h 1399068"/>
                <a:gd name="connsiteX39" fmla="*/ 1948279 w 2000666"/>
                <a:gd name="connsiteY39" fmla="*/ 1271587 h 1399068"/>
                <a:gd name="connsiteX40" fmla="*/ 1967329 w 2000666"/>
                <a:gd name="connsiteY40" fmla="*/ 1238250 h 1399068"/>
                <a:gd name="connsiteX41" fmla="*/ 1976854 w 2000666"/>
                <a:gd name="connsiteY41" fmla="*/ 1200150 h 1399068"/>
                <a:gd name="connsiteX42" fmla="*/ 1986379 w 2000666"/>
                <a:gd name="connsiteY42" fmla="*/ 1171575 h 1399068"/>
                <a:gd name="connsiteX43" fmla="*/ 1991141 w 2000666"/>
                <a:gd name="connsiteY43" fmla="*/ 1085850 h 1399068"/>
                <a:gd name="connsiteX44" fmla="*/ 2000666 w 2000666"/>
                <a:gd name="connsiteY44" fmla="*/ 809625 h 1399068"/>
                <a:gd name="connsiteX45" fmla="*/ 1995904 w 2000666"/>
                <a:gd name="connsiteY45" fmla="*/ 666750 h 1399068"/>
                <a:gd name="connsiteX46" fmla="*/ 1976854 w 2000666"/>
                <a:gd name="connsiteY46" fmla="*/ 633413 h 1399068"/>
                <a:gd name="connsiteX47" fmla="*/ 1967329 w 2000666"/>
                <a:gd name="connsiteY47" fmla="*/ 609600 h 1399068"/>
                <a:gd name="connsiteX48" fmla="*/ 1957804 w 2000666"/>
                <a:gd name="connsiteY48" fmla="*/ 581025 h 1399068"/>
                <a:gd name="connsiteX49" fmla="*/ 1948279 w 2000666"/>
                <a:gd name="connsiteY49" fmla="*/ 566738 h 1399068"/>
                <a:gd name="connsiteX50" fmla="*/ 1943516 w 2000666"/>
                <a:gd name="connsiteY50" fmla="*/ 542925 h 1399068"/>
                <a:gd name="connsiteX51" fmla="*/ 1933991 w 2000666"/>
                <a:gd name="connsiteY51" fmla="*/ 528638 h 1399068"/>
                <a:gd name="connsiteX52" fmla="*/ 1929229 w 2000666"/>
                <a:gd name="connsiteY52" fmla="*/ 514350 h 1399068"/>
                <a:gd name="connsiteX53" fmla="*/ 1919704 w 2000666"/>
                <a:gd name="connsiteY53" fmla="*/ 495300 h 1399068"/>
                <a:gd name="connsiteX54" fmla="*/ 1910179 w 2000666"/>
                <a:gd name="connsiteY54" fmla="*/ 457200 h 1399068"/>
                <a:gd name="connsiteX55" fmla="*/ 1900654 w 2000666"/>
                <a:gd name="connsiteY55" fmla="*/ 438150 h 1399068"/>
                <a:gd name="connsiteX56" fmla="*/ 1886366 w 2000666"/>
                <a:gd name="connsiteY56" fmla="*/ 404813 h 1399068"/>
                <a:gd name="connsiteX57" fmla="*/ 1876841 w 2000666"/>
                <a:gd name="connsiteY57" fmla="*/ 376238 h 1399068"/>
                <a:gd name="connsiteX58" fmla="*/ 1872079 w 2000666"/>
                <a:gd name="connsiteY58" fmla="*/ 361950 h 1399068"/>
                <a:gd name="connsiteX59" fmla="*/ 1867316 w 2000666"/>
                <a:gd name="connsiteY59" fmla="*/ 342900 h 1399068"/>
                <a:gd name="connsiteX60" fmla="*/ 1857791 w 2000666"/>
                <a:gd name="connsiteY60" fmla="*/ 328613 h 1399068"/>
                <a:gd name="connsiteX61" fmla="*/ 1838741 w 2000666"/>
                <a:gd name="connsiteY61" fmla="*/ 280988 h 1399068"/>
                <a:gd name="connsiteX62" fmla="*/ 1833979 w 2000666"/>
                <a:gd name="connsiteY62" fmla="*/ 266700 h 1399068"/>
                <a:gd name="connsiteX63" fmla="*/ 1824454 w 2000666"/>
                <a:gd name="connsiteY63" fmla="*/ 252413 h 1399068"/>
                <a:gd name="connsiteX64" fmla="*/ 1810166 w 2000666"/>
                <a:gd name="connsiteY64" fmla="*/ 228600 h 1399068"/>
                <a:gd name="connsiteX65" fmla="*/ 1800641 w 2000666"/>
                <a:gd name="connsiteY65" fmla="*/ 214313 h 1399068"/>
                <a:gd name="connsiteX66" fmla="*/ 1786354 w 2000666"/>
                <a:gd name="connsiteY66" fmla="*/ 204788 h 1399068"/>
                <a:gd name="connsiteX67" fmla="*/ 1762541 w 2000666"/>
                <a:gd name="connsiteY67" fmla="*/ 176213 h 1399068"/>
                <a:gd name="connsiteX68" fmla="*/ 1753016 w 2000666"/>
                <a:gd name="connsiteY68" fmla="*/ 161925 h 1399068"/>
                <a:gd name="connsiteX69" fmla="*/ 1724441 w 2000666"/>
                <a:gd name="connsiteY69" fmla="*/ 152400 h 1399068"/>
                <a:gd name="connsiteX70" fmla="*/ 1695866 w 2000666"/>
                <a:gd name="connsiteY70" fmla="*/ 142875 h 1399068"/>
                <a:gd name="connsiteX71" fmla="*/ 1676816 w 2000666"/>
                <a:gd name="connsiteY71" fmla="*/ 133350 h 1399068"/>
                <a:gd name="connsiteX72" fmla="*/ 1619666 w 2000666"/>
                <a:gd name="connsiteY72" fmla="*/ 123825 h 1399068"/>
                <a:gd name="connsiteX73" fmla="*/ 1581566 w 2000666"/>
                <a:gd name="connsiteY73" fmla="*/ 109538 h 1399068"/>
                <a:gd name="connsiteX74" fmla="*/ 1462504 w 2000666"/>
                <a:gd name="connsiteY74" fmla="*/ 95250 h 1399068"/>
                <a:gd name="connsiteX75" fmla="*/ 1429166 w 2000666"/>
                <a:gd name="connsiteY75" fmla="*/ 90488 h 1399068"/>
                <a:gd name="connsiteX76" fmla="*/ 1367254 w 2000666"/>
                <a:gd name="connsiteY76" fmla="*/ 76200 h 1399068"/>
                <a:gd name="connsiteX77" fmla="*/ 1310104 w 2000666"/>
                <a:gd name="connsiteY77" fmla="*/ 71438 h 1399068"/>
                <a:gd name="connsiteX78" fmla="*/ 1267241 w 2000666"/>
                <a:gd name="connsiteY78" fmla="*/ 61913 h 1399068"/>
                <a:gd name="connsiteX79" fmla="*/ 1252954 w 2000666"/>
                <a:gd name="connsiteY79" fmla="*/ 52388 h 1399068"/>
                <a:gd name="connsiteX80" fmla="*/ 1229141 w 2000666"/>
                <a:gd name="connsiteY80" fmla="*/ 47625 h 1399068"/>
                <a:gd name="connsiteX81" fmla="*/ 1200566 w 2000666"/>
                <a:gd name="connsiteY81" fmla="*/ 38100 h 1399068"/>
                <a:gd name="connsiteX82" fmla="*/ 1171991 w 2000666"/>
                <a:gd name="connsiteY82" fmla="*/ 28575 h 1399068"/>
                <a:gd name="connsiteX83" fmla="*/ 1095791 w 2000666"/>
                <a:gd name="connsiteY83" fmla="*/ 19050 h 1399068"/>
                <a:gd name="connsiteX84" fmla="*/ 1062454 w 2000666"/>
                <a:gd name="connsiteY84" fmla="*/ 9525 h 1399068"/>
                <a:gd name="connsiteX85" fmla="*/ 1010066 w 2000666"/>
                <a:gd name="connsiteY85" fmla="*/ 0 h 1399068"/>
                <a:gd name="connsiteX86" fmla="*/ 857666 w 2000666"/>
                <a:gd name="connsiteY86" fmla="*/ 4763 h 1399068"/>
                <a:gd name="connsiteX87" fmla="*/ 843379 w 2000666"/>
                <a:gd name="connsiteY87" fmla="*/ 9525 h 1399068"/>
                <a:gd name="connsiteX88" fmla="*/ 819566 w 2000666"/>
                <a:gd name="connsiteY88" fmla="*/ 19050 h 1399068"/>
                <a:gd name="connsiteX89" fmla="*/ 800516 w 2000666"/>
                <a:gd name="connsiteY89" fmla="*/ 28575 h 1399068"/>
                <a:gd name="connsiteX90" fmla="*/ 786229 w 2000666"/>
                <a:gd name="connsiteY90" fmla="*/ 33338 h 1399068"/>
                <a:gd name="connsiteX91" fmla="*/ 767179 w 2000666"/>
                <a:gd name="connsiteY91" fmla="*/ 42863 h 1399068"/>
                <a:gd name="connsiteX92" fmla="*/ 719554 w 2000666"/>
                <a:gd name="connsiteY92" fmla="*/ 57150 h 1399068"/>
                <a:gd name="connsiteX93" fmla="*/ 681454 w 2000666"/>
                <a:gd name="connsiteY93" fmla="*/ 71438 h 1399068"/>
                <a:gd name="connsiteX94" fmla="*/ 638591 w 2000666"/>
                <a:gd name="connsiteY94" fmla="*/ 80963 h 1399068"/>
                <a:gd name="connsiteX95" fmla="*/ 605254 w 2000666"/>
                <a:gd name="connsiteY95" fmla="*/ 95250 h 1399068"/>
                <a:gd name="connsiteX96" fmla="*/ 571916 w 2000666"/>
                <a:gd name="connsiteY96" fmla="*/ 100013 h 1399068"/>
                <a:gd name="connsiteX97" fmla="*/ 524291 w 2000666"/>
                <a:gd name="connsiteY97" fmla="*/ 119063 h 1399068"/>
                <a:gd name="connsiteX98" fmla="*/ 490954 w 2000666"/>
                <a:gd name="connsiteY98" fmla="*/ 133350 h 1399068"/>
                <a:gd name="connsiteX99" fmla="*/ 476666 w 2000666"/>
                <a:gd name="connsiteY99" fmla="*/ 147638 h 1399068"/>
                <a:gd name="connsiteX100" fmla="*/ 438566 w 2000666"/>
                <a:gd name="connsiteY100" fmla="*/ 166688 h 1399068"/>
                <a:gd name="connsiteX101" fmla="*/ 405229 w 2000666"/>
                <a:gd name="connsiteY101" fmla="*/ 180975 h 1399068"/>
                <a:gd name="connsiteX102" fmla="*/ 386179 w 2000666"/>
                <a:gd name="connsiteY102" fmla="*/ 195263 h 1399068"/>
                <a:gd name="connsiteX103" fmla="*/ 371891 w 2000666"/>
                <a:gd name="connsiteY103" fmla="*/ 200025 h 1399068"/>
                <a:gd name="connsiteX104" fmla="*/ 352841 w 2000666"/>
                <a:gd name="connsiteY104" fmla="*/ 214313 h 1399068"/>
                <a:gd name="connsiteX105" fmla="*/ 314741 w 2000666"/>
                <a:gd name="connsiteY105" fmla="*/ 233363 h 1399068"/>
                <a:gd name="connsiteX106" fmla="*/ 286166 w 2000666"/>
                <a:gd name="connsiteY106" fmla="*/ 252413 h 1399068"/>
                <a:gd name="connsiteX107" fmla="*/ 271879 w 2000666"/>
                <a:gd name="connsiteY107" fmla="*/ 261938 h 1399068"/>
                <a:gd name="connsiteX108" fmla="*/ 252829 w 2000666"/>
                <a:gd name="connsiteY108" fmla="*/ 271463 h 1399068"/>
                <a:gd name="connsiteX109" fmla="*/ 243304 w 2000666"/>
                <a:gd name="connsiteY109" fmla="*/ 285750 h 1399068"/>
                <a:gd name="connsiteX110" fmla="*/ 229016 w 2000666"/>
                <a:gd name="connsiteY110" fmla="*/ 300038 h 1399068"/>
                <a:gd name="connsiteX111" fmla="*/ 205204 w 2000666"/>
                <a:gd name="connsiteY111" fmla="*/ 333375 h 1399068"/>
                <a:gd name="connsiteX112" fmla="*/ 200441 w 2000666"/>
                <a:gd name="connsiteY112" fmla="*/ 347663 h 1399068"/>
                <a:gd name="connsiteX113" fmla="*/ 190916 w 2000666"/>
                <a:gd name="connsiteY113" fmla="*/ 371475 h 1399068"/>
                <a:gd name="connsiteX114" fmla="*/ 171866 w 2000666"/>
                <a:gd name="connsiteY114" fmla="*/ 404813 h 1399068"/>
                <a:gd name="connsiteX115" fmla="*/ 162341 w 2000666"/>
                <a:gd name="connsiteY115" fmla="*/ 442913 h 1399068"/>
                <a:gd name="connsiteX116" fmla="*/ 157579 w 2000666"/>
                <a:gd name="connsiteY116" fmla="*/ 457200 h 1399068"/>
                <a:gd name="connsiteX117" fmla="*/ 152816 w 2000666"/>
                <a:gd name="connsiteY117" fmla="*/ 490538 h 1399068"/>
                <a:gd name="connsiteX118" fmla="*/ 148054 w 2000666"/>
                <a:gd name="connsiteY118" fmla="*/ 504825 h 1399068"/>
                <a:gd name="connsiteX119" fmla="*/ 143291 w 2000666"/>
                <a:gd name="connsiteY119" fmla="*/ 523875 h 1399068"/>
                <a:gd name="connsiteX120" fmla="*/ 138529 w 2000666"/>
                <a:gd name="connsiteY120" fmla="*/ 576263 h 1399068"/>
                <a:gd name="connsiteX121" fmla="*/ 133766 w 2000666"/>
                <a:gd name="connsiteY121" fmla="*/ 604838 h 1399068"/>
                <a:gd name="connsiteX122" fmla="*/ 124241 w 2000666"/>
                <a:gd name="connsiteY122" fmla="*/ 714375 h 1399068"/>
                <a:gd name="connsiteX123" fmla="*/ 2797 w 2000666"/>
                <a:gd name="connsiteY123" fmla="*/ 809625 h 1399068"/>
                <a:gd name="connsiteX124" fmla="*/ 43279 w 2000666"/>
                <a:gd name="connsiteY124" fmla="*/ 1045370 h 1399068"/>
                <a:gd name="connsiteX125" fmla="*/ 93285 w 2000666"/>
                <a:gd name="connsiteY125" fmla="*/ 1252538 h 1399068"/>
                <a:gd name="connsiteX0" fmla="*/ 93285 w 2000666"/>
                <a:gd name="connsiteY0" fmla="*/ 1252538 h 1399068"/>
                <a:gd name="connsiteX1" fmla="*/ 145672 w 2000666"/>
                <a:gd name="connsiteY1" fmla="*/ 1312069 h 1399068"/>
                <a:gd name="connsiteX2" fmla="*/ 169485 w 2000666"/>
                <a:gd name="connsiteY2" fmla="*/ 1378743 h 1399068"/>
                <a:gd name="connsiteX3" fmla="*/ 159960 w 2000666"/>
                <a:gd name="connsiteY3" fmla="*/ 1190624 h 1399068"/>
                <a:gd name="connsiteX4" fmla="*/ 162341 w 2000666"/>
                <a:gd name="connsiteY4" fmla="*/ 1023938 h 1399068"/>
                <a:gd name="connsiteX5" fmla="*/ 157579 w 2000666"/>
                <a:gd name="connsiteY5" fmla="*/ 957263 h 1399068"/>
                <a:gd name="connsiteX6" fmla="*/ 167104 w 2000666"/>
                <a:gd name="connsiteY6" fmla="*/ 828675 h 1399068"/>
                <a:gd name="connsiteX7" fmla="*/ 181391 w 2000666"/>
                <a:gd name="connsiteY7" fmla="*/ 762000 h 1399068"/>
                <a:gd name="connsiteX8" fmla="*/ 195679 w 2000666"/>
                <a:gd name="connsiteY8" fmla="*/ 661988 h 1399068"/>
                <a:gd name="connsiteX9" fmla="*/ 207585 w 2000666"/>
                <a:gd name="connsiteY9" fmla="*/ 640557 h 1399068"/>
                <a:gd name="connsiteX10" fmla="*/ 243304 w 2000666"/>
                <a:gd name="connsiteY10" fmla="*/ 609600 h 1399068"/>
                <a:gd name="connsiteX11" fmla="*/ 257591 w 2000666"/>
                <a:gd name="connsiteY11" fmla="*/ 509587 h 1399068"/>
                <a:gd name="connsiteX12" fmla="*/ 286166 w 2000666"/>
                <a:gd name="connsiteY12" fmla="*/ 447675 h 1399068"/>
                <a:gd name="connsiteX13" fmla="*/ 538579 w 2000666"/>
                <a:gd name="connsiteY13" fmla="*/ 283369 h 1399068"/>
                <a:gd name="connsiteX14" fmla="*/ 686216 w 2000666"/>
                <a:gd name="connsiteY14" fmla="*/ 264318 h 1399068"/>
                <a:gd name="connsiteX15" fmla="*/ 860048 w 2000666"/>
                <a:gd name="connsiteY15" fmla="*/ 230981 h 1399068"/>
                <a:gd name="connsiteX16" fmla="*/ 976729 w 2000666"/>
                <a:gd name="connsiteY16" fmla="*/ 209550 h 1399068"/>
                <a:gd name="connsiteX17" fmla="*/ 1193422 w 2000666"/>
                <a:gd name="connsiteY17" fmla="*/ 200024 h 1399068"/>
                <a:gd name="connsiteX18" fmla="*/ 1333917 w 2000666"/>
                <a:gd name="connsiteY18" fmla="*/ 211931 h 1399068"/>
                <a:gd name="connsiteX19" fmla="*/ 1495841 w 2000666"/>
                <a:gd name="connsiteY19" fmla="*/ 242887 h 1399068"/>
                <a:gd name="connsiteX20" fmla="*/ 1643479 w 2000666"/>
                <a:gd name="connsiteY20" fmla="*/ 295275 h 1399068"/>
                <a:gd name="connsiteX21" fmla="*/ 1676816 w 2000666"/>
                <a:gd name="connsiteY21" fmla="*/ 314325 h 1399068"/>
                <a:gd name="connsiteX22" fmla="*/ 1705391 w 2000666"/>
                <a:gd name="connsiteY22" fmla="*/ 342900 h 1399068"/>
                <a:gd name="connsiteX23" fmla="*/ 1743491 w 2000666"/>
                <a:gd name="connsiteY23" fmla="*/ 390525 h 1399068"/>
                <a:gd name="connsiteX24" fmla="*/ 1762541 w 2000666"/>
                <a:gd name="connsiteY24" fmla="*/ 419100 h 1399068"/>
                <a:gd name="connsiteX25" fmla="*/ 1791116 w 2000666"/>
                <a:gd name="connsiteY25" fmla="*/ 471488 h 1399068"/>
                <a:gd name="connsiteX26" fmla="*/ 1833979 w 2000666"/>
                <a:gd name="connsiteY26" fmla="*/ 542925 h 1399068"/>
                <a:gd name="connsiteX27" fmla="*/ 1848266 w 2000666"/>
                <a:gd name="connsiteY27" fmla="*/ 571500 h 1399068"/>
                <a:gd name="connsiteX28" fmla="*/ 1857791 w 2000666"/>
                <a:gd name="connsiteY28" fmla="*/ 600075 h 1399068"/>
                <a:gd name="connsiteX29" fmla="*/ 1876841 w 2000666"/>
                <a:gd name="connsiteY29" fmla="*/ 642938 h 1399068"/>
                <a:gd name="connsiteX30" fmla="*/ 1895891 w 2000666"/>
                <a:gd name="connsiteY30" fmla="*/ 695325 h 1399068"/>
                <a:gd name="connsiteX31" fmla="*/ 1910179 w 2000666"/>
                <a:gd name="connsiteY31" fmla="*/ 747713 h 1399068"/>
                <a:gd name="connsiteX32" fmla="*/ 1919704 w 2000666"/>
                <a:gd name="connsiteY32" fmla="*/ 804863 h 1399068"/>
                <a:gd name="connsiteX33" fmla="*/ 1931610 w 2000666"/>
                <a:gd name="connsiteY33" fmla="*/ 940594 h 1399068"/>
                <a:gd name="connsiteX34" fmla="*/ 1943516 w 2000666"/>
                <a:gd name="connsiteY34" fmla="*/ 1000125 h 1399068"/>
                <a:gd name="connsiteX35" fmla="*/ 1936372 w 2000666"/>
                <a:gd name="connsiteY35" fmla="*/ 1166813 h 1399068"/>
                <a:gd name="connsiteX36" fmla="*/ 1972091 w 2000666"/>
                <a:gd name="connsiteY36" fmla="*/ 1285875 h 1399068"/>
                <a:gd name="connsiteX37" fmla="*/ 1962566 w 2000666"/>
                <a:gd name="connsiteY37" fmla="*/ 1357313 h 1399068"/>
                <a:gd name="connsiteX38" fmla="*/ 1953041 w 2000666"/>
                <a:gd name="connsiteY38" fmla="*/ 1395413 h 1399068"/>
                <a:gd name="connsiteX39" fmla="*/ 1948279 w 2000666"/>
                <a:gd name="connsiteY39" fmla="*/ 1271587 h 1399068"/>
                <a:gd name="connsiteX40" fmla="*/ 1967329 w 2000666"/>
                <a:gd name="connsiteY40" fmla="*/ 1238250 h 1399068"/>
                <a:gd name="connsiteX41" fmla="*/ 1976854 w 2000666"/>
                <a:gd name="connsiteY41" fmla="*/ 1200150 h 1399068"/>
                <a:gd name="connsiteX42" fmla="*/ 1986379 w 2000666"/>
                <a:gd name="connsiteY42" fmla="*/ 1171575 h 1399068"/>
                <a:gd name="connsiteX43" fmla="*/ 1991141 w 2000666"/>
                <a:gd name="connsiteY43" fmla="*/ 1085850 h 1399068"/>
                <a:gd name="connsiteX44" fmla="*/ 2000666 w 2000666"/>
                <a:gd name="connsiteY44" fmla="*/ 809625 h 1399068"/>
                <a:gd name="connsiteX45" fmla="*/ 1995904 w 2000666"/>
                <a:gd name="connsiteY45" fmla="*/ 666750 h 1399068"/>
                <a:gd name="connsiteX46" fmla="*/ 1976854 w 2000666"/>
                <a:gd name="connsiteY46" fmla="*/ 633413 h 1399068"/>
                <a:gd name="connsiteX47" fmla="*/ 1967329 w 2000666"/>
                <a:gd name="connsiteY47" fmla="*/ 609600 h 1399068"/>
                <a:gd name="connsiteX48" fmla="*/ 1957804 w 2000666"/>
                <a:gd name="connsiteY48" fmla="*/ 581025 h 1399068"/>
                <a:gd name="connsiteX49" fmla="*/ 1948279 w 2000666"/>
                <a:gd name="connsiteY49" fmla="*/ 566738 h 1399068"/>
                <a:gd name="connsiteX50" fmla="*/ 1943516 w 2000666"/>
                <a:gd name="connsiteY50" fmla="*/ 542925 h 1399068"/>
                <a:gd name="connsiteX51" fmla="*/ 1933991 w 2000666"/>
                <a:gd name="connsiteY51" fmla="*/ 528638 h 1399068"/>
                <a:gd name="connsiteX52" fmla="*/ 1929229 w 2000666"/>
                <a:gd name="connsiteY52" fmla="*/ 514350 h 1399068"/>
                <a:gd name="connsiteX53" fmla="*/ 1919704 w 2000666"/>
                <a:gd name="connsiteY53" fmla="*/ 495300 h 1399068"/>
                <a:gd name="connsiteX54" fmla="*/ 1910179 w 2000666"/>
                <a:gd name="connsiteY54" fmla="*/ 457200 h 1399068"/>
                <a:gd name="connsiteX55" fmla="*/ 1900654 w 2000666"/>
                <a:gd name="connsiteY55" fmla="*/ 438150 h 1399068"/>
                <a:gd name="connsiteX56" fmla="*/ 1886366 w 2000666"/>
                <a:gd name="connsiteY56" fmla="*/ 404813 h 1399068"/>
                <a:gd name="connsiteX57" fmla="*/ 1876841 w 2000666"/>
                <a:gd name="connsiteY57" fmla="*/ 376238 h 1399068"/>
                <a:gd name="connsiteX58" fmla="*/ 1872079 w 2000666"/>
                <a:gd name="connsiteY58" fmla="*/ 361950 h 1399068"/>
                <a:gd name="connsiteX59" fmla="*/ 1867316 w 2000666"/>
                <a:gd name="connsiteY59" fmla="*/ 342900 h 1399068"/>
                <a:gd name="connsiteX60" fmla="*/ 1857791 w 2000666"/>
                <a:gd name="connsiteY60" fmla="*/ 328613 h 1399068"/>
                <a:gd name="connsiteX61" fmla="*/ 1838741 w 2000666"/>
                <a:gd name="connsiteY61" fmla="*/ 280988 h 1399068"/>
                <a:gd name="connsiteX62" fmla="*/ 1833979 w 2000666"/>
                <a:gd name="connsiteY62" fmla="*/ 266700 h 1399068"/>
                <a:gd name="connsiteX63" fmla="*/ 1824454 w 2000666"/>
                <a:gd name="connsiteY63" fmla="*/ 252413 h 1399068"/>
                <a:gd name="connsiteX64" fmla="*/ 1810166 w 2000666"/>
                <a:gd name="connsiteY64" fmla="*/ 228600 h 1399068"/>
                <a:gd name="connsiteX65" fmla="*/ 1800641 w 2000666"/>
                <a:gd name="connsiteY65" fmla="*/ 214313 h 1399068"/>
                <a:gd name="connsiteX66" fmla="*/ 1786354 w 2000666"/>
                <a:gd name="connsiteY66" fmla="*/ 204788 h 1399068"/>
                <a:gd name="connsiteX67" fmla="*/ 1762541 w 2000666"/>
                <a:gd name="connsiteY67" fmla="*/ 176213 h 1399068"/>
                <a:gd name="connsiteX68" fmla="*/ 1753016 w 2000666"/>
                <a:gd name="connsiteY68" fmla="*/ 161925 h 1399068"/>
                <a:gd name="connsiteX69" fmla="*/ 1724441 w 2000666"/>
                <a:gd name="connsiteY69" fmla="*/ 152400 h 1399068"/>
                <a:gd name="connsiteX70" fmla="*/ 1695866 w 2000666"/>
                <a:gd name="connsiteY70" fmla="*/ 142875 h 1399068"/>
                <a:gd name="connsiteX71" fmla="*/ 1676816 w 2000666"/>
                <a:gd name="connsiteY71" fmla="*/ 133350 h 1399068"/>
                <a:gd name="connsiteX72" fmla="*/ 1619666 w 2000666"/>
                <a:gd name="connsiteY72" fmla="*/ 123825 h 1399068"/>
                <a:gd name="connsiteX73" fmla="*/ 1581566 w 2000666"/>
                <a:gd name="connsiteY73" fmla="*/ 109538 h 1399068"/>
                <a:gd name="connsiteX74" fmla="*/ 1462504 w 2000666"/>
                <a:gd name="connsiteY74" fmla="*/ 95250 h 1399068"/>
                <a:gd name="connsiteX75" fmla="*/ 1429166 w 2000666"/>
                <a:gd name="connsiteY75" fmla="*/ 90488 h 1399068"/>
                <a:gd name="connsiteX76" fmla="*/ 1367254 w 2000666"/>
                <a:gd name="connsiteY76" fmla="*/ 76200 h 1399068"/>
                <a:gd name="connsiteX77" fmla="*/ 1310104 w 2000666"/>
                <a:gd name="connsiteY77" fmla="*/ 71438 h 1399068"/>
                <a:gd name="connsiteX78" fmla="*/ 1267241 w 2000666"/>
                <a:gd name="connsiteY78" fmla="*/ 61913 h 1399068"/>
                <a:gd name="connsiteX79" fmla="*/ 1252954 w 2000666"/>
                <a:gd name="connsiteY79" fmla="*/ 52388 h 1399068"/>
                <a:gd name="connsiteX80" fmla="*/ 1229141 w 2000666"/>
                <a:gd name="connsiteY80" fmla="*/ 47625 h 1399068"/>
                <a:gd name="connsiteX81" fmla="*/ 1200566 w 2000666"/>
                <a:gd name="connsiteY81" fmla="*/ 38100 h 1399068"/>
                <a:gd name="connsiteX82" fmla="*/ 1171991 w 2000666"/>
                <a:gd name="connsiteY82" fmla="*/ 28575 h 1399068"/>
                <a:gd name="connsiteX83" fmla="*/ 1095791 w 2000666"/>
                <a:gd name="connsiteY83" fmla="*/ 19050 h 1399068"/>
                <a:gd name="connsiteX84" fmla="*/ 1062454 w 2000666"/>
                <a:gd name="connsiteY84" fmla="*/ 9525 h 1399068"/>
                <a:gd name="connsiteX85" fmla="*/ 1010066 w 2000666"/>
                <a:gd name="connsiteY85" fmla="*/ 0 h 1399068"/>
                <a:gd name="connsiteX86" fmla="*/ 857666 w 2000666"/>
                <a:gd name="connsiteY86" fmla="*/ 4763 h 1399068"/>
                <a:gd name="connsiteX87" fmla="*/ 843379 w 2000666"/>
                <a:gd name="connsiteY87" fmla="*/ 9525 h 1399068"/>
                <a:gd name="connsiteX88" fmla="*/ 819566 w 2000666"/>
                <a:gd name="connsiteY88" fmla="*/ 19050 h 1399068"/>
                <a:gd name="connsiteX89" fmla="*/ 800516 w 2000666"/>
                <a:gd name="connsiteY89" fmla="*/ 28575 h 1399068"/>
                <a:gd name="connsiteX90" fmla="*/ 786229 w 2000666"/>
                <a:gd name="connsiteY90" fmla="*/ 33338 h 1399068"/>
                <a:gd name="connsiteX91" fmla="*/ 767179 w 2000666"/>
                <a:gd name="connsiteY91" fmla="*/ 42863 h 1399068"/>
                <a:gd name="connsiteX92" fmla="*/ 719554 w 2000666"/>
                <a:gd name="connsiteY92" fmla="*/ 57150 h 1399068"/>
                <a:gd name="connsiteX93" fmla="*/ 681454 w 2000666"/>
                <a:gd name="connsiteY93" fmla="*/ 71438 h 1399068"/>
                <a:gd name="connsiteX94" fmla="*/ 638591 w 2000666"/>
                <a:gd name="connsiteY94" fmla="*/ 80963 h 1399068"/>
                <a:gd name="connsiteX95" fmla="*/ 605254 w 2000666"/>
                <a:gd name="connsiteY95" fmla="*/ 95250 h 1399068"/>
                <a:gd name="connsiteX96" fmla="*/ 571916 w 2000666"/>
                <a:gd name="connsiteY96" fmla="*/ 100013 h 1399068"/>
                <a:gd name="connsiteX97" fmla="*/ 524291 w 2000666"/>
                <a:gd name="connsiteY97" fmla="*/ 119063 h 1399068"/>
                <a:gd name="connsiteX98" fmla="*/ 490954 w 2000666"/>
                <a:gd name="connsiteY98" fmla="*/ 133350 h 1399068"/>
                <a:gd name="connsiteX99" fmla="*/ 476666 w 2000666"/>
                <a:gd name="connsiteY99" fmla="*/ 147638 h 1399068"/>
                <a:gd name="connsiteX100" fmla="*/ 438566 w 2000666"/>
                <a:gd name="connsiteY100" fmla="*/ 166688 h 1399068"/>
                <a:gd name="connsiteX101" fmla="*/ 405229 w 2000666"/>
                <a:gd name="connsiteY101" fmla="*/ 180975 h 1399068"/>
                <a:gd name="connsiteX102" fmla="*/ 386179 w 2000666"/>
                <a:gd name="connsiteY102" fmla="*/ 195263 h 1399068"/>
                <a:gd name="connsiteX103" fmla="*/ 371891 w 2000666"/>
                <a:gd name="connsiteY103" fmla="*/ 200025 h 1399068"/>
                <a:gd name="connsiteX104" fmla="*/ 352841 w 2000666"/>
                <a:gd name="connsiteY104" fmla="*/ 214313 h 1399068"/>
                <a:gd name="connsiteX105" fmla="*/ 314741 w 2000666"/>
                <a:gd name="connsiteY105" fmla="*/ 233363 h 1399068"/>
                <a:gd name="connsiteX106" fmla="*/ 286166 w 2000666"/>
                <a:gd name="connsiteY106" fmla="*/ 252413 h 1399068"/>
                <a:gd name="connsiteX107" fmla="*/ 271879 w 2000666"/>
                <a:gd name="connsiteY107" fmla="*/ 261938 h 1399068"/>
                <a:gd name="connsiteX108" fmla="*/ 252829 w 2000666"/>
                <a:gd name="connsiteY108" fmla="*/ 271463 h 1399068"/>
                <a:gd name="connsiteX109" fmla="*/ 243304 w 2000666"/>
                <a:gd name="connsiteY109" fmla="*/ 285750 h 1399068"/>
                <a:gd name="connsiteX110" fmla="*/ 229016 w 2000666"/>
                <a:gd name="connsiteY110" fmla="*/ 300038 h 1399068"/>
                <a:gd name="connsiteX111" fmla="*/ 205204 w 2000666"/>
                <a:gd name="connsiteY111" fmla="*/ 333375 h 1399068"/>
                <a:gd name="connsiteX112" fmla="*/ 200441 w 2000666"/>
                <a:gd name="connsiteY112" fmla="*/ 347663 h 1399068"/>
                <a:gd name="connsiteX113" fmla="*/ 190916 w 2000666"/>
                <a:gd name="connsiteY113" fmla="*/ 371475 h 1399068"/>
                <a:gd name="connsiteX114" fmla="*/ 171866 w 2000666"/>
                <a:gd name="connsiteY114" fmla="*/ 404813 h 1399068"/>
                <a:gd name="connsiteX115" fmla="*/ 162341 w 2000666"/>
                <a:gd name="connsiteY115" fmla="*/ 442913 h 1399068"/>
                <a:gd name="connsiteX116" fmla="*/ 157579 w 2000666"/>
                <a:gd name="connsiteY116" fmla="*/ 457200 h 1399068"/>
                <a:gd name="connsiteX117" fmla="*/ 152816 w 2000666"/>
                <a:gd name="connsiteY117" fmla="*/ 490538 h 1399068"/>
                <a:gd name="connsiteX118" fmla="*/ 148054 w 2000666"/>
                <a:gd name="connsiteY118" fmla="*/ 504825 h 1399068"/>
                <a:gd name="connsiteX119" fmla="*/ 143291 w 2000666"/>
                <a:gd name="connsiteY119" fmla="*/ 523875 h 1399068"/>
                <a:gd name="connsiteX120" fmla="*/ 138529 w 2000666"/>
                <a:gd name="connsiteY120" fmla="*/ 576263 h 1399068"/>
                <a:gd name="connsiteX121" fmla="*/ 124241 w 2000666"/>
                <a:gd name="connsiteY121" fmla="*/ 714375 h 1399068"/>
                <a:gd name="connsiteX122" fmla="*/ 2797 w 2000666"/>
                <a:gd name="connsiteY122" fmla="*/ 809625 h 1399068"/>
                <a:gd name="connsiteX123" fmla="*/ 43279 w 2000666"/>
                <a:gd name="connsiteY123" fmla="*/ 1045370 h 1399068"/>
                <a:gd name="connsiteX124" fmla="*/ 93285 w 2000666"/>
                <a:gd name="connsiteY124" fmla="*/ 1252538 h 1399068"/>
                <a:gd name="connsiteX0" fmla="*/ 107605 w 2014986"/>
                <a:gd name="connsiteY0" fmla="*/ 1252538 h 1399068"/>
                <a:gd name="connsiteX1" fmla="*/ 159992 w 2014986"/>
                <a:gd name="connsiteY1" fmla="*/ 1312069 h 1399068"/>
                <a:gd name="connsiteX2" fmla="*/ 183805 w 2014986"/>
                <a:gd name="connsiteY2" fmla="*/ 1378743 h 1399068"/>
                <a:gd name="connsiteX3" fmla="*/ 174280 w 2014986"/>
                <a:gd name="connsiteY3" fmla="*/ 1190624 h 1399068"/>
                <a:gd name="connsiteX4" fmla="*/ 176661 w 2014986"/>
                <a:gd name="connsiteY4" fmla="*/ 1023938 h 1399068"/>
                <a:gd name="connsiteX5" fmla="*/ 171899 w 2014986"/>
                <a:gd name="connsiteY5" fmla="*/ 957263 h 1399068"/>
                <a:gd name="connsiteX6" fmla="*/ 181424 w 2014986"/>
                <a:gd name="connsiteY6" fmla="*/ 828675 h 1399068"/>
                <a:gd name="connsiteX7" fmla="*/ 195711 w 2014986"/>
                <a:gd name="connsiteY7" fmla="*/ 762000 h 1399068"/>
                <a:gd name="connsiteX8" fmla="*/ 209999 w 2014986"/>
                <a:gd name="connsiteY8" fmla="*/ 661988 h 1399068"/>
                <a:gd name="connsiteX9" fmla="*/ 221905 w 2014986"/>
                <a:gd name="connsiteY9" fmla="*/ 640557 h 1399068"/>
                <a:gd name="connsiteX10" fmla="*/ 257624 w 2014986"/>
                <a:gd name="connsiteY10" fmla="*/ 609600 h 1399068"/>
                <a:gd name="connsiteX11" fmla="*/ 271911 w 2014986"/>
                <a:gd name="connsiteY11" fmla="*/ 509587 h 1399068"/>
                <a:gd name="connsiteX12" fmla="*/ 300486 w 2014986"/>
                <a:gd name="connsiteY12" fmla="*/ 447675 h 1399068"/>
                <a:gd name="connsiteX13" fmla="*/ 552899 w 2014986"/>
                <a:gd name="connsiteY13" fmla="*/ 283369 h 1399068"/>
                <a:gd name="connsiteX14" fmla="*/ 700536 w 2014986"/>
                <a:gd name="connsiteY14" fmla="*/ 264318 h 1399068"/>
                <a:gd name="connsiteX15" fmla="*/ 874368 w 2014986"/>
                <a:gd name="connsiteY15" fmla="*/ 230981 h 1399068"/>
                <a:gd name="connsiteX16" fmla="*/ 991049 w 2014986"/>
                <a:gd name="connsiteY16" fmla="*/ 209550 h 1399068"/>
                <a:gd name="connsiteX17" fmla="*/ 1207742 w 2014986"/>
                <a:gd name="connsiteY17" fmla="*/ 200024 h 1399068"/>
                <a:gd name="connsiteX18" fmla="*/ 1348237 w 2014986"/>
                <a:gd name="connsiteY18" fmla="*/ 211931 h 1399068"/>
                <a:gd name="connsiteX19" fmla="*/ 1510161 w 2014986"/>
                <a:gd name="connsiteY19" fmla="*/ 242887 h 1399068"/>
                <a:gd name="connsiteX20" fmla="*/ 1657799 w 2014986"/>
                <a:gd name="connsiteY20" fmla="*/ 295275 h 1399068"/>
                <a:gd name="connsiteX21" fmla="*/ 1691136 w 2014986"/>
                <a:gd name="connsiteY21" fmla="*/ 314325 h 1399068"/>
                <a:gd name="connsiteX22" fmla="*/ 1719711 w 2014986"/>
                <a:gd name="connsiteY22" fmla="*/ 342900 h 1399068"/>
                <a:gd name="connsiteX23" fmla="*/ 1757811 w 2014986"/>
                <a:gd name="connsiteY23" fmla="*/ 390525 h 1399068"/>
                <a:gd name="connsiteX24" fmla="*/ 1776861 w 2014986"/>
                <a:gd name="connsiteY24" fmla="*/ 419100 h 1399068"/>
                <a:gd name="connsiteX25" fmla="*/ 1805436 w 2014986"/>
                <a:gd name="connsiteY25" fmla="*/ 471488 h 1399068"/>
                <a:gd name="connsiteX26" fmla="*/ 1848299 w 2014986"/>
                <a:gd name="connsiteY26" fmla="*/ 542925 h 1399068"/>
                <a:gd name="connsiteX27" fmla="*/ 1862586 w 2014986"/>
                <a:gd name="connsiteY27" fmla="*/ 571500 h 1399068"/>
                <a:gd name="connsiteX28" fmla="*/ 1872111 w 2014986"/>
                <a:gd name="connsiteY28" fmla="*/ 600075 h 1399068"/>
                <a:gd name="connsiteX29" fmla="*/ 1891161 w 2014986"/>
                <a:gd name="connsiteY29" fmla="*/ 642938 h 1399068"/>
                <a:gd name="connsiteX30" fmla="*/ 1910211 w 2014986"/>
                <a:gd name="connsiteY30" fmla="*/ 695325 h 1399068"/>
                <a:gd name="connsiteX31" fmla="*/ 1924499 w 2014986"/>
                <a:gd name="connsiteY31" fmla="*/ 747713 h 1399068"/>
                <a:gd name="connsiteX32" fmla="*/ 1934024 w 2014986"/>
                <a:gd name="connsiteY32" fmla="*/ 804863 h 1399068"/>
                <a:gd name="connsiteX33" fmla="*/ 1945930 w 2014986"/>
                <a:gd name="connsiteY33" fmla="*/ 940594 h 1399068"/>
                <a:gd name="connsiteX34" fmla="*/ 1957836 w 2014986"/>
                <a:gd name="connsiteY34" fmla="*/ 1000125 h 1399068"/>
                <a:gd name="connsiteX35" fmla="*/ 1950692 w 2014986"/>
                <a:gd name="connsiteY35" fmla="*/ 1166813 h 1399068"/>
                <a:gd name="connsiteX36" fmla="*/ 1986411 w 2014986"/>
                <a:gd name="connsiteY36" fmla="*/ 1285875 h 1399068"/>
                <a:gd name="connsiteX37" fmla="*/ 1976886 w 2014986"/>
                <a:gd name="connsiteY37" fmla="*/ 1357313 h 1399068"/>
                <a:gd name="connsiteX38" fmla="*/ 1967361 w 2014986"/>
                <a:gd name="connsiteY38" fmla="*/ 1395413 h 1399068"/>
                <a:gd name="connsiteX39" fmla="*/ 1962599 w 2014986"/>
                <a:gd name="connsiteY39" fmla="*/ 1271587 h 1399068"/>
                <a:gd name="connsiteX40" fmla="*/ 1981649 w 2014986"/>
                <a:gd name="connsiteY40" fmla="*/ 1238250 h 1399068"/>
                <a:gd name="connsiteX41" fmla="*/ 1991174 w 2014986"/>
                <a:gd name="connsiteY41" fmla="*/ 1200150 h 1399068"/>
                <a:gd name="connsiteX42" fmla="*/ 2000699 w 2014986"/>
                <a:gd name="connsiteY42" fmla="*/ 1171575 h 1399068"/>
                <a:gd name="connsiteX43" fmla="*/ 2005461 w 2014986"/>
                <a:gd name="connsiteY43" fmla="*/ 1085850 h 1399068"/>
                <a:gd name="connsiteX44" fmla="*/ 2014986 w 2014986"/>
                <a:gd name="connsiteY44" fmla="*/ 809625 h 1399068"/>
                <a:gd name="connsiteX45" fmla="*/ 2010224 w 2014986"/>
                <a:gd name="connsiteY45" fmla="*/ 666750 h 1399068"/>
                <a:gd name="connsiteX46" fmla="*/ 1991174 w 2014986"/>
                <a:gd name="connsiteY46" fmla="*/ 633413 h 1399068"/>
                <a:gd name="connsiteX47" fmla="*/ 1981649 w 2014986"/>
                <a:gd name="connsiteY47" fmla="*/ 609600 h 1399068"/>
                <a:gd name="connsiteX48" fmla="*/ 1972124 w 2014986"/>
                <a:gd name="connsiteY48" fmla="*/ 581025 h 1399068"/>
                <a:gd name="connsiteX49" fmla="*/ 1962599 w 2014986"/>
                <a:gd name="connsiteY49" fmla="*/ 566738 h 1399068"/>
                <a:gd name="connsiteX50" fmla="*/ 1957836 w 2014986"/>
                <a:gd name="connsiteY50" fmla="*/ 542925 h 1399068"/>
                <a:gd name="connsiteX51" fmla="*/ 1948311 w 2014986"/>
                <a:gd name="connsiteY51" fmla="*/ 528638 h 1399068"/>
                <a:gd name="connsiteX52" fmla="*/ 1943549 w 2014986"/>
                <a:gd name="connsiteY52" fmla="*/ 514350 h 1399068"/>
                <a:gd name="connsiteX53" fmla="*/ 1934024 w 2014986"/>
                <a:gd name="connsiteY53" fmla="*/ 495300 h 1399068"/>
                <a:gd name="connsiteX54" fmla="*/ 1924499 w 2014986"/>
                <a:gd name="connsiteY54" fmla="*/ 457200 h 1399068"/>
                <a:gd name="connsiteX55" fmla="*/ 1914974 w 2014986"/>
                <a:gd name="connsiteY55" fmla="*/ 438150 h 1399068"/>
                <a:gd name="connsiteX56" fmla="*/ 1900686 w 2014986"/>
                <a:gd name="connsiteY56" fmla="*/ 404813 h 1399068"/>
                <a:gd name="connsiteX57" fmla="*/ 1891161 w 2014986"/>
                <a:gd name="connsiteY57" fmla="*/ 376238 h 1399068"/>
                <a:gd name="connsiteX58" fmla="*/ 1886399 w 2014986"/>
                <a:gd name="connsiteY58" fmla="*/ 361950 h 1399068"/>
                <a:gd name="connsiteX59" fmla="*/ 1881636 w 2014986"/>
                <a:gd name="connsiteY59" fmla="*/ 342900 h 1399068"/>
                <a:gd name="connsiteX60" fmla="*/ 1872111 w 2014986"/>
                <a:gd name="connsiteY60" fmla="*/ 328613 h 1399068"/>
                <a:gd name="connsiteX61" fmla="*/ 1853061 w 2014986"/>
                <a:gd name="connsiteY61" fmla="*/ 280988 h 1399068"/>
                <a:gd name="connsiteX62" fmla="*/ 1848299 w 2014986"/>
                <a:gd name="connsiteY62" fmla="*/ 266700 h 1399068"/>
                <a:gd name="connsiteX63" fmla="*/ 1838774 w 2014986"/>
                <a:gd name="connsiteY63" fmla="*/ 252413 h 1399068"/>
                <a:gd name="connsiteX64" fmla="*/ 1824486 w 2014986"/>
                <a:gd name="connsiteY64" fmla="*/ 228600 h 1399068"/>
                <a:gd name="connsiteX65" fmla="*/ 1814961 w 2014986"/>
                <a:gd name="connsiteY65" fmla="*/ 214313 h 1399068"/>
                <a:gd name="connsiteX66" fmla="*/ 1800674 w 2014986"/>
                <a:gd name="connsiteY66" fmla="*/ 204788 h 1399068"/>
                <a:gd name="connsiteX67" fmla="*/ 1776861 w 2014986"/>
                <a:gd name="connsiteY67" fmla="*/ 176213 h 1399068"/>
                <a:gd name="connsiteX68" fmla="*/ 1767336 w 2014986"/>
                <a:gd name="connsiteY68" fmla="*/ 161925 h 1399068"/>
                <a:gd name="connsiteX69" fmla="*/ 1738761 w 2014986"/>
                <a:gd name="connsiteY69" fmla="*/ 152400 h 1399068"/>
                <a:gd name="connsiteX70" fmla="*/ 1710186 w 2014986"/>
                <a:gd name="connsiteY70" fmla="*/ 142875 h 1399068"/>
                <a:gd name="connsiteX71" fmla="*/ 1691136 w 2014986"/>
                <a:gd name="connsiteY71" fmla="*/ 133350 h 1399068"/>
                <a:gd name="connsiteX72" fmla="*/ 1633986 w 2014986"/>
                <a:gd name="connsiteY72" fmla="*/ 123825 h 1399068"/>
                <a:gd name="connsiteX73" fmla="*/ 1595886 w 2014986"/>
                <a:gd name="connsiteY73" fmla="*/ 109538 h 1399068"/>
                <a:gd name="connsiteX74" fmla="*/ 1476824 w 2014986"/>
                <a:gd name="connsiteY74" fmla="*/ 95250 h 1399068"/>
                <a:gd name="connsiteX75" fmla="*/ 1443486 w 2014986"/>
                <a:gd name="connsiteY75" fmla="*/ 90488 h 1399068"/>
                <a:gd name="connsiteX76" fmla="*/ 1381574 w 2014986"/>
                <a:gd name="connsiteY76" fmla="*/ 76200 h 1399068"/>
                <a:gd name="connsiteX77" fmla="*/ 1324424 w 2014986"/>
                <a:gd name="connsiteY77" fmla="*/ 71438 h 1399068"/>
                <a:gd name="connsiteX78" fmla="*/ 1281561 w 2014986"/>
                <a:gd name="connsiteY78" fmla="*/ 61913 h 1399068"/>
                <a:gd name="connsiteX79" fmla="*/ 1267274 w 2014986"/>
                <a:gd name="connsiteY79" fmla="*/ 52388 h 1399068"/>
                <a:gd name="connsiteX80" fmla="*/ 1243461 w 2014986"/>
                <a:gd name="connsiteY80" fmla="*/ 47625 h 1399068"/>
                <a:gd name="connsiteX81" fmla="*/ 1214886 w 2014986"/>
                <a:gd name="connsiteY81" fmla="*/ 38100 h 1399068"/>
                <a:gd name="connsiteX82" fmla="*/ 1186311 w 2014986"/>
                <a:gd name="connsiteY82" fmla="*/ 28575 h 1399068"/>
                <a:gd name="connsiteX83" fmla="*/ 1110111 w 2014986"/>
                <a:gd name="connsiteY83" fmla="*/ 19050 h 1399068"/>
                <a:gd name="connsiteX84" fmla="*/ 1076774 w 2014986"/>
                <a:gd name="connsiteY84" fmla="*/ 9525 h 1399068"/>
                <a:gd name="connsiteX85" fmla="*/ 1024386 w 2014986"/>
                <a:gd name="connsiteY85" fmla="*/ 0 h 1399068"/>
                <a:gd name="connsiteX86" fmla="*/ 871986 w 2014986"/>
                <a:gd name="connsiteY86" fmla="*/ 4763 h 1399068"/>
                <a:gd name="connsiteX87" fmla="*/ 857699 w 2014986"/>
                <a:gd name="connsiteY87" fmla="*/ 9525 h 1399068"/>
                <a:gd name="connsiteX88" fmla="*/ 833886 w 2014986"/>
                <a:gd name="connsiteY88" fmla="*/ 19050 h 1399068"/>
                <a:gd name="connsiteX89" fmla="*/ 814836 w 2014986"/>
                <a:gd name="connsiteY89" fmla="*/ 28575 h 1399068"/>
                <a:gd name="connsiteX90" fmla="*/ 800549 w 2014986"/>
                <a:gd name="connsiteY90" fmla="*/ 33338 h 1399068"/>
                <a:gd name="connsiteX91" fmla="*/ 781499 w 2014986"/>
                <a:gd name="connsiteY91" fmla="*/ 42863 h 1399068"/>
                <a:gd name="connsiteX92" fmla="*/ 733874 w 2014986"/>
                <a:gd name="connsiteY92" fmla="*/ 57150 h 1399068"/>
                <a:gd name="connsiteX93" fmla="*/ 695774 w 2014986"/>
                <a:gd name="connsiteY93" fmla="*/ 71438 h 1399068"/>
                <a:gd name="connsiteX94" fmla="*/ 652911 w 2014986"/>
                <a:gd name="connsiteY94" fmla="*/ 80963 h 1399068"/>
                <a:gd name="connsiteX95" fmla="*/ 619574 w 2014986"/>
                <a:gd name="connsiteY95" fmla="*/ 95250 h 1399068"/>
                <a:gd name="connsiteX96" fmla="*/ 586236 w 2014986"/>
                <a:gd name="connsiteY96" fmla="*/ 100013 h 1399068"/>
                <a:gd name="connsiteX97" fmla="*/ 538611 w 2014986"/>
                <a:gd name="connsiteY97" fmla="*/ 119063 h 1399068"/>
                <a:gd name="connsiteX98" fmla="*/ 505274 w 2014986"/>
                <a:gd name="connsiteY98" fmla="*/ 133350 h 1399068"/>
                <a:gd name="connsiteX99" fmla="*/ 490986 w 2014986"/>
                <a:gd name="connsiteY99" fmla="*/ 147638 h 1399068"/>
                <a:gd name="connsiteX100" fmla="*/ 452886 w 2014986"/>
                <a:gd name="connsiteY100" fmla="*/ 166688 h 1399068"/>
                <a:gd name="connsiteX101" fmla="*/ 419549 w 2014986"/>
                <a:gd name="connsiteY101" fmla="*/ 180975 h 1399068"/>
                <a:gd name="connsiteX102" fmla="*/ 400499 w 2014986"/>
                <a:gd name="connsiteY102" fmla="*/ 195263 h 1399068"/>
                <a:gd name="connsiteX103" fmla="*/ 386211 w 2014986"/>
                <a:gd name="connsiteY103" fmla="*/ 200025 h 1399068"/>
                <a:gd name="connsiteX104" fmla="*/ 367161 w 2014986"/>
                <a:gd name="connsiteY104" fmla="*/ 214313 h 1399068"/>
                <a:gd name="connsiteX105" fmla="*/ 329061 w 2014986"/>
                <a:gd name="connsiteY105" fmla="*/ 233363 h 1399068"/>
                <a:gd name="connsiteX106" fmla="*/ 300486 w 2014986"/>
                <a:gd name="connsiteY106" fmla="*/ 252413 h 1399068"/>
                <a:gd name="connsiteX107" fmla="*/ 286199 w 2014986"/>
                <a:gd name="connsiteY107" fmla="*/ 261938 h 1399068"/>
                <a:gd name="connsiteX108" fmla="*/ 267149 w 2014986"/>
                <a:gd name="connsiteY108" fmla="*/ 271463 h 1399068"/>
                <a:gd name="connsiteX109" fmla="*/ 257624 w 2014986"/>
                <a:gd name="connsiteY109" fmla="*/ 285750 h 1399068"/>
                <a:gd name="connsiteX110" fmla="*/ 243336 w 2014986"/>
                <a:gd name="connsiteY110" fmla="*/ 300038 h 1399068"/>
                <a:gd name="connsiteX111" fmla="*/ 219524 w 2014986"/>
                <a:gd name="connsiteY111" fmla="*/ 333375 h 1399068"/>
                <a:gd name="connsiteX112" fmla="*/ 214761 w 2014986"/>
                <a:gd name="connsiteY112" fmla="*/ 347663 h 1399068"/>
                <a:gd name="connsiteX113" fmla="*/ 205236 w 2014986"/>
                <a:gd name="connsiteY113" fmla="*/ 371475 h 1399068"/>
                <a:gd name="connsiteX114" fmla="*/ 186186 w 2014986"/>
                <a:gd name="connsiteY114" fmla="*/ 404813 h 1399068"/>
                <a:gd name="connsiteX115" fmla="*/ 176661 w 2014986"/>
                <a:gd name="connsiteY115" fmla="*/ 442913 h 1399068"/>
                <a:gd name="connsiteX116" fmla="*/ 171899 w 2014986"/>
                <a:gd name="connsiteY116" fmla="*/ 457200 h 1399068"/>
                <a:gd name="connsiteX117" fmla="*/ 167136 w 2014986"/>
                <a:gd name="connsiteY117" fmla="*/ 490538 h 1399068"/>
                <a:gd name="connsiteX118" fmla="*/ 162374 w 2014986"/>
                <a:gd name="connsiteY118" fmla="*/ 504825 h 1399068"/>
                <a:gd name="connsiteX119" fmla="*/ 157611 w 2014986"/>
                <a:gd name="connsiteY119" fmla="*/ 523875 h 1399068"/>
                <a:gd name="connsiteX120" fmla="*/ 152849 w 2014986"/>
                <a:gd name="connsiteY120" fmla="*/ 576263 h 1399068"/>
                <a:gd name="connsiteX121" fmla="*/ 9974 w 2014986"/>
                <a:gd name="connsiteY121" fmla="*/ 559593 h 1399068"/>
                <a:gd name="connsiteX122" fmla="*/ 17117 w 2014986"/>
                <a:gd name="connsiteY122" fmla="*/ 809625 h 1399068"/>
                <a:gd name="connsiteX123" fmla="*/ 57599 w 2014986"/>
                <a:gd name="connsiteY123" fmla="*/ 1045370 h 1399068"/>
                <a:gd name="connsiteX124" fmla="*/ 107605 w 2014986"/>
                <a:gd name="connsiteY124" fmla="*/ 1252538 h 1399068"/>
                <a:gd name="connsiteX0" fmla="*/ 107958 w 2015339"/>
                <a:gd name="connsiteY0" fmla="*/ 1252538 h 1399068"/>
                <a:gd name="connsiteX1" fmla="*/ 160345 w 2015339"/>
                <a:gd name="connsiteY1" fmla="*/ 1312069 h 1399068"/>
                <a:gd name="connsiteX2" fmla="*/ 184158 w 2015339"/>
                <a:gd name="connsiteY2" fmla="*/ 1378743 h 1399068"/>
                <a:gd name="connsiteX3" fmla="*/ 174633 w 2015339"/>
                <a:gd name="connsiteY3" fmla="*/ 1190624 h 1399068"/>
                <a:gd name="connsiteX4" fmla="*/ 177014 w 2015339"/>
                <a:gd name="connsiteY4" fmla="*/ 1023938 h 1399068"/>
                <a:gd name="connsiteX5" fmla="*/ 172252 w 2015339"/>
                <a:gd name="connsiteY5" fmla="*/ 957263 h 1399068"/>
                <a:gd name="connsiteX6" fmla="*/ 181777 w 2015339"/>
                <a:gd name="connsiteY6" fmla="*/ 828675 h 1399068"/>
                <a:gd name="connsiteX7" fmla="*/ 196064 w 2015339"/>
                <a:gd name="connsiteY7" fmla="*/ 762000 h 1399068"/>
                <a:gd name="connsiteX8" fmla="*/ 210352 w 2015339"/>
                <a:gd name="connsiteY8" fmla="*/ 661988 h 1399068"/>
                <a:gd name="connsiteX9" fmla="*/ 222258 w 2015339"/>
                <a:gd name="connsiteY9" fmla="*/ 640557 h 1399068"/>
                <a:gd name="connsiteX10" fmla="*/ 257977 w 2015339"/>
                <a:gd name="connsiteY10" fmla="*/ 609600 h 1399068"/>
                <a:gd name="connsiteX11" fmla="*/ 272264 w 2015339"/>
                <a:gd name="connsiteY11" fmla="*/ 509587 h 1399068"/>
                <a:gd name="connsiteX12" fmla="*/ 300839 w 2015339"/>
                <a:gd name="connsiteY12" fmla="*/ 447675 h 1399068"/>
                <a:gd name="connsiteX13" fmla="*/ 553252 w 2015339"/>
                <a:gd name="connsiteY13" fmla="*/ 283369 h 1399068"/>
                <a:gd name="connsiteX14" fmla="*/ 700889 w 2015339"/>
                <a:gd name="connsiteY14" fmla="*/ 264318 h 1399068"/>
                <a:gd name="connsiteX15" fmla="*/ 874721 w 2015339"/>
                <a:gd name="connsiteY15" fmla="*/ 230981 h 1399068"/>
                <a:gd name="connsiteX16" fmla="*/ 991402 w 2015339"/>
                <a:gd name="connsiteY16" fmla="*/ 209550 h 1399068"/>
                <a:gd name="connsiteX17" fmla="*/ 1208095 w 2015339"/>
                <a:gd name="connsiteY17" fmla="*/ 200024 h 1399068"/>
                <a:gd name="connsiteX18" fmla="*/ 1348590 w 2015339"/>
                <a:gd name="connsiteY18" fmla="*/ 211931 h 1399068"/>
                <a:gd name="connsiteX19" fmla="*/ 1510514 w 2015339"/>
                <a:gd name="connsiteY19" fmla="*/ 242887 h 1399068"/>
                <a:gd name="connsiteX20" fmla="*/ 1658152 w 2015339"/>
                <a:gd name="connsiteY20" fmla="*/ 295275 h 1399068"/>
                <a:gd name="connsiteX21" fmla="*/ 1691489 w 2015339"/>
                <a:gd name="connsiteY21" fmla="*/ 314325 h 1399068"/>
                <a:gd name="connsiteX22" fmla="*/ 1720064 w 2015339"/>
                <a:gd name="connsiteY22" fmla="*/ 342900 h 1399068"/>
                <a:gd name="connsiteX23" fmla="*/ 1758164 w 2015339"/>
                <a:gd name="connsiteY23" fmla="*/ 390525 h 1399068"/>
                <a:gd name="connsiteX24" fmla="*/ 1777214 w 2015339"/>
                <a:gd name="connsiteY24" fmla="*/ 419100 h 1399068"/>
                <a:gd name="connsiteX25" fmla="*/ 1805789 w 2015339"/>
                <a:gd name="connsiteY25" fmla="*/ 471488 h 1399068"/>
                <a:gd name="connsiteX26" fmla="*/ 1848652 w 2015339"/>
                <a:gd name="connsiteY26" fmla="*/ 542925 h 1399068"/>
                <a:gd name="connsiteX27" fmla="*/ 1862939 w 2015339"/>
                <a:gd name="connsiteY27" fmla="*/ 571500 h 1399068"/>
                <a:gd name="connsiteX28" fmla="*/ 1872464 w 2015339"/>
                <a:gd name="connsiteY28" fmla="*/ 600075 h 1399068"/>
                <a:gd name="connsiteX29" fmla="*/ 1891514 w 2015339"/>
                <a:gd name="connsiteY29" fmla="*/ 642938 h 1399068"/>
                <a:gd name="connsiteX30" fmla="*/ 1910564 w 2015339"/>
                <a:gd name="connsiteY30" fmla="*/ 695325 h 1399068"/>
                <a:gd name="connsiteX31" fmla="*/ 1924852 w 2015339"/>
                <a:gd name="connsiteY31" fmla="*/ 747713 h 1399068"/>
                <a:gd name="connsiteX32" fmla="*/ 1934377 w 2015339"/>
                <a:gd name="connsiteY32" fmla="*/ 804863 h 1399068"/>
                <a:gd name="connsiteX33" fmla="*/ 1946283 w 2015339"/>
                <a:gd name="connsiteY33" fmla="*/ 940594 h 1399068"/>
                <a:gd name="connsiteX34" fmla="*/ 1958189 w 2015339"/>
                <a:gd name="connsiteY34" fmla="*/ 1000125 h 1399068"/>
                <a:gd name="connsiteX35" fmla="*/ 1951045 w 2015339"/>
                <a:gd name="connsiteY35" fmla="*/ 1166813 h 1399068"/>
                <a:gd name="connsiteX36" fmla="*/ 1986764 w 2015339"/>
                <a:gd name="connsiteY36" fmla="*/ 1285875 h 1399068"/>
                <a:gd name="connsiteX37" fmla="*/ 1977239 w 2015339"/>
                <a:gd name="connsiteY37" fmla="*/ 1357313 h 1399068"/>
                <a:gd name="connsiteX38" fmla="*/ 1967714 w 2015339"/>
                <a:gd name="connsiteY38" fmla="*/ 1395413 h 1399068"/>
                <a:gd name="connsiteX39" fmla="*/ 1962952 w 2015339"/>
                <a:gd name="connsiteY39" fmla="*/ 1271587 h 1399068"/>
                <a:gd name="connsiteX40" fmla="*/ 1982002 w 2015339"/>
                <a:gd name="connsiteY40" fmla="*/ 1238250 h 1399068"/>
                <a:gd name="connsiteX41" fmla="*/ 1991527 w 2015339"/>
                <a:gd name="connsiteY41" fmla="*/ 1200150 h 1399068"/>
                <a:gd name="connsiteX42" fmla="*/ 2001052 w 2015339"/>
                <a:gd name="connsiteY42" fmla="*/ 1171575 h 1399068"/>
                <a:gd name="connsiteX43" fmla="*/ 2005814 w 2015339"/>
                <a:gd name="connsiteY43" fmla="*/ 1085850 h 1399068"/>
                <a:gd name="connsiteX44" fmla="*/ 2015339 w 2015339"/>
                <a:gd name="connsiteY44" fmla="*/ 809625 h 1399068"/>
                <a:gd name="connsiteX45" fmla="*/ 2010577 w 2015339"/>
                <a:gd name="connsiteY45" fmla="*/ 666750 h 1399068"/>
                <a:gd name="connsiteX46" fmla="*/ 1991527 w 2015339"/>
                <a:gd name="connsiteY46" fmla="*/ 633413 h 1399068"/>
                <a:gd name="connsiteX47" fmla="*/ 1982002 w 2015339"/>
                <a:gd name="connsiteY47" fmla="*/ 609600 h 1399068"/>
                <a:gd name="connsiteX48" fmla="*/ 1972477 w 2015339"/>
                <a:gd name="connsiteY48" fmla="*/ 581025 h 1399068"/>
                <a:gd name="connsiteX49" fmla="*/ 1962952 w 2015339"/>
                <a:gd name="connsiteY49" fmla="*/ 566738 h 1399068"/>
                <a:gd name="connsiteX50" fmla="*/ 1958189 w 2015339"/>
                <a:gd name="connsiteY50" fmla="*/ 542925 h 1399068"/>
                <a:gd name="connsiteX51" fmla="*/ 1948664 w 2015339"/>
                <a:gd name="connsiteY51" fmla="*/ 528638 h 1399068"/>
                <a:gd name="connsiteX52" fmla="*/ 1943902 w 2015339"/>
                <a:gd name="connsiteY52" fmla="*/ 514350 h 1399068"/>
                <a:gd name="connsiteX53" fmla="*/ 1934377 w 2015339"/>
                <a:gd name="connsiteY53" fmla="*/ 495300 h 1399068"/>
                <a:gd name="connsiteX54" fmla="*/ 1924852 w 2015339"/>
                <a:gd name="connsiteY54" fmla="*/ 457200 h 1399068"/>
                <a:gd name="connsiteX55" fmla="*/ 1915327 w 2015339"/>
                <a:gd name="connsiteY55" fmla="*/ 438150 h 1399068"/>
                <a:gd name="connsiteX56" fmla="*/ 1901039 w 2015339"/>
                <a:gd name="connsiteY56" fmla="*/ 404813 h 1399068"/>
                <a:gd name="connsiteX57" fmla="*/ 1891514 w 2015339"/>
                <a:gd name="connsiteY57" fmla="*/ 376238 h 1399068"/>
                <a:gd name="connsiteX58" fmla="*/ 1886752 w 2015339"/>
                <a:gd name="connsiteY58" fmla="*/ 361950 h 1399068"/>
                <a:gd name="connsiteX59" fmla="*/ 1881989 w 2015339"/>
                <a:gd name="connsiteY59" fmla="*/ 342900 h 1399068"/>
                <a:gd name="connsiteX60" fmla="*/ 1872464 w 2015339"/>
                <a:gd name="connsiteY60" fmla="*/ 328613 h 1399068"/>
                <a:gd name="connsiteX61" fmla="*/ 1853414 w 2015339"/>
                <a:gd name="connsiteY61" fmla="*/ 280988 h 1399068"/>
                <a:gd name="connsiteX62" fmla="*/ 1848652 w 2015339"/>
                <a:gd name="connsiteY62" fmla="*/ 266700 h 1399068"/>
                <a:gd name="connsiteX63" fmla="*/ 1839127 w 2015339"/>
                <a:gd name="connsiteY63" fmla="*/ 252413 h 1399068"/>
                <a:gd name="connsiteX64" fmla="*/ 1824839 w 2015339"/>
                <a:gd name="connsiteY64" fmla="*/ 228600 h 1399068"/>
                <a:gd name="connsiteX65" fmla="*/ 1815314 w 2015339"/>
                <a:gd name="connsiteY65" fmla="*/ 214313 h 1399068"/>
                <a:gd name="connsiteX66" fmla="*/ 1801027 w 2015339"/>
                <a:gd name="connsiteY66" fmla="*/ 204788 h 1399068"/>
                <a:gd name="connsiteX67" fmla="*/ 1777214 w 2015339"/>
                <a:gd name="connsiteY67" fmla="*/ 176213 h 1399068"/>
                <a:gd name="connsiteX68" fmla="*/ 1767689 w 2015339"/>
                <a:gd name="connsiteY68" fmla="*/ 161925 h 1399068"/>
                <a:gd name="connsiteX69" fmla="*/ 1739114 w 2015339"/>
                <a:gd name="connsiteY69" fmla="*/ 152400 h 1399068"/>
                <a:gd name="connsiteX70" fmla="*/ 1710539 w 2015339"/>
                <a:gd name="connsiteY70" fmla="*/ 142875 h 1399068"/>
                <a:gd name="connsiteX71" fmla="*/ 1691489 w 2015339"/>
                <a:gd name="connsiteY71" fmla="*/ 133350 h 1399068"/>
                <a:gd name="connsiteX72" fmla="*/ 1634339 w 2015339"/>
                <a:gd name="connsiteY72" fmla="*/ 123825 h 1399068"/>
                <a:gd name="connsiteX73" fmla="*/ 1596239 w 2015339"/>
                <a:gd name="connsiteY73" fmla="*/ 109538 h 1399068"/>
                <a:gd name="connsiteX74" fmla="*/ 1477177 w 2015339"/>
                <a:gd name="connsiteY74" fmla="*/ 95250 h 1399068"/>
                <a:gd name="connsiteX75" fmla="*/ 1443839 w 2015339"/>
                <a:gd name="connsiteY75" fmla="*/ 90488 h 1399068"/>
                <a:gd name="connsiteX76" fmla="*/ 1381927 w 2015339"/>
                <a:gd name="connsiteY76" fmla="*/ 76200 h 1399068"/>
                <a:gd name="connsiteX77" fmla="*/ 1324777 w 2015339"/>
                <a:gd name="connsiteY77" fmla="*/ 71438 h 1399068"/>
                <a:gd name="connsiteX78" fmla="*/ 1281914 w 2015339"/>
                <a:gd name="connsiteY78" fmla="*/ 61913 h 1399068"/>
                <a:gd name="connsiteX79" fmla="*/ 1267627 w 2015339"/>
                <a:gd name="connsiteY79" fmla="*/ 52388 h 1399068"/>
                <a:gd name="connsiteX80" fmla="*/ 1243814 w 2015339"/>
                <a:gd name="connsiteY80" fmla="*/ 47625 h 1399068"/>
                <a:gd name="connsiteX81" fmla="*/ 1215239 w 2015339"/>
                <a:gd name="connsiteY81" fmla="*/ 38100 h 1399068"/>
                <a:gd name="connsiteX82" fmla="*/ 1186664 w 2015339"/>
                <a:gd name="connsiteY82" fmla="*/ 28575 h 1399068"/>
                <a:gd name="connsiteX83" fmla="*/ 1110464 w 2015339"/>
                <a:gd name="connsiteY83" fmla="*/ 19050 h 1399068"/>
                <a:gd name="connsiteX84" fmla="*/ 1077127 w 2015339"/>
                <a:gd name="connsiteY84" fmla="*/ 9525 h 1399068"/>
                <a:gd name="connsiteX85" fmla="*/ 1024739 w 2015339"/>
                <a:gd name="connsiteY85" fmla="*/ 0 h 1399068"/>
                <a:gd name="connsiteX86" fmla="*/ 872339 w 2015339"/>
                <a:gd name="connsiteY86" fmla="*/ 4763 h 1399068"/>
                <a:gd name="connsiteX87" fmla="*/ 858052 w 2015339"/>
                <a:gd name="connsiteY87" fmla="*/ 9525 h 1399068"/>
                <a:gd name="connsiteX88" fmla="*/ 834239 w 2015339"/>
                <a:gd name="connsiteY88" fmla="*/ 19050 h 1399068"/>
                <a:gd name="connsiteX89" fmla="*/ 815189 w 2015339"/>
                <a:gd name="connsiteY89" fmla="*/ 28575 h 1399068"/>
                <a:gd name="connsiteX90" fmla="*/ 800902 w 2015339"/>
                <a:gd name="connsiteY90" fmla="*/ 33338 h 1399068"/>
                <a:gd name="connsiteX91" fmla="*/ 781852 w 2015339"/>
                <a:gd name="connsiteY91" fmla="*/ 42863 h 1399068"/>
                <a:gd name="connsiteX92" fmla="*/ 734227 w 2015339"/>
                <a:gd name="connsiteY92" fmla="*/ 57150 h 1399068"/>
                <a:gd name="connsiteX93" fmla="*/ 696127 w 2015339"/>
                <a:gd name="connsiteY93" fmla="*/ 71438 h 1399068"/>
                <a:gd name="connsiteX94" fmla="*/ 653264 w 2015339"/>
                <a:gd name="connsiteY94" fmla="*/ 80963 h 1399068"/>
                <a:gd name="connsiteX95" fmla="*/ 619927 w 2015339"/>
                <a:gd name="connsiteY95" fmla="*/ 95250 h 1399068"/>
                <a:gd name="connsiteX96" fmla="*/ 586589 w 2015339"/>
                <a:gd name="connsiteY96" fmla="*/ 100013 h 1399068"/>
                <a:gd name="connsiteX97" fmla="*/ 538964 w 2015339"/>
                <a:gd name="connsiteY97" fmla="*/ 119063 h 1399068"/>
                <a:gd name="connsiteX98" fmla="*/ 505627 w 2015339"/>
                <a:gd name="connsiteY98" fmla="*/ 133350 h 1399068"/>
                <a:gd name="connsiteX99" fmla="*/ 491339 w 2015339"/>
                <a:gd name="connsiteY99" fmla="*/ 147638 h 1399068"/>
                <a:gd name="connsiteX100" fmla="*/ 453239 w 2015339"/>
                <a:gd name="connsiteY100" fmla="*/ 166688 h 1399068"/>
                <a:gd name="connsiteX101" fmla="*/ 419902 w 2015339"/>
                <a:gd name="connsiteY101" fmla="*/ 180975 h 1399068"/>
                <a:gd name="connsiteX102" fmla="*/ 400852 w 2015339"/>
                <a:gd name="connsiteY102" fmla="*/ 195263 h 1399068"/>
                <a:gd name="connsiteX103" fmla="*/ 386564 w 2015339"/>
                <a:gd name="connsiteY103" fmla="*/ 200025 h 1399068"/>
                <a:gd name="connsiteX104" fmla="*/ 367514 w 2015339"/>
                <a:gd name="connsiteY104" fmla="*/ 214313 h 1399068"/>
                <a:gd name="connsiteX105" fmla="*/ 329414 w 2015339"/>
                <a:gd name="connsiteY105" fmla="*/ 233363 h 1399068"/>
                <a:gd name="connsiteX106" fmla="*/ 300839 w 2015339"/>
                <a:gd name="connsiteY106" fmla="*/ 252413 h 1399068"/>
                <a:gd name="connsiteX107" fmla="*/ 286552 w 2015339"/>
                <a:gd name="connsiteY107" fmla="*/ 261938 h 1399068"/>
                <a:gd name="connsiteX108" fmla="*/ 267502 w 2015339"/>
                <a:gd name="connsiteY108" fmla="*/ 271463 h 1399068"/>
                <a:gd name="connsiteX109" fmla="*/ 257977 w 2015339"/>
                <a:gd name="connsiteY109" fmla="*/ 285750 h 1399068"/>
                <a:gd name="connsiteX110" fmla="*/ 243689 w 2015339"/>
                <a:gd name="connsiteY110" fmla="*/ 300038 h 1399068"/>
                <a:gd name="connsiteX111" fmla="*/ 219877 w 2015339"/>
                <a:gd name="connsiteY111" fmla="*/ 333375 h 1399068"/>
                <a:gd name="connsiteX112" fmla="*/ 215114 w 2015339"/>
                <a:gd name="connsiteY112" fmla="*/ 347663 h 1399068"/>
                <a:gd name="connsiteX113" fmla="*/ 205589 w 2015339"/>
                <a:gd name="connsiteY113" fmla="*/ 371475 h 1399068"/>
                <a:gd name="connsiteX114" fmla="*/ 186539 w 2015339"/>
                <a:gd name="connsiteY114" fmla="*/ 404813 h 1399068"/>
                <a:gd name="connsiteX115" fmla="*/ 177014 w 2015339"/>
                <a:gd name="connsiteY115" fmla="*/ 442913 h 1399068"/>
                <a:gd name="connsiteX116" fmla="*/ 172252 w 2015339"/>
                <a:gd name="connsiteY116" fmla="*/ 457200 h 1399068"/>
                <a:gd name="connsiteX117" fmla="*/ 167489 w 2015339"/>
                <a:gd name="connsiteY117" fmla="*/ 490538 h 1399068"/>
                <a:gd name="connsiteX118" fmla="*/ 162727 w 2015339"/>
                <a:gd name="connsiteY118" fmla="*/ 504825 h 1399068"/>
                <a:gd name="connsiteX119" fmla="*/ 157964 w 2015339"/>
                <a:gd name="connsiteY119" fmla="*/ 523875 h 1399068"/>
                <a:gd name="connsiteX120" fmla="*/ 10327 w 2015339"/>
                <a:gd name="connsiteY120" fmla="*/ 559593 h 1399068"/>
                <a:gd name="connsiteX121" fmla="*/ 17470 w 2015339"/>
                <a:gd name="connsiteY121" fmla="*/ 809625 h 1399068"/>
                <a:gd name="connsiteX122" fmla="*/ 57952 w 2015339"/>
                <a:gd name="connsiteY122" fmla="*/ 1045370 h 1399068"/>
                <a:gd name="connsiteX123" fmla="*/ 107958 w 2015339"/>
                <a:gd name="connsiteY123" fmla="*/ 1252538 h 1399068"/>
                <a:gd name="connsiteX0" fmla="*/ 108310 w 2015691"/>
                <a:gd name="connsiteY0" fmla="*/ 1252538 h 1399068"/>
                <a:gd name="connsiteX1" fmla="*/ 160697 w 2015691"/>
                <a:gd name="connsiteY1" fmla="*/ 1312069 h 1399068"/>
                <a:gd name="connsiteX2" fmla="*/ 184510 w 2015691"/>
                <a:gd name="connsiteY2" fmla="*/ 1378743 h 1399068"/>
                <a:gd name="connsiteX3" fmla="*/ 174985 w 2015691"/>
                <a:gd name="connsiteY3" fmla="*/ 1190624 h 1399068"/>
                <a:gd name="connsiteX4" fmla="*/ 177366 w 2015691"/>
                <a:gd name="connsiteY4" fmla="*/ 1023938 h 1399068"/>
                <a:gd name="connsiteX5" fmla="*/ 172604 w 2015691"/>
                <a:gd name="connsiteY5" fmla="*/ 957263 h 1399068"/>
                <a:gd name="connsiteX6" fmla="*/ 182129 w 2015691"/>
                <a:gd name="connsiteY6" fmla="*/ 828675 h 1399068"/>
                <a:gd name="connsiteX7" fmla="*/ 196416 w 2015691"/>
                <a:gd name="connsiteY7" fmla="*/ 762000 h 1399068"/>
                <a:gd name="connsiteX8" fmla="*/ 210704 w 2015691"/>
                <a:gd name="connsiteY8" fmla="*/ 661988 h 1399068"/>
                <a:gd name="connsiteX9" fmla="*/ 222610 w 2015691"/>
                <a:gd name="connsiteY9" fmla="*/ 640557 h 1399068"/>
                <a:gd name="connsiteX10" fmla="*/ 258329 w 2015691"/>
                <a:gd name="connsiteY10" fmla="*/ 609600 h 1399068"/>
                <a:gd name="connsiteX11" fmla="*/ 272616 w 2015691"/>
                <a:gd name="connsiteY11" fmla="*/ 509587 h 1399068"/>
                <a:gd name="connsiteX12" fmla="*/ 301191 w 2015691"/>
                <a:gd name="connsiteY12" fmla="*/ 447675 h 1399068"/>
                <a:gd name="connsiteX13" fmla="*/ 553604 w 2015691"/>
                <a:gd name="connsiteY13" fmla="*/ 283369 h 1399068"/>
                <a:gd name="connsiteX14" fmla="*/ 701241 w 2015691"/>
                <a:gd name="connsiteY14" fmla="*/ 264318 h 1399068"/>
                <a:gd name="connsiteX15" fmla="*/ 875073 w 2015691"/>
                <a:gd name="connsiteY15" fmla="*/ 230981 h 1399068"/>
                <a:gd name="connsiteX16" fmla="*/ 991754 w 2015691"/>
                <a:gd name="connsiteY16" fmla="*/ 209550 h 1399068"/>
                <a:gd name="connsiteX17" fmla="*/ 1208447 w 2015691"/>
                <a:gd name="connsiteY17" fmla="*/ 200024 h 1399068"/>
                <a:gd name="connsiteX18" fmla="*/ 1348942 w 2015691"/>
                <a:gd name="connsiteY18" fmla="*/ 211931 h 1399068"/>
                <a:gd name="connsiteX19" fmla="*/ 1510866 w 2015691"/>
                <a:gd name="connsiteY19" fmla="*/ 242887 h 1399068"/>
                <a:gd name="connsiteX20" fmla="*/ 1658504 w 2015691"/>
                <a:gd name="connsiteY20" fmla="*/ 295275 h 1399068"/>
                <a:gd name="connsiteX21" fmla="*/ 1691841 w 2015691"/>
                <a:gd name="connsiteY21" fmla="*/ 314325 h 1399068"/>
                <a:gd name="connsiteX22" fmla="*/ 1720416 w 2015691"/>
                <a:gd name="connsiteY22" fmla="*/ 342900 h 1399068"/>
                <a:gd name="connsiteX23" fmla="*/ 1758516 w 2015691"/>
                <a:gd name="connsiteY23" fmla="*/ 390525 h 1399068"/>
                <a:gd name="connsiteX24" fmla="*/ 1777566 w 2015691"/>
                <a:gd name="connsiteY24" fmla="*/ 419100 h 1399068"/>
                <a:gd name="connsiteX25" fmla="*/ 1806141 w 2015691"/>
                <a:gd name="connsiteY25" fmla="*/ 471488 h 1399068"/>
                <a:gd name="connsiteX26" fmla="*/ 1849004 w 2015691"/>
                <a:gd name="connsiteY26" fmla="*/ 542925 h 1399068"/>
                <a:gd name="connsiteX27" fmla="*/ 1863291 w 2015691"/>
                <a:gd name="connsiteY27" fmla="*/ 571500 h 1399068"/>
                <a:gd name="connsiteX28" fmla="*/ 1872816 w 2015691"/>
                <a:gd name="connsiteY28" fmla="*/ 600075 h 1399068"/>
                <a:gd name="connsiteX29" fmla="*/ 1891866 w 2015691"/>
                <a:gd name="connsiteY29" fmla="*/ 642938 h 1399068"/>
                <a:gd name="connsiteX30" fmla="*/ 1910916 w 2015691"/>
                <a:gd name="connsiteY30" fmla="*/ 695325 h 1399068"/>
                <a:gd name="connsiteX31" fmla="*/ 1925204 w 2015691"/>
                <a:gd name="connsiteY31" fmla="*/ 747713 h 1399068"/>
                <a:gd name="connsiteX32" fmla="*/ 1934729 w 2015691"/>
                <a:gd name="connsiteY32" fmla="*/ 804863 h 1399068"/>
                <a:gd name="connsiteX33" fmla="*/ 1946635 w 2015691"/>
                <a:gd name="connsiteY33" fmla="*/ 940594 h 1399068"/>
                <a:gd name="connsiteX34" fmla="*/ 1958541 w 2015691"/>
                <a:gd name="connsiteY34" fmla="*/ 1000125 h 1399068"/>
                <a:gd name="connsiteX35" fmla="*/ 1951397 w 2015691"/>
                <a:gd name="connsiteY35" fmla="*/ 1166813 h 1399068"/>
                <a:gd name="connsiteX36" fmla="*/ 1987116 w 2015691"/>
                <a:gd name="connsiteY36" fmla="*/ 1285875 h 1399068"/>
                <a:gd name="connsiteX37" fmla="*/ 1977591 w 2015691"/>
                <a:gd name="connsiteY37" fmla="*/ 1357313 h 1399068"/>
                <a:gd name="connsiteX38" fmla="*/ 1968066 w 2015691"/>
                <a:gd name="connsiteY38" fmla="*/ 1395413 h 1399068"/>
                <a:gd name="connsiteX39" fmla="*/ 1963304 w 2015691"/>
                <a:gd name="connsiteY39" fmla="*/ 1271587 h 1399068"/>
                <a:gd name="connsiteX40" fmla="*/ 1982354 w 2015691"/>
                <a:gd name="connsiteY40" fmla="*/ 1238250 h 1399068"/>
                <a:gd name="connsiteX41" fmla="*/ 1991879 w 2015691"/>
                <a:gd name="connsiteY41" fmla="*/ 1200150 h 1399068"/>
                <a:gd name="connsiteX42" fmla="*/ 2001404 w 2015691"/>
                <a:gd name="connsiteY42" fmla="*/ 1171575 h 1399068"/>
                <a:gd name="connsiteX43" fmla="*/ 2006166 w 2015691"/>
                <a:gd name="connsiteY43" fmla="*/ 1085850 h 1399068"/>
                <a:gd name="connsiteX44" fmla="*/ 2015691 w 2015691"/>
                <a:gd name="connsiteY44" fmla="*/ 809625 h 1399068"/>
                <a:gd name="connsiteX45" fmla="*/ 2010929 w 2015691"/>
                <a:gd name="connsiteY45" fmla="*/ 666750 h 1399068"/>
                <a:gd name="connsiteX46" fmla="*/ 1991879 w 2015691"/>
                <a:gd name="connsiteY46" fmla="*/ 633413 h 1399068"/>
                <a:gd name="connsiteX47" fmla="*/ 1982354 w 2015691"/>
                <a:gd name="connsiteY47" fmla="*/ 609600 h 1399068"/>
                <a:gd name="connsiteX48" fmla="*/ 1972829 w 2015691"/>
                <a:gd name="connsiteY48" fmla="*/ 581025 h 1399068"/>
                <a:gd name="connsiteX49" fmla="*/ 1963304 w 2015691"/>
                <a:gd name="connsiteY49" fmla="*/ 566738 h 1399068"/>
                <a:gd name="connsiteX50" fmla="*/ 1958541 w 2015691"/>
                <a:gd name="connsiteY50" fmla="*/ 542925 h 1399068"/>
                <a:gd name="connsiteX51" fmla="*/ 1949016 w 2015691"/>
                <a:gd name="connsiteY51" fmla="*/ 528638 h 1399068"/>
                <a:gd name="connsiteX52" fmla="*/ 1944254 w 2015691"/>
                <a:gd name="connsiteY52" fmla="*/ 514350 h 1399068"/>
                <a:gd name="connsiteX53" fmla="*/ 1934729 w 2015691"/>
                <a:gd name="connsiteY53" fmla="*/ 495300 h 1399068"/>
                <a:gd name="connsiteX54" fmla="*/ 1925204 w 2015691"/>
                <a:gd name="connsiteY54" fmla="*/ 457200 h 1399068"/>
                <a:gd name="connsiteX55" fmla="*/ 1915679 w 2015691"/>
                <a:gd name="connsiteY55" fmla="*/ 438150 h 1399068"/>
                <a:gd name="connsiteX56" fmla="*/ 1901391 w 2015691"/>
                <a:gd name="connsiteY56" fmla="*/ 404813 h 1399068"/>
                <a:gd name="connsiteX57" fmla="*/ 1891866 w 2015691"/>
                <a:gd name="connsiteY57" fmla="*/ 376238 h 1399068"/>
                <a:gd name="connsiteX58" fmla="*/ 1887104 w 2015691"/>
                <a:gd name="connsiteY58" fmla="*/ 361950 h 1399068"/>
                <a:gd name="connsiteX59" fmla="*/ 1882341 w 2015691"/>
                <a:gd name="connsiteY59" fmla="*/ 342900 h 1399068"/>
                <a:gd name="connsiteX60" fmla="*/ 1872816 w 2015691"/>
                <a:gd name="connsiteY60" fmla="*/ 328613 h 1399068"/>
                <a:gd name="connsiteX61" fmla="*/ 1853766 w 2015691"/>
                <a:gd name="connsiteY61" fmla="*/ 280988 h 1399068"/>
                <a:gd name="connsiteX62" fmla="*/ 1849004 w 2015691"/>
                <a:gd name="connsiteY62" fmla="*/ 266700 h 1399068"/>
                <a:gd name="connsiteX63" fmla="*/ 1839479 w 2015691"/>
                <a:gd name="connsiteY63" fmla="*/ 252413 h 1399068"/>
                <a:gd name="connsiteX64" fmla="*/ 1825191 w 2015691"/>
                <a:gd name="connsiteY64" fmla="*/ 228600 h 1399068"/>
                <a:gd name="connsiteX65" fmla="*/ 1815666 w 2015691"/>
                <a:gd name="connsiteY65" fmla="*/ 214313 h 1399068"/>
                <a:gd name="connsiteX66" fmla="*/ 1801379 w 2015691"/>
                <a:gd name="connsiteY66" fmla="*/ 204788 h 1399068"/>
                <a:gd name="connsiteX67" fmla="*/ 1777566 w 2015691"/>
                <a:gd name="connsiteY67" fmla="*/ 176213 h 1399068"/>
                <a:gd name="connsiteX68" fmla="*/ 1768041 w 2015691"/>
                <a:gd name="connsiteY68" fmla="*/ 161925 h 1399068"/>
                <a:gd name="connsiteX69" fmla="*/ 1739466 w 2015691"/>
                <a:gd name="connsiteY69" fmla="*/ 152400 h 1399068"/>
                <a:gd name="connsiteX70" fmla="*/ 1710891 w 2015691"/>
                <a:gd name="connsiteY70" fmla="*/ 142875 h 1399068"/>
                <a:gd name="connsiteX71" fmla="*/ 1691841 w 2015691"/>
                <a:gd name="connsiteY71" fmla="*/ 133350 h 1399068"/>
                <a:gd name="connsiteX72" fmla="*/ 1634691 w 2015691"/>
                <a:gd name="connsiteY72" fmla="*/ 123825 h 1399068"/>
                <a:gd name="connsiteX73" fmla="*/ 1596591 w 2015691"/>
                <a:gd name="connsiteY73" fmla="*/ 109538 h 1399068"/>
                <a:gd name="connsiteX74" fmla="*/ 1477529 w 2015691"/>
                <a:gd name="connsiteY74" fmla="*/ 95250 h 1399068"/>
                <a:gd name="connsiteX75" fmla="*/ 1444191 w 2015691"/>
                <a:gd name="connsiteY75" fmla="*/ 90488 h 1399068"/>
                <a:gd name="connsiteX76" fmla="*/ 1382279 w 2015691"/>
                <a:gd name="connsiteY76" fmla="*/ 76200 h 1399068"/>
                <a:gd name="connsiteX77" fmla="*/ 1325129 w 2015691"/>
                <a:gd name="connsiteY77" fmla="*/ 71438 h 1399068"/>
                <a:gd name="connsiteX78" fmla="*/ 1282266 w 2015691"/>
                <a:gd name="connsiteY78" fmla="*/ 61913 h 1399068"/>
                <a:gd name="connsiteX79" fmla="*/ 1267979 w 2015691"/>
                <a:gd name="connsiteY79" fmla="*/ 52388 h 1399068"/>
                <a:gd name="connsiteX80" fmla="*/ 1244166 w 2015691"/>
                <a:gd name="connsiteY80" fmla="*/ 47625 h 1399068"/>
                <a:gd name="connsiteX81" fmla="*/ 1215591 w 2015691"/>
                <a:gd name="connsiteY81" fmla="*/ 38100 h 1399068"/>
                <a:gd name="connsiteX82" fmla="*/ 1187016 w 2015691"/>
                <a:gd name="connsiteY82" fmla="*/ 28575 h 1399068"/>
                <a:gd name="connsiteX83" fmla="*/ 1110816 w 2015691"/>
                <a:gd name="connsiteY83" fmla="*/ 19050 h 1399068"/>
                <a:gd name="connsiteX84" fmla="*/ 1077479 w 2015691"/>
                <a:gd name="connsiteY84" fmla="*/ 9525 h 1399068"/>
                <a:gd name="connsiteX85" fmla="*/ 1025091 w 2015691"/>
                <a:gd name="connsiteY85" fmla="*/ 0 h 1399068"/>
                <a:gd name="connsiteX86" fmla="*/ 872691 w 2015691"/>
                <a:gd name="connsiteY86" fmla="*/ 4763 h 1399068"/>
                <a:gd name="connsiteX87" fmla="*/ 858404 w 2015691"/>
                <a:gd name="connsiteY87" fmla="*/ 9525 h 1399068"/>
                <a:gd name="connsiteX88" fmla="*/ 834591 w 2015691"/>
                <a:gd name="connsiteY88" fmla="*/ 19050 h 1399068"/>
                <a:gd name="connsiteX89" fmla="*/ 815541 w 2015691"/>
                <a:gd name="connsiteY89" fmla="*/ 28575 h 1399068"/>
                <a:gd name="connsiteX90" fmla="*/ 801254 w 2015691"/>
                <a:gd name="connsiteY90" fmla="*/ 33338 h 1399068"/>
                <a:gd name="connsiteX91" fmla="*/ 782204 w 2015691"/>
                <a:gd name="connsiteY91" fmla="*/ 42863 h 1399068"/>
                <a:gd name="connsiteX92" fmla="*/ 734579 w 2015691"/>
                <a:gd name="connsiteY92" fmla="*/ 57150 h 1399068"/>
                <a:gd name="connsiteX93" fmla="*/ 696479 w 2015691"/>
                <a:gd name="connsiteY93" fmla="*/ 71438 h 1399068"/>
                <a:gd name="connsiteX94" fmla="*/ 653616 w 2015691"/>
                <a:gd name="connsiteY94" fmla="*/ 80963 h 1399068"/>
                <a:gd name="connsiteX95" fmla="*/ 620279 w 2015691"/>
                <a:gd name="connsiteY95" fmla="*/ 95250 h 1399068"/>
                <a:gd name="connsiteX96" fmla="*/ 586941 w 2015691"/>
                <a:gd name="connsiteY96" fmla="*/ 100013 h 1399068"/>
                <a:gd name="connsiteX97" fmla="*/ 539316 w 2015691"/>
                <a:gd name="connsiteY97" fmla="*/ 119063 h 1399068"/>
                <a:gd name="connsiteX98" fmla="*/ 505979 w 2015691"/>
                <a:gd name="connsiteY98" fmla="*/ 133350 h 1399068"/>
                <a:gd name="connsiteX99" fmla="*/ 491691 w 2015691"/>
                <a:gd name="connsiteY99" fmla="*/ 147638 h 1399068"/>
                <a:gd name="connsiteX100" fmla="*/ 453591 w 2015691"/>
                <a:gd name="connsiteY100" fmla="*/ 166688 h 1399068"/>
                <a:gd name="connsiteX101" fmla="*/ 420254 w 2015691"/>
                <a:gd name="connsiteY101" fmla="*/ 180975 h 1399068"/>
                <a:gd name="connsiteX102" fmla="*/ 401204 w 2015691"/>
                <a:gd name="connsiteY102" fmla="*/ 195263 h 1399068"/>
                <a:gd name="connsiteX103" fmla="*/ 386916 w 2015691"/>
                <a:gd name="connsiteY103" fmla="*/ 200025 h 1399068"/>
                <a:gd name="connsiteX104" fmla="*/ 367866 w 2015691"/>
                <a:gd name="connsiteY104" fmla="*/ 214313 h 1399068"/>
                <a:gd name="connsiteX105" fmla="*/ 329766 w 2015691"/>
                <a:gd name="connsiteY105" fmla="*/ 233363 h 1399068"/>
                <a:gd name="connsiteX106" fmla="*/ 301191 w 2015691"/>
                <a:gd name="connsiteY106" fmla="*/ 252413 h 1399068"/>
                <a:gd name="connsiteX107" fmla="*/ 286904 w 2015691"/>
                <a:gd name="connsiteY107" fmla="*/ 261938 h 1399068"/>
                <a:gd name="connsiteX108" fmla="*/ 267854 w 2015691"/>
                <a:gd name="connsiteY108" fmla="*/ 271463 h 1399068"/>
                <a:gd name="connsiteX109" fmla="*/ 258329 w 2015691"/>
                <a:gd name="connsiteY109" fmla="*/ 285750 h 1399068"/>
                <a:gd name="connsiteX110" fmla="*/ 244041 w 2015691"/>
                <a:gd name="connsiteY110" fmla="*/ 300038 h 1399068"/>
                <a:gd name="connsiteX111" fmla="*/ 220229 w 2015691"/>
                <a:gd name="connsiteY111" fmla="*/ 333375 h 1399068"/>
                <a:gd name="connsiteX112" fmla="*/ 215466 w 2015691"/>
                <a:gd name="connsiteY112" fmla="*/ 347663 h 1399068"/>
                <a:gd name="connsiteX113" fmla="*/ 205941 w 2015691"/>
                <a:gd name="connsiteY113" fmla="*/ 371475 h 1399068"/>
                <a:gd name="connsiteX114" fmla="*/ 186891 w 2015691"/>
                <a:gd name="connsiteY114" fmla="*/ 404813 h 1399068"/>
                <a:gd name="connsiteX115" fmla="*/ 177366 w 2015691"/>
                <a:gd name="connsiteY115" fmla="*/ 442913 h 1399068"/>
                <a:gd name="connsiteX116" fmla="*/ 172604 w 2015691"/>
                <a:gd name="connsiteY116" fmla="*/ 457200 h 1399068"/>
                <a:gd name="connsiteX117" fmla="*/ 167841 w 2015691"/>
                <a:gd name="connsiteY117" fmla="*/ 490538 h 1399068"/>
                <a:gd name="connsiteX118" fmla="*/ 163079 w 2015691"/>
                <a:gd name="connsiteY118" fmla="*/ 504825 h 1399068"/>
                <a:gd name="connsiteX119" fmla="*/ 10679 w 2015691"/>
                <a:gd name="connsiteY119" fmla="*/ 559593 h 1399068"/>
                <a:gd name="connsiteX120" fmla="*/ 17822 w 2015691"/>
                <a:gd name="connsiteY120" fmla="*/ 809625 h 1399068"/>
                <a:gd name="connsiteX121" fmla="*/ 58304 w 2015691"/>
                <a:gd name="connsiteY121" fmla="*/ 1045370 h 1399068"/>
                <a:gd name="connsiteX122" fmla="*/ 108310 w 2015691"/>
                <a:gd name="connsiteY122" fmla="*/ 1252538 h 1399068"/>
                <a:gd name="connsiteX0" fmla="*/ 108310 w 2015691"/>
                <a:gd name="connsiteY0" fmla="*/ 1252538 h 1399068"/>
                <a:gd name="connsiteX1" fmla="*/ 160697 w 2015691"/>
                <a:gd name="connsiteY1" fmla="*/ 1312069 h 1399068"/>
                <a:gd name="connsiteX2" fmla="*/ 184510 w 2015691"/>
                <a:gd name="connsiteY2" fmla="*/ 1378743 h 1399068"/>
                <a:gd name="connsiteX3" fmla="*/ 174985 w 2015691"/>
                <a:gd name="connsiteY3" fmla="*/ 1190624 h 1399068"/>
                <a:gd name="connsiteX4" fmla="*/ 177366 w 2015691"/>
                <a:gd name="connsiteY4" fmla="*/ 1023938 h 1399068"/>
                <a:gd name="connsiteX5" fmla="*/ 172604 w 2015691"/>
                <a:gd name="connsiteY5" fmla="*/ 957263 h 1399068"/>
                <a:gd name="connsiteX6" fmla="*/ 182129 w 2015691"/>
                <a:gd name="connsiteY6" fmla="*/ 828675 h 1399068"/>
                <a:gd name="connsiteX7" fmla="*/ 196416 w 2015691"/>
                <a:gd name="connsiteY7" fmla="*/ 762000 h 1399068"/>
                <a:gd name="connsiteX8" fmla="*/ 210704 w 2015691"/>
                <a:gd name="connsiteY8" fmla="*/ 661988 h 1399068"/>
                <a:gd name="connsiteX9" fmla="*/ 222610 w 2015691"/>
                <a:gd name="connsiteY9" fmla="*/ 640557 h 1399068"/>
                <a:gd name="connsiteX10" fmla="*/ 258329 w 2015691"/>
                <a:gd name="connsiteY10" fmla="*/ 609600 h 1399068"/>
                <a:gd name="connsiteX11" fmla="*/ 272616 w 2015691"/>
                <a:gd name="connsiteY11" fmla="*/ 509587 h 1399068"/>
                <a:gd name="connsiteX12" fmla="*/ 301191 w 2015691"/>
                <a:gd name="connsiteY12" fmla="*/ 447675 h 1399068"/>
                <a:gd name="connsiteX13" fmla="*/ 553604 w 2015691"/>
                <a:gd name="connsiteY13" fmla="*/ 283369 h 1399068"/>
                <a:gd name="connsiteX14" fmla="*/ 701241 w 2015691"/>
                <a:gd name="connsiteY14" fmla="*/ 264318 h 1399068"/>
                <a:gd name="connsiteX15" fmla="*/ 875073 w 2015691"/>
                <a:gd name="connsiteY15" fmla="*/ 230981 h 1399068"/>
                <a:gd name="connsiteX16" fmla="*/ 991754 w 2015691"/>
                <a:gd name="connsiteY16" fmla="*/ 209550 h 1399068"/>
                <a:gd name="connsiteX17" fmla="*/ 1208447 w 2015691"/>
                <a:gd name="connsiteY17" fmla="*/ 200024 h 1399068"/>
                <a:gd name="connsiteX18" fmla="*/ 1348942 w 2015691"/>
                <a:gd name="connsiteY18" fmla="*/ 211931 h 1399068"/>
                <a:gd name="connsiteX19" fmla="*/ 1510866 w 2015691"/>
                <a:gd name="connsiteY19" fmla="*/ 242887 h 1399068"/>
                <a:gd name="connsiteX20" fmla="*/ 1658504 w 2015691"/>
                <a:gd name="connsiteY20" fmla="*/ 295275 h 1399068"/>
                <a:gd name="connsiteX21" fmla="*/ 1691841 w 2015691"/>
                <a:gd name="connsiteY21" fmla="*/ 314325 h 1399068"/>
                <a:gd name="connsiteX22" fmla="*/ 1720416 w 2015691"/>
                <a:gd name="connsiteY22" fmla="*/ 342900 h 1399068"/>
                <a:gd name="connsiteX23" fmla="*/ 1758516 w 2015691"/>
                <a:gd name="connsiteY23" fmla="*/ 390525 h 1399068"/>
                <a:gd name="connsiteX24" fmla="*/ 1777566 w 2015691"/>
                <a:gd name="connsiteY24" fmla="*/ 419100 h 1399068"/>
                <a:gd name="connsiteX25" fmla="*/ 1806141 w 2015691"/>
                <a:gd name="connsiteY25" fmla="*/ 471488 h 1399068"/>
                <a:gd name="connsiteX26" fmla="*/ 1849004 w 2015691"/>
                <a:gd name="connsiteY26" fmla="*/ 542925 h 1399068"/>
                <a:gd name="connsiteX27" fmla="*/ 1863291 w 2015691"/>
                <a:gd name="connsiteY27" fmla="*/ 571500 h 1399068"/>
                <a:gd name="connsiteX28" fmla="*/ 1872816 w 2015691"/>
                <a:gd name="connsiteY28" fmla="*/ 600075 h 1399068"/>
                <a:gd name="connsiteX29" fmla="*/ 1891866 w 2015691"/>
                <a:gd name="connsiteY29" fmla="*/ 642938 h 1399068"/>
                <a:gd name="connsiteX30" fmla="*/ 1910916 w 2015691"/>
                <a:gd name="connsiteY30" fmla="*/ 695325 h 1399068"/>
                <a:gd name="connsiteX31" fmla="*/ 1925204 w 2015691"/>
                <a:gd name="connsiteY31" fmla="*/ 747713 h 1399068"/>
                <a:gd name="connsiteX32" fmla="*/ 1934729 w 2015691"/>
                <a:gd name="connsiteY32" fmla="*/ 804863 h 1399068"/>
                <a:gd name="connsiteX33" fmla="*/ 1946635 w 2015691"/>
                <a:gd name="connsiteY33" fmla="*/ 940594 h 1399068"/>
                <a:gd name="connsiteX34" fmla="*/ 1958541 w 2015691"/>
                <a:gd name="connsiteY34" fmla="*/ 1000125 h 1399068"/>
                <a:gd name="connsiteX35" fmla="*/ 1951397 w 2015691"/>
                <a:gd name="connsiteY35" fmla="*/ 1166813 h 1399068"/>
                <a:gd name="connsiteX36" fmla="*/ 1987116 w 2015691"/>
                <a:gd name="connsiteY36" fmla="*/ 1285875 h 1399068"/>
                <a:gd name="connsiteX37" fmla="*/ 1977591 w 2015691"/>
                <a:gd name="connsiteY37" fmla="*/ 1357313 h 1399068"/>
                <a:gd name="connsiteX38" fmla="*/ 1968066 w 2015691"/>
                <a:gd name="connsiteY38" fmla="*/ 1395413 h 1399068"/>
                <a:gd name="connsiteX39" fmla="*/ 1963304 w 2015691"/>
                <a:gd name="connsiteY39" fmla="*/ 1271587 h 1399068"/>
                <a:gd name="connsiteX40" fmla="*/ 1982354 w 2015691"/>
                <a:gd name="connsiteY40" fmla="*/ 1238250 h 1399068"/>
                <a:gd name="connsiteX41" fmla="*/ 1991879 w 2015691"/>
                <a:gd name="connsiteY41" fmla="*/ 1200150 h 1399068"/>
                <a:gd name="connsiteX42" fmla="*/ 2001404 w 2015691"/>
                <a:gd name="connsiteY42" fmla="*/ 1171575 h 1399068"/>
                <a:gd name="connsiteX43" fmla="*/ 2006166 w 2015691"/>
                <a:gd name="connsiteY43" fmla="*/ 1085850 h 1399068"/>
                <a:gd name="connsiteX44" fmla="*/ 2015691 w 2015691"/>
                <a:gd name="connsiteY44" fmla="*/ 809625 h 1399068"/>
                <a:gd name="connsiteX45" fmla="*/ 2010929 w 2015691"/>
                <a:gd name="connsiteY45" fmla="*/ 666750 h 1399068"/>
                <a:gd name="connsiteX46" fmla="*/ 1991879 w 2015691"/>
                <a:gd name="connsiteY46" fmla="*/ 633413 h 1399068"/>
                <a:gd name="connsiteX47" fmla="*/ 1982354 w 2015691"/>
                <a:gd name="connsiteY47" fmla="*/ 609600 h 1399068"/>
                <a:gd name="connsiteX48" fmla="*/ 1972829 w 2015691"/>
                <a:gd name="connsiteY48" fmla="*/ 581025 h 1399068"/>
                <a:gd name="connsiteX49" fmla="*/ 1963304 w 2015691"/>
                <a:gd name="connsiteY49" fmla="*/ 566738 h 1399068"/>
                <a:gd name="connsiteX50" fmla="*/ 1958541 w 2015691"/>
                <a:gd name="connsiteY50" fmla="*/ 542925 h 1399068"/>
                <a:gd name="connsiteX51" fmla="*/ 1949016 w 2015691"/>
                <a:gd name="connsiteY51" fmla="*/ 528638 h 1399068"/>
                <a:gd name="connsiteX52" fmla="*/ 1944254 w 2015691"/>
                <a:gd name="connsiteY52" fmla="*/ 514350 h 1399068"/>
                <a:gd name="connsiteX53" fmla="*/ 1934729 w 2015691"/>
                <a:gd name="connsiteY53" fmla="*/ 495300 h 1399068"/>
                <a:gd name="connsiteX54" fmla="*/ 1925204 w 2015691"/>
                <a:gd name="connsiteY54" fmla="*/ 457200 h 1399068"/>
                <a:gd name="connsiteX55" fmla="*/ 1915679 w 2015691"/>
                <a:gd name="connsiteY55" fmla="*/ 438150 h 1399068"/>
                <a:gd name="connsiteX56" fmla="*/ 1901391 w 2015691"/>
                <a:gd name="connsiteY56" fmla="*/ 404813 h 1399068"/>
                <a:gd name="connsiteX57" fmla="*/ 1891866 w 2015691"/>
                <a:gd name="connsiteY57" fmla="*/ 376238 h 1399068"/>
                <a:gd name="connsiteX58" fmla="*/ 1887104 w 2015691"/>
                <a:gd name="connsiteY58" fmla="*/ 361950 h 1399068"/>
                <a:gd name="connsiteX59" fmla="*/ 1882341 w 2015691"/>
                <a:gd name="connsiteY59" fmla="*/ 342900 h 1399068"/>
                <a:gd name="connsiteX60" fmla="*/ 1872816 w 2015691"/>
                <a:gd name="connsiteY60" fmla="*/ 328613 h 1399068"/>
                <a:gd name="connsiteX61" fmla="*/ 1853766 w 2015691"/>
                <a:gd name="connsiteY61" fmla="*/ 280988 h 1399068"/>
                <a:gd name="connsiteX62" fmla="*/ 1849004 w 2015691"/>
                <a:gd name="connsiteY62" fmla="*/ 266700 h 1399068"/>
                <a:gd name="connsiteX63" fmla="*/ 1839479 w 2015691"/>
                <a:gd name="connsiteY63" fmla="*/ 252413 h 1399068"/>
                <a:gd name="connsiteX64" fmla="*/ 1825191 w 2015691"/>
                <a:gd name="connsiteY64" fmla="*/ 228600 h 1399068"/>
                <a:gd name="connsiteX65" fmla="*/ 1815666 w 2015691"/>
                <a:gd name="connsiteY65" fmla="*/ 214313 h 1399068"/>
                <a:gd name="connsiteX66" fmla="*/ 1801379 w 2015691"/>
                <a:gd name="connsiteY66" fmla="*/ 204788 h 1399068"/>
                <a:gd name="connsiteX67" fmla="*/ 1777566 w 2015691"/>
                <a:gd name="connsiteY67" fmla="*/ 176213 h 1399068"/>
                <a:gd name="connsiteX68" fmla="*/ 1768041 w 2015691"/>
                <a:gd name="connsiteY68" fmla="*/ 161925 h 1399068"/>
                <a:gd name="connsiteX69" fmla="*/ 1739466 w 2015691"/>
                <a:gd name="connsiteY69" fmla="*/ 152400 h 1399068"/>
                <a:gd name="connsiteX70" fmla="*/ 1710891 w 2015691"/>
                <a:gd name="connsiteY70" fmla="*/ 142875 h 1399068"/>
                <a:gd name="connsiteX71" fmla="*/ 1691841 w 2015691"/>
                <a:gd name="connsiteY71" fmla="*/ 133350 h 1399068"/>
                <a:gd name="connsiteX72" fmla="*/ 1634691 w 2015691"/>
                <a:gd name="connsiteY72" fmla="*/ 123825 h 1399068"/>
                <a:gd name="connsiteX73" fmla="*/ 1596591 w 2015691"/>
                <a:gd name="connsiteY73" fmla="*/ 109538 h 1399068"/>
                <a:gd name="connsiteX74" fmla="*/ 1477529 w 2015691"/>
                <a:gd name="connsiteY74" fmla="*/ 95250 h 1399068"/>
                <a:gd name="connsiteX75" fmla="*/ 1444191 w 2015691"/>
                <a:gd name="connsiteY75" fmla="*/ 90488 h 1399068"/>
                <a:gd name="connsiteX76" fmla="*/ 1382279 w 2015691"/>
                <a:gd name="connsiteY76" fmla="*/ 76200 h 1399068"/>
                <a:gd name="connsiteX77" fmla="*/ 1325129 w 2015691"/>
                <a:gd name="connsiteY77" fmla="*/ 71438 h 1399068"/>
                <a:gd name="connsiteX78" fmla="*/ 1282266 w 2015691"/>
                <a:gd name="connsiteY78" fmla="*/ 61913 h 1399068"/>
                <a:gd name="connsiteX79" fmla="*/ 1267979 w 2015691"/>
                <a:gd name="connsiteY79" fmla="*/ 52388 h 1399068"/>
                <a:gd name="connsiteX80" fmla="*/ 1244166 w 2015691"/>
                <a:gd name="connsiteY80" fmla="*/ 47625 h 1399068"/>
                <a:gd name="connsiteX81" fmla="*/ 1215591 w 2015691"/>
                <a:gd name="connsiteY81" fmla="*/ 38100 h 1399068"/>
                <a:gd name="connsiteX82" fmla="*/ 1187016 w 2015691"/>
                <a:gd name="connsiteY82" fmla="*/ 28575 h 1399068"/>
                <a:gd name="connsiteX83" fmla="*/ 1110816 w 2015691"/>
                <a:gd name="connsiteY83" fmla="*/ 19050 h 1399068"/>
                <a:gd name="connsiteX84" fmla="*/ 1077479 w 2015691"/>
                <a:gd name="connsiteY84" fmla="*/ 9525 h 1399068"/>
                <a:gd name="connsiteX85" fmla="*/ 1025091 w 2015691"/>
                <a:gd name="connsiteY85" fmla="*/ 0 h 1399068"/>
                <a:gd name="connsiteX86" fmla="*/ 872691 w 2015691"/>
                <a:gd name="connsiteY86" fmla="*/ 4763 h 1399068"/>
                <a:gd name="connsiteX87" fmla="*/ 858404 w 2015691"/>
                <a:gd name="connsiteY87" fmla="*/ 9525 h 1399068"/>
                <a:gd name="connsiteX88" fmla="*/ 834591 w 2015691"/>
                <a:gd name="connsiteY88" fmla="*/ 19050 h 1399068"/>
                <a:gd name="connsiteX89" fmla="*/ 815541 w 2015691"/>
                <a:gd name="connsiteY89" fmla="*/ 28575 h 1399068"/>
                <a:gd name="connsiteX90" fmla="*/ 801254 w 2015691"/>
                <a:gd name="connsiteY90" fmla="*/ 33338 h 1399068"/>
                <a:gd name="connsiteX91" fmla="*/ 782204 w 2015691"/>
                <a:gd name="connsiteY91" fmla="*/ 42863 h 1399068"/>
                <a:gd name="connsiteX92" fmla="*/ 734579 w 2015691"/>
                <a:gd name="connsiteY92" fmla="*/ 57150 h 1399068"/>
                <a:gd name="connsiteX93" fmla="*/ 696479 w 2015691"/>
                <a:gd name="connsiteY93" fmla="*/ 71438 h 1399068"/>
                <a:gd name="connsiteX94" fmla="*/ 653616 w 2015691"/>
                <a:gd name="connsiteY94" fmla="*/ 80963 h 1399068"/>
                <a:gd name="connsiteX95" fmla="*/ 620279 w 2015691"/>
                <a:gd name="connsiteY95" fmla="*/ 95250 h 1399068"/>
                <a:gd name="connsiteX96" fmla="*/ 586941 w 2015691"/>
                <a:gd name="connsiteY96" fmla="*/ 100013 h 1399068"/>
                <a:gd name="connsiteX97" fmla="*/ 539316 w 2015691"/>
                <a:gd name="connsiteY97" fmla="*/ 119063 h 1399068"/>
                <a:gd name="connsiteX98" fmla="*/ 505979 w 2015691"/>
                <a:gd name="connsiteY98" fmla="*/ 133350 h 1399068"/>
                <a:gd name="connsiteX99" fmla="*/ 491691 w 2015691"/>
                <a:gd name="connsiteY99" fmla="*/ 147638 h 1399068"/>
                <a:gd name="connsiteX100" fmla="*/ 453591 w 2015691"/>
                <a:gd name="connsiteY100" fmla="*/ 166688 h 1399068"/>
                <a:gd name="connsiteX101" fmla="*/ 420254 w 2015691"/>
                <a:gd name="connsiteY101" fmla="*/ 180975 h 1399068"/>
                <a:gd name="connsiteX102" fmla="*/ 401204 w 2015691"/>
                <a:gd name="connsiteY102" fmla="*/ 195263 h 1399068"/>
                <a:gd name="connsiteX103" fmla="*/ 386916 w 2015691"/>
                <a:gd name="connsiteY103" fmla="*/ 200025 h 1399068"/>
                <a:gd name="connsiteX104" fmla="*/ 367866 w 2015691"/>
                <a:gd name="connsiteY104" fmla="*/ 214313 h 1399068"/>
                <a:gd name="connsiteX105" fmla="*/ 329766 w 2015691"/>
                <a:gd name="connsiteY105" fmla="*/ 233363 h 1399068"/>
                <a:gd name="connsiteX106" fmla="*/ 301191 w 2015691"/>
                <a:gd name="connsiteY106" fmla="*/ 252413 h 1399068"/>
                <a:gd name="connsiteX107" fmla="*/ 286904 w 2015691"/>
                <a:gd name="connsiteY107" fmla="*/ 261938 h 1399068"/>
                <a:gd name="connsiteX108" fmla="*/ 267854 w 2015691"/>
                <a:gd name="connsiteY108" fmla="*/ 271463 h 1399068"/>
                <a:gd name="connsiteX109" fmla="*/ 258329 w 2015691"/>
                <a:gd name="connsiteY109" fmla="*/ 285750 h 1399068"/>
                <a:gd name="connsiteX110" fmla="*/ 244041 w 2015691"/>
                <a:gd name="connsiteY110" fmla="*/ 300038 h 1399068"/>
                <a:gd name="connsiteX111" fmla="*/ 220229 w 2015691"/>
                <a:gd name="connsiteY111" fmla="*/ 333375 h 1399068"/>
                <a:gd name="connsiteX112" fmla="*/ 215466 w 2015691"/>
                <a:gd name="connsiteY112" fmla="*/ 347663 h 1399068"/>
                <a:gd name="connsiteX113" fmla="*/ 205941 w 2015691"/>
                <a:gd name="connsiteY113" fmla="*/ 371475 h 1399068"/>
                <a:gd name="connsiteX114" fmla="*/ 186891 w 2015691"/>
                <a:gd name="connsiteY114" fmla="*/ 404813 h 1399068"/>
                <a:gd name="connsiteX115" fmla="*/ 177366 w 2015691"/>
                <a:gd name="connsiteY115" fmla="*/ 442913 h 1399068"/>
                <a:gd name="connsiteX116" fmla="*/ 167841 w 2015691"/>
                <a:gd name="connsiteY116" fmla="*/ 490538 h 1399068"/>
                <a:gd name="connsiteX117" fmla="*/ 163079 w 2015691"/>
                <a:gd name="connsiteY117" fmla="*/ 504825 h 1399068"/>
                <a:gd name="connsiteX118" fmla="*/ 10679 w 2015691"/>
                <a:gd name="connsiteY118" fmla="*/ 559593 h 1399068"/>
                <a:gd name="connsiteX119" fmla="*/ 17822 w 2015691"/>
                <a:gd name="connsiteY119" fmla="*/ 809625 h 1399068"/>
                <a:gd name="connsiteX120" fmla="*/ 58304 w 2015691"/>
                <a:gd name="connsiteY120" fmla="*/ 1045370 h 1399068"/>
                <a:gd name="connsiteX121" fmla="*/ 108310 w 2015691"/>
                <a:gd name="connsiteY121" fmla="*/ 1252538 h 1399068"/>
                <a:gd name="connsiteX0" fmla="*/ 108310 w 2015691"/>
                <a:gd name="connsiteY0" fmla="*/ 1252538 h 1399068"/>
                <a:gd name="connsiteX1" fmla="*/ 160697 w 2015691"/>
                <a:gd name="connsiteY1" fmla="*/ 1312069 h 1399068"/>
                <a:gd name="connsiteX2" fmla="*/ 184510 w 2015691"/>
                <a:gd name="connsiteY2" fmla="*/ 1378743 h 1399068"/>
                <a:gd name="connsiteX3" fmla="*/ 174985 w 2015691"/>
                <a:gd name="connsiteY3" fmla="*/ 1190624 h 1399068"/>
                <a:gd name="connsiteX4" fmla="*/ 177366 w 2015691"/>
                <a:gd name="connsiteY4" fmla="*/ 1023938 h 1399068"/>
                <a:gd name="connsiteX5" fmla="*/ 172604 w 2015691"/>
                <a:gd name="connsiteY5" fmla="*/ 957263 h 1399068"/>
                <a:gd name="connsiteX6" fmla="*/ 182129 w 2015691"/>
                <a:gd name="connsiteY6" fmla="*/ 828675 h 1399068"/>
                <a:gd name="connsiteX7" fmla="*/ 196416 w 2015691"/>
                <a:gd name="connsiteY7" fmla="*/ 762000 h 1399068"/>
                <a:gd name="connsiteX8" fmla="*/ 210704 w 2015691"/>
                <a:gd name="connsiteY8" fmla="*/ 661988 h 1399068"/>
                <a:gd name="connsiteX9" fmla="*/ 222610 w 2015691"/>
                <a:gd name="connsiteY9" fmla="*/ 640557 h 1399068"/>
                <a:gd name="connsiteX10" fmla="*/ 258329 w 2015691"/>
                <a:gd name="connsiteY10" fmla="*/ 609600 h 1399068"/>
                <a:gd name="connsiteX11" fmla="*/ 272616 w 2015691"/>
                <a:gd name="connsiteY11" fmla="*/ 509587 h 1399068"/>
                <a:gd name="connsiteX12" fmla="*/ 301191 w 2015691"/>
                <a:gd name="connsiteY12" fmla="*/ 447675 h 1399068"/>
                <a:gd name="connsiteX13" fmla="*/ 553604 w 2015691"/>
                <a:gd name="connsiteY13" fmla="*/ 283369 h 1399068"/>
                <a:gd name="connsiteX14" fmla="*/ 701241 w 2015691"/>
                <a:gd name="connsiteY14" fmla="*/ 264318 h 1399068"/>
                <a:gd name="connsiteX15" fmla="*/ 875073 w 2015691"/>
                <a:gd name="connsiteY15" fmla="*/ 230981 h 1399068"/>
                <a:gd name="connsiteX16" fmla="*/ 991754 w 2015691"/>
                <a:gd name="connsiteY16" fmla="*/ 209550 h 1399068"/>
                <a:gd name="connsiteX17" fmla="*/ 1208447 w 2015691"/>
                <a:gd name="connsiteY17" fmla="*/ 200024 h 1399068"/>
                <a:gd name="connsiteX18" fmla="*/ 1348942 w 2015691"/>
                <a:gd name="connsiteY18" fmla="*/ 211931 h 1399068"/>
                <a:gd name="connsiteX19" fmla="*/ 1510866 w 2015691"/>
                <a:gd name="connsiteY19" fmla="*/ 242887 h 1399068"/>
                <a:gd name="connsiteX20" fmla="*/ 1658504 w 2015691"/>
                <a:gd name="connsiteY20" fmla="*/ 295275 h 1399068"/>
                <a:gd name="connsiteX21" fmla="*/ 1691841 w 2015691"/>
                <a:gd name="connsiteY21" fmla="*/ 314325 h 1399068"/>
                <a:gd name="connsiteX22" fmla="*/ 1720416 w 2015691"/>
                <a:gd name="connsiteY22" fmla="*/ 342900 h 1399068"/>
                <a:gd name="connsiteX23" fmla="*/ 1758516 w 2015691"/>
                <a:gd name="connsiteY23" fmla="*/ 390525 h 1399068"/>
                <a:gd name="connsiteX24" fmla="*/ 1777566 w 2015691"/>
                <a:gd name="connsiteY24" fmla="*/ 419100 h 1399068"/>
                <a:gd name="connsiteX25" fmla="*/ 1806141 w 2015691"/>
                <a:gd name="connsiteY25" fmla="*/ 471488 h 1399068"/>
                <a:gd name="connsiteX26" fmla="*/ 1849004 w 2015691"/>
                <a:gd name="connsiteY26" fmla="*/ 542925 h 1399068"/>
                <a:gd name="connsiteX27" fmla="*/ 1863291 w 2015691"/>
                <a:gd name="connsiteY27" fmla="*/ 571500 h 1399068"/>
                <a:gd name="connsiteX28" fmla="*/ 1872816 w 2015691"/>
                <a:gd name="connsiteY28" fmla="*/ 600075 h 1399068"/>
                <a:gd name="connsiteX29" fmla="*/ 1891866 w 2015691"/>
                <a:gd name="connsiteY29" fmla="*/ 642938 h 1399068"/>
                <a:gd name="connsiteX30" fmla="*/ 1910916 w 2015691"/>
                <a:gd name="connsiteY30" fmla="*/ 695325 h 1399068"/>
                <a:gd name="connsiteX31" fmla="*/ 1925204 w 2015691"/>
                <a:gd name="connsiteY31" fmla="*/ 747713 h 1399068"/>
                <a:gd name="connsiteX32" fmla="*/ 1934729 w 2015691"/>
                <a:gd name="connsiteY32" fmla="*/ 804863 h 1399068"/>
                <a:gd name="connsiteX33" fmla="*/ 1946635 w 2015691"/>
                <a:gd name="connsiteY33" fmla="*/ 940594 h 1399068"/>
                <a:gd name="connsiteX34" fmla="*/ 1958541 w 2015691"/>
                <a:gd name="connsiteY34" fmla="*/ 1000125 h 1399068"/>
                <a:gd name="connsiteX35" fmla="*/ 1951397 w 2015691"/>
                <a:gd name="connsiteY35" fmla="*/ 1166813 h 1399068"/>
                <a:gd name="connsiteX36" fmla="*/ 1987116 w 2015691"/>
                <a:gd name="connsiteY36" fmla="*/ 1285875 h 1399068"/>
                <a:gd name="connsiteX37" fmla="*/ 1977591 w 2015691"/>
                <a:gd name="connsiteY37" fmla="*/ 1357313 h 1399068"/>
                <a:gd name="connsiteX38" fmla="*/ 1968066 w 2015691"/>
                <a:gd name="connsiteY38" fmla="*/ 1395413 h 1399068"/>
                <a:gd name="connsiteX39" fmla="*/ 1963304 w 2015691"/>
                <a:gd name="connsiteY39" fmla="*/ 1271587 h 1399068"/>
                <a:gd name="connsiteX40" fmla="*/ 1982354 w 2015691"/>
                <a:gd name="connsiteY40" fmla="*/ 1238250 h 1399068"/>
                <a:gd name="connsiteX41" fmla="*/ 1991879 w 2015691"/>
                <a:gd name="connsiteY41" fmla="*/ 1200150 h 1399068"/>
                <a:gd name="connsiteX42" fmla="*/ 2001404 w 2015691"/>
                <a:gd name="connsiteY42" fmla="*/ 1171575 h 1399068"/>
                <a:gd name="connsiteX43" fmla="*/ 2006166 w 2015691"/>
                <a:gd name="connsiteY43" fmla="*/ 1085850 h 1399068"/>
                <a:gd name="connsiteX44" fmla="*/ 2015691 w 2015691"/>
                <a:gd name="connsiteY44" fmla="*/ 809625 h 1399068"/>
                <a:gd name="connsiteX45" fmla="*/ 2010929 w 2015691"/>
                <a:gd name="connsiteY45" fmla="*/ 666750 h 1399068"/>
                <a:gd name="connsiteX46" fmla="*/ 1991879 w 2015691"/>
                <a:gd name="connsiteY46" fmla="*/ 633413 h 1399068"/>
                <a:gd name="connsiteX47" fmla="*/ 1982354 w 2015691"/>
                <a:gd name="connsiteY47" fmla="*/ 609600 h 1399068"/>
                <a:gd name="connsiteX48" fmla="*/ 1972829 w 2015691"/>
                <a:gd name="connsiteY48" fmla="*/ 581025 h 1399068"/>
                <a:gd name="connsiteX49" fmla="*/ 1963304 w 2015691"/>
                <a:gd name="connsiteY49" fmla="*/ 566738 h 1399068"/>
                <a:gd name="connsiteX50" fmla="*/ 1958541 w 2015691"/>
                <a:gd name="connsiteY50" fmla="*/ 542925 h 1399068"/>
                <a:gd name="connsiteX51" fmla="*/ 1949016 w 2015691"/>
                <a:gd name="connsiteY51" fmla="*/ 528638 h 1399068"/>
                <a:gd name="connsiteX52" fmla="*/ 1944254 w 2015691"/>
                <a:gd name="connsiteY52" fmla="*/ 514350 h 1399068"/>
                <a:gd name="connsiteX53" fmla="*/ 1934729 w 2015691"/>
                <a:gd name="connsiteY53" fmla="*/ 495300 h 1399068"/>
                <a:gd name="connsiteX54" fmla="*/ 1925204 w 2015691"/>
                <a:gd name="connsiteY54" fmla="*/ 457200 h 1399068"/>
                <a:gd name="connsiteX55" fmla="*/ 1915679 w 2015691"/>
                <a:gd name="connsiteY55" fmla="*/ 438150 h 1399068"/>
                <a:gd name="connsiteX56" fmla="*/ 1901391 w 2015691"/>
                <a:gd name="connsiteY56" fmla="*/ 404813 h 1399068"/>
                <a:gd name="connsiteX57" fmla="*/ 1891866 w 2015691"/>
                <a:gd name="connsiteY57" fmla="*/ 376238 h 1399068"/>
                <a:gd name="connsiteX58" fmla="*/ 1887104 w 2015691"/>
                <a:gd name="connsiteY58" fmla="*/ 361950 h 1399068"/>
                <a:gd name="connsiteX59" fmla="*/ 1882341 w 2015691"/>
                <a:gd name="connsiteY59" fmla="*/ 342900 h 1399068"/>
                <a:gd name="connsiteX60" fmla="*/ 1872816 w 2015691"/>
                <a:gd name="connsiteY60" fmla="*/ 328613 h 1399068"/>
                <a:gd name="connsiteX61" fmla="*/ 1853766 w 2015691"/>
                <a:gd name="connsiteY61" fmla="*/ 280988 h 1399068"/>
                <a:gd name="connsiteX62" fmla="*/ 1849004 w 2015691"/>
                <a:gd name="connsiteY62" fmla="*/ 266700 h 1399068"/>
                <a:gd name="connsiteX63" fmla="*/ 1839479 w 2015691"/>
                <a:gd name="connsiteY63" fmla="*/ 252413 h 1399068"/>
                <a:gd name="connsiteX64" fmla="*/ 1825191 w 2015691"/>
                <a:gd name="connsiteY64" fmla="*/ 228600 h 1399068"/>
                <a:gd name="connsiteX65" fmla="*/ 1815666 w 2015691"/>
                <a:gd name="connsiteY65" fmla="*/ 214313 h 1399068"/>
                <a:gd name="connsiteX66" fmla="*/ 1801379 w 2015691"/>
                <a:gd name="connsiteY66" fmla="*/ 204788 h 1399068"/>
                <a:gd name="connsiteX67" fmla="*/ 1777566 w 2015691"/>
                <a:gd name="connsiteY67" fmla="*/ 176213 h 1399068"/>
                <a:gd name="connsiteX68" fmla="*/ 1768041 w 2015691"/>
                <a:gd name="connsiteY68" fmla="*/ 161925 h 1399068"/>
                <a:gd name="connsiteX69" fmla="*/ 1739466 w 2015691"/>
                <a:gd name="connsiteY69" fmla="*/ 152400 h 1399068"/>
                <a:gd name="connsiteX70" fmla="*/ 1710891 w 2015691"/>
                <a:gd name="connsiteY70" fmla="*/ 142875 h 1399068"/>
                <a:gd name="connsiteX71" fmla="*/ 1691841 w 2015691"/>
                <a:gd name="connsiteY71" fmla="*/ 133350 h 1399068"/>
                <a:gd name="connsiteX72" fmla="*/ 1634691 w 2015691"/>
                <a:gd name="connsiteY72" fmla="*/ 123825 h 1399068"/>
                <a:gd name="connsiteX73" fmla="*/ 1596591 w 2015691"/>
                <a:gd name="connsiteY73" fmla="*/ 109538 h 1399068"/>
                <a:gd name="connsiteX74" fmla="*/ 1477529 w 2015691"/>
                <a:gd name="connsiteY74" fmla="*/ 95250 h 1399068"/>
                <a:gd name="connsiteX75" fmla="*/ 1444191 w 2015691"/>
                <a:gd name="connsiteY75" fmla="*/ 90488 h 1399068"/>
                <a:gd name="connsiteX76" fmla="*/ 1382279 w 2015691"/>
                <a:gd name="connsiteY76" fmla="*/ 76200 h 1399068"/>
                <a:gd name="connsiteX77" fmla="*/ 1325129 w 2015691"/>
                <a:gd name="connsiteY77" fmla="*/ 71438 h 1399068"/>
                <a:gd name="connsiteX78" fmla="*/ 1282266 w 2015691"/>
                <a:gd name="connsiteY78" fmla="*/ 61913 h 1399068"/>
                <a:gd name="connsiteX79" fmla="*/ 1267979 w 2015691"/>
                <a:gd name="connsiteY79" fmla="*/ 52388 h 1399068"/>
                <a:gd name="connsiteX80" fmla="*/ 1244166 w 2015691"/>
                <a:gd name="connsiteY80" fmla="*/ 47625 h 1399068"/>
                <a:gd name="connsiteX81" fmla="*/ 1215591 w 2015691"/>
                <a:gd name="connsiteY81" fmla="*/ 38100 h 1399068"/>
                <a:gd name="connsiteX82" fmla="*/ 1187016 w 2015691"/>
                <a:gd name="connsiteY82" fmla="*/ 28575 h 1399068"/>
                <a:gd name="connsiteX83" fmla="*/ 1110816 w 2015691"/>
                <a:gd name="connsiteY83" fmla="*/ 19050 h 1399068"/>
                <a:gd name="connsiteX84" fmla="*/ 1077479 w 2015691"/>
                <a:gd name="connsiteY84" fmla="*/ 9525 h 1399068"/>
                <a:gd name="connsiteX85" fmla="*/ 1025091 w 2015691"/>
                <a:gd name="connsiteY85" fmla="*/ 0 h 1399068"/>
                <a:gd name="connsiteX86" fmla="*/ 872691 w 2015691"/>
                <a:gd name="connsiteY86" fmla="*/ 4763 h 1399068"/>
                <a:gd name="connsiteX87" fmla="*/ 858404 w 2015691"/>
                <a:gd name="connsiteY87" fmla="*/ 9525 h 1399068"/>
                <a:gd name="connsiteX88" fmla="*/ 834591 w 2015691"/>
                <a:gd name="connsiteY88" fmla="*/ 19050 h 1399068"/>
                <a:gd name="connsiteX89" fmla="*/ 815541 w 2015691"/>
                <a:gd name="connsiteY89" fmla="*/ 28575 h 1399068"/>
                <a:gd name="connsiteX90" fmla="*/ 801254 w 2015691"/>
                <a:gd name="connsiteY90" fmla="*/ 33338 h 1399068"/>
                <a:gd name="connsiteX91" fmla="*/ 782204 w 2015691"/>
                <a:gd name="connsiteY91" fmla="*/ 42863 h 1399068"/>
                <a:gd name="connsiteX92" fmla="*/ 734579 w 2015691"/>
                <a:gd name="connsiteY92" fmla="*/ 57150 h 1399068"/>
                <a:gd name="connsiteX93" fmla="*/ 696479 w 2015691"/>
                <a:gd name="connsiteY93" fmla="*/ 71438 h 1399068"/>
                <a:gd name="connsiteX94" fmla="*/ 653616 w 2015691"/>
                <a:gd name="connsiteY94" fmla="*/ 80963 h 1399068"/>
                <a:gd name="connsiteX95" fmla="*/ 620279 w 2015691"/>
                <a:gd name="connsiteY95" fmla="*/ 95250 h 1399068"/>
                <a:gd name="connsiteX96" fmla="*/ 586941 w 2015691"/>
                <a:gd name="connsiteY96" fmla="*/ 100013 h 1399068"/>
                <a:gd name="connsiteX97" fmla="*/ 539316 w 2015691"/>
                <a:gd name="connsiteY97" fmla="*/ 119063 h 1399068"/>
                <a:gd name="connsiteX98" fmla="*/ 505979 w 2015691"/>
                <a:gd name="connsiteY98" fmla="*/ 133350 h 1399068"/>
                <a:gd name="connsiteX99" fmla="*/ 491691 w 2015691"/>
                <a:gd name="connsiteY99" fmla="*/ 147638 h 1399068"/>
                <a:gd name="connsiteX100" fmla="*/ 453591 w 2015691"/>
                <a:gd name="connsiteY100" fmla="*/ 166688 h 1399068"/>
                <a:gd name="connsiteX101" fmla="*/ 420254 w 2015691"/>
                <a:gd name="connsiteY101" fmla="*/ 180975 h 1399068"/>
                <a:gd name="connsiteX102" fmla="*/ 401204 w 2015691"/>
                <a:gd name="connsiteY102" fmla="*/ 195263 h 1399068"/>
                <a:gd name="connsiteX103" fmla="*/ 386916 w 2015691"/>
                <a:gd name="connsiteY103" fmla="*/ 200025 h 1399068"/>
                <a:gd name="connsiteX104" fmla="*/ 367866 w 2015691"/>
                <a:gd name="connsiteY104" fmla="*/ 214313 h 1399068"/>
                <a:gd name="connsiteX105" fmla="*/ 329766 w 2015691"/>
                <a:gd name="connsiteY105" fmla="*/ 233363 h 1399068"/>
                <a:gd name="connsiteX106" fmla="*/ 301191 w 2015691"/>
                <a:gd name="connsiteY106" fmla="*/ 252413 h 1399068"/>
                <a:gd name="connsiteX107" fmla="*/ 286904 w 2015691"/>
                <a:gd name="connsiteY107" fmla="*/ 261938 h 1399068"/>
                <a:gd name="connsiteX108" fmla="*/ 267854 w 2015691"/>
                <a:gd name="connsiteY108" fmla="*/ 271463 h 1399068"/>
                <a:gd name="connsiteX109" fmla="*/ 258329 w 2015691"/>
                <a:gd name="connsiteY109" fmla="*/ 285750 h 1399068"/>
                <a:gd name="connsiteX110" fmla="*/ 244041 w 2015691"/>
                <a:gd name="connsiteY110" fmla="*/ 300038 h 1399068"/>
                <a:gd name="connsiteX111" fmla="*/ 220229 w 2015691"/>
                <a:gd name="connsiteY111" fmla="*/ 333375 h 1399068"/>
                <a:gd name="connsiteX112" fmla="*/ 215466 w 2015691"/>
                <a:gd name="connsiteY112" fmla="*/ 347663 h 1399068"/>
                <a:gd name="connsiteX113" fmla="*/ 205941 w 2015691"/>
                <a:gd name="connsiteY113" fmla="*/ 371475 h 1399068"/>
                <a:gd name="connsiteX114" fmla="*/ 186891 w 2015691"/>
                <a:gd name="connsiteY114" fmla="*/ 404813 h 1399068"/>
                <a:gd name="connsiteX115" fmla="*/ 177366 w 2015691"/>
                <a:gd name="connsiteY115" fmla="*/ 442913 h 1399068"/>
                <a:gd name="connsiteX116" fmla="*/ 163079 w 2015691"/>
                <a:gd name="connsiteY116" fmla="*/ 504825 h 1399068"/>
                <a:gd name="connsiteX117" fmla="*/ 10679 w 2015691"/>
                <a:gd name="connsiteY117" fmla="*/ 559593 h 1399068"/>
                <a:gd name="connsiteX118" fmla="*/ 17822 w 2015691"/>
                <a:gd name="connsiteY118" fmla="*/ 809625 h 1399068"/>
                <a:gd name="connsiteX119" fmla="*/ 58304 w 2015691"/>
                <a:gd name="connsiteY119" fmla="*/ 1045370 h 1399068"/>
                <a:gd name="connsiteX120" fmla="*/ 108310 w 2015691"/>
                <a:gd name="connsiteY120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97537 w 2016749"/>
                <a:gd name="connsiteY93" fmla="*/ 71438 h 1399068"/>
                <a:gd name="connsiteX94" fmla="*/ 654674 w 2016749"/>
                <a:gd name="connsiteY94" fmla="*/ 80963 h 1399068"/>
                <a:gd name="connsiteX95" fmla="*/ 621337 w 2016749"/>
                <a:gd name="connsiteY95" fmla="*/ 95250 h 1399068"/>
                <a:gd name="connsiteX96" fmla="*/ 587999 w 2016749"/>
                <a:gd name="connsiteY96" fmla="*/ 100013 h 1399068"/>
                <a:gd name="connsiteX97" fmla="*/ 540374 w 2016749"/>
                <a:gd name="connsiteY97" fmla="*/ 119063 h 1399068"/>
                <a:gd name="connsiteX98" fmla="*/ 507037 w 2016749"/>
                <a:gd name="connsiteY98" fmla="*/ 133350 h 1399068"/>
                <a:gd name="connsiteX99" fmla="*/ 492749 w 2016749"/>
                <a:gd name="connsiteY99" fmla="*/ 147638 h 1399068"/>
                <a:gd name="connsiteX100" fmla="*/ 454649 w 2016749"/>
                <a:gd name="connsiteY100" fmla="*/ 166688 h 1399068"/>
                <a:gd name="connsiteX101" fmla="*/ 421312 w 2016749"/>
                <a:gd name="connsiteY101" fmla="*/ 180975 h 1399068"/>
                <a:gd name="connsiteX102" fmla="*/ 402262 w 2016749"/>
                <a:gd name="connsiteY102" fmla="*/ 195263 h 1399068"/>
                <a:gd name="connsiteX103" fmla="*/ 387974 w 2016749"/>
                <a:gd name="connsiteY103" fmla="*/ 200025 h 1399068"/>
                <a:gd name="connsiteX104" fmla="*/ 368924 w 2016749"/>
                <a:gd name="connsiteY104" fmla="*/ 214313 h 1399068"/>
                <a:gd name="connsiteX105" fmla="*/ 330824 w 2016749"/>
                <a:gd name="connsiteY105" fmla="*/ 233363 h 1399068"/>
                <a:gd name="connsiteX106" fmla="*/ 302249 w 2016749"/>
                <a:gd name="connsiteY106" fmla="*/ 252413 h 1399068"/>
                <a:gd name="connsiteX107" fmla="*/ 287962 w 2016749"/>
                <a:gd name="connsiteY107" fmla="*/ 261938 h 1399068"/>
                <a:gd name="connsiteX108" fmla="*/ 268912 w 2016749"/>
                <a:gd name="connsiteY108" fmla="*/ 271463 h 1399068"/>
                <a:gd name="connsiteX109" fmla="*/ 259387 w 2016749"/>
                <a:gd name="connsiteY109" fmla="*/ 285750 h 1399068"/>
                <a:gd name="connsiteX110" fmla="*/ 245099 w 2016749"/>
                <a:gd name="connsiteY110" fmla="*/ 300038 h 1399068"/>
                <a:gd name="connsiteX111" fmla="*/ 221287 w 2016749"/>
                <a:gd name="connsiteY111" fmla="*/ 333375 h 1399068"/>
                <a:gd name="connsiteX112" fmla="*/ 216524 w 2016749"/>
                <a:gd name="connsiteY112" fmla="*/ 347663 h 1399068"/>
                <a:gd name="connsiteX113" fmla="*/ 206999 w 2016749"/>
                <a:gd name="connsiteY113" fmla="*/ 371475 h 1399068"/>
                <a:gd name="connsiteX114" fmla="*/ 187949 w 2016749"/>
                <a:gd name="connsiteY114" fmla="*/ 404813 h 1399068"/>
                <a:gd name="connsiteX115" fmla="*/ 178424 w 2016749"/>
                <a:gd name="connsiteY115" fmla="*/ 442913 h 1399068"/>
                <a:gd name="connsiteX116" fmla="*/ 11737 w 2016749"/>
                <a:gd name="connsiteY116" fmla="*/ 559593 h 1399068"/>
                <a:gd name="connsiteX117" fmla="*/ 18880 w 2016749"/>
                <a:gd name="connsiteY117" fmla="*/ 809625 h 1399068"/>
                <a:gd name="connsiteX118" fmla="*/ 59362 w 2016749"/>
                <a:gd name="connsiteY118" fmla="*/ 1045370 h 1399068"/>
                <a:gd name="connsiteX119" fmla="*/ 109368 w 2016749"/>
                <a:gd name="connsiteY119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97537 w 2016749"/>
                <a:gd name="connsiteY93" fmla="*/ 71438 h 1399068"/>
                <a:gd name="connsiteX94" fmla="*/ 654674 w 2016749"/>
                <a:gd name="connsiteY94" fmla="*/ 80963 h 1399068"/>
                <a:gd name="connsiteX95" fmla="*/ 621337 w 2016749"/>
                <a:gd name="connsiteY95" fmla="*/ 95250 h 1399068"/>
                <a:gd name="connsiteX96" fmla="*/ 587999 w 2016749"/>
                <a:gd name="connsiteY96" fmla="*/ 100013 h 1399068"/>
                <a:gd name="connsiteX97" fmla="*/ 540374 w 2016749"/>
                <a:gd name="connsiteY97" fmla="*/ 119063 h 1399068"/>
                <a:gd name="connsiteX98" fmla="*/ 507037 w 2016749"/>
                <a:gd name="connsiteY98" fmla="*/ 133350 h 1399068"/>
                <a:gd name="connsiteX99" fmla="*/ 492749 w 2016749"/>
                <a:gd name="connsiteY99" fmla="*/ 147638 h 1399068"/>
                <a:gd name="connsiteX100" fmla="*/ 454649 w 2016749"/>
                <a:gd name="connsiteY100" fmla="*/ 166688 h 1399068"/>
                <a:gd name="connsiteX101" fmla="*/ 421312 w 2016749"/>
                <a:gd name="connsiteY101" fmla="*/ 180975 h 1399068"/>
                <a:gd name="connsiteX102" fmla="*/ 402262 w 2016749"/>
                <a:gd name="connsiteY102" fmla="*/ 195263 h 1399068"/>
                <a:gd name="connsiteX103" fmla="*/ 387974 w 2016749"/>
                <a:gd name="connsiteY103" fmla="*/ 200025 h 1399068"/>
                <a:gd name="connsiteX104" fmla="*/ 368924 w 2016749"/>
                <a:gd name="connsiteY104" fmla="*/ 214313 h 1399068"/>
                <a:gd name="connsiteX105" fmla="*/ 330824 w 2016749"/>
                <a:gd name="connsiteY105" fmla="*/ 233363 h 1399068"/>
                <a:gd name="connsiteX106" fmla="*/ 302249 w 2016749"/>
                <a:gd name="connsiteY106" fmla="*/ 252413 h 1399068"/>
                <a:gd name="connsiteX107" fmla="*/ 287962 w 2016749"/>
                <a:gd name="connsiteY107" fmla="*/ 261938 h 1399068"/>
                <a:gd name="connsiteX108" fmla="*/ 259387 w 2016749"/>
                <a:gd name="connsiteY108" fmla="*/ 285750 h 1399068"/>
                <a:gd name="connsiteX109" fmla="*/ 245099 w 2016749"/>
                <a:gd name="connsiteY109" fmla="*/ 300038 h 1399068"/>
                <a:gd name="connsiteX110" fmla="*/ 221287 w 2016749"/>
                <a:gd name="connsiteY110" fmla="*/ 333375 h 1399068"/>
                <a:gd name="connsiteX111" fmla="*/ 216524 w 2016749"/>
                <a:gd name="connsiteY111" fmla="*/ 347663 h 1399068"/>
                <a:gd name="connsiteX112" fmla="*/ 206999 w 2016749"/>
                <a:gd name="connsiteY112" fmla="*/ 371475 h 1399068"/>
                <a:gd name="connsiteX113" fmla="*/ 187949 w 2016749"/>
                <a:gd name="connsiteY113" fmla="*/ 404813 h 1399068"/>
                <a:gd name="connsiteX114" fmla="*/ 178424 w 2016749"/>
                <a:gd name="connsiteY114" fmla="*/ 442913 h 1399068"/>
                <a:gd name="connsiteX115" fmla="*/ 11737 w 2016749"/>
                <a:gd name="connsiteY115" fmla="*/ 559593 h 1399068"/>
                <a:gd name="connsiteX116" fmla="*/ 18880 w 2016749"/>
                <a:gd name="connsiteY116" fmla="*/ 809625 h 1399068"/>
                <a:gd name="connsiteX117" fmla="*/ 59362 w 2016749"/>
                <a:gd name="connsiteY117" fmla="*/ 1045370 h 1399068"/>
                <a:gd name="connsiteX118" fmla="*/ 109368 w 2016749"/>
                <a:gd name="connsiteY118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97537 w 2016749"/>
                <a:gd name="connsiteY93" fmla="*/ 71438 h 1399068"/>
                <a:gd name="connsiteX94" fmla="*/ 654674 w 2016749"/>
                <a:gd name="connsiteY94" fmla="*/ 80963 h 1399068"/>
                <a:gd name="connsiteX95" fmla="*/ 621337 w 2016749"/>
                <a:gd name="connsiteY95" fmla="*/ 95250 h 1399068"/>
                <a:gd name="connsiteX96" fmla="*/ 587999 w 2016749"/>
                <a:gd name="connsiteY96" fmla="*/ 100013 h 1399068"/>
                <a:gd name="connsiteX97" fmla="*/ 540374 w 2016749"/>
                <a:gd name="connsiteY97" fmla="*/ 119063 h 1399068"/>
                <a:gd name="connsiteX98" fmla="*/ 507037 w 2016749"/>
                <a:gd name="connsiteY98" fmla="*/ 133350 h 1399068"/>
                <a:gd name="connsiteX99" fmla="*/ 492749 w 2016749"/>
                <a:gd name="connsiteY99" fmla="*/ 147638 h 1399068"/>
                <a:gd name="connsiteX100" fmla="*/ 454649 w 2016749"/>
                <a:gd name="connsiteY100" fmla="*/ 166688 h 1399068"/>
                <a:gd name="connsiteX101" fmla="*/ 421312 w 2016749"/>
                <a:gd name="connsiteY101" fmla="*/ 180975 h 1399068"/>
                <a:gd name="connsiteX102" fmla="*/ 402262 w 2016749"/>
                <a:gd name="connsiteY102" fmla="*/ 195263 h 1399068"/>
                <a:gd name="connsiteX103" fmla="*/ 387974 w 2016749"/>
                <a:gd name="connsiteY103" fmla="*/ 200025 h 1399068"/>
                <a:gd name="connsiteX104" fmla="*/ 368924 w 2016749"/>
                <a:gd name="connsiteY104" fmla="*/ 214313 h 1399068"/>
                <a:gd name="connsiteX105" fmla="*/ 330824 w 2016749"/>
                <a:gd name="connsiteY105" fmla="*/ 233363 h 1399068"/>
                <a:gd name="connsiteX106" fmla="*/ 302249 w 2016749"/>
                <a:gd name="connsiteY106" fmla="*/ 252413 h 1399068"/>
                <a:gd name="connsiteX107" fmla="*/ 287962 w 2016749"/>
                <a:gd name="connsiteY107" fmla="*/ 261938 h 1399068"/>
                <a:gd name="connsiteX108" fmla="*/ 259387 w 2016749"/>
                <a:gd name="connsiteY108" fmla="*/ 285750 h 1399068"/>
                <a:gd name="connsiteX109" fmla="*/ 221287 w 2016749"/>
                <a:gd name="connsiteY109" fmla="*/ 333375 h 1399068"/>
                <a:gd name="connsiteX110" fmla="*/ 216524 w 2016749"/>
                <a:gd name="connsiteY110" fmla="*/ 347663 h 1399068"/>
                <a:gd name="connsiteX111" fmla="*/ 206999 w 2016749"/>
                <a:gd name="connsiteY111" fmla="*/ 371475 h 1399068"/>
                <a:gd name="connsiteX112" fmla="*/ 187949 w 2016749"/>
                <a:gd name="connsiteY112" fmla="*/ 404813 h 1399068"/>
                <a:gd name="connsiteX113" fmla="*/ 178424 w 2016749"/>
                <a:gd name="connsiteY113" fmla="*/ 442913 h 1399068"/>
                <a:gd name="connsiteX114" fmla="*/ 11737 w 2016749"/>
                <a:gd name="connsiteY114" fmla="*/ 559593 h 1399068"/>
                <a:gd name="connsiteX115" fmla="*/ 18880 w 2016749"/>
                <a:gd name="connsiteY115" fmla="*/ 809625 h 1399068"/>
                <a:gd name="connsiteX116" fmla="*/ 59362 w 2016749"/>
                <a:gd name="connsiteY116" fmla="*/ 1045370 h 1399068"/>
                <a:gd name="connsiteX117" fmla="*/ 109368 w 2016749"/>
                <a:gd name="connsiteY117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97537 w 2016749"/>
                <a:gd name="connsiteY93" fmla="*/ 71438 h 1399068"/>
                <a:gd name="connsiteX94" fmla="*/ 654674 w 2016749"/>
                <a:gd name="connsiteY94" fmla="*/ 80963 h 1399068"/>
                <a:gd name="connsiteX95" fmla="*/ 621337 w 2016749"/>
                <a:gd name="connsiteY95" fmla="*/ 95250 h 1399068"/>
                <a:gd name="connsiteX96" fmla="*/ 587999 w 2016749"/>
                <a:gd name="connsiteY96" fmla="*/ 100013 h 1399068"/>
                <a:gd name="connsiteX97" fmla="*/ 540374 w 2016749"/>
                <a:gd name="connsiteY97" fmla="*/ 119063 h 1399068"/>
                <a:gd name="connsiteX98" fmla="*/ 507037 w 2016749"/>
                <a:gd name="connsiteY98" fmla="*/ 133350 h 1399068"/>
                <a:gd name="connsiteX99" fmla="*/ 492749 w 2016749"/>
                <a:gd name="connsiteY99" fmla="*/ 147638 h 1399068"/>
                <a:gd name="connsiteX100" fmla="*/ 454649 w 2016749"/>
                <a:gd name="connsiteY100" fmla="*/ 166688 h 1399068"/>
                <a:gd name="connsiteX101" fmla="*/ 421312 w 2016749"/>
                <a:gd name="connsiteY101" fmla="*/ 180975 h 1399068"/>
                <a:gd name="connsiteX102" fmla="*/ 402262 w 2016749"/>
                <a:gd name="connsiteY102" fmla="*/ 195263 h 1399068"/>
                <a:gd name="connsiteX103" fmla="*/ 387974 w 2016749"/>
                <a:gd name="connsiteY103" fmla="*/ 200025 h 1399068"/>
                <a:gd name="connsiteX104" fmla="*/ 368924 w 2016749"/>
                <a:gd name="connsiteY104" fmla="*/ 214313 h 1399068"/>
                <a:gd name="connsiteX105" fmla="*/ 330824 w 2016749"/>
                <a:gd name="connsiteY105" fmla="*/ 233363 h 1399068"/>
                <a:gd name="connsiteX106" fmla="*/ 302249 w 2016749"/>
                <a:gd name="connsiteY106" fmla="*/ 252413 h 1399068"/>
                <a:gd name="connsiteX107" fmla="*/ 287962 w 2016749"/>
                <a:gd name="connsiteY107" fmla="*/ 261938 h 1399068"/>
                <a:gd name="connsiteX108" fmla="*/ 259387 w 2016749"/>
                <a:gd name="connsiteY108" fmla="*/ 285750 h 1399068"/>
                <a:gd name="connsiteX109" fmla="*/ 221287 w 2016749"/>
                <a:gd name="connsiteY109" fmla="*/ 333375 h 1399068"/>
                <a:gd name="connsiteX110" fmla="*/ 187949 w 2016749"/>
                <a:gd name="connsiteY110" fmla="*/ 254795 h 1399068"/>
                <a:gd name="connsiteX111" fmla="*/ 206999 w 2016749"/>
                <a:gd name="connsiteY111" fmla="*/ 371475 h 1399068"/>
                <a:gd name="connsiteX112" fmla="*/ 187949 w 2016749"/>
                <a:gd name="connsiteY112" fmla="*/ 404813 h 1399068"/>
                <a:gd name="connsiteX113" fmla="*/ 178424 w 2016749"/>
                <a:gd name="connsiteY113" fmla="*/ 442913 h 1399068"/>
                <a:gd name="connsiteX114" fmla="*/ 11737 w 2016749"/>
                <a:gd name="connsiteY114" fmla="*/ 559593 h 1399068"/>
                <a:gd name="connsiteX115" fmla="*/ 18880 w 2016749"/>
                <a:gd name="connsiteY115" fmla="*/ 809625 h 1399068"/>
                <a:gd name="connsiteX116" fmla="*/ 59362 w 2016749"/>
                <a:gd name="connsiteY116" fmla="*/ 1045370 h 1399068"/>
                <a:gd name="connsiteX117" fmla="*/ 109368 w 2016749"/>
                <a:gd name="connsiteY117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97537 w 2016749"/>
                <a:gd name="connsiteY93" fmla="*/ 71438 h 1399068"/>
                <a:gd name="connsiteX94" fmla="*/ 654674 w 2016749"/>
                <a:gd name="connsiteY94" fmla="*/ 80963 h 1399068"/>
                <a:gd name="connsiteX95" fmla="*/ 621337 w 2016749"/>
                <a:gd name="connsiteY95" fmla="*/ 95250 h 1399068"/>
                <a:gd name="connsiteX96" fmla="*/ 587999 w 2016749"/>
                <a:gd name="connsiteY96" fmla="*/ 100013 h 1399068"/>
                <a:gd name="connsiteX97" fmla="*/ 540374 w 2016749"/>
                <a:gd name="connsiteY97" fmla="*/ 119063 h 1399068"/>
                <a:gd name="connsiteX98" fmla="*/ 507037 w 2016749"/>
                <a:gd name="connsiteY98" fmla="*/ 133350 h 1399068"/>
                <a:gd name="connsiteX99" fmla="*/ 492749 w 2016749"/>
                <a:gd name="connsiteY99" fmla="*/ 147638 h 1399068"/>
                <a:gd name="connsiteX100" fmla="*/ 454649 w 2016749"/>
                <a:gd name="connsiteY100" fmla="*/ 166688 h 1399068"/>
                <a:gd name="connsiteX101" fmla="*/ 421312 w 2016749"/>
                <a:gd name="connsiteY101" fmla="*/ 180975 h 1399068"/>
                <a:gd name="connsiteX102" fmla="*/ 402262 w 2016749"/>
                <a:gd name="connsiteY102" fmla="*/ 195263 h 1399068"/>
                <a:gd name="connsiteX103" fmla="*/ 387974 w 2016749"/>
                <a:gd name="connsiteY103" fmla="*/ 200025 h 1399068"/>
                <a:gd name="connsiteX104" fmla="*/ 368924 w 2016749"/>
                <a:gd name="connsiteY104" fmla="*/ 214313 h 1399068"/>
                <a:gd name="connsiteX105" fmla="*/ 330824 w 2016749"/>
                <a:gd name="connsiteY105" fmla="*/ 233363 h 1399068"/>
                <a:gd name="connsiteX106" fmla="*/ 302249 w 2016749"/>
                <a:gd name="connsiteY106" fmla="*/ 252413 h 1399068"/>
                <a:gd name="connsiteX107" fmla="*/ 287962 w 2016749"/>
                <a:gd name="connsiteY107" fmla="*/ 261938 h 1399068"/>
                <a:gd name="connsiteX108" fmla="*/ 259387 w 2016749"/>
                <a:gd name="connsiteY108" fmla="*/ 285750 h 1399068"/>
                <a:gd name="connsiteX109" fmla="*/ 221287 w 2016749"/>
                <a:gd name="connsiteY109" fmla="*/ 333375 h 1399068"/>
                <a:gd name="connsiteX110" fmla="*/ 206999 w 2016749"/>
                <a:gd name="connsiteY110" fmla="*/ 371475 h 1399068"/>
                <a:gd name="connsiteX111" fmla="*/ 187949 w 2016749"/>
                <a:gd name="connsiteY111" fmla="*/ 404813 h 1399068"/>
                <a:gd name="connsiteX112" fmla="*/ 178424 w 2016749"/>
                <a:gd name="connsiteY112" fmla="*/ 442913 h 1399068"/>
                <a:gd name="connsiteX113" fmla="*/ 11737 w 2016749"/>
                <a:gd name="connsiteY113" fmla="*/ 559593 h 1399068"/>
                <a:gd name="connsiteX114" fmla="*/ 18880 w 2016749"/>
                <a:gd name="connsiteY114" fmla="*/ 809625 h 1399068"/>
                <a:gd name="connsiteX115" fmla="*/ 59362 w 2016749"/>
                <a:gd name="connsiteY115" fmla="*/ 1045370 h 1399068"/>
                <a:gd name="connsiteX116" fmla="*/ 109368 w 2016749"/>
                <a:gd name="connsiteY116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735637 w 2016749"/>
                <a:gd name="connsiteY92" fmla="*/ 57150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30824 w 2016749"/>
                <a:gd name="connsiteY104" fmla="*/ 233363 h 1399068"/>
                <a:gd name="connsiteX105" fmla="*/ 302249 w 2016749"/>
                <a:gd name="connsiteY105" fmla="*/ 252413 h 1399068"/>
                <a:gd name="connsiteX106" fmla="*/ 287962 w 2016749"/>
                <a:gd name="connsiteY106" fmla="*/ 261938 h 1399068"/>
                <a:gd name="connsiteX107" fmla="*/ 259387 w 2016749"/>
                <a:gd name="connsiteY107" fmla="*/ 285750 h 1399068"/>
                <a:gd name="connsiteX108" fmla="*/ 221287 w 2016749"/>
                <a:gd name="connsiteY108" fmla="*/ 333375 h 1399068"/>
                <a:gd name="connsiteX109" fmla="*/ 206999 w 2016749"/>
                <a:gd name="connsiteY109" fmla="*/ 371475 h 1399068"/>
                <a:gd name="connsiteX110" fmla="*/ 187949 w 2016749"/>
                <a:gd name="connsiteY110" fmla="*/ 404813 h 1399068"/>
                <a:gd name="connsiteX111" fmla="*/ 178424 w 2016749"/>
                <a:gd name="connsiteY111" fmla="*/ 442913 h 1399068"/>
                <a:gd name="connsiteX112" fmla="*/ 11737 w 2016749"/>
                <a:gd name="connsiteY112" fmla="*/ 559593 h 1399068"/>
                <a:gd name="connsiteX113" fmla="*/ 18880 w 2016749"/>
                <a:gd name="connsiteY113" fmla="*/ 809625 h 1399068"/>
                <a:gd name="connsiteX114" fmla="*/ 59362 w 2016749"/>
                <a:gd name="connsiteY114" fmla="*/ 1045370 h 1399068"/>
                <a:gd name="connsiteX115" fmla="*/ 109368 w 2016749"/>
                <a:gd name="connsiteY115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26249 w 2016749"/>
                <a:gd name="connsiteY64" fmla="*/ 228600 h 1399068"/>
                <a:gd name="connsiteX65" fmla="*/ 1816724 w 2016749"/>
                <a:gd name="connsiteY65" fmla="*/ 214313 h 1399068"/>
                <a:gd name="connsiteX66" fmla="*/ 1802437 w 2016749"/>
                <a:gd name="connsiteY66" fmla="*/ 204788 h 1399068"/>
                <a:gd name="connsiteX67" fmla="*/ 1778624 w 2016749"/>
                <a:gd name="connsiteY67" fmla="*/ 176213 h 1399068"/>
                <a:gd name="connsiteX68" fmla="*/ 1769099 w 2016749"/>
                <a:gd name="connsiteY68" fmla="*/ 161925 h 1399068"/>
                <a:gd name="connsiteX69" fmla="*/ 1740524 w 2016749"/>
                <a:gd name="connsiteY69" fmla="*/ 152400 h 1399068"/>
                <a:gd name="connsiteX70" fmla="*/ 1711949 w 2016749"/>
                <a:gd name="connsiteY70" fmla="*/ 142875 h 1399068"/>
                <a:gd name="connsiteX71" fmla="*/ 1692899 w 2016749"/>
                <a:gd name="connsiteY71" fmla="*/ 133350 h 1399068"/>
                <a:gd name="connsiteX72" fmla="*/ 1635749 w 2016749"/>
                <a:gd name="connsiteY72" fmla="*/ 123825 h 1399068"/>
                <a:gd name="connsiteX73" fmla="*/ 1597649 w 2016749"/>
                <a:gd name="connsiteY73" fmla="*/ 109538 h 1399068"/>
                <a:gd name="connsiteX74" fmla="*/ 1478587 w 2016749"/>
                <a:gd name="connsiteY74" fmla="*/ 95250 h 1399068"/>
                <a:gd name="connsiteX75" fmla="*/ 1445249 w 2016749"/>
                <a:gd name="connsiteY75" fmla="*/ 90488 h 1399068"/>
                <a:gd name="connsiteX76" fmla="*/ 1383337 w 2016749"/>
                <a:gd name="connsiteY76" fmla="*/ 76200 h 1399068"/>
                <a:gd name="connsiteX77" fmla="*/ 1326187 w 2016749"/>
                <a:gd name="connsiteY77" fmla="*/ 71438 h 1399068"/>
                <a:gd name="connsiteX78" fmla="*/ 1283324 w 2016749"/>
                <a:gd name="connsiteY78" fmla="*/ 61913 h 1399068"/>
                <a:gd name="connsiteX79" fmla="*/ 1269037 w 2016749"/>
                <a:gd name="connsiteY79" fmla="*/ 52388 h 1399068"/>
                <a:gd name="connsiteX80" fmla="*/ 1245224 w 2016749"/>
                <a:gd name="connsiteY80" fmla="*/ 47625 h 1399068"/>
                <a:gd name="connsiteX81" fmla="*/ 1216649 w 2016749"/>
                <a:gd name="connsiteY81" fmla="*/ 38100 h 1399068"/>
                <a:gd name="connsiteX82" fmla="*/ 1188074 w 2016749"/>
                <a:gd name="connsiteY82" fmla="*/ 28575 h 1399068"/>
                <a:gd name="connsiteX83" fmla="*/ 1111874 w 2016749"/>
                <a:gd name="connsiteY83" fmla="*/ 19050 h 1399068"/>
                <a:gd name="connsiteX84" fmla="*/ 1078537 w 2016749"/>
                <a:gd name="connsiteY84" fmla="*/ 9525 h 1399068"/>
                <a:gd name="connsiteX85" fmla="*/ 1026149 w 2016749"/>
                <a:gd name="connsiteY85" fmla="*/ 0 h 1399068"/>
                <a:gd name="connsiteX86" fmla="*/ 873749 w 2016749"/>
                <a:gd name="connsiteY86" fmla="*/ 4763 h 1399068"/>
                <a:gd name="connsiteX87" fmla="*/ 859462 w 2016749"/>
                <a:gd name="connsiteY87" fmla="*/ 9525 h 1399068"/>
                <a:gd name="connsiteX88" fmla="*/ 835649 w 2016749"/>
                <a:gd name="connsiteY88" fmla="*/ 19050 h 1399068"/>
                <a:gd name="connsiteX89" fmla="*/ 816599 w 2016749"/>
                <a:gd name="connsiteY89" fmla="*/ 28575 h 1399068"/>
                <a:gd name="connsiteX90" fmla="*/ 802312 w 2016749"/>
                <a:gd name="connsiteY90" fmla="*/ 33338 h 1399068"/>
                <a:gd name="connsiteX91" fmla="*/ 783262 w 2016749"/>
                <a:gd name="connsiteY91" fmla="*/ 42863 h 1399068"/>
                <a:gd name="connsiteX92" fmla="*/ 654674 w 2016749"/>
                <a:gd name="connsiteY92" fmla="*/ 80963 h 1399068"/>
                <a:gd name="connsiteX93" fmla="*/ 621337 w 2016749"/>
                <a:gd name="connsiteY93" fmla="*/ 95250 h 1399068"/>
                <a:gd name="connsiteX94" fmla="*/ 587999 w 2016749"/>
                <a:gd name="connsiteY94" fmla="*/ 100013 h 1399068"/>
                <a:gd name="connsiteX95" fmla="*/ 540374 w 2016749"/>
                <a:gd name="connsiteY95" fmla="*/ 119063 h 1399068"/>
                <a:gd name="connsiteX96" fmla="*/ 507037 w 2016749"/>
                <a:gd name="connsiteY96" fmla="*/ 133350 h 1399068"/>
                <a:gd name="connsiteX97" fmla="*/ 492749 w 2016749"/>
                <a:gd name="connsiteY97" fmla="*/ 147638 h 1399068"/>
                <a:gd name="connsiteX98" fmla="*/ 454649 w 2016749"/>
                <a:gd name="connsiteY98" fmla="*/ 166688 h 1399068"/>
                <a:gd name="connsiteX99" fmla="*/ 421312 w 2016749"/>
                <a:gd name="connsiteY99" fmla="*/ 180975 h 1399068"/>
                <a:gd name="connsiteX100" fmla="*/ 402262 w 2016749"/>
                <a:gd name="connsiteY100" fmla="*/ 195263 h 1399068"/>
                <a:gd name="connsiteX101" fmla="*/ 387974 w 2016749"/>
                <a:gd name="connsiteY101" fmla="*/ 200025 h 1399068"/>
                <a:gd name="connsiteX102" fmla="*/ 368924 w 2016749"/>
                <a:gd name="connsiteY102" fmla="*/ 214313 h 1399068"/>
                <a:gd name="connsiteX103" fmla="*/ 330824 w 2016749"/>
                <a:gd name="connsiteY103" fmla="*/ 233363 h 1399068"/>
                <a:gd name="connsiteX104" fmla="*/ 302249 w 2016749"/>
                <a:gd name="connsiteY104" fmla="*/ 252413 h 1399068"/>
                <a:gd name="connsiteX105" fmla="*/ 287962 w 2016749"/>
                <a:gd name="connsiteY105" fmla="*/ 261938 h 1399068"/>
                <a:gd name="connsiteX106" fmla="*/ 259387 w 2016749"/>
                <a:gd name="connsiteY106" fmla="*/ 285750 h 1399068"/>
                <a:gd name="connsiteX107" fmla="*/ 221287 w 2016749"/>
                <a:gd name="connsiteY107" fmla="*/ 333375 h 1399068"/>
                <a:gd name="connsiteX108" fmla="*/ 206999 w 2016749"/>
                <a:gd name="connsiteY108" fmla="*/ 371475 h 1399068"/>
                <a:gd name="connsiteX109" fmla="*/ 187949 w 2016749"/>
                <a:gd name="connsiteY109" fmla="*/ 404813 h 1399068"/>
                <a:gd name="connsiteX110" fmla="*/ 178424 w 2016749"/>
                <a:gd name="connsiteY110" fmla="*/ 442913 h 1399068"/>
                <a:gd name="connsiteX111" fmla="*/ 11737 w 2016749"/>
                <a:gd name="connsiteY111" fmla="*/ 559593 h 1399068"/>
                <a:gd name="connsiteX112" fmla="*/ 18880 w 2016749"/>
                <a:gd name="connsiteY112" fmla="*/ 809625 h 1399068"/>
                <a:gd name="connsiteX113" fmla="*/ 59362 w 2016749"/>
                <a:gd name="connsiteY113" fmla="*/ 1045370 h 1399068"/>
                <a:gd name="connsiteX114" fmla="*/ 109368 w 2016749"/>
                <a:gd name="connsiteY114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30824 w 2016749"/>
                <a:gd name="connsiteY104" fmla="*/ 233363 h 1399068"/>
                <a:gd name="connsiteX105" fmla="*/ 302249 w 2016749"/>
                <a:gd name="connsiteY105" fmla="*/ 252413 h 1399068"/>
                <a:gd name="connsiteX106" fmla="*/ 287962 w 2016749"/>
                <a:gd name="connsiteY106" fmla="*/ 261938 h 1399068"/>
                <a:gd name="connsiteX107" fmla="*/ 259387 w 2016749"/>
                <a:gd name="connsiteY107" fmla="*/ 285750 h 1399068"/>
                <a:gd name="connsiteX108" fmla="*/ 221287 w 2016749"/>
                <a:gd name="connsiteY108" fmla="*/ 333375 h 1399068"/>
                <a:gd name="connsiteX109" fmla="*/ 206999 w 2016749"/>
                <a:gd name="connsiteY109" fmla="*/ 371475 h 1399068"/>
                <a:gd name="connsiteX110" fmla="*/ 187949 w 2016749"/>
                <a:gd name="connsiteY110" fmla="*/ 404813 h 1399068"/>
                <a:gd name="connsiteX111" fmla="*/ 178424 w 2016749"/>
                <a:gd name="connsiteY111" fmla="*/ 442913 h 1399068"/>
                <a:gd name="connsiteX112" fmla="*/ 11737 w 2016749"/>
                <a:gd name="connsiteY112" fmla="*/ 559593 h 1399068"/>
                <a:gd name="connsiteX113" fmla="*/ 18880 w 2016749"/>
                <a:gd name="connsiteY113" fmla="*/ 809625 h 1399068"/>
                <a:gd name="connsiteX114" fmla="*/ 59362 w 2016749"/>
                <a:gd name="connsiteY114" fmla="*/ 1045370 h 1399068"/>
                <a:gd name="connsiteX115" fmla="*/ 109368 w 2016749"/>
                <a:gd name="connsiteY115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30824 w 2016749"/>
                <a:gd name="connsiteY104" fmla="*/ 233363 h 1399068"/>
                <a:gd name="connsiteX105" fmla="*/ 302249 w 2016749"/>
                <a:gd name="connsiteY105" fmla="*/ 252413 h 1399068"/>
                <a:gd name="connsiteX106" fmla="*/ 287962 w 2016749"/>
                <a:gd name="connsiteY106" fmla="*/ 261938 h 1399068"/>
                <a:gd name="connsiteX107" fmla="*/ 259387 w 2016749"/>
                <a:gd name="connsiteY107" fmla="*/ 285750 h 1399068"/>
                <a:gd name="connsiteX108" fmla="*/ 221287 w 2016749"/>
                <a:gd name="connsiteY108" fmla="*/ 333375 h 1399068"/>
                <a:gd name="connsiteX109" fmla="*/ 206999 w 2016749"/>
                <a:gd name="connsiteY109" fmla="*/ 371475 h 1399068"/>
                <a:gd name="connsiteX110" fmla="*/ 123655 w 2016749"/>
                <a:gd name="connsiteY110" fmla="*/ 307182 h 1399068"/>
                <a:gd name="connsiteX111" fmla="*/ 178424 w 2016749"/>
                <a:gd name="connsiteY111" fmla="*/ 442913 h 1399068"/>
                <a:gd name="connsiteX112" fmla="*/ 11737 w 2016749"/>
                <a:gd name="connsiteY112" fmla="*/ 559593 h 1399068"/>
                <a:gd name="connsiteX113" fmla="*/ 18880 w 2016749"/>
                <a:gd name="connsiteY113" fmla="*/ 809625 h 1399068"/>
                <a:gd name="connsiteX114" fmla="*/ 59362 w 2016749"/>
                <a:gd name="connsiteY114" fmla="*/ 1045370 h 1399068"/>
                <a:gd name="connsiteX115" fmla="*/ 109368 w 2016749"/>
                <a:gd name="connsiteY115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30824 w 2016749"/>
                <a:gd name="connsiteY104" fmla="*/ 233363 h 1399068"/>
                <a:gd name="connsiteX105" fmla="*/ 302249 w 2016749"/>
                <a:gd name="connsiteY105" fmla="*/ 252413 h 1399068"/>
                <a:gd name="connsiteX106" fmla="*/ 287962 w 2016749"/>
                <a:gd name="connsiteY106" fmla="*/ 261938 h 1399068"/>
                <a:gd name="connsiteX107" fmla="*/ 259387 w 2016749"/>
                <a:gd name="connsiteY107" fmla="*/ 285750 h 1399068"/>
                <a:gd name="connsiteX108" fmla="*/ 221287 w 2016749"/>
                <a:gd name="connsiteY108" fmla="*/ 333375 h 1399068"/>
                <a:gd name="connsiteX109" fmla="*/ 206999 w 2016749"/>
                <a:gd name="connsiteY109" fmla="*/ 371475 h 1399068"/>
                <a:gd name="connsiteX110" fmla="*/ 178424 w 2016749"/>
                <a:gd name="connsiteY110" fmla="*/ 442913 h 1399068"/>
                <a:gd name="connsiteX111" fmla="*/ 11737 w 2016749"/>
                <a:gd name="connsiteY111" fmla="*/ 559593 h 1399068"/>
                <a:gd name="connsiteX112" fmla="*/ 18880 w 2016749"/>
                <a:gd name="connsiteY112" fmla="*/ 809625 h 1399068"/>
                <a:gd name="connsiteX113" fmla="*/ 59362 w 2016749"/>
                <a:gd name="connsiteY113" fmla="*/ 1045370 h 1399068"/>
                <a:gd name="connsiteX114" fmla="*/ 109368 w 2016749"/>
                <a:gd name="connsiteY114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30824 w 2016749"/>
                <a:gd name="connsiteY104" fmla="*/ 233363 h 1399068"/>
                <a:gd name="connsiteX105" fmla="*/ 302249 w 2016749"/>
                <a:gd name="connsiteY105" fmla="*/ 252413 h 1399068"/>
                <a:gd name="connsiteX106" fmla="*/ 287962 w 2016749"/>
                <a:gd name="connsiteY106" fmla="*/ 261938 h 1399068"/>
                <a:gd name="connsiteX107" fmla="*/ 259387 w 2016749"/>
                <a:gd name="connsiteY107" fmla="*/ 285750 h 1399068"/>
                <a:gd name="connsiteX108" fmla="*/ 206999 w 2016749"/>
                <a:gd name="connsiteY108" fmla="*/ 371475 h 1399068"/>
                <a:gd name="connsiteX109" fmla="*/ 178424 w 2016749"/>
                <a:gd name="connsiteY109" fmla="*/ 442913 h 1399068"/>
                <a:gd name="connsiteX110" fmla="*/ 11737 w 2016749"/>
                <a:gd name="connsiteY110" fmla="*/ 559593 h 1399068"/>
                <a:gd name="connsiteX111" fmla="*/ 18880 w 2016749"/>
                <a:gd name="connsiteY111" fmla="*/ 809625 h 1399068"/>
                <a:gd name="connsiteX112" fmla="*/ 59362 w 2016749"/>
                <a:gd name="connsiteY112" fmla="*/ 1045370 h 1399068"/>
                <a:gd name="connsiteX113" fmla="*/ 109368 w 2016749"/>
                <a:gd name="connsiteY113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402262 w 2016749"/>
                <a:gd name="connsiteY101" fmla="*/ 195263 h 1399068"/>
                <a:gd name="connsiteX102" fmla="*/ 387974 w 2016749"/>
                <a:gd name="connsiteY102" fmla="*/ 200025 h 1399068"/>
                <a:gd name="connsiteX103" fmla="*/ 368924 w 2016749"/>
                <a:gd name="connsiteY103" fmla="*/ 214313 h 1399068"/>
                <a:gd name="connsiteX104" fmla="*/ 302249 w 2016749"/>
                <a:gd name="connsiteY104" fmla="*/ 252413 h 1399068"/>
                <a:gd name="connsiteX105" fmla="*/ 287962 w 2016749"/>
                <a:gd name="connsiteY105" fmla="*/ 261938 h 1399068"/>
                <a:gd name="connsiteX106" fmla="*/ 259387 w 2016749"/>
                <a:gd name="connsiteY106" fmla="*/ 285750 h 1399068"/>
                <a:gd name="connsiteX107" fmla="*/ 206999 w 2016749"/>
                <a:gd name="connsiteY107" fmla="*/ 371475 h 1399068"/>
                <a:gd name="connsiteX108" fmla="*/ 178424 w 2016749"/>
                <a:gd name="connsiteY108" fmla="*/ 442913 h 1399068"/>
                <a:gd name="connsiteX109" fmla="*/ 11737 w 2016749"/>
                <a:gd name="connsiteY109" fmla="*/ 559593 h 1399068"/>
                <a:gd name="connsiteX110" fmla="*/ 18880 w 2016749"/>
                <a:gd name="connsiteY110" fmla="*/ 809625 h 1399068"/>
                <a:gd name="connsiteX111" fmla="*/ 59362 w 2016749"/>
                <a:gd name="connsiteY111" fmla="*/ 1045370 h 1399068"/>
                <a:gd name="connsiteX112" fmla="*/ 109368 w 2016749"/>
                <a:gd name="connsiteY112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54649 w 2016749"/>
                <a:gd name="connsiteY99" fmla="*/ 166688 h 1399068"/>
                <a:gd name="connsiteX100" fmla="*/ 421312 w 2016749"/>
                <a:gd name="connsiteY100" fmla="*/ 180975 h 1399068"/>
                <a:gd name="connsiteX101" fmla="*/ 387974 w 2016749"/>
                <a:gd name="connsiteY101" fmla="*/ 200025 h 1399068"/>
                <a:gd name="connsiteX102" fmla="*/ 368924 w 2016749"/>
                <a:gd name="connsiteY102" fmla="*/ 214313 h 1399068"/>
                <a:gd name="connsiteX103" fmla="*/ 302249 w 2016749"/>
                <a:gd name="connsiteY103" fmla="*/ 252413 h 1399068"/>
                <a:gd name="connsiteX104" fmla="*/ 287962 w 2016749"/>
                <a:gd name="connsiteY104" fmla="*/ 261938 h 1399068"/>
                <a:gd name="connsiteX105" fmla="*/ 259387 w 2016749"/>
                <a:gd name="connsiteY105" fmla="*/ 285750 h 1399068"/>
                <a:gd name="connsiteX106" fmla="*/ 206999 w 2016749"/>
                <a:gd name="connsiteY106" fmla="*/ 371475 h 1399068"/>
                <a:gd name="connsiteX107" fmla="*/ 178424 w 2016749"/>
                <a:gd name="connsiteY107" fmla="*/ 442913 h 1399068"/>
                <a:gd name="connsiteX108" fmla="*/ 11737 w 2016749"/>
                <a:gd name="connsiteY108" fmla="*/ 559593 h 1399068"/>
                <a:gd name="connsiteX109" fmla="*/ 18880 w 2016749"/>
                <a:gd name="connsiteY109" fmla="*/ 809625 h 1399068"/>
                <a:gd name="connsiteX110" fmla="*/ 59362 w 2016749"/>
                <a:gd name="connsiteY110" fmla="*/ 1045370 h 1399068"/>
                <a:gd name="connsiteX111" fmla="*/ 109368 w 2016749"/>
                <a:gd name="connsiteY111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92749 w 2016749"/>
                <a:gd name="connsiteY98" fmla="*/ 147638 h 1399068"/>
                <a:gd name="connsiteX99" fmla="*/ 421312 w 2016749"/>
                <a:gd name="connsiteY99" fmla="*/ 180975 h 1399068"/>
                <a:gd name="connsiteX100" fmla="*/ 387974 w 2016749"/>
                <a:gd name="connsiteY100" fmla="*/ 200025 h 1399068"/>
                <a:gd name="connsiteX101" fmla="*/ 368924 w 2016749"/>
                <a:gd name="connsiteY101" fmla="*/ 214313 h 1399068"/>
                <a:gd name="connsiteX102" fmla="*/ 302249 w 2016749"/>
                <a:gd name="connsiteY102" fmla="*/ 252413 h 1399068"/>
                <a:gd name="connsiteX103" fmla="*/ 287962 w 2016749"/>
                <a:gd name="connsiteY103" fmla="*/ 261938 h 1399068"/>
                <a:gd name="connsiteX104" fmla="*/ 259387 w 2016749"/>
                <a:gd name="connsiteY104" fmla="*/ 285750 h 1399068"/>
                <a:gd name="connsiteX105" fmla="*/ 206999 w 2016749"/>
                <a:gd name="connsiteY105" fmla="*/ 371475 h 1399068"/>
                <a:gd name="connsiteX106" fmla="*/ 178424 w 2016749"/>
                <a:gd name="connsiteY106" fmla="*/ 442913 h 1399068"/>
                <a:gd name="connsiteX107" fmla="*/ 11737 w 2016749"/>
                <a:gd name="connsiteY107" fmla="*/ 559593 h 1399068"/>
                <a:gd name="connsiteX108" fmla="*/ 18880 w 2016749"/>
                <a:gd name="connsiteY108" fmla="*/ 809625 h 1399068"/>
                <a:gd name="connsiteX109" fmla="*/ 59362 w 2016749"/>
                <a:gd name="connsiteY109" fmla="*/ 1045370 h 1399068"/>
                <a:gd name="connsiteX110" fmla="*/ 109368 w 2016749"/>
                <a:gd name="connsiteY110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21312 w 2016749"/>
                <a:gd name="connsiteY98" fmla="*/ 180975 h 1399068"/>
                <a:gd name="connsiteX99" fmla="*/ 387974 w 2016749"/>
                <a:gd name="connsiteY99" fmla="*/ 200025 h 1399068"/>
                <a:gd name="connsiteX100" fmla="*/ 368924 w 2016749"/>
                <a:gd name="connsiteY100" fmla="*/ 214313 h 1399068"/>
                <a:gd name="connsiteX101" fmla="*/ 302249 w 2016749"/>
                <a:gd name="connsiteY101" fmla="*/ 252413 h 1399068"/>
                <a:gd name="connsiteX102" fmla="*/ 287962 w 2016749"/>
                <a:gd name="connsiteY102" fmla="*/ 261938 h 1399068"/>
                <a:gd name="connsiteX103" fmla="*/ 259387 w 2016749"/>
                <a:gd name="connsiteY103" fmla="*/ 285750 h 1399068"/>
                <a:gd name="connsiteX104" fmla="*/ 206999 w 2016749"/>
                <a:gd name="connsiteY104" fmla="*/ 371475 h 1399068"/>
                <a:gd name="connsiteX105" fmla="*/ 178424 w 2016749"/>
                <a:gd name="connsiteY105" fmla="*/ 442913 h 1399068"/>
                <a:gd name="connsiteX106" fmla="*/ 11737 w 2016749"/>
                <a:gd name="connsiteY106" fmla="*/ 559593 h 1399068"/>
                <a:gd name="connsiteX107" fmla="*/ 18880 w 2016749"/>
                <a:gd name="connsiteY107" fmla="*/ 809625 h 1399068"/>
                <a:gd name="connsiteX108" fmla="*/ 59362 w 2016749"/>
                <a:gd name="connsiteY108" fmla="*/ 1045370 h 1399068"/>
                <a:gd name="connsiteX109" fmla="*/ 109368 w 2016749"/>
                <a:gd name="connsiteY109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21312 w 2016749"/>
                <a:gd name="connsiteY98" fmla="*/ 180975 h 1399068"/>
                <a:gd name="connsiteX99" fmla="*/ 387974 w 2016749"/>
                <a:gd name="connsiteY99" fmla="*/ 200025 h 1399068"/>
                <a:gd name="connsiteX100" fmla="*/ 368924 w 2016749"/>
                <a:gd name="connsiteY100" fmla="*/ 214313 h 1399068"/>
                <a:gd name="connsiteX101" fmla="*/ 302249 w 2016749"/>
                <a:gd name="connsiteY101" fmla="*/ 252413 h 1399068"/>
                <a:gd name="connsiteX102" fmla="*/ 287962 w 2016749"/>
                <a:gd name="connsiteY102" fmla="*/ 261938 h 1399068"/>
                <a:gd name="connsiteX103" fmla="*/ 259387 w 2016749"/>
                <a:gd name="connsiteY103" fmla="*/ 285750 h 1399068"/>
                <a:gd name="connsiteX104" fmla="*/ 178424 w 2016749"/>
                <a:gd name="connsiteY104" fmla="*/ 442913 h 1399068"/>
                <a:gd name="connsiteX105" fmla="*/ 11737 w 2016749"/>
                <a:gd name="connsiteY105" fmla="*/ 559593 h 1399068"/>
                <a:gd name="connsiteX106" fmla="*/ 18880 w 2016749"/>
                <a:gd name="connsiteY106" fmla="*/ 809625 h 1399068"/>
                <a:gd name="connsiteX107" fmla="*/ 59362 w 2016749"/>
                <a:gd name="connsiteY107" fmla="*/ 1045370 h 1399068"/>
                <a:gd name="connsiteX108" fmla="*/ 109368 w 2016749"/>
                <a:gd name="connsiteY108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21312 w 2016749"/>
                <a:gd name="connsiteY98" fmla="*/ 180975 h 1399068"/>
                <a:gd name="connsiteX99" fmla="*/ 387974 w 2016749"/>
                <a:gd name="connsiteY99" fmla="*/ 200025 h 1399068"/>
                <a:gd name="connsiteX100" fmla="*/ 368924 w 2016749"/>
                <a:gd name="connsiteY100" fmla="*/ 214313 h 1399068"/>
                <a:gd name="connsiteX101" fmla="*/ 287962 w 2016749"/>
                <a:gd name="connsiteY101" fmla="*/ 261938 h 1399068"/>
                <a:gd name="connsiteX102" fmla="*/ 259387 w 2016749"/>
                <a:gd name="connsiteY102" fmla="*/ 285750 h 1399068"/>
                <a:gd name="connsiteX103" fmla="*/ 178424 w 2016749"/>
                <a:gd name="connsiteY103" fmla="*/ 442913 h 1399068"/>
                <a:gd name="connsiteX104" fmla="*/ 11737 w 2016749"/>
                <a:gd name="connsiteY104" fmla="*/ 559593 h 1399068"/>
                <a:gd name="connsiteX105" fmla="*/ 18880 w 2016749"/>
                <a:gd name="connsiteY105" fmla="*/ 809625 h 1399068"/>
                <a:gd name="connsiteX106" fmla="*/ 59362 w 2016749"/>
                <a:gd name="connsiteY106" fmla="*/ 1045370 h 1399068"/>
                <a:gd name="connsiteX107" fmla="*/ 109368 w 2016749"/>
                <a:gd name="connsiteY107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21312 w 2016749"/>
                <a:gd name="connsiteY98" fmla="*/ 180975 h 1399068"/>
                <a:gd name="connsiteX99" fmla="*/ 387974 w 2016749"/>
                <a:gd name="connsiteY99" fmla="*/ 200025 h 1399068"/>
                <a:gd name="connsiteX100" fmla="*/ 368924 w 2016749"/>
                <a:gd name="connsiteY100" fmla="*/ 214313 h 1399068"/>
                <a:gd name="connsiteX101" fmla="*/ 259387 w 2016749"/>
                <a:gd name="connsiteY101" fmla="*/ 285750 h 1399068"/>
                <a:gd name="connsiteX102" fmla="*/ 178424 w 2016749"/>
                <a:gd name="connsiteY102" fmla="*/ 442913 h 1399068"/>
                <a:gd name="connsiteX103" fmla="*/ 11737 w 2016749"/>
                <a:gd name="connsiteY103" fmla="*/ 559593 h 1399068"/>
                <a:gd name="connsiteX104" fmla="*/ 18880 w 2016749"/>
                <a:gd name="connsiteY104" fmla="*/ 809625 h 1399068"/>
                <a:gd name="connsiteX105" fmla="*/ 59362 w 2016749"/>
                <a:gd name="connsiteY105" fmla="*/ 1045370 h 1399068"/>
                <a:gd name="connsiteX106" fmla="*/ 109368 w 2016749"/>
                <a:gd name="connsiteY106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421312 w 2016749"/>
                <a:gd name="connsiteY98" fmla="*/ 180975 h 1399068"/>
                <a:gd name="connsiteX99" fmla="*/ 368924 w 2016749"/>
                <a:gd name="connsiteY99" fmla="*/ 214313 h 1399068"/>
                <a:gd name="connsiteX100" fmla="*/ 259387 w 2016749"/>
                <a:gd name="connsiteY100" fmla="*/ 285750 h 1399068"/>
                <a:gd name="connsiteX101" fmla="*/ 178424 w 2016749"/>
                <a:gd name="connsiteY101" fmla="*/ 442913 h 1399068"/>
                <a:gd name="connsiteX102" fmla="*/ 11737 w 2016749"/>
                <a:gd name="connsiteY102" fmla="*/ 559593 h 1399068"/>
                <a:gd name="connsiteX103" fmla="*/ 18880 w 2016749"/>
                <a:gd name="connsiteY103" fmla="*/ 809625 h 1399068"/>
                <a:gd name="connsiteX104" fmla="*/ 59362 w 2016749"/>
                <a:gd name="connsiteY104" fmla="*/ 1045370 h 1399068"/>
                <a:gd name="connsiteX105" fmla="*/ 109368 w 2016749"/>
                <a:gd name="connsiteY105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507037 w 2016749"/>
                <a:gd name="connsiteY97" fmla="*/ 133350 h 1399068"/>
                <a:gd name="connsiteX98" fmla="*/ 368924 w 2016749"/>
                <a:gd name="connsiteY98" fmla="*/ 214313 h 1399068"/>
                <a:gd name="connsiteX99" fmla="*/ 259387 w 2016749"/>
                <a:gd name="connsiteY99" fmla="*/ 285750 h 1399068"/>
                <a:gd name="connsiteX100" fmla="*/ 178424 w 2016749"/>
                <a:gd name="connsiteY100" fmla="*/ 442913 h 1399068"/>
                <a:gd name="connsiteX101" fmla="*/ 11737 w 2016749"/>
                <a:gd name="connsiteY101" fmla="*/ 559593 h 1399068"/>
                <a:gd name="connsiteX102" fmla="*/ 18880 w 2016749"/>
                <a:gd name="connsiteY102" fmla="*/ 809625 h 1399068"/>
                <a:gd name="connsiteX103" fmla="*/ 59362 w 2016749"/>
                <a:gd name="connsiteY103" fmla="*/ 1045370 h 1399068"/>
                <a:gd name="connsiteX104" fmla="*/ 109368 w 2016749"/>
                <a:gd name="connsiteY104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621337 w 2016749"/>
                <a:gd name="connsiteY94" fmla="*/ 95250 h 1399068"/>
                <a:gd name="connsiteX95" fmla="*/ 587999 w 2016749"/>
                <a:gd name="connsiteY95" fmla="*/ 100013 h 1399068"/>
                <a:gd name="connsiteX96" fmla="*/ 540374 w 2016749"/>
                <a:gd name="connsiteY96" fmla="*/ 119063 h 1399068"/>
                <a:gd name="connsiteX97" fmla="*/ 368924 w 2016749"/>
                <a:gd name="connsiteY97" fmla="*/ 214313 h 1399068"/>
                <a:gd name="connsiteX98" fmla="*/ 259387 w 2016749"/>
                <a:gd name="connsiteY98" fmla="*/ 285750 h 1399068"/>
                <a:gd name="connsiteX99" fmla="*/ 178424 w 2016749"/>
                <a:gd name="connsiteY99" fmla="*/ 442913 h 1399068"/>
                <a:gd name="connsiteX100" fmla="*/ 11737 w 2016749"/>
                <a:gd name="connsiteY100" fmla="*/ 559593 h 1399068"/>
                <a:gd name="connsiteX101" fmla="*/ 18880 w 2016749"/>
                <a:gd name="connsiteY101" fmla="*/ 809625 h 1399068"/>
                <a:gd name="connsiteX102" fmla="*/ 59362 w 2016749"/>
                <a:gd name="connsiteY102" fmla="*/ 1045370 h 1399068"/>
                <a:gd name="connsiteX103" fmla="*/ 109368 w 2016749"/>
                <a:gd name="connsiteY103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587999 w 2016749"/>
                <a:gd name="connsiteY94" fmla="*/ 100013 h 1399068"/>
                <a:gd name="connsiteX95" fmla="*/ 540374 w 2016749"/>
                <a:gd name="connsiteY95" fmla="*/ 119063 h 1399068"/>
                <a:gd name="connsiteX96" fmla="*/ 368924 w 2016749"/>
                <a:gd name="connsiteY96" fmla="*/ 214313 h 1399068"/>
                <a:gd name="connsiteX97" fmla="*/ 259387 w 2016749"/>
                <a:gd name="connsiteY97" fmla="*/ 285750 h 1399068"/>
                <a:gd name="connsiteX98" fmla="*/ 178424 w 2016749"/>
                <a:gd name="connsiteY98" fmla="*/ 442913 h 1399068"/>
                <a:gd name="connsiteX99" fmla="*/ 11737 w 2016749"/>
                <a:gd name="connsiteY99" fmla="*/ 559593 h 1399068"/>
                <a:gd name="connsiteX100" fmla="*/ 18880 w 2016749"/>
                <a:gd name="connsiteY100" fmla="*/ 809625 h 1399068"/>
                <a:gd name="connsiteX101" fmla="*/ 59362 w 2016749"/>
                <a:gd name="connsiteY101" fmla="*/ 1045370 h 1399068"/>
                <a:gd name="connsiteX102" fmla="*/ 109368 w 2016749"/>
                <a:gd name="connsiteY102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783262 w 2016749"/>
                <a:gd name="connsiteY92" fmla="*/ 42863 h 1399068"/>
                <a:gd name="connsiteX93" fmla="*/ 654674 w 2016749"/>
                <a:gd name="connsiteY93" fmla="*/ 80963 h 1399068"/>
                <a:gd name="connsiteX94" fmla="*/ 540374 w 2016749"/>
                <a:gd name="connsiteY94" fmla="*/ 119063 h 1399068"/>
                <a:gd name="connsiteX95" fmla="*/ 368924 w 2016749"/>
                <a:gd name="connsiteY95" fmla="*/ 214313 h 1399068"/>
                <a:gd name="connsiteX96" fmla="*/ 259387 w 2016749"/>
                <a:gd name="connsiteY96" fmla="*/ 285750 h 1399068"/>
                <a:gd name="connsiteX97" fmla="*/ 178424 w 2016749"/>
                <a:gd name="connsiteY97" fmla="*/ 442913 h 1399068"/>
                <a:gd name="connsiteX98" fmla="*/ 11737 w 2016749"/>
                <a:gd name="connsiteY98" fmla="*/ 559593 h 1399068"/>
                <a:gd name="connsiteX99" fmla="*/ 18880 w 2016749"/>
                <a:gd name="connsiteY99" fmla="*/ 809625 h 1399068"/>
                <a:gd name="connsiteX100" fmla="*/ 59362 w 2016749"/>
                <a:gd name="connsiteY100" fmla="*/ 1045370 h 1399068"/>
                <a:gd name="connsiteX101" fmla="*/ 109368 w 2016749"/>
                <a:gd name="connsiteY101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183187 w 2016749"/>
                <a:gd name="connsiteY6" fmla="*/ 828675 h 1399068"/>
                <a:gd name="connsiteX7" fmla="*/ 197474 w 2016749"/>
                <a:gd name="connsiteY7" fmla="*/ 762000 h 1399068"/>
                <a:gd name="connsiteX8" fmla="*/ 211762 w 2016749"/>
                <a:gd name="connsiteY8" fmla="*/ 661988 h 1399068"/>
                <a:gd name="connsiteX9" fmla="*/ 223668 w 2016749"/>
                <a:gd name="connsiteY9" fmla="*/ 640557 h 1399068"/>
                <a:gd name="connsiteX10" fmla="*/ 259387 w 2016749"/>
                <a:gd name="connsiteY10" fmla="*/ 609600 h 1399068"/>
                <a:gd name="connsiteX11" fmla="*/ 273674 w 2016749"/>
                <a:gd name="connsiteY11" fmla="*/ 509587 h 1399068"/>
                <a:gd name="connsiteX12" fmla="*/ 302249 w 2016749"/>
                <a:gd name="connsiteY12" fmla="*/ 447675 h 1399068"/>
                <a:gd name="connsiteX13" fmla="*/ 554662 w 2016749"/>
                <a:gd name="connsiteY13" fmla="*/ 283369 h 1399068"/>
                <a:gd name="connsiteX14" fmla="*/ 702299 w 2016749"/>
                <a:gd name="connsiteY14" fmla="*/ 264318 h 1399068"/>
                <a:gd name="connsiteX15" fmla="*/ 876131 w 2016749"/>
                <a:gd name="connsiteY15" fmla="*/ 230981 h 1399068"/>
                <a:gd name="connsiteX16" fmla="*/ 992812 w 2016749"/>
                <a:gd name="connsiteY16" fmla="*/ 209550 h 1399068"/>
                <a:gd name="connsiteX17" fmla="*/ 1209505 w 2016749"/>
                <a:gd name="connsiteY17" fmla="*/ 200024 h 1399068"/>
                <a:gd name="connsiteX18" fmla="*/ 1350000 w 2016749"/>
                <a:gd name="connsiteY18" fmla="*/ 211931 h 1399068"/>
                <a:gd name="connsiteX19" fmla="*/ 1511924 w 2016749"/>
                <a:gd name="connsiteY19" fmla="*/ 242887 h 1399068"/>
                <a:gd name="connsiteX20" fmla="*/ 1659562 w 2016749"/>
                <a:gd name="connsiteY20" fmla="*/ 295275 h 1399068"/>
                <a:gd name="connsiteX21" fmla="*/ 1692899 w 2016749"/>
                <a:gd name="connsiteY21" fmla="*/ 314325 h 1399068"/>
                <a:gd name="connsiteX22" fmla="*/ 1721474 w 2016749"/>
                <a:gd name="connsiteY22" fmla="*/ 342900 h 1399068"/>
                <a:gd name="connsiteX23" fmla="*/ 1759574 w 2016749"/>
                <a:gd name="connsiteY23" fmla="*/ 390525 h 1399068"/>
                <a:gd name="connsiteX24" fmla="*/ 1778624 w 2016749"/>
                <a:gd name="connsiteY24" fmla="*/ 419100 h 1399068"/>
                <a:gd name="connsiteX25" fmla="*/ 1807199 w 2016749"/>
                <a:gd name="connsiteY25" fmla="*/ 471488 h 1399068"/>
                <a:gd name="connsiteX26" fmla="*/ 1850062 w 2016749"/>
                <a:gd name="connsiteY26" fmla="*/ 542925 h 1399068"/>
                <a:gd name="connsiteX27" fmla="*/ 1864349 w 2016749"/>
                <a:gd name="connsiteY27" fmla="*/ 571500 h 1399068"/>
                <a:gd name="connsiteX28" fmla="*/ 1873874 w 2016749"/>
                <a:gd name="connsiteY28" fmla="*/ 600075 h 1399068"/>
                <a:gd name="connsiteX29" fmla="*/ 1892924 w 2016749"/>
                <a:gd name="connsiteY29" fmla="*/ 642938 h 1399068"/>
                <a:gd name="connsiteX30" fmla="*/ 1911974 w 2016749"/>
                <a:gd name="connsiteY30" fmla="*/ 695325 h 1399068"/>
                <a:gd name="connsiteX31" fmla="*/ 1926262 w 2016749"/>
                <a:gd name="connsiteY31" fmla="*/ 747713 h 1399068"/>
                <a:gd name="connsiteX32" fmla="*/ 1935787 w 2016749"/>
                <a:gd name="connsiteY32" fmla="*/ 804863 h 1399068"/>
                <a:gd name="connsiteX33" fmla="*/ 1947693 w 2016749"/>
                <a:gd name="connsiteY33" fmla="*/ 940594 h 1399068"/>
                <a:gd name="connsiteX34" fmla="*/ 1959599 w 2016749"/>
                <a:gd name="connsiteY34" fmla="*/ 1000125 h 1399068"/>
                <a:gd name="connsiteX35" fmla="*/ 1952455 w 2016749"/>
                <a:gd name="connsiteY35" fmla="*/ 1166813 h 1399068"/>
                <a:gd name="connsiteX36" fmla="*/ 1988174 w 2016749"/>
                <a:gd name="connsiteY36" fmla="*/ 1285875 h 1399068"/>
                <a:gd name="connsiteX37" fmla="*/ 1978649 w 2016749"/>
                <a:gd name="connsiteY37" fmla="*/ 1357313 h 1399068"/>
                <a:gd name="connsiteX38" fmla="*/ 1969124 w 2016749"/>
                <a:gd name="connsiteY38" fmla="*/ 1395413 h 1399068"/>
                <a:gd name="connsiteX39" fmla="*/ 1964362 w 2016749"/>
                <a:gd name="connsiteY39" fmla="*/ 1271587 h 1399068"/>
                <a:gd name="connsiteX40" fmla="*/ 1983412 w 2016749"/>
                <a:gd name="connsiteY40" fmla="*/ 1238250 h 1399068"/>
                <a:gd name="connsiteX41" fmla="*/ 1992937 w 2016749"/>
                <a:gd name="connsiteY41" fmla="*/ 1200150 h 1399068"/>
                <a:gd name="connsiteX42" fmla="*/ 2002462 w 2016749"/>
                <a:gd name="connsiteY42" fmla="*/ 1171575 h 1399068"/>
                <a:gd name="connsiteX43" fmla="*/ 2007224 w 2016749"/>
                <a:gd name="connsiteY43" fmla="*/ 1085850 h 1399068"/>
                <a:gd name="connsiteX44" fmla="*/ 2016749 w 2016749"/>
                <a:gd name="connsiteY44" fmla="*/ 809625 h 1399068"/>
                <a:gd name="connsiteX45" fmla="*/ 2011987 w 2016749"/>
                <a:gd name="connsiteY45" fmla="*/ 666750 h 1399068"/>
                <a:gd name="connsiteX46" fmla="*/ 1992937 w 2016749"/>
                <a:gd name="connsiteY46" fmla="*/ 633413 h 1399068"/>
                <a:gd name="connsiteX47" fmla="*/ 1983412 w 2016749"/>
                <a:gd name="connsiteY47" fmla="*/ 609600 h 1399068"/>
                <a:gd name="connsiteX48" fmla="*/ 1973887 w 2016749"/>
                <a:gd name="connsiteY48" fmla="*/ 581025 h 1399068"/>
                <a:gd name="connsiteX49" fmla="*/ 1964362 w 2016749"/>
                <a:gd name="connsiteY49" fmla="*/ 566738 h 1399068"/>
                <a:gd name="connsiteX50" fmla="*/ 1959599 w 2016749"/>
                <a:gd name="connsiteY50" fmla="*/ 542925 h 1399068"/>
                <a:gd name="connsiteX51" fmla="*/ 1950074 w 2016749"/>
                <a:gd name="connsiteY51" fmla="*/ 528638 h 1399068"/>
                <a:gd name="connsiteX52" fmla="*/ 1945312 w 2016749"/>
                <a:gd name="connsiteY52" fmla="*/ 514350 h 1399068"/>
                <a:gd name="connsiteX53" fmla="*/ 1935787 w 2016749"/>
                <a:gd name="connsiteY53" fmla="*/ 495300 h 1399068"/>
                <a:gd name="connsiteX54" fmla="*/ 1926262 w 2016749"/>
                <a:gd name="connsiteY54" fmla="*/ 457200 h 1399068"/>
                <a:gd name="connsiteX55" fmla="*/ 1916737 w 2016749"/>
                <a:gd name="connsiteY55" fmla="*/ 438150 h 1399068"/>
                <a:gd name="connsiteX56" fmla="*/ 1902449 w 2016749"/>
                <a:gd name="connsiteY56" fmla="*/ 404813 h 1399068"/>
                <a:gd name="connsiteX57" fmla="*/ 1892924 w 2016749"/>
                <a:gd name="connsiteY57" fmla="*/ 376238 h 1399068"/>
                <a:gd name="connsiteX58" fmla="*/ 1888162 w 2016749"/>
                <a:gd name="connsiteY58" fmla="*/ 361950 h 1399068"/>
                <a:gd name="connsiteX59" fmla="*/ 1883399 w 2016749"/>
                <a:gd name="connsiteY59" fmla="*/ 342900 h 1399068"/>
                <a:gd name="connsiteX60" fmla="*/ 1873874 w 2016749"/>
                <a:gd name="connsiteY60" fmla="*/ 328613 h 1399068"/>
                <a:gd name="connsiteX61" fmla="*/ 1854824 w 2016749"/>
                <a:gd name="connsiteY61" fmla="*/ 280988 h 1399068"/>
                <a:gd name="connsiteX62" fmla="*/ 1850062 w 2016749"/>
                <a:gd name="connsiteY62" fmla="*/ 266700 h 1399068"/>
                <a:gd name="connsiteX63" fmla="*/ 1840537 w 2016749"/>
                <a:gd name="connsiteY63" fmla="*/ 252413 h 1399068"/>
                <a:gd name="connsiteX64" fmla="*/ 1845299 w 2016749"/>
                <a:gd name="connsiteY64" fmla="*/ 259555 h 1399068"/>
                <a:gd name="connsiteX65" fmla="*/ 1826249 w 2016749"/>
                <a:gd name="connsiteY65" fmla="*/ 228600 h 1399068"/>
                <a:gd name="connsiteX66" fmla="*/ 1816724 w 2016749"/>
                <a:gd name="connsiteY66" fmla="*/ 214313 h 1399068"/>
                <a:gd name="connsiteX67" fmla="*/ 1802437 w 2016749"/>
                <a:gd name="connsiteY67" fmla="*/ 204788 h 1399068"/>
                <a:gd name="connsiteX68" fmla="*/ 1778624 w 2016749"/>
                <a:gd name="connsiteY68" fmla="*/ 176213 h 1399068"/>
                <a:gd name="connsiteX69" fmla="*/ 1769099 w 2016749"/>
                <a:gd name="connsiteY69" fmla="*/ 161925 h 1399068"/>
                <a:gd name="connsiteX70" fmla="*/ 1740524 w 2016749"/>
                <a:gd name="connsiteY70" fmla="*/ 152400 h 1399068"/>
                <a:gd name="connsiteX71" fmla="*/ 1711949 w 2016749"/>
                <a:gd name="connsiteY71" fmla="*/ 142875 h 1399068"/>
                <a:gd name="connsiteX72" fmla="*/ 1692899 w 2016749"/>
                <a:gd name="connsiteY72" fmla="*/ 133350 h 1399068"/>
                <a:gd name="connsiteX73" fmla="*/ 1635749 w 2016749"/>
                <a:gd name="connsiteY73" fmla="*/ 123825 h 1399068"/>
                <a:gd name="connsiteX74" fmla="*/ 1597649 w 2016749"/>
                <a:gd name="connsiteY74" fmla="*/ 109538 h 1399068"/>
                <a:gd name="connsiteX75" fmla="*/ 1478587 w 2016749"/>
                <a:gd name="connsiteY75" fmla="*/ 95250 h 1399068"/>
                <a:gd name="connsiteX76" fmla="*/ 1445249 w 2016749"/>
                <a:gd name="connsiteY76" fmla="*/ 90488 h 1399068"/>
                <a:gd name="connsiteX77" fmla="*/ 1383337 w 2016749"/>
                <a:gd name="connsiteY77" fmla="*/ 76200 h 1399068"/>
                <a:gd name="connsiteX78" fmla="*/ 1326187 w 2016749"/>
                <a:gd name="connsiteY78" fmla="*/ 71438 h 1399068"/>
                <a:gd name="connsiteX79" fmla="*/ 1283324 w 2016749"/>
                <a:gd name="connsiteY79" fmla="*/ 61913 h 1399068"/>
                <a:gd name="connsiteX80" fmla="*/ 1269037 w 2016749"/>
                <a:gd name="connsiteY80" fmla="*/ 52388 h 1399068"/>
                <a:gd name="connsiteX81" fmla="*/ 1245224 w 2016749"/>
                <a:gd name="connsiteY81" fmla="*/ 47625 h 1399068"/>
                <a:gd name="connsiteX82" fmla="*/ 1216649 w 2016749"/>
                <a:gd name="connsiteY82" fmla="*/ 38100 h 1399068"/>
                <a:gd name="connsiteX83" fmla="*/ 1188074 w 2016749"/>
                <a:gd name="connsiteY83" fmla="*/ 28575 h 1399068"/>
                <a:gd name="connsiteX84" fmla="*/ 1111874 w 2016749"/>
                <a:gd name="connsiteY84" fmla="*/ 19050 h 1399068"/>
                <a:gd name="connsiteX85" fmla="*/ 1078537 w 2016749"/>
                <a:gd name="connsiteY85" fmla="*/ 9525 h 1399068"/>
                <a:gd name="connsiteX86" fmla="*/ 1026149 w 2016749"/>
                <a:gd name="connsiteY86" fmla="*/ 0 h 1399068"/>
                <a:gd name="connsiteX87" fmla="*/ 873749 w 2016749"/>
                <a:gd name="connsiteY87" fmla="*/ 4763 h 1399068"/>
                <a:gd name="connsiteX88" fmla="*/ 859462 w 2016749"/>
                <a:gd name="connsiteY88" fmla="*/ 9525 h 1399068"/>
                <a:gd name="connsiteX89" fmla="*/ 835649 w 2016749"/>
                <a:gd name="connsiteY89" fmla="*/ 19050 h 1399068"/>
                <a:gd name="connsiteX90" fmla="*/ 816599 w 2016749"/>
                <a:gd name="connsiteY90" fmla="*/ 28575 h 1399068"/>
                <a:gd name="connsiteX91" fmla="*/ 802312 w 2016749"/>
                <a:gd name="connsiteY91" fmla="*/ 33338 h 1399068"/>
                <a:gd name="connsiteX92" fmla="*/ 654674 w 2016749"/>
                <a:gd name="connsiteY92" fmla="*/ 80963 h 1399068"/>
                <a:gd name="connsiteX93" fmla="*/ 540374 w 2016749"/>
                <a:gd name="connsiteY93" fmla="*/ 119063 h 1399068"/>
                <a:gd name="connsiteX94" fmla="*/ 368924 w 2016749"/>
                <a:gd name="connsiteY94" fmla="*/ 214313 h 1399068"/>
                <a:gd name="connsiteX95" fmla="*/ 259387 w 2016749"/>
                <a:gd name="connsiteY95" fmla="*/ 285750 h 1399068"/>
                <a:gd name="connsiteX96" fmla="*/ 178424 w 2016749"/>
                <a:gd name="connsiteY96" fmla="*/ 442913 h 1399068"/>
                <a:gd name="connsiteX97" fmla="*/ 11737 w 2016749"/>
                <a:gd name="connsiteY97" fmla="*/ 559593 h 1399068"/>
                <a:gd name="connsiteX98" fmla="*/ 18880 w 2016749"/>
                <a:gd name="connsiteY98" fmla="*/ 809625 h 1399068"/>
                <a:gd name="connsiteX99" fmla="*/ 59362 w 2016749"/>
                <a:gd name="connsiteY99" fmla="*/ 1045370 h 1399068"/>
                <a:gd name="connsiteX100" fmla="*/ 109368 w 2016749"/>
                <a:gd name="connsiteY100" fmla="*/ 1252538 h 1399068"/>
                <a:gd name="connsiteX0" fmla="*/ 109368 w 2016749"/>
                <a:gd name="connsiteY0" fmla="*/ 1252538 h 1399068"/>
                <a:gd name="connsiteX1" fmla="*/ 161755 w 2016749"/>
                <a:gd name="connsiteY1" fmla="*/ 1312069 h 1399068"/>
                <a:gd name="connsiteX2" fmla="*/ 185568 w 2016749"/>
                <a:gd name="connsiteY2" fmla="*/ 1378743 h 1399068"/>
                <a:gd name="connsiteX3" fmla="*/ 176043 w 2016749"/>
                <a:gd name="connsiteY3" fmla="*/ 1190624 h 1399068"/>
                <a:gd name="connsiteX4" fmla="*/ 178424 w 2016749"/>
                <a:gd name="connsiteY4" fmla="*/ 1023938 h 1399068"/>
                <a:gd name="connsiteX5" fmla="*/ 173662 w 2016749"/>
                <a:gd name="connsiteY5" fmla="*/ 957263 h 1399068"/>
                <a:gd name="connsiteX6" fmla="*/ 92699 w 2016749"/>
                <a:gd name="connsiteY6" fmla="*/ 835818 h 1399068"/>
                <a:gd name="connsiteX7" fmla="*/ 183187 w 2016749"/>
                <a:gd name="connsiteY7" fmla="*/ 828675 h 1399068"/>
                <a:gd name="connsiteX8" fmla="*/ 197474 w 2016749"/>
                <a:gd name="connsiteY8" fmla="*/ 762000 h 1399068"/>
                <a:gd name="connsiteX9" fmla="*/ 211762 w 2016749"/>
                <a:gd name="connsiteY9" fmla="*/ 661988 h 1399068"/>
                <a:gd name="connsiteX10" fmla="*/ 223668 w 2016749"/>
                <a:gd name="connsiteY10" fmla="*/ 640557 h 1399068"/>
                <a:gd name="connsiteX11" fmla="*/ 259387 w 2016749"/>
                <a:gd name="connsiteY11" fmla="*/ 609600 h 1399068"/>
                <a:gd name="connsiteX12" fmla="*/ 273674 w 2016749"/>
                <a:gd name="connsiteY12" fmla="*/ 509587 h 1399068"/>
                <a:gd name="connsiteX13" fmla="*/ 302249 w 2016749"/>
                <a:gd name="connsiteY13" fmla="*/ 447675 h 1399068"/>
                <a:gd name="connsiteX14" fmla="*/ 554662 w 2016749"/>
                <a:gd name="connsiteY14" fmla="*/ 283369 h 1399068"/>
                <a:gd name="connsiteX15" fmla="*/ 702299 w 2016749"/>
                <a:gd name="connsiteY15" fmla="*/ 264318 h 1399068"/>
                <a:gd name="connsiteX16" fmla="*/ 876131 w 2016749"/>
                <a:gd name="connsiteY16" fmla="*/ 230981 h 1399068"/>
                <a:gd name="connsiteX17" fmla="*/ 992812 w 2016749"/>
                <a:gd name="connsiteY17" fmla="*/ 209550 h 1399068"/>
                <a:gd name="connsiteX18" fmla="*/ 1209505 w 2016749"/>
                <a:gd name="connsiteY18" fmla="*/ 200024 h 1399068"/>
                <a:gd name="connsiteX19" fmla="*/ 1350000 w 2016749"/>
                <a:gd name="connsiteY19" fmla="*/ 211931 h 1399068"/>
                <a:gd name="connsiteX20" fmla="*/ 1511924 w 2016749"/>
                <a:gd name="connsiteY20" fmla="*/ 242887 h 1399068"/>
                <a:gd name="connsiteX21" fmla="*/ 1659562 w 2016749"/>
                <a:gd name="connsiteY21" fmla="*/ 295275 h 1399068"/>
                <a:gd name="connsiteX22" fmla="*/ 1692899 w 2016749"/>
                <a:gd name="connsiteY22" fmla="*/ 314325 h 1399068"/>
                <a:gd name="connsiteX23" fmla="*/ 1721474 w 2016749"/>
                <a:gd name="connsiteY23" fmla="*/ 342900 h 1399068"/>
                <a:gd name="connsiteX24" fmla="*/ 1759574 w 2016749"/>
                <a:gd name="connsiteY24" fmla="*/ 390525 h 1399068"/>
                <a:gd name="connsiteX25" fmla="*/ 1778624 w 2016749"/>
                <a:gd name="connsiteY25" fmla="*/ 419100 h 1399068"/>
                <a:gd name="connsiteX26" fmla="*/ 1807199 w 2016749"/>
                <a:gd name="connsiteY26" fmla="*/ 471488 h 1399068"/>
                <a:gd name="connsiteX27" fmla="*/ 1850062 w 2016749"/>
                <a:gd name="connsiteY27" fmla="*/ 542925 h 1399068"/>
                <a:gd name="connsiteX28" fmla="*/ 1864349 w 2016749"/>
                <a:gd name="connsiteY28" fmla="*/ 571500 h 1399068"/>
                <a:gd name="connsiteX29" fmla="*/ 1873874 w 2016749"/>
                <a:gd name="connsiteY29" fmla="*/ 600075 h 1399068"/>
                <a:gd name="connsiteX30" fmla="*/ 1892924 w 2016749"/>
                <a:gd name="connsiteY30" fmla="*/ 642938 h 1399068"/>
                <a:gd name="connsiteX31" fmla="*/ 1911974 w 2016749"/>
                <a:gd name="connsiteY31" fmla="*/ 695325 h 1399068"/>
                <a:gd name="connsiteX32" fmla="*/ 1926262 w 2016749"/>
                <a:gd name="connsiteY32" fmla="*/ 747713 h 1399068"/>
                <a:gd name="connsiteX33" fmla="*/ 1935787 w 2016749"/>
                <a:gd name="connsiteY33" fmla="*/ 804863 h 1399068"/>
                <a:gd name="connsiteX34" fmla="*/ 1947693 w 2016749"/>
                <a:gd name="connsiteY34" fmla="*/ 940594 h 1399068"/>
                <a:gd name="connsiteX35" fmla="*/ 1959599 w 2016749"/>
                <a:gd name="connsiteY35" fmla="*/ 1000125 h 1399068"/>
                <a:gd name="connsiteX36" fmla="*/ 1952455 w 2016749"/>
                <a:gd name="connsiteY36" fmla="*/ 1166813 h 1399068"/>
                <a:gd name="connsiteX37" fmla="*/ 1988174 w 2016749"/>
                <a:gd name="connsiteY37" fmla="*/ 1285875 h 1399068"/>
                <a:gd name="connsiteX38" fmla="*/ 1978649 w 2016749"/>
                <a:gd name="connsiteY38" fmla="*/ 1357313 h 1399068"/>
                <a:gd name="connsiteX39" fmla="*/ 1969124 w 2016749"/>
                <a:gd name="connsiteY39" fmla="*/ 1395413 h 1399068"/>
                <a:gd name="connsiteX40" fmla="*/ 1964362 w 2016749"/>
                <a:gd name="connsiteY40" fmla="*/ 1271587 h 1399068"/>
                <a:gd name="connsiteX41" fmla="*/ 1983412 w 2016749"/>
                <a:gd name="connsiteY41" fmla="*/ 1238250 h 1399068"/>
                <a:gd name="connsiteX42" fmla="*/ 1992937 w 2016749"/>
                <a:gd name="connsiteY42" fmla="*/ 1200150 h 1399068"/>
                <a:gd name="connsiteX43" fmla="*/ 2002462 w 2016749"/>
                <a:gd name="connsiteY43" fmla="*/ 1171575 h 1399068"/>
                <a:gd name="connsiteX44" fmla="*/ 2007224 w 2016749"/>
                <a:gd name="connsiteY44" fmla="*/ 1085850 h 1399068"/>
                <a:gd name="connsiteX45" fmla="*/ 2016749 w 2016749"/>
                <a:gd name="connsiteY45" fmla="*/ 809625 h 1399068"/>
                <a:gd name="connsiteX46" fmla="*/ 2011987 w 2016749"/>
                <a:gd name="connsiteY46" fmla="*/ 666750 h 1399068"/>
                <a:gd name="connsiteX47" fmla="*/ 1992937 w 2016749"/>
                <a:gd name="connsiteY47" fmla="*/ 633413 h 1399068"/>
                <a:gd name="connsiteX48" fmla="*/ 1983412 w 2016749"/>
                <a:gd name="connsiteY48" fmla="*/ 609600 h 1399068"/>
                <a:gd name="connsiteX49" fmla="*/ 1973887 w 2016749"/>
                <a:gd name="connsiteY49" fmla="*/ 581025 h 1399068"/>
                <a:gd name="connsiteX50" fmla="*/ 1964362 w 2016749"/>
                <a:gd name="connsiteY50" fmla="*/ 566738 h 1399068"/>
                <a:gd name="connsiteX51" fmla="*/ 1959599 w 2016749"/>
                <a:gd name="connsiteY51" fmla="*/ 542925 h 1399068"/>
                <a:gd name="connsiteX52" fmla="*/ 1950074 w 2016749"/>
                <a:gd name="connsiteY52" fmla="*/ 528638 h 1399068"/>
                <a:gd name="connsiteX53" fmla="*/ 1945312 w 2016749"/>
                <a:gd name="connsiteY53" fmla="*/ 514350 h 1399068"/>
                <a:gd name="connsiteX54" fmla="*/ 1935787 w 2016749"/>
                <a:gd name="connsiteY54" fmla="*/ 495300 h 1399068"/>
                <a:gd name="connsiteX55" fmla="*/ 1926262 w 2016749"/>
                <a:gd name="connsiteY55" fmla="*/ 457200 h 1399068"/>
                <a:gd name="connsiteX56" fmla="*/ 1916737 w 2016749"/>
                <a:gd name="connsiteY56" fmla="*/ 438150 h 1399068"/>
                <a:gd name="connsiteX57" fmla="*/ 1902449 w 2016749"/>
                <a:gd name="connsiteY57" fmla="*/ 404813 h 1399068"/>
                <a:gd name="connsiteX58" fmla="*/ 1892924 w 2016749"/>
                <a:gd name="connsiteY58" fmla="*/ 376238 h 1399068"/>
                <a:gd name="connsiteX59" fmla="*/ 1888162 w 2016749"/>
                <a:gd name="connsiteY59" fmla="*/ 361950 h 1399068"/>
                <a:gd name="connsiteX60" fmla="*/ 1883399 w 2016749"/>
                <a:gd name="connsiteY60" fmla="*/ 342900 h 1399068"/>
                <a:gd name="connsiteX61" fmla="*/ 1873874 w 2016749"/>
                <a:gd name="connsiteY61" fmla="*/ 328613 h 1399068"/>
                <a:gd name="connsiteX62" fmla="*/ 1854824 w 2016749"/>
                <a:gd name="connsiteY62" fmla="*/ 280988 h 1399068"/>
                <a:gd name="connsiteX63" fmla="*/ 1850062 w 2016749"/>
                <a:gd name="connsiteY63" fmla="*/ 266700 h 1399068"/>
                <a:gd name="connsiteX64" fmla="*/ 1840537 w 2016749"/>
                <a:gd name="connsiteY64" fmla="*/ 252413 h 1399068"/>
                <a:gd name="connsiteX65" fmla="*/ 1845299 w 2016749"/>
                <a:gd name="connsiteY65" fmla="*/ 259555 h 1399068"/>
                <a:gd name="connsiteX66" fmla="*/ 1826249 w 2016749"/>
                <a:gd name="connsiteY66" fmla="*/ 228600 h 1399068"/>
                <a:gd name="connsiteX67" fmla="*/ 1816724 w 2016749"/>
                <a:gd name="connsiteY67" fmla="*/ 214313 h 1399068"/>
                <a:gd name="connsiteX68" fmla="*/ 1802437 w 2016749"/>
                <a:gd name="connsiteY68" fmla="*/ 204788 h 1399068"/>
                <a:gd name="connsiteX69" fmla="*/ 1778624 w 2016749"/>
                <a:gd name="connsiteY69" fmla="*/ 176213 h 1399068"/>
                <a:gd name="connsiteX70" fmla="*/ 1769099 w 2016749"/>
                <a:gd name="connsiteY70" fmla="*/ 161925 h 1399068"/>
                <a:gd name="connsiteX71" fmla="*/ 1740524 w 2016749"/>
                <a:gd name="connsiteY71" fmla="*/ 152400 h 1399068"/>
                <a:gd name="connsiteX72" fmla="*/ 1711949 w 2016749"/>
                <a:gd name="connsiteY72" fmla="*/ 142875 h 1399068"/>
                <a:gd name="connsiteX73" fmla="*/ 1692899 w 2016749"/>
                <a:gd name="connsiteY73" fmla="*/ 133350 h 1399068"/>
                <a:gd name="connsiteX74" fmla="*/ 1635749 w 2016749"/>
                <a:gd name="connsiteY74" fmla="*/ 123825 h 1399068"/>
                <a:gd name="connsiteX75" fmla="*/ 1597649 w 2016749"/>
                <a:gd name="connsiteY75" fmla="*/ 109538 h 1399068"/>
                <a:gd name="connsiteX76" fmla="*/ 1478587 w 2016749"/>
                <a:gd name="connsiteY76" fmla="*/ 95250 h 1399068"/>
                <a:gd name="connsiteX77" fmla="*/ 1445249 w 2016749"/>
                <a:gd name="connsiteY77" fmla="*/ 90488 h 1399068"/>
                <a:gd name="connsiteX78" fmla="*/ 1383337 w 2016749"/>
                <a:gd name="connsiteY78" fmla="*/ 76200 h 1399068"/>
                <a:gd name="connsiteX79" fmla="*/ 1326187 w 2016749"/>
                <a:gd name="connsiteY79" fmla="*/ 71438 h 1399068"/>
                <a:gd name="connsiteX80" fmla="*/ 1283324 w 2016749"/>
                <a:gd name="connsiteY80" fmla="*/ 61913 h 1399068"/>
                <a:gd name="connsiteX81" fmla="*/ 1269037 w 2016749"/>
                <a:gd name="connsiteY81" fmla="*/ 52388 h 1399068"/>
                <a:gd name="connsiteX82" fmla="*/ 1245224 w 2016749"/>
                <a:gd name="connsiteY82" fmla="*/ 47625 h 1399068"/>
                <a:gd name="connsiteX83" fmla="*/ 1216649 w 2016749"/>
                <a:gd name="connsiteY83" fmla="*/ 38100 h 1399068"/>
                <a:gd name="connsiteX84" fmla="*/ 1188074 w 2016749"/>
                <a:gd name="connsiteY84" fmla="*/ 28575 h 1399068"/>
                <a:gd name="connsiteX85" fmla="*/ 1111874 w 2016749"/>
                <a:gd name="connsiteY85" fmla="*/ 19050 h 1399068"/>
                <a:gd name="connsiteX86" fmla="*/ 1078537 w 2016749"/>
                <a:gd name="connsiteY86" fmla="*/ 9525 h 1399068"/>
                <a:gd name="connsiteX87" fmla="*/ 1026149 w 2016749"/>
                <a:gd name="connsiteY87" fmla="*/ 0 h 1399068"/>
                <a:gd name="connsiteX88" fmla="*/ 873749 w 2016749"/>
                <a:gd name="connsiteY88" fmla="*/ 4763 h 1399068"/>
                <a:gd name="connsiteX89" fmla="*/ 859462 w 2016749"/>
                <a:gd name="connsiteY89" fmla="*/ 9525 h 1399068"/>
                <a:gd name="connsiteX90" fmla="*/ 835649 w 2016749"/>
                <a:gd name="connsiteY90" fmla="*/ 19050 h 1399068"/>
                <a:gd name="connsiteX91" fmla="*/ 816599 w 2016749"/>
                <a:gd name="connsiteY91" fmla="*/ 28575 h 1399068"/>
                <a:gd name="connsiteX92" fmla="*/ 802312 w 2016749"/>
                <a:gd name="connsiteY92" fmla="*/ 33338 h 1399068"/>
                <a:gd name="connsiteX93" fmla="*/ 654674 w 2016749"/>
                <a:gd name="connsiteY93" fmla="*/ 80963 h 1399068"/>
                <a:gd name="connsiteX94" fmla="*/ 540374 w 2016749"/>
                <a:gd name="connsiteY94" fmla="*/ 119063 h 1399068"/>
                <a:gd name="connsiteX95" fmla="*/ 368924 w 2016749"/>
                <a:gd name="connsiteY95" fmla="*/ 214313 h 1399068"/>
                <a:gd name="connsiteX96" fmla="*/ 259387 w 2016749"/>
                <a:gd name="connsiteY96" fmla="*/ 285750 h 1399068"/>
                <a:gd name="connsiteX97" fmla="*/ 178424 w 2016749"/>
                <a:gd name="connsiteY97" fmla="*/ 442913 h 1399068"/>
                <a:gd name="connsiteX98" fmla="*/ 11737 w 2016749"/>
                <a:gd name="connsiteY98" fmla="*/ 559593 h 1399068"/>
                <a:gd name="connsiteX99" fmla="*/ 18880 w 2016749"/>
                <a:gd name="connsiteY99" fmla="*/ 809625 h 1399068"/>
                <a:gd name="connsiteX100" fmla="*/ 59362 w 2016749"/>
                <a:gd name="connsiteY100" fmla="*/ 1045370 h 1399068"/>
                <a:gd name="connsiteX101" fmla="*/ 109368 w 2016749"/>
                <a:gd name="connsiteY101" fmla="*/ 1252538 h 1399068"/>
                <a:gd name="connsiteX0" fmla="*/ 103906 w 2011287"/>
                <a:gd name="connsiteY0" fmla="*/ 1252538 h 1399068"/>
                <a:gd name="connsiteX1" fmla="*/ 156293 w 2011287"/>
                <a:gd name="connsiteY1" fmla="*/ 1312069 h 1399068"/>
                <a:gd name="connsiteX2" fmla="*/ 180106 w 2011287"/>
                <a:gd name="connsiteY2" fmla="*/ 1378743 h 1399068"/>
                <a:gd name="connsiteX3" fmla="*/ 170581 w 2011287"/>
                <a:gd name="connsiteY3" fmla="*/ 1190624 h 1399068"/>
                <a:gd name="connsiteX4" fmla="*/ 172962 w 2011287"/>
                <a:gd name="connsiteY4" fmla="*/ 1023938 h 1399068"/>
                <a:gd name="connsiteX5" fmla="*/ 168200 w 2011287"/>
                <a:gd name="connsiteY5" fmla="*/ 957263 h 1399068"/>
                <a:gd name="connsiteX6" fmla="*/ 87237 w 2011287"/>
                <a:gd name="connsiteY6" fmla="*/ 835818 h 1399068"/>
                <a:gd name="connsiteX7" fmla="*/ 177725 w 2011287"/>
                <a:gd name="connsiteY7" fmla="*/ 828675 h 1399068"/>
                <a:gd name="connsiteX8" fmla="*/ 192012 w 2011287"/>
                <a:gd name="connsiteY8" fmla="*/ 762000 h 1399068"/>
                <a:gd name="connsiteX9" fmla="*/ 206300 w 2011287"/>
                <a:gd name="connsiteY9" fmla="*/ 661988 h 1399068"/>
                <a:gd name="connsiteX10" fmla="*/ 218206 w 2011287"/>
                <a:gd name="connsiteY10" fmla="*/ 640557 h 1399068"/>
                <a:gd name="connsiteX11" fmla="*/ 253925 w 2011287"/>
                <a:gd name="connsiteY11" fmla="*/ 609600 h 1399068"/>
                <a:gd name="connsiteX12" fmla="*/ 268212 w 2011287"/>
                <a:gd name="connsiteY12" fmla="*/ 509587 h 1399068"/>
                <a:gd name="connsiteX13" fmla="*/ 296787 w 2011287"/>
                <a:gd name="connsiteY13" fmla="*/ 447675 h 1399068"/>
                <a:gd name="connsiteX14" fmla="*/ 549200 w 2011287"/>
                <a:gd name="connsiteY14" fmla="*/ 283369 h 1399068"/>
                <a:gd name="connsiteX15" fmla="*/ 696837 w 2011287"/>
                <a:gd name="connsiteY15" fmla="*/ 264318 h 1399068"/>
                <a:gd name="connsiteX16" fmla="*/ 870669 w 2011287"/>
                <a:gd name="connsiteY16" fmla="*/ 230981 h 1399068"/>
                <a:gd name="connsiteX17" fmla="*/ 987350 w 2011287"/>
                <a:gd name="connsiteY17" fmla="*/ 209550 h 1399068"/>
                <a:gd name="connsiteX18" fmla="*/ 1204043 w 2011287"/>
                <a:gd name="connsiteY18" fmla="*/ 200024 h 1399068"/>
                <a:gd name="connsiteX19" fmla="*/ 1344538 w 2011287"/>
                <a:gd name="connsiteY19" fmla="*/ 211931 h 1399068"/>
                <a:gd name="connsiteX20" fmla="*/ 1506462 w 2011287"/>
                <a:gd name="connsiteY20" fmla="*/ 242887 h 1399068"/>
                <a:gd name="connsiteX21" fmla="*/ 1654100 w 2011287"/>
                <a:gd name="connsiteY21" fmla="*/ 295275 h 1399068"/>
                <a:gd name="connsiteX22" fmla="*/ 1687437 w 2011287"/>
                <a:gd name="connsiteY22" fmla="*/ 314325 h 1399068"/>
                <a:gd name="connsiteX23" fmla="*/ 1716012 w 2011287"/>
                <a:gd name="connsiteY23" fmla="*/ 342900 h 1399068"/>
                <a:gd name="connsiteX24" fmla="*/ 1754112 w 2011287"/>
                <a:gd name="connsiteY24" fmla="*/ 390525 h 1399068"/>
                <a:gd name="connsiteX25" fmla="*/ 1773162 w 2011287"/>
                <a:gd name="connsiteY25" fmla="*/ 419100 h 1399068"/>
                <a:gd name="connsiteX26" fmla="*/ 1801737 w 2011287"/>
                <a:gd name="connsiteY26" fmla="*/ 471488 h 1399068"/>
                <a:gd name="connsiteX27" fmla="*/ 1844600 w 2011287"/>
                <a:gd name="connsiteY27" fmla="*/ 542925 h 1399068"/>
                <a:gd name="connsiteX28" fmla="*/ 1858887 w 2011287"/>
                <a:gd name="connsiteY28" fmla="*/ 571500 h 1399068"/>
                <a:gd name="connsiteX29" fmla="*/ 1868412 w 2011287"/>
                <a:gd name="connsiteY29" fmla="*/ 600075 h 1399068"/>
                <a:gd name="connsiteX30" fmla="*/ 1887462 w 2011287"/>
                <a:gd name="connsiteY30" fmla="*/ 642938 h 1399068"/>
                <a:gd name="connsiteX31" fmla="*/ 1906512 w 2011287"/>
                <a:gd name="connsiteY31" fmla="*/ 695325 h 1399068"/>
                <a:gd name="connsiteX32" fmla="*/ 1920800 w 2011287"/>
                <a:gd name="connsiteY32" fmla="*/ 747713 h 1399068"/>
                <a:gd name="connsiteX33" fmla="*/ 1930325 w 2011287"/>
                <a:gd name="connsiteY33" fmla="*/ 804863 h 1399068"/>
                <a:gd name="connsiteX34" fmla="*/ 1942231 w 2011287"/>
                <a:gd name="connsiteY34" fmla="*/ 940594 h 1399068"/>
                <a:gd name="connsiteX35" fmla="*/ 1954137 w 2011287"/>
                <a:gd name="connsiteY35" fmla="*/ 1000125 h 1399068"/>
                <a:gd name="connsiteX36" fmla="*/ 1946993 w 2011287"/>
                <a:gd name="connsiteY36" fmla="*/ 1166813 h 1399068"/>
                <a:gd name="connsiteX37" fmla="*/ 1982712 w 2011287"/>
                <a:gd name="connsiteY37" fmla="*/ 1285875 h 1399068"/>
                <a:gd name="connsiteX38" fmla="*/ 1973187 w 2011287"/>
                <a:gd name="connsiteY38" fmla="*/ 1357313 h 1399068"/>
                <a:gd name="connsiteX39" fmla="*/ 1963662 w 2011287"/>
                <a:gd name="connsiteY39" fmla="*/ 1395413 h 1399068"/>
                <a:gd name="connsiteX40" fmla="*/ 1958900 w 2011287"/>
                <a:gd name="connsiteY40" fmla="*/ 1271587 h 1399068"/>
                <a:gd name="connsiteX41" fmla="*/ 1977950 w 2011287"/>
                <a:gd name="connsiteY41" fmla="*/ 1238250 h 1399068"/>
                <a:gd name="connsiteX42" fmla="*/ 1987475 w 2011287"/>
                <a:gd name="connsiteY42" fmla="*/ 1200150 h 1399068"/>
                <a:gd name="connsiteX43" fmla="*/ 1997000 w 2011287"/>
                <a:gd name="connsiteY43" fmla="*/ 1171575 h 1399068"/>
                <a:gd name="connsiteX44" fmla="*/ 2001762 w 2011287"/>
                <a:gd name="connsiteY44" fmla="*/ 1085850 h 1399068"/>
                <a:gd name="connsiteX45" fmla="*/ 2011287 w 2011287"/>
                <a:gd name="connsiteY45" fmla="*/ 809625 h 1399068"/>
                <a:gd name="connsiteX46" fmla="*/ 2006525 w 2011287"/>
                <a:gd name="connsiteY46" fmla="*/ 666750 h 1399068"/>
                <a:gd name="connsiteX47" fmla="*/ 1987475 w 2011287"/>
                <a:gd name="connsiteY47" fmla="*/ 633413 h 1399068"/>
                <a:gd name="connsiteX48" fmla="*/ 1977950 w 2011287"/>
                <a:gd name="connsiteY48" fmla="*/ 609600 h 1399068"/>
                <a:gd name="connsiteX49" fmla="*/ 1968425 w 2011287"/>
                <a:gd name="connsiteY49" fmla="*/ 581025 h 1399068"/>
                <a:gd name="connsiteX50" fmla="*/ 1958900 w 2011287"/>
                <a:gd name="connsiteY50" fmla="*/ 566738 h 1399068"/>
                <a:gd name="connsiteX51" fmla="*/ 1954137 w 2011287"/>
                <a:gd name="connsiteY51" fmla="*/ 542925 h 1399068"/>
                <a:gd name="connsiteX52" fmla="*/ 1944612 w 2011287"/>
                <a:gd name="connsiteY52" fmla="*/ 528638 h 1399068"/>
                <a:gd name="connsiteX53" fmla="*/ 1939850 w 2011287"/>
                <a:gd name="connsiteY53" fmla="*/ 514350 h 1399068"/>
                <a:gd name="connsiteX54" fmla="*/ 1930325 w 2011287"/>
                <a:gd name="connsiteY54" fmla="*/ 495300 h 1399068"/>
                <a:gd name="connsiteX55" fmla="*/ 1920800 w 2011287"/>
                <a:gd name="connsiteY55" fmla="*/ 457200 h 1399068"/>
                <a:gd name="connsiteX56" fmla="*/ 1911275 w 2011287"/>
                <a:gd name="connsiteY56" fmla="*/ 438150 h 1399068"/>
                <a:gd name="connsiteX57" fmla="*/ 1896987 w 2011287"/>
                <a:gd name="connsiteY57" fmla="*/ 404813 h 1399068"/>
                <a:gd name="connsiteX58" fmla="*/ 1887462 w 2011287"/>
                <a:gd name="connsiteY58" fmla="*/ 376238 h 1399068"/>
                <a:gd name="connsiteX59" fmla="*/ 1882700 w 2011287"/>
                <a:gd name="connsiteY59" fmla="*/ 361950 h 1399068"/>
                <a:gd name="connsiteX60" fmla="*/ 1877937 w 2011287"/>
                <a:gd name="connsiteY60" fmla="*/ 342900 h 1399068"/>
                <a:gd name="connsiteX61" fmla="*/ 1868412 w 2011287"/>
                <a:gd name="connsiteY61" fmla="*/ 328613 h 1399068"/>
                <a:gd name="connsiteX62" fmla="*/ 1849362 w 2011287"/>
                <a:gd name="connsiteY62" fmla="*/ 280988 h 1399068"/>
                <a:gd name="connsiteX63" fmla="*/ 1844600 w 2011287"/>
                <a:gd name="connsiteY63" fmla="*/ 266700 h 1399068"/>
                <a:gd name="connsiteX64" fmla="*/ 1835075 w 2011287"/>
                <a:gd name="connsiteY64" fmla="*/ 252413 h 1399068"/>
                <a:gd name="connsiteX65" fmla="*/ 1839837 w 2011287"/>
                <a:gd name="connsiteY65" fmla="*/ 259555 h 1399068"/>
                <a:gd name="connsiteX66" fmla="*/ 1820787 w 2011287"/>
                <a:gd name="connsiteY66" fmla="*/ 228600 h 1399068"/>
                <a:gd name="connsiteX67" fmla="*/ 1811262 w 2011287"/>
                <a:gd name="connsiteY67" fmla="*/ 214313 h 1399068"/>
                <a:gd name="connsiteX68" fmla="*/ 1796975 w 2011287"/>
                <a:gd name="connsiteY68" fmla="*/ 204788 h 1399068"/>
                <a:gd name="connsiteX69" fmla="*/ 1773162 w 2011287"/>
                <a:gd name="connsiteY69" fmla="*/ 176213 h 1399068"/>
                <a:gd name="connsiteX70" fmla="*/ 1763637 w 2011287"/>
                <a:gd name="connsiteY70" fmla="*/ 161925 h 1399068"/>
                <a:gd name="connsiteX71" fmla="*/ 1735062 w 2011287"/>
                <a:gd name="connsiteY71" fmla="*/ 152400 h 1399068"/>
                <a:gd name="connsiteX72" fmla="*/ 1706487 w 2011287"/>
                <a:gd name="connsiteY72" fmla="*/ 142875 h 1399068"/>
                <a:gd name="connsiteX73" fmla="*/ 1687437 w 2011287"/>
                <a:gd name="connsiteY73" fmla="*/ 133350 h 1399068"/>
                <a:gd name="connsiteX74" fmla="*/ 1630287 w 2011287"/>
                <a:gd name="connsiteY74" fmla="*/ 123825 h 1399068"/>
                <a:gd name="connsiteX75" fmla="*/ 1592187 w 2011287"/>
                <a:gd name="connsiteY75" fmla="*/ 109538 h 1399068"/>
                <a:gd name="connsiteX76" fmla="*/ 1473125 w 2011287"/>
                <a:gd name="connsiteY76" fmla="*/ 95250 h 1399068"/>
                <a:gd name="connsiteX77" fmla="*/ 1439787 w 2011287"/>
                <a:gd name="connsiteY77" fmla="*/ 90488 h 1399068"/>
                <a:gd name="connsiteX78" fmla="*/ 1377875 w 2011287"/>
                <a:gd name="connsiteY78" fmla="*/ 76200 h 1399068"/>
                <a:gd name="connsiteX79" fmla="*/ 1320725 w 2011287"/>
                <a:gd name="connsiteY79" fmla="*/ 71438 h 1399068"/>
                <a:gd name="connsiteX80" fmla="*/ 1277862 w 2011287"/>
                <a:gd name="connsiteY80" fmla="*/ 61913 h 1399068"/>
                <a:gd name="connsiteX81" fmla="*/ 1263575 w 2011287"/>
                <a:gd name="connsiteY81" fmla="*/ 52388 h 1399068"/>
                <a:gd name="connsiteX82" fmla="*/ 1239762 w 2011287"/>
                <a:gd name="connsiteY82" fmla="*/ 47625 h 1399068"/>
                <a:gd name="connsiteX83" fmla="*/ 1211187 w 2011287"/>
                <a:gd name="connsiteY83" fmla="*/ 38100 h 1399068"/>
                <a:gd name="connsiteX84" fmla="*/ 1182612 w 2011287"/>
                <a:gd name="connsiteY84" fmla="*/ 28575 h 1399068"/>
                <a:gd name="connsiteX85" fmla="*/ 1106412 w 2011287"/>
                <a:gd name="connsiteY85" fmla="*/ 19050 h 1399068"/>
                <a:gd name="connsiteX86" fmla="*/ 1073075 w 2011287"/>
                <a:gd name="connsiteY86" fmla="*/ 9525 h 1399068"/>
                <a:gd name="connsiteX87" fmla="*/ 1020687 w 2011287"/>
                <a:gd name="connsiteY87" fmla="*/ 0 h 1399068"/>
                <a:gd name="connsiteX88" fmla="*/ 868287 w 2011287"/>
                <a:gd name="connsiteY88" fmla="*/ 4763 h 1399068"/>
                <a:gd name="connsiteX89" fmla="*/ 854000 w 2011287"/>
                <a:gd name="connsiteY89" fmla="*/ 9525 h 1399068"/>
                <a:gd name="connsiteX90" fmla="*/ 830187 w 2011287"/>
                <a:gd name="connsiteY90" fmla="*/ 19050 h 1399068"/>
                <a:gd name="connsiteX91" fmla="*/ 811137 w 2011287"/>
                <a:gd name="connsiteY91" fmla="*/ 28575 h 1399068"/>
                <a:gd name="connsiteX92" fmla="*/ 796850 w 2011287"/>
                <a:gd name="connsiteY92" fmla="*/ 33338 h 1399068"/>
                <a:gd name="connsiteX93" fmla="*/ 649212 w 2011287"/>
                <a:gd name="connsiteY93" fmla="*/ 80963 h 1399068"/>
                <a:gd name="connsiteX94" fmla="*/ 534912 w 2011287"/>
                <a:gd name="connsiteY94" fmla="*/ 119063 h 1399068"/>
                <a:gd name="connsiteX95" fmla="*/ 363462 w 2011287"/>
                <a:gd name="connsiteY95" fmla="*/ 214313 h 1399068"/>
                <a:gd name="connsiteX96" fmla="*/ 253925 w 2011287"/>
                <a:gd name="connsiteY96" fmla="*/ 285750 h 1399068"/>
                <a:gd name="connsiteX97" fmla="*/ 99143 w 2011287"/>
                <a:gd name="connsiteY97" fmla="*/ 342901 h 1399068"/>
                <a:gd name="connsiteX98" fmla="*/ 6275 w 2011287"/>
                <a:gd name="connsiteY98" fmla="*/ 559593 h 1399068"/>
                <a:gd name="connsiteX99" fmla="*/ 13418 w 2011287"/>
                <a:gd name="connsiteY99" fmla="*/ 809625 h 1399068"/>
                <a:gd name="connsiteX100" fmla="*/ 53900 w 2011287"/>
                <a:gd name="connsiteY100" fmla="*/ 1045370 h 1399068"/>
                <a:gd name="connsiteX101" fmla="*/ 103906 w 2011287"/>
                <a:gd name="connsiteY101" fmla="*/ 1252538 h 1399068"/>
                <a:gd name="connsiteX0" fmla="*/ 103906 w 2011287"/>
                <a:gd name="connsiteY0" fmla="*/ 1252538 h 1399068"/>
                <a:gd name="connsiteX1" fmla="*/ 156293 w 2011287"/>
                <a:gd name="connsiteY1" fmla="*/ 1312069 h 1399068"/>
                <a:gd name="connsiteX2" fmla="*/ 180106 w 2011287"/>
                <a:gd name="connsiteY2" fmla="*/ 1378743 h 1399068"/>
                <a:gd name="connsiteX3" fmla="*/ 170581 w 2011287"/>
                <a:gd name="connsiteY3" fmla="*/ 1190624 h 1399068"/>
                <a:gd name="connsiteX4" fmla="*/ 172962 w 2011287"/>
                <a:gd name="connsiteY4" fmla="*/ 1023938 h 1399068"/>
                <a:gd name="connsiteX5" fmla="*/ 168200 w 2011287"/>
                <a:gd name="connsiteY5" fmla="*/ 957263 h 1399068"/>
                <a:gd name="connsiteX6" fmla="*/ 87237 w 2011287"/>
                <a:gd name="connsiteY6" fmla="*/ 835818 h 1399068"/>
                <a:gd name="connsiteX7" fmla="*/ 177725 w 2011287"/>
                <a:gd name="connsiteY7" fmla="*/ 828675 h 1399068"/>
                <a:gd name="connsiteX8" fmla="*/ 192012 w 2011287"/>
                <a:gd name="connsiteY8" fmla="*/ 762000 h 1399068"/>
                <a:gd name="connsiteX9" fmla="*/ 206300 w 2011287"/>
                <a:gd name="connsiteY9" fmla="*/ 661988 h 1399068"/>
                <a:gd name="connsiteX10" fmla="*/ 218206 w 2011287"/>
                <a:gd name="connsiteY10" fmla="*/ 640557 h 1399068"/>
                <a:gd name="connsiteX11" fmla="*/ 253925 w 2011287"/>
                <a:gd name="connsiteY11" fmla="*/ 609600 h 1399068"/>
                <a:gd name="connsiteX12" fmla="*/ 268212 w 2011287"/>
                <a:gd name="connsiteY12" fmla="*/ 509587 h 1399068"/>
                <a:gd name="connsiteX13" fmla="*/ 296787 w 2011287"/>
                <a:gd name="connsiteY13" fmla="*/ 447675 h 1399068"/>
                <a:gd name="connsiteX14" fmla="*/ 549200 w 2011287"/>
                <a:gd name="connsiteY14" fmla="*/ 283369 h 1399068"/>
                <a:gd name="connsiteX15" fmla="*/ 696837 w 2011287"/>
                <a:gd name="connsiteY15" fmla="*/ 264318 h 1399068"/>
                <a:gd name="connsiteX16" fmla="*/ 870669 w 2011287"/>
                <a:gd name="connsiteY16" fmla="*/ 230981 h 1399068"/>
                <a:gd name="connsiteX17" fmla="*/ 987350 w 2011287"/>
                <a:gd name="connsiteY17" fmla="*/ 209550 h 1399068"/>
                <a:gd name="connsiteX18" fmla="*/ 1204043 w 2011287"/>
                <a:gd name="connsiteY18" fmla="*/ 200024 h 1399068"/>
                <a:gd name="connsiteX19" fmla="*/ 1344538 w 2011287"/>
                <a:gd name="connsiteY19" fmla="*/ 211931 h 1399068"/>
                <a:gd name="connsiteX20" fmla="*/ 1506462 w 2011287"/>
                <a:gd name="connsiteY20" fmla="*/ 242887 h 1399068"/>
                <a:gd name="connsiteX21" fmla="*/ 1654100 w 2011287"/>
                <a:gd name="connsiteY21" fmla="*/ 295275 h 1399068"/>
                <a:gd name="connsiteX22" fmla="*/ 1687437 w 2011287"/>
                <a:gd name="connsiteY22" fmla="*/ 314325 h 1399068"/>
                <a:gd name="connsiteX23" fmla="*/ 1716012 w 2011287"/>
                <a:gd name="connsiteY23" fmla="*/ 342900 h 1399068"/>
                <a:gd name="connsiteX24" fmla="*/ 1754112 w 2011287"/>
                <a:gd name="connsiteY24" fmla="*/ 390525 h 1399068"/>
                <a:gd name="connsiteX25" fmla="*/ 1773162 w 2011287"/>
                <a:gd name="connsiteY25" fmla="*/ 419100 h 1399068"/>
                <a:gd name="connsiteX26" fmla="*/ 1801737 w 2011287"/>
                <a:gd name="connsiteY26" fmla="*/ 471488 h 1399068"/>
                <a:gd name="connsiteX27" fmla="*/ 1844600 w 2011287"/>
                <a:gd name="connsiteY27" fmla="*/ 542925 h 1399068"/>
                <a:gd name="connsiteX28" fmla="*/ 1858887 w 2011287"/>
                <a:gd name="connsiteY28" fmla="*/ 571500 h 1399068"/>
                <a:gd name="connsiteX29" fmla="*/ 1868412 w 2011287"/>
                <a:gd name="connsiteY29" fmla="*/ 600075 h 1399068"/>
                <a:gd name="connsiteX30" fmla="*/ 1887462 w 2011287"/>
                <a:gd name="connsiteY30" fmla="*/ 642938 h 1399068"/>
                <a:gd name="connsiteX31" fmla="*/ 1906512 w 2011287"/>
                <a:gd name="connsiteY31" fmla="*/ 695325 h 1399068"/>
                <a:gd name="connsiteX32" fmla="*/ 1920800 w 2011287"/>
                <a:gd name="connsiteY32" fmla="*/ 747713 h 1399068"/>
                <a:gd name="connsiteX33" fmla="*/ 1930325 w 2011287"/>
                <a:gd name="connsiteY33" fmla="*/ 804863 h 1399068"/>
                <a:gd name="connsiteX34" fmla="*/ 1942231 w 2011287"/>
                <a:gd name="connsiteY34" fmla="*/ 940594 h 1399068"/>
                <a:gd name="connsiteX35" fmla="*/ 1954137 w 2011287"/>
                <a:gd name="connsiteY35" fmla="*/ 1000125 h 1399068"/>
                <a:gd name="connsiteX36" fmla="*/ 1946993 w 2011287"/>
                <a:gd name="connsiteY36" fmla="*/ 1166813 h 1399068"/>
                <a:gd name="connsiteX37" fmla="*/ 1982712 w 2011287"/>
                <a:gd name="connsiteY37" fmla="*/ 1285875 h 1399068"/>
                <a:gd name="connsiteX38" fmla="*/ 1973187 w 2011287"/>
                <a:gd name="connsiteY38" fmla="*/ 1357313 h 1399068"/>
                <a:gd name="connsiteX39" fmla="*/ 1963662 w 2011287"/>
                <a:gd name="connsiteY39" fmla="*/ 1395413 h 1399068"/>
                <a:gd name="connsiteX40" fmla="*/ 1958900 w 2011287"/>
                <a:gd name="connsiteY40" fmla="*/ 1271587 h 1399068"/>
                <a:gd name="connsiteX41" fmla="*/ 1977950 w 2011287"/>
                <a:gd name="connsiteY41" fmla="*/ 1238250 h 1399068"/>
                <a:gd name="connsiteX42" fmla="*/ 1987475 w 2011287"/>
                <a:gd name="connsiteY42" fmla="*/ 1200150 h 1399068"/>
                <a:gd name="connsiteX43" fmla="*/ 1997000 w 2011287"/>
                <a:gd name="connsiteY43" fmla="*/ 1171575 h 1399068"/>
                <a:gd name="connsiteX44" fmla="*/ 2001762 w 2011287"/>
                <a:gd name="connsiteY44" fmla="*/ 1085850 h 1399068"/>
                <a:gd name="connsiteX45" fmla="*/ 2011287 w 2011287"/>
                <a:gd name="connsiteY45" fmla="*/ 809625 h 1399068"/>
                <a:gd name="connsiteX46" fmla="*/ 2006525 w 2011287"/>
                <a:gd name="connsiteY46" fmla="*/ 666750 h 1399068"/>
                <a:gd name="connsiteX47" fmla="*/ 1987475 w 2011287"/>
                <a:gd name="connsiteY47" fmla="*/ 633413 h 1399068"/>
                <a:gd name="connsiteX48" fmla="*/ 1977950 w 2011287"/>
                <a:gd name="connsiteY48" fmla="*/ 609600 h 1399068"/>
                <a:gd name="connsiteX49" fmla="*/ 1968425 w 2011287"/>
                <a:gd name="connsiteY49" fmla="*/ 581025 h 1399068"/>
                <a:gd name="connsiteX50" fmla="*/ 1958900 w 2011287"/>
                <a:gd name="connsiteY50" fmla="*/ 566738 h 1399068"/>
                <a:gd name="connsiteX51" fmla="*/ 1954137 w 2011287"/>
                <a:gd name="connsiteY51" fmla="*/ 542925 h 1399068"/>
                <a:gd name="connsiteX52" fmla="*/ 1944612 w 2011287"/>
                <a:gd name="connsiteY52" fmla="*/ 528638 h 1399068"/>
                <a:gd name="connsiteX53" fmla="*/ 1939850 w 2011287"/>
                <a:gd name="connsiteY53" fmla="*/ 514350 h 1399068"/>
                <a:gd name="connsiteX54" fmla="*/ 1930325 w 2011287"/>
                <a:gd name="connsiteY54" fmla="*/ 495300 h 1399068"/>
                <a:gd name="connsiteX55" fmla="*/ 1920800 w 2011287"/>
                <a:gd name="connsiteY55" fmla="*/ 457200 h 1399068"/>
                <a:gd name="connsiteX56" fmla="*/ 1911275 w 2011287"/>
                <a:gd name="connsiteY56" fmla="*/ 438150 h 1399068"/>
                <a:gd name="connsiteX57" fmla="*/ 1896987 w 2011287"/>
                <a:gd name="connsiteY57" fmla="*/ 404813 h 1399068"/>
                <a:gd name="connsiteX58" fmla="*/ 1887462 w 2011287"/>
                <a:gd name="connsiteY58" fmla="*/ 376238 h 1399068"/>
                <a:gd name="connsiteX59" fmla="*/ 1882700 w 2011287"/>
                <a:gd name="connsiteY59" fmla="*/ 361950 h 1399068"/>
                <a:gd name="connsiteX60" fmla="*/ 1877937 w 2011287"/>
                <a:gd name="connsiteY60" fmla="*/ 342900 h 1399068"/>
                <a:gd name="connsiteX61" fmla="*/ 1868412 w 2011287"/>
                <a:gd name="connsiteY61" fmla="*/ 328613 h 1399068"/>
                <a:gd name="connsiteX62" fmla="*/ 1849362 w 2011287"/>
                <a:gd name="connsiteY62" fmla="*/ 280988 h 1399068"/>
                <a:gd name="connsiteX63" fmla="*/ 1844600 w 2011287"/>
                <a:gd name="connsiteY63" fmla="*/ 266700 h 1399068"/>
                <a:gd name="connsiteX64" fmla="*/ 1835075 w 2011287"/>
                <a:gd name="connsiteY64" fmla="*/ 252413 h 1399068"/>
                <a:gd name="connsiteX65" fmla="*/ 1839837 w 2011287"/>
                <a:gd name="connsiteY65" fmla="*/ 259555 h 1399068"/>
                <a:gd name="connsiteX66" fmla="*/ 1820787 w 2011287"/>
                <a:gd name="connsiteY66" fmla="*/ 228600 h 1399068"/>
                <a:gd name="connsiteX67" fmla="*/ 1811262 w 2011287"/>
                <a:gd name="connsiteY67" fmla="*/ 214313 h 1399068"/>
                <a:gd name="connsiteX68" fmla="*/ 1796975 w 2011287"/>
                <a:gd name="connsiteY68" fmla="*/ 204788 h 1399068"/>
                <a:gd name="connsiteX69" fmla="*/ 1773162 w 2011287"/>
                <a:gd name="connsiteY69" fmla="*/ 176213 h 1399068"/>
                <a:gd name="connsiteX70" fmla="*/ 1763637 w 2011287"/>
                <a:gd name="connsiteY70" fmla="*/ 161925 h 1399068"/>
                <a:gd name="connsiteX71" fmla="*/ 1735062 w 2011287"/>
                <a:gd name="connsiteY71" fmla="*/ 152400 h 1399068"/>
                <a:gd name="connsiteX72" fmla="*/ 1706487 w 2011287"/>
                <a:gd name="connsiteY72" fmla="*/ 142875 h 1399068"/>
                <a:gd name="connsiteX73" fmla="*/ 1687437 w 2011287"/>
                <a:gd name="connsiteY73" fmla="*/ 133350 h 1399068"/>
                <a:gd name="connsiteX74" fmla="*/ 1630287 w 2011287"/>
                <a:gd name="connsiteY74" fmla="*/ 123825 h 1399068"/>
                <a:gd name="connsiteX75" fmla="*/ 1592187 w 2011287"/>
                <a:gd name="connsiteY75" fmla="*/ 109538 h 1399068"/>
                <a:gd name="connsiteX76" fmla="*/ 1473125 w 2011287"/>
                <a:gd name="connsiteY76" fmla="*/ 95250 h 1399068"/>
                <a:gd name="connsiteX77" fmla="*/ 1439787 w 2011287"/>
                <a:gd name="connsiteY77" fmla="*/ 90488 h 1399068"/>
                <a:gd name="connsiteX78" fmla="*/ 1377875 w 2011287"/>
                <a:gd name="connsiteY78" fmla="*/ 76200 h 1399068"/>
                <a:gd name="connsiteX79" fmla="*/ 1320725 w 2011287"/>
                <a:gd name="connsiteY79" fmla="*/ 71438 h 1399068"/>
                <a:gd name="connsiteX80" fmla="*/ 1277862 w 2011287"/>
                <a:gd name="connsiteY80" fmla="*/ 61913 h 1399068"/>
                <a:gd name="connsiteX81" fmla="*/ 1263575 w 2011287"/>
                <a:gd name="connsiteY81" fmla="*/ 52388 h 1399068"/>
                <a:gd name="connsiteX82" fmla="*/ 1239762 w 2011287"/>
                <a:gd name="connsiteY82" fmla="*/ 47625 h 1399068"/>
                <a:gd name="connsiteX83" fmla="*/ 1211187 w 2011287"/>
                <a:gd name="connsiteY83" fmla="*/ 38100 h 1399068"/>
                <a:gd name="connsiteX84" fmla="*/ 1182612 w 2011287"/>
                <a:gd name="connsiteY84" fmla="*/ 28575 h 1399068"/>
                <a:gd name="connsiteX85" fmla="*/ 1106412 w 2011287"/>
                <a:gd name="connsiteY85" fmla="*/ 19050 h 1399068"/>
                <a:gd name="connsiteX86" fmla="*/ 1073075 w 2011287"/>
                <a:gd name="connsiteY86" fmla="*/ 9525 h 1399068"/>
                <a:gd name="connsiteX87" fmla="*/ 1020687 w 2011287"/>
                <a:gd name="connsiteY87" fmla="*/ 0 h 1399068"/>
                <a:gd name="connsiteX88" fmla="*/ 868287 w 2011287"/>
                <a:gd name="connsiteY88" fmla="*/ 4763 h 1399068"/>
                <a:gd name="connsiteX89" fmla="*/ 854000 w 2011287"/>
                <a:gd name="connsiteY89" fmla="*/ 9525 h 1399068"/>
                <a:gd name="connsiteX90" fmla="*/ 830187 w 2011287"/>
                <a:gd name="connsiteY90" fmla="*/ 19050 h 1399068"/>
                <a:gd name="connsiteX91" fmla="*/ 811137 w 2011287"/>
                <a:gd name="connsiteY91" fmla="*/ 28575 h 1399068"/>
                <a:gd name="connsiteX92" fmla="*/ 796850 w 2011287"/>
                <a:gd name="connsiteY92" fmla="*/ 33338 h 1399068"/>
                <a:gd name="connsiteX93" fmla="*/ 649212 w 2011287"/>
                <a:gd name="connsiteY93" fmla="*/ 80963 h 1399068"/>
                <a:gd name="connsiteX94" fmla="*/ 534912 w 2011287"/>
                <a:gd name="connsiteY94" fmla="*/ 119063 h 1399068"/>
                <a:gd name="connsiteX95" fmla="*/ 363462 w 2011287"/>
                <a:gd name="connsiteY95" fmla="*/ 214313 h 1399068"/>
                <a:gd name="connsiteX96" fmla="*/ 206300 w 2011287"/>
                <a:gd name="connsiteY96" fmla="*/ 95250 h 1399068"/>
                <a:gd name="connsiteX97" fmla="*/ 99143 w 2011287"/>
                <a:gd name="connsiteY97" fmla="*/ 342901 h 1399068"/>
                <a:gd name="connsiteX98" fmla="*/ 6275 w 2011287"/>
                <a:gd name="connsiteY98" fmla="*/ 559593 h 1399068"/>
                <a:gd name="connsiteX99" fmla="*/ 13418 w 2011287"/>
                <a:gd name="connsiteY99" fmla="*/ 809625 h 1399068"/>
                <a:gd name="connsiteX100" fmla="*/ 53900 w 2011287"/>
                <a:gd name="connsiteY100" fmla="*/ 1045370 h 1399068"/>
                <a:gd name="connsiteX101" fmla="*/ 103906 w 2011287"/>
                <a:gd name="connsiteY101" fmla="*/ 1252538 h 1399068"/>
                <a:gd name="connsiteX0" fmla="*/ 102673 w 2010054"/>
                <a:gd name="connsiteY0" fmla="*/ 1252538 h 1399068"/>
                <a:gd name="connsiteX1" fmla="*/ 155060 w 2010054"/>
                <a:gd name="connsiteY1" fmla="*/ 1312069 h 1399068"/>
                <a:gd name="connsiteX2" fmla="*/ 178873 w 2010054"/>
                <a:gd name="connsiteY2" fmla="*/ 1378743 h 1399068"/>
                <a:gd name="connsiteX3" fmla="*/ 169348 w 2010054"/>
                <a:gd name="connsiteY3" fmla="*/ 1190624 h 1399068"/>
                <a:gd name="connsiteX4" fmla="*/ 171729 w 2010054"/>
                <a:gd name="connsiteY4" fmla="*/ 1023938 h 1399068"/>
                <a:gd name="connsiteX5" fmla="*/ 166967 w 2010054"/>
                <a:gd name="connsiteY5" fmla="*/ 957263 h 1399068"/>
                <a:gd name="connsiteX6" fmla="*/ 86004 w 2010054"/>
                <a:gd name="connsiteY6" fmla="*/ 835818 h 1399068"/>
                <a:gd name="connsiteX7" fmla="*/ 176492 w 2010054"/>
                <a:gd name="connsiteY7" fmla="*/ 828675 h 1399068"/>
                <a:gd name="connsiteX8" fmla="*/ 190779 w 2010054"/>
                <a:gd name="connsiteY8" fmla="*/ 762000 h 1399068"/>
                <a:gd name="connsiteX9" fmla="*/ 205067 w 2010054"/>
                <a:gd name="connsiteY9" fmla="*/ 661988 h 1399068"/>
                <a:gd name="connsiteX10" fmla="*/ 216973 w 2010054"/>
                <a:gd name="connsiteY10" fmla="*/ 640557 h 1399068"/>
                <a:gd name="connsiteX11" fmla="*/ 252692 w 2010054"/>
                <a:gd name="connsiteY11" fmla="*/ 609600 h 1399068"/>
                <a:gd name="connsiteX12" fmla="*/ 266979 w 2010054"/>
                <a:gd name="connsiteY12" fmla="*/ 509587 h 1399068"/>
                <a:gd name="connsiteX13" fmla="*/ 295554 w 2010054"/>
                <a:gd name="connsiteY13" fmla="*/ 447675 h 1399068"/>
                <a:gd name="connsiteX14" fmla="*/ 547967 w 2010054"/>
                <a:gd name="connsiteY14" fmla="*/ 283369 h 1399068"/>
                <a:gd name="connsiteX15" fmla="*/ 695604 w 2010054"/>
                <a:gd name="connsiteY15" fmla="*/ 264318 h 1399068"/>
                <a:gd name="connsiteX16" fmla="*/ 869436 w 2010054"/>
                <a:gd name="connsiteY16" fmla="*/ 230981 h 1399068"/>
                <a:gd name="connsiteX17" fmla="*/ 986117 w 2010054"/>
                <a:gd name="connsiteY17" fmla="*/ 209550 h 1399068"/>
                <a:gd name="connsiteX18" fmla="*/ 1202810 w 2010054"/>
                <a:gd name="connsiteY18" fmla="*/ 200024 h 1399068"/>
                <a:gd name="connsiteX19" fmla="*/ 1343305 w 2010054"/>
                <a:gd name="connsiteY19" fmla="*/ 211931 h 1399068"/>
                <a:gd name="connsiteX20" fmla="*/ 1505229 w 2010054"/>
                <a:gd name="connsiteY20" fmla="*/ 242887 h 1399068"/>
                <a:gd name="connsiteX21" fmla="*/ 1652867 w 2010054"/>
                <a:gd name="connsiteY21" fmla="*/ 295275 h 1399068"/>
                <a:gd name="connsiteX22" fmla="*/ 1686204 w 2010054"/>
                <a:gd name="connsiteY22" fmla="*/ 314325 h 1399068"/>
                <a:gd name="connsiteX23" fmla="*/ 1714779 w 2010054"/>
                <a:gd name="connsiteY23" fmla="*/ 342900 h 1399068"/>
                <a:gd name="connsiteX24" fmla="*/ 1752879 w 2010054"/>
                <a:gd name="connsiteY24" fmla="*/ 390525 h 1399068"/>
                <a:gd name="connsiteX25" fmla="*/ 1771929 w 2010054"/>
                <a:gd name="connsiteY25" fmla="*/ 419100 h 1399068"/>
                <a:gd name="connsiteX26" fmla="*/ 1800504 w 2010054"/>
                <a:gd name="connsiteY26" fmla="*/ 471488 h 1399068"/>
                <a:gd name="connsiteX27" fmla="*/ 1843367 w 2010054"/>
                <a:gd name="connsiteY27" fmla="*/ 542925 h 1399068"/>
                <a:gd name="connsiteX28" fmla="*/ 1857654 w 2010054"/>
                <a:gd name="connsiteY28" fmla="*/ 571500 h 1399068"/>
                <a:gd name="connsiteX29" fmla="*/ 1867179 w 2010054"/>
                <a:gd name="connsiteY29" fmla="*/ 600075 h 1399068"/>
                <a:gd name="connsiteX30" fmla="*/ 1886229 w 2010054"/>
                <a:gd name="connsiteY30" fmla="*/ 642938 h 1399068"/>
                <a:gd name="connsiteX31" fmla="*/ 1905279 w 2010054"/>
                <a:gd name="connsiteY31" fmla="*/ 695325 h 1399068"/>
                <a:gd name="connsiteX32" fmla="*/ 1919567 w 2010054"/>
                <a:gd name="connsiteY32" fmla="*/ 747713 h 1399068"/>
                <a:gd name="connsiteX33" fmla="*/ 1929092 w 2010054"/>
                <a:gd name="connsiteY33" fmla="*/ 804863 h 1399068"/>
                <a:gd name="connsiteX34" fmla="*/ 1940998 w 2010054"/>
                <a:gd name="connsiteY34" fmla="*/ 940594 h 1399068"/>
                <a:gd name="connsiteX35" fmla="*/ 1952904 w 2010054"/>
                <a:gd name="connsiteY35" fmla="*/ 1000125 h 1399068"/>
                <a:gd name="connsiteX36" fmla="*/ 1945760 w 2010054"/>
                <a:gd name="connsiteY36" fmla="*/ 1166813 h 1399068"/>
                <a:gd name="connsiteX37" fmla="*/ 1981479 w 2010054"/>
                <a:gd name="connsiteY37" fmla="*/ 1285875 h 1399068"/>
                <a:gd name="connsiteX38" fmla="*/ 1971954 w 2010054"/>
                <a:gd name="connsiteY38" fmla="*/ 1357313 h 1399068"/>
                <a:gd name="connsiteX39" fmla="*/ 1962429 w 2010054"/>
                <a:gd name="connsiteY39" fmla="*/ 1395413 h 1399068"/>
                <a:gd name="connsiteX40" fmla="*/ 1957667 w 2010054"/>
                <a:gd name="connsiteY40" fmla="*/ 1271587 h 1399068"/>
                <a:gd name="connsiteX41" fmla="*/ 1976717 w 2010054"/>
                <a:gd name="connsiteY41" fmla="*/ 1238250 h 1399068"/>
                <a:gd name="connsiteX42" fmla="*/ 1986242 w 2010054"/>
                <a:gd name="connsiteY42" fmla="*/ 1200150 h 1399068"/>
                <a:gd name="connsiteX43" fmla="*/ 1995767 w 2010054"/>
                <a:gd name="connsiteY43" fmla="*/ 1171575 h 1399068"/>
                <a:gd name="connsiteX44" fmla="*/ 2000529 w 2010054"/>
                <a:gd name="connsiteY44" fmla="*/ 1085850 h 1399068"/>
                <a:gd name="connsiteX45" fmla="*/ 2010054 w 2010054"/>
                <a:gd name="connsiteY45" fmla="*/ 809625 h 1399068"/>
                <a:gd name="connsiteX46" fmla="*/ 2005292 w 2010054"/>
                <a:gd name="connsiteY46" fmla="*/ 666750 h 1399068"/>
                <a:gd name="connsiteX47" fmla="*/ 1986242 w 2010054"/>
                <a:gd name="connsiteY47" fmla="*/ 633413 h 1399068"/>
                <a:gd name="connsiteX48" fmla="*/ 1976717 w 2010054"/>
                <a:gd name="connsiteY48" fmla="*/ 609600 h 1399068"/>
                <a:gd name="connsiteX49" fmla="*/ 1967192 w 2010054"/>
                <a:gd name="connsiteY49" fmla="*/ 581025 h 1399068"/>
                <a:gd name="connsiteX50" fmla="*/ 1957667 w 2010054"/>
                <a:gd name="connsiteY50" fmla="*/ 566738 h 1399068"/>
                <a:gd name="connsiteX51" fmla="*/ 1952904 w 2010054"/>
                <a:gd name="connsiteY51" fmla="*/ 542925 h 1399068"/>
                <a:gd name="connsiteX52" fmla="*/ 1943379 w 2010054"/>
                <a:gd name="connsiteY52" fmla="*/ 528638 h 1399068"/>
                <a:gd name="connsiteX53" fmla="*/ 1938617 w 2010054"/>
                <a:gd name="connsiteY53" fmla="*/ 514350 h 1399068"/>
                <a:gd name="connsiteX54" fmla="*/ 1929092 w 2010054"/>
                <a:gd name="connsiteY54" fmla="*/ 495300 h 1399068"/>
                <a:gd name="connsiteX55" fmla="*/ 1919567 w 2010054"/>
                <a:gd name="connsiteY55" fmla="*/ 457200 h 1399068"/>
                <a:gd name="connsiteX56" fmla="*/ 1910042 w 2010054"/>
                <a:gd name="connsiteY56" fmla="*/ 438150 h 1399068"/>
                <a:gd name="connsiteX57" fmla="*/ 1895754 w 2010054"/>
                <a:gd name="connsiteY57" fmla="*/ 404813 h 1399068"/>
                <a:gd name="connsiteX58" fmla="*/ 1886229 w 2010054"/>
                <a:gd name="connsiteY58" fmla="*/ 376238 h 1399068"/>
                <a:gd name="connsiteX59" fmla="*/ 1881467 w 2010054"/>
                <a:gd name="connsiteY59" fmla="*/ 361950 h 1399068"/>
                <a:gd name="connsiteX60" fmla="*/ 1876704 w 2010054"/>
                <a:gd name="connsiteY60" fmla="*/ 342900 h 1399068"/>
                <a:gd name="connsiteX61" fmla="*/ 1867179 w 2010054"/>
                <a:gd name="connsiteY61" fmla="*/ 328613 h 1399068"/>
                <a:gd name="connsiteX62" fmla="*/ 1848129 w 2010054"/>
                <a:gd name="connsiteY62" fmla="*/ 280988 h 1399068"/>
                <a:gd name="connsiteX63" fmla="*/ 1843367 w 2010054"/>
                <a:gd name="connsiteY63" fmla="*/ 266700 h 1399068"/>
                <a:gd name="connsiteX64" fmla="*/ 1833842 w 2010054"/>
                <a:gd name="connsiteY64" fmla="*/ 252413 h 1399068"/>
                <a:gd name="connsiteX65" fmla="*/ 1838604 w 2010054"/>
                <a:gd name="connsiteY65" fmla="*/ 259555 h 1399068"/>
                <a:gd name="connsiteX66" fmla="*/ 1819554 w 2010054"/>
                <a:gd name="connsiteY66" fmla="*/ 228600 h 1399068"/>
                <a:gd name="connsiteX67" fmla="*/ 1810029 w 2010054"/>
                <a:gd name="connsiteY67" fmla="*/ 214313 h 1399068"/>
                <a:gd name="connsiteX68" fmla="*/ 1795742 w 2010054"/>
                <a:gd name="connsiteY68" fmla="*/ 204788 h 1399068"/>
                <a:gd name="connsiteX69" fmla="*/ 1771929 w 2010054"/>
                <a:gd name="connsiteY69" fmla="*/ 176213 h 1399068"/>
                <a:gd name="connsiteX70" fmla="*/ 1762404 w 2010054"/>
                <a:gd name="connsiteY70" fmla="*/ 161925 h 1399068"/>
                <a:gd name="connsiteX71" fmla="*/ 1733829 w 2010054"/>
                <a:gd name="connsiteY71" fmla="*/ 152400 h 1399068"/>
                <a:gd name="connsiteX72" fmla="*/ 1705254 w 2010054"/>
                <a:gd name="connsiteY72" fmla="*/ 142875 h 1399068"/>
                <a:gd name="connsiteX73" fmla="*/ 1686204 w 2010054"/>
                <a:gd name="connsiteY73" fmla="*/ 133350 h 1399068"/>
                <a:gd name="connsiteX74" fmla="*/ 1629054 w 2010054"/>
                <a:gd name="connsiteY74" fmla="*/ 123825 h 1399068"/>
                <a:gd name="connsiteX75" fmla="*/ 1590954 w 2010054"/>
                <a:gd name="connsiteY75" fmla="*/ 109538 h 1399068"/>
                <a:gd name="connsiteX76" fmla="*/ 1471892 w 2010054"/>
                <a:gd name="connsiteY76" fmla="*/ 95250 h 1399068"/>
                <a:gd name="connsiteX77" fmla="*/ 1438554 w 2010054"/>
                <a:gd name="connsiteY77" fmla="*/ 90488 h 1399068"/>
                <a:gd name="connsiteX78" fmla="*/ 1376642 w 2010054"/>
                <a:gd name="connsiteY78" fmla="*/ 76200 h 1399068"/>
                <a:gd name="connsiteX79" fmla="*/ 1319492 w 2010054"/>
                <a:gd name="connsiteY79" fmla="*/ 71438 h 1399068"/>
                <a:gd name="connsiteX80" fmla="*/ 1276629 w 2010054"/>
                <a:gd name="connsiteY80" fmla="*/ 61913 h 1399068"/>
                <a:gd name="connsiteX81" fmla="*/ 1262342 w 2010054"/>
                <a:gd name="connsiteY81" fmla="*/ 52388 h 1399068"/>
                <a:gd name="connsiteX82" fmla="*/ 1238529 w 2010054"/>
                <a:gd name="connsiteY82" fmla="*/ 47625 h 1399068"/>
                <a:gd name="connsiteX83" fmla="*/ 1209954 w 2010054"/>
                <a:gd name="connsiteY83" fmla="*/ 38100 h 1399068"/>
                <a:gd name="connsiteX84" fmla="*/ 1181379 w 2010054"/>
                <a:gd name="connsiteY84" fmla="*/ 28575 h 1399068"/>
                <a:gd name="connsiteX85" fmla="*/ 1105179 w 2010054"/>
                <a:gd name="connsiteY85" fmla="*/ 19050 h 1399068"/>
                <a:gd name="connsiteX86" fmla="*/ 1071842 w 2010054"/>
                <a:gd name="connsiteY86" fmla="*/ 9525 h 1399068"/>
                <a:gd name="connsiteX87" fmla="*/ 1019454 w 2010054"/>
                <a:gd name="connsiteY87" fmla="*/ 0 h 1399068"/>
                <a:gd name="connsiteX88" fmla="*/ 867054 w 2010054"/>
                <a:gd name="connsiteY88" fmla="*/ 4763 h 1399068"/>
                <a:gd name="connsiteX89" fmla="*/ 852767 w 2010054"/>
                <a:gd name="connsiteY89" fmla="*/ 9525 h 1399068"/>
                <a:gd name="connsiteX90" fmla="*/ 828954 w 2010054"/>
                <a:gd name="connsiteY90" fmla="*/ 19050 h 1399068"/>
                <a:gd name="connsiteX91" fmla="*/ 809904 w 2010054"/>
                <a:gd name="connsiteY91" fmla="*/ 28575 h 1399068"/>
                <a:gd name="connsiteX92" fmla="*/ 795617 w 2010054"/>
                <a:gd name="connsiteY92" fmla="*/ 33338 h 1399068"/>
                <a:gd name="connsiteX93" fmla="*/ 647979 w 2010054"/>
                <a:gd name="connsiteY93" fmla="*/ 80963 h 1399068"/>
                <a:gd name="connsiteX94" fmla="*/ 533679 w 2010054"/>
                <a:gd name="connsiteY94" fmla="*/ 119063 h 1399068"/>
                <a:gd name="connsiteX95" fmla="*/ 362229 w 2010054"/>
                <a:gd name="connsiteY95" fmla="*/ 214313 h 1399068"/>
                <a:gd name="connsiteX96" fmla="*/ 205067 w 2010054"/>
                <a:gd name="connsiteY96" fmla="*/ 95250 h 1399068"/>
                <a:gd name="connsiteX97" fmla="*/ 81241 w 2010054"/>
                <a:gd name="connsiteY97" fmla="*/ 342901 h 1399068"/>
                <a:gd name="connsiteX98" fmla="*/ 5042 w 2010054"/>
                <a:gd name="connsiteY98" fmla="*/ 559593 h 1399068"/>
                <a:gd name="connsiteX99" fmla="*/ 12185 w 2010054"/>
                <a:gd name="connsiteY99" fmla="*/ 809625 h 1399068"/>
                <a:gd name="connsiteX100" fmla="*/ 52667 w 2010054"/>
                <a:gd name="connsiteY100" fmla="*/ 1045370 h 1399068"/>
                <a:gd name="connsiteX101" fmla="*/ 102673 w 2010054"/>
                <a:gd name="connsiteY101" fmla="*/ 1252538 h 1399068"/>
                <a:gd name="connsiteX0" fmla="*/ 102673 w 2010054"/>
                <a:gd name="connsiteY0" fmla="*/ 1321709 h 1468239"/>
                <a:gd name="connsiteX1" fmla="*/ 155060 w 2010054"/>
                <a:gd name="connsiteY1" fmla="*/ 1381240 h 1468239"/>
                <a:gd name="connsiteX2" fmla="*/ 178873 w 2010054"/>
                <a:gd name="connsiteY2" fmla="*/ 1447914 h 1468239"/>
                <a:gd name="connsiteX3" fmla="*/ 169348 w 2010054"/>
                <a:gd name="connsiteY3" fmla="*/ 1259795 h 1468239"/>
                <a:gd name="connsiteX4" fmla="*/ 171729 w 2010054"/>
                <a:gd name="connsiteY4" fmla="*/ 1093109 h 1468239"/>
                <a:gd name="connsiteX5" fmla="*/ 166967 w 2010054"/>
                <a:gd name="connsiteY5" fmla="*/ 1026434 h 1468239"/>
                <a:gd name="connsiteX6" fmla="*/ 86004 w 2010054"/>
                <a:gd name="connsiteY6" fmla="*/ 904989 h 1468239"/>
                <a:gd name="connsiteX7" fmla="*/ 176492 w 2010054"/>
                <a:gd name="connsiteY7" fmla="*/ 897846 h 1468239"/>
                <a:gd name="connsiteX8" fmla="*/ 190779 w 2010054"/>
                <a:gd name="connsiteY8" fmla="*/ 831171 h 1468239"/>
                <a:gd name="connsiteX9" fmla="*/ 205067 w 2010054"/>
                <a:gd name="connsiteY9" fmla="*/ 731159 h 1468239"/>
                <a:gd name="connsiteX10" fmla="*/ 216973 w 2010054"/>
                <a:gd name="connsiteY10" fmla="*/ 709728 h 1468239"/>
                <a:gd name="connsiteX11" fmla="*/ 252692 w 2010054"/>
                <a:gd name="connsiteY11" fmla="*/ 678771 h 1468239"/>
                <a:gd name="connsiteX12" fmla="*/ 266979 w 2010054"/>
                <a:gd name="connsiteY12" fmla="*/ 578758 h 1468239"/>
                <a:gd name="connsiteX13" fmla="*/ 295554 w 2010054"/>
                <a:gd name="connsiteY13" fmla="*/ 516846 h 1468239"/>
                <a:gd name="connsiteX14" fmla="*/ 547967 w 2010054"/>
                <a:gd name="connsiteY14" fmla="*/ 352540 h 1468239"/>
                <a:gd name="connsiteX15" fmla="*/ 695604 w 2010054"/>
                <a:gd name="connsiteY15" fmla="*/ 333489 h 1468239"/>
                <a:gd name="connsiteX16" fmla="*/ 869436 w 2010054"/>
                <a:gd name="connsiteY16" fmla="*/ 300152 h 1468239"/>
                <a:gd name="connsiteX17" fmla="*/ 986117 w 2010054"/>
                <a:gd name="connsiteY17" fmla="*/ 278721 h 1468239"/>
                <a:gd name="connsiteX18" fmla="*/ 1202810 w 2010054"/>
                <a:gd name="connsiteY18" fmla="*/ 269195 h 1468239"/>
                <a:gd name="connsiteX19" fmla="*/ 1343305 w 2010054"/>
                <a:gd name="connsiteY19" fmla="*/ 281102 h 1468239"/>
                <a:gd name="connsiteX20" fmla="*/ 1505229 w 2010054"/>
                <a:gd name="connsiteY20" fmla="*/ 312058 h 1468239"/>
                <a:gd name="connsiteX21" fmla="*/ 1652867 w 2010054"/>
                <a:gd name="connsiteY21" fmla="*/ 364446 h 1468239"/>
                <a:gd name="connsiteX22" fmla="*/ 1686204 w 2010054"/>
                <a:gd name="connsiteY22" fmla="*/ 383496 h 1468239"/>
                <a:gd name="connsiteX23" fmla="*/ 1714779 w 2010054"/>
                <a:gd name="connsiteY23" fmla="*/ 412071 h 1468239"/>
                <a:gd name="connsiteX24" fmla="*/ 1752879 w 2010054"/>
                <a:gd name="connsiteY24" fmla="*/ 459696 h 1468239"/>
                <a:gd name="connsiteX25" fmla="*/ 1771929 w 2010054"/>
                <a:gd name="connsiteY25" fmla="*/ 488271 h 1468239"/>
                <a:gd name="connsiteX26" fmla="*/ 1800504 w 2010054"/>
                <a:gd name="connsiteY26" fmla="*/ 540659 h 1468239"/>
                <a:gd name="connsiteX27" fmla="*/ 1843367 w 2010054"/>
                <a:gd name="connsiteY27" fmla="*/ 612096 h 1468239"/>
                <a:gd name="connsiteX28" fmla="*/ 1857654 w 2010054"/>
                <a:gd name="connsiteY28" fmla="*/ 640671 h 1468239"/>
                <a:gd name="connsiteX29" fmla="*/ 1867179 w 2010054"/>
                <a:gd name="connsiteY29" fmla="*/ 669246 h 1468239"/>
                <a:gd name="connsiteX30" fmla="*/ 1886229 w 2010054"/>
                <a:gd name="connsiteY30" fmla="*/ 712109 h 1468239"/>
                <a:gd name="connsiteX31" fmla="*/ 1905279 w 2010054"/>
                <a:gd name="connsiteY31" fmla="*/ 764496 h 1468239"/>
                <a:gd name="connsiteX32" fmla="*/ 1919567 w 2010054"/>
                <a:gd name="connsiteY32" fmla="*/ 816884 h 1468239"/>
                <a:gd name="connsiteX33" fmla="*/ 1929092 w 2010054"/>
                <a:gd name="connsiteY33" fmla="*/ 874034 h 1468239"/>
                <a:gd name="connsiteX34" fmla="*/ 1940998 w 2010054"/>
                <a:gd name="connsiteY34" fmla="*/ 1009765 h 1468239"/>
                <a:gd name="connsiteX35" fmla="*/ 1952904 w 2010054"/>
                <a:gd name="connsiteY35" fmla="*/ 1069296 h 1468239"/>
                <a:gd name="connsiteX36" fmla="*/ 1945760 w 2010054"/>
                <a:gd name="connsiteY36" fmla="*/ 1235984 h 1468239"/>
                <a:gd name="connsiteX37" fmla="*/ 1981479 w 2010054"/>
                <a:gd name="connsiteY37" fmla="*/ 1355046 h 1468239"/>
                <a:gd name="connsiteX38" fmla="*/ 1971954 w 2010054"/>
                <a:gd name="connsiteY38" fmla="*/ 1426484 h 1468239"/>
                <a:gd name="connsiteX39" fmla="*/ 1962429 w 2010054"/>
                <a:gd name="connsiteY39" fmla="*/ 1464584 h 1468239"/>
                <a:gd name="connsiteX40" fmla="*/ 1957667 w 2010054"/>
                <a:gd name="connsiteY40" fmla="*/ 1340758 h 1468239"/>
                <a:gd name="connsiteX41" fmla="*/ 1976717 w 2010054"/>
                <a:gd name="connsiteY41" fmla="*/ 1307421 h 1468239"/>
                <a:gd name="connsiteX42" fmla="*/ 1986242 w 2010054"/>
                <a:gd name="connsiteY42" fmla="*/ 1269321 h 1468239"/>
                <a:gd name="connsiteX43" fmla="*/ 1995767 w 2010054"/>
                <a:gd name="connsiteY43" fmla="*/ 1240746 h 1468239"/>
                <a:gd name="connsiteX44" fmla="*/ 2000529 w 2010054"/>
                <a:gd name="connsiteY44" fmla="*/ 1155021 h 1468239"/>
                <a:gd name="connsiteX45" fmla="*/ 2010054 w 2010054"/>
                <a:gd name="connsiteY45" fmla="*/ 878796 h 1468239"/>
                <a:gd name="connsiteX46" fmla="*/ 2005292 w 2010054"/>
                <a:gd name="connsiteY46" fmla="*/ 735921 h 1468239"/>
                <a:gd name="connsiteX47" fmla="*/ 1986242 w 2010054"/>
                <a:gd name="connsiteY47" fmla="*/ 702584 h 1468239"/>
                <a:gd name="connsiteX48" fmla="*/ 1976717 w 2010054"/>
                <a:gd name="connsiteY48" fmla="*/ 678771 h 1468239"/>
                <a:gd name="connsiteX49" fmla="*/ 1967192 w 2010054"/>
                <a:gd name="connsiteY49" fmla="*/ 650196 h 1468239"/>
                <a:gd name="connsiteX50" fmla="*/ 1957667 w 2010054"/>
                <a:gd name="connsiteY50" fmla="*/ 635909 h 1468239"/>
                <a:gd name="connsiteX51" fmla="*/ 1952904 w 2010054"/>
                <a:gd name="connsiteY51" fmla="*/ 612096 h 1468239"/>
                <a:gd name="connsiteX52" fmla="*/ 1943379 w 2010054"/>
                <a:gd name="connsiteY52" fmla="*/ 597809 h 1468239"/>
                <a:gd name="connsiteX53" fmla="*/ 1938617 w 2010054"/>
                <a:gd name="connsiteY53" fmla="*/ 583521 h 1468239"/>
                <a:gd name="connsiteX54" fmla="*/ 1929092 w 2010054"/>
                <a:gd name="connsiteY54" fmla="*/ 564471 h 1468239"/>
                <a:gd name="connsiteX55" fmla="*/ 1919567 w 2010054"/>
                <a:gd name="connsiteY55" fmla="*/ 526371 h 1468239"/>
                <a:gd name="connsiteX56" fmla="*/ 1910042 w 2010054"/>
                <a:gd name="connsiteY56" fmla="*/ 507321 h 1468239"/>
                <a:gd name="connsiteX57" fmla="*/ 1895754 w 2010054"/>
                <a:gd name="connsiteY57" fmla="*/ 473984 h 1468239"/>
                <a:gd name="connsiteX58" fmla="*/ 1886229 w 2010054"/>
                <a:gd name="connsiteY58" fmla="*/ 445409 h 1468239"/>
                <a:gd name="connsiteX59" fmla="*/ 1881467 w 2010054"/>
                <a:gd name="connsiteY59" fmla="*/ 431121 h 1468239"/>
                <a:gd name="connsiteX60" fmla="*/ 1876704 w 2010054"/>
                <a:gd name="connsiteY60" fmla="*/ 412071 h 1468239"/>
                <a:gd name="connsiteX61" fmla="*/ 1867179 w 2010054"/>
                <a:gd name="connsiteY61" fmla="*/ 397784 h 1468239"/>
                <a:gd name="connsiteX62" fmla="*/ 1848129 w 2010054"/>
                <a:gd name="connsiteY62" fmla="*/ 350159 h 1468239"/>
                <a:gd name="connsiteX63" fmla="*/ 1843367 w 2010054"/>
                <a:gd name="connsiteY63" fmla="*/ 335871 h 1468239"/>
                <a:gd name="connsiteX64" fmla="*/ 1833842 w 2010054"/>
                <a:gd name="connsiteY64" fmla="*/ 321584 h 1468239"/>
                <a:gd name="connsiteX65" fmla="*/ 1838604 w 2010054"/>
                <a:gd name="connsiteY65" fmla="*/ 328726 h 1468239"/>
                <a:gd name="connsiteX66" fmla="*/ 1819554 w 2010054"/>
                <a:gd name="connsiteY66" fmla="*/ 297771 h 1468239"/>
                <a:gd name="connsiteX67" fmla="*/ 1810029 w 2010054"/>
                <a:gd name="connsiteY67" fmla="*/ 283484 h 1468239"/>
                <a:gd name="connsiteX68" fmla="*/ 1795742 w 2010054"/>
                <a:gd name="connsiteY68" fmla="*/ 273959 h 1468239"/>
                <a:gd name="connsiteX69" fmla="*/ 1771929 w 2010054"/>
                <a:gd name="connsiteY69" fmla="*/ 245384 h 1468239"/>
                <a:gd name="connsiteX70" fmla="*/ 1762404 w 2010054"/>
                <a:gd name="connsiteY70" fmla="*/ 231096 h 1468239"/>
                <a:gd name="connsiteX71" fmla="*/ 1733829 w 2010054"/>
                <a:gd name="connsiteY71" fmla="*/ 221571 h 1468239"/>
                <a:gd name="connsiteX72" fmla="*/ 1705254 w 2010054"/>
                <a:gd name="connsiteY72" fmla="*/ 212046 h 1468239"/>
                <a:gd name="connsiteX73" fmla="*/ 1686204 w 2010054"/>
                <a:gd name="connsiteY73" fmla="*/ 202521 h 1468239"/>
                <a:gd name="connsiteX74" fmla="*/ 1629054 w 2010054"/>
                <a:gd name="connsiteY74" fmla="*/ 192996 h 1468239"/>
                <a:gd name="connsiteX75" fmla="*/ 1590954 w 2010054"/>
                <a:gd name="connsiteY75" fmla="*/ 178709 h 1468239"/>
                <a:gd name="connsiteX76" fmla="*/ 1471892 w 2010054"/>
                <a:gd name="connsiteY76" fmla="*/ 164421 h 1468239"/>
                <a:gd name="connsiteX77" fmla="*/ 1438554 w 2010054"/>
                <a:gd name="connsiteY77" fmla="*/ 159659 h 1468239"/>
                <a:gd name="connsiteX78" fmla="*/ 1376642 w 2010054"/>
                <a:gd name="connsiteY78" fmla="*/ 145371 h 1468239"/>
                <a:gd name="connsiteX79" fmla="*/ 1319492 w 2010054"/>
                <a:gd name="connsiteY79" fmla="*/ 140609 h 1468239"/>
                <a:gd name="connsiteX80" fmla="*/ 1276629 w 2010054"/>
                <a:gd name="connsiteY80" fmla="*/ 131084 h 1468239"/>
                <a:gd name="connsiteX81" fmla="*/ 1262342 w 2010054"/>
                <a:gd name="connsiteY81" fmla="*/ 121559 h 1468239"/>
                <a:gd name="connsiteX82" fmla="*/ 1238529 w 2010054"/>
                <a:gd name="connsiteY82" fmla="*/ 116796 h 1468239"/>
                <a:gd name="connsiteX83" fmla="*/ 1209954 w 2010054"/>
                <a:gd name="connsiteY83" fmla="*/ 107271 h 1468239"/>
                <a:gd name="connsiteX84" fmla="*/ 1181379 w 2010054"/>
                <a:gd name="connsiteY84" fmla="*/ 97746 h 1468239"/>
                <a:gd name="connsiteX85" fmla="*/ 1105179 w 2010054"/>
                <a:gd name="connsiteY85" fmla="*/ 88221 h 1468239"/>
                <a:gd name="connsiteX86" fmla="*/ 1071842 w 2010054"/>
                <a:gd name="connsiteY86" fmla="*/ 78696 h 1468239"/>
                <a:gd name="connsiteX87" fmla="*/ 1019454 w 2010054"/>
                <a:gd name="connsiteY87" fmla="*/ 69171 h 1468239"/>
                <a:gd name="connsiteX88" fmla="*/ 867054 w 2010054"/>
                <a:gd name="connsiteY88" fmla="*/ 73934 h 1468239"/>
                <a:gd name="connsiteX89" fmla="*/ 852767 w 2010054"/>
                <a:gd name="connsiteY89" fmla="*/ 78696 h 1468239"/>
                <a:gd name="connsiteX90" fmla="*/ 828954 w 2010054"/>
                <a:gd name="connsiteY90" fmla="*/ 88221 h 1468239"/>
                <a:gd name="connsiteX91" fmla="*/ 809904 w 2010054"/>
                <a:gd name="connsiteY91" fmla="*/ 97746 h 1468239"/>
                <a:gd name="connsiteX92" fmla="*/ 795617 w 2010054"/>
                <a:gd name="connsiteY92" fmla="*/ 102509 h 1468239"/>
                <a:gd name="connsiteX93" fmla="*/ 647979 w 2010054"/>
                <a:gd name="connsiteY93" fmla="*/ 150134 h 1468239"/>
                <a:gd name="connsiteX94" fmla="*/ 533679 w 2010054"/>
                <a:gd name="connsiteY94" fmla="*/ 188234 h 1468239"/>
                <a:gd name="connsiteX95" fmla="*/ 433666 w 2010054"/>
                <a:gd name="connsiteY95" fmla="*/ 115 h 1468239"/>
                <a:gd name="connsiteX96" fmla="*/ 205067 w 2010054"/>
                <a:gd name="connsiteY96" fmla="*/ 164421 h 1468239"/>
                <a:gd name="connsiteX97" fmla="*/ 81241 w 2010054"/>
                <a:gd name="connsiteY97" fmla="*/ 412072 h 1468239"/>
                <a:gd name="connsiteX98" fmla="*/ 5042 w 2010054"/>
                <a:gd name="connsiteY98" fmla="*/ 628764 h 1468239"/>
                <a:gd name="connsiteX99" fmla="*/ 12185 w 2010054"/>
                <a:gd name="connsiteY99" fmla="*/ 878796 h 1468239"/>
                <a:gd name="connsiteX100" fmla="*/ 52667 w 2010054"/>
                <a:gd name="connsiteY100" fmla="*/ 1114541 h 1468239"/>
                <a:gd name="connsiteX101" fmla="*/ 102673 w 2010054"/>
                <a:gd name="connsiteY101" fmla="*/ 1321709 h 1468239"/>
                <a:gd name="connsiteX0" fmla="*/ 102673 w 2010054"/>
                <a:gd name="connsiteY0" fmla="*/ 1321666 h 1468196"/>
                <a:gd name="connsiteX1" fmla="*/ 155060 w 2010054"/>
                <a:gd name="connsiteY1" fmla="*/ 1381197 h 1468196"/>
                <a:gd name="connsiteX2" fmla="*/ 178873 w 2010054"/>
                <a:gd name="connsiteY2" fmla="*/ 1447871 h 1468196"/>
                <a:gd name="connsiteX3" fmla="*/ 169348 w 2010054"/>
                <a:gd name="connsiteY3" fmla="*/ 1259752 h 1468196"/>
                <a:gd name="connsiteX4" fmla="*/ 171729 w 2010054"/>
                <a:gd name="connsiteY4" fmla="*/ 1093066 h 1468196"/>
                <a:gd name="connsiteX5" fmla="*/ 166967 w 2010054"/>
                <a:gd name="connsiteY5" fmla="*/ 1026391 h 1468196"/>
                <a:gd name="connsiteX6" fmla="*/ 86004 w 2010054"/>
                <a:gd name="connsiteY6" fmla="*/ 904946 h 1468196"/>
                <a:gd name="connsiteX7" fmla="*/ 176492 w 2010054"/>
                <a:gd name="connsiteY7" fmla="*/ 897803 h 1468196"/>
                <a:gd name="connsiteX8" fmla="*/ 190779 w 2010054"/>
                <a:gd name="connsiteY8" fmla="*/ 831128 h 1468196"/>
                <a:gd name="connsiteX9" fmla="*/ 205067 w 2010054"/>
                <a:gd name="connsiteY9" fmla="*/ 731116 h 1468196"/>
                <a:gd name="connsiteX10" fmla="*/ 216973 w 2010054"/>
                <a:gd name="connsiteY10" fmla="*/ 709685 h 1468196"/>
                <a:gd name="connsiteX11" fmla="*/ 252692 w 2010054"/>
                <a:gd name="connsiteY11" fmla="*/ 678728 h 1468196"/>
                <a:gd name="connsiteX12" fmla="*/ 266979 w 2010054"/>
                <a:gd name="connsiteY12" fmla="*/ 578715 h 1468196"/>
                <a:gd name="connsiteX13" fmla="*/ 295554 w 2010054"/>
                <a:gd name="connsiteY13" fmla="*/ 516803 h 1468196"/>
                <a:gd name="connsiteX14" fmla="*/ 547967 w 2010054"/>
                <a:gd name="connsiteY14" fmla="*/ 352497 h 1468196"/>
                <a:gd name="connsiteX15" fmla="*/ 695604 w 2010054"/>
                <a:gd name="connsiteY15" fmla="*/ 333446 h 1468196"/>
                <a:gd name="connsiteX16" fmla="*/ 869436 w 2010054"/>
                <a:gd name="connsiteY16" fmla="*/ 300109 h 1468196"/>
                <a:gd name="connsiteX17" fmla="*/ 986117 w 2010054"/>
                <a:gd name="connsiteY17" fmla="*/ 278678 h 1468196"/>
                <a:gd name="connsiteX18" fmla="*/ 1202810 w 2010054"/>
                <a:gd name="connsiteY18" fmla="*/ 269152 h 1468196"/>
                <a:gd name="connsiteX19" fmla="*/ 1343305 w 2010054"/>
                <a:gd name="connsiteY19" fmla="*/ 281059 h 1468196"/>
                <a:gd name="connsiteX20" fmla="*/ 1505229 w 2010054"/>
                <a:gd name="connsiteY20" fmla="*/ 312015 h 1468196"/>
                <a:gd name="connsiteX21" fmla="*/ 1652867 w 2010054"/>
                <a:gd name="connsiteY21" fmla="*/ 364403 h 1468196"/>
                <a:gd name="connsiteX22" fmla="*/ 1686204 w 2010054"/>
                <a:gd name="connsiteY22" fmla="*/ 383453 h 1468196"/>
                <a:gd name="connsiteX23" fmla="*/ 1714779 w 2010054"/>
                <a:gd name="connsiteY23" fmla="*/ 412028 h 1468196"/>
                <a:gd name="connsiteX24" fmla="*/ 1752879 w 2010054"/>
                <a:gd name="connsiteY24" fmla="*/ 459653 h 1468196"/>
                <a:gd name="connsiteX25" fmla="*/ 1771929 w 2010054"/>
                <a:gd name="connsiteY25" fmla="*/ 488228 h 1468196"/>
                <a:gd name="connsiteX26" fmla="*/ 1800504 w 2010054"/>
                <a:gd name="connsiteY26" fmla="*/ 540616 h 1468196"/>
                <a:gd name="connsiteX27" fmla="*/ 1843367 w 2010054"/>
                <a:gd name="connsiteY27" fmla="*/ 612053 h 1468196"/>
                <a:gd name="connsiteX28" fmla="*/ 1857654 w 2010054"/>
                <a:gd name="connsiteY28" fmla="*/ 640628 h 1468196"/>
                <a:gd name="connsiteX29" fmla="*/ 1867179 w 2010054"/>
                <a:gd name="connsiteY29" fmla="*/ 669203 h 1468196"/>
                <a:gd name="connsiteX30" fmla="*/ 1886229 w 2010054"/>
                <a:gd name="connsiteY30" fmla="*/ 712066 h 1468196"/>
                <a:gd name="connsiteX31" fmla="*/ 1905279 w 2010054"/>
                <a:gd name="connsiteY31" fmla="*/ 764453 h 1468196"/>
                <a:gd name="connsiteX32" fmla="*/ 1919567 w 2010054"/>
                <a:gd name="connsiteY32" fmla="*/ 816841 h 1468196"/>
                <a:gd name="connsiteX33" fmla="*/ 1929092 w 2010054"/>
                <a:gd name="connsiteY33" fmla="*/ 873991 h 1468196"/>
                <a:gd name="connsiteX34" fmla="*/ 1940998 w 2010054"/>
                <a:gd name="connsiteY34" fmla="*/ 1009722 h 1468196"/>
                <a:gd name="connsiteX35" fmla="*/ 1952904 w 2010054"/>
                <a:gd name="connsiteY35" fmla="*/ 1069253 h 1468196"/>
                <a:gd name="connsiteX36" fmla="*/ 1945760 w 2010054"/>
                <a:gd name="connsiteY36" fmla="*/ 1235941 h 1468196"/>
                <a:gd name="connsiteX37" fmla="*/ 1981479 w 2010054"/>
                <a:gd name="connsiteY37" fmla="*/ 1355003 h 1468196"/>
                <a:gd name="connsiteX38" fmla="*/ 1971954 w 2010054"/>
                <a:gd name="connsiteY38" fmla="*/ 1426441 h 1468196"/>
                <a:gd name="connsiteX39" fmla="*/ 1962429 w 2010054"/>
                <a:gd name="connsiteY39" fmla="*/ 1464541 h 1468196"/>
                <a:gd name="connsiteX40" fmla="*/ 1957667 w 2010054"/>
                <a:gd name="connsiteY40" fmla="*/ 1340715 h 1468196"/>
                <a:gd name="connsiteX41" fmla="*/ 1976717 w 2010054"/>
                <a:gd name="connsiteY41" fmla="*/ 1307378 h 1468196"/>
                <a:gd name="connsiteX42" fmla="*/ 1986242 w 2010054"/>
                <a:gd name="connsiteY42" fmla="*/ 1269278 h 1468196"/>
                <a:gd name="connsiteX43" fmla="*/ 1995767 w 2010054"/>
                <a:gd name="connsiteY43" fmla="*/ 1240703 h 1468196"/>
                <a:gd name="connsiteX44" fmla="*/ 2000529 w 2010054"/>
                <a:gd name="connsiteY44" fmla="*/ 1154978 h 1468196"/>
                <a:gd name="connsiteX45" fmla="*/ 2010054 w 2010054"/>
                <a:gd name="connsiteY45" fmla="*/ 878753 h 1468196"/>
                <a:gd name="connsiteX46" fmla="*/ 2005292 w 2010054"/>
                <a:gd name="connsiteY46" fmla="*/ 735878 h 1468196"/>
                <a:gd name="connsiteX47" fmla="*/ 1986242 w 2010054"/>
                <a:gd name="connsiteY47" fmla="*/ 702541 h 1468196"/>
                <a:gd name="connsiteX48" fmla="*/ 1976717 w 2010054"/>
                <a:gd name="connsiteY48" fmla="*/ 678728 h 1468196"/>
                <a:gd name="connsiteX49" fmla="*/ 1967192 w 2010054"/>
                <a:gd name="connsiteY49" fmla="*/ 650153 h 1468196"/>
                <a:gd name="connsiteX50" fmla="*/ 1957667 w 2010054"/>
                <a:gd name="connsiteY50" fmla="*/ 635866 h 1468196"/>
                <a:gd name="connsiteX51" fmla="*/ 1952904 w 2010054"/>
                <a:gd name="connsiteY51" fmla="*/ 612053 h 1468196"/>
                <a:gd name="connsiteX52" fmla="*/ 1943379 w 2010054"/>
                <a:gd name="connsiteY52" fmla="*/ 597766 h 1468196"/>
                <a:gd name="connsiteX53" fmla="*/ 1938617 w 2010054"/>
                <a:gd name="connsiteY53" fmla="*/ 583478 h 1468196"/>
                <a:gd name="connsiteX54" fmla="*/ 1929092 w 2010054"/>
                <a:gd name="connsiteY54" fmla="*/ 564428 h 1468196"/>
                <a:gd name="connsiteX55" fmla="*/ 1919567 w 2010054"/>
                <a:gd name="connsiteY55" fmla="*/ 526328 h 1468196"/>
                <a:gd name="connsiteX56" fmla="*/ 1910042 w 2010054"/>
                <a:gd name="connsiteY56" fmla="*/ 507278 h 1468196"/>
                <a:gd name="connsiteX57" fmla="*/ 1895754 w 2010054"/>
                <a:gd name="connsiteY57" fmla="*/ 473941 h 1468196"/>
                <a:gd name="connsiteX58" fmla="*/ 1886229 w 2010054"/>
                <a:gd name="connsiteY58" fmla="*/ 445366 h 1468196"/>
                <a:gd name="connsiteX59" fmla="*/ 1881467 w 2010054"/>
                <a:gd name="connsiteY59" fmla="*/ 431078 h 1468196"/>
                <a:gd name="connsiteX60" fmla="*/ 1876704 w 2010054"/>
                <a:gd name="connsiteY60" fmla="*/ 412028 h 1468196"/>
                <a:gd name="connsiteX61" fmla="*/ 1867179 w 2010054"/>
                <a:gd name="connsiteY61" fmla="*/ 397741 h 1468196"/>
                <a:gd name="connsiteX62" fmla="*/ 1848129 w 2010054"/>
                <a:gd name="connsiteY62" fmla="*/ 350116 h 1468196"/>
                <a:gd name="connsiteX63" fmla="*/ 1843367 w 2010054"/>
                <a:gd name="connsiteY63" fmla="*/ 335828 h 1468196"/>
                <a:gd name="connsiteX64" fmla="*/ 1833842 w 2010054"/>
                <a:gd name="connsiteY64" fmla="*/ 321541 h 1468196"/>
                <a:gd name="connsiteX65" fmla="*/ 1838604 w 2010054"/>
                <a:gd name="connsiteY65" fmla="*/ 328683 h 1468196"/>
                <a:gd name="connsiteX66" fmla="*/ 1819554 w 2010054"/>
                <a:gd name="connsiteY66" fmla="*/ 297728 h 1468196"/>
                <a:gd name="connsiteX67" fmla="*/ 1810029 w 2010054"/>
                <a:gd name="connsiteY67" fmla="*/ 283441 h 1468196"/>
                <a:gd name="connsiteX68" fmla="*/ 1795742 w 2010054"/>
                <a:gd name="connsiteY68" fmla="*/ 273916 h 1468196"/>
                <a:gd name="connsiteX69" fmla="*/ 1771929 w 2010054"/>
                <a:gd name="connsiteY69" fmla="*/ 245341 h 1468196"/>
                <a:gd name="connsiteX70" fmla="*/ 1762404 w 2010054"/>
                <a:gd name="connsiteY70" fmla="*/ 231053 h 1468196"/>
                <a:gd name="connsiteX71" fmla="*/ 1733829 w 2010054"/>
                <a:gd name="connsiteY71" fmla="*/ 221528 h 1468196"/>
                <a:gd name="connsiteX72" fmla="*/ 1705254 w 2010054"/>
                <a:gd name="connsiteY72" fmla="*/ 212003 h 1468196"/>
                <a:gd name="connsiteX73" fmla="*/ 1686204 w 2010054"/>
                <a:gd name="connsiteY73" fmla="*/ 202478 h 1468196"/>
                <a:gd name="connsiteX74" fmla="*/ 1629054 w 2010054"/>
                <a:gd name="connsiteY74" fmla="*/ 192953 h 1468196"/>
                <a:gd name="connsiteX75" fmla="*/ 1590954 w 2010054"/>
                <a:gd name="connsiteY75" fmla="*/ 178666 h 1468196"/>
                <a:gd name="connsiteX76" fmla="*/ 1471892 w 2010054"/>
                <a:gd name="connsiteY76" fmla="*/ 164378 h 1468196"/>
                <a:gd name="connsiteX77" fmla="*/ 1438554 w 2010054"/>
                <a:gd name="connsiteY77" fmla="*/ 159616 h 1468196"/>
                <a:gd name="connsiteX78" fmla="*/ 1376642 w 2010054"/>
                <a:gd name="connsiteY78" fmla="*/ 145328 h 1468196"/>
                <a:gd name="connsiteX79" fmla="*/ 1319492 w 2010054"/>
                <a:gd name="connsiteY79" fmla="*/ 140566 h 1468196"/>
                <a:gd name="connsiteX80" fmla="*/ 1276629 w 2010054"/>
                <a:gd name="connsiteY80" fmla="*/ 131041 h 1468196"/>
                <a:gd name="connsiteX81" fmla="*/ 1262342 w 2010054"/>
                <a:gd name="connsiteY81" fmla="*/ 121516 h 1468196"/>
                <a:gd name="connsiteX82" fmla="*/ 1238529 w 2010054"/>
                <a:gd name="connsiteY82" fmla="*/ 116753 h 1468196"/>
                <a:gd name="connsiteX83" fmla="*/ 1209954 w 2010054"/>
                <a:gd name="connsiteY83" fmla="*/ 107228 h 1468196"/>
                <a:gd name="connsiteX84" fmla="*/ 1181379 w 2010054"/>
                <a:gd name="connsiteY84" fmla="*/ 97703 h 1468196"/>
                <a:gd name="connsiteX85" fmla="*/ 1105179 w 2010054"/>
                <a:gd name="connsiteY85" fmla="*/ 88178 h 1468196"/>
                <a:gd name="connsiteX86" fmla="*/ 1071842 w 2010054"/>
                <a:gd name="connsiteY86" fmla="*/ 78653 h 1468196"/>
                <a:gd name="connsiteX87" fmla="*/ 1019454 w 2010054"/>
                <a:gd name="connsiteY87" fmla="*/ 69128 h 1468196"/>
                <a:gd name="connsiteX88" fmla="*/ 867054 w 2010054"/>
                <a:gd name="connsiteY88" fmla="*/ 73891 h 1468196"/>
                <a:gd name="connsiteX89" fmla="*/ 852767 w 2010054"/>
                <a:gd name="connsiteY89" fmla="*/ 78653 h 1468196"/>
                <a:gd name="connsiteX90" fmla="*/ 828954 w 2010054"/>
                <a:gd name="connsiteY90" fmla="*/ 88178 h 1468196"/>
                <a:gd name="connsiteX91" fmla="*/ 809904 w 2010054"/>
                <a:gd name="connsiteY91" fmla="*/ 97703 h 1468196"/>
                <a:gd name="connsiteX92" fmla="*/ 795617 w 2010054"/>
                <a:gd name="connsiteY92" fmla="*/ 102466 h 1468196"/>
                <a:gd name="connsiteX93" fmla="*/ 647979 w 2010054"/>
                <a:gd name="connsiteY93" fmla="*/ 150091 h 1468196"/>
                <a:gd name="connsiteX94" fmla="*/ 533679 w 2010054"/>
                <a:gd name="connsiteY94" fmla="*/ 188191 h 1468196"/>
                <a:gd name="connsiteX95" fmla="*/ 433666 w 2010054"/>
                <a:gd name="connsiteY95" fmla="*/ 72 h 1468196"/>
                <a:gd name="connsiteX96" fmla="*/ 226499 w 2010054"/>
                <a:gd name="connsiteY96" fmla="*/ 169140 h 1468196"/>
                <a:gd name="connsiteX97" fmla="*/ 81241 w 2010054"/>
                <a:gd name="connsiteY97" fmla="*/ 412029 h 1468196"/>
                <a:gd name="connsiteX98" fmla="*/ 5042 w 2010054"/>
                <a:gd name="connsiteY98" fmla="*/ 628721 h 1468196"/>
                <a:gd name="connsiteX99" fmla="*/ 12185 w 2010054"/>
                <a:gd name="connsiteY99" fmla="*/ 878753 h 1468196"/>
                <a:gd name="connsiteX100" fmla="*/ 52667 w 2010054"/>
                <a:gd name="connsiteY100" fmla="*/ 1114498 h 1468196"/>
                <a:gd name="connsiteX101" fmla="*/ 102673 w 2010054"/>
                <a:gd name="connsiteY101" fmla="*/ 1321666 h 1468196"/>
                <a:gd name="connsiteX0" fmla="*/ 102673 w 2010054"/>
                <a:gd name="connsiteY0" fmla="*/ 1458646 h 1605176"/>
                <a:gd name="connsiteX1" fmla="*/ 155060 w 2010054"/>
                <a:gd name="connsiteY1" fmla="*/ 1518177 h 1605176"/>
                <a:gd name="connsiteX2" fmla="*/ 178873 w 2010054"/>
                <a:gd name="connsiteY2" fmla="*/ 1584851 h 1605176"/>
                <a:gd name="connsiteX3" fmla="*/ 169348 w 2010054"/>
                <a:gd name="connsiteY3" fmla="*/ 1396732 h 1605176"/>
                <a:gd name="connsiteX4" fmla="*/ 171729 w 2010054"/>
                <a:gd name="connsiteY4" fmla="*/ 1230046 h 1605176"/>
                <a:gd name="connsiteX5" fmla="*/ 166967 w 2010054"/>
                <a:gd name="connsiteY5" fmla="*/ 1163371 h 1605176"/>
                <a:gd name="connsiteX6" fmla="*/ 86004 w 2010054"/>
                <a:gd name="connsiteY6" fmla="*/ 1041926 h 1605176"/>
                <a:gd name="connsiteX7" fmla="*/ 176492 w 2010054"/>
                <a:gd name="connsiteY7" fmla="*/ 1034783 h 1605176"/>
                <a:gd name="connsiteX8" fmla="*/ 190779 w 2010054"/>
                <a:gd name="connsiteY8" fmla="*/ 968108 h 1605176"/>
                <a:gd name="connsiteX9" fmla="*/ 205067 w 2010054"/>
                <a:gd name="connsiteY9" fmla="*/ 868096 h 1605176"/>
                <a:gd name="connsiteX10" fmla="*/ 216973 w 2010054"/>
                <a:gd name="connsiteY10" fmla="*/ 846665 h 1605176"/>
                <a:gd name="connsiteX11" fmla="*/ 252692 w 2010054"/>
                <a:gd name="connsiteY11" fmla="*/ 815708 h 1605176"/>
                <a:gd name="connsiteX12" fmla="*/ 266979 w 2010054"/>
                <a:gd name="connsiteY12" fmla="*/ 715695 h 1605176"/>
                <a:gd name="connsiteX13" fmla="*/ 295554 w 2010054"/>
                <a:gd name="connsiteY13" fmla="*/ 653783 h 1605176"/>
                <a:gd name="connsiteX14" fmla="*/ 547967 w 2010054"/>
                <a:gd name="connsiteY14" fmla="*/ 489477 h 1605176"/>
                <a:gd name="connsiteX15" fmla="*/ 695604 w 2010054"/>
                <a:gd name="connsiteY15" fmla="*/ 470426 h 1605176"/>
                <a:gd name="connsiteX16" fmla="*/ 869436 w 2010054"/>
                <a:gd name="connsiteY16" fmla="*/ 437089 h 1605176"/>
                <a:gd name="connsiteX17" fmla="*/ 986117 w 2010054"/>
                <a:gd name="connsiteY17" fmla="*/ 415658 h 1605176"/>
                <a:gd name="connsiteX18" fmla="*/ 1202810 w 2010054"/>
                <a:gd name="connsiteY18" fmla="*/ 406132 h 1605176"/>
                <a:gd name="connsiteX19" fmla="*/ 1343305 w 2010054"/>
                <a:gd name="connsiteY19" fmla="*/ 418039 h 1605176"/>
                <a:gd name="connsiteX20" fmla="*/ 1505229 w 2010054"/>
                <a:gd name="connsiteY20" fmla="*/ 448995 h 1605176"/>
                <a:gd name="connsiteX21" fmla="*/ 1652867 w 2010054"/>
                <a:gd name="connsiteY21" fmla="*/ 501383 h 1605176"/>
                <a:gd name="connsiteX22" fmla="*/ 1686204 w 2010054"/>
                <a:gd name="connsiteY22" fmla="*/ 520433 h 1605176"/>
                <a:gd name="connsiteX23" fmla="*/ 1714779 w 2010054"/>
                <a:gd name="connsiteY23" fmla="*/ 549008 h 1605176"/>
                <a:gd name="connsiteX24" fmla="*/ 1752879 w 2010054"/>
                <a:gd name="connsiteY24" fmla="*/ 596633 h 1605176"/>
                <a:gd name="connsiteX25" fmla="*/ 1771929 w 2010054"/>
                <a:gd name="connsiteY25" fmla="*/ 625208 h 1605176"/>
                <a:gd name="connsiteX26" fmla="*/ 1800504 w 2010054"/>
                <a:gd name="connsiteY26" fmla="*/ 677596 h 1605176"/>
                <a:gd name="connsiteX27" fmla="*/ 1843367 w 2010054"/>
                <a:gd name="connsiteY27" fmla="*/ 749033 h 1605176"/>
                <a:gd name="connsiteX28" fmla="*/ 1857654 w 2010054"/>
                <a:gd name="connsiteY28" fmla="*/ 777608 h 1605176"/>
                <a:gd name="connsiteX29" fmla="*/ 1867179 w 2010054"/>
                <a:gd name="connsiteY29" fmla="*/ 806183 h 1605176"/>
                <a:gd name="connsiteX30" fmla="*/ 1886229 w 2010054"/>
                <a:gd name="connsiteY30" fmla="*/ 849046 h 1605176"/>
                <a:gd name="connsiteX31" fmla="*/ 1905279 w 2010054"/>
                <a:gd name="connsiteY31" fmla="*/ 901433 h 1605176"/>
                <a:gd name="connsiteX32" fmla="*/ 1919567 w 2010054"/>
                <a:gd name="connsiteY32" fmla="*/ 953821 h 1605176"/>
                <a:gd name="connsiteX33" fmla="*/ 1929092 w 2010054"/>
                <a:gd name="connsiteY33" fmla="*/ 1010971 h 1605176"/>
                <a:gd name="connsiteX34" fmla="*/ 1940998 w 2010054"/>
                <a:gd name="connsiteY34" fmla="*/ 1146702 h 1605176"/>
                <a:gd name="connsiteX35" fmla="*/ 1952904 w 2010054"/>
                <a:gd name="connsiteY35" fmla="*/ 1206233 h 1605176"/>
                <a:gd name="connsiteX36" fmla="*/ 1945760 w 2010054"/>
                <a:gd name="connsiteY36" fmla="*/ 1372921 h 1605176"/>
                <a:gd name="connsiteX37" fmla="*/ 1981479 w 2010054"/>
                <a:gd name="connsiteY37" fmla="*/ 1491983 h 1605176"/>
                <a:gd name="connsiteX38" fmla="*/ 1971954 w 2010054"/>
                <a:gd name="connsiteY38" fmla="*/ 1563421 h 1605176"/>
                <a:gd name="connsiteX39" fmla="*/ 1962429 w 2010054"/>
                <a:gd name="connsiteY39" fmla="*/ 1601521 h 1605176"/>
                <a:gd name="connsiteX40" fmla="*/ 1957667 w 2010054"/>
                <a:gd name="connsiteY40" fmla="*/ 1477695 h 1605176"/>
                <a:gd name="connsiteX41" fmla="*/ 1976717 w 2010054"/>
                <a:gd name="connsiteY41" fmla="*/ 1444358 h 1605176"/>
                <a:gd name="connsiteX42" fmla="*/ 1986242 w 2010054"/>
                <a:gd name="connsiteY42" fmla="*/ 1406258 h 1605176"/>
                <a:gd name="connsiteX43" fmla="*/ 1995767 w 2010054"/>
                <a:gd name="connsiteY43" fmla="*/ 1377683 h 1605176"/>
                <a:gd name="connsiteX44" fmla="*/ 2000529 w 2010054"/>
                <a:gd name="connsiteY44" fmla="*/ 1291958 h 1605176"/>
                <a:gd name="connsiteX45" fmla="*/ 2010054 w 2010054"/>
                <a:gd name="connsiteY45" fmla="*/ 1015733 h 1605176"/>
                <a:gd name="connsiteX46" fmla="*/ 2005292 w 2010054"/>
                <a:gd name="connsiteY46" fmla="*/ 872858 h 1605176"/>
                <a:gd name="connsiteX47" fmla="*/ 1986242 w 2010054"/>
                <a:gd name="connsiteY47" fmla="*/ 839521 h 1605176"/>
                <a:gd name="connsiteX48" fmla="*/ 1976717 w 2010054"/>
                <a:gd name="connsiteY48" fmla="*/ 815708 h 1605176"/>
                <a:gd name="connsiteX49" fmla="*/ 1967192 w 2010054"/>
                <a:gd name="connsiteY49" fmla="*/ 787133 h 1605176"/>
                <a:gd name="connsiteX50" fmla="*/ 1957667 w 2010054"/>
                <a:gd name="connsiteY50" fmla="*/ 772846 h 1605176"/>
                <a:gd name="connsiteX51" fmla="*/ 1952904 w 2010054"/>
                <a:gd name="connsiteY51" fmla="*/ 749033 h 1605176"/>
                <a:gd name="connsiteX52" fmla="*/ 1943379 w 2010054"/>
                <a:gd name="connsiteY52" fmla="*/ 734746 h 1605176"/>
                <a:gd name="connsiteX53" fmla="*/ 1938617 w 2010054"/>
                <a:gd name="connsiteY53" fmla="*/ 720458 h 1605176"/>
                <a:gd name="connsiteX54" fmla="*/ 1929092 w 2010054"/>
                <a:gd name="connsiteY54" fmla="*/ 701408 h 1605176"/>
                <a:gd name="connsiteX55" fmla="*/ 1919567 w 2010054"/>
                <a:gd name="connsiteY55" fmla="*/ 663308 h 1605176"/>
                <a:gd name="connsiteX56" fmla="*/ 1910042 w 2010054"/>
                <a:gd name="connsiteY56" fmla="*/ 644258 h 1605176"/>
                <a:gd name="connsiteX57" fmla="*/ 1895754 w 2010054"/>
                <a:gd name="connsiteY57" fmla="*/ 610921 h 1605176"/>
                <a:gd name="connsiteX58" fmla="*/ 1886229 w 2010054"/>
                <a:gd name="connsiteY58" fmla="*/ 582346 h 1605176"/>
                <a:gd name="connsiteX59" fmla="*/ 1881467 w 2010054"/>
                <a:gd name="connsiteY59" fmla="*/ 568058 h 1605176"/>
                <a:gd name="connsiteX60" fmla="*/ 1876704 w 2010054"/>
                <a:gd name="connsiteY60" fmla="*/ 549008 h 1605176"/>
                <a:gd name="connsiteX61" fmla="*/ 1867179 w 2010054"/>
                <a:gd name="connsiteY61" fmla="*/ 534721 h 1605176"/>
                <a:gd name="connsiteX62" fmla="*/ 1848129 w 2010054"/>
                <a:gd name="connsiteY62" fmla="*/ 487096 h 1605176"/>
                <a:gd name="connsiteX63" fmla="*/ 1843367 w 2010054"/>
                <a:gd name="connsiteY63" fmla="*/ 472808 h 1605176"/>
                <a:gd name="connsiteX64" fmla="*/ 1833842 w 2010054"/>
                <a:gd name="connsiteY64" fmla="*/ 458521 h 1605176"/>
                <a:gd name="connsiteX65" fmla="*/ 1838604 w 2010054"/>
                <a:gd name="connsiteY65" fmla="*/ 465663 h 1605176"/>
                <a:gd name="connsiteX66" fmla="*/ 1819554 w 2010054"/>
                <a:gd name="connsiteY66" fmla="*/ 434708 h 1605176"/>
                <a:gd name="connsiteX67" fmla="*/ 1810029 w 2010054"/>
                <a:gd name="connsiteY67" fmla="*/ 420421 h 1605176"/>
                <a:gd name="connsiteX68" fmla="*/ 1795742 w 2010054"/>
                <a:gd name="connsiteY68" fmla="*/ 410896 h 1605176"/>
                <a:gd name="connsiteX69" fmla="*/ 1771929 w 2010054"/>
                <a:gd name="connsiteY69" fmla="*/ 382321 h 1605176"/>
                <a:gd name="connsiteX70" fmla="*/ 1762404 w 2010054"/>
                <a:gd name="connsiteY70" fmla="*/ 368033 h 1605176"/>
                <a:gd name="connsiteX71" fmla="*/ 1733829 w 2010054"/>
                <a:gd name="connsiteY71" fmla="*/ 358508 h 1605176"/>
                <a:gd name="connsiteX72" fmla="*/ 1705254 w 2010054"/>
                <a:gd name="connsiteY72" fmla="*/ 348983 h 1605176"/>
                <a:gd name="connsiteX73" fmla="*/ 1686204 w 2010054"/>
                <a:gd name="connsiteY73" fmla="*/ 339458 h 1605176"/>
                <a:gd name="connsiteX74" fmla="*/ 1629054 w 2010054"/>
                <a:gd name="connsiteY74" fmla="*/ 329933 h 1605176"/>
                <a:gd name="connsiteX75" fmla="*/ 1590954 w 2010054"/>
                <a:gd name="connsiteY75" fmla="*/ 315646 h 1605176"/>
                <a:gd name="connsiteX76" fmla="*/ 1471892 w 2010054"/>
                <a:gd name="connsiteY76" fmla="*/ 301358 h 1605176"/>
                <a:gd name="connsiteX77" fmla="*/ 1438554 w 2010054"/>
                <a:gd name="connsiteY77" fmla="*/ 296596 h 1605176"/>
                <a:gd name="connsiteX78" fmla="*/ 1376642 w 2010054"/>
                <a:gd name="connsiteY78" fmla="*/ 282308 h 1605176"/>
                <a:gd name="connsiteX79" fmla="*/ 1319492 w 2010054"/>
                <a:gd name="connsiteY79" fmla="*/ 277546 h 1605176"/>
                <a:gd name="connsiteX80" fmla="*/ 1276629 w 2010054"/>
                <a:gd name="connsiteY80" fmla="*/ 268021 h 1605176"/>
                <a:gd name="connsiteX81" fmla="*/ 1262342 w 2010054"/>
                <a:gd name="connsiteY81" fmla="*/ 258496 h 1605176"/>
                <a:gd name="connsiteX82" fmla="*/ 1238529 w 2010054"/>
                <a:gd name="connsiteY82" fmla="*/ 253733 h 1605176"/>
                <a:gd name="connsiteX83" fmla="*/ 1209954 w 2010054"/>
                <a:gd name="connsiteY83" fmla="*/ 244208 h 1605176"/>
                <a:gd name="connsiteX84" fmla="*/ 1181379 w 2010054"/>
                <a:gd name="connsiteY84" fmla="*/ 234683 h 1605176"/>
                <a:gd name="connsiteX85" fmla="*/ 1105179 w 2010054"/>
                <a:gd name="connsiteY85" fmla="*/ 225158 h 1605176"/>
                <a:gd name="connsiteX86" fmla="*/ 1071842 w 2010054"/>
                <a:gd name="connsiteY86" fmla="*/ 215633 h 1605176"/>
                <a:gd name="connsiteX87" fmla="*/ 1019454 w 2010054"/>
                <a:gd name="connsiteY87" fmla="*/ 206108 h 1605176"/>
                <a:gd name="connsiteX88" fmla="*/ 867054 w 2010054"/>
                <a:gd name="connsiteY88" fmla="*/ 210871 h 1605176"/>
                <a:gd name="connsiteX89" fmla="*/ 852767 w 2010054"/>
                <a:gd name="connsiteY89" fmla="*/ 215633 h 1605176"/>
                <a:gd name="connsiteX90" fmla="*/ 828954 w 2010054"/>
                <a:gd name="connsiteY90" fmla="*/ 225158 h 1605176"/>
                <a:gd name="connsiteX91" fmla="*/ 809904 w 2010054"/>
                <a:gd name="connsiteY91" fmla="*/ 234683 h 1605176"/>
                <a:gd name="connsiteX92" fmla="*/ 795617 w 2010054"/>
                <a:gd name="connsiteY92" fmla="*/ 239446 h 1605176"/>
                <a:gd name="connsiteX93" fmla="*/ 647979 w 2010054"/>
                <a:gd name="connsiteY93" fmla="*/ 287071 h 1605176"/>
                <a:gd name="connsiteX94" fmla="*/ 647979 w 2010054"/>
                <a:gd name="connsiteY94" fmla="*/ 3703 h 1605176"/>
                <a:gd name="connsiteX95" fmla="*/ 433666 w 2010054"/>
                <a:gd name="connsiteY95" fmla="*/ 137052 h 1605176"/>
                <a:gd name="connsiteX96" fmla="*/ 226499 w 2010054"/>
                <a:gd name="connsiteY96" fmla="*/ 306120 h 1605176"/>
                <a:gd name="connsiteX97" fmla="*/ 81241 w 2010054"/>
                <a:gd name="connsiteY97" fmla="*/ 549009 h 1605176"/>
                <a:gd name="connsiteX98" fmla="*/ 5042 w 2010054"/>
                <a:gd name="connsiteY98" fmla="*/ 765701 h 1605176"/>
                <a:gd name="connsiteX99" fmla="*/ 12185 w 2010054"/>
                <a:gd name="connsiteY99" fmla="*/ 1015733 h 1605176"/>
                <a:gd name="connsiteX100" fmla="*/ 52667 w 2010054"/>
                <a:gd name="connsiteY100" fmla="*/ 1251478 h 1605176"/>
                <a:gd name="connsiteX101" fmla="*/ 102673 w 2010054"/>
                <a:gd name="connsiteY101" fmla="*/ 1458646 h 1605176"/>
                <a:gd name="connsiteX0" fmla="*/ 102673 w 2010054"/>
                <a:gd name="connsiteY0" fmla="*/ 1569244 h 1715774"/>
                <a:gd name="connsiteX1" fmla="*/ 155060 w 2010054"/>
                <a:gd name="connsiteY1" fmla="*/ 1628775 h 1715774"/>
                <a:gd name="connsiteX2" fmla="*/ 178873 w 2010054"/>
                <a:gd name="connsiteY2" fmla="*/ 1695449 h 1715774"/>
                <a:gd name="connsiteX3" fmla="*/ 169348 w 2010054"/>
                <a:gd name="connsiteY3" fmla="*/ 1507330 h 1715774"/>
                <a:gd name="connsiteX4" fmla="*/ 171729 w 2010054"/>
                <a:gd name="connsiteY4" fmla="*/ 1340644 h 1715774"/>
                <a:gd name="connsiteX5" fmla="*/ 166967 w 2010054"/>
                <a:gd name="connsiteY5" fmla="*/ 1273969 h 1715774"/>
                <a:gd name="connsiteX6" fmla="*/ 86004 w 2010054"/>
                <a:gd name="connsiteY6" fmla="*/ 1152524 h 1715774"/>
                <a:gd name="connsiteX7" fmla="*/ 176492 w 2010054"/>
                <a:gd name="connsiteY7" fmla="*/ 1145381 h 1715774"/>
                <a:gd name="connsiteX8" fmla="*/ 190779 w 2010054"/>
                <a:gd name="connsiteY8" fmla="*/ 1078706 h 1715774"/>
                <a:gd name="connsiteX9" fmla="*/ 205067 w 2010054"/>
                <a:gd name="connsiteY9" fmla="*/ 978694 h 1715774"/>
                <a:gd name="connsiteX10" fmla="*/ 216973 w 2010054"/>
                <a:gd name="connsiteY10" fmla="*/ 957263 h 1715774"/>
                <a:gd name="connsiteX11" fmla="*/ 252692 w 2010054"/>
                <a:gd name="connsiteY11" fmla="*/ 926306 h 1715774"/>
                <a:gd name="connsiteX12" fmla="*/ 266979 w 2010054"/>
                <a:gd name="connsiteY12" fmla="*/ 826293 h 1715774"/>
                <a:gd name="connsiteX13" fmla="*/ 295554 w 2010054"/>
                <a:gd name="connsiteY13" fmla="*/ 764381 h 1715774"/>
                <a:gd name="connsiteX14" fmla="*/ 547967 w 2010054"/>
                <a:gd name="connsiteY14" fmla="*/ 600075 h 1715774"/>
                <a:gd name="connsiteX15" fmla="*/ 695604 w 2010054"/>
                <a:gd name="connsiteY15" fmla="*/ 581024 h 1715774"/>
                <a:gd name="connsiteX16" fmla="*/ 869436 w 2010054"/>
                <a:gd name="connsiteY16" fmla="*/ 547687 h 1715774"/>
                <a:gd name="connsiteX17" fmla="*/ 986117 w 2010054"/>
                <a:gd name="connsiteY17" fmla="*/ 526256 h 1715774"/>
                <a:gd name="connsiteX18" fmla="*/ 1202810 w 2010054"/>
                <a:gd name="connsiteY18" fmla="*/ 516730 h 1715774"/>
                <a:gd name="connsiteX19" fmla="*/ 1343305 w 2010054"/>
                <a:gd name="connsiteY19" fmla="*/ 528637 h 1715774"/>
                <a:gd name="connsiteX20" fmla="*/ 1505229 w 2010054"/>
                <a:gd name="connsiteY20" fmla="*/ 559593 h 1715774"/>
                <a:gd name="connsiteX21" fmla="*/ 1652867 w 2010054"/>
                <a:gd name="connsiteY21" fmla="*/ 611981 h 1715774"/>
                <a:gd name="connsiteX22" fmla="*/ 1686204 w 2010054"/>
                <a:gd name="connsiteY22" fmla="*/ 631031 h 1715774"/>
                <a:gd name="connsiteX23" fmla="*/ 1714779 w 2010054"/>
                <a:gd name="connsiteY23" fmla="*/ 659606 h 1715774"/>
                <a:gd name="connsiteX24" fmla="*/ 1752879 w 2010054"/>
                <a:gd name="connsiteY24" fmla="*/ 707231 h 1715774"/>
                <a:gd name="connsiteX25" fmla="*/ 1771929 w 2010054"/>
                <a:gd name="connsiteY25" fmla="*/ 735806 h 1715774"/>
                <a:gd name="connsiteX26" fmla="*/ 1800504 w 2010054"/>
                <a:gd name="connsiteY26" fmla="*/ 788194 h 1715774"/>
                <a:gd name="connsiteX27" fmla="*/ 1843367 w 2010054"/>
                <a:gd name="connsiteY27" fmla="*/ 859631 h 1715774"/>
                <a:gd name="connsiteX28" fmla="*/ 1857654 w 2010054"/>
                <a:gd name="connsiteY28" fmla="*/ 888206 h 1715774"/>
                <a:gd name="connsiteX29" fmla="*/ 1867179 w 2010054"/>
                <a:gd name="connsiteY29" fmla="*/ 916781 h 1715774"/>
                <a:gd name="connsiteX30" fmla="*/ 1886229 w 2010054"/>
                <a:gd name="connsiteY30" fmla="*/ 959644 h 1715774"/>
                <a:gd name="connsiteX31" fmla="*/ 1905279 w 2010054"/>
                <a:gd name="connsiteY31" fmla="*/ 1012031 h 1715774"/>
                <a:gd name="connsiteX32" fmla="*/ 1919567 w 2010054"/>
                <a:gd name="connsiteY32" fmla="*/ 1064419 h 1715774"/>
                <a:gd name="connsiteX33" fmla="*/ 1929092 w 2010054"/>
                <a:gd name="connsiteY33" fmla="*/ 1121569 h 1715774"/>
                <a:gd name="connsiteX34" fmla="*/ 1940998 w 2010054"/>
                <a:gd name="connsiteY34" fmla="*/ 1257300 h 1715774"/>
                <a:gd name="connsiteX35" fmla="*/ 1952904 w 2010054"/>
                <a:gd name="connsiteY35" fmla="*/ 1316831 h 1715774"/>
                <a:gd name="connsiteX36" fmla="*/ 1945760 w 2010054"/>
                <a:gd name="connsiteY36" fmla="*/ 1483519 h 1715774"/>
                <a:gd name="connsiteX37" fmla="*/ 1981479 w 2010054"/>
                <a:gd name="connsiteY37" fmla="*/ 1602581 h 1715774"/>
                <a:gd name="connsiteX38" fmla="*/ 1971954 w 2010054"/>
                <a:gd name="connsiteY38" fmla="*/ 1674019 h 1715774"/>
                <a:gd name="connsiteX39" fmla="*/ 1962429 w 2010054"/>
                <a:gd name="connsiteY39" fmla="*/ 1712119 h 1715774"/>
                <a:gd name="connsiteX40" fmla="*/ 1957667 w 2010054"/>
                <a:gd name="connsiteY40" fmla="*/ 1588293 h 1715774"/>
                <a:gd name="connsiteX41" fmla="*/ 1976717 w 2010054"/>
                <a:gd name="connsiteY41" fmla="*/ 1554956 h 1715774"/>
                <a:gd name="connsiteX42" fmla="*/ 1986242 w 2010054"/>
                <a:gd name="connsiteY42" fmla="*/ 1516856 h 1715774"/>
                <a:gd name="connsiteX43" fmla="*/ 1995767 w 2010054"/>
                <a:gd name="connsiteY43" fmla="*/ 1488281 h 1715774"/>
                <a:gd name="connsiteX44" fmla="*/ 2000529 w 2010054"/>
                <a:gd name="connsiteY44" fmla="*/ 1402556 h 1715774"/>
                <a:gd name="connsiteX45" fmla="*/ 2010054 w 2010054"/>
                <a:gd name="connsiteY45" fmla="*/ 1126331 h 1715774"/>
                <a:gd name="connsiteX46" fmla="*/ 2005292 w 2010054"/>
                <a:gd name="connsiteY46" fmla="*/ 983456 h 1715774"/>
                <a:gd name="connsiteX47" fmla="*/ 1986242 w 2010054"/>
                <a:gd name="connsiteY47" fmla="*/ 950119 h 1715774"/>
                <a:gd name="connsiteX48" fmla="*/ 1976717 w 2010054"/>
                <a:gd name="connsiteY48" fmla="*/ 926306 h 1715774"/>
                <a:gd name="connsiteX49" fmla="*/ 1967192 w 2010054"/>
                <a:gd name="connsiteY49" fmla="*/ 897731 h 1715774"/>
                <a:gd name="connsiteX50" fmla="*/ 1957667 w 2010054"/>
                <a:gd name="connsiteY50" fmla="*/ 883444 h 1715774"/>
                <a:gd name="connsiteX51" fmla="*/ 1952904 w 2010054"/>
                <a:gd name="connsiteY51" fmla="*/ 859631 h 1715774"/>
                <a:gd name="connsiteX52" fmla="*/ 1943379 w 2010054"/>
                <a:gd name="connsiteY52" fmla="*/ 845344 h 1715774"/>
                <a:gd name="connsiteX53" fmla="*/ 1938617 w 2010054"/>
                <a:gd name="connsiteY53" fmla="*/ 831056 h 1715774"/>
                <a:gd name="connsiteX54" fmla="*/ 1929092 w 2010054"/>
                <a:gd name="connsiteY54" fmla="*/ 812006 h 1715774"/>
                <a:gd name="connsiteX55" fmla="*/ 1919567 w 2010054"/>
                <a:gd name="connsiteY55" fmla="*/ 773906 h 1715774"/>
                <a:gd name="connsiteX56" fmla="*/ 1910042 w 2010054"/>
                <a:gd name="connsiteY56" fmla="*/ 754856 h 1715774"/>
                <a:gd name="connsiteX57" fmla="*/ 1895754 w 2010054"/>
                <a:gd name="connsiteY57" fmla="*/ 721519 h 1715774"/>
                <a:gd name="connsiteX58" fmla="*/ 1886229 w 2010054"/>
                <a:gd name="connsiteY58" fmla="*/ 692944 h 1715774"/>
                <a:gd name="connsiteX59" fmla="*/ 1881467 w 2010054"/>
                <a:gd name="connsiteY59" fmla="*/ 678656 h 1715774"/>
                <a:gd name="connsiteX60" fmla="*/ 1876704 w 2010054"/>
                <a:gd name="connsiteY60" fmla="*/ 659606 h 1715774"/>
                <a:gd name="connsiteX61" fmla="*/ 1867179 w 2010054"/>
                <a:gd name="connsiteY61" fmla="*/ 645319 h 1715774"/>
                <a:gd name="connsiteX62" fmla="*/ 1848129 w 2010054"/>
                <a:gd name="connsiteY62" fmla="*/ 597694 h 1715774"/>
                <a:gd name="connsiteX63" fmla="*/ 1843367 w 2010054"/>
                <a:gd name="connsiteY63" fmla="*/ 583406 h 1715774"/>
                <a:gd name="connsiteX64" fmla="*/ 1833842 w 2010054"/>
                <a:gd name="connsiteY64" fmla="*/ 569119 h 1715774"/>
                <a:gd name="connsiteX65" fmla="*/ 1838604 w 2010054"/>
                <a:gd name="connsiteY65" fmla="*/ 576261 h 1715774"/>
                <a:gd name="connsiteX66" fmla="*/ 1819554 w 2010054"/>
                <a:gd name="connsiteY66" fmla="*/ 545306 h 1715774"/>
                <a:gd name="connsiteX67" fmla="*/ 1810029 w 2010054"/>
                <a:gd name="connsiteY67" fmla="*/ 531019 h 1715774"/>
                <a:gd name="connsiteX68" fmla="*/ 1795742 w 2010054"/>
                <a:gd name="connsiteY68" fmla="*/ 521494 h 1715774"/>
                <a:gd name="connsiteX69" fmla="*/ 1771929 w 2010054"/>
                <a:gd name="connsiteY69" fmla="*/ 492919 h 1715774"/>
                <a:gd name="connsiteX70" fmla="*/ 1762404 w 2010054"/>
                <a:gd name="connsiteY70" fmla="*/ 478631 h 1715774"/>
                <a:gd name="connsiteX71" fmla="*/ 1733829 w 2010054"/>
                <a:gd name="connsiteY71" fmla="*/ 469106 h 1715774"/>
                <a:gd name="connsiteX72" fmla="*/ 1705254 w 2010054"/>
                <a:gd name="connsiteY72" fmla="*/ 459581 h 1715774"/>
                <a:gd name="connsiteX73" fmla="*/ 1686204 w 2010054"/>
                <a:gd name="connsiteY73" fmla="*/ 450056 h 1715774"/>
                <a:gd name="connsiteX74" fmla="*/ 1629054 w 2010054"/>
                <a:gd name="connsiteY74" fmla="*/ 440531 h 1715774"/>
                <a:gd name="connsiteX75" fmla="*/ 1590954 w 2010054"/>
                <a:gd name="connsiteY75" fmla="*/ 426244 h 1715774"/>
                <a:gd name="connsiteX76" fmla="*/ 1471892 w 2010054"/>
                <a:gd name="connsiteY76" fmla="*/ 411956 h 1715774"/>
                <a:gd name="connsiteX77" fmla="*/ 1438554 w 2010054"/>
                <a:gd name="connsiteY77" fmla="*/ 407194 h 1715774"/>
                <a:gd name="connsiteX78" fmla="*/ 1376642 w 2010054"/>
                <a:gd name="connsiteY78" fmla="*/ 392906 h 1715774"/>
                <a:gd name="connsiteX79" fmla="*/ 1319492 w 2010054"/>
                <a:gd name="connsiteY79" fmla="*/ 388144 h 1715774"/>
                <a:gd name="connsiteX80" fmla="*/ 1276629 w 2010054"/>
                <a:gd name="connsiteY80" fmla="*/ 378619 h 1715774"/>
                <a:gd name="connsiteX81" fmla="*/ 1262342 w 2010054"/>
                <a:gd name="connsiteY81" fmla="*/ 369094 h 1715774"/>
                <a:gd name="connsiteX82" fmla="*/ 1238529 w 2010054"/>
                <a:gd name="connsiteY82" fmla="*/ 364331 h 1715774"/>
                <a:gd name="connsiteX83" fmla="*/ 1209954 w 2010054"/>
                <a:gd name="connsiteY83" fmla="*/ 354806 h 1715774"/>
                <a:gd name="connsiteX84" fmla="*/ 1181379 w 2010054"/>
                <a:gd name="connsiteY84" fmla="*/ 345281 h 1715774"/>
                <a:gd name="connsiteX85" fmla="*/ 1105179 w 2010054"/>
                <a:gd name="connsiteY85" fmla="*/ 335756 h 1715774"/>
                <a:gd name="connsiteX86" fmla="*/ 1071842 w 2010054"/>
                <a:gd name="connsiteY86" fmla="*/ 326231 h 1715774"/>
                <a:gd name="connsiteX87" fmla="*/ 1019454 w 2010054"/>
                <a:gd name="connsiteY87" fmla="*/ 316706 h 1715774"/>
                <a:gd name="connsiteX88" fmla="*/ 867054 w 2010054"/>
                <a:gd name="connsiteY88" fmla="*/ 321469 h 1715774"/>
                <a:gd name="connsiteX89" fmla="*/ 852767 w 2010054"/>
                <a:gd name="connsiteY89" fmla="*/ 326231 h 1715774"/>
                <a:gd name="connsiteX90" fmla="*/ 828954 w 2010054"/>
                <a:gd name="connsiteY90" fmla="*/ 335756 h 1715774"/>
                <a:gd name="connsiteX91" fmla="*/ 809904 w 2010054"/>
                <a:gd name="connsiteY91" fmla="*/ 345281 h 1715774"/>
                <a:gd name="connsiteX92" fmla="*/ 795617 w 2010054"/>
                <a:gd name="connsiteY92" fmla="*/ 350044 h 1715774"/>
                <a:gd name="connsiteX93" fmla="*/ 907535 w 2010054"/>
                <a:gd name="connsiteY93" fmla="*/ 0 h 1715774"/>
                <a:gd name="connsiteX94" fmla="*/ 647979 w 2010054"/>
                <a:gd name="connsiteY94" fmla="*/ 114301 h 1715774"/>
                <a:gd name="connsiteX95" fmla="*/ 433666 w 2010054"/>
                <a:gd name="connsiteY95" fmla="*/ 247650 h 1715774"/>
                <a:gd name="connsiteX96" fmla="*/ 226499 w 2010054"/>
                <a:gd name="connsiteY96" fmla="*/ 416718 h 1715774"/>
                <a:gd name="connsiteX97" fmla="*/ 81241 w 2010054"/>
                <a:gd name="connsiteY97" fmla="*/ 659607 h 1715774"/>
                <a:gd name="connsiteX98" fmla="*/ 5042 w 2010054"/>
                <a:gd name="connsiteY98" fmla="*/ 876299 h 1715774"/>
                <a:gd name="connsiteX99" fmla="*/ 12185 w 2010054"/>
                <a:gd name="connsiteY99" fmla="*/ 1126331 h 1715774"/>
                <a:gd name="connsiteX100" fmla="*/ 52667 w 2010054"/>
                <a:gd name="connsiteY100" fmla="*/ 1362076 h 1715774"/>
                <a:gd name="connsiteX101" fmla="*/ 102673 w 2010054"/>
                <a:gd name="connsiteY101" fmla="*/ 1569244 h 1715774"/>
                <a:gd name="connsiteX0" fmla="*/ 102673 w 2010054"/>
                <a:gd name="connsiteY0" fmla="*/ 1569244 h 1715774"/>
                <a:gd name="connsiteX1" fmla="*/ 155060 w 2010054"/>
                <a:gd name="connsiteY1" fmla="*/ 1628775 h 1715774"/>
                <a:gd name="connsiteX2" fmla="*/ 178873 w 2010054"/>
                <a:gd name="connsiteY2" fmla="*/ 1695449 h 1715774"/>
                <a:gd name="connsiteX3" fmla="*/ 169348 w 2010054"/>
                <a:gd name="connsiteY3" fmla="*/ 1507330 h 1715774"/>
                <a:gd name="connsiteX4" fmla="*/ 171729 w 2010054"/>
                <a:gd name="connsiteY4" fmla="*/ 1340644 h 1715774"/>
                <a:gd name="connsiteX5" fmla="*/ 166967 w 2010054"/>
                <a:gd name="connsiteY5" fmla="*/ 1273969 h 1715774"/>
                <a:gd name="connsiteX6" fmla="*/ 86004 w 2010054"/>
                <a:gd name="connsiteY6" fmla="*/ 1152524 h 1715774"/>
                <a:gd name="connsiteX7" fmla="*/ 176492 w 2010054"/>
                <a:gd name="connsiteY7" fmla="*/ 1145381 h 1715774"/>
                <a:gd name="connsiteX8" fmla="*/ 190779 w 2010054"/>
                <a:gd name="connsiteY8" fmla="*/ 1078706 h 1715774"/>
                <a:gd name="connsiteX9" fmla="*/ 205067 w 2010054"/>
                <a:gd name="connsiteY9" fmla="*/ 978694 h 1715774"/>
                <a:gd name="connsiteX10" fmla="*/ 216973 w 2010054"/>
                <a:gd name="connsiteY10" fmla="*/ 957263 h 1715774"/>
                <a:gd name="connsiteX11" fmla="*/ 252692 w 2010054"/>
                <a:gd name="connsiteY11" fmla="*/ 926306 h 1715774"/>
                <a:gd name="connsiteX12" fmla="*/ 266979 w 2010054"/>
                <a:gd name="connsiteY12" fmla="*/ 826293 h 1715774"/>
                <a:gd name="connsiteX13" fmla="*/ 295554 w 2010054"/>
                <a:gd name="connsiteY13" fmla="*/ 764381 h 1715774"/>
                <a:gd name="connsiteX14" fmla="*/ 547967 w 2010054"/>
                <a:gd name="connsiteY14" fmla="*/ 600075 h 1715774"/>
                <a:gd name="connsiteX15" fmla="*/ 695604 w 2010054"/>
                <a:gd name="connsiteY15" fmla="*/ 581024 h 1715774"/>
                <a:gd name="connsiteX16" fmla="*/ 869436 w 2010054"/>
                <a:gd name="connsiteY16" fmla="*/ 547687 h 1715774"/>
                <a:gd name="connsiteX17" fmla="*/ 986117 w 2010054"/>
                <a:gd name="connsiteY17" fmla="*/ 526256 h 1715774"/>
                <a:gd name="connsiteX18" fmla="*/ 1202810 w 2010054"/>
                <a:gd name="connsiteY18" fmla="*/ 516730 h 1715774"/>
                <a:gd name="connsiteX19" fmla="*/ 1343305 w 2010054"/>
                <a:gd name="connsiteY19" fmla="*/ 528637 h 1715774"/>
                <a:gd name="connsiteX20" fmla="*/ 1505229 w 2010054"/>
                <a:gd name="connsiteY20" fmla="*/ 559593 h 1715774"/>
                <a:gd name="connsiteX21" fmla="*/ 1652867 w 2010054"/>
                <a:gd name="connsiteY21" fmla="*/ 611981 h 1715774"/>
                <a:gd name="connsiteX22" fmla="*/ 1686204 w 2010054"/>
                <a:gd name="connsiteY22" fmla="*/ 631031 h 1715774"/>
                <a:gd name="connsiteX23" fmla="*/ 1714779 w 2010054"/>
                <a:gd name="connsiteY23" fmla="*/ 659606 h 1715774"/>
                <a:gd name="connsiteX24" fmla="*/ 1752879 w 2010054"/>
                <a:gd name="connsiteY24" fmla="*/ 707231 h 1715774"/>
                <a:gd name="connsiteX25" fmla="*/ 1771929 w 2010054"/>
                <a:gd name="connsiteY25" fmla="*/ 735806 h 1715774"/>
                <a:gd name="connsiteX26" fmla="*/ 1800504 w 2010054"/>
                <a:gd name="connsiteY26" fmla="*/ 788194 h 1715774"/>
                <a:gd name="connsiteX27" fmla="*/ 1843367 w 2010054"/>
                <a:gd name="connsiteY27" fmla="*/ 859631 h 1715774"/>
                <a:gd name="connsiteX28" fmla="*/ 1857654 w 2010054"/>
                <a:gd name="connsiteY28" fmla="*/ 888206 h 1715774"/>
                <a:gd name="connsiteX29" fmla="*/ 1867179 w 2010054"/>
                <a:gd name="connsiteY29" fmla="*/ 916781 h 1715774"/>
                <a:gd name="connsiteX30" fmla="*/ 1886229 w 2010054"/>
                <a:gd name="connsiteY30" fmla="*/ 959644 h 1715774"/>
                <a:gd name="connsiteX31" fmla="*/ 1905279 w 2010054"/>
                <a:gd name="connsiteY31" fmla="*/ 1012031 h 1715774"/>
                <a:gd name="connsiteX32" fmla="*/ 1919567 w 2010054"/>
                <a:gd name="connsiteY32" fmla="*/ 1064419 h 1715774"/>
                <a:gd name="connsiteX33" fmla="*/ 1929092 w 2010054"/>
                <a:gd name="connsiteY33" fmla="*/ 1121569 h 1715774"/>
                <a:gd name="connsiteX34" fmla="*/ 1940998 w 2010054"/>
                <a:gd name="connsiteY34" fmla="*/ 1257300 h 1715774"/>
                <a:gd name="connsiteX35" fmla="*/ 1952904 w 2010054"/>
                <a:gd name="connsiteY35" fmla="*/ 1316831 h 1715774"/>
                <a:gd name="connsiteX36" fmla="*/ 1945760 w 2010054"/>
                <a:gd name="connsiteY36" fmla="*/ 1483519 h 1715774"/>
                <a:gd name="connsiteX37" fmla="*/ 1981479 w 2010054"/>
                <a:gd name="connsiteY37" fmla="*/ 1602581 h 1715774"/>
                <a:gd name="connsiteX38" fmla="*/ 1971954 w 2010054"/>
                <a:gd name="connsiteY38" fmla="*/ 1674019 h 1715774"/>
                <a:gd name="connsiteX39" fmla="*/ 1962429 w 2010054"/>
                <a:gd name="connsiteY39" fmla="*/ 1712119 h 1715774"/>
                <a:gd name="connsiteX40" fmla="*/ 1957667 w 2010054"/>
                <a:gd name="connsiteY40" fmla="*/ 1588293 h 1715774"/>
                <a:gd name="connsiteX41" fmla="*/ 1976717 w 2010054"/>
                <a:gd name="connsiteY41" fmla="*/ 1554956 h 1715774"/>
                <a:gd name="connsiteX42" fmla="*/ 1986242 w 2010054"/>
                <a:gd name="connsiteY42" fmla="*/ 1516856 h 1715774"/>
                <a:gd name="connsiteX43" fmla="*/ 1995767 w 2010054"/>
                <a:gd name="connsiteY43" fmla="*/ 1488281 h 1715774"/>
                <a:gd name="connsiteX44" fmla="*/ 2000529 w 2010054"/>
                <a:gd name="connsiteY44" fmla="*/ 1402556 h 1715774"/>
                <a:gd name="connsiteX45" fmla="*/ 2010054 w 2010054"/>
                <a:gd name="connsiteY45" fmla="*/ 1126331 h 1715774"/>
                <a:gd name="connsiteX46" fmla="*/ 2005292 w 2010054"/>
                <a:gd name="connsiteY46" fmla="*/ 983456 h 1715774"/>
                <a:gd name="connsiteX47" fmla="*/ 1986242 w 2010054"/>
                <a:gd name="connsiteY47" fmla="*/ 950119 h 1715774"/>
                <a:gd name="connsiteX48" fmla="*/ 1976717 w 2010054"/>
                <a:gd name="connsiteY48" fmla="*/ 926306 h 1715774"/>
                <a:gd name="connsiteX49" fmla="*/ 1967192 w 2010054"/>
                <a:gd name="connsiteY49" fmla="*/ 897731 h 1715774"/>
                <a:gd name="connsiteX50" fmla="*/ 1957667 w 2010054"/>
                <a:gd name="connsiteY50" fmla="*/ 883444 h 1715774"/>
                <a:gd name="connsiteX51" fmla="*/ 1952904 w 2010054"/>
                <a:gd name="connsiteY51" fmla="*/ 859631 h 1715774"/>
                <a:gd name="connsiteX52" fmla="*/ 1943379 w 2010054"/>
                <a:gd name="connsiteY52" fmla="*/ 845344 h 1715774"/>
                <a:gd name="connsiteX53" fmla="*/ 1938617 w 2010054"/>
                <a:gd name="connsiteY53" fmla="*/ 831056 h 1715774"/>
                <a:gd name="connsiteX54" fmla="*/ 1929092 w 2010054"/>
                <a:gd name="connsiteY54" fmla="*/ 812006 h 1715774"/>
                <a:gd name="connsiteX55" fmla="*/ 1919567 w 2010054"/>
                <a:gd name="connsiteY55" fmla="*/ 773906 h 1715774"/>
                <a:gd name="connsiteX56" fmla="*/ 1910042 w 2010054"/>
                <a:gd name="connsiteY56" fmla="*/ 754856 h 1715774"/>
                <a:gd name="connsiteX57" fmla="*/ 1895754 w 2010054"/>
                <a:gd name="connsiteY57" fmla="*/ 721519 h 1715774"/>
                <a:gd name="connsiteX58" fmla="*/ 1886229 w 2010054"/>
                <a:gd name="connsiteY58" fmla="*/ 692944 h 1715774"/>
                <a:gd name="connsiteX59" fmla="*/ 1881467 w 2010054"/>
                <a:gd name="connsiteY59" fmla="*/ 678656 h 1715774"/>
                <a:gd name="connsiteX60" fmla="*/ 1876704 w 2010054"/>
                <a:gd name="connsiteY60" fmla="*/ 659606 h 1715774"/>
                <a:gd name="connsiteX61" fmla="*/ 1867179 w 2010054"/>
                <a:gd name="connsiteY61" fmla="*/ 645319 h 1715774"/>
                <a:gd name="connsiteX62" fmla="*/ 1848129 w 2010054"/>
                <a:gd name="connsiteY62" fmla="*/ 597694 h 1715774"/>
                <a:gd name="connsiteX63" fmla="*/ 1843367 w 2010054"/>
                <a:gd name="connsiteY63" fmla="*/ 583406 h 1715774"/>
                <a:gd name="connsiteX64" fmla="*/ 1833842 w 2010054"/>
                <a:gd name="connsiteY64" fmla="*/ 569119 h 1715774"/>
                <a:gd name="connsiteX65" fmla="*/ 1838604 w 2010054"/>
                <a:gd name="connsiteY65" fmla="*/ 576261 h 1715774"/>
                <a:gd name="connsiteX66" fmla="*/ 1819554 w 2010054"/>
                <a:gd name="connsiteY66" fmla="*/ 545306 h 1715774"/>
                <a:gd name="connsiteX67" fmla="*/ 1810029 w 2010054"/>
                <a:gd name="connsiteY67" fmla="*/ 531019 h 1715774"/>
                <a:gd name="connsiteX68" fmla="*/ 1795742 w 2010054"/>
                <a:gd name="connsiteY68" fmla="*/ 521494 h 1715774"/>
                <a:gd name="connsiteX69" fmla="*/ 1771929 w 2010054"/>
                <a:gd name="connsiteY69" fmla="*/ 492919 h 1715774"/>
                <a:gd name="connsiteX70" fmla="*/ 1762404 w 2010054"/>
                <a:gd name="connsiteY70" fmla="*/ 478631 h 1715774"/>
                <a:gd name="connsiteX71" fmla="*/ 1733829 w 2010054"/>
                <a:gd name="connsiteY71" fmla="*/ 469106 h 1715774"/>
                <a:gd name="connsiteX72" fmla="*/ 1705254 w 2010054"/>
                <a:gd name="connsiteY72" fmla="*/ 459581 h 1715774"/>
                <a:gd name="connsiteX73" fmla="*/ 1686204 w 2010054"/>
                <a:gd name="connsiteY73" fmla="*/ 450056 h 1715774"/>
                <a:gd name="connsiteX74" fmla="*/ 1629054 w 2010054"/>
                <a:gd name="connsiteY74" fmla="*/ 440531 h 1715774"/>
                <a:gd name="connsiteX75" fmla="*/ 1590954 w 2010054"/>
                <a:gd name="connsiteY75" fmla="*/ 426244 h 1715774"/>
                <a:gd name="connsiteX76" fmla="*/ 1471892 w 2010054"/>
                <a:gd name="connsiteY76" fmla="*/ 411956 h 1715774"/>
                <a:gd name="connsiteX77" fmla="*/ 1438554 w 2010054"/>
                <a:gd name="connsiteY77" fmla="*/ 407194 h 1715774"/>
                <a:gd name="connsiteX78" fmla="*/ 1376642 w 2010054"/>
                <a:gd name="connsiteY78" fmla="*/ 392906 h 1715774"/>
                <a:gd name="connsiteX79" fmla="*/ 1319492 w 2010054"/>
                <a:gd name="connsiteY79" fmla="*/ 388144 h 1715774"/>
                <a:gd name="connsiteX80" fmla="*/ 1276629 w 2010054"/>
                <a:gd name="connsiteY80" fmla="*/ 378619 h 1715774"/>
                <a:gd name="connsiteX81" fmla="*/ 1262342 w 2010054"/>
                <a:gd name="connsiteY81" fmla="*/ 369094 h 1715774"/>
                <a:gd name="connsiteX82" fmla="*/ 1238529 w 2010054"/>
                <a:gd name="connsiteY82" fmla="*/ 364331 h 1715774"/>
                <a:gd name="connsiteX83" fmla="*/ 1209954 w 2010054"/>
                <a:gd name="connsiteY83" fmla="*/ 354806 h 1715774"/>
                <a:gd name="connsiteX84" fmla="*/ 1181379 w 2010054"/>
                <a:gd name="connsiteY84" fmla="*/ 345281 h 1715774"/>
                <a:gd name="connsiteX85" fmla="*/ 1105179 w 2010054"/>
                <a:gd name="connsiteY85" fmla="*/ 335756 h 1715774"/>
                <a:gd name="connsiteX86" fmla="*/ 1071842 w 2010054"/>
                <a:gd name="connsiteY86" fmla="*/ 326231 h 1715774"/>
                <a:gd name="connsiteX87" fmla="*/ 1019454 w 2010054"/>
                <a:gd name="connsiteY87" fmla="*/ 316706 h 1715774"/>
                <a:gd name="connsiteX88" fmla="*/ 867054 w 2010054"/>
                <a:gd name="connsiteY88" fmla="*/ 321469 h 1715774"/>
                <a:gd name="connsiteX89" fmla="*/ 852767 w 2010054"/>
                <a:gd name="connsiteY89" fmla="*/ 326231 h 1715774"/>
                <a:gd name="connsiteX90" fmla="*/ 828954 w 2010054"/>
                <a:gd name="connsiteY90" fmla="*/ 335756 h 1715774"/>
                <a:gd name="connsiteX91" fmla="*/ 809904 w 2010054"/>
                <a:gd name="connsiteY91" fmla="*/ 345281 h 1715774"/>
                <a:gd name="connsiteX92" fmla="*/ 795617 w 2010054"/>
                <a:gd name="connsiteY92" fmla="*/ 350044 h 1715774"/>
                <a:gd name="connsiteX93" fmla="*/ 907535 w 2010054"/>
                <a:gd name="connsiteY93" fmla="*/ 0 h 1715774"/>
                <a:gd name="connsiteX94" fmla="*/ 624167 w 2010054"/>
                <a:gd name="connsiteY94" fmla="*/ 104776 h 1715774"/>
                <a:gd name="connsiteX95" fmla="*/ 433666 w 2010054"/>
                <a:gd name="connsiteY95" fmla="*/ 247650 h 1715774"/>
                <a:gd name="connsiteX96" fmla="*/ 226499 w 2010054"/>
                <a:gd name="connsiteY96" fmla="*/ 416718 h 1715774"/>
                <a:gd name="connsiteX97" fmla="*/ 81241 w 2010054"/>
                <a:gd name="connsiteY97" fmla="*/ 659607 h 1715774"/>
                <a:gd name="connsiteX98" fmla="*/ 5042 w 2010054"/>
                <a:gd name="connsiteY98" fmla="*/ 876299 h 1715774"/>
                <a:gd name="connsiteX99" fmla="*/ 12185 w 2010054"/>
                <a:gd name="connsiteY99" fmla="*/ 1126331 h 1715774"/>
                <a:gd name="connsiteX100" fmla="*/ 52667 w 2010054"/>
                <a:gd name="connsiteY100" fmla="*/ 1362076 h 1715774"/>
                <a:gd name="connsiteX101" fmla="*/ 102673 w 2010054"/>
                <a:gd name="connsiteY101" fmla="*/ 1569244 h 1715774"/>
                <a:gd name="connsiteX0" fmla="*/ 102673 w 2010054"/>
                <a:gd name="connsiteY0" fmla="*/ 1569244 h 1715774"/>
                <a:gd name="connsiteX1" fmla="*/ 155060 w 2010054"/>
                <a:gd name="connsiteY1" fmla="*/ 1628775 h 1715774"/>
                <a:gd name="connsiteX2" fmla="*/ 178873 w 2010054"/>
                <a:gd name="connsiteY2" fmla="*/ 1695449 h 1715774"/>
                <a:gd name="connsiteX3" fmla="*/ 169348 w 2010054"/>
                <a:gd name="connsiteY3" fmla="*/ 1507330 h 1715774"/>
                <a:gd name="connsiteX4" fmla="*/ 171729 w 2010054"/>
                <a:gd name="connsiteY4" fmla="*/ 1340644 h 1715774"/>
                <a:gd name="connsiteX5" fmla="*/ 166967 w 2010054"/>
                <a:gd name="connsiteY5" fmla="*/ 1273969 h 1715774"/>
                <a:gd name="connsiteX6" fmla="*/ 86004 w 2010054"/>
                <a:gd name="connsiteY6" fmla="*/ 1152524 h 1715774"/>
                <a:gd name="connsiteX7" fmla="*/ 176492 w 2010054"/>
                <a:gd name="connsiteY7" fmla="*/ 1145381 h 1715774"/>
                <a:gd name="connsiteX8" fmla="*/ 190779 w 2010054"/>
                <a:gd name="connsiteY8" fmla="*/ 1078706 h 1715774"/>
                <a:gd name="connsiteX9" fmla="*/ 205067 w 2010054"/>
                <a:gd name="connsiteY9" fmla="*/ 978694 h 1715774"/>
                <a:gd name="connsiteX10" fmla="*/ 216973 w 2010054"/>
                <a:gd name="connsiteY10" fmla="*/ 957263 h 1715774"/>
                <a:gd name="connsiteX11" fmla="*/ 252692 w 2010054"/>
                <a:gd name="connsiteY11" fmla="*/ 926306 h 1715774"/>
                <a:gd name="connsiteX12" fmla="*/ 266979 w 2010054"/>
                <a:gd name="connsiteY12" fmla="*/ 826293 h 1715774"/>
                <a:gd name="connsiteX13" fmla="*/ 295554 w 2010054"/>
                <a:gd name="connsiteY13" fmla="*/ 764381 h 1715774"/>
                <a:gd name="connsiteX14" fmla="*/ 547967 w 2010054"/>
                <a:gd name="connsiteY14" fmla="*/ 600075 h 1715774"/>
                <a:gd name="connsiteX15" fmla="*/ 695604 w 2010054"/>
                <a:gd name="connsiteY15" fmla="*/ 581024 h 1715774"/>
                <a:gd name="connsiteX16" fmla="*/ 869436 w 2010054"/>
                <a:gd name="connsiteY16" fmla="*/ 547687 h 1715774"/>
                <a:gd name="connsiteX17" fmla="*/ 986117 w 2010054"/>
                <a:gd name="connsiteY17" fmla="*/ 526256 h 1715774"/>
                <a:gd name="connsiteX18" fmla="*/ 1202810 w 2010054"/>
                <a:gd name="connsiteY18" fmla="*/ 516730 h 1715774"/>
                <a:gd name="connsiteX19" fmla="*/ 1343305 w 2010054"/>
                <a:gd name="connsiteY19" fmla="*/ 528637 h 1715774"/>
                <a:gd name="connsiteX20" fmla="*/ 1505229 w 2010054"/>
                <a:gd name="connsiteY20" fmla="*/ 559593 h 1715774"/>
                <a:gd name="connsiteX21" fmla="*/ 1652867 w 2010054"/>
                <a:gd name="connsiteY21" fmla="*/ 611981 h 1715774"/>
                <a:gd name="connsiteX22" fmla="*/ 1686204 w 2010054"/>
                <a:gd name="connsiteY22" fmla="*/ 631031 h 1715774"/>
                <a:gd name="connsiteX23" fmla="*/ 1714779 w 2010054"/>
                <a:gd name="connsiteY23" fmla="*/ 659606 h 1715774"/>
                <a:gd name="connsiteX24" fmla="*/ 1752879 w 2010054"/>
                <a:gd name="connsiteY24" fmla="*/ 707231 h 1715774"/>
                <a:gd name="connsiteX25" fmla="*/ 1771929 w 2010054"/>
                <a:gd name="connsiteY25" fmla="*/ 735806 h 1715774"/>
                <a:gd name="connsiteX26" fmla="*/ 1800504 w 2010054"/>
                <a:gd name="connsiteY26" fmla="*/ 788194 h 1715774"/>
                <a:gd name="connsiteX27" fmla="*/ 1843367 w 2010054"/>
                <a:gd name="connsiteY27" fmla="*/ 859631 h 1715774"/>
                <a:gd name="connsiteX28" fmla="*/ 1857654 w 2010054"/>
                <a:gd name="connsiteY28" fmla="*/ 888206 h 1715774"/>
                <a:gd name="connsiteX29" fmla="*/ 1867179 w 2010054"/>
                <a:gd name="connsiteY29" fmla="*/ 916781 h 1715774"/>
                <a:gd name="connsiteX30" fmla="*/ 1886229 w 2010054"/>
                <a:gd name="connsiteY30" fmla="*/ 959644 h 1715774"/>
                <a:gd name="connsiteX31" fmla="*/ 1905279 w 2010054"/>
                <a:gd name="connsiteY31" fmla="*/ 1012031 h 1715774"/>
                <a:gd name="connsiteX32" fmla="*/ 1919567 w 2010054"/>
                <a:gd name="connsiteY32" fmla="*/ 1064419 h 1715774"/>
                <a:gd name="connsiteX33" fmla="*/ 1929092 w 2010054"/>
                <a:gd name="connsiteY33" fmla="*/ 1121569 h 1715774"/>
                <a:gd name="connsiteX34" fmla="*/ 1940998 w 2010054"/>
                <a:gd name="connsiteY34" fmla="*/ 1257300 h 1715774"/>
                <a:gd name="connsiteX35" fmla="*/ 1952904 w 2010054"/>
                <a:gd name="connsiteY35" fmla="*/ 1316831 h 1715774"/>
                <a:gd name="connsiteX36" fmla="*/ 1945760 w 2010054"/>
                <a:gd name="connsiteY36" fmla="*/ 1483519 h 1715774"/>
                <a:gd name="connsiteX37" fmla="*/ 1981479 w 2010054"/>
                <a:gd name="connsiteY37" fmla="*/ 1602581 h 1715774"/>
                <a:gd name="connsiteX38" fmla="*/ 1971954 w 2010054"/>
                <a:gd name="connsiteY38" fmla="*/ 1674019 h 1715774"/>
                <a:gd name="connsiteX39" fmla="*/ 1962429 w 2010054"/>
                <a:gd name="connsiteY39" fmla="*/ 1712119 h 1715774"/>
                <a:gd name="connsiteX40" fmla="*/ 1957667 w 2010054"/>
                <a:gd name="connsiteY40" fmla="*/ 1588293 h 1715774"/>
                <a:gd name="connsiteX41" fmla="*/ 1976717 w 2010054"/>
                <a:gd name="connsiteY41" fmla="*/ 1554956 h 1715774"/>
                <a:gd name="connsiteX42" fmla="*/ 1986242 w 2010054"/>
                <a:gd name="connsiteY42" fmla="*/ 1516856 h 1715774"/>
                <a:gd name="connsiteX43" fmla="*/ 1995767 w 2010054"/>
                <a:gd name="connsiteY43" fmla="*/ 1488281 h 1715774"/>
                <a:gd name="connsiteX44" fmla="*/ 2000529 w 2010054"/>
                <a:gd name="connsiteY44" fmla="*/ 1402556 h 1715774"/>
                <a:gd name="connsiteX45" fmla="*/ 2010054 w 2010054"/>
                <a:gd name="connsiteY45" fmla="*/ 1126331 h 1715774"/>
                <a:gd name="connsiteX46" fmla="*/ 2005292 w 2010054"/>
                <a:gd name="connsiteY46" fmla="*/ 983456 h 1715774"/>
                <a:gd name="connsiteX47" fmla="*/ 1986242 w 2010054"/>
                <a:gd name="connsiteY47" fmla="*/ 950119 h 1715774"/>
                <a:gd name="connsiteX48" fmla="*/ 1976717 w 2010054"/>
                <a:gd name="connsiteY48" fmla="*/ 926306 h 1715774"/>
                <a:gd name="connsiteX49" fmla="*/ 1967192 w 2010054"/>
                <a:gd name="connsiteY49" fmla="*/ 897731 h 1715774"/>
                <a:gd name="connsiteX50" fmla="*/ 1957667 w 2010054"/>
                <a:gd name="connsiteY50" fmla="*/ 883444 h 1715774"/>
                <a:gd name="connsiteX51" fmla="*/ 1952904 w 2010054"/>
                <a:gd name="connsiteY51" fmla="*/ 859631 h 1715774"/>
                <a:gd name="connsiteX52" fmla="*/ 1943379 w 2010054"/>
                <a:gd name="connsiteY52" fmla="*/ 845344 h 1715774"/>
                <a:gd name="connsiteX53" fmla="*/ 1938617 w 2010054"/>
                <a:gd name="connsiteY53" fmla="*/ 831056 h 1715774"/>
                <a:gd name="connsiteX54" fmla="*/ 1929092 w 2010054"/>
                <a:gd name="connsiteY54" fmla="*/ 812006 h 1715774"/>
                <a:gd name="connsiteX55" fmla="*/ 1919567 w 2010054"/>
                <a:gd name="connsiteY55" fmla="*/ 773906 h 1715774"/>
                <a:gd name="connsiteX56" fmla="*/ 1910042 w 2010054"/>
                <a:gd name="connsiteY56" fmla="*/ 754856 h 1715774"/>
                <a:gd name="connsiteX57" fmla="*/ 1895754 w 2010054"/>
                <a:gd name="connsiteY57" fmla="*/ 721519 h 1715774"/>
                <a:gd name="connsiteX58" fmla="*/ 1886229 w 2010054"/>
                <a:gd name="connsiteY58" fmla="*/ 692944 h 1715774"/>
                <a:gd name="connsiteX59" fmla="*/ 1881467 w 2010054"/>
                <a:gd name="connsiteY59" fmla="*/ 678656 h 1715774"/>
                <a:gd name="connsiteX60" fmla="*/ 1876704 w 2010054"/>
                <a:gd name="connsiteY60" fmla="*/ 659606 h 1715774"/>
                <a:gd name="connsiteX61" fmla="*/ 1867179 w 2010054"/>
                <a:gd name="connsiteY61" fmla="*/ 645319 h 1715774"/>
                <a:gd name="connsiteX62" fmla="*/ 1848129 w 2010054"/>
                <a:gd name="connsiteY62" fmla="*/ 597694 h 1715774"/>
                <a:gd name="connsiteX63" fmla="*/ 1843367 w 2010054"/>
                <a:gd name="connsiteY63" fmla="*/ 583406 h 1715774"/>
                <a:gd name="connsiteX64" fmla="*/ 1833842 w 2010054"/>
                <a:gd name="connsiteY64" fmla="*/ 569119 h 1715774"/>
                <a:gd name="connsiteX65" fmla="*/ 1838604 w 2010054"/>
                <a:gd name="connsiteY65" fmla="*/ 576261 h 1715774"/>
                <a:gd name="connsiteX66" fmla="*/ 1819554 w 2010054"/>
                <a:gd name="connsiteY66" fmla="*/ 545306 h 1715774"/>
                <a:gd name="connsiteX67" fmla="*/ 1810029 w 2010054"/>
                <a:gd name="connsiteY67" fmla="*/ 531019 h 1715774"/>
                <a:gd name="connsiteX68" fmla="*/ 1795742 w 2010054"/>
                <a:gd name="connsiteY68" fmla="*/ 521494 h 1715774"/>
                <a:gd name="connsiteX69" fmla="*/ 1771929 w 2010054"/>
                <a:gd name="connsiteY69" fmla="*/ 492919 h 1715774"/>
                <a:gd name="connsiteX70" fmla="*/ 1762404 w 2010054"/>
                <a:gd name="connsiteY70" fmla="*/ 478631 h 1715774"/>
                <a:gd name="connsiteX71" fmla="*/ 1733829 w 2010054"/>
                <a:gd name="connsiteY71" fmla="*/ 469106 h 1715774"/>
                <a:gd name="connsiteX72" fmla="*/ 1705254 w 2010054"/>
                <a:gd name="connsiteY72" fmla="*/ 459581 h 1715774"/>
                <a:gd name="connsiteX73" fmla="*/ 1686204 w 2010054"/>
                <a:gd name="connsiteY73" fmla="*/ 450056 h 1715774"/>
                <a:gd name="connsiteX74" fmla="*/ 1629054 w 2010054"/>
                <a:gd name="connsiteY74" fmla="*/ 440531 h 1715774"/>
                <a:gd name="connsiteX75" fmla="*/ 1590954 w 2010054"/>
                <a:gd name="connsiteY75" fmla="*/ 426244 h 1715774"/>
                <a:gd name="connsiteX76" fmla="*/ 1471892 w 2010054"/>
                <a:gd name="connsiteY76" fmla="*/ 411956 h 1715774"/>
                <a:gd name="connsiteX77" fmla="*/ 1438554 w 2010054"/>
                <a:gd name="connsiteY77" fmla="*/ 407194 h 1715774"/>
                <a:gd name="connsiteX78" fmla="*/ 1376642 w 2010054"/>
                <a:gd name="connsiteY78" fmla="*/ 392906 h 1715774"/>
                <a:gd name="connsiteX79" fmla="*/ 1319492 w 2010054"/>
                <a:gd name="connsiteY79" fmla="*/ 388144 h 1715774"/>
                <a:gd name="connsiteX80" fmla="*/ 1276629 w 2010054"/>
                <a:gd name="connsiteY80" fmla="*/ 378619 h 1715774"/>
                <a:gd name="connsiteX81" fmla="*/ 1262342 w 2010054"/>
                <a:gd name="connsiteY81" fmla="*/ 369094 h 1715774"/>
                <a:gd name="connsiteX82" fmla="*/ 1238529 w 2010054"/>
                <a:gd name="connsiteY82" fmla="*/ 364331 h 1715774"/>
                <a:gd name="connsiteX83" fmla="*/ 1209954 w 2010054"/>
                <a:gd name="connsiteY83" fmla="*/ 354806 h 1715774"/>
                <a:gd name="connsiteX84" fmla="*/ 1181379 w 2010054"/>
                <a:gd name="connsiteY84" fmla="*/ 345281 h 1715774"/>
                <a:gd name="connsiteX85" fmla="*/ 1105179 w 2010054"/>
                <a:gd name="connsiteY85" fmla="*/ 335756 h 1715774"/>
                <a:gd name="connsiteX86" fmla="*/ 1071842 w 2010054"/>
                <a:gd name="connsiteY86" fmla="*/ 326231 h 1715774"/>
                <a:gd name="connsiteX87" fmla="*/ 1019454 w 2010054"/>
                <a:gd name="connsiteY87" fmla="*/ 316706 h 1715774"/>
                <a:gd name="connsiteX88" fmla="*/ 867054 w 2010054"/>
                <a:gd name="connsiteY88" fmla="*/ 321469 h 1715774"/>
                <a:gd name="connsiteX89" fmla="*/ 852767 w 2010054"/>
                <a:gd name="connsiteY89" fmla="*/ 326231 h 1715774"/>
                <a:gd name="connsiteX90" fmla="*/ 828954 w 2010054"/>
                <a:gd name="connsiteY90" fmla="*/ 335756 h 1715774"/>
                <a:gd name="connsiteX91" fmla="*/ 809904 w 2010054"/>
                <a:gd name="connsiteY91" fmla="*/ 345281 h 1715774"/>
                <a:gd name="connsiteX92" fmla="*/ 1036123 w 2010054"/>
                <a:gd name="connsiteY92" fmla="*/ 26194 h 1715774"/>
                <a:gd name="connsiteX93" fmla="*/ 907535 w 2010054"/>
                <a:gd name="connsiteY93" fmla="*/ 0 h 1715774"/>
                <a:gd name="connsiteX94" fmla="*/ 624167 w 2010054"/>
                <a:gd name="connsiteY94" fmla="*/ 104776 h 1715774"/>
                <a:gd name="connsiteX95" fmla="*/ 433666 w 2010054"/>
                <a:gd name="connsiteY95" fmla="*/ 247650 h 1715774"/>
                <a:gd name="connsiteX96" fmla="*/ 226499 w 2010054"/>
                <a:gd name="connsiteY96" fmla="*/ 416718 h 1715774"/>
                <a:gd name="connsiteX97" fmla="*/ 81241 w 2010054"/>
                <a:gd name="connsiteY97" fmla="*/ 659607 h 1715774"/>
                <a:gd name="connsiteX98" fmla="*/ 5042 w 2010054"/>
                <a:gd name="connsiteY98" fmla="*/ 876299 h 1715774"/>
                <a:gd name="connsiteX99" fmla="*/ 12185 w 2010054"/>
                <a:gd name="connsiteY99" fmla="*/ 1126331 h 1715774"/>
                <a:gd name="connsiteX100" fmla="*/ 52667 w 2010054"/>
                <a:gd name="connsiteY100" fmla="*/ 1362076 h 1715774"/>
                <a:gd name="connsiteX101" fmla="*/ 102673 w 2010054"/>
                <a:gd name="connsiteY101" fmla="*/ 1569244 h 1715774"/>
                <a:gd name="connsiteX0" fmla="*/ 102673 w 2010054"/>
                <a:gd name="connsiteY0" fmla="*/ 1553847 h 1700377"/>
                <a:gd name="connsiteX1" fmla="*/ 155060 w 2010054"/>
                <a:gd name="connsiteY1" fmla="*/ 1613378 h 1700377"/>
                <a:gd name="connsiteX2" fmla="*/ 178873 w 2010054"/>
                <a:gd name="connsiteY2" fmla="*/ 1680052 h 1700377"/>
                <a:gd name="connsiteX3" fmla="*/ 169348 w 2010054"/>
                <a:gd name="connsiteY3" fmla="*/ 1491933 h 1700377"/>
                <a:gd name="connsiteX4" fmla="*/ 171729 w 2010054"/>
                <a:gd name="connsiteY4" fmla="*/ 1325247 h 1700377"/>
                <a:gd name="connsiteX5" fmla="*/ 166967 w 2010054"/>
                <a:gd name="connsiteY5" fmla="*/ 1258572 h 1700377"/>
                <a:gd name="connsiteX6" fmla="*/ 86004 w 2010054"/>
                <a:gd name="connsiteY6" fmla="*/ 1137127 h 1700377"/>
                <a:gd name="connsiteX7" fmla="*/ 176492 w 2010054"/>
                <a:gd name="connsiteY7" fmla="*/ 1129984 h 1700377"/>
                <a:gd name="connsiteX8" fmla="*/ 190779 w 2010054"/>
                <a:gd name="connsiteY8" fmla="*/ 1063309 h 1700377"/>
                <a:gd name="connsiteX9" fmla="*/ 205067 w 2010054"/>
                <a:gd name="connsiteY9" fmla="*/ 963297 h 1700377"/>
                <a:gd name="connsiteX10" fmla="*/ 216973 w 2010054"/>
                <a:gd name="connsiteY10" fmla="*/ 941866 h 1700377"/>
                <a:gd name="connsiteX11" fmla="*/ 252692 w 2010054"/>
                <a:gd name="connsiteY11" fmla="*/ 910909 h 1700377"/>
                <a:gd name="connsiteX12" fmla="*/ 266979 w 2010054"/>
                <a:gd name="connsiteY12" fmla="*/ 810896 h 1700377"/>
                <a:gd name="connsiteX13" fmla="*/ 295554 w 2010054"/>
                <a:gd name="connsiteY13" fmla="*/ 748984 h 1700377"/>
                <a:gd name="connsiteX14" fmla="*/ 547967 w 2010054"/>
                <a:gd name="connsiteY14" fmla="*/ 584678 h 1700377"/>
                <a:gd name="connsiteX15" fmla="*/ 695604 w 2010054"/>
                <a:gd name="connsiteY15" fmla="*/ 565627 h 1700377"/>
                <a:gd name="connsiteX16" fmla="*/ 869436 w 2010054"/>
                <a:gd name="connsiteY16" fmla="*/ 532290 h 1700377"/>
                <a:gd name="connsiteX17" fmla="*/ 986117 w 2010054"/>
                <a:gd name="connsiteY17" fmla="*/ 510859 h 1700377"/>
                <a:gd name="connsiteX18" fmla="*/ 1202810 w 2010054"/>
                <a:gd name="connsiteY18" fmla="*/ 501333 h 1700377"/>
                <a:gd name="connsiteX19" fmla="*/ 1343305 w 2010054"/>
                <a:gd name="connsiteY19" fmla="*/ 513240 h 1700377"/>
                <a:gd name="connsiteX20" fmla="*/ 1505229 w 2010054"/>
                <a:gd name="connsiteY20" fmla="*/ 544196 h 1700377"/>
                <a:gd name="connsiteX21" fmla="*/ 1652867 w 2010054"/>
                <a:gd name="connsiteY21" fmla="*/ 596584 h 1700377"/>
                <a:gd name="connsiteX22" fmla="*/ 1686204 w 2010054"/>
                <a:gd name="connsiteY22" fmla="*/ 615634 h 1700377"/>
                <a:gd name="connsiteX23" fmla="*/ 1714779 w 2010054"/>
                <a:gd name="connsiteY23" fmla="*/ 644209 h 1700377"/>
                <a:gd name="connsiteX24" fmla="*/ 1752879 w 2010054"/>
                <a:gd name="connsiteY24" fmla="*/ 691834 h 1700377"/>
                <a:gd name="connsiteX25" fmla="*/ 1771929 w 2010054"/>
                <a:gd name="connsiteY25" fmla="*/ 720409 h 1700377"/>
                <a:gd name="connsiteX26" fmla="*/ 1800504 w 2010054"/>
                <a:gd name="connsiteY26" fmla="*/ 772797 h 1700377"/>
                <a:gd name="connsiteX27" fmla="*/ 1843367 w 2010054"/>
                <a:gd name="connsiteY27" fmla="*/ 844234 h 1700377"/>
                <a:gd name="connsiteX28" fmla="*/ 1857654 w 2010054"/>
                <a:gd name="connsiteY28" fmla="*/ 872809 h 1700377"/>
                <a:gd name="connsiteX29" fmla="*/ 1867179 w 2010054"/>
                <a:gd name="connsiteY29" fmla="*/ 901384 h 1700377"/>
                <a:gd name="connsiteX30" fmla="*/ 1886229 w 2010054"/>
                <a:gd name="connsiteY30" fmla="*/ 944247 h 1700377"/>
                <a:gd name="connsiteX31" fmla="*/ 1905279 w 2010054"/>
                <a:gd name="connsiteY31" fmla="*/ 996634 h 1700377"/>
                <a:gd name="connsiteX32" fmla="*/ 1919567 w 2010054"/>
                <a:gd name="connsiteY32" fmla="*/ 1049022 h 1700377"/>
                <a:gd name="connsiteX33" fmla="*/ 1929092 w 2010054"/>
                <a:gd name="connsiteY33" fmla="*/ 1106172 h 1700377"/>
                <a:gd name="connsiteX34" fmla="*/ 1940998 w 2010054"/>
                <a:gd name="connsiteY34" fmla="*/ 1241903 h 1700377"/>
                <a:gd name="connsiteX35" fmla="*/ 1952904 w 2010054"/>
                <a:gd name="connsiteY35" fmla="*/ 1301434 h 1700377"/>
                <a:gd name="connsiteX36" fmla="*/ 1945760 w 2010054"/>
                <a:gd name="connsiteY36" fmla="*/ 1468122 h 1700377"/>
                <a:gd name="connsiteX37" fmla="*/ 1981479 w 2010054"/>
                <a:gd name="connsiteY37" fmla="*/ 1587184 h 1700377"/>
                <a:gd name="connsiteX38" fmla="*/ 1971954 w 2010054"/>
                <a:gd name="connsiteY38" fmla="*/ 1658622 h 1700377"/>
                <a:gd name="connsiteX39" fmla="*/ 1962429 w 2010054"/>
                <a:gd name="connsiteY39" fmla="*/ 1696722 h 1700377"/>
                <a:gd name="connsiteX40" fmla="*/ 1957667 w 2010054"/>
                <a:gd name="connsiteY40" fmla="*/ 1572896 h 1700377"/>
                <a:gd name="connsiteX41" fmla="*/ 1976717 w 2010054"/>
                <a:gd name="connsiteY41" fmla="*/ 1539559 h 1700377"/>
                <a:gd name="connsiteX42" fmla="*/ 1986242 w 2010054"/>
                <a:gd name="connsiteY42" fmla="*/ 1501459 h 1700377"/>
                <a:gd name="connsiteX43" fmla="*/ 1995767 w 2010054"/>
                <a:gd name="connsiteY43" fmla="*/ 1472884 h 1700377"/>
                <a:gd name="connsiteX44" fmla="*/ 2000529 w 2010054"/>
                <a:gd name="connsiteY44" fmla="*/ 1387159 h 1700377"/>
                <a:gd name="connsiteX45" fmla="*/ 2010054 w 2010054"/>
                <a:gd name="connsiteY45" fmla="*/ 1110934 h 1700377"/>
                <a:gd name="connsiteX46" fmla="*/ 2005292 w 2010054"/>
                <a:gd name="connsiteY46" fmla="*/ 968059 h 1700377"/>
                <a:gd name="connsiteX47" fmla="*/ 1986242 w 2010054"/>
                <a:gd name="connsiteY47" fmla="*/ 934722 h 1700377"/>
                <a:gd name="connsiteX48" fmla="*/ 1976717 w 2010054"/>
                <a:gd name="connsiteY48" fmla="*/ 910909 h 1700377"/>
                <a:gd name="connsiteX49" fmla="*/ 1967192 w 2010054"/>
                <a:gd name="connsiteY49" fmla="*/ 882334 h 1700377"/>
                <a:gd name="connsiteX50" fmla="*/ 1957667 w 2010054"/>
                <a:gd name="connsiteY50" fmla="*/ 868047 h 1700377"/>
                <a:gd name="connsiteX51" fmla="*/ 1952904 w 2010054"/>
                <a:gd name="connsiteY51" fmla="*/ 844234 h 1700377"/>
                <a:gd name="connsiteX52" fmla="*/ 1943379 w 2010054"/>
                <a:gd name="connsiteY52" fmla="*/ 829947 h 1700377"/>
                <a:gd name="connsiteX53" fmla="*/ 1938617 w 2010054"/>
                <a:gd name="connsiteY53" fmla="*/ 815659 h 1700377"/>
                <a:gd name="connsiteX54" fmla="*/ 1929092 w 2010054"/>
                <a:gd name="connsiteY54" fmla="*/ 796609 h 1700377"/>
                <a:gd name="connsiteX55" fmla="*/ 1919567 w 2010054"/>
                <a:gd name="connsiteY55" fmla="*/ 758509 h 1700377"/>
                <a:gd name="connsiteX56" fmla="*/ 1910042 w 2010054"/>
                <a:gd name="connsiteY56" fmla="*/ 739459 h 1700377"/>
                <a:gd name="connsiteX57" fmla="*/ 1895754 w 2010054"/>
                <a:gd name="connsiteY57" fmla="*/ 706122 h 1700377"/>
                <a:gd name="connsiteX58" fmla="*/ 1886229 w 2010054"/>
                <a:gd name="connsiteY58" fmla="*/ 677547 h 1700377"/>
                <a:gd name="connsiteX59" fmla="*/ 1881467 w 2010054"/>
                <a:gd name="connsiteY59" fmla="*/ 663259 h 1700377"/>
                <a:gd name="connsiteX60" fmla="*/ 1876704 w 2010054"/>
                <a:gd name="connsiteY60" fmla="*/ 644209 h 1700377"/>
                <a:gd name="connsiteX61" fmla="*/ 1867179 w 2010054"/>
                <a:gd name="connsiteY61" fmla="*/ 629922 h 1700377"/>
                <a:gd name="connsiteX62" fmla="*/ 1848129 w 2010054"/>
                <a:gd name="connsiteY62" fmla="*/ 582297 h 1700377"/>
                <a:gd name="connsiteX63" fmla="*/ 1843367 w 2010054"/>
                <a:gd name="connsiteY63" fmla="*/ 568009 h 1700377"/>
                <a:gd name="connsiteX64" fmla="*/ 1833842 w 2010054"/>
                <a:gd name="connsiteY64" fmla="*/ 553722 h 1700377"/>
                <a:gd name="connsiteX65" fmla="*/ 1838604 w 2010054"/>
                <a:gd name="connsiteY65" fmla="*/ 560864 h 1700377"/>
                <a:gd name="connsiteX66" fmla="*/ 1819554 w 2010054"/>
                <a:gd name="connsiteY66" fmla="*/ 529909 h 1700377"/>
                <a:gd name="connsiteX67" fmla="*/ 1810029 w 2010054"/>
                <a:gd name="connsiteY67" fmla="*/ 515622 h 1700377"/>
                <a:gd name="connsiteX68" fmla="*/ 1795742 w 2010054"/>
                <a:gd name="connsiteY68" fmla="*/ 506097 h 1700377"/>
                <a:gd name="connsiteX69" fmla="*/ 1771929 w 2010054"/>
                <a:gd name="connsiteY69" fmla="*/ 477522 h 1700377"/>
                <a:gd name="connsiteX70" fmla="*/ 1762404 w 2010054"/>
                <a:gd name="connsiteY70" fmla="*/ 463234 h 1700377"/>
                <a:gd name="connsiteX71" fmla="*/ 1733829 w 2010054"/>
                <a:gd name="connsiteY71" fmla="*/ 453709 h 1700377"/>
                <a:gd name="connsiteX72" fmla="*/ 1705254 w 2010054"/>
                <a:gd name="connsiteY72" fmla="*/ 444184 h 1700377"/>
                <a:gd name="connsiteX73" fmla="*/ 1686204 w 2010054"/>
                <a:gd name="connsiteY73" fmla="*/ 434659 h 1700377"/>
                <a:gd name="connsiteX74" fmla="*/ 1629054 w 2010054"/>
                <a:gd name="connsiteY74" fmla="*/ 425134 h 1700377"/>
                <a:gd name="connsiteX75" fmla="*/ 1590954 w 2010054"/>
                <a:gd name="connsiteY75" fmla="*/ 410847 h 1700377"/>
                <a:gd name="connsiteX76" fmla="*/ 1471892 w 2010054"/>
                <a:gd name="connsiteY76" fmla="*/ 396559 h 1700377"/>
                <a:gd name="connsiteX77" fmla="*/ 1438554 w 2010054"/>
                <a:gd name="connsiteY77" fmla="*/ 391797 h 1700377"/>
                <a:gd name="connsiteX78" fmla="*/ 1376642 w 2010054"/>
                <a:gd name="connsiteY78" fmla="*/ 377509 h 1700377"/>
                <a:gd name="connsiteX79" fmla="*/ 1319492 w 2010054"/>
                <a:gd name="connsiteY79" fmla="*/ 372747 h 1700377"/>
                <a:gd name="connsiteX80" fmla="*/ 1276629 w 2010054"/>
                <a:gd name="connsiteY80" fmla="*/ 363222 h 1700377"/>
                <a:gd name="connsiteX81" fmla="*/ 1262342 w 2010054"/>
                <a:gd name="connsiteY81" fmla="*/ 353697 h 1700377"/>
                <a:gd name="connsiteX82" fmla="*/ 1238529 w 2010054"/>
                <a:gd name="connsiteY82" fmla="*/ 348934 h 1700377"/>
                <a:gd name="connsiteX83" fmla="*/ 1209954 w 2010054"/>
                <a:gd name="connsiteY83" fmla="*/ 339409 h 1700377"/>
                <a:gd name="connsiteX84" fmla="*/ 1181379 w 2010054"/>
                <a:gd name="connsiteY84" fmla="*/ 329884 h 1700377"/>
                <a:gd name="connsiteX85" fmla="*/ 1105179 w 2010054"/>
                <a:gd name="connsiteY85" fmla="*/ 320359 h 1700377"/>
                <a:gd name="connsiteX86" fmla="*/ 1071842 w 2010054"/>
                <a:gd name="connsiteY86" fmla="*/ 310834 h 1700377"/>
                <a:gd name="connsiteX87" fmla="*/ 1019454 w 2010054"/>
                <a:gd name="connsiteY87" fmla="*/ 301309 h 1700377"/>
                <a:gd name="connsiteX88" fmla="*/ 867054 w 2010054"/>
                <a:gd name="connsiteY88" fmla="*/ 306072 h 1700377"/>
                <a:gd name="connsiteX89" fmla="*/ 852767 w 2010054"/>
                <a:gd name="connsiteY89" fmla="*/ 310834 h 1700377"/>
                <a:gd name="connsiteX90" fmla="*/ 828954 w 2010054"/>
                <a:gd name="connsiteY90" fmla="*/ 320359 h 1700377"/>
                <a:gd name="connsiteX91" fmla="*/ 809904 w 2010054"/>
                <a:gd name="connsiteY91" fmla="*/ 329884 h 1700377"/>
                <a:gd name="connsiteX92" fmla="*/ 1036123 w 2010054"/>
                <a:gd name="connsiteY92" fmla="*/ 10797 h 1700377"/>
                <a:gd name="connsiteX93" fmla="*/ 624167 w 2010054"/>
                <a:gd name="connsiteY93" fmla="*/ 89379 h 1700377"/>
                <a:gd name="connsiteX94" fmla="*/ 433666 w 2010054"/>
                <a:gd name="connsiteY94" fmla="*/ 232253 h 1700377"/>
                <a:gd name="connsiteX95" fmla="*/ 226499 w 2010054"/>
                <a:gd name="connsiteY95" fmla="*/ 401321 h 1700377"/>
                <a:gd name="connsiteX96" fmla="*/ 81241 w 2010054"/>
                <a:gd name="connsiteY96" fmla="*/ 644210 h 1700377"/>
                <a:gd name="connsiteX97" fmla="*/ 5042 w 2010054"/>
                <a:gd name="connsiteY97" fmla="*/ 860902 h 1700377"/>
                <a:gd name="connsiteX98" fmla="*/ 12185 w 2010054"/>
                <a:gd name="connsiteY98" fmla="*/ 1110934 h 1700377"/>
                <a:gd name="connsiteX99" fmla="*/ 52667 w 2010054"/>
                <a:gd name="connsiteY99" fmla="*/ 1346679 h 1700377"/>
                <a:gd name="connsiteX100" fmla="*/ 102673 w 2010054"/>
                <a:gd name="connsiteY100" fmla="*/ 1553847 h 1700377"/>
                <a:gd name="connsiteX0" fmla="*/ 102673 w 2010054"/>
                <a:gd name="connsiteY0" fmla="*/ 1553847 h 1700377"/>
                <a:gd name="connsiteX1" fmla="*/ 155060 w 2010054"/>
                <a:gd name="connsiteY1" fmla="*/ 1613378 h 1700377"/>
                <a:gd name="connsiteX2" fmla="*/ 178873 w 2010054"/>
                <a:gd name="connsiteY2" fmla="*/ 1680052 h 1700377"/>
                <a:gd name="connsiteX3" fmla="*/ 169348 w 2010054"/>
                <a:gd name="connsiteY3" fmla="*/ 1491933 h 1700377"/>
                <a:gd name="connsiteX4" fmla="*/ 171729 w 2010054"/>
                <a:gd name="connsiteY4" fmla="*/ 1325247 h 1700377"/>
                <a:gd name="connsiteX5" fmla="*/ 166967 w 2010054"/>
                <a:gd name="connsiteY5" fmla="*/ 1258572 h 1700377"/>
                <a:gd name="connsiteX6" fmla="*/ 86004 w 2010054"/>
                <a:gd name="connsiteY6" fmla="*/ 1137127 h 1700377"/>
                <a:gd name="connsiteX7" fmla="*/ 176492 w 2010054"/>
                <a:gd name="connsiteY7" fmla="*/ 1129984 h 1700377"/>
                <a:gd name="connsiteX8" fmla="*/ 190779 w 2010054"/>
                <a:gd name="connsiteY8" fmla="*/ 1063309 h 1700377"/>
                <a:gd name="connsiteX9" fmla="*/ 205067 w 2010054"/>
                <a:gd name="connsiteY9" fmla="*/ 963297 h 1700377"/>
                <a:gd name="connsiteX10" fmla="*/ 216973 w 2010054"/>
                <a:gd name="connsiteY10" fmla="*/ 941866 h 1700377"/>
                <a:gd name="connsiteX11" fmla="*/ 252692 w 2010054"/>
                <a:gd name="connsiteY11" fmla="*/ 910909 h 1700377"/>
                <a:gd name="connsiteX12" fmla="*/ 266979 w 2010054"/>
                <a:gd name="connsiteY12" fmla="*/ 810896 h 1700377"/>
                <a:gd name="connsiteX13" fmla="*/ 295554 w 2010054"/>
                <a:gd name="connsiteY13" fmla="*/ 748984 h 1700377"/>
                <a:gd name="connsiteX14" fmla="*/ 547967 w 2010054"/>
                <a:gd name="connsiteY14" fmla="*/ 584678 h 1700377"/>
                <a:gd name="connsiteX15" fmla="*/ 695604 w 2010054"/>
                <a:gd name="connsiteY15" fmla="*/ 565627 h 1700377"/>
                <a:gd name="connsiteX16" fmla="*/ 869436 w 2010054"/>
                <a:gd name="connsiteY16" fmla="*/ 532290 h 1700377"/>
                <a:gd name="connsiteX17" fmla="*/ 986117 w 2010054"/>
                <a:gd name="connsiteY17" fmla="*/ 510859 h 1700377"/>
                <a:gd name="connsiteX18" fmla="*/ 1202810 w 2010054"/>
                <a:gd name="connsiteY18" fmla="*/ 501333 h 1700377"/>
                <a:gd name="connsiteX19" fmla="*/ 1343305 w 2010054"/>
                <a:gd name="connsiteY19" fmla="*/ 513240 h 1700377"/>
                <a:gd name="connsiteX20" fmla="*/ 1505229 w 2010054"/>
                <a:gd name="connsiteY20" fmla="*/ 544196 h 1700377"/>
                <a:gd name="connsiteX21" fmla="*/ 1652867 w 2010054"/>
                <a:gd name="connsiteY21" fmla="*/ 596584 h 1700377"/>
                <a:gd name="connsiteX22" fmla="*/ 1686204 w 2010054"/>
                <a:gd name="connsiteY22" fmla="*/ 615634 h 1700377"/>
                <a:gd name="connsiteX23" fmla="*/ 1714779 w 2010054"/>
                <a:gd name="connsiteY23" fmla="*/ 644209 h 1700377"/>
                <a:gd name="connsiteX24" fmla="*/ 1752879 w 2010054"/>
                <a:gd name="connsiteY24" fmla="*/ 691834 h 1700377"/>
                <a:gd name="connsiteX25" fmla="*/ 1771929 w 2010054"/>
                <a:gd name="connsiteY25" fmla="*/ 720409 h 1700377"/>
                <a:gd name="connsiteX26" fmla="*/ 1800504 w 2010054"/>
                <a:gd name="connsiteY26" fmla="*/ 772797 h 1700377"/>
                <a:gd name="connsiteX27" fmla="*/ 1843367 w 2010054"/>
                <a:gd name="connsiteY27" fmla="*/ 844234 h 1700377"/>
                <a:gd name="connsiteX28" fmla="*/ 1857654 w 2010054"/>
                <a:gd name="connsiteY28" fmla="*/ 872809 h 1700377"/>
                <a:gd name="connsiteX29" fmla="*/ 1867179 w 2010054"/>
                <a:gd name="connsiteY29" fmla="*/ 901384 h 1700377"/>
                <a:gd name="connsiteX30" fmla="*/ 1886229 w 2010054"/>
                <a:gd name="connsiteY30" fmla="*/ 944247 h 1700377"/>
                <a:gd name="connsiteX31" fmla="*/ 1905279 w 2010054"/>
                <a:gd name="connsiteY31" fmla="*/ 996634 h 1700377"/>
                <a:gd name="connsiteX32" fmla="*/ 1919567 w 2010054"/>
                <a:gd name="connsiteY32" fmla="*/ 1049022 h 1700377"/>
                <a:gd name="connsiteX33" fmla="*/ 1929092 w 2010054"/>
                <a:gd name="connsiteY33" fmla="*/ 1106172 h 1700377"/>
                <a:gd name="connsiteX34" fmla="*/ 1940998 w 2010054"/>
                <a:gd name="connsiteY34" fmla="*/ 1241903 h 1700377"/>
                <a:gd name="connsiteX35" fmla="*/ 1952904 w 2010054"/>
                <a:gd name="connsiteY35" fmla="*/ 1301434 h 1700377"/>
                <a:gd name="connsiteX36" fmla="*/ 1945760 w 2010054"/>
                <a:gd name="connsiteY36" fmla="*/ 1468122 h 1700377"/>
                <a:gd name="connsiteX37" fmla="*/ 1981479 w 2010054"/>
                <a:gd name="connsiteY37" fmla="*/ 1587184 h 1700377"/>
                <a:gd name="connsiteX38" fmla="*/ 1971954 w 2010054"/>
                <a:gd name="connsiteY38" fmla="*/ 1658622 h 1700377"/>
                <a:gd name="connsiteX39" fmla="*/ 1962429 w 2010054"/>
                <a:gd name="connsiteY39" fmla="*/ 1696722 h 1700377"/>
                <a:gd name="connsiteX40" fmla="*/ 1957667 w 2010054"/>
                <a:gd name="connsiteY40" fmla="*/ 1572896 h 1700377"/>
                <a:gd name="connsiteX41" fmla="*/ 1976717 w 2010054"/>
                <a:gd name="connsiteY41" fmla="*/ 1539559 h 1700377"/>
                <a:gd name="connsiteX42" fmla="*/ 1986242 w 2010054"/>
                <a:gd name="connsiteY42" fmla="*/ 1501459 h 1700377"/>
                <a:gd name="connsiteX43" fmla="*/ 1995767 w 2010054"/>
                <a:gd name="connsiteY43" fmla="*/ 1472884 h 1700377"/>
                <a:gd name="connsiteX44" fmla="*/ 2000529 w 2010054"/>
                <a:gd name="connsiteY44" fmla="*/ 1387159 h 1700377"/>
                <a:gd name="connsiteX45" fmla="*/ 2010054 w 2010054"/>
                <a:gd name="connsiteY45" fmla="*/ 1110934 h 1700377"/>
                <a:gd name="connsiteX46" fmla="*/ 2005292 w 2010054"/>
                <a:gd name="connsiteY46" fmla="*/ 968059 h 1700377"/>
                <a:gd name="connsiteX47" fmla="*/ 1986242 w 2010054"/>
                <a:gd name="connsiteY47" fmla="*/ 934722 h 1700377"/>
                <a:gd name="connsiteX48" fmla="*/ 1976717 w 2010054"/>
                <a:gd name="connsiteY48" fmla="*/ 910909 h 1700377"/>
                <a:gd name="connsiteX49" fmla="*/ 1967192 w 2010054"/>
                <a:gd name="connsiteY49" fmla="*/ 882334 h 1700377"/>
                <a:gd name="connsiteX50" fmla="*/ 1957667 w 2010054"/>
                <a:gd name="connsiteY50" fmla="*/ 868047 h 1700377"/>
                <a:gd name="connsiteX51" fmla="*/ 1952904 w 2010054"/>
                <a:gd name="connsiteY51" fmla="*/ 844234 h 1700377"/>
                <a:gd name="connsiteX52" fmla="*/ 1943379 w 2010054"/>
                <a:gd name="connsiteY52" fmla="*/ 829947 h 1700377"/>
                <a:gd name="connsiteX53" fmla="*/ 1938617 w 2010054"/>
                <a:gd name="connsiteY53" fmla="*/ 815659 h 1700377"/>
                <a:gd name="connsiteX54" fmla="*/ 1929092 w 2010054"/>
                <a:gd name="connsiteY54" fmla="*/ 796609 h 1700377"/>
                <a:gd name="connsiteX55" fmla="*/ 1919567 w 2010054"/>
                <a:gd name="connsiteY55" fmla="*/ 758509 h 1700377"/>
                <a:gd name="connsiteX56" fmla="*/ 1910042 w 2010054"/>
                <a:gd name="connsiteY56" fmla="*/ 739459 h 1700377"/>
                <a:gd name="connsiteX57" fmla="*/ 1895754 w 2010054"/>
                <a:gd name="connsiteY57" fmla="*/ 706122 h 1700377"/>
                <a:gd name="connsiteX58" fmla="*/ 1886229 w 2010054"/>
                <a:gd name="connsiteY58" fmla="*/ 677547 h 1700377"/>
                <a:gd name="connsiteX59" fmla="*/ 1881467 w 2010054"/>
                <a:gd name="connsiteY59" fmla="*/ 663259 h 1700377"/>
                <a:gd name="connsiteX60" fmla="*/ 1876704 w 2010054"/>
                <a:gd name="connsiteY60" fmla="*/ 644209 h 1700377"/>
                <a:gd name="connsiteX61" fmla="*/ 1867179 w 2010054"/>
                <a:gd name="connsiteY61" fmla="*/ 629922 h 1700377"/>
                <a:gd name="connsiteX62" fmla="*/ 1848129 w 2010054"/>
                <a:gd name="connsiteY62" fmla="*/ 582297 h 1700377"/>
                <a:gd name="connsiteX63" fmla="*/ 1843367 w 2010054"/>
                <a:gd name="connsiteY63" fmla="*/ 568009 h 1700377"/>
                <a:gd name="connsiteX64" fmla="*/ 1833842 w 2010054"/>
                <a:gd name="connsiteY64" fmla="*/ 553722 h 1700377"/>
                <a:gd name="connsiteX65" fmla="*/ 1838604 w 2010054"/>
                <a:gd name="connsiteY65" fmla="*/ 560864 h 1700377"/>
                <a:gd name="connsiteX66" fmla="*/ 1819554 w 2010054"/>
                <a:gd name="connsiteY66" fmla="*/ 529909 h 1700377"/>
                <a:gd name="connsiteX67" fmla="*/ 1810029 w 2010054"/>
                <a:gd name="connsiteY67" fmla="*/ 515622 h 1700377"/>
                <a:gd name="connsiteX68" fmla="*/ 1795742 w 2010054"/>
                <a:gd name="connsiteY68" fmla="*/ 506097 h 1700377"/>
                <a:gd name="connsiteX69" fmla="*/ 1771929 w 2010054"/>
                <a:gd name="connsiteY69" fmla="*/ 477522 h 1700377"/>
                <a:gd name="connsiteX70" fmla="*/ 1762404 w 2010054"/>
                <a:gd name="connsiteY70" fmla="*/ 463234 h 1700377"/>
                <a:gd name="connsiteX71" fmla="*/ 1733829 w 2010054"/>
                <a:gd name="connsiteY71" fmla="*/ 453709 h 1700377"/>
                <a:gd name="connsiteX72" fmla="*/ 1705254 w 2010054"/>
                <a:gd name="connsiteY72" fmla="*/ 444184 h 1700377"/>
                <a:gd name="connsiteX73" fmla="*/ 1686204 w 2010054"/>
                <a:gd name="connsiteY73" fmla="*/ 434659 h 1700377"/>
                <a:gd name="connsiteX74" fmla="*/ 1629054 w 2010054"/>
                <a:gd name="connsiteY74" fmla="*/ 425134 h 1700377"/>
                <a:gd name="connsiteX75" fmla="*/ 1590954 w 2010054"/>
                <a:gd name="connsiteY75" fmla="*/ 410847 h 1700377"/>
                <a:gd name="connsiteX76" fmla="*/ 1471892 w 2010054"/>
                <a:gd name="connsiteY76" fmla="*/ 396559 h 1700377"/>
                <a:gd name="connsiteX77" fmla="*/ 1438554 w 2010054"/>
                <a:gd name="connsiteY77" fmla="*/ 391797 h 1700377"/>
                <a:gd name="connsiteX78" fmla="*/ 1376642 w 2010054"/>
                <a:gd name="connsiteY78" fmla="*/ 377509 h 1700377"/>
                <a:gd name="connsiteX79" fmla="*/ 1319492 w 2010054"/>
                <a:gd name="connsiteY79" fmla="*/ 372747 h 1700377"/>
                <a:gd name="connsiteX80" fmla="*/ 1276629 w 2010054"/>
                <a:gd name="connsiteY80" fmla="*/ 363222 h 1700377"/>
                <a:gd name="connsiteX81" fmla="*/ 1262342 w 2010054"/>
                <a:gd name="connsiteY81" fmla="*/ 353697 h 1700377"/>
                <a:gd name="connsiteX82" fmla="*/ 1238529 w 2010054"/>
                <a:gd name="connsiteY82" fmla="*/ 348934 h 1700377"/>
                <a:gd name="connsiteX83" fmla="*/ 1209954 w 2010054"/>
                <a:gd name="connsiteY83" fmla="*/ 339409 h 1700377"/>
                <a:gd name="connsiteX84" fmla="*/ 1181379 w 2010054"/>
                <a:gd name="connsiteY84" fmla="*/ 329884 h 1700377"/>
                <a:gd name="connsiteX85" fmla="*/ 1105179 w 2010054"/>
                <a:gd name="connsiteY85" fmla="*/ 320359 h 1700377"/>
                <a:gd name="connsiteX86" fmla="*/ 1071842 w 2010054"/>
                <a:gd name="connsiteY86" fmla="*/ 310834 h 1700377"/>
                <a:gd name="connsiteX87" fmla="*/ 1019454 w 2010054"/>
                <a:gd name="connsiteY87" fmla="*/ 301309 h 1700377"/>
                <a:gd name="connsiteX88" fmla="*/ 867054 w 2010054"/>
                <a:gd name="connsiteY88" fmla="*/ 306072 h 1700377"/>
                <a:gd name="connsiteX89" fmla="*/ 852767 w 2010054"/>
                <a:gd name="connsiteY89" fmla="*/ 310834 h 1700377"/>
                <a:gd name="connsiteX90" fmla="*/ 809904 w 2010054"/>
                <a:gd name="connsiteY90" fmla="*/ 329884 h 1700377"/>
                <a:gd name="connsiteX91" fmla="*/ 1036123 w 2010054"/>
                <a:gd name="connsiteY91" fmla="*/ 10797 h 1700377"/>
                <a:gd name="connsiteX92" fmla="*/ 624167 w 2010054"/>
                <a:gd name="connsiteY92" fmla="*/ 89379 h 1700377"/>
                <a:gd name="connsiteX93" fmla="*/ 433666 w 2010054"/>
                <a:gd name="connsiteY93" fmla="*/ 232253 h 1700377"/>
                <a:gd name="connsiteX94" fmla="*/ 226499 w 2010054"/>
                <a:gd name="connsiteY94" fmla="*/ 401321 h 1700377"/>
                <a:gd name="connsiteX95" fmla="*/ 81241 w 2010054"/>
                <a:gd name="connsiteY95" fmla="*/ 644210 h 1700377"/>
                <a:gd name="connsiteX96" fmla="*/ 5042 w 2010054"/>
                <a:gd name="connsiteY96" fmla="*/ 860902 h 1700377"/>
                <a:gd name="connsiteX97" fmla="*/ 12185 w 2010054"/>
                <a:gd name="connsiteY97" fmla="*/ 1110934 h 1700377"/>
                <a:gd name="connsiteX98" fmla="*/ 52667 w 2010054"/>
                <a:gd name="connsiteY98" fmla="*/ 1346679 h 1700377"/>
                <a:gd name="connsiteX99" fmla="*/ 102673 w 2010054"/>
                <a:gd name="connsiteY99" fmla="*/ 1553847 h 1700377"/>
                <a:gd name="connsiteX0" fmla="*/ 102673 w 2010054"/>
                <a:gd name="connsiteY0" fmla="*/ 1552674 h 1699204"/>
                <a:gd name="connsiteX1" fmla="*/ 155060 w 2010054"/>
                <a:gd name="connsiteY1" fmla="*/ 1612205 h 1699204"/>
                <a:gd name="connsiteX2" fmla="*/ 178873 w 2010054"/>
                <a:gd name="connsiteY2" fmla="*/ 1678879 h 1699204"/>
                <a:gd name="connsiteX3" fmla="*/ 169348 w 2010054"/>
                <a:gd name="connsiteY3" fmla="*/ 1490760 h 1699204"/>
                <a:gd name="connsiteX4" fmla="*/ 171729 w 2010054"/>
                <a:gd name="connsiteY4" fmla="*/ 1324074 h 1699204"/>
                <a:gd name="connsiteX5" fmla="*/ 166967 w 2010054"/>
                <a:gd name="connsiteY5" fmla="*/ 1257399 h 1699204"/>
                <a:gd name="connsiteX6" fmla="*/ 86004 w 2010054"/>
                <a:gd name="connsiteY6" fmla="*/ 1135954 h 1699204"/>
                <a:gd name="connsiteX7" fmla="*/ 176492 w 2010054"/>
                <a:gd name="connsiteY7" fmla="*/ 1128811 h 1699204"/>
                <a:gd name="connsiteX8" fmla="*/ 190779 w 2010054"/>
                <a:gd name="connsiteY8" fmla="*/ 1062136 h 1699204"/>
                <a:gd name="connsiteX9" fmla="*/ 205067 w 2010054"/>
                <a:gd name="connsiteY9" fmla="*/ 962124 h 1699204"/>
                <a:gd name="connsiteX10" fmla="*/ 216973 w 2010054"/>
                <a:gd name="connsiteY10" fmla="*/ 940693 h 1699204"/>
                <a:gd name="connsiteX11" fmla="*/ 252692 w 2010054"/>
                <a:gd name="connsiteY11" fmla="*/ 909736 h 1699204"/>
                <a:gd name="connsiteX12" fmla="*/ 266979 w 2010054"/>
                <a:gd name="connsiteY12" fmla="*/ 809723 h 1699204"/>
                <a:gd name="connsiteX13" fmla="*/ 295554 w 2010054"/>
                <a:gd name="connsiteY13" fmla="*/ 747811 h 1699204"/>
                <a:gd name="connsiteX14" fmla="*/ 547967 w 2010054"/>
                <a:gd name="connsiteY14" fmla="*/ 583505 h 1699204"/>
                <a:gd name="connsiteX15" fmla="*/ 695604 w 2010054"/>
                <a:gd name="connsiteY15" fmla="*/ 564454 h 1699204"/>
                <a:gd name="connsiteX16" fmla="*/ 869436 w 2010054"/>
                <a:gd name="connsiteY16" fmla="*/ 531117 h 1699204"/>
                <a:gd name="connsiteX17" fmla="*/ 986117 w 2010054"/>
                <a:gd name="connsiteY17" fmla="*/ 509686 h 1699204"/>
                <a:gd name="connsiteX18" fmla="*/ 1202810 w 2010054"/>
                <a:gd name="connsiteY18" fmla="*/ 500160 h 1699204"/>
                <a:gd name="connsiteX19" fmla="*/ 1343305 w 2010054"/>
                <a:gd name="connsiteY19" fmla="*/ 512067 h 1699204"/>
                <a:gd name="connsiteX20" fmla="*/ 1505229 w 2010054"/>
                <a:gd name="connsiteY20" fmla="*/ 543023 h 1699204"/>
                <a:gd name="connsiteX21" fmla="*/ 1652867 w 2010054"/>
                <a:gd name="connsiteY21" fmla="*/ 595411 h 1699204"/>
                <a:gd name="connsiteX22" fmla="*/ 1686204 w 2010054"/>
                <a:gd name="connsiteY22" fmla="*/ 614461 h 1699204"/>
                <a:gd name="connsiteX23" fmla="*/ 1714779 w 2010054"/>
                <a:gd name="connsiteY23" fmla="*/ 643036 h 1699204"/>
                <a:gd name="connsiteX24" fmla="*/ 1752879 w 2010054"/>
                <a:gd name="connsiteY24" fmla="*/ 690661 h 1699204"/>
                <a:gd name="connsiteX25" fmla="*/ 1771929 w 2010054"/>
                <a:gd name="connsiteY25" fmla="*/ 719236 h 1699204"/>
                <a:gd name="connsiteX26" fmla="*/ 1800504 w 2010054"/>
                <a:gd name="connsiteY26" fmla="*/ 771624 h 1699204"/>
                <a:gd name="connsiteX27" fmla="*/ 1843367 w 2010054"/>
                <a:gd name="connsiteY27" fmla="*/ 843061 h 1699204"/>
                <a:gd name="connsiteX28" fmla="*/ 1857654 w 2010054"/>
                <a:gd name="connsiteY28" fmla="*/ 871636 h 1699204"/>
                <a:gd name="connsiteX29" fmla="*/ 1867179 w 2010054"/>
                <a:gd name="connsiteY29" fmla="*/ 900211 h 1699204"/>
                <a:gd name="connsiteX30" fmla="*/ 1886229 w 2010054"/>
                <a:gd name="connsiteY30" fmla="*/ 943074 h 1699204"/>
                <a:gd name="connsiteX31" fmla="*/ 1905279 w 2010054"/>
                <a:gd name="connsiteY31" fmla="*/ 995461 h 1699204"/>
                <a:gd name="connsiteX32" fmla="*/ 1919567 w 2010054"/>
                <a:gd name="connsiteY32" fmla="*/ 1047849 h 1699204"/>
                <a:gd name="connsiteX33" fmla="*/ 1929092 w 2010054"/>
                <a:gd name="connsiteY33" fmla="*/ 1104999 h 1699204"/>
                <a:gd name="connsiteX34" fmla="*/ 1940998 w 2010054"/>
                <a:gd name="connsiteY34" fmla="*/ 1240730 h 1699204"/>
                <a:gd name="connsiteX35" fmla="*/ 1952904 w 2010054"/>
                <a:gd name="connsiteY35" fmla="*/ 1300261 h 1699204"/>
                <a:gd name="connsiteX36" fmla="*/ 1945760 w 2010054"/>
                <a:gd name="connsiteY36" fmla="*/ 1466949 h 1699204"/>
                <a:gd name="connsiteX37" fmla="*/ 1981479 w 2010054"/>
                <a:gd name="connsiteY37" fmla="*/ 1586011 h 1699204"/>
                <a:gd name="connsiteX38" fmla="*/ 1971954 w 2010054"/>
                <a:gd name="connsiteY38" fmla="*/ 1657449 h 1699204"/>
                <a:gd name="connsiteX39" fmla="*/ 1962429 w 2010054"/>
                <a:gd name="connsiteY39" fmla="*/ 1695549 h 1699204"/>
                <a:gd name="connsiteX40" fmla="*/ 1957667 w 2010054"/>
                <a:gd name="connsiteY40" fmla="*/ 1571723 h 1699204"/>
                <a:gd name="connsiteX41" fmla="*/ 1976717 w 2010054"/>
                <a:gd name="connsiteY41" fmla="*/ 1538386 h 1699204"/>
                <a:gd name="connsiteX42" fmla="*/ 1986242 w 2010054"/>
                <a:gd name="connsiteY42" fmla="*/ 1500286 h 1699204"/>
                <a:gd name="connsiteX43" fmla="*/ 1995767 w 2010054"/>
                <a:gd name="connsiteY43" fmla="*/ 1471711 h 1699204"/>
                <a:gd name="connsiteX44" fmla="*/ 2000529 w 2010054"/>
                <a:gd name="connsiteY44" fmla="*/ 1385986 h 1699204"/>
                <a:gd name="connsiteX45" fmla="*/ 2010054 w 2010054"/>
                <a:gd name="connsiteY45" fmla="*/ 1109761 h 1699204"/>
                <a:gd name="connsiteX46" fmla="*/ 2005292 w 2010054"/>
                <a:gd name="connsiteY46" fmla="*/ 966886 h 1699204"/>
                <a:gd name="connsiteX47" fmla="*/ 1986242 w 2010054"/>
                <a:gd name="connsiteY47" fmla="*/ 933549 h 1699204"/>
                <a:gd name="connsiteX48" fmla="*/ 1976717 w 2010054"/>
                <a:gd name="connsiteY48" fmla="*/ 909736 h 1699204"/>
                <a:gd name="connsiteX49" fmla="*/ 1967192 w 2010054"/>
                <a:gd name="connsiteY49" fmla="*/ 881161 h 1699204"/>
                <a:gd name="connsiteX50" fmla="*/ 1957667 w 2010054"/>
                <a:gd name="connsiteY50" fmla="*/ 866874 h 1699204"/>
                <a:gd name="connsiteX51" fmla="*/ 1952904 w 2010054"/>
                <a:gd name="connsiteY51" fmla="*/ 843061 h 1699204"/>
                <a:gd name="connsiteX52" fmla="*/ 1943379 w 2010054"/>
                <a:gd name="connsiteY52" fmla="*/ 828774 h 1699204"/>
                <a:gd name="connsiteX53" fmla="*/ 1938617 w 2010054"/>
                <a:gd name="connsiteY53" fmla="*/ 814486 h 1699204"/>
                <a:gd name="connsiteX54" fmla="*/ 1929092 w 2010054"/>
                <a:gd name="connsiteY54" fmla="*/ 795436 h 1699204"/>
                <a:gd name="connsiteX55" fmla="*/ 1919567 w 2010054"/>
                <a:gd name="connsiteY55" fmla="*/ 757336 h 1699204"/>
                <a:gd name="connsiteX56" fmla="*/ 1910042 w 2010054"/>
                <a:gd name="connsiteY56" fmla="*/ 738286 h 1699204"/>
                <a:gd name="connsiteX57" fmla="*/ 1895754 w 2010054"/>
                <a:gd name="connsiteY57" fmla="*/ 704949 h 1699204"/>
                <a:gd name="connsiteX58" fmla="*/ 1886229 w 2010054"/>
                <a:gd name="connsiteY58" fmla="*/ 676374 h 1699204"/>
                <a:gd name="connsiteX59" fmla="*/ 1881467 w 2010054"/>
                <a:gd name="connsiteY59" fmla="*/ 662086 h 1699204"/>
                <a:gd name="connsiteX60" fmla="*/ 1876704 w 2010054"/>
                <a:gd name="connsiteY60" fmla="*/ 643036 h 1699204"/>
                <a:gd name="connsiteX61" fmla="*/ 1867179 w 2010054"/>
                <a:gd name="connsiteY61" fmla="*/ 628749 h 1699204"/>
                <a:gd name="connsiteX62" fmla="*/ 1848129 w 2010054"/>
                <a:gd name="connsiteY62" fmla="*/ 581124 h 1699204"/>
                <a:gd name="connsiteX63" fmla="*/ 1843367 w 2010054"/>
                <a:gd name="connsiteY63" fmla="*/ 566836 h 1699204"/>
                <a:gd name="connsiteX64" fmla="*/ 1833842 w 2010054"/>
                <a:gd name="connsiteY64" fmla="*/ 552549 h 1699204"/>
                <a:gd name="connsiteX65" fmla="*/ 1838604 w 2010054"/>
                <a:gd name="connsiteY65" fmla="*/ 559691 h 1699204"/>
                <a:gd name="connsiteX66" fmla="*/ 1819554 w 2010054"/>
                <a:gd name="connsiteY66" fmla="*/ 528736 h 1699204"/>
                <a:gd name="connsiteX67" fmla="*/ 1810029 w 2010054"/>
                <a:gd name="connsiteY67" fmla="*/ 514449 h 1699204"/>
                <a:gd name="connsiteX68" fmla="*/ 1795742 w 2010054"/>
                <a:gd name="connsiteY68" fmla="*/ 504924 h 1699204"/>
                <a:gd name="connsiteX69" fmla="*/ 1771929 w 2010054"/>
                <a:gd name="connsiteY69" fmla="*/ 476349 h 1699204"/>
                <a:gd name="connsiteX70" fmla="*/ 1762404 w 2010054"/>
                <a:gd name="connsiteY70" fmla="*/ 462061 h 1699204"/>
                <a:gd name="connsiteX71" fmla="*/ 1733829 w 2010054"/>
                <a:gd name="connsiteY71" fmla="*/ 452536 h 1699204"/>
                <a:gd name="connsiteX72" fmla="*/ 1705254 w 2010054"/>
                <a:gd name="connsiteY72" fmla="*/ 443011 h 1699204"/>
                <a:gd name="connsiteX73" fmla="*/ 1686204 w 2010054"/>
                <a:gd name="connsiteY73" fmla="*/ 433486 h 1699204"/>
                <a:gd name="connsiteX74" fmla="*/ 1629054 w 2010054"/>
                <a:gd name="connsiteY74" fmla="*/ 423961 h 1699204"/>
                <a:gd name="connsiteX75" fmla="*/ 1590954 w 2010054"/>
                <a:gd name="connsiteY75" fmla="*/ 409674 h 1699204"/>
                <a:gd name="connsiteX76" fmla="*/ 1471892 w 2010054"/>
                <a:gd name="connsiteY76" fmla="*/ 395386 h 1699204"/>
                <a:gd name="connsiteX77" fmla="*/ 1438554 w 2010054"/>
                <a:gd name="connsiteY77" fmla="*/ 390624 h 1699204"/>
                <a:gd name="connsiteX78" fmla="*/ 1376642 w 2010054"/>
                <a:gd name="connsiteY78" fmla="*/ 376336 h 1699204"/>
                <a:gd name="connsiteX79" fmla="*/ 1319492 w 2010054"/>
                <a:gd name="connsiteY79" fmla="*/ 371574 h 1699204"/>
                <a:gd name="connsiteX80" fmla="*/ 1276629 w 2010054"/>
                <a:gd name="connsiteY80" fmla="*/ 362049 h 1699204"/>
                <a:gd name="connsiteX81" fmla="*/ 1262342 w 2010054"/>
                <a:gd name="connsiteY81" fmla="*/ 352524 h 1699204"/>
                <a:gd name="connsiteX82" fmla="*/ 1238529 w 2010054"/>
                <a:gd name="connsiteY82" fmla="*/ 347761 h 1699204"/>
                <a:gd name="connsiteX83" fmla="*/ 1209954 w 2010054"/>
                <a:gd name="connsiteY83" fmla="*/ 338236 h 1699204"/>
                <a:gd name="connsiteX84" fmla="*/ 1181379 w 2010054"/>
                <a:gd name="connsiteY84" fmla="*/ 328711 h 1699204"/>
                <a:gd name="connsiteX85" fmla="*/ 1105179 w 2010054"/>
                <a:gd name="connsiteY85" fmla="*/ 319186 h 1699204"/>
                <a:gd name="connsiteX86" fmla="*/ 1071842 w 2010054"/>
                <a:gd name="connsiteY86" fmla="*/ 309661 h 1699204"/>
                <a:gd name="connsiteX87" fmla="*/ 1019454 w 2010054"/>
                <a:gd name="connsiteY87" fmla="*/ 300136 h 1699204"/>
                <a:gd name="connsiteX88" fmla="*/ 867054 w 2010054"/>
                <a:gd name="connsiteY88" fmla="*/ 304899 h 1699204"/>
                <a:gd name="connsiteX89" fmla="*/ 852767 w 2010054"/>
                <a:gd name="connsiteY89" fmla="*/ 309661 h 1699204"/>
                <a:gd name="connsiteX90" fmla="*/ 1036123 w 2010054"/>
                <a:gd name="connsiteY90" fmla="*/ 9624 h 1699204"/>
                <a:gd name="connsiteX91" fmla="*/ 624167 w 2010054"/>
                <a:gd name="connsiteY91" fmla="*/ 88206 h 1699204"/>
                <a:gd name="connsiteX92" fmla="*/ 433666 w 2010054"/>
                <a:gd name="connsiteY92" fmla="*/ 231080 h 1699204"/>
                <a:gd name="connsiteX93" fmla="*/ 226499 w 2010054"/>
                <a:gd name="connsiteY93" fmla="*/ 400148 h 1699204"/>
                <a:gd name="connsiteX94" fmla="*/ 81241 w 2010054"/>
                <a:gd name="connsiteY94" fmla="*/ 643037 h 1699204"/>
                <a:gd name="connsiteX95" fmla="*/ 5042 w 2010054"/>
                <a:gd name="connsiteY95" fmla="*/ 859729 h 1699204"/>
                <a:gd name="connsiteX96" fmla="*/ 12185 w 2010054"/>
                <a:gd name="connsiteY96" fmla="*/ 1109761 h 1699204"/>
                <a:gd name="connsiteX97" fmla="*/ 52667 w 2010054"/>
                <a:gd name="connsiteY97" fmla="*/ 1345506 h 1699204"/>
                <a:gd name="connsiteX98" fmla="*/ 102673 w 2010054"/>
                <a:gd name="connsiteY98" fmla="*/ 1552674 h 1699204"/>
                <a:gd name="connsiteX0" fmla="*/ 102673 w 2010054"/>
                <a:gd name="connsiteY0" fmla="*/ 1552384 h 1698914"/>
                <a:gd name="connsiteX1" fmla="*/ 155060 w 2010054"/>
                <a:gd name="connsiteY1" fmla="*/ 1611915 h 1698914"/>
                <a:gd name="connsiteX2" fmla="*/ 178873 w 2010054"/>
                <a:gd name="connsiteY2" fmla="*/ 1678589 h 1698914"/>
                <a:gd name="connsiteX3" fmla="*/ 169348 w 2010054"/>
                <a:gd name="connsiteY3" fmla="*/ 1490470 h 1698914"/>
                <a:gd name="connsiteX4" fmla="*/ 171729 w 2010054"/>
                <a:gd name="connsiteY4" fmla="*/ 1323784 h 1698914"/>
                <a:gd name="connsiteX5" fmla="*/ 166967 w 2010054"/>
                <a:gd name="connsiteY5" fmla="*/ 1257109 h 1698914"/>
                <a:gd name="connsiteX6" fmla="*/ 86004 w 2010054"/>
                <a:gd name="connsiteY6" fmla="*/ 1135664 h 1698914"/>
                <a:gd name="connsiteX7" fmla="*/ 176492 w 2010054"/>
                <a:gd name="connsiteY7" fmla="*/ 1128521 h 1698914"/>
                <a:gd name="connsiteX8" fmla="*/ 190779 w 2010054"/>
                <a:gd name="connsiteY8" fmla="*/ 1061846 h 1698914"/>
                <a:gd name="connsiteX9" fmla="*/ 205067 w 2010054"/>
                <a:gd name="connsiteY9" fmla="*/ 961834 h 1698914"/>
                <a:gd name="connsiteX10" fmla="*/ 216973 w 2010054"/>
                <a:gd name="connsiteY10" fmla="*/ 940403 h 1698914"/>
                <a:gd name="connsiteX11" fmla="*/ 252692 w 2010054"/>
                <a:gd name="connsiteY11" fmla="*/ 909446 h 1698914"/>
                <a:gd name="connsiteX12" fmla="*/ 266979 w 2010054"/>
                <a:gd name="connsiteY12" fmla="*/ 809433 h 1698914"/>
                <a:gd name="connsiteX13" fmla="*/ 295554 w 2010054"/>
                <a:gd name="connsiteY13" fmla="*/ 747521 h 1698914"/>
                <a:gd name="connsiteX14" fmla="*/ 547967 w 2010054"/>
                <a:gd name="connsiteY14" fmla="*/ 583215 h 1698914"/>
                <a:gd name="connsiteX15" fmla="*/ 695604 w 2010054"/>
                <a:gd name="connsiteY15" fmla="*/ 564164 h 1698914"/>
                <a:gd name="connsiteX16" fmla="*/ 869436 w 2010054"/>
                <a:gd name="connsiteY16" fmla="*/ 530827 h 1698914"/>
                <a:gd name="connsiteX17" fmla="*/ 986117 w 2010054"/>
                <a:gd name="connsiteY17" fmla="*/ 509396 h 1698914"/>
                <a:gd name="connsiteX18" fmla="*/ 1202810 w 2010054"/>
                <a:gd name="connsiteY18" fmla="*/ 499870 h 1698914"/>
                <a:gd name="connsiteX19" fmla="*/ 1343305 w 2010054"/>
                <a:gd name="connsiteY19" fmla="*/ 511777 h 1698914"/>
                <a:gd name="connsiteX20" fmla="*/ 1505229 w 2010054"/>
                <a:gd name="connsiteY20" fmla="*/ 542733 h 1698914"/>
                <a:gd name="connsiteX21" fmla="*/ 1652867 w 2010054"/>
                <a:gd name="connsiteY21" fmla="*/ 595121 h 1698914"/>
                <a:gd name="connsiteX22" fmla="*/ 1686204 w 2010054"/>
                <a:gd name="connsiteY22" fmla="*/ 614171 h 1698914"/>
                <a:gd name="connsiteX23" fmla="*/ 1714779 w 2010054"/>
                <a:gd name="connsiteY23" fmla="*/ 642746 h 1698914"/>
                <a:gd name="connsiteX24" fmla="*/ 1752879 w 2010054"/>
                <a:gd name="connsiteY24" fmla="*/ 690371 h 1698914"/>
                <a:gd name="connsiteX25" fmla="*/ 1771929 w 2010054"/>
                <a:gd name="connsiteY25" fmla="*/ 718946 h 1698914"/>
                <a:gd name="connsiteX26" fmla="*/ 1800504 w 2010054"/>
                <a:gd name="connsiteY26" fmla="*/ 771334 h 1698914"/>
                <a:gd name="connsiteX27" fmla="*/ 1843367 w 2010054"/>
                <a:gd name="connsiteY27" fmla="*/ 842771 h 1698914"/>
                <a:gd name="connsiteX28" fmla="*/ 1857654 w 2010054"/>
                <a:gd name="connsiteY28" fmla="*/ 871346 h 1698914"/>
                <a:gd name="connsiteX29" fmla="*/ 1867179 w 2010054"/>
                <a:gd name="connsiteY29" fmla="*/ 899921 h 1698914"/>
                <a:gd name="connsiteX30" fmla="*/ 1886229 w 2010054"/>
                <a:gd name="connsiteY30" fmla="*/ 942784 h 1698914"/>
                <a:gd name="connsiteX31" fmla="*/ 1905279 w 2010054"/>
                <a:gd name="connsiteY31" fmla="*/ 995171 h 1698914"/>
                <a:gd name="connsiteX32" fmla="*/ 1919567 w 2010054"/>
                <a:gd name="connsiteY32" fmla="*/ 1047559 h 1698914"/>
                <a:gd name="connsiteX33" fmla="*/ 1929092 w 2010054"/>
                <a:gd name="connsiteY33" fmla="*/ 1104709 h 1698914"/>
                <a:gd name="connsiteX34" fmla="*/ 1940998 w 2010054"/>
                <a:gd name="connsiteY34" fmla="*/ 1240440 h 1698914"/>
                <a:gd name="connsiteX35" fmla="*/ 1952904 w 2010054"/>
                <a:gd name="connsiteY35" fmla="*/ 1299971 h 1698914"/>
                <a:gd name="connsiteX36" fmla="*/ 1945760 w 2010054"/>
                <a:gd name="connsiteY36" fmla="*/ 1466659 h 1698914"/>
                <a:gd name="connsiteX37" fmla="*/ 1981479 w 2010054"/>
                <a:gd name="connsiteY37" fmla="*/ 1585721 h 1698914"/>
                <a:gd name="connsiteX38" fmla="*/ 1971954 w 2010054"/>
                <a:gd name="connsiteY38" fmla="*/ 1657159 h 1698914"/>
                <a:gd name="connsiteX39" fmla="*/ 1962429 w 2010054"/>
                <a:gd name="connsiteY39" fmla="*/ 1695259 h 1698914"/>
                <a:gd name="connsiteX40" fmla="*/ 1957667 w 2010054"/>
                <a:gd name="connsiteY40" fmla="*/ 1571433 h 1698914"/>
                <a:gd name="connsiteX41" fmla="*/ 1976717 w 2010054"/>
                <a:gd name="connsiteY41" fmla="*/ 1538096 h 1698914"/>
                <a:gd name="connsiteX42" fmla="*/ 1986242 w 2010054"/>
                <a:gd name="connsiteY42" fmla="*/ 1499996 h 1698914"/>
                <a:gd name="connsiteX43" fmla="*/ 1995767 w 2010054"/>
                <a:gd name="connsiteY43" fmla="*/ 1471421 h 1698914"/>
                <a:gd name="connsiteX44" fmla="*/ 2000529 w 2010054"/>
                <a:gd name="connsiteY44" fmla="*/ 1385696 h 1698914"/>
                <a:gd name="connsiteX45" fmla="*/ 2010054 w 2010054"/>
                <a:gd name="connsiteY45" fmla="*/ 1109471 h 1698914"/>
                <a:gd name="connsiteX46" fmla="*/ 2005292 w 2010054"/>
                <a:gd name="connsiteY46" fmla="*/ 966596 h 1698914"/>
                <a:gd name="connsiteX47" fmla="*/ 1986242 w 2010054"/>
                <a:gd name="connsiteY47" fmla="*/ 933259 h 1698914"/>
                <a:gd name="connsiteX48" fmla="*/ 1976717 w 2010054"/>
                <a:gd name="connsiteY48" fmla="*/ 909446 h 1698914"/>
                <a:gd name="connsiteX49" fmla="*/ 1967192 w 2010054"/>
                <a:gd name="connsiteY49" fmla="*/ 880871 h 1698914"/>
                <a:gd name="connsiteX50" fmla="*/ 1957667 w 2010054"/>
                <a:gd name="connsiteY50" fmla="*/ 866584 h 1698914"/>
                <a:gd name="connsiteX51" fmla="*/ 1952904 w 2010054"/>
                <a:gd name="connsiteY51" fmla="*/ 842771 h 1698914"/>
                <a:gd name="connsiteX52" fmla="*/ 1943379 w 2010054"/>
                <a:gd name="connsiteY52" fmla="*/ 828484 h 1698914"/>
                <a:gd name="connsiteX53" fmla="*/ 1938617 w 2010054"/>
                <a:gd name="connsiteY53" fmla="*/ 814196 h 1698914"/>
                <a:gd name="connsiteX54" fmla="*/ 1929092 w 2010054"/>
                <a:gd name="connsiteY54" fmla="*/ 795146 h 1698914"/>
                <a:gd name="connsiteX55" fmla="*/ 1919567 w 2010054"/>
                <a:gd name="connsiteY55" fmla="*/ 757046 h 1698914"/>
                <a:gd name="connsiteX56" fmla="*/ 1910042 w 2010054"/>
                <a:gd name="connsiteY56" fmla="*/ 737996 h 1698914"/>
                <a:gd name="connsiteX57" fmla="*/ 1895754 w 2010054"/>
                <a:gd name="connsiteY57" fmla="*/ 704659 h 1698914"/>
                <a:gd name="connsiteX58" fmla="*/ 1886229 w 2010054"/>
                <a:gd name="connsiteY58" fmla="*/ 676084 h 1698914"/>
                <a:gd name="connsiteX59" fmla="*/ 1881467 w 2010054"/>
                <a:gd name="connsiteY59" fmla="*/ 661796 h 1698914"/>
                <a:gd name="connsiteX60" fmla="*/ 1876704 w 2010054"/>
                <a:gd name="connsiteY60" fmla="*/ 642746 h 1698914"/>
                <a:gd name="connsiteX61" fmla="*/ 1867179 w 2010054"/>
                <a:gd name="connsiteY61" fmla="*/ 628459 h 1698914"/>
                <a:gd name="connsiteX62" fmla="*/ 1848129 w 2010054"/>
                <a:gd name="connsiteY62" fmla="*/ 580834 h 1698914"/>
                <a:gd name="connsiteX63" fmla="*/ 1843367 w 2010054"/>
                <a:gd name="connsiteY63" fmla="*/ 566546 h 1698914"/>
                <a:gd name="connsiteX64" fmla="*/ 1833842 w 2010054"/>
                <a:gd name="connsiteY64" fmla="*/ 552259 h 1698914"/>
                <a:gd name="connsiteX65" fmla="*/ 1838604 w 2010054"/>
                <a:gd name="connsiteY65" fmla="*/ 559401 h 1698914"/>
                <a:gd name="connsiteX66" fmla="*/ 1819554 w 2010054"/>
                <a:gd name="connsiteY66" fmla="*/ 528446 h 1698914"/>
                <a:gd name="connsiteX67" fmla="*/ 1810029 w 2010054"/>
                <a:gd name="connsiteY67" fmla="*/ 514159 h 1698914"/>
                <a:gd name="connsiteX68" fmla="*/ 1795742 w 2010054"/>
                <a:gd name="connsiteY68" fmla="*/ 504634 h 1698914"/>
                <a:gd name="connsiteX69" fmla="*/ 1771929 w 2010054"/>
                <a:gd name="connsiteY69" fmla="*/ 476059 h 1698914"/>
                <a:gd name="connsiteX70" fmla="*/ 1762404 w 2010054"/>
                <a:gd name="connsiteY70" fmla="*/ 461771 h 1698914"/>
                <a:gd name="connsiteX71" fmla="*/ 1733829 w 2010054"/>
                <a:gd name="connsiteY71" fmla="*/ 452246 h 1698914"/>
                <a:gd name="connsiteX72" fmla="*/ 1705254 w 2010054"/>
                <a:gd name="connsiteY72" fmla="*/ 442721 h 1698914"/>
                <a:gd name="connsiteX73" fmla="*/ 1686204 w 2010054"/>
                <a:gd name="connsiteY73" fmla="*/ 433196 h 1698914"/>
                <a:gd name="connsiteX74" fmla="*/ 1629054 w 2010054"/>
                <a:gd name="connsiteY74" fmla="*/ 423671 h 1698914"/>
                <a:gd name="connsiteX75" fmla="*/ 1590954 w 2010054"/>
                <a:gd name="connsiteY75" fmla="*/ 409384 h 1698914"/>
                <a:gd name="connsiteX76" fmla="*/ 1471892 w 2010054"/>
                <a:gd name="connsiteY76" fmla="*/ 395096 h 1698914"/>
                <a:gd name="connsiteX77" fmla="*/ 1438554 w 2010054"/>
                <a:gd name="connsiteY77" fmla="*/ 390334 h 1698914"/>
                <a:gd name="connsiteX78" fmla="*/ 1376642 w 2010054"/>
                <a:gd name="connsiteY78" fmla="*/ 376046 h 1698914"/>
                <a:gd name="connsiteX79" fmla="*/ 1319492 w 2010054"/>
                <a:gd name="connsiteY79" fmla="*/ 371284 h 1698914"/>
                <a:gd name="connsiteX80" fmla="*/ 1276629 w 2010054"/>
                <a:gd name="connsiteY80" fmla="*/ 361759 h 1698914"/>
                <a:gd name="connsiteX81" fmla="*/ 1262342 w 2010054"/>
                <a:gd name="connsiteY81" fmla="*/ 352234 h 1698914"/>
                <a:gd name="connsiteX82" fmla="*/ 1238529 w 2010054"/>
                <a:gd name="connsiteY82" fmla="*/ 347471 h 1698914"/>
                <a:gd name="connsiteX83" fmla="*/ 1209954 w 2010054"/>
                <a:gd name="connsiteY83" fmla="*/ 337946 h 1698914"/>
                <a:gd name="connsiteX84" fmla="*/ 1181379 w 2010054"/>
                <a:gd name="connsiteY84" fmla="*/ 328421 h 1698914"/>
                <a:gd name="connsiteX85" fmla="*/ 1105179 w 2010054"/>
                <a:gd name="connsiteY85" fmla="*/ 318896 h 1698914"/>
                <a:gd name="connsiteX86" fmla="*/ 1071842 w 2010054"/>
                <a:gd name="connsiteY86" fmla="*/ 309371 h 1698914"/>
                <a:gd name="connsiteX87" fmla="*/ 1019454 w 2010054"/>
                <a:gd name="connsiteY87" fmla="*/ 299846 h 1698914"/>
                <a:gd name="connsiteX88" fmla="*/ 867054 w 2010054"/>
                <a:gd name="connsiteY88" fmla="*/ 304609 h 1698914"/>
                <a:gd name="connsiteX89" fmla="*/ 1036123 w 2010054"/>
                <a:gd name="connsiteY89" fmla="*/ 9334 h 1698914"/>
                <a:gd name="connsiteX90" fmla="*/ 624167 w 2010054"/>
                <a:gd name="connsiteY90" fmla="*/ 87916 h 1698914"/>
                <a:gd name="connsiteX91" fmla="*/ 433666 w 2010054"/>
                <a:gd name="connsiteY91" fmla="*/ 230790 h 1698914"/>
                <a:gd name="connsiteX92" fmla="*/ 226499 w 2010054"/>
                <a:gd name="connsiteY92" fmla="*/ 399858 h 1698914"/>
                <a:gd name="connsiteX93" fmla="*/ 81241 w 2010054"/>
                <a:gd name="connsiteY93" fmla="*/ 642747 h 1698914"/>
                <a:gd name="connsiteX94" fmla="*/ 5042 w 2010054"/>
                <a:gd name="connsiteY94" fmla="*/ 859439 h 1698914"/>
                <a:gd name="connsiteX95" fmla="*/ 12185 w 2010054"/>
                <a:gd name="connsiteY95" fmla="*/ 1109471 h 1698914"/>
                <a:gd name="connsiteX96" fmla="*/ 52667 w 2010054"/>
                <a:gd name="connsiteY96" fmla="*/ 1345216 h 1698914"/>
                <a:gd name="connsiteX97" fmla="*/ 102673 w 2010054"/>
                <a:gd name="connsiteY97" fmla="*/ 1552384 h 1698914"/>
                <a:gd name="connsiteX0" fmla="*/ 102673 w 2010054"/>
                <a:gd name="connsiteY0" fmla="*/ 1543255 h 1689785"/>
                <a:gd name="connsiteX1" fmla="*/ 155060 w 2010054"/>
                <a:gd name="connsiteY1" fmla="*/ 1602786 h 1689785"/>
                <a:gd name="connsiteX2" fmla="*/ 178873 w 2010054"/>
                <a:gd name="connsiteY2" fmla="*/ 1669460 h 1689785"/>
                <a:gd name="connsiteX3" fmla="*/ 169348 w 2010054"/>
                <a:gd name="connsiteY3" fmla="*/ 1481341 h 1689785"/>
                <a:gd name="connsiteX4" fmla="*/ 171729 w 2010054"/>
                <a:gd name="connsiteY4" fmla="*/ 1314655 h 1689785"/>
                <a:gd name="connsiteX5" fmla="*/ 166967 w 2010054"/>
                <a:gd name="connsiteY5" fmla="*/ 1247980 h 1689785"/>
                <a:gd name="connsiteX6" fmla="*/ 86004 w 2010054"/>
                <a:gd name="connsiteY6" fmla="*/ 1126535 h 1689785"/>
                <a:gd name="connsiteX7" fmla="*/ 176492 w 2010054"/>
                <a:gd name="connsiteY7" fmla="*/ 1119392 h 1689785"/>
                <a:gd name="connsiteX8" fmla="*/ 190779 w 2010054"/>
                <a:gd name="connsiteY8" fmla="*/ 1052717 h 1689785"/>
                <a:gd name="connsiteX9" fmla="*/ 205067 w 2010054"/>
                <a:gd name="connsiteY9" fmla="*/ 952705 h 1689785"/>
                <a:gd name="connsiteX10" fmla="*/ 216973 w 2010054"/>
                <a:gd name="connsiteY10" fmla="*/ 931274 h 1689785"/>
                <a:gd name="connsiteX11" fmla="*/ 252692 w 2010054"/>
                <a:gd name="connsiteY11" fmla="*/ 900317 h 1689785"/>
                <a:gd name="connsiteX12" fmla="*/ 266979 w 2010054"/>
                <a:gd name="connsiteY12" fmla="*/ 800304 h 1689785"/>
                <a:gd name="connsiteX13" fmla="*/ 295554 w 2010054"/>
                <a:gd name="connsiteY13" fmla="*/ 738392 h 1689785"/>
                <a:gd name="connsiteX14" fmla="*/ 547967 w 2010054"/>
                <a:gd name="connsiteY14" fmla="*/ 574086 h 1689785"/>
                <a:gd name="connsiteX15" fmla="*/ 695604 w 2010054"/>
                <a:gd name="connsiteY15" fmla="*/ 555035 h 1689785"/>
                <a:gd name="connsiteX16" fmla="*/ 869436 w 2010054"/>
                <a:gd name="connsiteY16" fmla="*/ 521698 h 1689785"/>
                <a:gd name="connsiteX17" fmla="*/ 986117 w 2010054"/>
                <a:gd name="connsiteY17" fmla="*/ 500267 h 1689785"/>
                <a:gd name="connsiteX18" fmla="*/ 1202810 w 2010054"/>
                <a:gd name="connsiteY18" fmla="*/ 490741 h 1689785"/>
                <a:gd name="connsiteX19" fmla="*/ 1343305 w 2010054"/>
                <a:gd name="connsiteY19" fmla="*/ 502648 h 1689785"/>
                <a:gd name="connsiteX20" fmla="*/ 1505229 w 2010054"/>
                <a:gd name="connsiteY20" fmla="*/ 533604 h 1689785"/>
                <a:gd name="connsiteX21" fmla="*/ 1652867 w 2010054"/>
                <a:gd name="connsiteY21" fmla="*/ 585992 h 1689785"/>
                <a:gd name="connsiteX22" fmla="*/ 1686204 w 2010054"/>
                <a:gd name="connsiteY22" fmla="*/ 605042 h 1689785"/>
                <a:gd name="connsiteX23" fmla="*/ 1714779 w 2010054"/>
                <a:gd name="connsiteY23" fmla="*/ 633617 h 1689785"/>
                <a:gd name="connsiteX24" fmla="*/ 1752879 w 2010054"/>
                <a:gd name="connsiteY24" fmla="*/ 681242 h 1689785"/>
                <a:gd name="connsiteX25" fmla="*/ 1771929 w 2010054"/>
                <a:gd name="connsiteY25" fmla="*/ 709817 h 1689785"/>
                <a:gd name="connsiteX26" fmla="*/ 1800504 w 2010054"/>
                <a:gd name="connsiteY26" fmla="*/ 762205 h 1689785"/>
                <a:gd name="connsiteX27" fmla="*/ 1843367 w 2010054"/>
                <a:gd name="connsiteY27" fmla="*/ 833642 h 1689785"/>
                <a:gd name="connsiteX28" fmla="*/ 1857654 w 2010054"/>
                <a:gd name="connsiteY28" fmla="*/ 862217 h 1689785"/>
                <a:gd name="connsiteX29" fmla="*/ 1867179 w 2010054"/>
                <a:gd name="connsiteY29" fmla="*/ 890792 h 1689785"/>
                <a:gd name="connsiteX30" fmla="*/ 1886229 w 2010054"/>
                <a:gd name="connsiteY30" fmla="*/ 933655 h 1689785"/>
                <a:gd name="connsiteX31" fmla="*/ 1905279 w 2010054"/>
                <a:gd name="connsiteY31" fmla="*/ 986042 h 1689785"/>
                <a:gd name="connsiteX32" fmla="*/ 1919567 w 2010054"/>
                <a:gd name="connsiteY32" fmla="*/ 1038430 h 1689785"/>
                <a:gd name="connsiteX33" fmla="*/ 1929092 w 2010054"/>
                <a:gd name="connsiteY33" fmla="*/ 1095580 h 1689785"/>
                <a:gd name="connsiteX34" fmla="*/ 1940998 w 2010054"/>
                <a:gd name="connsiteY34" fmla="*/ 1231311 h 1689785"/>
                <a:gd name="connsiteX35" fmla="*/ 1952904 w 2010054"/>
                <a:gd name="connsiteY35" fmla="*/ 1290842 h 1689785"/>
                <a:gd name="connsiteX36" fmla="*/ 1945760 w 2010054"/>
                <a:gd name="connsiteY36" fmla="*/ 1457530 h 1689785"/>
                <a:gd name="connsiteX37" fmla="*/ 1981479 w 2010054"/>
                <a:gd name="connsiteY37" fmla="*/ 1576592 h 1689785"/>
                <a:gd name="connsiteX38" fmla="*/ 1971954 w 2010054"/>
                <a:gd name="connsiteY38" fmla="*/ 1648030 h 1689785"/>
                <a:gd name="connsiteX39" fmla="*/ 1962429 w 2010054"/>
                <a:gd name="connsiteY39" fmla="*/ 1686130 h 1689785"/>
                <a:gd name="connsiteX40" fmla="*/ 1957667 w 2010054"/>
                <a:gd name="connsiteY40" fmla="*/ 1562304 h 1689785"/>
                <a:gd name="connsiteX41" fmla="*/ 1976717 w 2010054"/>
                <a:gd name="connsiteY41" fmla="*/ 1528967 h 1689785"/>
                <a:gd name="connsiteX42" fmla="*/ 1986242 w 2010054"/>
                <a:gd name="connsiteY42" fmla="*/ 1490867 h 1689785"/>
                <a:gd name="connsiteX43" fmla="*/ 1995767 w 2010054"/>
                <a:gd name="connsiteY43" fmla="*/ 1462292 h 1689785"/>
                <a:gd name="connsiteX44" fmla="*/ 2000529 w 2010054"/>
                <a:gd name="connsiteY44" fmla="*/ 1376567 h 1689785"/>
                <a:gd name="connsiteX45" fmla="*/ 2010054 w 2010054"/>
                <a:gd name="connsiteY45" fmla="*/ 1100342 h 1689785"/>
                <a:gd name="connsiteX46" fmla="*/ 2005292 w 2010054"/>
                <a:gd name="connsiteY46" fmla="*/ 957467 h 1689785"/>
                <a:gd name="connsiteX47" fmla="*/ 1986242 w 2010054"/>
                <a:gd name="connsiteY47" fmla="*/ 924130 h 1689785"/>
                <a:gd name="connsiteX48" fmla="*/ 1976717 w 2010054"/>
                <a:gd name="connsiteY48" fmla="*/ 900317 h 1689785"/>
                <a:gd name="connsiteX49" fmla="*/ 1967192 w 2010054"/>
                <a:gd name="connsiteY49" fmla="*/ 871742 h 1689785"/>
                <a:gd name="connsiteX50" fmla="*/ 1957667 w 2010054"/>
                <a:gd name="connsiteY50" fmla="*/ 857455 h 1689785"/>
                <a:gd name="connsiteX51" fmla="*/ 1952904 w 2010054"/>
                <a:gd name="connsiteY51" fmla="*/ 833642 h 1689785"/>
                <a:gd name="connsiteX52" fmla="*/ 1943379 w 2010054"/>
                <a:gd name="connsiteY52" fmla="*/ 819355 h 1689785"/>
                <a:gd name="connsiteX53" fmla="*/ 1938617 w 2010054"/>
                <a:gd name="connsiteY53" fmla="*/ 805067 h 1689785"/>
                <a:gd name="connsiteX54" fmla="*/ 1929092 w 2010054"/>
                <a:gd name="connsiteY54" fmla="*/ 786017 h 1689785"/>
                <a:gd name="connsiteX55" fmla="*/ 1919567 w 2010054"/>
                <a:gd name="connsiteY55" fmla="*/ 747917 h 1689785"/>
                <a:gd name="connsiteX56" fmla="*/ 1910042 w 2010054"/>
                <a:gd name="connsiteY56" fmla="*/ 728867 h 1689785"/>
                <a:gd name="connsiteX57" fmla="*/ 1895754 w 2010054"/>
                <a:gd name="connsiteY57" fmla="*/ 695530 h 1689785"/>
                <a:gd name="connsiteX58" fmla="*/ 1886229 w 2010054"/>
                <a:gd name="connsiteY58" fmla="*/ 666955 h 1689785"/>
                <a:gd name="connsiteX59" fmla="*/ 1881467 w 2010054"/>
                <a:gd name="connsiteY59" fmla="*/ 652667 h 1689785"/>
                <a:gd name="connsiteX60" fmla="*/ 1876704 w 2010054"/>
                <a:gd name="connsiteY60" fmla="*/ 633617 h 1689785"/>
                <a:gd name="connsiteX61" fmla="*/ 1867179 w 2010054"/>
                <a:gd name="connsiteY61" fmla="*/ 619330 h 1689785"/>
                <a:gd name="connsiteX62" fmla="*/ 1848129 w 2010054"/>
                <a:gd name="connsiteY62" fmla="*/ 571705 h 1689785"/>
                <a:gd name="connsiteX63" fmla="*/ 1843367 w 2010054"/>
                <a:gd name="connsiteY63" fmla="*/ 557417 h 1689785"/>
                <a:gd name="connsiteX64" fmla="*/ 1833842 w 2010054"/>
                <a:gd name="connsiteY64" fmla="*/ 543130 h 1689785"/>
                <a:gd name="connsiteX65" fmla="*/ 1838604 w 2010054"/>
                <a:gd name="connsiteY65" fmla="*/ 550272 h 1689785"/>
                <a:gd name="connsiteX66" fmla="*/ 1819554 w 2010054"/>
                <a:gd name="connsiteY66" fmla="*/ 519317 h 1689785"/>
                <a:gd name="connsiteX67" fmla="*/ 1810029 w 2010054"/>
                <a:gd name="connsiteY67" fmla="*/ 505030 h 1689785"/>
                <a:gd name="connsiteX68" fmla="*/ 1795742 w 2010054"/>
                <a:gd name="connsiteY68" fmla="*/ 495505 h 1689785"/>
                <a:gd name="connsiteX69" fmla="*/ 1771929 w 2010054"/>
                <a:gd name="connsiteY69" fmla="*/ 466930 h 1689785"/>
                <a:gd name="connsiteX70" fmla="*/ 1762404 w 2010054"/>
                <a:gd name="connsiteY70" fmla="*/ 452642 h 1689785"/>
                <a:gd name="connsiteX71" fmla="*/ 1733829 w 2010054"/>
                <a:gd name="connsiteY71" fmla="*/ 443117 h 1689785"/>
                <a:gd name="connsiteX72" fmla="*/ 1705254 w 2010054"/>
                <a:gd name="connsiteY72" fmla="*/ 433592 h 1689785"/>
                <a:gd name="connsiteX73" fmla="*/ 1686204 w 2010054"/>
                <a:gd name="connsiteY73" fmla="*/ 424067 h 1689785"/>
                <a:gd name="connsiteX74" fmla="*/ 1629054 w 2010054"/>
                <a:gd name="connsiteY74" fmla="*/ 414542 h 1689785"/>
                <a:gd name="connsiteX75" fmla="*/ 1590954 w 2010054"/>
                <a:gd name="connsiteY75" fmla="*/ 400255 h 1689785"/>
                <a:gd name="connsiteX76" fmla="*/ 1471892 w 2010054"/>
                <a:gd name="connsiteY76" fmla="*/ 385967 h 1689785"/>
                <a:gd name="connsiteX77" fmla="*/ 1438554 w 2010054"/>
                <a:gd name="connsiteY77" fmla="*/ 381205 h 1689785"/>
                <a:gd name="connsiteX78" fmla="*/ 1376642 w 2010054"/>
                <a:gd name="connsiteY78" fmla="*/ 366917 h 1689785"/>
                <a:gd name="connsiteX79" fmla="*/ 1319492 w 2010054"/>
                <a:gd name="connsiteY79" fmla="*/ 362155 h 1689785"/>
                <a:gd name="connsiteX80" fmla="*/ 1276629 w 2010054"/>
                <a:gd name="connsiteY80" fmla="*/ 352630 h 1689785"/>
                <a:gd name="connsiteX81" fmla="*/ 1262342 w 2010054"/>
                <a:gd name="connsiteY81" fmla="*/ 343105 h 1689785"/>
                <a:gd name="connsiteX82" fmla="*/ 1238529 w 2010054"/>
                <a:gd name="connsiteY82" fmla="*/ 338342 h 1689785"/>
                <a:gd name="connsiteX83" fmla="*/ 1209954 w 2010054"/>
                <a:gd name="connsiteY83" fmla="*/ 328817 h 1689785"/>
                <a:gd name="connsiteX84" fmla="*/ 1181379 w 2010054"/>
                <a:gd name="connsiteY84" fmla="*/ 319292 h 1689785"/>
                <a:gd name="connsiteX85" fmla="*/ 1105179 w 2010054"/>
                <a:gd name="connsiteY85" fmla="*/ 309767 h 1689785"/>
                <a:gd name="connsiteX86" fmla="*/ 1071842 w 2010054"/>
                <a:gd name="connsiteY86" fmla="*/ 300242 h 1689785"/>
                <a:gd name="connsiteX87" fmla="*/ 1019454 w 2010054"/>
                <a:gd name="connsiteY87" fmla="*/ 290717 h 1689785"/>
                <a:gd name="connsiteX88" fmla="*/ 1402835 w 2010054"/>
                <a:gd name="connsiteY88" fmla="*/ 64499 h 1689785"/>
                <a:gd name="connsiteX89" fmla="*/ 1036123 w 2010054"/>
                <a:gd name="connsiteY89" fmla="*/ 205 h 1689785"/>
                <a:gd name="connsiteX90" fmla="*/ 624167 w 2010054"/>
                <a:gd name="connsiteY90" fmla="*/ 78787 h 1689785"/>
                <a:gd name="connsiteX91" fmla="*/ 433666 w 2010054"/>
                <a:gd name="connsiteY91" fmla="*/ 221661 h 1689785"/>
                <a:gd name="connsiteX92" fmla="*/ 226499 w 2010054"/>
                <a:gd name="connsiteY92" fmla="*/ 390729 h 1689785"/>
                <a:gd name="connsiteX93" fmla="*/ 81241 w 2010054"/>
                <a:gd name="connsiteY93" fmla="*/ 633618 h 1689785"/>
                <a:gd name="connsiteX94" fmla="*/ 5042 w 2010054"/>
                <a:gd name="connsiteY94" fmla="*/ 850310 h 1689785"/>
                <a:gd name="connsiteX95" fmla="*/ 12185 w 2010054"/>
                <a:gd name="connsiteY95" fmla="*/ 1100342 h 1689785"/>
                <a:gd name="connsiteX96" fmla="*/ 52667 w 2010054"/>
                <a:gd name="connsiteY96" fmla="*/ 1336087 h 1689785"/>
                <a:gd name="connsiteX97" fmla="*/ 102673 w 2010054"/>
                <a:gd name="connsiteY97" fmla="*/ 1543255 h 1689785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238529 w 2010054"/>
                <a:gd name="connsiteY82" fmla="*/ 338263 h 1689706"/>
                <a:gd name="connsiteX83" fmla="*/ 1209954 w 2010054"/>
                <a:gd name="connsiteY83" fmla="*/ 328738 h 1689706"/>
                <a:gd name="connsiteX84" fmla="*/ 1181379 w 2010054"/>
                <a:gd name="connsiteY84" fmla="*/ 319213 h 1689706"/>
                <a:gd name="connsiteX85" fmla="*/ 1105179 w 2010054"/>
                <a:gd name="connsiteY85" fmla="*/ 309688 h 1689706"/>
                <a:gd name="connsiteX86" fmla="*/ 1071842 w 2010054"/>
                <a:gd name="connsiteY86" fmla="*/ 300163 h 1689706"/>
                <a:gd name="connsiteX87" fmla="*/ 1683823 w 2010054"/>
                <a:gd name="connsiteY87" fmla="*/ 209675 h 1689706"/>
                <a:gd name="connsiteX88" fmla="*/ 1402835 w 2010054"/>
                <a:gd name="connsiteY88" fmla="*/ 64420 h 1689706"/>
                <a:gd name="connsiteX89" fmla="*/ 1036123 w 2010054"/>
                <a:gd name="connsiteY89" fmla="*/ 126 h 1689706"/>
                <a:gd name="connsiteX90" fmla="*/ 624167 w 2010054"/>
                <a:gd name="connsiteY90" fmla="*/ 78708 h 1689706"/>
                <a:gd name="connsiteX91" fmla="*/ 433666 w 2010054"/>
                <a:gd name="connsiteY91" fmla="*/ 221582 h 1689706"/>
                <a:gd name="connsiteX92" fmla="*/ 226499 w 2010054"/>
                <a:gd name="connsiteY92" fmla="*/ 390650 h 1689706"/>
                <a:gd name="connsiteX93" fmla="*/ 81241 w 2010054"/>
                <a:gd name="connsiteY93" fmla="*/ 633539 h 1689706"/>
                <a:gd name="connsiteX94" fmla="*/ 5042 w 2010054"/>
                <a:gd name="connsiteY94" fmla="*/ 850231 h 1689706"/>
                <a:gd name="connsiteX95" fmla="*/ 12185 w 2010054"/>
                <a:gd name="connsiteY95" fmla="*/ 1100263 h 1689706"/>
                <a:gd name="connsiteX96" fmla="*/ 52667 w 2010054"/>
                <a:gd name="connsiteY96" fmla="*/ 1336008 h 1689706"/>
                <a:gd name="connsiteX97" fmla="*/ 102673 w 2010054"/>
                <a:gd name="connsiteY97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238529 w 2010054"/>
                <a:gd name="connsiteY82" fmla="*/ 338263 h 1689706"/>
                <a:gd name="connsiteX83" fmla="*/ 1209954 w 2010054"/>
                <a:gd name="connsiteY83" fmla="*/ 328738 h 1689706"/>
                <a:gd name="connsiteX84" fmla="*/ 1181379 w 2010054"/>
                <a:gd name="connsiteY84" fmla="*/ 319213 h 1689706"/>
                <a:gd name="connsiteX85" fmla="*/ 1105179 w 2010054"/>
                <a:gd name="connsiteY85" fmla="*/ 309688 h 1689706"/>
                <a:gd name="connsiteX86" fmla="*/ 1814792 w 2010054"/>
                <a:gd name="connsiteY86" fmla="*/ 438275 h 1689706"/>
                <a:gd name="connsiteX87" fmla="*/ 1683823 w 2010054"/>
                <a:gd name="connsiteY87" fmla="*/ 209675 h 1689706"/>
                <a:gd name="connsiteX88" fmla="*/ 1402835 w 2010054"/>
                <a:gd name="connsiteY88" fmla="*/ 64420 h 1689706"/>
                <a:gd name="connsiteX89" fmla="*/ 1036123 w 2010054"/>
                <a:gd name="connsiteY89" fmla="*/ 126 h 1689706"/>
                <a:gd name="connsiteX90" fmla="*/ 624167 w 2010054"/>
                <a:gd name="connsiteY90" fmla="*/ 78708 h 1689706"/>
                <a:gd name="connsiteX91" fmla="*/ 433666 w 2010054"/>
                <a:gd name="connsiteY91" fmla="*/ 221582 h 1689706"/>
                <a:gd name="connsiteX92" fmla="*/ 226499 w 2010054"/>
                <a:gd name="connsiteY92" fmla="*/ 390650 h 1689706"/>
                <a:gd name="connsiteX93" fmla="*/ 81241 w 2010054"/>
                <a:gd name="connsiteY93" fmla="*/ 633539 h 1689706"/>
                <a:gd name="connsiteX94" fmla="*/ 5042 w 2010054"/>
                <a:gd name="connsiteY94" fmla="*/ 850231 h 1689706"/>
                <a:gd name="connsiteX95" fmla="*/ 12185 w 2010054"/>
                <a:gd name="connsiteY95" fmla="*/ 1100263 h 1689706"/>
                <a:gd name="connsiteX96" fmla="*/ 52667 w 2010054"/>
                <a:gd name="connsiteY96" fmla="*/ 1336008 h 1689706"/>
                <a:gd name="connsiteX97" fmla="*/ 102673 w 2010054"/>
                <a:gd name="connsiteY97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238529 w 2010054"/>
                <a:gd name="connsiteY82" fmla="*/ 338263 h 1689706"/>
                <a:gd name="connsiteX83" fmla="*/ 1209954 w 2010054"/>
                <a:gd name="connsiteY83" fmla="*/ 328738 h 1689706"/>
                <a:gd name="connsiteX84" fmla="*/ 1181379 w 2010054"/>
                <a:gd name="connsiteY84" fmla="*/ 319213 h 1689706"/>
                <a:gd name="connsiteX85" fmla="*/ 1814792 w 2010054"/>
                <a:gd name="connsiteY85" fmla="*/ 438275 h 1689706"/>
                <a:gd name="connsiteX86" fmla="*/ 1683823 w 2010054"/>
                <a:gd name="connsiteY86" fmla="*/ 209675 h 1689706"/>
                <a:gd name="connsiteX87" fmla="*/ 1402835 w 2010054"/>
                <a:gd name="connsiteY87" fmla="*/ 64420 h 1689706"/>
                <a:gd name="connsiteX88" fmla="*/ 1036123 w 2010054"/>
                <a:gd name="connsiteY88" fmla="*/ 126 h 1689706"/>
                <a:gd name="connsiteX89" fmla="*/ 624167 w 2010054"/>
                <a:gd name="connsiteY89" fmla="*/ 78708 h 1689706"/>
                <a:gd name="connsiteX90" fmla="*/ 433666 w 2010054"/>
                <a:gd name="connsiteY90" fmla="*/ 221582 h 1689706"/>
                <a:gd name="connsiteX91" fmla="*/ 226499 w 2010054"/>
                <a:gd name="connsiteY91" fmla="*/ 390650 h 1689706"/>
                <a:gd name="connsiteX92" fmla="*/ 81241 w 2010054"/>
                <a:gd name="connsiteY92" fmla="*/ 633539 h 1689706"/>
                <a:gd name="connsiteX93" fmla="*/ 5042 w 2010054"/>
                <a:gd name="connsiteY93" fmla="*/ 850231 h 1689706"/>
                <a:gd name="connsiteX94" fmla="*/ 12185 w 2010054"/>
                <a:gd name="connsiteY94" fmla="*/ 1100263 h 1689706"/>
                <a:gd name="connsiteX95" fmla="*/ 52667 w 2010054"/>
                <a:gd name="connsiteY95" fmla="*/ 1336008 h 1689706"/>
                <a:gd name="connsiteX96" fmla="*/ 102673 w 2010054"/>
                <a:gd name="connsiteY96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238529 w 2010054"/>
                <a:gd name="connsiteY82" fmla="*/ 338263 h 1689706"/>
                <a:gd name="connsiteX83" fmla="*/ 1209954 w 2010054"/>
                <a:gd name="connsiteY83" fmla="*/ 328738 h 1689706"/>
                <a:gd name="connsiteX84" fmla="*/ 1814792 w 2010054"/>
                <a:gd name="connsiteY84" fmla="*/ 438275 h 1689706"/>
                <a:gd name="connsiteX85" fmla="*/ 1683823 w 2010054"/>
                <a:gd name="connsiteY85" fmla="*/ 209675 h 1689706"/>
                <a:gd name="connsiteX86" fmla="*/ 1402835 w 2010054"/>
                <a:gd name="connsiteY86" fmla="*/ 64420 h 1689706"/>
                <a:gd name="connsiteX87" fmla="*/ 1036123 w 2010054"/>
                <a:gd name="connsiteY87" fmla="*/ 126 h 1689706"/>
                <a:gd name="connsiteX88" fmla="*/ 624167 w 2010054"/>
                <a:gd name="connsiteY88" fmla="*/ 78708 h 1689706"/>
                <a:gd name="connsiteX89" fmla="*/ 433666 w 2010054"/>
                <a:gd name="connsiteY89" fmla="*/ 221582 h 1689706"/>
                <a:gd name="connsiteX90" fmla="*/ 226499 w 2010054"/>
                <a:gd name="connsiteY90" fmla="*/ 390650 h 1689706"/>
                <a:gd name="connsiteX91" fmla="*/ 81241 w 2010054"/>
                <a:gd name="connsiteY91" fmla="*/ 633539 h 1689706"/>
                <a:gd name="connsiteX92" fmla="*/ 5042 w 2010054"/>
                <a:gd name="connsiteY92" fmla="*/ 850231 h 1689706"/>
                <a:gd name="connsiteX93" fmla="*/ 12185 w 2010054"/>
                <a:gd name="connsiteY93" fmla="*/ 1100263 h 1689706"/>
                <a:gd name="connsiteX94" fmla="*/ 52667 w 2010054"/>
                <a:gd name="connsiteY94" fmla="*/ 1336008 h 1689706"/>
                <a:gd name="connsiteX95" fmla="*/ 102673 w 2010054"/>
                <a:gd name="connsiteY95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238529 w 2010054"/>
                <a:gd name="connsiteY82" fmla="*/ 338263 h 1689706"/>
                <a:gd name="connsiteX83" fmla="*/ 1814792 w 2010054"/>
                <a:gd name="connsiteY83" fmla="*/ 438275 h 1689706"/>
                <a:gd name="connsiteX84" fmla="*/ 1683823 w 2010054"/>
                <a:gd name="connsiteY84" fmla="*/ 209675 h 1689706"/>
                <a:gd name="connsiteX85" fmla="*/ 1402835 w 2010054"/>
                <a:gd name="connsiteY85" fmla="*/ 64420 h 1689706"/>
                <a:gd name="connsiteX86" fmla="*/ 1036123 w 2010054"/>
                <a:gd name="connsiteY86" fmla="*/ 126 h 1689706"/>
                <a:gd name="connsiteX87" fmla="*/ 624167 w 2010054"/>
                <a:gd name="connsiteY87" fmla="*/ 78708 h 1689706"/>
                <a:gd name="connsiteX88" fmla="*/ 433666 w 2010054"/>
                <a:gd name="connsiteY88" fmla="*/ 221582 h 1689706"/>
                <a:gd name="connsiteX89" fmla="*/ 226499 w 2010054"/>
                <a:gd name="connsiteY89" fmla="*/ 390650 h 1689706"/>
                <a:gd name="connsiteX90" fmla="*/ 81241 w 2010054"/>
                <a:gd name="connsiteY90" fmla="*/ 633539 h 1689706"/>
                <a:gd name="connsiteX91" fmla="*/ 5042 w 2010054"/>
                <a:gd name="connsiteY91" fmla="*/ 850231 h 1689706"/>
                <a:gd name="connsiteX92" fmla="*/ 12185 w 2010054"/>
                <a:gd name="connsiteY92" fmla="*/ 1100263 h 1689706"/>
                <a:gd name="connsiteX93" fmla="*/ 52667 w 2010054"/>
                <a:gd name="connsiteY93" fmla="*/ 1336008 h 1689706"/>
                <a:gd name="connsiteX94" fmla="*/ 102673 w 2010054"/>
                <a:gd name="connsiteY94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262342 w 2010054"/>
                <a:gd name="connsiteY81" fmla="*/ 343026 h 1689706"/>
                <a:gd name="connsiteX82" fmla="*/ 1814792 w 2010054"/>
                <a:gd name="connsiteY82" fmla="*/ 438275 h 1689706"/>
                <a:gd name="connsiteX83" fmla="*/ 1683823 w 2010054"/>
                <a:gd name="connsiteY83" fmla="*/ 209675 h 1689706"/>
                <a:gd name="connsiteX84" fmla="*/ 1402835 w 2010054"/>
                <a:gd name="connsiteY84" fmla="*/ 64420 h 1689706"/>
                <a:gd name="connsiteX85" fmla="*/ 1036123 w 2010054"/>
                <a:gd name="connsiteY85" fmla="*/ 126 h 1689706"/>
                <a:gd name="connsiteX86" fmla="*/ 624167 w 2010054"/>
                <a:gd name="connsiteY86" fmla="*/ 78708 h 1689706"/>
                <a:gd name="connsiteX87" fmla="*/ 433666 w 2010054"/>
                <a:gd name="connsiteY87" fmla="*/ 221582 h 1689706"/>
                <a:gd name="connsiteX88" fmla="*/ 226499 w 2010054"/>
                <a:gd name="connsiteY88" fmla="*/ 390650 h 1689706"/>
                <a:gd name="connsiteX89" fmla="*/ 81241 w 2010054"/>
                <a:gd name="connsiteY89" fmla="*/ 633539 h 1689706"/>
                <a:gd name="connsiteX90" fmla="*/ 5042 w 2010054"/>
                <a:gd name="connsiteY90" fmla="*/ 850231 h 1689706"/>
                <a:gd name="connsiteX91" fmla="*/ 12185 w 2010054"/>
                <a:gd name="connsiteY91" fmla="*/ 1100263 h 1689706"/>
                <a:gd name="connsiteX92" fmla="*/ 52667 w 2010054"/>
                <a:gd name="connsiteY92" fmla="*/ 1336008 h 1689706"/>
                <a:gd name="connsiteX93" fmla="*/ 102673 w 2010054"/>
                <a:gd name="connsiteY93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276629 w 2010054"/>
                <a:gd name="connsiteY80" fmla="*/ 352551 h 1689706"/>
                <a:gd name="connsiteX81" fmla="*/ 1814792 w 2010054"/>
                <a:gd name="connsiteY81" fmla="*/ 438275 h 1689706"/>
                <a:gd name="connsiteX82" fmla="*/ 1683823 w 2010054"/>
                <a:gd name="connsiteY82" fmla="*/ 209675 h 1689706"/>
                <a:gd name="connsiteX83" fmla="*/ 1402835 w 2010054"/>
                <a:gd name="connsiteY83" fmla="*/ 64420 h 1689706"/>
                <a:gd name="connsiteX84" fmla="*/ 1036123 w 2010054"/>
                <a:gd name="connsiteY84" fmla="*/ 126 h 1689706"/>
                <a:gd name="connsiteX85" fmla="*/ 624167 w 2010054"/>
                <a:gd name="connsiteY85" fmla="*/ 78708 h 1689706"/>
                <a:gd name="connsiteX86" fmla="*/ 433666 w 2010054"/>
                <a:gd name="connsiteY86" fmla="*/ 221582 h 1689706"/>
                <a:gd name="connsiteX87" fmla="*/ 226499 w 2010054"/>
                <a:gd name="connsiteY87" fmla="*/ 390650 h 1689706"/>
                <a:gd name="connsiteX88" fmla="*/ 81241 w 2010054"/>
                <a:gd name="connsiteY88" fmla="*/ 633539 h 1689706"/>
                <a:gd name="connsiteX89" fmla="*/ 5042 w 2010054"/>
                <a:gd name="connsiteY89" fmla="*/ 850231 h 1689706"/>
                <a:gd name="connsiteX90" fmla="*/ 12185 w 2010054"/>
                <a:gd name="connsiteY90" fmla="*/ 1100263 h 1689706"/>
                <a:gd name="connsiteX91" fmla="*/ 52667 w 2010054"/>
                <a:gd name="connsiteY91" fmla="*/ 1336008 h 1689706"/>
                <a:gd name="connsiteX92" fmla="*/ 102673 w 2010054"/>
                <a:gd name="connsiteY92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319492 w 2010054"/>
                <a:gd name="connsiteY79" fmla="*/ 362076 h 1689706"/>
                <a:gd name="connsiteX80" fmla="*/ 1814792 w 2010054"/>
                <a:gd name="connsiteY80" fmla="*/ 438275 h 1689706"/>
                <a:gd name="connsiteX81" fmla="*/ 1683823 w 2010054"/>
                <a:gd name="connsiteY81" fmla="*/ 209675 h 1689706"/>
                <a:gd name="connsiteX82" fmla="*/ 1402835 w 2010054"/>
                <a:gd name="connsiteY82" fmla="*/ 64420 h 1689706"/>
                <a:gd name="connsiteX83" fmla="*/ 1036123 w 2010054"/>
                <a:gd name="connsiteY83" fmla="*/ 126 h 1689706"/>
                <a:gd name="connsiteX84" fmla="*/ 624167 w 2010054"/>
                <a:gd name="connsiteY84" fmla="*/ 78708 h 1689706"/>
                <a:gd name="connsiteX85" fmla="*/ 433666 w 2010054"/>
                <a:gd name="connsiteY85" fmla="*/ 221582 h 1689706"/>
                <a:gd name="connsiteX86" fmla="*/ 226499 w 2010054"/>
                <a:gd name="connsiteY86" fmla="*/ 390650 h 1689706"/>
                <a:gd name="connsiteX87" fmla="*/ 81241 w 2010054"/>
                <a:gd name="connsiteY87" fmla="*/ 633539 h 1689706"/>
                <a:gd name="connsiteX88" fmla="*/ 5042 w 2010054"/>
                <a:gd name="connsiteY88" fmla="*/ 850231 h 1689706"/>
                <a:gd name="connsiteX89" fmla="*/ 12185 w 2010054"/>
                <a:gd name="connsiteY89" fmla="*/ 1100263 h 1689706"/>
                <a:gd name="connsiteX90" fmla="*/ 52667 w 2010054"/>
                <a:gd name="connsiteY90" fmla="*/ 1336008 h 1689706"/>
                <a:gd name="connsiteX91" fmla="*/ 102673 w 2010054"/>
                <a:gd name="connsiteY91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376642 w 2010054"/>
                <a:gd name="connsiteY78" fmla="*/ 366838 h 1689706"/>
                <a:gd name="connsiteX79" fmla="*/ 1814792 w 2010054"/>
                <a:gd name="connsiteY79" fmla="*/ 438275 h 1689706"/>
                <a:gd name="connsiteX80" fmla="*/ 1683823 w 2010054"/>
                <a:gd name="connsiteY80" fmla="*/ 209675 h 1689706"/>
                <a:gd name="connsiteX81" fmla="*/ 1402835 w 2010054"/>
                <a:gd name="connsiteY81" fmla="*/ 64420 h 1689706"/>
                <a:gd name="connsiteX82" fmla="*/ 1036123 w 2010054"/>
                <a:gd name="connsiteY82" fmla="*/ 126 h 1689706"/>
                <a:gd name="connsiteX83" fmla="*/ 624167 w 2010054"/>
                <a:gd name="connsiteY83" fmla="*/ 78708 h 1689706"/>
                <a:gd name="connsiteX84" fmla="*/ 433666 w 2010054"/>
                <a:gd name="connsiteY84" fmla="*/ 221582 h 1689706"/>
                <a:gd name="connsiteX85" fmla="*/ 226499 w 2010054"/>
                <a:gd name="connsiteY85" fmla="*/ 390650 h 1689706"/>
                <a:gd name="connsiteX86" fmla="*/ 81241 w 2010054"/>
                <a:gd name="connsiteY86" fmla="*/ 633539 h 1689706"/>
                <a:gd name="connsiteX87" fmla="*/ 5042 w 2010054"/>
                <a:gd name="connsiteY87" fmla="*/ 850231 h 1689706"/>
                <a:gd name="connsiteX88" fmla="*/ 12185 w 2010054"/>
                <a:gd name="connsiteY88" fmla="*/ 1100263 h 1689706"/>
                <a:gd name="connsiteX89" fmla="*/ 52667 w 2010054"/>
                <a:gd name="connsiteY89" fmla="*/ 1336008 h 1689706"/>
                <a:gd name="connsiteX90" fmla="*/ 102673 w 2010054"/>
                <a:gd name="connsiteY90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438554 w 2010054"/>
                <a:gd name="connsiteY77" fmla="*/ 381126 h 1689706"/>
                <a:gd name="connsiteX78" fmla="*/ 1814792 w 2010054"/>
                <a:gd name="connsiteY78" fmla="*/ 438275 h 1689706"/>
                <a:gd name="connsiteX79" fmla="*/ 1683823 w 2010054"/>
                <a:gd name="connsiteY79" fmla="*/ 209675 h 1689706"/>
                <a:gd name="connsiteX80" fmla="*/ 1402835 w 2010054"/>
                <a:gd name="connsiteY80" fmla="*/ 64420 h 1689706"/>
                <a:gd name="connsiteX81" fmla="*/ 1036123 w 2010054"/>
                <a:gd name="connsiteY81" fmla="*/ 126 h 1689706"/>
                <a:gd name="connsiteX82" fmla="*/ 624167 w 2010054"/>
                <a:gd name="connsiteY82" fmla="*/ 78708 h 1689706"/>
                <a:gd name="connsiteX83" fmla="*/ 433666 w 2010054"/>
                <a:gd name="connsiteY83" fmla="*/ 221582 h 1689706"/>
                <a:gd name="connsiteX84" fmla="*/ 226499 w 2010054"/>
                <a:gd name="connsiteY84" fmla="*/ 390650 h 1689706"/>
                <a:gd name="connsiteX85" fmla="*/ 81241 w 2010054"/>
                <a:gd name="connsiteY85" fmla="*/ 633539 h 1689706"/>
                <a:gd name="connsiteX86" fmla="*/ 5042 w 2010054"/>
                <a:gd name="connsiteY86" fmla="*/ 850231 h 1689706"/>
                <a:gd name="connsiteX87" fmla="*/ 12185 w 2010054"/>
                <a:gd name="connsiteY87" fmla="*/ 1100263 h 1689706"/>
                <a:gd name="connsiteX88" fmla="*/ 52667 w 2010054"/>
                <a:gd name="connsiteY88" fmla="*/ 1336008 h 1689706"/>
                <a:gd name="connsiteX89" fmla="*/ 102673 w 2010054"/>
                <a:gd name="connsiteY89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471892 w 2010054"/>
                <a:gd name="connsiteY76" fmla="*/ 385888 h 1689706"/>
                <a:gd name="connsiteX77" fmla="*/ 1814792 w 2010054"/>
                <a:gd name="connsiteY77" fmla="*/ 438275 h 1689706"/>
                <a:gd name="connsiteX78" fmla="*/ 1683823 w 2010054"/>
                <a:gd name="connsiteY78" fmla="*/ 209675 h 1689706"/>
                <a:gd name="connsiteX79" fmla="*/ 1402835 w 2010054"/>
                <a:gd name="connsiteY79" fmla="*/ 64420 h 1689706"/>
                <a:gd name="connsiteX80" fmla="*/ 1036123 w 2010054"/>
                <a:gd name="connsiteY80" fmla="*/ 126 h 1689706"/>
                <a:gd name="connsiteX81" fmla="*/ 624167 w 2010054"/>
                <a:gd name="connsiteY81" fmla="*/ 78708 h 1689706"/>
                <a:gd name="connsiteX82" fmla="*/ 433666 w 2010054"/>
                <a:gd name="connsiteY82" fmla="*/ 221582 h 1689706"/>
                <a:gd name="connsiteX83" fmla="*/ 226499 w 2010054"/>
                <a:gd name="connsiteY83" fmla="*/ 390650 h 1689706"/>
                <a:gd name="connsiteX84" fmla="*/ 81241 w 2010054"/>
                <a:gd name="connsiteY84" fmla="*/ 633539 h 1689706"/>
                <a:gd name="connsiteX85" fmla="*/ 5042 w 2010054"/>
                <a:gd name="connsiteY85" fmla="*/ 850231 h 1689706"/>
                <a:gd name="connsiteX86" fmla="*/ 12185 w 2010054"/>
                <a:gd name="connsiteY86" fmla="*/ 1100263 h 1689706"/>
                <a:gd name="connsiteX87" fmla="*/ 52667 w 2010054"/>
                <a:gd name="connsiteY87" fmla="*/ 1336008 h 1689706"/>
                <a:gd name="connsiteX88" fmla="*/ 102673 w 2010054"/>
                <a:gd name="connsiteY88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590954 w 2010054"/>
                <a:gd name="connsiteY75" fmla="*/ 400176 h 1689706"/>
                <a:gd name="connsiteX76" fmla="*/ 1814792 w 2010054"/>
                <a:gd name="connsiteY76" fmla="*/ 438275 h 1689706"/>
                <a:gd name="connsiteX77" fmla="*/ 1683823 w 2010054"/>
                <a:gd name="connsiteY77" fmla="*/ 209675 h 1689706"/>
                <a:gd name="connsiteX78" fmla="*/ 1402835 w 2010054"/>
                <a:gd name="connsiteY78" fmla="*/ 64420 h 1689706"/>
                <a:gd name="connsiteX79" fmla="*/ 1036123 w 2010054"/>
                <a:gd name="connsiteY79" fmla="*/ 126 h 1689706"/>
                <a:gd name="connsiteX80" fmla="*/ 624167 w 2010054"/>
                <a:gd name="connsiteY80" fmla="*/ 78708 h 1689706"/>
                <a:gd name="connsiteX81" fmla="*/ 433666 w 2010054"/>
                <a:gd name="connsiteY81" fmla="*/ 221582 h 1689706"/>
                <a:gd name="connsiteX82" fmla="*/ 226499 w 2010054"/>
                <a:gd name="connsiteY82" fmla="*/ 390650 h 1689706"/>
                <a:gd name="connsiteX83" fmla="*/ 81241 w 2010054"/>
                <a:gd name="connsiteY83" fmla="*/ 633539 h 1689706"/>
                <a:gd name="connsiteX84" fmla="*/ 5042 w 2010054"/>
                <a:gd name="connsiteY84" fmla="*/ 850231 h 1689706"/>
                <a:gd name="connsiteX85" fmla="*/ 12185 w 2010054"/>
                <a:gd name="connsiteY85" fmla="*/ 1100263 h 1689706"/>
                <a:gd name="connsiteX86" fmla="*/ 52667 w 2010054"/>
                <a:gd name="connsiteY86" fmla="*/ 1336008 h 1689706"/>
                <a:gd name="connsiteX87" fmla="*/ 102673 w 2010054"/>
                <a:gd name="connsiteY87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629054 w 2010054"/>
                <a:gd name="connsiteY74" fmla="*/ 414463 h 1689706"/>
                <a:gd name="connsiteX75" fmla="*/ 1814792 w 2010054"/>
                <a:gd name="connsiteY75" fmla="*/ 438275 h 1689706"/>
                <a:gd name="connsiteX76" fmla="*/ 1683823 w 2010054"/>
                <a:gd name="connsiteY76" fmla="*/ 209675 h 1689706"/>
                <a:gd name="connsiteX77" fmla="*/ 1402835 w 2010054"/>
                <a:gd name="connsiteY77" fmla="*/ 64420 h 1689706"/>
                <a:gd name="connsiteX78" fmla="*/ 1036123 w 2010054"/>
                <a:gd name="connsiteY78" fmla="*/ 126 h 1689706"/>
                <a:gd name="connsiteX79" fmla="*/ 624167 w 2010054"/>
                <a:gd name="connsiteY79" fmla="*/ 78708 h 1689706"/>
                <a:gd name="connsiteX80" fmla="*/ 433666 w 2010054"/>
                <a:gd name="connsiteY80" fmla="*/ 221582 h 1689706"/>
                <a:gd name="connsiteX81" fmla="*/ 226499 w 2010054"/>
                <a:gd name="connsiteY81" fmla="*/ 390650 h 1689706"/>
                <a:gd name="connsiteX82" fmla="*/ 81241 w 2010054"/>
                <a:gd name="connsiteY82" fmla="*/ 633539 h 1689706"/>
                <a:gd name="connsiteX83" fmla="*/ 5042 w 2010054"/>
                <a:gd name="connsiteY83" fmla="*/ 850231 h 1689706"/>
                <a:gd name="connsiteX84" fmla="*/ 12185 w 2010054"/>
                <a:gd name="connsiteY84" fmla="*/ 1100263 h 1689706"/>
                <a:gd name="connsiteX85" fmla="*/ 52667 w 2010054"/>
                <a:gd name="connsiteY85" fmla="*/ 1336008 h 1689706"/>
                <a:gd name="connsiteX86" fmla="*/ 102673 w 2010054"/>
                <a:gd name="connsiteY86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686204 w 2010054"/>
                <a:gd name="connsiteY73" fmla="*/ 423988 h 1689706"/>
                <a:gd name="connsiteX74" fmla="*/ 1814792 w 2010054"/>
                <a:gd name="connsiteY74" fmla="*/ 438275 h 1689706"/>
                <a:gd name="connsiteX75" fmla="*/ 1683823 w 2010054"/>
                <a:gd name="connsiteY75" fmla="*/ 209675 h 1689706"/>
                <a:gd name="connsiteX76" fmla="*/ 1402835 w 2010054"/>
                <a:gd name="connsiteY76" fmla="*/ 64420 h 1689706"/>
                <a:gd name="connsiteX77" fmla="*/ 1036123 w 2010054"/>
                <a:gd name="connsiteY77" fmla="*/ 126 h 1689706"/>
                <a:gd name="connsiteX78" fmla="*/ 624167 w 2010054"/>
                <a:gd name="connsiteY78" fmla="*/ 78708 h 1689706"/>
                <a:gd name="connsiteX79" fmla="*/ 433666 w 2010054"/>
                <a:gd name="connsiteY79" fmla="*/ 221582 h 1689706"/>
                <a:gd name="connsiteX80" fmla="*/ 226499 w 2010054"/>
                <a:gd name="connsiteY80" fmla="*/ 390650 h 1689706"/>
                <a:gd name="connsiteX81" fmla="*/ 81241 w 2010054"/>
                <a:gd name="connsiteY81" fmla="*/ 633539 h 1689706"/>
                <a:gd name="connsiteX82" fmla="*/ 5042 w 2010054"/>
                <a:gd name="connsiteY82" fmla="*/ 850231 h 1689706"/>
                <a:gd name="connsiteX83" fmla="*/ 12185 w 2010054"/>
                <a:gd name="connsiteY83" fmla="*/ 1100263 h 1689706"/>
                <a:gd name="connsiteX84" fmla="*/ 52667 w 2010054"/>
                <a:gd name="connsiteY84" fmla="*/ 1336008 h 1689706"/>
                <a:gd name="connsiteX85" fmla="*/ 102673 w 2010054"/>
                <a:gd name="connsiteY85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705254 w 2010054"/>
                <a:gd name="connsiteY72" fmla="*/ 433513 h 1689706"/>
                <a:gd name="connsiteX73" fmla="*/ 1814792 w 2010054"/>
                <a:gd name="connsiteY73" fmla="*/ 438275 h 1689706"/>
                <a:gd name="connsiteX74" fmla="*/ 1683823 w 2010054"/>
                <a:gd name="connsiteY74" fmla="*/ 209675 h 1689706"/>
                <a:gd name="connsiteX75" fmla="*/ 1402835 w 2010054"/>
                <a:gd name="connsiteY75" fmla="*/ 64420 h 1689706"/>
                <a:gd name="connsiteX76" fmla="*/ 1036123 w 2010054"/>
                <a:gd name="connsiteY76" fmla="*/ 126 h 1689706"/>
                <a:gd name="connsiteX77" fmla="*/ 624167 w 2010054"/>
                <a:gd name="connsiteY77" fmla="*/ 78708 h 1689706"/>
                <a:gd name="connsiteX78" fmla="*/ 433666 w 2010054"/>
                <a:gd name="connsiteY78" fmla="*/ 221582 h 1689706"/>
                <a:gd name="connsiteX79" fmla="*/ 226499 w 2010054"/>
                <a:gd name="connsiteY79" fmla="*/ 390650 h 1689706"/>
                <a:gd name="connsiteX80" fmla="*/ 81241 w 2010054"/>
                <a:gd name="connsiteY80" fmla="*/ 633539 h 1689706"/>
                <a:gd name="connsiteX81" fmla="*/ 5042 w 2010054"/>
                <a:gd name="connsiteY81" fmla="*/ 850231 h 1689706"/>
                <a:gd name="connsiteX82" fmla="*/ 12185 w 2010054"/>
                <a:gd name="connsiteY82" fmla="*/ 1100263 h 1689706"/>
                <a:gd name="connsiteX83" fmla="*/ 52667 w 2010054"/>
                <a:gd name="connsiteY83" fmla="*/ 1336008 h 1689706"/>
                <a:gd name="connsiteX84" fmla="*/ 102673 w 2010054"/>
                <a:gd name="connsiteY84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62404 w 2010054"/>
                <a:gd name="connsiteY70" fmla="*/ 452563 h 1689706"/>
                <a:gd name="connsiteX71" fmla="*/ 1733829 w 2010054"/>
                <a:gd name="connsiteY71" fmla="*/ 443038 h 1689706"/>
                <a:gd name="connsiteX72" fmla="*/ 1814792 w 2010054"/>
                <a:gd name="connsiteY72" fmla="*/ 438275 h 1689706"/>
                <a:gd name="connsiteX73" fmla="*/ 1683823 w 2010054"/>
                <a:gd name="connsiteY73" fmla="*/ 209675 h 1689706"/>
                <a:gd name="connsiteX74" fmla="*/ 1402835 w 2010054"/>
                <a:gd name="connsiteY74" fmla="*/ 64420 h 1689706"/>
                <a:gd name="connsiteX75" fmla="*/ 1036123 w 2010054"/>
                <a:gd name="connsiteY75" fmla="*/ 126 h 1689706"/>
                <a:gd name="connsiteX76" fmla="*/ 624167 w 2010054"/>
                <a:gd name="connsiteY76" fmla="*/ 78708 h 1689706"/>
                <a:gd name="connsiteX77" fmla="*/ 433666 w 2010054"/>
                <a:gd name="connsiteY77" fmla="*/ 221582 h 1689706"/>
                <a:gd name="connsiteX78" fmla="*/ 226499 w 2010054"/>
                <a:gd name="connsiteY78" fmla="*/ 390650 h 1689706"/>
                <a:gd name="connsiteX79" fmla="*/ 81241 w 2010054"/>
                <a:gd name="connsiteY79" fmla="*/ 633539 h 1689706"/>
                <a:gd name="connsiteX80" fmla="*/ 5042 w 2010054"/>
                <a:gd name="connsiteY80" fmla="*/ 850231 h 1689706"/>
                <a:gd name="connsiteX81" fmla="*/ 12185 w 2010054"/>
                <a:gd name="connsiteY81" fmla="*/ 1100263 h 1689706"/>
                <a:gd name="connsiteX82" fmla="*/ 52667 w 2010054"/>
                <a:gd name="connsiteY82" fmla="*/ 1336008 h 1689706"/>
                <a:gd name="connsiteX83" fmla="*/ 102673 w 2010054"/>
                <a:gd name="connsiteY83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95742 w 2010054"/>
                <a:gd name="connsiteY68" fmla="*/ 495426 h 1689706"/>
                <a:gd name="connsiteX69" fmla="*/ 1771929 w 2010054"/>
                <a:gd name="connsiteY69" fmla="*/ 466851 h 1689706"/>
                <a:gd name="connsiteX70" fmla="*/ 1733829 w 2010054"/>
                <a:gd name="connsiteY70" fmla="*/ 443038 h 1689706"/>
                <a:gd name="connsiteX71" fmla="*/ 1814792 w 2010054"/>
                <a:gd name="connsiteY71" fmla="*/ 438275 h 1689706"/>
                <a:gd name="connsiteX72" fmla="*/ 1683823 w 2010054"/>
                <a:gd name="connsiteY72" fmla="*/ 209675 h 1689706"/>
                <a:gd name="connsiteX73" fmla="*/ 1402835 w 2010054"/>
                <a:gd name="connsiteY73" fmla="*/ 64420 h 1689706"/>
                <a:gd name="connsiteX74" fmla="*/ 1036123 w 2010054"/>
                <a:gd name="connsiteY74" fmla="*/ 126 h 1689706"/>
                <a:gd name="connsiteX75" fmla="*/ 624167 w 2010054"/>
                <a:gd name="connsiteY75" fmla="*/ 78708 h 1689706"/>
                <a:gd name="connsiteX76" fmla="*/ 433666 w 2010054"/>
                <a:gd name="connsiteY76" fmla="*/ 221582 h 1689706"/>
                <a:gd name="connsiteX77" fmla="*/ 226499 w 2010054"/>
                <a:gd name="connsiteY77" fmla="*/ 390650 h 1689706"/>
                <a:gd name="connsiteX78" fmla="*/ 81241 w 2010054"/>
                <a:gd name="connsiteY78" fmla="*/ 633539 h 1689706"/>
                <a:gd name="connsiteX79" fmla="*/ 5042 w 2010054"/>
                <a:gd name="connsiteY79" fmla="*/ 850231 h 1689706"/>
                <a:gd name="connsiteX80" fmla="*/ 12185 w 2010054"/>
                <a:gd name="connsiteY80" fmla="*/ 1100263 h 1689706"/>
                <a:gd name="connsiteX81" fmla="*/ 52667 w 2010054"/>
                <a:gd name="connsiteY81" fmla="*/ 1336008 h 1689706"/>
                <a:gd name="connsiteX82" fmla="*/ 102673 w 2010054"/>
                <a:gd name="connsiteY82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38604 w 2010054"/>
                <a:gd name="connsiteY65" fmla="*/ 550193 h 1689706"/>
                <a:gd name="connsiteX66" fmla="*/ 1819554 w 2010054"/>
                <a:gd name="connsiteY66" fmla="*/ 519238 h 1689706"/>
                <a:gd name="connsiteX67" fmla="*/ 1810029 w 2010054"/>
                <a:gd name="connsiteY67" fmla="*/ 504951 h 1689706"/>
                <a:gd name="connsiteX68" fmla="*/ 1771929 w 2010054"/>
                <a:gd name="connsiteY68" fmla="*/ 466851 h 1689706"/>
                <a:gd name="connsiteX69" fmla="*/ 1733829 w 2010054"/>
                <a:gd name="connsiteY69" fmla="*/ 443038 h 1689706"/>
                <a:gd name="connsiteX70" fmla="*/ 1814792 w 2010054"/>
                <a:gd name="connsiteY70" fmla="*/ 438275 h 1689706"/>
                <a:gd name="connsiteX71" fmla="*/ 1683823 w 2010054"/>
                <a:gd name="connsiteY71" fmla="*/ 209675 h 1689706"/>
                <a:gd name="connsiteX72" fmla="*/ 1402835 w 2010054"/>
                <a:gd name="connsiteY72" fmla="*/ 64420 h 1689706"/>
                <a:gd name="connsiteX73" fmla="*/ 1036123 w 2010054"/>
                <a:gd name="connsiteY73" fmla="*/ 126 h 1689706"/>
                <a:gd name="connsiteX74" fmla="*/ 624167 w 2010054"/>
                <a:gd name="connsiteY74" fmla="*/ 78708 h 1689706"/>
                <a:gd name="connsiteX75" fmla="*/ 433666 w 2010054"/>
                <a:gd name="connsiteY75" fmla="*/ 221582 h 1689706"/>
                <a:gd name="connsiteX76" fmla="*/ 226499 w 2010054"/>
                <a:gd name="connsiteY76" fmla="*/ 390650 h 1689706"/>
                <a:gd name="connsiteX77" fmla="*/ 81241 w 2010054"/>
                <a:gd name="connsiteY77" fmla="*/ 633539 h 1689706"/>
                <a:gd name="connsiteX78" fmla="*/ 5042 w 2010054"/>
                <a:gd name="connsiteY78" fmla="*/ 850231 h 1689706"/>
                <a:gd name="connsiteX79" fmla="*/ 12185 w 2010054"/>
                <a:gd name="connsiteY79" fmla="*/ 1100263 h 1689706"/>
                <a:gd name="connsiteX80" fmla="*/ 52667 w 2010054"/>
                <a:gd name="connsiteY80" fmla="*/ 1336008 h 1689706"/>
                <a:gd name="connsiteX81" fmla="*/ 102673 w 2010054"/>
                <a:gd name="connsiteY81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33842 w 2010054"/>
                <a:gd name="connsiteY64" fmla="*/ 543051 h 1689706"/>
                <a:gd name="connsiteX65" fmla="*/ 1819554 w 2010054"/>
                <a:gd name="connsiteY65" fmla="*/ 519238 h 1689706"/>
                <a:gd name="connsiteX66" fmla="*/ 1810029 w 2010054"/>
                <a:gd name="connsiteY66" fmla="*/ 504951 h 1689706"/>
                <a:gd name="connsiteX67" fmla="*/ 1771929 w 2010054"/>
                <a:gd name="connsiteY67" fmla="*/ 466851 h 1689706"/>
                <a:gd name="connsiteX68" fmla="*/ 1733829 w 2010054"/>
                <a:gd name="connsiteY68" fmla="*/ 443038 h 1689706"/>
                <a:gd name="connsiteX69" fmla="*/ 1814792 w 2010054"/>
                <a:gd name="connsiteY69" fmla="*/ 438275 h 1689706"/>
                <a:gd name="connsiteX70" fmla="*/ 1683823 w 2010054"/>
                <a:gd name="connsiteY70" fmla="*/ 209675 h 1689706"/>
                <a:gd name="connsiteX71" fmla="*/ 1402835 w 2010054"/>
                <a:gd name="connsiteY71" fmla="*/ 64420 h 1689706"/>
                <a:gd name="connsiteX72" fmla="*/ 1036123 w 2010054"/>
                <a:gd name="connsiteY72" fmla="*/ 126 h 1689706"/>
                <a:gd name="connsiteX73" fmla="*/ 624167 w 2010054"/>
                <a:gd name="connsiteY73" fmla="*/ 78708 h 1689706"/>
                <a:gd name="connsiteX74" fmla="*/ 433666 w 2010054"/>
                <a:gd name="connsiteY74" fmla="*/ 221582 h 1689706"/>
                <a:gd name="connsiteX75" fmla="*/ 226499 w 2010054"/>
                <a:gd name="connsiteY75" fmla="*/ 390650 h 1689706"/>
                <a:gd name="connsiteX76" fmla="*/ 81241 w 2010054"/>
                <a:gd name="connsiteY76" fmla="*/ 633539 h 1689706"/>
                <a:gd name="connsiteX77" fmla="*/ 5042 w 2010054"/>
                <a:gd name="connsiteY77" fmla="*/ 850231 h 1689706"/>
                <a:gd name="connsiteX78" fmla="*/ 12185 w 2010054"/>
                <a:gd name="connsiteY78" fmla="*/ 1100263 h 1689706"/>
                <a:gd name="connsiteX79" fmla="*/ 52667 w 2010054"/>
                <a:gd name="connsiteY79" fmla="*/ 1336008 h 1689706"/>
                <a:gd name="connsiteX80" fmla="*/ 102673 w 2010054"/>
                <a:gd name="connsiteY80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19554 w 2010054"/>
                <a:gd name="connsiteY64" fmla="*/ 519238 h 1689706"/>
                <a:gd name="connsiteX65" fmla="*/ 1810029 w 2010054"/>
                <a:gd name="connsiteY65" fmla="*/ 504951 h 1689706"/>
                <a:gd name="connsiteX66" fmla="*/ 1771929 w 2010054"/>
                <a:gd name="connsiteY66" fmla="*/ 466851 h 1689706"/>
                <a:gd name="connsiteX67" fmla="*/ 1733829 w 2010054"/>
                <a:gd name="connsiteY67" fmla="*/ 443038 h 1689706"/>
                <a:gd name="connsiteX68" fmla="*/ 1814792 w 2010054"/>
                <a:gd name="connsiteY68" fmla="*/ 438275 h 1689706"/>
                <a:gd name="connsiteX69" fmla="*/ 1683823 w 2010054"/>
                <a:gd name="connsiteY69" fmla="*/ 209675 h 1689706"/>
                <a:gd name="connsiteX70" fmla="*/ 1402835 w 2010054"/>
                <a:gd name="connsiteY70" fmla="*/ 64420 h 1689706"/>
                <a:gd name="connsiteX71" fmla="*/ 1036123 w 2010054"/>
                <a:gd name="connsiteY71" fmla="*/ 126 h 1689706"/>
                <a:gd name="connsiteX72" fmla="*/ 624167 w 2010054"/>
                <a:gd name="connsiteY72" fmla="*/ 78708 h 1689706"/>
                <a:gd name="connsiteX73" fmla="*/ 433666 w 2010054"/>
                <a:gd name="connsiteY73" fmla="*/ 221582 h 1689706"/>
                <a:gd name="connsiteX74" fmla="*/ 226499 w 2010054"/>
                <a:gd name="connsiteY74" fmla="*/ 390650 h 1689706"/>
                <a:gd name="connsiteX75" fmla="*/ 81241 w 2010054"/>
                <a:gd name="connsiteY75" fmla="*/ 633539 h 1689706"/>
                <a:gd name="connsiteX76" fmla="*/ 5042 w 2010054"/>
                <a:gd name="connsiteY76" fmla="*/ 850231 h 1689706"/>
                <a:gd name="connsiteX77" fmla="*/ 12185 w 2010054"/>
                <a:gd name="connsiteY77" fmla="*/ 1100263 h 1689706"/>
                <a:gd name="connsiteX78" fmla="*/ 52667 w 2010054"/>
                <a:gd name="connsiteY78" fmla="*/ 1336008 h 1689706"/>
                <a:gd name="connsiteX79" fmla="*/ 102673 w 2010054"/>
                <a:gd name="connsiteY79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19554 w 2010054"/>
                <a:gd name="connsiteY64" fmla="*/ 519238 h 1689706"/>
                <a:gd name="connsiteX65" fmla="*/ 1810029 w 2010054"/>
                <a:gd name="connsiteY65" fmla="*/ 504951 h 1689706"/>
                <a:gd name="connsiteX66" fmla="*/ 1771929 w 2010054"/>
                <a:gd name="connsiteY66" fmla="*/ 466851 h 1689706"/>
                <a:gd name="connsiteX67" fmla="*/ 1814792 w 2010054"/>
                <a:gd name="connsiteY67" fmla="*/ 438275 h 1689706"/>
                <a:gd name="connsiteX68" fmla="*/ 1683823 w 2010054"/>
                <a:gd name="connsiteY68" fmla="*/ 209675 h 1689706"/>
                <a:gd name="connsiteX69" fmla="*/ 1402835 w 2010054"/>
                <a:gd name="connsiteY69" fmla="*/ 64420 h 1689706"/>
                <a:gd name="connsiteX70" fmla="*/ 1036123 w 2010054"/>
                <a:gd name="connsiteY70" fmla="*/ 126 h 1689706"/>
                <a:gd name="connsiteX71" fmla="*/ 624167 w 2010054"/>
                <a:gd name="connsiteY71" fmla="*/ 78708 h 1689706"/>
                <a:gd name="connsiteX72" fmla="*/ 433666 w 2010054"/>
                <a:gd name="connsiteY72" fmla="*/ 221582 h 1689706"/>
                <a:gd name="connsiteX73" fmla="*/ 226499 w 2010054"/>
                <a:gd name="connsiteY73" fmla="*/ 390650 h 1689706"/>
                <a:gd name="connsiteX74" fmla="*/ 81241 w 2010054"/>
                <a:gd name="connsiteY74" fmla="*/ 633539 h 1689706"/>
                <a:gd name="connsiteX75" fmla="*/ 5042 w 2010054"/>
                <a:gd name="connsiteY75" fmla="*/ 850231 h 1689706"/>
                <a:gd name="connsiteX76" fmla="*/ 12185 w 2010054"/>
                <a:gd name="connsiteY76" fmla="*/ 1100263 h 1689706"/>
                <a:gd name="connsiteX77" fmla="*/ 52667 w 2010054"/>
                <a:gd name="connsiteY77" fmla="*/ 1336008 h 1689706"/>
                <a:gd name="connsiteX78" fmla="*/ 102673 w 2010054"/>
                <a:gd name="connsiteY78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19554 w 2010054"/>
                <a:gd name="connsiteY64" fmla="*/ 519238 h 1689706"/>
                <a:gd name="connsiteX65" fmla="*/ 1810029 w 2010054"/>
                <a:gd name="connsiteY65" fmla="*/ 504951 h 1689706"/>
                <a:gd name="connsiteX66" fmla="*/ 1814792 w 2010054"/>
                <a:gd name="connsiteY66" fmla="*/ 438275 h 1689706"/>
                <a:gd name="connsiteX67" fmla="*/ 1683823 w 2010054"/>
                <a:gd name="connsiteY67" fmla="*/ 209675 h 1689706"/>
                <a:gd name="connsiteX68" fmla="*/ 1402835 w 2010054"/>
                <a:gd name="connsiteY68" fmla="*/ 64420 h 1689706"/>
                <a:gd name="connsiteX69" fmla="*/ 1036123 w 2010054"/>
                <a:gd name="connsiteY69" fmla="*/ 126 h 1689706"/>
                <a:gd name="connsiteX70" fmla="*/ 624167 w 2010054"/>
                <a:gd name="connsiteY70" fmla="*/ 78708 h 1689706"/>
                <a:gd name="connsiteX71" fmla="*/ 433666 w 2010054"/>
                <a:gd name="connsiteY71" fmla="*/ 221582 h 1689706"/>
                <a:gd name="connsiteX72" fmla="*/ 226499 w 2010054"/>
                <a:gd name="connsiteY72" fmla="*/ 390650 h 1689706"/>
                <a:gd name="connsiteX73" fmla="*/ 81241 w 2010054"/>
                <a:gd name="connsiteY73" fmla="*/ 633539 h 1689706"/>
                <a:gd name="connsiteX74" fmla="*/ 5042 w 2010054"/>
                <a:gd name="connsiteY74" fmla="*/ 850231 h 1689706"/>
                <a:gd name="connsiteX75" fmla="*/ 12185 w 2010054"/>
                <a:gd name="connsiteY75" fmla="*/ 1100263 h 1689706"/>
                <a:gd name="connsiteX76" fmla="*/ 52667 w 2010054"/>
                <a:gd name="connsiteY76" fmla="*/ 1336008 h 1689706"/>
                <a:gd name="connsiteX77" fmla="*/ 102673 w 2010054"/>
                <a:gd name="connsiteY77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43367 w 2010054"/>
                <a:gd name="connsiteY63" fmla="*/ 557338 h 1689706"/>
                <a:gd name="connsiteX64" fmla="*/ 1810029 w 2010054"/>
                <a:gd name="connsiteY64" fmla="*/ 504951 h 1689706"/>
                <a:gd name="connsiteX65" fmla="*/ 1814792 w 2010054"/>
                <a:gd name="connsiteY65" fmla="*/ 438275 h 1689706"/>
                <a:gd name="connsiteX66" fmla="*/ 1683823 w 2010054"/>
                <a:gd name="connsiteY66" fmla="*/ 209675 h 1689706"/>
                <a:gd name="connsiteX67" fmla="*/ 1402835 w 2010054"/>
                <a:gd name="connsiteY67" fmla="*/ 64420 h 1689706"/>
                <a:gd name="connsiteX68" fmla="*/ 1036123 w 2010054"/>
                <a:gd name="connsiteY68" fmla="*/ 126 h 1689706"/>
                <a:gd name="connsiteX69" fmla="*/ 624167 w 2010054"/>
                <a:gd name="connsiteY69" fmla="*/ 78708 h 1689706"/>
                <a:gd name="connsiteX70" fmla="*/ 433666 w 2010054"/>
                <a:gd name="connsiteY70" fmla="*/ 221582 h 1689706"/>
                <a:gd name="connsiteX71" fmla="*/ 226499 w 2010054"/>
                <a:gd name="connsiteY71" fmla="*/ 390650 h 1689706"/>
                <a:gd name="connsiteX72" fmla="*/ 81241 w 2010054"/>
                <a:gd name="connsiteY72" fmla="*/ 633539 h 1689706"/>
                <a:gd name="connsiteX73" fmla="*/ 5042 w 2010054"/>
                <a:gd name="connsiteY73" fmla="*/ 850231 h 1689706"/>
                <a:gd name="connsiteX74" fmla="*/ 12185 w 2010054"/>
                <a:gd name="connsiteY74" fmla="*/ 1100263 h 1689706"/>
                <a:gd name="connsiteX75" fmla="*/ 52667 w 2010054"/>
                <a:gd name="connsiteY75" fmla="*/ 1336008 h 1689706"/>
                <a:gd name="connsiteX76" fmla="*/ 102673 w 2010054"/>
                <a:gd name="connsiteY76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81467 w 2010054"/>
                <a:gd name="connsiteY59" fmla="*/ 652588 h 1689706"/>
                <a:gd name="connsiteX60" fmla="*/ 1876704 w 2010054"/>
                <a:gd name="connsiteY60" fmla="*/ 633538 h 1689706"/>
                <a:gd name="connsiteX61" fmla="*/ 1867179 w 2010054"/>
                <a:gd name="connsiteY61" fmla="*/ 619251 h 1689706"/>
                <a:gd name="connsiteX62" fmla="*/ 1848129 w 2010054"/>
                <a:gd name="connsiteY62" fmla="*/ 571626 h 1689706"/>
                <a:gd name="connsiteX63" fmla="*/ 1810029 w 2010054"/>
                <a:gd name="connsiteY63" fmla="*/ 504951 h 1689706"/>
                <a:gd name="connsiteX64" fmla="*/ 1814792 w 2010054"/>
                <a:gd name="connsiteY64" fmla="*/ 438275 h 1689706"/>
                <a:gd name="connsiteX65" fmla="*/ 1683823 w 2010054"/>
                <a:gd name="connsiteY65" fmla="*/ 209675 h 1689706"/>
                <a:gd name="connsiteX66" fmla="*/ 1402835 w 2010054"/>
                <a:gd name="connsiteY66" fmla="*/ 64420 h 1689706"/>
                <a:gd name="connsiteX67" fmla="*/ 1036123 w 2010054"/>
                <a:gd name="connsiteY67" fmla="*/ 126 h 1689706"/>
                <a:gd name="connsiteX68" fmla="*/ 624167 w 2010054"/>
                <a:gd name="connsiteY68" fmla="*/ 78708 h 1689706"/>
                <a:gd name="connsiteX69" fmla="*/ 433666 w 2010054"/>
                <a:gd name="connsiteY69" fmla="*/ 221582 h 1689706"/>
                <a:gd name="connsiteX70" fmla="*/ 226499 w 2010054"/>
                <a:gd name="connsiteY70" fmla="*/ 390650 h 1689706"/>
                <a:gd name="connsiteX71" fmla="*/ 81241 w 2010054"/>
                <a:gd name="connsiteY71" fmla="*/ 633539 h 1689706"/>
                <a:gd name="connsiteX72" fmla="*/ 5042 w 2010054"/>
                <a:gd name="connsiteY72" fmla="*/ 850231 h 1689706"/>
                <a:gd name="connsiteX73" fmla="*/ 12185 w 2010054"/>
                <a:gd name="connsiteY73" fmla="*/ 1100263 h 1689706"/>
                <a:gd name="connsiteX74" fmla="*/ 52667 w 2010054"/>
                <a:gd name="connsiteY74" fmla="*/ 1336008 h 1689706"/>
                <a:gd name="connsiteX75" fmla="*/ 102673 w 2010054"/>
                <a:gd name="connsiteY75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76704 w 2010054"/>
                <a:gd name="connsiteY59" fmla="*/ 633538 h 1689706"/>
                <a:gd name="connsiteX60" fmla="*/ 1867179 w 2010054"/>
                <a:gd name="connsiteY60" fmla="*/ 619251 h 1689706"/>
                <a:gd name="connsiteX61" fmla="*/ 1848129 w 2010054"/>
                <a:gd name="connsiteY61" fmla="*/ 571626 h 1689706"/>
                <a:gd name="connsiteX62" fmla="*/ 1810029 w 2010054"/>
                <a:gd name="connsiteY62" fmla="*/ 504951 h 1689706"/>
                <a:gd name="connsiteX63" fmla="*/ 1814792 w 2010054"/>
                <a:gd name="connsiteY63" fmla="*/ 438275 h 1689706"/>
                <a:gd name="connsiteX64" fmla="*/ 1683823 w 2010054"/>
                <a:gd name="connsiteY64" fmla="*/ 209675 h 1689706"/>
                <a:gd name="connsiteX65" fmla="*/ 1402835 w 2010054"/>
                <a:gd name="connsiteY65" fmla="*/ 64420 h 1689706"/>
                <a:gd name="connsiteX66" fmla="*/ 1036123 w 2010054"/>
                <a:gd name="connsiteY66" fmla="*/ 126 h 1689706"/>
                <a:gd name="connsiteX67" fmla="*/ 624167 w 2010054"/>
                <a:gd name="connsiteY67" fmla="*/ 78708 h 1689706"/>
                <a:gd name="connsiteX68" fmla="*/ 433666 w 2010054"/>
                <a:gd name="connsiteY68" fmla="*/ 221582 h 1689706"/>
                <a:gd name="connsiteX69" fmla="*/ 226499 w 2010054"/>
                <a:gd name="connsiteY69" fmla="*/ 390650 h 1689706"/>
                <a:gd name="connsiteX70" fmla="*/ 81241 w 2010054"/>
                <a:gd name="connsiteY70" fmla="*/ 633539 h 1689706"/>
                <a:gd name="connsiteX71" fmla="*/ 5042 w 2010054"/>
                <a:gd name="connsiteY71" fmla="*/ 850231 h 1689706"/>
                <a:gd name="connsiteX72" fmla="*/ 12185 w 2010054"/>
                <a:gd name="connsiteY72" fmla="*/ 1100263 h 1689706"/>
                <a:gd name="connsiteX73" fmla="*/ 52667 w 2010054"/>
                <a:gd name="connsiteY73" fmla="*/ 1336008 h 1689706"/>
                <a:gd name="connsiteX74" fmla="*/ 102673 w 2010054"/>
                <a:gd name="connsiteY74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95754 w 2010054"/>
                <a:gd name="connsiteY57" fmla="*/ 695451 h 1689706"/>
                <a:gd name="connsiteX58" fmla="*/ 1886229 w 2010054"/>
                <a:gd name="connsiteY58" fmla="*/ 666876 h 1689706"/>
                <a:gd name="connsiteX59" fmla="*/ 1867179 w 2010054"/>
                <a:gd name="connsiteY59" fmla="*/ 619251 h 1689706"/>
                <a:gd name="connsiteX60" fmla="*/ 1848129 w 2010054"/>
                <a:gd name="connsiteY60" fmla="*/ 571626 h 1689706"/>
                <a:gd name="connsiteX61" fmla="*/ 1810029 w 2010054"/>
                <a:gd name="connsiteY61" fmla="*/ 504951 h 1689706"/>
                <a:gd name="connsiteX62" fmla="*/ 1814792 w 2010054"/>
                <a:gd name="connsiteY62" fmla="*/ 438275 h 1689706"/>
                <a:gd name="connsiteX63" fmla="*/ 1683823 w 2010054"/>
                <a:gd name="connsiteY63" fmla="*/ 209675 h 1689706"/>
                <a:gd name="connsiteX64" fmla="*/ 1402835 w 2010054"/>
                <a:gd name="connsiteY64" fmla="*/ 64420 h 1689706"/>
                <a:gd name="connsiteX65" fmla="*/ 1036123 w 2010054"/>
                <a:gd name="connsiteY65" fmla="*/ 126 h 1689706"/>
                <a:gd name="connsiteX66" fmla="*/ 624167 w 2010054"/>
                <a:gd name="connsiteY66" fmla="*/ 78708 h 1689706"/>
                <a:gd name="connsiteX67" fmla="*/ 433666 w 2010054"/>
                <a:gd name="connsiteY67" fmla="*/ 221582 h 1689706"/>
                <a:gd name="connsiteX68" fmla="*/ 226499 w 2010054"/>
                <a:gd name="connsiteY68" fmla="*/ 390650 h 1689706"/>
                <a:gd name="connsiteX69" fmla="*/ 81241 w 2010054"/>
                <a:gd name="connsiteY69" fmla="*/ 633539 h 1689706"/>
                <a:gd name="connsiteX70" fmla="*/ 5042 w 2010054"/>
                <a:gd name="connsiteY70" fmla="*/ 850231 h 1689706"/>
                <a:gd name="connsiteX71" fmla="*/ 12185 w 2010054"/>
                <a:gd name="connsiteY71" fmla="*/ 1100263 h 1689706"/>
                <a:gd name="connsiteX72" fmla="*/ 52667 w 2010054"/>
                <a:gd name="connsiteY72" fmla="*/ 1336008 h 1689706"/>
                <a:gd name="connsiteX73" fmla="*/ 102673 w 2010054"/>
                <a:gd name="connsiteY73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86229 w 2010054"/>
                <a:gd name="connsiteY57" fmla="*/ 666876 h 1689706"/>
                <a:gd name="connsiteX58" fmla="*/ 1867179 w 2010054"/>
                <a:gd name="connsiteY58" fmla="*/ 619251 h 1689706"/>
                <a:gd name="connsiteX59" fmla="*/ 1848129 w 2010054"/>
                <a:gd name="connsiteY59" fmla="*/ 571626 h 1689706"/>
                <a:gd name="connsiteX60" fmla="*/ 1810029 w 2010054"/>
                <a:gd name="connsiteY60" fmla="*/ 504951 h 1689706"/>
                <a:gd name="connsiteX61" fmla="*/ 1814792 w 2010054"/>
                <a:gd name="connsiteY61" fmla="*/ 438275 h 1689706"/>
                <a:gd name="connsiteX62" fmla="*/ 1683823 w 2010054"/>
                <a:gd name="connsiteY62" fmla="*/ 209675 h 1689706"/>
                <a:gd name="connsiteX63" fmla="*/ 1402835 w 2010054"/>
                <a:gd name="connsiteY63" fmla="*/ 64420 h 1689706"/>
                <a:gd name="connsiteX64" fmla="*/ 1036123 w 2010054"/>
                <a:gd name="connsiteY64" fmla="*/ 126 h 1689706"/>
                <a:gd name="connsiteX65" fmla="*/ 624167 w 2010054"/>
                <a:gd name="connsiteY65" fmla="*/ 78708 h 1689706"/>
                <a:gd name="connsiteX66" fmla="*/ 433666 w 2010054"/>
                <a:gd name="connsiteY66" fmla="*/ 221582 h 1689706"/>
                <a:gd name="connsiteX67" fmla="*/ 226499 w 2010054"/>
                <a:gd name="connsiteY67" fmla="*/ 390650 h 1689706"/>
                <a:gd name="connsiteX68" fmla="*/ 81241 w 2010054"/>
                <a:gd name="connsiteY68" fmla="*/ 633539 h 1689706"/>
                <a:gd name="connsiteX69" fmla="*/ 5042 w 2010054"/>
                <a:gd name="connsiteY69" fmla="*/ 850231 h 1689706"/>
                <a:gd name="connsiteX70" fmla="*/ 12185 w 2010054"/>
                <a:gd name="connsiteY70" fmla="*/ 1100263 h 1689706"/>
                <a:gd name="connsiteX71" fmla="*/ 52667 w 2010054"/>
                <a:gd name="connsiteY71" fmla="*/ 1336008 h 1689706"/>
                <a:gd name="connsiteX72" fmla="*/ 102673 w 2010054"/>
                <a:gd name="connsiteY72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29092 w 2010054"/>
                <a:gd name="connsiteY54" fmla="*/ 785938 h 1689706"/>
                <a:gd name="connsiteX55" fmla="*/ 1919567 w 2010054"/>
                <a:gd name="connsiteY55" fmla="*/ 747838 h 1689706"/>
                <a:gd name="connsiteX56" fmla="*/ 1910042 w 2010054"/>
                <a:gd name="connsiteY56" fmla="*/ 728788 h 1689706"/>
                <a:gd name="connsiteX57" fmla="*/ 1886229 w 2010054"/>
                <a:gd name="connsiteY57" fmla="*/ 666876 h 1689706"/>
                <a:gd name="connsiteX58" fmla="*/ 1867179 w 2010054"/>
                <a:gd name="connsiteY58" fmla="*/ 619251 h 1689706"/>
                <a:gd name="connsiteX59" fmla="*/ 1848129 w 2010054"/>
                <a:gd name="connsiteY59" fmla="*/ 571626 h 1689706"/>
                <a:gd name="connsiteX60" fmla="*/ 1814792 w 2010054"/>
                <a:gd name="connsiteY60" fmla="*/ 438275 h 1689706"/>
                <a:gd name="connsiteX61" fmla="*/ 1683823 w 2010054"/>
                <a:gd name="connsiteY61" fmla="*/ 209675 h 1689706"/>
                <a:gd name="connsiteX62" fmla="*/ 1402835 w 2010054"/>
                <a:gd name="connsiteY62" fmla="*/ 64420 h 1689706"/>
                <a:gd name="connsiteX63" fmla="*/ 1036123 w 2010054"/>
                <a:gd name="connsiteY63" fmla="*/ 126 h 1689706"/>
                <a:gd name="connsiteX64" fmla="*/ 624167 w 2010054"/>
                <a:gd name="connsiteY64" fmla="*/ 78708 h 1689706"/>
                <a:gd name="connsiteX65" fmla="*/ 433666 w 2010054"/>
                <a:gd name="connsiteY65" fmla="*/ 221582 h 1689706"/>
                <a:gd name="connsiteX66" fmla="*/ 226499 w 2010054"/>
                <a:gd name="connsiteY66" fmla="*/ 390650 h 1689706"/>
                <a:gd name="connsiteX67" fmla="*/ 81241 w 2010054"/>
                <a:gd name="connsiteY67" fmla="*/ 633539 h 1689706"/>
                <a:gd name="connsiteX68" fmla="*/ 5042 w 2010054"/>
                <a:gd name="connsiteY68" fmla="*/ 850231 h 1689706"/>
                <a:gd name="connsiteX69" fmla="*/ 12185 w 2010054"/>
                <a:gd name="connsiteY69" fmla="*/ 1100263 h 1689706"/>
                <a:gd name="connsiteX70" fmla="*/ 52667 w 2010054"/>
                <a:gd name="connsiteY70" fmla="*/ 1336008 h 1689706"/>
                <a:gd name="connsiteX71" fmla="*/ 102673 w 2010054"/>
                <a:gd name="connsiteY71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43379 w 2010054"/>
                <a:gd name="connsiteY52" fmla="*/ 819276 h 1689706"/>
                <a:gd name="connsiteX53" fmla="*/ 1938617 w 2010054"/>
                <a:gd name="connsiteY53" fmla="*/ 804988 h 1689706"/>
                <a:gd name="connsiteX54" fmla="*/ 1919567 w 2010054"/>
                <a:gd name="connsiteY54" fmla="*/ 747838 h 1689706"/>
                <a:gd name="connsiteX55" fmla="*/ 1910042 w 2010054"/>
                <a:gd name="connsiteY55" fmla="*/ 728788 h 1689706"/>
                <a:gd name="connsiteX56" fmla="*/ 1886229 w 2010054"/>
                <a:gd name="connsiteY56" fmla="*/ 666876 h 1689706"/>
                <a:gd name="connsiteX57" fmla="*/ 1867179 w 2010054"/>
                <a:gd name="connsiteY57" fmla="*/ 619251 h 1689706"/>
                <a:gd name="connsiteX58" fmla="*/ 1848129 w 2010054"/>
                <a:gd name="connsiteY58" fmla="*/ 571626 h 1689706"/>
                <a:gd name="connsiteX59" fmla="*/ 1814792 w 2010054"/>
                <a:gd name="connsiteY59" fmla="*/ 438275 h 1689706"/>
                <a:gd name="connsiteX60" fmla="*/ 1683823 w 2010054"/>
                <a:gd name="connsiteY60" fmla="*/ 209675 h 1689706"/>
                <a:gd name="connsiteX61" fmla="*/ 1402835 w 2010054"/>
                <a:gd name="connsiteY61" fmla="*/ 64420 h 1689706"/>
                <a:gd name="connsiteX62" fmla="*/ 1036123 w 2010054"/>
                <a:gd name="connsiteY62" fmla="*/ 126 h 1689706"/>
                <a:gd name="connsiteX63" fmla="*/ 624167 w 2010054"/>
                <a:gd name="connsiteY63" fmla="*/ 78708 h 1689706"/>
                <a:gd name="connsiteX64" fmla="*/ 433666 w 2010054"/>
                <a:gd name="connsiteY64" fmla="*/ 221582 h 1689706"/>
                <a:gd name="connsiteX65" fmla="*/ 226499 w 2010054"/>
                <a:gd name="connsiteY65" fmla="*/ 390650 h 1689706"/>
                <a:gd name="connsiteX66" fmla="*/ 81241 w 2010054"/>
                <a:gd name="connsiteY66" fmla="*/ 633539 h 1689706"/>
                <a:gd name="connsiteX67" fmla="*/ 5042 w 2010054"/>
                <a:gd name="connsiteY67" fmla="*/ 850231 h 1689706"/>
                <a:gd name="connsiteX68" fmla="*/ 12185 w 2010054"/>
                <a:gd name="connsiteY68" fmla="*/ 1100263 h 1689706"/>
                <a:gd name="connsiteX69" fmla="*/ 52667 w 2010054"/>
                <a:gd name="connsiteY69" fmla="*/ 1336008 h 1689706"/>
                <a:gd name="connsiteX70" fmla="*/ 102673 w 2010054"/>
                <a:gd name="connsiteY70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52904 w 2010054"/>
                <a:gd name="connsiteY51" fmla="*/ 833563 h 1689706"/>
                <a:gd name="connsiteX52" fmla="*/ 1938617 w 2010054"/>
                <a:gd name="connsiteY52" fmla="*/ 804988 h 1689706"/>
                <a:gd name="connsiteX53" fmla="*/ 1919567 w 2010054"/>
                <a:gd name="connsiteY53" fmla="*/ 747838 h 1689706"/>
                <a:gd name="connsiteX54" fmla="*/ 1910042 w 2010054"/>
                <a:gd name="connsiteY54" fmla="*/ 728788 h 1689706"/>
                <a:gd name="connsiteX55" fmla="*/ 1886229 w 2010054"/>
                <a:gd name="connsiteY55" fmla="*/ 666876 h 1689706"/>
                <a:gd name="connsiteX56" fmla="*/ 1867179 w 2010054"/>
                <a:gd name="connsiteY56" fmla="*/ 619251 h 1689706"/>
                <a:gd name="connsiteX57" fmla="*/ 1848129 w 2010054"/>
                <a:gd name="connsiteY57" fmla="*/ 571626 h 1689706"/>
                <a:gd name="connsiteX58" fmla="*/ 1814792 w 2010054"/>
                <a:gd name="connsiteY58" fmla="*/ 438275 h 1689706"/>
                <a:gd name="connsiteX59" fmla="*/ 1683823 w 2010054"/>
                <a:gd name="connsiteY59" fmla="*/ 209675 h 1689706"/>
                <a:gd name="connsiteX60" fmla="*/ 1402835 w 2010054"/>
                <a:gd name="connsiteY60" fmla="*/ 64420 h 1689706"/>
                <a:gd name="connsiteX61" fmla="*/ 1036123 w 2010054"/>
                <a:gd name="connsiteY61" fmla="*/ 126 h 1689706"/>
                <a:gd name="connsiteX62" fmla="*/ 624167 w 2010054"/>
                <a:gd name="connsiteY62" fmla="*/ 78708 h 1689706"/>
                <a:gd name="connsiteX63" fmla="*/ 433666 w 2010054"/>
                <a:gd name="connsiteY63" fmla="*/ 221582 h 1689706"/>
                <a:gd name="connsiteX64" fmla="*/ 226499 w 2010054"/>
                <a:gd name="connsiteY64" fmla="*/ 390650 h 1689706"/>
                <a:gd name="connsiteX65" fmla="*/ 81241 w 2010054"/>
                <a:gd name="connsiteY65" fmla="*/ 633539 h 1689706"/>
                <a:gd name="connsiteX66" fmla="*/ 5042 w 2010054"/>
                <a:gd name="connsiteY66" fmla="*/ 850231 h 1689706"/>
                <a:gd name="connsiteX67" fmla="*/ 12185 w 2010054"/>
                <a:gd name="connsiteY67" fmla="*/ 1100263 h 1689706"/>
                <a:gd name="connsiteX68" fmla="*/ 52667 w 2010054"/>
                <a:gd name="connsiteY68" fmla="*/ 1336008 h 1689706"/>
                <a:gd name="connsiteX69" fmla="*/ 102673 w 2010054"/>
                <a:gd name="connsiteY69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67192 w 2010054"/>
                <a:gd name="connsiteY49" fmla="*/ 871663 h 1689706"/>
                <a:gd name="connsiteX50" fmla="*/ 1957667 w 2010054"/>
                <a:gd name="connsiteY50" fmla="*/ 857376 h 1689706"/>
                <a:gd name="connsiteX51" fmla="*/ 1938617 w 2010054"/>
                <a:gd name="connsiteY51" fmla="*/ 804988 h 1689706"/>
                <a:gd name="connsiteX52" fmla="*/ 1919567 w 2010054"/>
                <a:gd name="connsiteY52" fmla="*/ 747838 h 1689706"/>
                <a:gd name="connsiteX53" fmla="*/ 1910042 w 2010054"/>
                <a:gd name="connsiteY53" fmla="*/ 728788 h 1689706"/>
                <a:gd name="connsiteX54" fmla="*/ 1886229 w 2010054"/>
                <a:gd name="connsiteY54" fmla="*/ 666876 h 1689706"/>
                <a:gd name="connsiteX55" fmla="*/ 1867179 w 2010054"/>
                <a:gd name="connsiteY55" fmla="*/ 619251 h 1689706"/>
                <a:gd name="connsiteX56" fmla="*/ 1848129 w 2010054"/>
                <a:gd name="connsiteY56" fmla="*/ 571626 h 1689706"/>
                <a:gd name="connsiteX57" fmla="*/ 1814792 w 2010054"/>
                <a:gd name="connsiteY57" fmla="*/ 438275 h 1689706"/>
                <a:gd name="connsiteX58" fmla="*/ 1683823 w 2010054"/>
                <a:gd name="connsiteY58" fmla="*/ 209675 h 1689706"/>
                <a:gd name="connsiteX59" fmla="*/ 1402835 w 2010054"/>
                <a:gd name="connsiteY59" fmla="*/ 64420 h 1689706"/>
                <a:gd name="connsiteX60" fmla="*/ 1036123 w 2010054"/>
                <a:gd name="connsiteY60" fmla="*/ 126 h 1689706"/>
                <a:gd name="connsiteX61" fmla="*/ 624167 w 2010054"/>
                <a:gd name="connsiteY61" fmla="*/ 78708 h 1689706"/>
                <a:gd name="connsiteX62" fmla="*/ 433666 w 2010054"/>
                <a:gd name="connsiteY62" fmla="*/ 221582 h 1689706"/>
                <a:gd name="connsiteX63" fmla="*/ 226499 w 2010054"/>
                <a:gd name="connsiteY63" fmla="*/ 390650 h 1689706"/>
                <a:gd name="connsiteX64" fmla="*/ 81241 w 2010054"/>
                <a:gd name="connsiteY64" fmla="*/ 633539 h 1689706"/>
                <a:gd name="connsiteX65" fmla="*/ 5042 w 2010054"/>
                <a:gd name="connsiteY65" fmla="*/ 850231 h 1689706"/>
                <a:gd name="connsiteX66" fmla="*/ 12185 w 2010054"/>
                <a:gd name="connsiteY66" fmla="*/ 1100263 h 1689706"/>
                <a:gd name="connsiteX67" fmla="*/ 52667 w 2010054"/>
                <a:gd name="connsiteY67" fmla="*/ 1336008 h 1689706"/>
                <a:gd name="connsiteX68" fmla="*/ 102673 w 2010054"/>
                <a:gd name="connsiteY68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76717 w 2010054"/>
                <a:gd name="connsiteY48" fmla="*/ 900238 h 1689706"/>
                <a:gd name="connsiteX49" fmla="*/ 1957667 w 2010054"/>
                <a:gd name="connsiteY49" fmla="*/ 857376 h 1689706"/>
                <a:gd name="connsiteX50" fmla="*/ 1938617 w 2010054"/>
                <a:gd name="connsiteY50" fmla="*/ 804988 h 1689706"/>
                <a:gd name="connsiteX51" fmla="*/ 1919567 w 2010054"/>
                <a:gd name="connsiteY51" fmla="*/ 747838 h 1689706"/>
                <a:gd name="connsiteX52" fmla="*/ 1910042 w 2010054"/>
                <a:gd name="connsiteY52" fmla="*/ 728788 h 1689706"/>
                <a:gd name="connsiteX53" fmla="*/ 1886229 w 2010054"/>
                <a:gd name="connsiteY53" fmla="*/ 666876 h 1689706"/>
                <a:gd name="connsiteX54" fmla="*/ 1867179 w 2010054"/>
                <a:gd name="connsiteY54" fmla="*/ 619251 h 1689706"/>
                <a:gd name="connsiteX55" fmla="*/ 1848129 w 2010054"/>
                <a:gd name="connsiteY55" fmla="*/ 571626 h 1689706"/>
                <a:gd name="connsiteX56" fmla="*/ 1814792 w 2010054"/>
                <a:gd name="connsiteY56" fmla="*/ 438275 h 1689706"/>
                <a:gd name="connsiteX57" fmla="*/ 1683823 w 2010054"/>
                <a:gd name="connsiteY57" fmla="*/ 209675 h 1689706"/>
                <a:gd name="connsiteX58" fmla="*/ 1402835 w 2010054"/>
                <a:gd name="connsiteY58" fmla="*/ 64420 h 1689706"/>
                <a:gd name="connsiteX59" fmla="*/ 1036123 w 2010054"/>
                <a:gd name="connsiteY59" fmla="*/ 126 h 1689706"/>
                <a:gd name="connsiteX60" fmla="*/ 624167 w 2010054"/>
                <a:gd name="connsiteY60" fmla="*/ 78708 h 1689706"/>
                <a:gd name="connsiteX61" fmla="*/ 433666 w 2010054"/>
                <a:gd name="connsiteY61" fmla="*/ 221582 h 1689706"/>
                <a:gd name="connsiteX62" fmla="*/ 226499 w 2010054"/>
                <a:gd name="connsiteY62" fmla="*/ 390650 h 1689706"/>
                <a:gd name="connsiteX63" fmla="*/ 81241 w 2010054"/>
                <a:gd name="connsiteY63" fmla="*/ 633539 h 1689706"/>
                <a:gd name="connsiteX64" fmla="*/ 5042 w 2010054"/>
                <a:gd name="connsiteY64" fmla="*/ 850231 h 1689706"/>
                <a:gd name="connsiteX65" fmla="*/ 12185 w 2010054"/>
                <a:gd name="connsiteY65" fmla="*/ 1100263 h 1689706"/>
                <a:gd name="connsiteX66" fmla="*/ 52667 w 2010054"/>
                <a:gd name="connsiteY66" fmla="*/ 1336008 h 1689706"/>
                <a:gd name="connsiteX67" fmla="*/ 102673 w 2010054"/>
                <a:gd name="connsiteY67" fmla="*/ 1543176 h 1689706"/>
                <a:gd name="connsiteX0" fmla="*/ 102673 w 2010054"/>
                <a:gd name="connsiteY0" fmla="*/ 1543176 h 1689706"/>
                <a:gd name="connsiteX1" fmla="*/ 155060 w 2010054"/>
                <a:gd name="connsiteY1" fmla="*/ 1602707 h 1689706"/>
                <a:gd name="connsiteX2" fmla="*/ 178873 w 2010054"/>
                <a:gd name="connsiteY2" fmla="*/ 1669381 h 1689706"/>
                <a:gd name="connsiteX3" fmla="*/ 169348 w 2010054"/>
                <a:gd name="connsiteY3" fmla="*/ 1481262 h 1689706"/>
                <a:gd name="connsiteX4" fmla="*/ 171729 w 2010054"/>
                <a:gd name="connsiteY4" fmla="*/ 1314576 h 1689706"/>
                <a:gd name="connsiteX5" fmla="*/ 166967 w 2010054"/>
                <a:gd name="connsiteY5" fmla="*/ 1247901 h 1689706"/>
                <a:gd name="connsiteX6" fmla="*/ 86004 w 2010054"/>
                <a:gd name="connsiteY6" fmla="*/ 1126456 h 1689706"/>
                <a:gd name="connsiteX7" fmla="*/ 176492 w 2010054"/>
                <a:gd name="connsiteY7" fmla="*/ 1119313 h 1689706"/>
                <a:gd name="connsiteX8" fmla="*/ 190779 w 2010054"/>
                <a:gd name="connsiteY8" fmla="*/ 1052638 h 1689706"/>
                <a:gd name="connsiteX9" fmla="*/ 205067 w 2010054"/>
                <a:gd name="connsiteY9" fmla="*/ 952626 h 1689706"/>
                <a:gd name="connsiteX10" fmla="*/ 216973 w 2010054"/>
                <a:gd name="connsiteY10" fmla="*/ 931195 h 1689706"/>
                <a:gd name="connsiteX11" fmla="*/ 252692 w 2010054"/>
                <a:gd name="connsiteY11" fmla="*/ 900238 h 1689706"/>
                <a:gd name="connsiteX12" fmla="*/ 266979 w 2010054"/>
                <a:gd name="connsiteY12" fmla="*/ 800225 h 1689706"/>
                <a:gd name="connsiteX13" fmla="*/ 295554 w 2010054"/>
                <a:gd name="connsiteY13" fmla="*/ 738313 h 1689706"/>
                <a:gd name="connsiteX14" fmla="*/ 547967 w 2010054"/>
                <a:gd name="connsiteY14" fmla="*/ 574007 h 1689706"/>
                <a:gd name="connsiteX15" fmla="*/ 695604 w 2010054"/>
                <a:gd name="connsiteY15" fmla="*/ 554956 h 1689706"/>
                <a:gd name="connsiteX16" fmla="*/ 869436 w 2010054"/>
                <a:gd name="connsiteY16" fmla="*/ 521619 h 1689706"/>
                <a:gd name="connsiteX17" fmla="*/ 986117 w 2010054"/>
                <a:gd name="connsiteY17" fmla="*/ 500188 h 1689706"/>
                <a:gd name="connsiteX18" fmla="*/ 1202810 w 2010054"/>
                <a:gd name="connsiteY18" fmla="*/ 490662 h 1689706"/>
                <a:gd name="connsiteX19" fmla="*/ 1343305 w 2010054"/>
                <a:gd name="connsiteY19" fmla="*/ 502569 h 1689706"/>
                <a:gd name="connsiteX20" fmla="*/ 1505229 w 2010054"/>
                <a:gd name="connsiteY20" fmla="*/ 533525 h 1689706"/>
                <a:gd name="connsiteX21" fmla="*/ 1652867 w 2010054"/>
                <a:gd name="connsiteY21" fmla="*/ 585913 h 1689706"/>
                <a:gd name="connsiteX22" fmla="*/ 1686204 w 2010054"/>
                <a:gd name="connsiteY22" fmla="*/ 604963 h 1689706"/>
                <a:gd name="connsiteX23" fmla="*/ 1714779 w 2010054"/>
                <a:gd name="connsiteY23" fmla="*/ 633538 h 1689706"/>
                <a:gd name="connsiteX24" fmla="*/ 1752879 w 2010054"/>
                <a:gd name="connsiteY24" fmla="*/ 681163 h 1689706"/>
                <a:gd name="connsiteX25" fmla="*/ 1771929 w 2010054"/>
                <a:gd name="connsiteY25" fmla="*/ 709738 h 1689706"/>
                <a:gd name="connsiteX26" fmla="*/ 1800504 w 2010054"/>
                <a:gd name="connsiteY26" fmla="*/ 762126 h 1689706"/>
                <a:gd name="connsiteX27" fmla="*/ 1843367 w 2010054"/>
                <a:gd name="connsiteY27" fmla="*/ 833563 h 1689706"/>
                <a:gd name="connsiteX28" fmla="*/ 1857654 w 2010054"/>
                <a:gd name="connsiteY28" fmla="*/ 862138 h 1689706"/>
                <a:gd name="connsiteX29" fmla="*/ 1867179 w 2010054"/>
                <a:gd name="connsiteY29" fmla="*/ 890713 h 1689706"/>
                <a:gd name="connsiteX30" fmla="*/ 1886229 w 2010054"/>
                <a:gd name="connsiteY30" fmla="*/ 933576 h 1689706"/>
                <a:gd name="connsiteX31" fmla="*/ 1905279 w 2010054"/>
                <a:gd name="connsiteY31" fmla="*/ 985963 h 1689706"/>
                <a:gd name="connsiteX32" fmla="*/ 1919567 w 2010054"/>
                <a:gd name="connsiteY32" fmla="*/ 1038351 h 1689706"/>
                <a:gd name="connsiteX33" fmla="*/ 1929092 w 2010054"/>
                <a:gd name="connsiteY33" fmla="*/ 1095501 h 1689706"/>
                <a:gd name="connsiteX34" fmla="*/ 1940998 w 2010054"/>
                <a:gd name="connsiteY34" fmla="*/ 1231232 h 1689706"/>
                <a:gd name="connsiteX35" fmla="*/ 1952904 w 2010054"/>
                <a:gd name="connsiteY35" fmla="*/ 1290763 h 1689706"/>
                <a:gd name="connsiteX36" fmla="*/ 1945760 w 2010054"/>
                <a:gd name="connsiteY36" fmla="*/ 1457451 h 1689706"/>
                <a:gd name="connsiteX37" fmla="*/ 1981479 w 2010054"/>
                <a:gd name="connsiteY37" fmla="*/ 1576513 h 1689706"/>
                <a:gd name="connsiteX38" fmla="*/ 1971954 w 2010054"/>
                <a:gd name="connsiteY38" fmla="*/ 1647951 h 1689706"/>
                <a:gd name="connsiteX39" fmla="*/ 1962429 w 2010054"/>
                <a:gd name="connsiteY39" fmla="*/ 1686051 h 1689706"/>
                <a:gd name="connsiteX40" fmla="*/ 1957667 w 2010054"/>
                <a:gd name="connsiteY40" fmla="*/ 1562225 h 1689706"/>
                <a:gd name="connsiteX41" fmla="*/ 1976717 w 2010054"/>
                <a:gd name="connsiteY41" fmla="*/ 1528888 h 1689706"/>
                <a:gd name="connsiteX42" fmla="*/ 1986242 w 2010054"/>
                <a:gd name="connsiteY42" fmla="*/ 1490788 h 1689706"/>
                <a:gd name="connsiteX43" fmla="*/ 1995767 w 2010054"/>
                <a:gd name="connsiteY43" fmla="*/ 1462213 h 1689706"/>
                <a:gd name="connsiteX44" fmla="*/ 2000529 w 2010054"/>
                <a:gd name="connsiteY44" fmla="*/ 1376488 h 1689706"/>
                <a:gd name="connsiteX45" fmla="*/ 2010054 w 2010054"/>
                <a:gd name="connsiteY45" fmla="*/ 1100263 h 1689706"/>
                <a:gd name="connsiteX46" fmla="*/ 2005292 w 2010054"/>
                <a:gd name="connsiteY46" fmla="*/ 957388 h 1689706"/>
                <a:gd name="connsiteX47" fmla="*/ 1986242 w 2010054"/>
                <a:gd name="connsiteY47" fmla="*/ 924051 h 1689706"/>
                <a:gd name="connsiteX48" fmla="*/ 1957667 w 2010054"/>
                <a:gd name="connsiteY48" fmla="*/ 857376 h 1689706"/>
                <a:gd name="connsiteX49" fmla="*/ 1938617 w 2010054"/>
                <a:gd name="connsiteY49" fmla="*/ 804988 h 1689706"/>
                <a:gd name="connsiteX50" fmla="*/ 1919567 w 2010054"/>
                <a:gd name="connsiteY50" fmla="*/ 747838 h 1689706"/>
                <a:gd name="connsiteX51" fmla="*/ 1910042 w 2010054"/>
                <a:gd name="connsiteY51" fmla="*/ 728788 h 1689706"/>
                <a:gd name="connsiteX52" fmla="*/ 1886229 w 2010054"/>
                <a:gd name="connsiteY52" fmla="*/ 666876 h 1689706"/>
                <a:gd name="connsiteX53" fmla="*/ 1867179 w 2010054"/>
                <a:gd name="connsiteY53" fmla="*/ 619251 h 1689706"/>
                <a:gd name="connsiteX54" fmla="*/ 1848129 w 2010054"/>
                <a:gd name="connsiteY54" fmla="*/ 571626 h 1689706"/>
                <a:gd name="connsiteX55" fmla="*/ 1814792 w 2010054"/>
                <a:gd name="connsiteY55" fmla="*/ 438275 h 1689706"/>
                <a:gd name="connsiteX56" fmla="*/ 1683823 w 2010054"/>
                <a:gd name="connsiteY56" fmla="*/ 209675 h 1689706"/>
                <a:gd name="connsiteX57" fmla="*/ 1402835 w 2010054"/>
                <a:gd name="connsiteY57" fmla="*/ 64420 h 1689706"/>
                <a:gd name="connsiteX58" fmla="*/ 1036123 w 2010054"/>
                <a:gd name="connsiteY58" fmla="*/ 126 h 1689706"/>
                <a:gd name="connsiteX59" fmla="*/ 624167 w 2010054"/>
                <a:gd name="connsiteY59" fmla="*/ 78708 h 1689706"/>
                <a:gd name="connsiteX60" fmla="*/ 433666 w 2010054"/>
                <a:gd name="connsiteY60" fmla="*/ 221582 h 1689706"/>
                <a:gd name="connsiteX61" fmla="*/ 226499 w 2010054"/>
                <a:gd name="connsiteY61" fmla="*/ 390650 h 1689706"/>
                <a:gd name="connsiteX62" fmla="*/ 81241 w 2010054"/>
                <a:gd name="connsiteY62" fmla="*/ 633539 h 1689706"/>
                <a:gd name="connsiteX63" fmla="*/ 5042 w 2010054"/>
                <a:gd name="connsiteY63" fmla="*/ 850231 h 1689706"/>
                <a:gd name="connsiteX64" fmla="*/ 12185 w 2010054"/>
                <a:gd name="connsiteY64" fmla="*/ 1100263 h 1689706"/>
                <a:gd name="connsiteX65" fmla="*/ 52667 w 2010054"/>
                <a:gd name="connsiteY65" fmla="*/ 1336008 h 1689706"/>
                <a:gd name="connsiteX66" fmla="*/ 102673 w 2010054"/>
                <a:gd name="connsiteY66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886229 w 2044419"/>
                <a:gd name="connsiteY52" fmla="*/ 666876 h 1689706"/>
                <a:gd name="connsiteX53" fmla="*/ 1867179 w 2044419"/>
                <a:gd name="connsiteY53" fmla="*/ 619251 h 1689706"/>
                <a:gd name="connsiteX54" fmla="*/ 1848129 w 2044419"/>
                <a:gd name="connsiteY54" fmla="*/ 571626 h 1689706"/>
                <a:gd name="connsiteX55" fmla="*/ 1814792 w 2044419"/>
                <a:gd name="connsiteY55" fmla="*/ 438275 h 1689706"/>
                <a:gd name="connsiteX56" fmla="*/ 1683823 w 2044419"/>
                <a:gd name="connsiteY56" fmla="*/ 209675 h 1689706"/>
                <a:gd name="connsiteX57" fmla="*/ 1402835 w 2044419"/>
                <a:gd name="connsiteY57" fmla="*/ 64420 h 1689706"/>
                <a:gd name="connsiteX58" fmla="*/ 1036123 w 2044419"/>
                <a:gd name="connsiteY58" fmla="*/ 126 h 1689706"/>
                <a:gd name="connsiteX59" fmla="*/ 624167 w 2044419"/>
                <a:gd name="connsiteY59" fmla="*/ 78708 h 1689706"/>
                <a:gd name="connsiteX60" fmla="*/ 433666 w 2044419"/>
                <a:gd name="connsiteY60" fmla="*/ 221582 h 1689706"/>
                <a:gd name="connsiteX61" fmla="*/ 226499 w 2044419"/>
                <a:gd name="connsiteY61" fmla="*/ 390650 h 1689706"/>
                <a:gd name="connsiteX62" fmla="*/ 81241 w 2044419"/>
                <a:gd name="connsiteY62" fmla="*/ 633539 h 1689706"/>
                <a:gd name="connsiteX63" fmla="*/ 5042 w 2044419"/>
                <a:gd name="connsiteY63" fmla="*/ 850231 h 1689706"/>
                <a:gd name="connsiteX64" fmla="*/ 12185 w 2044419"/>
                <a:gd name="connsiteY64" fmla="*/ 1100263 h 1689706"/>
                <a:gd name="connsiteX65" fmla="*/ 52667 w 2044419"/>
                <a:gd name="connsiteY65" fmla="*/ 1336008 h 1689706"/>
                <a:gd name="connsiteX66" fmla="*/ 102673 w 2044419"/>
                <a:gd name="connsiteY66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886229 w 2044419"/>
                <a:gd name="connsiteY52" fmla="*/ 666876 h 1689706"/>
                <a:gd name="connsiteX53" fmla="*/ 1867179 w 2044419"/>
                <a:gd name="connsiteY53" fmla="*/ 619251 h 1689706"/>
                <a:gd name="connsiteX54" fmla="*/ 1921947 w 2044419"/>
                <a:gd name="connsiteY54" fmla="*/ 559719 h 1689706"/>
                <a:gd name="connsiteX55" fmla="*/ 1814792 w 2044419"/>
                <a:gd name="connsiteY55" fmla="*/ 438275 h 1689706"/>
                <a:gd name="connsiteX56" fmla="*/ 1683823 w 2044419"/>
                <a:gd name="connsiteY56" fmla="*/ 209675 h 1689706"/>
                <a:gd name="connsiteX57" fmla="*/ 1402835 w 2044419"/>
                <a:gd name="connsiteY57" fmla="*/ 64420 h 1689706"/>
                <a:gd name="connsiteX58" fmla="*/ 1036123 w 2044419"/>
                <a:gd name="connsiteY58" fmla="*/ 126 h 1689706"/>
                <a:gd name="connsiteX59" fmla="*/ 624167 w 2044419"/>
                <a:gd name="connsiteY59" fmla="*/ 78708 h 1689706"/>
                <a:gd name="connsiteX60" fmla="*/ 433666 w 2044419"/>
                <a:gd name="connsiteY60" fmla="*/ 221582 h 1689706"/>
                <a:gd name="connsiteX61" fmla="*/ 226499 w 2044419"/>
                <a:gd name="connsiteY61" fmla="*/ 390650 h 1689706"/>
                <a:gd name="connsiteX62" fmla="*/ 81241 w 2044419"/>
                <a:gd name="connsiteY62" fmla="*/ 633539 h 1689706"/>
                <a:gd name="connsiteX63" fmla="*/ 5042 w 2044419"/>
                <a:gd name="connsiteY63" fmla="*/ 850231 h 1689706"/>
                <a:gd name="connsiteX64" fmla="*/ 12185 w 2044419"/>
                <a:gd name="connsiteY64" fmla="*/ 1100263 h 1689706"/>
                <a:gd name="connsiteX65" fmla="*/ 52667 w 2044419"/>
                <a:gd name="connsiteY65" fmla="*/ 1336008 h 1689706"/>
                <a:gd name="connsiteX66" fmla="*/ 102673 w 2044419"/>
                <a:gd name="connsiteY66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886229 w 2044419"/>
                <a:gd name="connsiteY52" fmla="*/ 666876 h 1689706"/>
                <a:gd name="connsiteX53" fmla="*/ 1867179 w 2044419"/>
                <a:gd name="connsiteY53" fmla="*/ 619251 h 1689706"/>
                <a:gd name="connsiteX54" fmla="*/ 1921947 w 2044419"/>
                <a:gd name="connsiteY54" fmla="*/ 559719 h 1689706"/>
                <a:gd name="connsiteX55" fmla="*/ 1860035 w 2044419"/>
                <a:gd name="connsiteY55" fmla="*/ 426368 h 1689706"/>
                <a:gd name="connsiteX56" fmla="*/ 1683823 w 2044419"/>
                <a:gd name="connsiteY56" fmla="*/ 209675 h 1689706"/>
                <a:gd name="connsiteX57" fmla="*/ 1402835 w 2044419"/>
                <a:gd name="connsiteY57" fmla="*/ 64420 h 1689706"/>
                <a:gd name="connsiteX58" fmla="*/ 1036123 w 2044419"/>
                <a:gd name="connsiteY58" fmla="*/ 126 h 1689706"/>
                <a:gd name="connsiteX59" fmla="*/ 624167 w 2044419"/>
                <a:gd name="connsiteY59" fmla="*/ 78708 h 1689706"/>
                <a:gd name="connsiteX60" fmla="*/ 433666 w 2044419"/>
                <a:gd name="connsiteY60" fmla="*/ 221582 h 1689706"/>
                <a:gd name="connsiteX61" fmla="*/ 226499 w 2044419"/>
                <a:gd name="connsiteY61" fmla="*/ 390650 h 1689706"/>
                <a:gd name="connsiteX62" fmla="*/ 81241 w 2044419"/>
                <a:gd name="connsiteY62" fmla="*/ 633539 h 1689706"/>
                <a:gd name="connsiteX63" fmla="*/ 5042 w 2044419"/>
                <a:gd name="connsiteY63" fmla="*/ 850231 h 1689706"/>
                <a:gd name="connsiteX64" fmla="*/ 12185 w 2044419"/>
                <a:gd name="connsiteY64" fmla="*/ 1100263 h 1689706"/>
                <a:gd name="connsiteX65" fmla="*/ 52667 w 2044419"/>
                <a:gd name="connsiteY65" fmla="*/ 1336008 h 1689706"/>
                <a:gd name="connsiteX66" fmla="*/ 102673 w 2044419"/>
                <a:gd name="connsiteY66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886229 w 2044419"/>
                <a:gd name="connsiteY52" fmla="*/ 666876 h 1689706"/>
                <a:gd name="connsiteX53" fmla="*/ 1983860 w 2044419"/>
                <a:gd name="connsiteY53" fmla="*/ 638301 h 1689706"/>
                <a:gd name="connsiteX54" fmla="*/ 1921947 w 2044419"/>
                <a:gd name="connsiteY54" fmla="*/ 559719 h 1689706"/>
                <a:gd name="connsiteX55" fmla="*/ 1860035 w 2044419"/>
                <a:gd name="connsiteY55" fmla="*/ 426368 h 1689706"/>
                <a:gd name="connsiteX56" fmla="*/ 1683823 w 2044419"/>
                <a:gd name="connsiteY56" fmla="*/ 209675 h 1689706"/>
                <a:gd name="connsiteX57" fmla="*/ 1402835 w 2044419"/>
                <a:gd name="connsiteY57" fmla="*/ 64420 h 1689706"/>
                <a:gd name="connsiteX58" fmla="*/ 1036123 w 2044419"/>
                <a:gd name="connsiteY58" fmla="*/ 126 h 1689706"/>
                <a:gd name="connsiteX59" fmla="*/ 624167 w 2044419"/>
                <a:gd name="connsiteY59" fmla="*/ 78708 h 1689706"/>
                <a:gd name="connsiteX60" fmla="*/ 433666 w 2044419"/>
                <a:gd name="connsiteY60" fmla="*/ 221582 h 1689706"/>
                <a:gd name="connsiteX61" fmla="*/ 226499 w 2044419"/>
                <a:gd name="connsiteY61" fmla="*/ 390650 h 1689706"/>
                <a:gd name="connsiteX62" fmla="*/ 81241 w 2044419"/>
                <a:gd name="connsiteY62" fmla="*/ 633539 h 1689706"/>
                <a:gd name="connsiteX63" fmla="*/ 5042 w 2044419"/>
                <a:gd name="connsiteY63" fmla="*/ 850231 h 1689706"/>
                <a:gd name="connsiteX64" fmla="*/ 12185 w 2044419"/>
                <a:gd name="connsiteY64" fmla="*/ 1100263 h 1689706"/>
                <a:gd name="connsiteX65" fmla="*/ 52667 w 2044419"/>
                <a:gd name="connsiteY65" fmla="*/ 1336008 h 1689706"/>
                <a:gd name="connsiteX66" fmla="*/ 102673 w 2044419"/>
                <a:gd name="connsiteY66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886229 w 2044419"/>
                <a:gd name="connsiteY52" fmla="*/ 666876 h 1689706"/>
                <a:gd name="connsiteX53" fmla="*/ 1983860 w 2044419"/>
                <a:gd name="connsiteY53" fmla="*/ 638301 h 1689706"/>
                <a:gd name="connsiteX54" fmla="*/ 1860035 w 2044419"/>
                <a:gd name="connsiteY54" fmla="*/ 426368 h 1689706"/>
                <a:gd name="connsiteX55" fmla="*/ 1683823 w 2044419"/>
                <a:gd name="connsiteY55" fmla="*/ 209675 h 1689706"/>
                <a:gd name="connsiteX56" fmla="*/ 1402835 w 2044419"/>
                <a:gd name="connsiteY56" fmla="*/ 64420 h 1689706"/>
                <a:gd name="connsiteX57" fmla="*/ 1036123 w 2044419"/>
                <a:gd name="connsiteY57" fmla="*/ 126 h 1689706"/>
                <a:gd name="connsiteX58" fmla="*/ 624167 w 2044419"/>
                <a:gd name="connsiteY58" fmla="*/ 78708 h 1689706"/>
                <a:gd name="connsiteX59" fmla="*/ 433666 w 2044419"/>
                <a:gd name="connsiteY59" fmla="*/ 221582 h 1689706"/>
                <a:gd name="connsiteX60" fmla="*/ 226499 w 2044419"/>
                <a:gd name="connsiteY60" fmla="*/ 390650 h 1689706"/>
                <a:gd name="connsiteX61" fmla="*/ 81241 w 2044419"/>
                <a:gd name="connsiteY61" fmla="*/ 633539 h 1689706"/>
                <a:gd name="connsiteX62" fmla="*/ 5042 w 2044419"/>
                <a:gd name="connsiteY62" fmla="*/ 850231 h 1689706"/>
                <a:gd name="connsiteX63" fmla="*/ 12185 w 2044419"/>
                <a:gd name="connsiteY63" fmla="*/ 1100263 h 1689706"/>
                <a:gd name="connsiteX64" fmla="*/ 52667 w 2044419"/>
                <a:gd name="connsiteY64" fmla="*/ 1336008 h 1689706"/>
                <a:gd name="connsiteX65" fmla="*/ 102673 w 2044419"/>
                <a:gd name="connsiteY65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10042 w 2044419"/>
                <a:gd name="connsiteY51" fmla="*/ 728788 h 1689706"/>
                <a:gd name="connsiteX52" fmla="*/ 1983860 w 2044419"/>
                <a:gd name="connsiteY52" fmla="*/ 638301 h 1689706"/>
                <a:gd name="connsiteX53" fmla="*/ 1860035 w 2044419"/>
                <a:gd name="connsiteY53" fmla="*/ 426368 h 1689706"/>
                <a:gd name="connsiteX54" fmla="*/ 1683823 w 2044419"/>
                <a:gd name="connsiteY54" fmla="*/ 209675 h 1689706"/>
                <a:gd name="connsiteX55" fmla="*/ 1402835 w 2044419"/>
                <a:gd name="connsiteY55" fmla="*/ 64420 h 1689706"/>
                <a:gd name="connsiteX56" fmla="*/ 1036123 w 2044419"/>
                <a:gd name="connsiteY56" fmla="*/ 126 h 1689706"/>
                <a:gd name="connsiteX57" fmla="*/ 624167 w 2044419"/>
                <a:gd name="connsiteY57" fmla="*/ 78708 h 1689706"/>
                <a:gd name="connsiteX58" fmla="*/ 433666 w 2044419"/>
                <a:gd name="connsiteY58" fmla="*/ 221582 h 1689706"/>
                <a:gd name="connsiteX59" fmla="*/ 226499 w 2044419"/>
                <a:gd name="connsiteY59" fmla="*/ 390650 h 1689706"/>
                <a:gd name="connsiteX60" fmla="*/ 81241 w 2044419"/>
                <a:gd name="connsiteY60" fmla="*/ 633539 h 1689706"/>
                <a:gd name="connsiteX61" fmla="*/ 5042 w 2044419"/>
                <a:gd name="connsiteY61" fmla="*/ 850231 h 1689706"/>
                <a:gd name="connsiteX62" fmla="*/ 12185 w 2044419"/>
                <a:gd name="connsiteY62" fmla="*/ 1100263 h 1689706"/>
                <a:gd name="connsiteX63" fmla="*/ 52667 w 2044419"/>
                <a:gd name="connsiteY63" fmla="*/ 1336008 h 1689706"/>
                <a:gd name="connsiteX64" fmla="*/ 102673 w 2044419"/>
                <a:gd name="connsiteY64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19567 w 2044419"/>
                <a:gd name="connsiteY50" fmla="*/ 747838 h 1689706"/>
                <a:gd name="connsiteX51" fmla="*/ 1983860 w 2044419"/>
                <a:gd name="connsiteY51" fmla="*/ 638301 h 1689706"/>
                <a:gd name="connsiteX52" fmla="*/ 1860035 w 2044419"/>
                <a:gd name="connsiteY52" fmla="*/ 426368 h 1689706"/>
                <a:gd name="connsiteX53" fmla="*/ 1683823 w 2044419"/>
                <a:gd name="connsiteY53" fmla="*/ 209675 h 1689706"/>
                <a:gd name="connsiteX54" fmla="*/ 1402835 w 2044419"/>
                <a:gd name="connsiteY54" fmla="*/ 64420 h 1689706"/>
                <a:gd name="connsiteX55" fmla="*/ 1036123 w 2044419"/>
                <a:gd name="connsiteY55" fmla="*/ 126 h 1689706"/>
                <a:gd name="connsiteX56" fmla="*/ 624167 w 2044419"/>
                <a:gd name="connsiteY56" fmla="*/ 78708 h 1689706"/>
                <a:gd name="connsiteX57" fmla="*/ 433666 w 2044419"/>
                <a:gd name="connsiteY57" fmla="*/ 221582 h 1689706"/>
                <a:gd name="connsiteX58" fmla="*/ 226499 w 2044419"/>
                <a:gd name="connsiteY58" fmla="*/ 390650 h 1689706"/>
                <a:gd name="connsiteX59" fmla="*/ 81241 w 2044419"/>
                <a:gd name="connsiteY59" fmla="*/ 633539 h 1689706"/>
                <a:gd name="connsiteX60" fmla="*/ 5042 w 2044419"/>
                <a:gd name="connsiteY60" fmla="*/ 850231 h 1689706"/>
                <a:gd name="connsiteX61" fmla="*/ 12185 w 2044419"/>
                <a:gd name="connsiteY61" fmla="*/ 1100263 h 1689706"/>
                <a:gd name="connsiteX62" fmla="*/ 52667 w 2044419"/>
                <a:gd name="connsiteY62" fmla="*/ 1336008 h 1689706"/>
                <a:gd name="connsiteX63" fmla="*/ 102673 w 2044419"/>
                <a:gd name="connsiteY63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1938617 w 2044419"/>
                <a:gd name="connsiteY49" fmla="*/ 804988 h 1689706"/>
                <a:gd name="connsiteX50" fmla="*/ 1983860 w 2044419"/>
                <a:gd name="connsiteY50" fmla="*/ 638301 h 1689706"/>
                <a:gd name="connsiteX51" fmla="*/ 1860035 w 2044419"/>
                <a:gd name="connsiteY51" fmla="*/ 426368 h 1689706"/>
                <a:gd name="connsiteX52" fmla="*/ 1683823 w 2044419"/>
                <a:gd name="connsiteY52" fmla="*/ 209675 h 1689706"/>
                <a:gd name="connsiteX53" fmla="*/ 1402835 w 2044419"/>
                <a:gd name="connsiteY53" fmla="*/ 64420 h 1689706"/>
                <a:gd name="connsiteX54" fmla="*/ 1036123 w 2044419"/>
                <a:gd name="connsiteY54" fmla="*/ 126 h 1689706"/>
                <a:gd name="connsiteX55" fmla="*/ 624167 w 2044419"/>
                <a:gd name="connsiteY55" fmla="*/ 78708 h 1689706"/>
                <a:gd name="connsiteX56" fmla="*/ 433666 w 2044419"/>
                <a:gd name="connsiteY56" fmla="*/ 221582 h 1689706"/>
                <a:gd name="connsiteX57" fmla="*/ 226499 w 2044419"/>
                <a:gd name="connsiteY57" fmla="*/ 390650 h 1689706"/>
                <a:gd name="connsiteX58" fmla="*/ 81241 w 2044419"/>
                <a:gd name="connsiteY58" fmla="*/ 633539 h 1689706"/>
                <a:gd name="connsiteX59" fmla="*/ 5042 w 2044419"/>
                <a:gd name="connsiteY59" fmla="*/ 850231 h 1689706"/>
                <a:gd name="connsiteX60" fmla="*/ 12185 w 2044419"/>
                <a:gd name="connsiteY60" fmla="*/ 1100263 h 1689706"/>
                <a:gd name="connsiteX61" fmla="*/ 52667 w 2044419"/>
                <a:gd name="connsiteY61" fmla="*/ 1336008 h 1689706"/>
                <a:gd name="connsiteX62" fmla="*/ 102673 w 2044419"/>
                <a:gd name="connsiteY62" fmla="*/ 1543176 h 1689706"/>
                <a:gd name="connsiteX0" fmla="*/ 102673 w 2044419"/>
                <a:gd name="connsiteY0" fmla="*/ 1543176 h 1689706"/>
                <a:gd name="connsiteX1" fmla="*/ 155060 w 2044419"/>
                <a:gd name="connsiteY1" fmla="*/ 1602707 h 1689706"/>
                <a:gd name="connsiteX2" fmla="*/ 178873 w 2044419"/>
                <a:gd name="connsiteY2" fmla="*/ 1669381 h 1689706"/>
                <a:gd name="connsiteX3" fmla="*/ 169348 w 2044419"/>
                <a:gd name="connsiteY3" fmla="*/ 1481262 h 1689706"/>
                <a:gd name="connsiteX4" fmla="*/ 171729 w 2044419"/>
                <a:gd name="connsiteY4" fmla="*/ 1314576 h 1689706"/>
                <a:gd name="connsiteX5" fmla="*/ 166967 w 2044419"/>
                <a:gd name="connsiteY5" fmla="*/ 1247901 h 1689706"/>
                <a:gd name="connsiteX6" fmla="*/ 86004 w 2044419"/>
                <a:gd name="connsiteY6" fmla="*/ 1126456 h 1689706"/>
                <a:gd name="connsiteX7" fmla="*/ 176492 w 2044419"/>
                <a:gd name="connsiteY7" fmla="*/ 1119313 h 1689706"/>
                <a:gd name="connsiteX8" fmla="*/ 190779 w 2044419"/>
                <a:gd name="connsiteY8" fmla="*/ 1052638 h 1689706"/>
                <a:gd name="connsiteX9" fmla="*/ 205067 w 2044419"/>
                <a:gd name="connsiteY9" fmla="*/ 952626 h 1689706"/>
                <a:gd name="connsiteX10" fmla="*/ 216973 w 2044419"/>
                <a:gd name="connsiteY10" fmla="*/ 931195 h 1689706"/>
                <a:gd name="connsiteX11" fmla="*/ 252692 w 2044419"/>
                <a:gd name="connsiteY11" fmla="*/ 900238 h 1689706"/>
                <a:gd name="connsiteX12" fmla="*/ 266979 w 2044419"/>
                <a:gd name="connsiteY12" fmla="*/ 800225 h 1689706"/>
                <a:gd name="connsiteX13" fmla="*/ 295554 w 2044419"/>
                <a:gd name="connsiteY13" fmla="*/ 738313 h 1689706"/>
                <a:gd name="connsiteX14" fmla="*/ 547967 w 2044419"/>
                <a:gd name="connsiteY14" fmla="*/ 574007 h 1689706"/>
                <a:gd name="connsiteX15" fmla="*/ 695604 w 2044419"/>
                <a:gd name="connsiteY15" fmla="*/ 554956 h 1689706"/>
                <a:gd name="connsiteX16" fmla="*/ 869436 w 2044419"/>
                <a:gd name="connsiteY16" fmla="*/ 521619 h 1689706"/>
                <a:gd name="connsiteX17" fmla="*/ 986117 w 2044419"/>
                <a:gd name="connsiteY17" fmla="*/ 500188 h 1689706"/>
                <a:gd name="connsiteX18" fmla="*/ 1202810 w 2044419"/>
                <a:gd name="connsiteY18" fmla="*/ 490662 h 1689706"/>
                <a:gd name="connsiteX19" fmla="*/ 1343305 w 2044419"/>
                <a:gd name="connsiteY19" fmla="*/ 502569 h 1689706"/>
                <a:gd name="connsiteX20" fmla="*/ 1505229 w 2044419"/>
                <a:gd name="connsiteY20" fmla="*/ 533525 h 1689706"/>
                <a:gd name="connsiteX21" fmla="*/ 1652867 w 2044419"/>
                <a:gd name="connsiteY21" fmla="*/ 585913 h 1689706"/>
                <a:gd name="connsiteX22" fmla="*/ 1686204 w 2044419"/>
                <a:gd name="connsiteY22" fmla="*/ 604963 h 1689706"/>
                <a:gd name="connsiteX23" fmla="*/ 1714779 w 2044419"/>
                <a:gd name="connsiteY23" fmla="*/ 633538 h 1689706"/>
                <a:gd name="connsiteX24" fmla="*/ 1752879 w 2044419"/>
                <a:gd name="connsiteY24" fmla="*/ 681163 h 1689706"/>
                <a:gd name="connsiteX25" fmla="*/ 1771929 w 2044419"/>
                <a:gd name="connsiteY25" fmla="*/ 709738 h 1689706"/>
                <a:gd name="connsiteX26" fmla="*/ 1800504 w 2044419"/>
                <a:gd name="connsiteY26" fmla="*/ 762126 h 1689706"/>
                <a:gd name="connsiteX27" fmla="*/ 1843367 w 2044419"/>
                <a:gd name="connsiteY27" fmla="*/ 833563 h 1689706"/>
                <a:gd name="connsiteX28" fmla="*/ 1857654 w 2044419"/>
                <a:gd name="connsiteY28" fmla="*/ 862138 h 1689706"/>
                <a:gd name="connsiteX29" fmla="*/ 1867179 w 2044419"/>
                <a:gd name="connsiteY29" fmla="*/ 890713 h 1689706"/>
                <a:gd name="connsiteX30" fmla="*/ 1886229 w 2044419"/>
                <a:gd name="connsiteY30" fmla="*/ 933576 h 1689706"/>
                <a:gd name="connsiteX31" fmla="*/ 1905279 w 2044419"/>
                <a:gd name="connsiteY31" fmla="*/ 985963 h 1689706"/>
                <a:gd name="connsiteX32" fmla="*/ 1919567 w 2044419"/>
                <a:gd name="connsiteY32" fmla="*/ 1038351 h 1689706"/>
                <a:gd name="connsiteX33" fmla="*/ 1929092 w 2044419"/>
                <a:gd name="connsiteY33" fmla="*/ 1095501 h 1689706"/>
                <a:gd name="connsiteX34" fmla="*/ 1940998 w 2044419"/>
                <a:gd name="connsiteY34" fmla="*/ 1231232 h 1689706"/>
                <a:gd name="connsiteX35" fmla="*/ 1952904 w 2044419"/>
                <a:gd name="connsiteY35" fmla="*/ 1290763 h 1689706"/>
                <a:gd name="connsiteX36" fmla="*/ 1945760 w 2044419"/>
                <a:gd name="connsiteY36" fmla="*/ 1457451 h 1689706"/>
                <a:gd name="connsiteX37" fmla="*/ 1981479 w 2044419"/>
                <a:gd name="connsiteY37" fmla="*/ 1576513 h 1689706"/>
                <a:gd name="connsiteX38" fmla="*/ 1971954 w 2044419"/>
                <a:gd name="connsiteY38" fmla="*/ 1647951 h 1689706"/>
                <a:gd name="connsiteX39" fmla="*/ 1962429 w 2044419"/>
                <a:gd name="connsiteY39" fmla="*/ 1686051 h 1689706"/>
                <a:gd name="connsiteX40" fmla="*/ 1957667 w 2044419"/>
                <a:gd name="connsiteY40" fmla="*/ 1562225 h 1689706"/>
                <a:gd name="connsiteX41" fmla="*/ 1976717 w 2044419"/>
                <a:gd name="connsiteY41" fmla="*/ 1528888 h 1689706"/>
                <a:gd name="connsiteX42" fmla="*/ 1986242 w 2044419"/>
                <a:gd name="connsiteY42" fmla="*/ 1490788 h 1689706"/>
                <a:gd name="connsiteX43" fmla="*/ 1995767 w 2044419"/>
                <a:gd name="connsiteY43" fmla="*/ 1462213 h 1689706"/>
                <a:gd name="connsiteX44" fmla="*/ 2000529 w 2044419"/>
                <a:gd name="connsiteY44" fmla="*/ 1376488 h 1689706"/>
                <a:gd name="connsiteX45" fmla="*/ 2010054 w 2044419"/>
                <a:gd name="connsiteY45" fmla="*/ 1100263 h 1689706"/>
                <a:gd name="connsiteX46" fmla="*/ 2005292 w 2044419"/>
                <a:gd name="connsiteY46" fmla="*/ 957388 h 1689706"/>
                <a:gd name="connsiteX47" fmla="*/ 2043392 w 2044419"/>
                <a:gd name="connsiteY47" fmla="*/ 912145 h 1689706"/>
                <a:gd name="connsiteX48" fmla="*/ 1957667 w 2044419"/>
                <a:gd name="connsiteY48" fmla="*/ 857376 h 1689706"/>
                <a:gd name="connsiteX49" fmla="*/ 2019579 w 2044419"/>
                <a:gd name="connsiteY49" fmla="*/ 831182 h 1689706"/>
                <a:gd name="connsiteX50" fmla="*/ 1983860 w 2044419"/>
                <a:gd name="connsiteY50" fmla="*/ 638301 h 1689706"/>
                <a:gd name="connsiteX51" fmla="*/ 1860035 w 2044419"/>
                <a:gd name="connsiteY51" fmla="*/ 426368 h 1689706"/>
                <a:gd name="connsiteX52" fmla="*/ 1683823 w 2044419"/>
                <a:gd name="connsiteY52" fmla="*/ 209675 h 1689706"/>
                <a:gd name="connsiteX53" fmla="*/ 1402835 w 2044419"/>
                <a:gd name="connsiteY53" fmla="*/ 64420 h 1689706"/>
                <a:gd name="connsiteX54" fmla="*/ 1036123 w 2044419"/>
                <a:gd name="connsiteY54" fmla="*/ 126 h 1689706"/>
                <a:gd name="connsiteX55" fmla="*/ 624167 w 2044419"/>
                <a:gd name="connsiteY55" fmla="*/ 78708 h 1689706"/>
                <a:gd name="connsiteX56" fmla="*/ 433666 w 2044419"/>
                <a:gd name="connsiteY56" fmla="*/ 221582 h 1689706"/>
                <a:gd name="connsiteX57" fmla="*/ 226499 w 2044419"/>
                <a:gd name="connsiteY57" fmla="*/ 390650 h 1689706"/>
                <a:gd name="connsiteX58" fmla="*/ 81241 w 2044419"/>
                <a:gd name="connsiteY58" fmla="*/ 633539 h 1689706"/>
                <a:gd name="connsiteX59" fmla="*/ 5042 w 2044419"/>
                <a:gd name="connsiteY59" fmla="*/ 850231 h 1689706"/>
                <a:gd name="connsiteX60" fmla="*/ 12185 w 2044419"/>
                <a:gd name="connsiteY60" fmla="*/ 1100263 h 1689706"/>
                <a:gd name="connsiteX61" fmla="*/ 52667 w 2044419"/>
                <a:gd name="connsiteY61" fmla="*/ 1336008 h 1689706"/>
                <a:gd name="connsiteX62" fmla="*/ 102673 w 2044419"/>
                <a:gd name="connsiteY62" fmla="*/ 1543176 h 1689706"/>
                <a:gd name="connsiteX0" fmla="*/ 102673 w 2043626"/>
                <a:gd name="connsiteY0" fmla="*/ 1543176 h 1689706"/>
                <a:gd name="connsiteX1" fmla="*/ 155060 w 2043626"/>
                <a:gd name="connsiteY1" fmla="*/ 1602707 h 1689706"/>
                <a:gd name="connsiteX2" fmla="*/ 178873 w 2043626"/>
                <a:gd name="connsiteY2" fmla="*/ 1669381 h 1689706"/>
                <a:gd name="connsiteX3" fmla="*/ 169348 w 2043626"/>
                <a:gd name="connsiteY3" fmla="*/ 1481262 h 1689706"/>
                <a:gd name="connsiteX4" fmla="*/ 171729 w 2043626"/>
                <a:gd name="connsiteY4" fmla="*/ 1314576 h 1689706"/>
                <a:gd name="connsiteX5" fmla="*/ 166967 w 2043626"/>
                <a:gd name="connsiteY5" fmla="*/ 1247901 h 1689706"/>
                <a:gd name="connsiteX6" fmla="*/ 86004 w 2043626"/>
                <a:gd name="connsiteY6" fmla="*/ 1126456 h 1689706"/>
                <a:gd name="connsiteX7" fmla="*/ 176492 w 2043626"/>
                <a:gd name="connsiteY7" fmla="*/ 1119313 h 1689706"/>
                <a:gd name="connsiteX8" fmla="*/ 190779 w 2043626"/>
                <a:gd name="connsiteY8" fmla="*/ 1052638 h 1689706"/>
                <a:gd name="connsiteX9" fmla="*/ 205067 w 2043626"/>
                <a:gd name="connsiteY9" fmla="*/ 952626 h 1689706"/>
                <a:gd name="connsiteX10" fmla="*/ 216973 w 2043626"/>
                <a:gd name="connsiteY10" fmla="*/ 931195 h 1689706"/>
                <a:gd name="connsiteX11" fmla="*/ 252692 w 2043626"/>
                <a:gd name="connsiteY11" fmla="*/ 900238 h 1689706"/>
                <a:gd name="connsiteX12" fmla="*/ 266979 w 2043626"/>
                <a:gd name="connsiteY12" fmla="*/ 800225 h 1689706"/>
                <a:gd name="connsiteX13" fmla="*/ 295554 w 2043626"/>
                <a:gd name="connsiteY13" fmla="*/ 738313 h 1689706"/>
                <a:gd name="connsiteX14" fmla="*/ 547967 w 2043626"/>
                <a:gd name="connsiteY14" fmla="*/ 574007 h 1689706"/>
                <a:gd name="connsiteX15" fmla="*/ 695604 w 2043626"/>
                <a:gd name="connsiteY15" fmla="*/ 554956 h 1689706"/>
                <a:gd name="connsiteX16" fmla="*/ 869436 w 2043626"/>
                <a:gd name="connsiteY16" fmla="*/ 521619 h 1689706"/>
                <a:gd name="connsiteX17" fmla="*/ 986117 w 2043626"/>
                <a:gd name="connsiteY17" fmla="*/ 500188 h 1689706"/>
                <a:gd name="connsiteX18" fmla="*/ 1202810 w 2043626"/>
                <a:gd name="connsiteY18" fmla="*/ 490662 h 1689706"/>
                <a:gd name="connsiteX19" fmla="*/ 1343305 w 2043626"/>
                <a:gd name="connsiteY19" fmla="*/ 502569 h 1689706"/>
                <a:gd name="connsiteX20" fmla="*/ 1505229 w 2043626"/>
                <a:gd name="connsiteY20" fmla="*/ 533525 h 1689706"/>
                <a:gd name="connsiteX21" fmla="*/ 1652867 w 2043626"/>
                <a:gd name="connsiteY21" fmla="*/ 585913 h 1689706"/>
                <a:gd name="connsiteX22" fmla="*/ 1686204 w 2043626"/>
                <a:gd name="connsiteY22" fmla="*/ 604963 h 1689706"/>
                <a:gd name="connsiteX23" fmla="*/ 1714779 w 2043626"/>
                <a:gd name="connsiteY23" fmla="*/ 633538 h 1689706"/>
                <a:gd name="connsiteX24" fmla="*/ 1752879 w 2043626"/>
                <a:gd name="connsiteY24" fmla="*/ 681163 h 1689706"/>
                <a:gd name="connsiteX25" fmla="*/ 1771929 w 2043626"/>
                <a:gd name="connsiteY25" fmla="*/ 709738 h 1689706"/>
                <a:gd name="connsiteX26" fmla="*/ 1800504 w 2043626"/>
                <a:gd name="connsiteY26" fmla="*/ 762126 h 1689706"/>
                <a:gd name="connsiteX27" fmla="*/ 1843367 w 2043626"/>
                <a:gd name="connsiteY27" fmla="*/ 833563 h 1689706"/>
                <a:gd name="connsiteX28" fmla="*/ 1857654 w 2043626"/>
                <a:gd name="connsiteY28" fmla="*/ 862138 h 1689706"/>
                <a:gd name="connsiteX29" fmla="*/ 1867179 w 2043626"/>
                <a:gd name="connsiteY29" fmla="*/ 890713 h 1689706"/>
                <a:gd name="connsiteX30" fmla="*/ 1886229 w 2043626"/>
                <a:gd name="connsiteY30" fmla="*/ 933576 h 1689706"/>
                <a:gd name="connsiteX31" fmla="*/ 1905279 w 2043626"/>
                <a:gd name="connsiteY31" fmla="*/ 985963 h 1689706"/>
                <a:gd name="connsiteX32" fmla="*/ 1919567 w 2043626"/>
                <a:gd name="connsiteY32" fmla="*/ 1038351 h 1689706"/>
                <a:gd name="connsiteX33" fmla="*/ 1929092 w 2043626"/>
                <a:gd name="connsiteY33" fmla="*/ 1095501 h 1689706"/>
                <a:gd name="connsiteX34" fmla="*/ 1940998 w 2043626"/>
                <a:gd name="connsiteY34" fmla="*/ 1231232 h 1689706"/>
                <a:gd name="connsiteX35" fmla="*/ 1952904 w 2043626"/>
                <a:gd name="connsiteY35" fmla="*/ 1290763 h 1689706"/>
                <a:gd name="connsiteX36" fmla="*/ 1945760 w 2043626"/>
                <a:gd name="connsiteY36" fmla="*/ 1457451 h 1689706"/>
                <a:gd name="connsiteX37" fmla="*/ 1981479 w 2043626"/>
                <a:gd name="connsiteY37" fmla="*/ 1576513 h 1689706"/>
                <a:gd name="connsiteX38" fmla="*/ 1971954 w 2043626"/>
                <a:gd name="connsiteY38" fmla="*/ 1647951 h 1689706"/>
                <a:gd name="connsiteX39" fmla="*/ 1962429 w 2043626"/>
                <a:gd name="connsiteY39" fmla="*/ 1686051 h 1689706"/>
                <a:gd name="connsiteX40" fmla="*/ 1957667 w 2043626"/>
                <a:gd name="connsiteY40" fmla="*/ 1562225 h 1689706"/>
                <a:gd name="connsiteX41" fmla="*/ 1976717 w 2043626"/>
                <a:gd name="connsiteY41" fmla="*/ 1528888 h 1689706"/>
                <a:gd name="connsiteX42" fmla="*/ 1986242 w 2043626"/>
                <a:gd name="connsiteY42" fmla="*/ 1490788 h 1689706"/>
                <a:gd name="connsiteX43" fmla="*/ 1995767 w 2043626"/>
                <a:gd name="connsiteY43" fmla="*/ 1462213 h 1689706"/>
                <a:gd name="connsiteX44" fmla="*/ 2000529 w 2043626"/>
                <a:gd name="connsiteY44" fmla="*/ 1376488 h 1689706"/>
                <a:gd name="connsiteX45" fmla="*/ 2010054 w 2043626"/>
                <a:gd name="connsiteY45" fmla="*/ 1100263 h 1689706"/>
                <a:gd name="connsiteX46" fmla="*/ 2005292 w 2043626"/>
                <a:gd name="connsiteY46" fmla="*/ 957388 h 1689706"/>
                <a:gd name="connsiteX47" fmla="*/ 2043392 w 2043626"/>
                <a:gd name="connsiteY47" fmla="*/ 912145 h 1689706"/>
                <a:gd name="connsiteX48" fmla="*/ 2019579 w 2043626"/>
                <a:gd name="connsiteY48" fmla="*/ 831182 h 1689706"/>
                <a:gd name="connsiteX49" fmla="*/ 1983860 w 2043626"/>
                <a:gd name="connsiteY49" fmla="*/ 638301 h 1689706"/>
                <a:gd name="connsiteX50" fmla="*/ 1860035 w 2043626"/>
                <a:gd name="connsiteY50" fmla="*/ 426368 h 1689706"/>
                <a:gd name="connsiteX51" fmla="*/ 1683823 w 2043626"/>
                <a:gd name="connsiteY51" fmla="*/ 209675 h 1689706"/>
                <a:gd name="connsiteX52" fmla="*/ 1402835 w 2043626"/>
                <a:gd name="connsiteY52" fmla="*/ 64420 h 1689706"/>
                <a:gd name="connsiteX53" fmla="*/ 1036123 w 2043626"/>
                <a:gd name="connsiteY53" fmla="*/ 126 h 1689706"/>
                <a:gd name="connsiteX54" fmla="*/ 624167 w 2043626"/>
                <a:gd name="connsiteY54" fmla="*/ 78708 h 1689706"/>
                <a:gd name="connsiteX55" fmla="*/ 433666 w 2043626"/>
                <a:gd name="connsiteY55" fmla="*/ 221582 h 1689706"/>
                <a:gd name="connsiteX56" fmla="*/ 226499 w 2043626"/>
                <a:gd name="connsiteY56" fmla="*/ 390650 h 1689706"/>
                <a:gd name="connsiteX57" fmla="*/ 81241 w 2043626"/>
                <a:gd name="connsiteY57" fmla="*/ 633539 h 1689706"/>
                <a:gd name="connsiteX58" fmla="*/ 5042 w 2043626"/>
                <a:gd name="connsiteY58" fmla="*/ 850231 h 1689706"/>
                <a:gd name="connsiteX59" fmla="*/ 12185 w 2043626"/>
                <a:gd name="connsiteY59" fmla="*/ 1100263 h 1689706"/>
                <a:gd name="connsiteX60" fmla="*/ 52667 w 2043626"/>
                <a:gd name="connsiteY60" fmla="*/ 1336008 h 1689706"/>
                <a:gd name="connsiteX61" fmla="*/ 102673 w 2043626"/>
                <a:gd name="connsiteY61" fmla="*/ 1543176 h 1689706"/>
                <a:gd name="connsiteX0" fmla="*/ 102673 w 2048614"/>
                <a:gd name="connsiteY0" fmla="*/ 1543176 h 1689706"/>
                <a:gd name="connsiteX1" fmla="*/ 155060 w 2048614"/>
                <a:gd name="connsiteY1" fmla="*/ 1602707 h 1689706"/>
                <a:gd name="connsiteX2" fmla="*/ 178873 w 2048614"/>
                <a:gd name="connsiteY2" fmla="*/ 1669381 h 1689706"/>
                <a:gd name="connsiteX3" fmla="*/ 169348 w 2048614"/>
                <a:gd name="connsiteY3" fmla="*/ 1481262 h 1689706"/>
                <a:gd name="connsiteX4" fmla="*/ 171729 w 2048614"/>
                <a:gd name="connsiteY4" fmla="*/ 1314576 h 1689706"/>
                <a:gd name="connsiteX5" fmla="*/ 166967 w 2048614"/>
                <a:gd name="connsiteY5" fmla="*/ 1247901 h 1689706"/>
                <a:gd name="connsiteX6" fmla="*/ 86004 w 2048614"/>
                <a:gd name="connsiteY6" fmla="*/ 1126456 h 1689706"/>
                <a:gd name="connsiteX7" fmla="*/ 176492 w 2048614"/>
                <a:gd name="connsiteY7" fmla="*/ 1119313 h 1689706"/>
                <a:gd name="connsiteX8" fmla="*/ 190779 w 2048614"/>
                <a:gd name="connsiteY8" fmla="*/ 1052638 h 1689706"/>
                <a:gd name="connsiteX9" fmla="*/ 205067 w 2048614"/>
                <a:gd name="connsiteY9" fmla="*/ 952626 h 1689706"/>
                <a:gd name="connsiteX10" fmla="*/ 216973 w 2048614"/>
                <a:gd name="connsiteY10" fmla="*/ 931195 h 1689706"/>
                <a:gd name="connsiteX11" fmla="*/ 252692 w 2048614"/>
                <a:gd name="connsiteY11" fmla="*/ 900238 h 1689706"/>
                <a:gd name="connsiteX12" fmla="*/ 266979 w 2048614"/>
                <a:gd name="connsiteY12" fmla="*/ 800225 h 1689706"/>
                <a:gd name="connsiteX13" fmla="*/ 295554 w 2048614"/>
                <a:gd name="connsiteY13" fmla="*/ 738313 h 1689706"/>
                <a:gd name="connsiteX14" fmla="*/ 547967 w 2048614"/>
                <a:gd name="connsiteY14" fmla="*/ 574007 h 1689706"/>
                <a:gd name="connsiteX15" fmla="*/ 695604 w 2048614"/>
                <a:gd name="connsiteY15" fmla="*/ 554956 h 1689706"/>
                <a:gd name="connsiteX16" fmla="*/ 869436 w 2048614"/>
                <a:gd name="connsiteY16" fmla="*/ 521619 h 1689706"/>
                <a:gd name="connsiteX17" fmla="*/ 986117 w 2048614"/>
                <a:gd name="connsiteY17" fmla="*/ 500188 h 1689706"/>
                <a:gd name="connsiteX18" fmla="*/ 1202810 w 2048614"/>
                <a:gd name="connsiteY18" fmla="*/ 490662 h 1689706"/>
                <a:gd name="connsiteX19" fmla="*/ 1343305 w 2048614"/>
                <a:gd name="connsiteY19" fmla="*/ 502569 h 1689706"/>
                <a:gd name="connsiteX20" fmla="*/ 1505229 w 2048614"/>
                <a:gd name="connsiteY20" fmla="*/ 533525 h 1689706"/>
                <a:gd name="connsiteX21" fmla="*/ 1652867 w 2048614"/>
                <a:gd name="connsiteY21" fmla="*/ 585913 h 1689706"/>
                <a:gd name="connsiteX22" fmla="*/ 1686204 w 2048614"/>
                <a:gd name="connsiteY22" fmla="*/ 604963 h 1689706"/>
                <a:gd name="connsiteX23" fmla="*/ 1714779 w 2048614"/>
                <a:gd name="connsiteY23" fmla="*/ 633538 h 1689706"/>
                <a:gd name="connsiteX24" fmla="*/ 1752879 w 2048614"/>
                <a:gd name="connsiteY24" fmla="*/ 681163 h 1689706"/>
                <a:gd name="connsiteX25" fmla="*/ 1771929 w 2048614"/>
                <a:gd name="connsiteY25" fmla="*/ 709738 h 1689706"/>
                <a:gd name="connsiteX26" fmla="*/ 1800504 w 2048614"/>
                <a:gd name="connsiteY26" fmla="*/ 762126 h 1689706"/>
                <a:gd name="connsiteX27" fmla="*/ 1843367 w 2048614"/>
                <a:gd name="connsiteY27" fmla="*/ 833563 h 1689706"/>
                <a:gd name="connsiteX28" fmla="*/ 1857654 w 2048614"/>
                <a:gd name="connsiteY28" fmla="*/ 862138 h 1689706"/>
                <a:gd name="connsiteX29" fmla="*/ 1867179 w 2048614"/>
                <a:gd name="connsiteY29" fmla="*/ 890713 h 1689706"/>
                <a:gd name="connsiteX30" fmla="*/ 1886229 w 2048614"/>
                <a:gd name="connsiteY30" fmla="*/ 933576 h 1689706"/>
                <a:gd name="connsiteX31" fmla="*/ 1905279 w 2048614"/>
                <a:gd name="connsiteY31" fmla="*/ 985963 h 1689706"/>
                <a:gd name="connsiteX32" fmla="*/ 1919567 w 2048614"/>
                <a:gd name="connsiteY32" fmla="*/ 1038351 h 1689706"/>
                <a:gd name="connsiteX33" fmla="*/ 1929092 w 2048614"/>
                <a:gd name="connsiteY33" fmla="*/ 1095501 h 1689706"/>
                <a:gd name="connsiteX34" fmla="*/ 1940998 w 2048614"/>
                <a:gd name="connsiteY34" fmla="*/ 1231232 h 1689706"/>
                <a:gd name="connsiteX35" fmla="*/ 1952904 w 2048614"/>
                <a:gd name="connsiteY35" fmla="*/ 1290763 h 1689706"/>
                <a:gd name="connsiteX36" fmla="*/ 1945760 w 2048614"/>
                <a:gd name="connsiteY36" fmla="*/ 1457451 h 1689706"/>
                <a:gd name="connsiteX37" fmla="*/ 1981479 w 2048614"/>
                <a:gd name="connsiteY37" fmla="*/ 1576513 h 1689706"/>
                <a:gd name="connsiteX38" fmla="*/ 1971954 w 2048614"/>
                <a:gd name="connsiteY38" fmla="*/ 1647951 h 1689706"/>
                <a:gd name="connsiteX39" fmla="*/ 1962429 w 2048614"/>
                <a:gd name="connsiteY39" fmla="*/ 1686051 h 1689706"/>
                <a:gd name="connsiteX40" fmla="*/ 1957667 w 2048614"/>
                <a:gd name="connsiteY40" fmla="*/ 1562225 h 1689706"/>
                <a:gd name="connsiteX41" fmla="*/ 1976717 w 2048614"/>
                <a:gd name="connsiteY41" fmla="*/ 1528888 h 1689706"/>
                <a:gd name="connsiteX42" fmla="*/ 1986242 w 2048614"/>
                <a:gd name="connsiteY42" fmla="*/ 1490788 h 1689706"/>
                <a:gd name="connsiteX43" fmla="*/ 1995767 w 2048614"/>
                <a:gd name="connsiteY43" fmla="*/ 1462213 h 1689706"/>
                <a:gd name="connsiteX44" fmla="*/ 2000529 w 2048614"/>
                <a:gd name="connsiteY44" fmla="*/ 1376488 h 1689706"/>
                <a:gd name="connsiteX45" fmla="*/ 2010054 w 2048614"/>
                <a:gd name="connsiteY45" fmla="*/ 1100263 h 1689706"/>
                <a:gd name="connsiteX46" fmla="*/ 2045773 w 2048614"/>
                <a:gd name="connsiteY46" fmla="*/ 983582 h 1689706"/>
                <a:gd name="connsiteX47" fmla="*/ 2043392 w 2048614"/>
                <a:gd name="connsiteY47" fmla="*/ 912145 h 1689706"/>
                <a:gd name="connsiteX48" fmla="*/ 2019579 w 2048614"/>
                <a:gd name="connsiteY48" fmla="*/ 831182 h 1689706"/>
                <a:gd name="connsiteX49" fmla="*/ 1983860 w 2048614"/>
                <a:gd name="connsiteY49" fmla="*/ 638301 h 1689706"/>
                <a:gd name="connsiteX50" fmla="*/ 1860035 w 2048614"/>
                <a:gd name="connsiteY50" fmla="*/ 426368 h 1689706"/>
                <a:gd name="connsiteX51" fmla="*/ 1683823 w 2048614"/>
                <a:gd name="connsiteY51" fmla="*/ 209675 h 1689706"/>
                <a:gd name="connsiteX52" fmla="*/ 1402835 w 2048614"/>
                <a:gd name="connsiteY52" fmla="*/ 64420 h 1689706"/>
                <a:gd name="connsiteX53" fmla="*/ 1036123 w 2048614"/>
                <a:gd name="connsiteY53" fmla="*/ 126 h 1689706"/>
                <a:gd name="connsiteX54" fmla="*/ 624167 w 2048614"/>
                <a:gd name="connsiteY54" fmla="*/ 78708 h 1689706"/>
                <a:gd name="connsiteX55" fmla="*/ 433666 w 2048614"/>
                <a:gd name="connsiteY55" fmla="*/ 221582 h 1689706"/>
                <a:gd name="connsiteX56" fmla="*/ 226499 w 2048614"/>
                <a:gd name="connsiteY56" fmla="*/ 390650 h 1689706"/>
                <a:gd name="connsiteX57" fmla="*/ 81241 w 2048614"/>
                <a:gd name="connsiteY57" fmla="*/ 633539 h 1689706"/>
                <a:gd name="connsiteX58" fmla="*/ 5042 w 2048614"/>
                <a:gd name="connsiteY58" fmla="*/ 850231 h 1689706"/>
                <a:gd name="connsiteX59" fmla="*/ 12185 w 2048614"/>
                <a:gd name="connsiteY59" fmla="*/ 1100263 h 1689706"/>
                <a:gd name="connsiteX60" fmla="*/ 52667 w 2048614"/>
                <a:gd name="connsiteY60" fmla="*/ 1336008 h 1689706"/>
                <a:gd name="connsiteX61" fmla="*/ 102673 w 2048614"/>
                <a:gd name="connsiteY61" fmla="*/ 1543176 h 1689706"/>
                <a:gd name="connsiteX0" fmla="*/ 102673 w 2047807"/>
                <a:gd name="connsiteY0" fmla="*/ 1543176 h 1689706"/>
                <a:gd name="connsiteX1" fmla="*/ 155060 w 2047807"/>
                <a:gd name="connsiteY1" fmla="*/ 1602707 h 1689706"/>
                <a:gd name="connsiteX2" fmla="*/ 178873 w 2047807"/>
                <a:gd name="connsiteY2" fmla="*/ 1669381 h 1689706"/>
                <a:gd name="connsiteX3" fmla="*/ 169348 w 2047807"/>
                <a:gd name="connsiteY3" fmla="*/ 1481262 h 1689706"/>
                <a:gd name="connsiteX4" fmla="*/ 171729 w 2047807"/>
                <a:gd name="connsiteY4" fmla="*/ 1314576 h 1689706"/>
                <a:gd name="connsiteX5" fmla="*/ 166967 w 2047807"/>
                <a:gd name="connsiteY5" fmla="*/ 1247901 h 1689706"/>
                <a:gd name="connsiteX6" fmla="*/ 86004 w 2047807"/>
                <a:gd name="connsiteY6" fmla="*/ 1126456 h 1689706"/>
                <a:gd name="connsiteX7" fmla="*/ 176492 w 2047807"/>
                <a:gd name="connsiteY7" fmla="*/ 1119313 h 1689706"/>
                <a:gd name="connsiteX8" fmla="*/ 190779 w 2047807"/>
                <a:gd name="connsiteY8" fmla="*/ 1052638 h 1689706"/>
                <a:gd name="connsiteX9" fmla="*/ 205067 w 2047807"/>
                <a:gd name="connsiteY9" fmla="*/ 952626 h 1689706"/>
                <a:gd name="connsiteX10" fmla="*/ 216973 w 2047807"/>
                <a:gd name="connsiteY10" fmla="*/ 931195 h 1689706"/>
                <a:gd name="connsiteX11" fmla="*/ 252692 w 2047807"/>
                <a:gd name="connsiteY11" fmla="*/ 900238 h 1689706"/>
                <a:gd name="connsiteX12" fmla="*/ 266979 w 2047807"/>
                <a:gd name="connsiteY12" fmla="*/ 800225 h 1689706"/>
                <a:gd name="connsiteX13" fmla="*/ 295554 w 2047807"/>
                <a:gd name="connsiteY13" fmla="*/ 738313 h 1689706"/>
                <a:gd name="connsiteX14" fmla="*/ 547967 w 2047807"/>
                <a:gd name="connsiteY14" fmla="*/ 574007 h 1689706"/>
                <a:gd name="connsiteX15" fmla="*/ 695604 w 2047807"/>
                <a:gd name="connsiteY15" fmla="*/ 554956 h 1689706"/>
                <a:gd name="connsiteX16" fmla="*/ 869436 w 2047807"/>
                <a:gd name="connsiteY16" fmla="*/ 521619 h 1689706"/>
                <a:gd name="connsiteX17" fmla="*/ 986117 w 2047807"/>
                <a:gd name="connsiteY17" fmla="*/ 500188 h 1689706"/>
                <a:gd name="connsiteX18" fmla="*/ 1202810 w 2047807"/>
                <a:gd name="connsiteY18" fmla="*/ 490662 h 1689706"/>
                <a:gd name="connsiteX19" fmla="*/ 1343305 w 2047807"/>
                <a:gd name="connsiteY19" fmla="*/ 502569 h 1689706"/>
                <a:gd name="connsiteX20" fmla="*/ 1505229 w 2047807"/>
                <a:gd name="connsiteY20" fmla="*/ 533525 h 1689706"/>
                <a:gd name="connsiteX21" fmla="*/ 1652867 w 2047807"/>
                <a:gd name="connsiteY21" fmla="*/ 585913 h 1689706"/>
                <a:gd name="connsiteX22" fmla="*/ 1686204 w 2047807"/>
                <a:gd name="connsiteY22" fmla="*/ 604963 h 1689706"/>
                <a:gd name="connsiteX23" fmla="*/ 1714779 w 2047807"/>
                <a:gd name="connsiteY23" fmla="*/ 633538 h 1689706"/>
                <a:gd name="connsiteX24" fmla="*/ 1752879 w 2047807"/>
                <a:gd name="connsiteY24" fmla="*/ 681163 h 1689706"/>
                <a:gd name="connsiteX25" fmla="*/ 1771929 w 2047807"/>
                <a:gd name="connsiteY25" fmla="*/ 709738 h 1689706"/>
                <a:gd name="connsiteX26" fmla="*/ 1800504 w 2047807"/>
                <a:gd name="connsiteY26" fmla="*/ 762126 h 1689706"/>
                <a:gd name="connsiteX27" fmla="*/ 1843367 w 2047807"/>
                <a:gd name="connsiteY27" fmla="*/ 833563 h 1689706"/>
                <a:gd name="connsiteX28" fmla="*/ 1857654 w 2047807"/>
                <a:gd name="connsiteY28" fmla="*/ 862138 h 1689706"/>
                <a:gd name="connsiteX29" fmla="*/ 1867179 w 2047807"/>
                <a:gd name="connsiteY29" fmla="*/ 890713 h 1689706"/>
                <a:gd name="connsiteX30" fmla="*/ 1886229 w 2047807"/>
                <a:gd name="connsiteY30" fmla="*/ 933576 h 1689706"/>
                <a:gd name="connsiteX31" fmla="*/ 1905279 w 2047807"/>
                <a:gd name="connsiteY31" fmla="*/ 985963 h 1689706"/>
                <a:gd name="connsiteX32" fmla="*/ 1919567 w 2047807"/>
                <a:gd name="connsiteY32" fmla="*/ 1038351 h 1689706"/>
                <a:gd name="connsiteX33" fmla="*/ 1929092 w 2047807"/>
                <a:gd name="connsiteY33" fmla="*/ 1095501 h 1689706"/>
                <a:gd name="connsiteX34" fmla="*/ 1940998 w 2047807"/>
                <a:gd name="connsiteY34" fmla="*/ 1231232 h 1689706"/>
                <a:gd name="connsiteX35" fmla="*/ 1952904 w 2047807"/>
                <a:gd name="connsiteY35" fmla="*/ 1290763 h 1689706"/>
                <a:gd name="connsiteX36" fmla="*/ 1945760 w 2047807"/>
                <a:gd name="connsiteY36" fmla="*/ 1457451 h 1689706"/>
                <a:gd name="connsiteX37" fmla="*/ 1981479 w 2047807"/>
                <a:gd name="connsiteY37" fmla="*/ 1576513 h 1689706"/>
                <a:gd name="connsiteX38" fmla="*/ 1971954 w 2047807"/>
                <a:gd name="connsiteY38" fmla="*/ 1647951 h 1689706"/>
                <a:gd name="connsiteX39" fmla="*/ 1962429 w 2047807"/>
                <a:gd name="connsiteY39" fmla="*/ 1686051 h 1689706"/>
                <a:gd name="connsiteX40" fmla="*/ 1957667 w 2047807"/>
                <a:gd name="connsiteY40" fmla="*/ 1562225 h 1689706"/>
                <a:gd name="connsiteX41" fmla="*/ 1976717 w 2047807"/>
                <a:gd name="connsiteY41" fmla="*/ 1528888 h 1689706"/>
                <a:gd name="connsiteX42" fmla="*/ 1986242 w 2047807"/>
                <a:gd name="connsiteY42" fmla="*/ 1490788 h 1689706"/>
                <a:gd name="connsiteX43" fmla="*/ 1995767 w 2047807"/>
                <a:gd name="connsiteY43" fmla="*/ 1462213 h 1689706"/>
                <a:gd name="connsiteX44" fmla="*/ 2000529 w 2047807"/>
                <a:gd name="connsiteY44" fmla="*/ 1376488 h 1689706"/>
                <a:gd name="connsiteX45" fmla="*/ 2010054 w 2047807"/>
                <a:gd name="connsiteY45" fmla="*/ 1100263 h 1689706"/>
                <a:gd name="connsiteX46" fmla="*/ 2045773 w 2047807"/>
                <a:gd name="connsiteY46" fmla="*/ 983582 h 1689706"/>
                <a:gd name="connsiteX47" fmla="*/ 2043392 w 2047807"/>
                <a:gd name="connsiteY47" fmla="*/ 912145 h 1689706"/>
                <a:gd name="connsiteX48" fmla="*/ 2043391 w 2047807"/>
                <a:gd name="connsiteY48" fmla="*/ 833563 h 1689706"/>
                <a:gd name="connsiteX49" fmla="*/ 1983860 w 2047807"/>
                <a:gd name="connsiteY49" fmla="*/ 638301 h 1689706"/>
                <a:gd name="connsiteX50" fmla="*/ 1860035 w 2047807"/>
                <a:gd name="connsiteY50" fmla="*/ 426368 h 1689706"/>
                <a:gd name="connsiteX51" fmla="*/ 1683823 w 2047807"/>
                <a:gd name="connsiteY51" fmla="*/ 209675 h 1689706"/>
                <a:gd name="connsiteX52" fmla="*/ 1402835 w 2047807"/>
                <a:gd name="connsiteY52" fmla="*/ 64420 h 1689706"/>
                <a:gd name="connsiteX53" fmla="*/ 1036123 w 2047807"/>
                <a:gd name="connsiteY53" fmla="*/ 126 h 1689706"/>
                <a:gd name="connsiteX54" fmla="*/ 624167 w 2047807"/>
                <a:gd name="connsiteY54" fmla="*/ 78708 h 1689706"/>
                <a:gd name="connsiteX55" fmla="*/ 433666 w 2047807"/>
                <a:gd name="connsiteY55" fmla="*/ 221582 h 1689706"/>
                <a:gd name="connsiteX56" fmla="*/ 226499 w 2047807"/>
                <a:gd name="connsiteY56" fmla="*/ 390650 h 1689706"/>
                <a:gd name="connsiteX57" fmla="*/ 81241 w 2047807"/>
                <a:gd name="connsiteY57" fmla="*/ 633539 h 1689706"/>
                <a:gd name="connsiteX58" fmla="*/ 5042 w 2047807"/>
                <a:gd name="connsiteY58" fmla="*/ 850231 h 1689706"/>
                <a:gd name="connsiteX59" fmla="*/ 12185 w 2047807"/>
                <a:gd name="connsiteY59" fmla="*/ 1100263 h 1689706"/>
                <a:gd name="connsiteX60" fmla="*/ 52667 w 2047807"/>
                <a:gd name="connsiteY60" fmla="*/ 1336008 h 1689706"/>
                <a:gd name="connsiteX61" fmla="*/ 102673 w 2047807"/>
                <a:gd name="connsiteY61" fmla="*/ 1543176 h 1689706"/>
                <a:gd name="connsiteX0" fmla="*/ 102673 w 2047807"/>
                <a:gd name="connsiteY0" fmla="*/ 1543176 h 1689706"/>
                <a:gd name="connsiteX1" fmla="*/ 155060 w 2047807"/>
                <a:gd name="connsiteY1" fmla="*/ 1602707 h 1689706"/>
                <a:gd name="connsiteX2" fmla="*/ 178873 w 2047807"/>
                <a:gd name="connsiteY2" fmla="*/ 1669381 h 1689706"/>
                <a:gd name="connsiteX3" fmla="*/ 169348 w 2047807"/>
                <a:gd name="connsiteY3" fmla="*/ 1481262 h 1689706"/>
                <a:gd name="connsiteX4" fmla="*/ 171729 w 2047807"/>
                <a:gd name="connsiteY4" fmla="*/ 1314576 h 1689706"/>
                <a:gd name="connsiteX5" fmla="*/ 166967 w 2047807"/>
                <a:gd name="connsiteY5" fmla="*/ 1247901 h 1689706"/>
                <a:gd name="connsiteX6" fmla="*/ 86004 w 2047807"/>
                <a:gd name="connsiteY6" fmla="*/ 1126456 h 1689706"/>
                <a:gd name="connsiteX7" fmla="*/ 176492 w 2047807"/>
                <a:gd name="connsiteY7" fmla="*/ 1119313 h 1689706"/>
                <a:gd name="connsiteX8" fmla="*/ 190779 w 2047807"/>
                <a:gd name="connsiteY8" fmla="*/ 1052638 h 1689706"/>
                <a:gd name="connsiteX9" fmla="*/ 205067 w 2047807"/>
                <a:gd name="connsiteY9" fmla="*/ 952626 h 1689706"/>
                <a:gd name="connsiteX10" fmla="*/ 216973 w 2047807"/>
                <a:gd name="connsiteY10" fmla="*/ 931195 h 1689706"/>
                <a:gd name="connsiteX11" fmla="*/ 252692 w 2047807"/>
                <a:gd name="connsiteY11" fmla="*/ 900238 h 1689706"/>
                <a:gd name="connsiteX12" fmla="*/ 266979 w 2047807"/>
                <a:gd name="connsiteY12" fmla="*/ 800225 h 1689706"/>
                <a:gd name="connsiteX13" fmla="*/ 295554 w 2047807"/>
                <a:gd name="connsiteY13" fmla="*/ 738313 h 1689706"/>
                <a:gd name="connsiteX14" fmla="*/ 547967 w 2047807"/>
                <a:gd name="connsiteY14" fmla="*/ 574007 h 1689706"/>
                <a:gd name="connsiteX15" fmla="*/ 695604 w 2047807"/>
                <a:gd name="connsiteY15" fmla="*/ 554956 h 1689706"/>
                <a:gd name="connsiteX16" fmla="*/ 869436 w 2047807"/>
                <a:gd name="connsiteY16" fmla="*/ 521619 h 1689706"/>
                <a:gd name="connsiteX17" fmla="*/ 986117 w 2047807"/>
                <a:gd name="connsiteY17" fmla="*/ 500188 h 1689706"/>
                <a:gd name="connsiteX18" fmla="*/ 1202810 w 2047807"/>
                <a:gd name="connsiteY18" fmla="*/ 490662 h 1689706"/>
                <a:gd name="connsiteX19" fmla="*/ 1343305 w 2047807"/>
                <a:gd name="connsiteY19" fmla="*/ 502569 h 1689706"/>
                <a:gd name="connsiteX20" fmla="*/ 1505229 w 2047807"/>
                <a:gd name="connsiteY20" fmla="*/ 533525 h 1689706"/>
                <a:gd name="connsiteX21" fmla="*/ 1652867 w 2047807"/>
                <a:gd name="connsiteY21" fmla="*/ 585913 h 1689706"/>
                <a:gd name="connsiteX22" fmla="*/ 1686204 w 2047807"/>
                <a:gd name="connsiteY22" fmla="*/ 604963 h 1689706"/>
                <a:gd name="connsiteX23" fmla="*/ 1714779 w 2047807"/>
                <a:gd name="connsiteY23" fmla="*/ 633538 h 1689706"/>
                <a:gd name="connsiteX24" fmla="*/ 1752879 w 2047807"/>
                <a:gd name="connsiteY24" fmla="*/ 681163 h 1689706"/>
                <a:gd name="connsiteX25" fmla="*/ 1771929 w 2047807"/>
                <a:gd name="connsiteY25" fmla="*/ 709738 h 1689706"/>
                <a:gd name="connsiteX26" fmla="*/ 1800504 w 2047807"/>
                <a:gd name="connsiteY26" fmla="*/ 762126 h 1689706"/>
                <a:gd name="connsiteX27" fmla="*/ 1843367 w 2047807"/>
                <a:gd name="connsiteY27" fmla="*/ 833563 h 1689706"/>
                <a:gd name="connsiteX28" fmla="*/ 1857654 w 2047807"/>
                <a:gd name="connsiteY28" fmla="*/ 862138 h 1689706"/>
                <a:gd name="connsiteX29" fmla="*/ 1867179 w 2047807"/>
                <a:gd name="connsiteY29" fmla="*/ 890713 h 1689706"/>
                <a:gd name="connsiteX30" fmla="*/ 1886229 w 2047807"/>
                <a:gd name="connsiteY30" fmla="*/ 933576 h 1689706"/>
                <a:gd name="connsiteX31" fmla="*/ 1905279 w 2047807"/>
                <a:gd name="connsiteY31" fmla="*/ 985963 h 1689706"/>
                <a:gd name="connsiteX32" fmla="*/ 1919567 w 2047807"/>
                <a:gd name="connsiteY32" fmla="*/ 1038351 h 1689706"/>
                <a:gd name="connsiteX33" fmla="*/ 1929092 w 2047807"/>
                <a:gd name="connsiteY33" fmla="*/ 1095501 h 1689706"/>
                <a:gd name="connsiteX34" fmla="*/ 1940998 w 2047807"/>
                <a:gd name="connsiteY34" fmla="*/ 1231232 h 1689706"/>
                <a:gd name="connsiteX35" fmla="*/ 1952904 w 2047807"/>
                <a:gd name="connsiteY35" fmla="*/ 1290763 h 1689706"/>
                <a:gd name="connsiteX36" fmla="*/ 1945760 w 2047807"/>
                <a:gd name="connsiteY36" fmla="*/ 1457451 h 1689706"/>
                <a:gd name="connsiteX37" fmla="*/ 1981479 w 2047807"/>
                <a:gd name="connsiteY37" fmla="*/ 1576513 h 1689706"/>
                <a:gd name="connsiteX38" fmla="*/ 1971954 w 2047807"/>
                <a:gd name="connsiteY38" fmla="*/ 1647951 h 1689706"/>
                <a:gd name="connsiteX39" fmla="*/ 1962429 w 2047807"/>
                <a:gd name="connsiteY39" fmla="*/ 1686051 h 1689706"/>
                <a:gd name="connsiteX40" fmla="*/ 1957667 w 2047807"/>
                <a:gd name="connsiteY40" fmla="*/ 1562225 h 1689706"/>
                <a:gd name="connsiteX41" fmla="*/ 1976717 w 2047807"/>
                <a:gd name="connsiteY41" fmla="*/ 1528888 h 1689706"/>
                <a:gd name="connsiteX42" fmla="*/ 1986242 w 2047807"/>
                <a:gd name="connsiteY42" fmla="*/ 1490788 h 1689706"/>
                <a:gd name="connsiteX43" fmla="*/ 1995767 w 2047807"/>
                <a:gd name="connsiteY43" fmla="*/ 1462213 h 1689706"/>
                <a:gd name="connsiteX44" fmla="*/ 2000529 w 2047807"/>
                <a:gd name="connsiteY44" fmla="*/ 1376488 h 1689706"/>
                <a:gd name="connsiteX45" fmla="*/ 2010054 w 2047807"/>
                <a:gd name="connsiteY45" fmla="*/ 1100263 h 1689706"/>
                <a:gd name="connsiteX46" fmla="*/ 2045773 w 2047807"/>
                <a:gd name="connsiteY46" fmla="*/ 983582 h 1689706"/>
                <a:gd name="connsiteX47" fmla="*/ 2043392 w 2047807"/>
                <a:gd name="connsiteY47" fmla="*/ 924051 h 1689706"/>
                <a:gd name="connsiteX48" fmla="*/ 2043391 w 2047807"/>
                <a:gd name="connsiteY48" fmla="*/ 833563 h 1689706"/>
                <a:gd name="connsiteX49" fmla="*/ 1983860 w 2047807"/>
                <a:gd name="connsiteY49" fmla="*/ 638301 h 1689706"/>
                <a:gd name="connsiteX50" fmla="*/ 1860035 w 2047807"/>
                <a:gd name="connsiteY50" fmla="*/ 426368 h 1689706"/>
                <a:gd name="connsiteX51" fmla="*/ 1683823 w 2047807"/>
                <a:gd name="connsiteY51" fmla="*/ 209675 h 1689706"/>
                <a:gd name="connsiteX52" fmla="*/ 1402835 w 2047807"/>
                <a:gd name="connsiteY52" fmla="*/ 64420 h 1689706"/>
                <a:gd name="connsiteX53" fmla="*/ 1036123 w 2047807"/>
                <a:gd name="connsiteY53" fmla="*/ 126 h 1689706"/>
                <a:gd name="connsiteX54" fmla="*/ 624167 w 2047807"/>
                <a:gd name="connsiteY54" fmla="*/ 78708 h 1689706"/>
                <a:gd name="connsiteX55" fmla="*/ 433666 w 2047807"/>
                <a:gd name="connsiteY55" fmla="*/ 221582 h 1689706"/>
                <a:gd name="connsiteX56" fmla="*/ 226499 w 2047807"/>
                <a:gd name="connsiteY56" fmla="*/ 390650 h 1689706"/>
                <a:gd name="connsiteX57" fmla="*/ 81241 w 2047807"/>
                <a:gd name="connsiteY57" fmla="*/ 633539 h 1689706"/>
                <a:gd name="connsiteX58" fmla="*/ 5042 w 2047807"/>
                <a:gd name="connsiteY58" fmla="*/ 850231 h 1689706"/>
                <a:gd name="connsiteX59" fmla="*/ 12185 w 2047807"/>
                <a:gd name="connsiteY59" fmla="*/ 1100263 h 1689706"/>
                <a:gd name="connsiteX60" fmla="*/ 52667 w 2047807"/>
                <a:gd name="connsiteY60" fmla="*/ 1336008 h 1689706"/>
                <a:gd name="connsiteX61" fmla="*/ 102673 w 2047807"/>
                <a:gd name="connsiteY61" fmla="*/ 1543176 h 1689706"/>
                <a:gd name="connsiteX0" fmla="*/ 102673 w 2052041"/>
                <a:gd name="connsiteY0" fmla="*/ 1543176 h 1689706"/>
                <a:gd name="connsiteX1" fmla="*/ 155060 w 2052041"/>
                <a:gd name="connsiteY1" fmla="*/ 1602707 h 1689706"/>
                <a:gd name="connsiteX2" fmla="*/ 178873 w 2052041"/>
                <a:gd name="connsiteY2" fmla="*/ 1669381 h 1689706"/>
                <a:gd name="connsiteX3" fmla="*/ 169348 w 2052041"/>
                <a:gd name="connsiteY3" fmla="*/ 1481262 h 1689706"/>
                <a:gd name="connsiteX4" fmla="*/ 171729 w 2052041"/>
                <a:gd name="connsiteY4" fmla="*/ 1314576 h 1689706"/>
                <a:gd name="connsiteX5" fmla="*/ 166967 w 2052041"/>
                <a:gd name="connsiteY5" fmla="*/ 1247901 h 1689706"/>
                <a:gd name="connsiteX6" fmla="*/ 86004 w 2052041"/>
                <a:gd name="connsiteY6" fmla="*/ 1126456 h 1689706"/>
                <a:gd name="connsiteX7" fmla="*/ 176492 w 2052041"/>
                <a:gd name="connsiteY7" fmla="*/ 1119313 h 1689706"/>
                <a:gd name="connsiteX8" fmla="*/ 190779 w 2052041"/>
                <a:gd name="connsiteY8" fmla="*/ 1052638 h 1689706"/>
                <a:gd name="connsiteX9" fmla="*/ 205067 w 2052041"/>
                <a:gd name="connsiteY9" fmla="*/ 952626 h 1689706"/>
                <a:gd name="connsiteX10" fmla="*/ 216973 w 2052041"/>
                <a:gd name="connsiteY10" fmla="*/ 931195 h 1689706"/>
                <a:gd name="connsiteX11" fmla="*/ 252692 w 2052041"/>
                <a:gd name="connsiteY11" fmla="*/ 900238 h 1689706"/>
                <a:gd name="connsiteX12" fmla="*/ 266979 w 2052041"/>
                <a:gd name="connsiteY12" fmla="*/ 800225 h 1689706"/>
                <a:gd name="connsiteX13" fmla="*/ 295554 w 2052041"/>
                <a:gd name="connsiteY13" fmla="*/ 738313 h 1689706"/>
                <a:gd name="connsiteX14" fmla="*/ 547967 w 2052041"/>
                <a:gd name="connsiteY14" fmla="*/ 574007 h 1689706"/>
                <a:gd name="connsiteX15" fmla="*/ 695604 w 2052041"/>
                <a:gd name="connsiteY15" fmla="*/ 554956 h 1689706"/>
                <a:gd name="connsiteX16" fmla="*/ 869436 w 2052041"/>
                <a:gd name="connsiteY16" fmla="*/ 521619 h 1689706"/>
                <a:gd name="connsiteX17" fmla="*/ 986117 w 2052041"/>
                <a:gd name="connsiteY17" fmla="*/ 500188 h 1689706"/>
                <a:gd name="connsiteX18" fmla="*/ 1202810 w 2052041"/>
                <a:gd name="connsiteY18" fmla="*/ 490662 h 1689706"/>
                <a:gd name="connsiteX19" fmla="*/ 1343305 w 2052041"/>
                <a:gd name="connsiteY19" fmla="*/ 502569 h 1689706"/>
                <a:gd name="connsiteX20" fmla="*/ 1505229 w 2052041"/>
                <a:gd name="connsiteY20" fmla="*/ 533525 h 1689706"/>
                <a:gd name="connsiteX21" fmla="*/ 1652867 w 2052041"/>
                <a:gd name="connsiteY21" fmla="*/ 585913 h 1689706"/>
                <a:gd name="connsiteX22" fmla="*/ 1686204 w 2052041"/>
                <a:gd name="connsiteY22" fmla="*/ 604963 h 1689706"/>
                <a:gd name="connsiteX23" fmla="*/ 1714779 w 2052041"/>
                <a:gd name="connsiteY23" fmla="*/ 633538 h 1689706"/>
                <a:gd name="connsiteX24" fmla="*/ 1752879 w 2052041"/>
                <a:gd name="connsiteY24" fmla="*/ 681163 h 1689706"/>
                <a:gd name="connsiteX25" fmla="*/ 1771929 w 2052041"/>
                <a:gd name="connsiteY25" fmla="*/ 709738 h 1689706"/>
                <a:gd name="connsiteX26" fmla="*/ 1800504 w 2052041"/>
                <a:gd name="connsiteY26" fmla="*/ 762126 h 1689706"/>
                <a:gd name="connsiteX27" fmla="*/ 1843367 w 2052041"/>
                <a:gd name="connsiteY27" fmla="*/ 833563 h 1689706"/>
                <a:gd name="connsiteX28" fmla="*/ 1857654 w 2052041"/>
                <a:gd name="connsiteY28" fmla="*/ 862138 h 1689706"/>
                <a:gd name="connsiteX29" fmla="*/ 1867179 w 2052041"/>
                <a:gd name="connsiteY29" fmla="*/ 890713 h 1689706"/>
                <a:gd name="connsiteX30" fmla="*/ 1886229 w 2052041"/>
                <a:gd name="connsiteY30" fmla="*/ 933576 h 1689706"/>
                <a:gd name="connsiteX31" fmla="*/ 1905279 w 2052041"/>
                <a:gd name="connsiteY31" fmla="*/ 985963 h 1689706"/>
                <a:gd name="connsiteX32" fmla="*/ 1919567 w 2052041"/>
                <a:gd name="connsiteY32" fmla="*/ 1038351 h 1689706"/>
                <a:gd name="connsiteX33" fmla="*/ 1929092 w 2052041"/>
                <a:gd name="connsiteY33" fmla="*/ 1095501 h 1689706"/>
                <a:gd name="connsiteX34" fmla="*/ 1940998 w 2052041"/>
                <a:gd name="connsiteY34" fmla="*/ 1231232 h 1689706"/>
                <a:gd name="connsiteX35" fmla="*/ 1952904 w 2052041"/>
                <a:gd name="connsiteY35" fmla="*/ 1290763 h 1689706"/>
                <a:gd name="connsiteX36" fmla="*/ 1945760 w 2052041"/>
                <a:gd name="connsiteY36" fmla="*/ 1457451 h 1689706"/>
                <a:gd name="connsiteX37" fmla="*/ 1981479 w 2052041"/>
                <a:gd name="connsiteY37" fmla="*/ 1576513 h 1689706"/>
                <a:gd name="connsiteX38" fmla="*/ 1971954 w 2052041"/>
                <a:gd name="connsiteY38" fmla="*/ 1647951 h 1689706"/>
                <a:gd name="connsiteX39" fmla="*/ 1962429 w 2052041"/>
                <a:gd name="connsiteY39" fmla="*/ 1686051 h 1689706"/>
                <a:gd name="connsiteX40" fmla="*/ 1957667 w 2052041"/>
                <a:gd name="connsiteY40" fmla="*/ 1562225 h 1689706"/>
                <a:gd name="connsiteX41" fmla="*/ 1976717 w 2052041"/>
                <a:gd name="connsiteY41" fmla="*/ 1528888 h 1689706"/>
                <a:gd name="connsiteX42" fmla="*/ 1986242 w 2052041"/>
                <a:gd name="connsiteY42" fmla="*/ 1490788 h 1689706"/>
                <a:gd name="connsiteX43" fmla="*/ 1995767 w 2052041"/>
                <a:gd name="connsiteY43" fmla="*/ 1462213 h 1689706"/>
                <a:gd name="connsiteX44" fmla="*/ 2000529 w 2052041"/>
                <a:gd name="connsiteY44" fmla="*/ 1376488 h 1689706"/>
                <a:gd name="connsiteX45" fmla="*/ 2010054 w 2052041"/>
                <a:gd name="connsiteY45" fmla="*/ 1100263 h 1689706"/>
                <a:gd name="connsiteX46" fmla="*/ 2050535 w 2052041"/>
                <a:gd name="connsiteY46" fmla="*/ 985964 h 1689706"/>
                <a:gd name="connsiteX47" fmla="*/ 2043392 w 2052041"/>
                <a:gd name="connsiteY47" fmla="*/ 924051 h 1689706"/>
                <a:gd name="connsiteX48" fmla="*/ 2043391 w 2052041"/>
                <a:gd name="connsiteY48" fmla="*/ 833563 h 1689706"/>
                <a:gd name="connsiteX49" fmla="*/ 1983860 w 2052041"/>
                <a:gd name="connsiteY49" fmla="*/ 638301 h 1689706"/>
                <a:gd name="connsiteX50" fmla="*/ 1860035 w 2052041"/>
                <a:gd name="connsiteY50" fmla="*/ 426368 h 1689706"/>
                <a:gd name="connsiteX51" fmla="*/ 1683823 w 2052041"/>
                <a:gd name="connsiteY51" fmla="*/ 209675 h 1689706"/>
                <a:gd name="connsiteX52" fmla="*/ 1402835 w 2052041"/>
                <a:gd name="connsiteY52" fmla="*/ 64420 h 1689706"/>
                <a:gd name="connsiteX53" fmla="*/ 1036123 w 2052041"/>
                <a:gd name="connsiteY53" fmla="*/ 126 h 1689706"/>
                <a:gd name="connsiteX54" fmla="*/ 624167 w 2052041"/>
                <a:gd name="connsiteY54" fmla="*/ 78708 h 1689706"/>
                <a:gd name="connsiteX55" fmla="*/ 433666 w 2052041"/>
                <a:gd name="connsiteY55" fmla="*/ 221582 h 1689706"/>
                <a:gd name="connsiteX56" fmla="*/ 226499 w 2052041"/>
                <a:gd name="connsiteY56" fmla="*/ 390650 h 1689706"/>
                <a:gd name="connsiteX57" fmla="*/ 81241 w 2052041"/>
                <a:gd name="connsiteY57" fmla="*/ 633539 h 1689706"/>
                <a:gd name="connsiteX58" fmla="*/ 5042 w 2052041"/>
                <a:gd name="connsiteY58" fmla="*/ 850231 h 1689706"/>
                <a:gd name="connsiteX59" fmla="*/ 12185 w 2052041"/>
                <a:gd name="connsiteY59" fmla="*/ 1100263 h 1689706"/>
                <a:gd name="connsiteX60" fmla="*/ 52667 w 2052041"/>
                <a:gd name="connsiteY60" fmla="*/ 1336008 h 1689706"/>
                <a:gd name="connsiteX61" fmla="*/ 102673 w 2052041"/>
                <a:gd name="connsiteY61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86004 w 2062442"/>
                <a:gd name="connsiteY6" fmla="*/ 1126456 h 1689706"/>
                <a:gd name="connsiteX7" fmla="*/ 176492 w 2062442"/>
                <a:gd name="connsiteY7" fmla="*/ 1119313 h 1689706"/>
                <a:gd name="connsiteX8" fmla="*/ 190779 w 2062442"/>
                <a:gd name="connsiteY8" fmla="*/ 1052638 h 1689706"/>
                <a:gd name="connsiteX9" fmla="*/ 205067 w 2062442"/>
                <a:gd name="connsiteY9" fmla="*/ 952626 h 1689706"/>
                <a:gd name="connsiteX10" fmla="*/ 216973 w 2062442"/>
                <a:gd name="connsiteY10" fmla="*/ 931195 h 1689706"/>
                <a:gd name="connsiteX11" fmla="*/ 252692 w 2062442"/>
                <a:gd name="connsiteY11" fmla="*/ 900238 h 1689706"/>
                <a:gd name="connsiteX12" fmla="*/ 266979 w 2062442"/>
                <a:gd name="connsiteY12" fmla="*/ 800225 h 1689706"/>
                <a:gd name="connsiteX13" fmla="*/ 295554 w 2062442"/>
                <a:gd name="connsiteY13" fmla="*/ 738313 h 1689706"/>
                <a:gd name="connsiteX14" fmla="*/ 547967 w 2062442"/>
                <a:gd name="connsiteY14" fmla="*/ 574007 h 1689706"/>
                <a:gd name="connsiteX15" fmla="*/ 695604 w 2062442"/>
                <a:gd name="connsiteY15" fmla="*/ 554956 h 1689706"/>
                <a:gd name="connsiteX16" fmla="*/ 869436 w 2062442"/>
                <a:gd name="connsiteY16" fmla="*/ 521619 h 1689706"/>
                <a:gd name="connsiteX17" fmla="*/ 986117 w 2062442"/>
                <a:gd name="connsiteY17" fmla="*/ 500188 h 1689706"/>
                <a:gd name="connsiteX18" fmla="*/ 1202810 w 2062442"/>
                <a:gd name="connsiteY18" fmla="*/ 490662 h 1689706"/>
                <a:gd name="connsiteX19" fmla="*/ 1343305 w 2062442"/>
                <a:gd name="connsiteY19" fmla="*/ 502569 h 1689706"/>
                <a:gd name="connsiteX20" fmla="*/ 1505229 w 2062442"/>
                <a:gd name="connsiteY20" fmla="*/ 533525 h 1689706"/>
                <a:gd name="connsiteX21" fmla="*/ 1652867 w 2062442"/>
                <a:gd name="connsiteY21" fmla="*/ 585913 h 1689706"/>
                <a:gd name="connsiteX22" fmla="*/ 1686204 w 2062442"/>
                <a:gd name="connsiteY22" fmla="*/ 604963 h 1689706"/>
                <a:gd name="connsiteX23" fmla="*/ 1714779 w 2062442"/>
                <a:gd name="connsiteY23" fmla="*/ 633538 h 1689706"/>
                <a:gd name="connsiteX24" fmla="*/ 1752879 w 2062442"/>
                <a:gd name="connsiteY24" fmla="*/ 681163 h 1689706"/>
                <a:gd name="connsiteX25" fmla="*/ 1771929 w 2062442"/>
                <a:gd name="connsiteY25" fmla="*/ 709738 h 1689706"/>
                <a:gd name="connsiteX26" fmla="*/ 1800504 w 2062442"/>
                <a:gd name="connsiteY26" fmla="*/ 762126 h 1689706"/>
                <a:gd name="connsiteX27" fmla="*/ 1843367 w 2062442"/>
                <a:gd name="connsiteY27" fmla="*/ 833563 h 1689706"/>
                <a:gd name="connsiteX28" fmla="*/ 1857654 w 2062442"/>
                <a:gd name="connsiteY28" fmla="*/ 862138 h 1689706"/>
                <a:gd name="connsiteX29" fmla="*/ 1867179 w 2062442"/>
                <a:gd name="connsiteY29" fmla="*/ 890713 h 1689706"/>
                <a:gd name="connsiteX30" fmla="*/ 1886229 w 2062442"/>
                <a:gd name="connsiteY30" fmla="*/ 933576 h 1689706"/>
                <a:gd name="connsiteX31" fmla="*/ 1905279 w 2062442"/>
                <a:gd name="connsiteY31" fmla="*/ 985963 h 1689706"/>
                <a:gd name="connsiteX32" fmla="*/ 1919567 w 2062442"/>
                <a:gd name="connsiteY32" fmla="*/ 1038351 h 1689706"/>
                <a:gd name="connsiteX33" fmla="*/ 1929092 w 2062442"/>
                <a:gd name="connsiteY33" fmla="*/ 1095501 h 1689706"/>
                <a:gd name="connsiteX34" fmla="*/ 1940998 w 2062442"/>
                <a:gd name="connsiteY34" fmla="*/ 1231232 h 1689706"/>
                <a:gd name="connsiteX35" fmla="*/ 1952904 w 2062442"/>
                <a:gd name="connsiteY35" fmla="*/ 1290763 h 1689706"/>
                <a:gd name="connsiteX36" fmla="*/ 1945760 w 2062442"/>
                <a:gd name="connsiteY36" fmla="*/ 1457451 h 1689706"/>
                <a:gd name="connsiteX37" fmla="*/ 1981479 w 2062442"/>
                <a:gd name="connsiteY37" fmla="*/ 1576513 h 1689706"/>
                <a:gd name="connsiteX38" fmla="*/ 1971954 w 2062442"/>
                <a:gd name="connsiteY38" fmla="*/ 1647951 h 1689706"/>
                <a:gd name="connsiteX39" fmla="*/ 1962429 w 2062442"/>
                <a:gd name="connsiteY39" fmla="*/ 1686051 h 1689706"/>
                <a:gd name="connsiteX40" fmla="*/ 1957667 w 2062442"/>
                <a:gd name="connsiteY40" fmla="*/ 1562225 h 1689706"/>
                <a:gd name="connsiteX41" fmla="*/ 1976717 w 2062442"/>
                <a:gd name="connsiteY41" fmla="*/ 1528888 h 1689706"/>
                <a:gd name="connsiteX42" fmla="*/ 1986242 w 2062442"/>
                <a:gd name="connsiteY42" fmla="*/ 1490788 h 1689706"/>
                <a:gd name="connsiteX43" fmla="*/ 1995767 w 2062442"/>
                <a:gd name="connsiteY43" fmla="*/ 1462213 h 1689706"/>
                <a:gd name="connsiteX44" fmla="*/ 2000529 w 2062442"/>
                <a:gd name="connsiteY44" fmla="*/ 1376488 h 1689706"/>
                <a:gd name="connsiteX45" fmla="*/ 2062442 w 2062442"/>
                <a:gd name="connsiteY45" fmla="*/ 1131219 h 1689706"/>
                <a:gd name="connsiteX46" fmla="*/ 2050535 w 2062442"/>
                <a:gd name="connsiteY46" fmla="*/ 985964 h 1689706"/>
                <a:gd name="connsiteX47" fmla="*/ 2043392 w 2062442"/>
                <a:gd name="connsiteY47" fmla="*/ 924051 h 1689706"/>
                <a:gd name="connsiteX48" fmla="*/ 2043391 w 2062442"/>
                <a:gd name="connsiteY48" fmla="*/ 833563 h 1689706"/>
                <a:gd name="connsiteX49" fmla="*/ 1983860 w 2062442"/>
                <a:gd name="connsiteY49" fmla="*/ 638301 h 1689706"/>
                <a:gd name="connsiteX50" fmla="*/ 1860035 w 2062442"/>
                <a:gd name="connsiteY50" fmla="*/ 426368 h 1689706"/>
                <a:gd name="connsiteX51" fmla="*/ 1683823 w 2062442"/>
                <a:gd name="connsiteY51" fmla="*/ 209675 h 1689706"/>
                <a:gd name="connsiteX52" fmla="*/ 1402835 w 2062442"/>
                <a:gd name="connsiteY52" fmla="*/ 64420 h 1689706"/>
                <a:gd name="connsiteX53" fmla="*/ 1036123 w 2062442"/>
                <a:gd name="connsiteY53" fmla="*/ 126 h 1689706"/>
                <a:gd name="connsiteX54" fmla="*/ 624167 w 2062442"/>
                <a:gd name="connsiteY54" fmla="*/ 78708 h 1689706"/>
                <a:gd name="connsiteX55" fmla="*/ 433666 w 2062442"/>
                <a:gd name="connsiteY55" fmla="*/ 221582 h 1689706"/>
                <a:gd name="connsiteX56" fmla="*/ 226499 w 2062442"/>
                <a:gd name="connsiteY56" fmla="*/ 390650 h 1689706"/>
                <a:gd name="connsiteX57" fmla="*/ 81241 w 2062442"/>
                <a:gd name="connsiteY57" fmla="*/ 633539 h 1689706"/>
                <a:gd name="connsiteX58" fmla="*/ 5042 w 2062442"/>
                <a:gd name="connsiteY58" fmla="*/ 850231 h 1689706"/>
                <a:gd name="connsiteX59" fmla="*/ 12185 w 2062442"/>
                <a:gd name="connsiteY59" fmla="*/ 1100263 h 1689706"/>
                <a:gd name="connsiteX60" fmla="*/ 52667 w 2062442"/>
                <a:gd name="connsiteY60" fmla="*/ 1336008 h 1689706"/>
                <a:gd name="connsiteX61" fmla="*/ 102673 w 2062442"/>
                <a:gd name="connsiteY61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24104 w 2062442"/>
                <a:gd name="connsiteY6" fmla="*/ 1143125 h 1689706"/>
                <a:gd name="connsiteX7" fmla="*/ 176492 w 2062442"/>
                <a:gd name="connsiteY7" fmla="*/ 1119313 h 1689706"/>
                <a:gd name="connsiteX8" fmla="*/ 190779 w 2062442"/>
                <a:gd name="connsiteY8" fmla="*/ 1052638 h 1689706"/>
                <a:gd name="connsiteX9" fmla="*/ 205067 w 2062442"/>
                <a:gd name="connsiteY9" fmla="*/ 952626 h 1689706"/>
                <a:gd name="connsiteX10" fmla="*/ 216973 w 2062442"/>
                <a:gd name="connsiteY10" fmla="*/ 931195 h 1689706"/>
                <a:gd name="connsiteX11" fmla="*/ 252692 w 2062442"/>
                <a:gd name="connsiteY11" fmla="*/ 900238 h 1689706"/>
                <a:gd name="connsiteX12" fmla="*/ 266979 w 2062442"/>
                <a:gd name="connsiteY12" fmla="*/ 800225 h 1689706"/>
                <a:gd name="connsiteX13" fmla="*/ 295554 w 2062442"/>
                <a:gd name="connsiteY13" fmla="*/ 738313 h 1689706"/>
                <a:gd name="connsiteX14" fmla="*/ 547967 w 2062442"/>
                <a:gd name="connsiteY14" fmla="*/ 574007 h 1689706"/>
                <a:gd name="connsiteX15" fmla="*/ 695604 w 2062442"/>
                <a:gd name="connsiteY15" fmla="*/ 554956 h 1689706"/>
                <a:gd name="connsiteX16" fmla="*/ 869436 w 2062442"/>
                <a:gd name="connsiteY16" fmla="*/ 521619 h 1689706"/>
                <a:gd name="connsiteX17" fmla="*/ 986117 w 2062442"/>
                <a:gd name="connsiteY17" fmla="*/ 500188 h 1689706"/>
                <a:gd name="connsiteX18" fmla="*/ 1202810 w 2062442"/>
                <a:gd name="connsiteY18" fmla="*/ 490662 h 1689706"/>
                <a:gd name="connsiteX19" fmla="*/ 1343305 w 2062442"/>
                <a:gd name="connsiteY19" fmla="*/ 502569 h 1689706"/>
                <a:gd name="connsiteX20" fmla="*/ 1505229 w 2062442"/>
                <a:gd name="connsiteY20" fmla="*/ 533525 h 1689706"/>
                <a:gd name="connsiteX21" fmla="*/ 1652867 w 2062442"/>
                <a:gd name="connsiteY21" fmla="*/ 585913 h 1689706"/>
                <a:gd name="connsiteX22" fmla="*/ 1686204 w 2062442"/>
                <a:gd name="connsiteY22" fmla="*/ 604963 h 1689706"/>
                <a:gd name="connsiteX23" fmla="*/ 1714779 w 2062442"/>
                <a:gd name="connsiteY23" fmla="*/ 633538 h 1689706"/>
                <a:gd name="connsiteX24" fmla="*/ 1752879 w 2062442"/>
                <a:gd name="connsiteY24" fmla="*/ 681163 h 1689706"/>
                <a:gd name="connsiteX25" fmla="*/ 1771929 w 2062442"/>
                <a:gd name="connsiteY25" fmla="*/ 709738 h 1689706"/>
                <a:gd name="connsiteX26" fmla="*/ 1800504 w 2062442"/>
                <a:gd name="connsiteY26" fmla="*/ 762126 h 1689706"/>
                <a:gd name="connsiteX27" fmla="*/ 1843367 w 2062442"/>
                <a:gd name="connsiteY27" fmla="*/ 833563 h 1689706"/>
                <a:gd name="connsiteX28" fmla="*/ 1857654 w 2062442"/>
                <a:gd name="connsiteY28" fmla="*/ 862138 h 1689706"/>
                <a:gd name="connsiteX29" fmla="*/ 1867179 w 2062442"/>
                <a:gd name="connsiteY29" fmla="*/ 890713 h 1689706"/>
                <a:gd name="connsiteX30" fmla="*/ 1886229 w 2062442"/>
                <a:gd name="connsiteY30" fmla="*/ 933576 h 1689706"/>
                <a:gd name="connsiteX31" fmla="*/ 1905279 w 2062442"/>
                <a:gd name="connsiteY31" fmla="*/ 985963 h 1689706"/>
                <a:gd name="connsiteX32" fmla="*/ 1919567 w 2062442"/>
                <a:gd name="connsiteY32" fmla="*/ 1038351 h 1689706"/>
                <a:gd name="connsiteX33" fmla="*/ 1929092 w 2062442"/>
                <a:gd name="connsiteY33" fmla="*/ 1095501 h 1689706"/>
                <a:gd name="connsiteX34" fmla="*/ 1940998 w 2062442"/>
                <a:gd name="connsiteY34" fmla="*/ 1231232 h 1689706"/>
                <a:gd name="connsiteX35" fmla="*/ 1952904 w 2062442"/>
                <a:gd name="connsiteY35" fmla="*/ 1290763 h 1689706"/>
                <a:gd name="connsiteX36" fmla="*/ 1945760 w 2062442"/>
                <a:gd name="connsiteY36" fmla="*/ 1457451 h 1689706"/>
                <a:gd name="connsiteX37" fmla="*/ 1981479 w 2062442"/>
                <a:gd name="connsiteY37" fmla="*/ 1576513 h 1689706"/>
                <a:gd name="connsiteX38" fmla="*/ 1971954 w 2062442"/>
                <a:gd name="connsiteY38" fmla="*/ 1647951 h 1689706"/>
                <a:gd name="connsiteX39" fmla="*/ 1962429 w 2062442"/>
                <a:gd name="connsiteY39" fmla="*/ 1686051 h 1689706"/>
                <a:gd name="connsiteX40" fmla="*/ 1957667 w 2062442"/>
                <a:gd name="connsiteY40" fmla="*/ 1562225 h 1689706"/>
                <a:gd name="connsiteX41" fmla="*/ 1976717 w 2062442"/>
                <a:gd name="connsiteY41" fmla="*/ 1528888 h 1689706"/>
                <a:gd name="connsiteX42" fmla="*/ 1986242 w 2062442"/>
                <a:gd name="connsiteY42" fmla="*/ 1490788 h 1689706"/>
                <a:gd name="connsiteX43" fmla="*/ 1995767 w 2062442"/>
                <a:gd name="connsiteY43" fmla="*/ 1462213 h 1689706"/>
                <a:gd name="connsiteX44" fmla="*/ 2000529 w 2062442"/>
                <a:gd name="connsiteY44" fmla="*/ 1376488 h 1689706"/>
                <a:gd name="connsiteX45" fmla="*/ 2062442 w 2062442"/>
                <a:gd name="connsiteY45" fmla="*/ 1131219 h 1689706"/>
                <a:gd name="connsiteX46" fmla="*/ 2050535 w 2062442"/>
                <a:gd name="connsiteY46" fmla="*/ 985964 h 1689706"/>
                <a:gd name="connsiteX47" fmla="*/ 2043392 w 2062442"/>
                <a:gd name="connsiteY47" fmla="*/ 924051 h 1689706"/>
                <a:gd name="connsiteX48" fmla="*/ 2043391 w 2062442"/>
                <a:gd name="connsiteY48" fmla="*/ 833563 h 1689706"/>
                <a:gd name="connsiteX49" fmla="*/ 1983860 w 2062442"/>
                <a:gd name="connsiteY49" fmla="*/ 638301 h 1689706"/>
                <a:gd name="connsiteX50" fmla="*/ 1860035 w 2062442"/>
                <a:gd name="connsiteY50" fmla="*/ 426368 h 1689706"/>
                <a:gd name="connsiteX51" fmla="*/ 1683823 w 2062442"/>
                <a:gd name="connsiteY51" fmla="*/ 209675 h 1689706"/>
                <a:gd name="connsiteX52" fmla="*/ 1402835 w 2062442"/>
                <a:gd name="connsiteY52" fmla="*/ 64420 h 1689706"/>
                <a:gd name="connsiteX53" fmla="*/ 1036123 w 2062442"/>
                <a:gd name="connsiteY53" fmla="*/ 126 h 1689706"/>
                <a:gd name="connsiteX54" fmla="*/ 624167 w 2062442"/>
                <a:gd name="connsiteY54" fmla="*/ 78708 h 1689706"/>
                <a:gd name="connsiteX55" fmla="*/ 433666 w 2062442"/>
                <a:gd name="connsiteY55" fmla="*/ 221582 h 1689706"/>
                <a:gd name="connsiteX56" fmla="*/ 226499 w 2062442"/>
                <a:gd name="connsiteY56" fmla="*/ 390650 h 1689706"/>
                <a:gd name="connsiteX57" fmla="*/ 81241 w 2062442"/>
                <a:gd name="connsiteY57" fmla="*/ 633539 h 1689706"/>
                <a:gd name="connsiteX58" fmla="*/ 5042 w 2062442"/>
                <a:gd name="connsiteY58" fmla="*/ 850231 h 1689706"/>
                <a:gd name="connsiteX59" fmla="*/ 12185 w 2062442"/>
                <a:gd name="connsiteY59" fmla="*/ 1100263 h 1689706"/>
                <a:gd name="connsiteX60" fmla="*/ 52667 w 2062442"/>
                <a:gd name="connsiteY60" fmla="*/ 1336008 h 1689706"/>
                <a:gd name="connsiteX61" fmla="*/ 102673 w 2062442"/>
                <a:gd name="connsiteY61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05067 w 2062442"/>
                <a:gd name="connsiteY8" fmla="*/ 952626 h 1689706"/>
                <a:gd name="connsiteX9" fmla="*/ 216973 w 2062442"/>
                <a:gd name="connsiteY9" fmla="*/ 931195 h 1689706"/>
                <a:gd name="connsiteX10" fmla="*/ 252692 w 2062442"/>
                <a:gd name="connsiteY10" fmla="*/ 900238 h 1689706"/>
                <a:gd name="connsiteX11" fmla="*/ 266979 w 2062442"/>
                <a:gd name="connsiteY11" fmla="*/ 800225 h 1689706"/>
                <a:gd name="connsiteX12" fmla="*/ 295554 w 2062442"/>
                <a:gd name="connsiteY12" fmla="*/ 738313 h 1689706"/>
                <a:gd name="connsiteX13" fmla="*/ 547967 w 2062442"/>
                <a:gd name="connsiteY13" fmla="*/ 574007 h 1689706"/>
                <a:gd name="connsiteX14" fmla="*/ 695604 w 2062442"/>
                <a:gd name="connsiteY14" fmla="*/ 554956 h 1689706"/>
                <a:gd name="connsiteX15" fmla="*/ 869436 w 2062442"/>
                <a:gd name="connsiteY15" fmla="*/ 521619 h 1689706"/>
                <a:gd name="connsiteX16" fmla="*/ 986117 w 2062442"/>
                <a:gd name="connsiteY16" fmla="*/ 500188 h 1689706"/>
                <a:gd name="connsiteX17" fmla="*/ 1202810 w 2062442"/>
                <a:gd name="connsiteY17" fmla="*/ 490662 h 1689706"/>
                <a:gd name="connsiteX18" fmla="*/ 1343305 w 2062442"/>
                <a:gd name="connsiteY18" fmla="*/ 502569 h 1689706"/>
                <a:gd name="connsiteX19" fmla="*/ 1505229 w 2062442"/>
                <a:gd name="connsiteY19" fmla="*/ 533525 h 1689706"/>
                <a:gd name="connsiteX20" fmla="*/ 1652867 w 2062442"/>
                <a:gd name="connsiteY20" fmla="*/ 585913 h 1689706"/>
                <a:gd name="connsiteX21" fmla="*/ 1686204 w 2062442"/>
                <a:gd name="connsiteY21" fmla="*/ 604963 h 1689706"/>
                <a:gd name="connsiteX22" fmla="*/ 1714779 w 2062442"/>
                <a:gd name="connsiteY22" fmla="*/ 633538 h 1689706"/>
                <a:gd name="connsiteX23" fmla="*/ 1752879 w 2062442"/>
                <a:gd name="connsiteY23" fmla="*/ 681163 h 1689706"/>
                <a:gd name="connsiteX24" fmla="*/ 1771929 w 2062442"/>
                <a:gd name="connsiteY24" fmla="*/ 709738 h 1689706"/>
                <a:gd name="connsiteX25" fmla="*/ 1800504 w 2062442"/>
                <a:gd name="connsiteY25" fmla="*/ 762126 h 1689706"/>
                <a:gd name="connsiteX26" fmla="*/ 1843367 w 2062442"/>
                <a:gd name="connsiteY26" fmla="*/ 833563 h 1689706"/>
                <a:gd name="connsiteX27" fmla="*/ 1857654 w 2062442"/>
                <a:gd name="connsiteY27" fmla="*/ 862138 h 1689706"/>
                <a:gd name="connsiteX28" fmla="*/ 1867179 w 2062442"/>
                <a:gd name="connsiteY28" fmla="*/ 890713 h 1689706"/>
                <a:gd name="connsiteX29" fmla="*/ 1886229 w 2062442"/>
                <a:gd name="connsiteY29" fmla="*/ 933576 h 1689706"/>
                <a:gd name="connsiteX30" fmla="*/ 1905279 w 2062442"/>
                <a:gd name="connsiteY30" fmla="*/ 985963 h 1689706"/>
                <a:gd name="connsiteX31" fmla="*/ 1919567 w 2062442"/>
                <a:gd name="connsiteY31" fmla="*/ 1038351 h 1689706"/>
                <a:gd name="connsiteX32" fmla="*/ 1929092 w 2062442"/>
                <a:gd name="connsiteY32" fmla="*/ 1095501 h 1689706"/>
                <a:gd name="connsiteX33" fmla="*/ 1940998 w 2062442"/>
                <a:gd name="connsiteY33" fmla="*/ 1231232 h 1689706"/>
                <a:gd name="connsiteX34" fmla="*/ 1952904 w 2062442"/>
                <a:gd name="connsiteY34" fmla="*/ 1290763 h 1689706"/>
                <a:gd name="connsiteX35" fmla="*/ 1945760 w 2062442"/>
                <a:gd name="connsiteY35" fmla="*/ 1457451 h 1689706"/>
                <a:gd name="connsiteX36" fmla="*/ 1981479 w 2062442"/>
                <a:gd name="connsiteY36" fmla="*/ 1576513 h 1689706"/>
                <a:gd name="connsiteX37" fmla="*/ 1971954 w 2062442"/>
                <a:gd name="connsiteY37" fmla="*/ 1647951 h 1689706"/>
                <a:gd name="connsiteX38" fmla="*/ 1962429 w 2062442"/>
                <a:gd name="connsiteY38" fmla="*/ 1686051 h 1689706"/>
                <a:gd name="connsiteX39" fmla="*/ 1957667 w 2062442"/>
                <a:gd name="connsiteY39" fmla="*/ 1562225 h 1689706"/>
                <a:gd name="connsiteX40" fmla="*/ 1976717 w 2062442"/>
                <a:gd name="connsiteY40" fmla="*/ 1528888 h 1689706"/>
                <a:gd name="connsiteX41" fmla="*/ 1986242 w 2062442"/>
                <a:gd name="connsiteY41" fmla="*/ 1490788 h 1689706"/>
                <a:gd name="connsiteX42" fmla="*/ 1995767 w 2062442"/>
                <a:gd name="connsiteY42" fmla="*/ 1462213 h 1689706"/>
                <a:gd name="connsiteX43" fmla="*/ 2000529 w 2062442"/>
                <a:gd name="connsiteY43" fmla="*/ 1376488 h 1689706"/>
                <a:gd name="connsiteX44" fmla="*/ 2062442 w 2062442"/>
                <a:gd name="connsiteY44" fmla="*/ 1131219 h 1689706"/>
                <a:gd name="connsiteX45" fmla="*/ 2050535 w 2062442"/>
                <a:gd name="connsiteY45" fmla="*/ 985964 h 1689706"/>
                <a:gd name="connsiteX46" fmla="*/ 2043392 w 2062442"/>
                <a:gd name="connsiteY46" fmla="*/ 924051 h 1689706"/>
                <a:gd name="connsiteX47" fmla="*/ 2043391 w 2062442"/>
                <a:gd name="connsiteY47" fmla="*/ 833563 h 1689706"/>
                <a:gd name="connsiteX48" fmla="*/ 1983860 w 2062442"/>
                <a:gd name="connsiteY48" fmla="*/ 638301 h 1689706"/>
                <a:gd name="connsiteX49" fmla="*/ 1860035 w 2062442"/>
                <a:gd name="connsiteY49" fmla="*/ 426368 h 1689706"/>
                <a:gd name="connsiteX50" fmla="*/ 1683823 w 2062442"/>
                <a:gd name="connsiteY50" fmla="*/ 209675 h 1689706"/>
                <a:gd name="connsiteX51" fmla="*/ 1402835 w 2062442"/>
                <a:gd name="connsiteY51" fmla="*/ 64420 h 1689706"/>
                <a:gd name="connsiteX52" fmla="*/ 1036123 w 2062442"/>
                <a:gd name="connsiteY52" fmla="*/ 126 h 1689706"/>
                <a:gd name="connsiteX53" fmla="*/ 624167 w 2062442"/>
                <a:gd name="connsiteY53" fmla="*/ 78708 h 1689706"/>
                <a:gd name="connsiteX54" fmla="*/ 433666 w 2062442"/>
                <a:gd name="connsiteY54" fmla="*/ 221582 h 1689706"/>
                <a:gd name="connsiteX55" fmla="*/ 226499 w 2062442"/>
                <a:gd name="connsiteY55" fmla="*/ 390650 h 1689706"/>
                <a:gd name="connsiteX56" fmla="*/ 81241 w 2062442"/>
                <a:gd name="connsiteY56" fmla="*/ 633539 h 1689706"/>
                <a:gd name="connsiteX57" fmla="*/ 5042 w 2062442"/>
                <a:gd name="connsiteY57" fmla="*/ 850231 h 1689706"/>
                <a:gd name="connsiteX58" fmla="*/ 12185 w 2062442"/>
                <a:gd name="connsiteY58" fmla="*/ 1100263 h 1689706"/>
                <a:gd name="connsiteX59" fmla="*/ 52667 w 2062442"/>
                <a:gd name="connsiteY59" fmla="*/ 1336008 h 1689706"/>
                <a:gd name="connsiteX60" fmla="*/ 102673 w 2062442"/>
                <a:gd name="connsiteY60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05067 w 2062442"/>
                <a:gd name="connsiteY8" fmla="*/ 952626 h 1689706"/>
                <a:gd name="connsiteX9" fmla="*/ 252692 w 2062442"/>
                <a:gd name="connsiteY9" fmla="*/ 900238 h 1689706"/>
                <a:gd name="connsiteX10" fmla="*/ 266979 w 2062442"/>
                <a:gd name="connsiteY10" fmla="*/ 800225 h 1689706"/>
                <a:gd name="connsiteX11" fmla="*/ 295554 w 2062442"/>
                <a:gd name="connsiteY11" fmla="*/ 738313 h 1689706"/>
                <a:gd name="connsiteX12" fmla="*/ 547967 w 2062442"/>
                <a:gd name="connsiteY12" fmla="*/ 574007 h 1689706"/>
                <a:gd name="connsiteX13" fmla="*/ 695604 w 2062442"/>
                <a:gd name="connsiteY13" fmla="*/ 554956 h 1689706"/>
                <a:gd name="connsiteX14" fmla="*/ 869436 w 2062442"/>
                <a:gd name="connsiteY14" fmla="*/ 521619 h 1689706"/>
                <a:gd name="connsiteX15" fmla="*/ 986117 w 2062442"/>
                <a:gd name="connsiteY15" fmla="*/ 500188 h 1689706"/>
                <a:gd name="connsiteX16" fmla="*/ 1202810 w 2062442"/>
                <a:gd name="connsiteY16" fmla="*/ 490662 h 1689706"/>
                <a:gd name="connsiteX17" fmla="*/ 1343305 w 2062442"/>
                <a:gd name="connsiteY17" fmla="*/ 502569 h 1689706"/>
                <a:gd name="connsiteX18" fmla="*/ 1505229 w 2062442"/>
                <a:gd name="connsiteY18" fmla="*/ 533525 h 1689706"/>
                <a:gd name="connsiteX19" fmla="*/ 1652867 w 2062442"/>
                <a:gd name="connsiteY19" fmla="*/ 585913 h 1689706"/>
                <a:gd name="connsiteX20" fmla="*/ 1686204 w 2062442"/>
                <a:gd name="connsiteY20" fmla="*/ 604963 h 1689706"/>
                <a:gd name="connsiteX21" fmla="*/ 1714779 w 2062442"/>
                <a:gd name="connsiteY21" fmla="*/ 633538 h 1689706"/>
                <a:gd name="connsiteX22" fmla="*/ 1752879 w 2062442"/>
                <a:gd name="connsiteY22" fmla="*/ 681163 h 1689706"/>
                <a:gd name="connsiteX23" fmla="*/ 1771929 w 2062442"/>
                <a:gd name="connsiteY23" fmla="*/ 709738 h 1689706"/>
                <a:gd name="connsiteX24" fmla="*/ 1800504 w 2062442"/>
                <a:gd name="connsiteY24" fmla="*/ 762126 h 1689706"/>
                <a:gd name="connsiteX25" fmla="*/ 1843367 w 2062442"/>
                <a:gd name="connsiteY25" fmla="*/ 833563 h 1689706"/>
                <a:gd name="connsiteX26" fmla="*/ 1857654 w 2062442"/>
                <a:gd name="connsiteY26" fmla="*/ 862138 h 1689706"/>
                <a:gd name="connsiteX27" fmla="*/ 1867179 w 2062442"/>
                <a:gd name="connsiteY27" fmla="*/ 890713 h 1689706"/>
                <a:gd name="connsiteX28" fmla="*/ 1886229 w 2062442"/>
                <a:gd name="connsiteY28" fmla="*/ 933576 h 1689706"/>
                <a:gd name="connsiteX29" fmla="*/ 1905279 w 2062442"/>
                <a:gd name="connsiteY29" fmla="*/ 985963 h 1689706"/>
                <a:gd name="connsiteX30" fmla="*/ 1919567 w 2062442"/>
                <a:gd name="connsiteY30" fmla="*/ 1038351 h 1689706"/>
                <a:gd name="connsiteX31" fmla="*/ 1929092 w 2062442"/>
                <a:gd name="connsiteY31" fmla="*/ 1095501 h 1689706"/>
                <a:gd name="connsiteX32" fmla="*/ 1940998 w 2062442"/>
                <a:gd name="connsiteY32" fmla="*/ 1231232 h 1689706"/>
                <a:gd name="connsiteX33" fmla="*/ 1952904 w 2062442"/>
                <a:gd name="connsiteY33" fmla="*/ 1290763 h 1689706"/>
                <a:gd name="connsiteX34" fmla="*/ 1945760 w 2062442"/>
                <a:gd name="connsiteY34" fmla="*/ 1457451 h 1689706"/>
                <a:gd name="connsiteX35" fmla="*/ 1981479 w 2062442"/>
                <a:gd name="connsiteY35" fmla="*/ 1576513 h 1689706"/>
                <a:gd name="connsiteX36" fmla="*/ 1971954 w 2062442"/>
                <a:gd name="connsiteY36" fmla="*/ 1647951 h 1689706"/>
                <a:gd name="connsiteX37" fmla="*/ 1962429 w 2062442"/>
                <a:gd name="connsiteY37" fmla="*/ 1686051 h 1689706"/>
                <a:gd name="connsiteX38" fmla="*/ 1957667 w 2062442"/>
                <a:gd name="connsiteY38" fmla="*/ 1562225 h 1689706"/>
                <a:gd name="connsiteX39" fmla="*/ 1976717 w 2062442"/>
                <a:gd name="connsiteY39" fmla="*/ 1528888 h 1689706"/>
                <a:gd name="connsiteX40" fmla="*/ 1986242 w 2062442"/>
                <a:gd name="connsiteY40" fmla="*/ 1490788 h 1689706"/>
                <a:gd name="connsiteX41" fmla="*/ 1995767 w 2062442"/>
                <a:gd name="connsiteY41" fmla="*/ 1462213 h 1689706"/>
                <a:gd name="connsiteX42" fmla="*/ 2000529 w 2062442"/>
                <a:gd name="connsiteY42" fmla="*/ 1376488 h 1689706"/>
                <a:gd name="connsiteX43" fmla="*/ 2062442 w 2062442"/>
                <a:gd name="connsiteY43" fmla="*/ 1131219 h 1689706"/>
                <a:gd name="connsiteX44" fmla="*/ 2050535 w 2062442"/>
                <a:gd name="connsiteY44" fmla="*/ 985964 h 1689706"/>
                <a:gd name="connsiteX45" fmla="*/ 2043392 w 2062442"/>
                <a:gd name="connsiteY45" fmla="*/ 924051 h 1689706"/>
                <a:gd name="connsiteX46" fmla="*/ 2043391 w 2062442"/>
                <a:gd name="connsiteY46" fmla="*/ 833563 h 1689706"/>
                <a:gd name="connsiteX47" fmla="*/ 1983860 w 2062442"/>
                <a:gd name="connsiteY47" fmla="*/ 638301 h 1689706"/>
                <a:gd name="connsiteX48" fmla="*/ 1860035 w 2062442"/>
                <a:gd name="connsiteY48" fmla="*/ 426368 h 1689706"/>
                <a:gd name="connsiteX49" fmla="*/ 1683823 w 2062442"/>
                <a:gd name="connsiteY49" fmla="*/ 209675 h 1689706"/>
                <a:gd name="connsiteX50" fmla="*/ 1402835 w 2062442"/>
                <a:gd name="connsiteY50" fmla="*/ 64420 h 1689706"/>
                <a:gd name="connsiteX51" fmla="*/ 1036123 w 2062442"/>
                <a:gd name="connsiteY51" fmla="*/ 126 h 1689706"/>
                <a:gd name="connsiteX52" fmla="*/ 624167 w 2062442"/>
                <a:gd name="connsiteY52" fmla="*/ 78708 h 1689706"/>
                <a:gd name="connsiteX53" fmla="*/ 433666 w 2062442"/>
                <a:gd name="connsiteY53" fmla="*/ 221582 h 1689706"/>
                <a:gd name="connsiteX54" fmla="*/ 226499 w 2062442"/>
                <a:gd name="connsiteY54" fmla="*/ 390650 h 1689706"/>
                <a:gd name="connsiteX55" fmla="*/ 81241 w 2062442"/>
                <a:gd name="connsiteY55" fmla="*/ 633539 h 1689706"/>
                <a:gd name="connsiteX56" fmla="*/ 5042 w 2062442"/>
                <a:gd name="connsiteY56" fmla="*/ 850231 h 1689706"/>
                <a:gd name="connsiteX57" fmla="*/ 12185 w 2062442"/>
                <a:gd name="connsiteY57" fmla="*/ 1100263 h 1689706"/>
                <a:gd name="connsiteX58" fmla="*/ 52667 w 2062442"/>
                <a:gd name="connsiteY58" fmla="*/ 1336008 h 1689706"/>
                <a:gd name="connsiteX59" fmla="*/ 102673 w 2062442"/>
                <a:gd name="connsiteY59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05067 w 2062442"/>
                <a:gd name="connsiteY8" fmla="*/ 952626 h 1689706"/>
                <a:gd name="connsiteX9" fmla="*/ 233642 w 2062442"/>
                <a:gd name="connsiteY9" fmla="*/ 895476 h 1689706"/>
                <a:gd name="connsiteX10" fmla="*/ 266979 w 2062442"/>
                <a:gd name="connsiteY10" fmla="*/ 800225 h 1689706"/>
                <a:gd name="connsiteX11" fmla="*/ 295554 w 2062442"/>
                <a:gd name="connsiteY11" fmla="*/ 738313 h 1689706"/>
                <a:gd name="connsiteX12" fmla="*/ 547967 w 2062442"/>
                <a:gd name="connsiteY12" fmla="*/ 574007 h 1689706"/>
                <a:gd name="connsiteX13" fmla="*/ 695604 w 2062442"/>
                <a:gd name="connsiteY13" fmla="*/ 554956 h 1689706"/>
                <a:gd name="connsiteX14" fmla="*/ 869436 w 2062442"/>
                <a:gd name="connsiteY14" fmla="*/ 521619 h 1689706"/>
                <a:gd name="connsiteX15" fmla="*/ 986117 w 2062442"/>
                <a:gd name="connsiteY15" fmla="*/ 500188 h 1689706"/>
                <a:gd name="connsiteX16" fmla="*/ 1202810 w 2062442"/>
                <a:gd name="connsiteY16" fmla="*/ 490662 h 1689706"/>
                <a:gd name="connsiteX17" fmla="*/ 1343305 w 2062442"/>
                <a:gd name="connsiteY17" fmla="*/ 502569 h 1689706"/>
                <a:gd name="connsiteX18" fmla="*/ 1505229 w 2062442"/>
                <a:gd name="connsiteY18" fmla="*/ 533525 h 1689706"/>
                <a:gd name="connsiteX19" fmla="*/ 1652867 w 2062442"/>
                <a:gd name="connsiteY19" fmla="*/ 585913 h 1689706"/>
                <a:gd name="connsiteX20" fmla="*/ 1686204 w 2062442"/>
                <a:gd name="connsiteY20" fmla="*/ 604963 h 1689706"/>
                <a:gd name="connsiteX21" fmla="*/ 1714779 w 2062442"/>
                <a:gd name="connsiteY21" fmla="*/ 633538 h 1689706"/>
                <a:gd name="connsiteX22" fmla="*/ 1752879 w 2062442"/>
                <a:gd name="connsiteY22" fmla="*/ 681163 h 1689706"/>
                <a:gd name="connsiteX23" fmla="*/ 1771929 w 2062442"/>
                <a:gd name="connsiteY23" fmla="*/ 709738 h 1689706"/>
                <a:gd name="connsiteX24" fmla="*/ 1800504 w 2062442"/>
                <a:gd name="connsiteY24" fmla="*/ 762126 h 1689706"/>
                <a:gd name="connsiteX25" fmla="*/ 1843367 w 2062442"/>
                <a:gd name="connsiteY25" fmla="*/ 833563 h 1689706"/>
                <a:gd name="connsiteX26" fmla="*/ 1857654 w 2062442"/>
                <a:gd name="connsiteY26" fmla="*/ 862138 h 1689706"/>
                <a:gd name="connsiteX27" fmla="*/ 1867179 w 2062442"/>
                <a:gd name="connsiteY27" fmla="*/ 890713 h 1689706"/>
                <a:gd name="connsiteX28" fmla="*/ 1886229 w 2062442"/>
                <a:gd name="connsiteY28" fmla="*/ 933576 h 1689706"/>
                <a:gd name="connsiteX29" fmla="*/ 1905279 w 2062442"/>
                <a:gd name="connsiteY29" fmla="*/ 985963 h 1689706"/>
                <a:gd name="connsiteX30" fmla="*/ 1919567 w 2062442"/>
                <a:gd name="connsiteY30" fmla="*/ 1038351 h 1689706"/>
                <a:gd name="connsiteX31" fmla="*/ 1929092 w 2062442"/>
                <a:gd name="connsiteY31" fmla="*/ 1095501 h 1689706"/>
                <a:gd name="connsiteX32" fmla="*/ 1940998 w 2062442"/>
                <a:gd name="connsiteY32" fmla="*/ 1231232 h 1689706"/>
                <a:gd name="connsiteX33" fmla="*/ 1952904 w 2062442"/>
                <a:gd name="connsiteY33" fmla="*/ 1290763 h 1689706"/>
                <a:gd name="connsiteX34" fmla="*/ 1945760 w 2062442"/>
                <a:gd name="connsiteY34" fmla="*/ 1457451 h 1689706"/>
                <a:gd name="connsiteX35" fmla="*/ 1981479 w 2062442"/>
                <a:gd name="connsiteY35" fmla="*/ 1576513 h 1689706"/>
                <a:gd name="connsiteX36" fmla="*/ 1971954 w 2062442"/>
                <a:gd name="connsiteY36" fmla="*/ 1647951 h 1689706"/>
                <a:gd name="connsiteX37" fmla="*/ 1962429 w 2062442"/>
                <a:gd name="connsiteY37" fmla="*/ 1686051 h 1689706"/>
                <a:gd name="connsiteX38" fmla="*/ 1957667 w 2062442"/>
                <a:gd name="connsiteY38" fmla="*/ 1562225 h 1689706"/>
                <a:gd name="connsiteX39" fmla="*/ 1976717 w 2062442"/>
                <a:gd name="connsiteY39" fmla="*/ 1528888 h 1689706"/>
                <a:gd name="connsiteX40" fmla="*/ 1986242 w 2062442"/>
                <a:gd name="connsiteY40" fmla="*/ 1490788 h 1689706"/>
                <a:gd name="connsiteX41" fmla="*/ 1995767 w 2062442"/>
                <a:gd name="connsiteY41" fmla="*/ 1462213 h 1689706"/>
                <a:gd name="connsiteX42" fmla="*/ 2000529 w 2062442"/>
                <a:gd name="connsiteY42" fmla="*/ 1376488 h 1689706"/>
                <a:gd name="connsiteX43" fmla="*/ 2062442 w 2062442"/>
                <a:gd name="connsiteY43" fmla="*/ 1131219 h 1689706"/>
                <a:gd name="connsiteX44" fmla="*/ 2050535 w 2062442"/>
                <a:gd name="connsiteY44" fmla="*/ 985964 h 1689706"/>
                <a:gd name="connsiteX45" fmla="*/ 2043392 w 2062442"/>
                <a:gd name="connsiteY45" fmla="*/ 924051 h 1689706"/>
                <a:gd name="connsiteX46" fmla="*/ 2043391 w 2062442"/>
                <a:gd name="connsiteY46" fmla="*/ 833563 h 1689706"/>
                <a:gd name="connsiteX47" fmla="*/ 1983860 w 2062442"/>
                <a:gd name="connsiteY47" fmla="*/ 638301 h 1689706"/>
                <a:gd name="connsiteX48" fmla="*/ 1860035 w 2062442"/>
                <a:gd name="connsiteY48" fmla="*/ 426368 h 1689706"/>
                <a:gd name="connsiteX49" fmla="*/ 1683823 w 2062442"/>
                <a:gd name="connsiteY49" fmla="*/ 209675 h 1689706"/>
                <a:gd name="connsiteX50" fmla="*/ 1402835 w 2062442"/>
                <a:gd name="connsiteY50" fmla="*/ 64420 h 1689706"/>
                <a:gd name="connsiteX51" fmla="*/ 1036123 w 2062442"/>
                <a:gd name="connsiteY51" fmla="*/ 126 h 1689706"/>
                <a:gd name="connsiteX52" fmla="*/ 624167 w 2062442"/>
                <a:gd name="connsiteY52" fmla="*/ 78708 h 1689706"/>
                <a:gd name="connsiteX53" fmla="*/ 433666 w 2062442"/>
                <a:gd name="connsiteY53" fmla="*/ 221582 h 1689706"/>
                <a:gd name="connsiteX54" fmla="*/ 226499 w 2062442"/>
                <a:gd name="connsiteY54" fmla="*/ 390650 h 1689706"/>
                <a:gd name="connsiteX55" fmla="*/ 81241 w 2062442"/>
                <a:gd name="connsiteY55" fmla="*/ 633539 h 1689706"/>
                <a:gd name="connsiteX56" fmla="*/ 5042 w 2062442"/>
                <a:gd name="connsiteY56" fmla="*/ 850231 h 1689706"/>
                <a:gd name="connsiteX57" fmla="*/ 12185 w 2062442"/>
                <a:gd name="connsiteY57" fmla="*/ 1100263 h 1689706"/>
                <a:gd name="connsiteX58" fmla="*/ 52667 w 2062442"/>
                <a:gd name="connsiteY58" fmla="*/ 1336008 h 1689706"/>
                <a:gd name="connsiteX59" fmla="*/ 102673 w 2062442"/>
                <a:gd name="connsiteY59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33642 w 2062442"/>
                <a:gd name="connsiteY8" fmla="*/ 895476 h 1689706"/>
                <a:gd name="connsiteX9" fmla="*/ 266979 w 2062442"/>
                <a:gd name="connsiteY9" fmla="*/ 800225 h 1689706"/>
                <a:gd name="connsiteX10" fmla="*/ 295554 w 2062442"/>
                <a:gd name="connsiteY10" fmla="*/ 738313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57667 w 2062442"/>
                <a:gd name="connsiteY37" fmla="*/ 1562225 h 1689706"/>
                <a:gd name="connsiteX38" fmla="*/ 1976717 w 2062442"/>
                <a:gd name="connsiteY38" fmla="*/ 1528888 h 1689706"/>
                <a:gd name="connsiteX39" fmla="*/ 1986242 w 2062442"/>
                <a:gd name="connsiteY39" fmla="*/ 1490788 h 1689706"/>
                <a:gd name="connsiteX40" fmla="*/ 1995767 w 2062442"/>
                <a:gd name="connsiteY40" fmla="*/ 1462213 h 1689706"/>
                <a:gd name="connsiteX41" fmla="*/ 2000529 w 2062442"/>
                <a:gd name="connsiteY41" fmla="*/ 1376488 h 1689706"/>
                <a:gd name="connsiteX42" fmla="*/ 2062442 w 2062442"/>
                <a:gd name="connsiteY42" fmla="*/ 1131219 h 1689706"/>
                <a:gd name="connsiteX43" fmla="*/ 2050535 w 2062442"/>
                <a:gd name="connsiteY43" fmla="*/ 985964 h 1689706"/>
                <a:gd name="connsiteX44" fmla="*/ 2043392 w 2062442"/>
                <a:gd name="connsiteY44" fmla="*/ 924051 h 1689706"/>
                <a:gd name="connsiteX45" fmla="*/ 2043391 w 2062442"/>
                <a:gd name="connsiteY45" fmla="*/ 833563 h 1689706"/>
                <a:gd name="connsiteX46" fmla="*/ 1983860 w 2062442"/>
                <a:gd name="connsiteY46" fmla="*/ 638301 h 1689706"/>
                <a:gd name="connsiteX47" fmla="*/ 1860035 w 2062442"/>
                <a:gd name="connsiteY47" fmla="*/ 426368 h 1689706"/>
                <a:gd name="connsiteX48" fmla="*/ 1683823 w 2062442"/>
                <a:gd name="connsiteY48" fmla="*/ 209675 h 1689706"/>
                <a:gd name="connsiteX49" fmla="*/ 1402835 w 2062442"/>
                <a:gd name="connsiteY49" fmla="*/ 64420 h 1689706"/>
                <a:gd name="connsiteX50" fmla="*/ 1036123 w 2062442"/>
                <a:gd name="connsiteY50" fmla="*/ 126 h 1689706"/>
                <a:gd name="connsiteX51" fmla="*/ 624167 w 2062442"/>
                <a:gd name="connsiteY51" fmla="*/ 78708 h 1689706"/>
                <a:gd name="connsiteX52" fmla="*/ 433666 w 2062442"/>
                <a:gd name="connsiteY52" fmla="*/ 221582 h 1689706"/>
                <a:gd name="connsiteX53" fmla="*/ 226499 w 2062442"/>
                <a:gd name="connsiteY53" fmla="*/ 390650 h 1689706"/>
                <a:gd name="connsiteX54" fmla="*/ 81241 w 2062442"/>
                <a:gd name="connsiteY54" fmla="*/ 633539 h 1689706"/>
                <a:gd name="connsiteX55" fmla="*/ 5042 w 2062442"/>
                <a:gd name="connsiteY55" fmla="*/ 850231 h 1689706"/>
                <a:gd name="connsiteX56" fmla="*/ 12185 w 2062442"/>
                <a:gd name="connsiteY56" fmla="*/ 1100263 h 1689706"/>
                <a:gd name="connsiteX57" fmla="*/ 52667 w 2062442"/>
                <a:gd name="connsiteY57" fmla="*/ 1336008 h 1689706"/>
                <a:gd name="connsiteX58" fmla="*/ 102673 w 2062442"/>
                <a:gd name="connsiteY58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295554 w 2062442"/>
                <a:gd name="connsiteY10" fmla="*/ 738313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57667 w 2062442"/>
                <a:gd name="connsiteY37" fmla="*/ 1562225 h 1689706"/>
                <a:gd name="connsiteX38" fmla="*/ 1976717 w 2062442"/>
                <a:gd name="connsiteY38" fmla="*/ 1528888 h 1689706"/>
                <a:gd name="connsiteX39" fmla="*/ 1986242 w 2062442"/>
                <a:gd name="connsiteY39" fmla="*/ 1490788 h 1689706"/>
                <a:gd name="connsiteX40" fmla="*/ 1995767 w 2062442"/>
                <a:gd name="connsiteY40" fmla="*/ 1462213 h 1689706"/>
                <a:gd name="connsiteX41" fmla="*/ 2000529 w 2062442"/>
                <a:gd name="connsiteY41" fmla="*/ 1376488 h 1689706"/>
                <a:gd name="connsiteX42" fmla="*/ 2062442 w 2062442"/>
                <a:gd name="connsiteY42" fmla="*/ 1131219 h 1689706"/>
                <a:gd name="connsiteX43" fmla="*/ 2050535 w 2062442"/>
                <a:gd name="connsiteY43" fmla="*/ 985964 h 1689706"/>
                <a:gd name="connsiteX44" fmla="*/ 2043392 w 2062442"/>
                <a:gd name="connsiteY44" fmla="*/ 924051 h 1689706"/>
                <a:gd name="connsiteX45" fmla="*/ 2043391 w 2062442"/>
                <a:gd name="connsiteY45" fmla="*/ 833563 h 1689706"/>
                <a:gd name="connsiteX46" fmla="*/ 1983860 w 2062442"/>
                <a:gd name="connsiteY46" fmla="*/ 638301 h 1689706"/>
                <a:gd name="connsiteX47" fmla="*/ 1860035 w 2062442"/>
                <a:gd name="connsiteY47" fmla="*/ 426368 h 1689706"/>
                <a:gd name="connsiteX48" fmla="*/ 1683823 w 2062442"/>
                <a:gd name="connsiteY48" fmla="*/ 209675 h 1689706"/>
                <a:gd name="connsiteX49" fmla="*/ 1402835 w 2062442"/>
                <a:gd name="connsiteY49" fmla="*/ 64420 h 1689706"/>
                <a:gd name="connsiteX50" fmla="*/ 1036123 w 2062442"/>
                <a:gd name="connsiteY50" fmla="*/ 126 h 1689706"/>
                <a:gd name="connsiteX51" fmla="*/ 624167 w 2062442"/>
                <a:gd name="connsiteY51" fmla="*/ 78708 h 1689706"/>
                <a:gd name="connsiteX52" fmla="*/ 433666 w 2062442"/>
                <a:gd name="connsiteY52" fmla="*/ 221582 h 1689706"/>
                <a:gd name="connsiteX53" fmla="*/ 226499 w 2062442"/>
                <a:gd name="connsiteY53" fmla="*/ 390650 h 1689706"/>
                <a:gd name="connsiteX54" fmla="*/ 81241 w 2062442"/>
                <a:gd name="connsiteY54" fmla="*/ 633539 h 1689706"/>
                <a:gd name="connsiteX55" fmla="*/ 5042 w 2062442"/>
                <a:gd name="connsiteY55" fmla="*/ 850231 h 1689706"/>
                <a:gd name="connsiteX56" fmla="*/ 12185 w 2062442"/>
                <a:gd name="connsiteY56" fmla="*/ 1100263 h 1689706"/>
                <a:gd name="connsiteX57" fmla="*/ 52667 w 2062442"/>
                <a:gd name="connsiteY57" fmla="*/ 1336008 h 1689706"/>
                <a:gd name="connsiteX58" fmla="*/ 102673 w 2062442"/>
                <a:gd name="connsiteY58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547967 w 2062442"/>
                <a:gd name="connsiteY10" fmla="*/ 574007 h 1689706"/>
                <a:gd name="connsiteX11" fmla="*/ 695604 w 2062442"/>
                <a:gd name="connsiteY11" fmla="*/ 554956 h 1689706"/>
                <a:gd name="connsiteX12" fmla="*/ 869436 w 2062442"/>
                <a:gd name="connsiteY12" fmla="*/ 521619 h 1689706"/>
                <a:gd name="connsiteX13" fmla="*/ 986117 w 2062442"/>
                <a:gd name="connsiteY13" fmla="*/ 500188 h 1689706"/>
                <a:gd name="connsiteX14" fmla="*/ 1202810 w 2062442"/>
                <a:gd name="connsiteY14" fmla="*/ 490662 h 1689706"/>
                <a:gd name="connsiteX15" fmla="*/ 1343305 w 2062442"/>
                <a:gd name="connsiteY15" fmla="*/ 502569 h 1689706"/>
                <a:gd name="connsiteX16" fmla="*/ 1505229 w 2062442"/>
                <a:gd name="connsiteY16" fmla="*/ 533525 h 1689706"/>
                <a:gd name="connsiteX17" fmla="*/ 1652867 w 2062442"/>
                <a:gd name="connsiteY17" fmla="*/ 585913 h 1689706"/>
                <a:gd name="connsiteX18" fmla="*/ 1686204 w 2062442"/>
                <a:gd name="connsiteY18" fmla="*/ 604963 h 1689706"/>
                <a:gd name="connsiteX19" fmla="*/ 1714779 w 2062442"/>
                <a:gd name="connsiteY19" fmla="*/ 633538 h 1689706"/>
                <a:gd name="connsiteX20" fmla="*/ 1752879 w 2062442"/>
                <a:gd name="connsiteY20" fmla="*/ 681163 h 1689706"/>
                <a:gd name="connsiteX21" fmla="*/ 1771929 w 2062442"/>
                <a:gd name="connsiteY21" fmla="*/ 709738 h 1689706"/>
                <a:gd name="connsiteX22" fmla="*/ 1800504 w 2062442"/>
                <a:gd name="connsiteY22" fmla="*/ 762126 h 1689706"/>
                <a:gd name="connsiteX23" fmla="*/ 1843367 w 2062442"/>
                <a:gd name="connsiteY23" fmla="*/ 833563 h 1689706"/>
                <a:gd name="connsiteX24" fmla="*/ 1857654 w 2062442"/>
                <a:gd name="connsiteY24" fmla="*/ 862138 h 1689706"/>
                <a:gd name="connsiteX25" fmla="*/ 1867179 w 2062442"/>
                <a:gd name="connsiteY25" fmla="*/ 890713 h 1689706"/>
                <a:gd name="connsiteX26" fmla="*/ 1886229 w 2062442"/>
                <a:gd name="connsiteY26" fmla="*/ 933576 h 1689706"/>
                <a:gd name="connsiteX27" fmla="*/ 1905279 w 2062442"/>
                <a:gd name="connsiteY27" fmla="*/ 985963 h 1689706"/>
                <a:gd name="connsiteX28" fmla="*/ 1919567 w 2062442"/>
                <a:gd name="connsiteY28" fmla="*/ 1038351 h 1689706"/>
                <a:gd name="connsiteX29" fmla="*/ 1929092 w 2062442"/>
                <a:gd name="connsiteY29" fmla="*/ 1095501 h 1689706"/>
                <a:gd name="connsiteX30" fmla="*/ 1940998 w 2062442"/>
                <a:gd name="connsiteY30" fmla="*/ 1231232 h 1689706"/>
                <a:gd name="connsiteX31" fmla="*/ 1952904 w 2062442"/>
                <a:gd name="connsiteY31" fmla="*/ 1290763 h 1689706"/>
                <a:gd name="connsiteX32" fmla="*/ 1945760 w 2062442"/>
                <a:gd name="connsiteY32" fmla="*/ 1457451 h 1689706"/>
                <a:gd name="connsiteX33" fmla="*/ 1981479 w 2062442"/>
                <a:gd name="connsiteY33" fmla="*/ 1576513 h 1689706"/>
                <a:gd name="connsiteX34" fmla="*/ 1971954 w 2062442"/>
                <a:gd name="connsiteY34" fmla="*/ 1647951 h 1689706"/>
                <a:gd name="connsiteX35" fmla="*/ 1962429 w 2062442"/>
                <a:gd name="connsiteY35" fmla="*/ 1686051 h 1689706"/>
                <a:gd name="connsiteX36" fmla="*/ 1957667 w 2062442"/>
                <a:gd name="connsiteY36" fmla="*/ 1562225 h 1689706"/>
                <a:gd name="connsiteX37" fmla="*/ 1976717 w 2062442"/>
                <a:gd name="connsiteY37" fmla="*/ 1528888 h 1689706"/>
                <a:gd name="connsiteX38" fmla="*/ 1986242 w 2062442"/>
                <a:gd name="connsiteY38" fmla="*/ 1490788 h 1689706"/>
                <a:gd name="connsiteX39" fmla="*/ 1995767 w 2062442"/>
                <a:gd name="connsiteY39" fmla="*/ 1462213 h 1689706"/>
                <a:gd name="connsiteX40" fmla="*/ 2000529 w 2062442"/>
                <a:gd name="connsiteY40" fmla="*/ 1376488 h 1689706"/>
                <a:gd name="connsiteX41" fmla="*/ 2062442 w 2062442"/>
                <a:gd name="connsiteY41" fmla="*/ 1131219 h 1689706"/>
                <a:gd name="connsiteX42" fmla="*/ 2050535 w 2062442"/>
                <a:gd name="connsiteY42" fmla="*/ 985964 h 1689706"/>
                <a:gd name="connsiteX43" fmla="*/ 2043392 w 2062442"/>
                <a:gd name="connsiteY43" fmla="*/ 924051 h 1689706"/>
                <a:gd name="connsiteX44" fmla="*/ 2043391 w 2062442"/>
                <a:gd name="connsiteY44" fmla="*/ 833563 h 1689706"/>
                <a:gd name="connsiteX45" fmla="*/ 1983860 w 2062442"/>
                <a:gd name="connsiteY45" fmla="*/ 638301 h 1689706"/>
                <a:gd name="connsiteX46" fmla="*/ 1860035 w 2062442"/>
                <a:gd name="connsiteY46" fmla="*/ 426368 h 1689706"/>
                <a:gd name="connsiteX47" fmla="*/ 1683823 w 2062442"/>
                <a:gd name="connsiteY47" fmla="*/ 209675 h 1689706"/>
                <a:gd name="connsiteX48" fmla="*/ 1402835 w 2062442"/>
                <a:gd name="connsiteY48" fmla="*/ 64420 h 1689706"/>
                <a:gd name="connsiteX49" fmla="*/ 1036123 w 2062442"/>
                <a:gd name="connsiteY49" fmla="*/ 126 h 1689706"/>
                <a:gd name="connsiteX50" fmla="*/ 624167 w 2062442"/>
                <a:gd name="connsiteY50" fmla="*/ 78708 h 1689706"/>
                <a:gd name="connsiteX51" fmla="*/ 433666 w 2062442"/>
                <a:gd name="connsiteY51" fmla="*/ 221582 h 1689706"/>
                <a:gd name="connsiteX52" fmla="*/ 226499 w 2062442"/>
                <a:gd name="connsiteY52" fmla="*/ 390650 h 1689706"/>
                <a:gd name="connsiteX53" fmla="*/ 81241 w 2062442"/>
                <a:gd name="connsiteY53" fmla="*/ 633539 h 1689706"/>
                <a:gd name="connsiteX54" fmla="*/ 5042 w 2062442"/>
                <a:gd name="connsiteY54" fmla="*/ 850231 h 1689706"/>
                <a:gd name="connsiteX55" fmla="*/ 12185 w 2062442"/>
                <a:gd name="connsiteY55" fmla="*/ 1100263 h 1689706"/>
                <a:gd name="connsiteX56" fmla="*/ 52667 w 2062442"/>
                <a:gd name="connsiteY56" fmla="*/ 1336008 h 1689706"/>
                <a:gd name="connsiteX57" fmla="*/ 102673 w 2062442"/>
                <a:gd name="connsiteY57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397947 w 2062442"/>
                <a:gd name="connsiteY10" fmla="*/ 678779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57667 w 2062442"/>
                <a:gd name="connsiteY37" fmla="*/ 1562225 h 1689706"/>
                <a:gd name="connsiteX38" fmla="*/ 1976717 w 2062442"/>
                <a:gd name="connsiteY38" fmla="*/ 1528888 h 1689706"/>
                <a:gd name="connsiteX39" fmla="*/ 1986242 w 2062442"/>
                <a:gd name="connsiteY39" fmla="*/ 1490788 h 1689706"/>
                <a:gd name="connsiteX40" fmla="*/ 1995767 w 2062442"/>
                <a:gd name="connsiteY40" fmla="*/ 1462213 h 1689706"/>
                <a:gd name="connsiteX41" fmla="*/ 2000529 w 2062442"/>
                <a:gd name="connsiteY41" fmla="*/ 1376488 h 1689706"/>
                <a:gd name="connsiteX42" fmla="*/ 2062442 w 2062442"/>
                <a:gd name="connsiteY42" fmla="*/ 1131219 h 1689706"/>
                <a:gd name="connsiteX43" fmla="*/ 2050535 w 2062442"/>
                <a:gd name="connsiteY43" fmla="*/ 985964 h 1689706"/>
                <a:gd name="connsiteX44" fmla="*/ 2043392 w 2062442"/>
                <a:gd name="connsiteY44" fmla="*/ 924051 h 1689706"/>
                <a:gd name="connsiteX45" fmla="*/ 2043391 w 2062442"/>
                <a:gd name="connsiteY45" fmla="*/ 833563 h 1689706"/>
                <a:gd name="connsiteX46" fmla="*/ 1983860 w 2062442"/>
                <a:gd name="connsiteY46" fmla="*/ 638301 h 1689706"/>
                <a:gd name="connsiteX47" fmla="*/ 1860035 w 2062442"/>
                <a:gd name="connsiteY47" fmla="*/ 426368 h 1689706"/>
                <a:gd name="connsiteX48" fmla="*/ 1683823 w 2062442"/>
                <a:gd name="connsiteY48" fmla="*/ 209675 h 1689706"/>
                <a:gd name="connsiteX49" fmla="*/ 1402835 w 2062442"/>
                <a:gd name="connsiteY49" fmla="*/ 64420 h 1689706"/>
                <a:gd name="connsiteX50" fmla="*/ 1036123 w 2062442"/>
                <a:gd name="connsiteY50" fmla="*/ 126 h 1689706"/>
                <a:gd name="connsiteX51" fmla="*/ 624167 w 2062442"/>
                <a:gd name="connsiteY51" fmla="*/ 78708 h 1689706"/>
                <a:gd name="connsiteX52" fmla="*/ 433666 w 2062442"/>
                <a:gd name="connsiteY52" fmla="*/ 221582 h 1689706"/>
                <a:gd name="connsiteX53" fmla="*/ 226499 w 2062442"/>
                <a:gd name="connsiteY53" fmla="*/ 390650 h 1689706"/>
                <a:gd name="connsiteX54" fmla="*/ 81241 w 2062442"/>
                <a:gd name="connsiteY54" fmla="*/ 633539 h 1689706"/>
                <a:gd name="connsiteX55" fmla="*/ 5042 w 2062442"/>
                <a:gd name="connsiteY55" fmla="*/ 850231 h 1689706"/>
                <a:gd name="connsiteX56" fmla="*/ 12185 w 2062442"/>
                <a:gd name="connsiteY56" fmla="*/ 1100263 h 1689706"/>
                <a:gd name="connsiteX57" fmla="*/ 52667 w 2062442"/>
                <a:gd name="connsiteY57" fmla="*/ 1336008 h 1689706"/>
                <a:gd name="connsiteX58" fmla="*/ 102673 w 2062442"/>
                <a:gd name="connsiteY58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383659 w 2062442"/>
                <a:gd name="connsiteY10" fmla="*/ 666873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57667 w 2062442"/>
                <a:gd name="connsiteY37" fmla="*/ 1562225 h 1689706"/>
                <a:gd name="connsiteX38" fmla="*/ 1976717 w 2062442"/>
                <a:gd name="connsiteY38" fmla="*/ 1528888 h 1689706"/>
                <a:gd name="connsiteX39" fmla="*/ 1986242 w 2062442"/>
                <a:gd name="connsiteY39" fmla="*/ 1490788 h 1689706"/>
                <a:gd name="connsiteX40" fmla="*/ 1995767 w 2062442"/>
                <a:gd name="connsiteY40" fmla="*/ 1462213 h 1689706"/>
                <a:gd name="connsiteX41" fmla="*/ 2000529 w 2062442"/>
                <a:gd name="connsiteY41" fmla="*/ 1376488 h 1689706"/>
                <a:gd name="connsiteX42" fmla="*/ 2062442 w 2062442"/>
                <a:gd name="connsiteY42" fmla="*/ 1131219 h 1689706"/>
                <a:gd name="connsiteX43" fmla="*/ 2050535 w 2062442"/>
                <a:gd name="connsiteY43" fmla="*/ 985964 h 1689706"/>
                <a:gd name="connsiteX44" fmla="*/ 2043392 w 2062442"/>
                <a:gd name="connsiteY44" fmla="*/ 924051 h 1689706"/>
                <a:gd name="connsiteX45" fmla="*/ 2043391 w 2062442"/>
                <a:gd name="connsiteY45" fmla="*/ 833563 h 1689706"/>
                <a:gd name="connsiteX46" fmla="*/ 1983860 w 2062442"/>
                <a:gd name="connsiteY46" fmla="*/ 638301 h 1689706"/>
                <a:gd name="connsiteX47" fmla="*/ 1860035 w 2062442"/>
                <a:gd name="connsiteY47" fmla="*/ 426368 h 1689706"/>
                <a:gd name="connsiteX48" fmla="*/ 1683823 w 2062442"/>
                <a:gd name="connsiteY48" fmla="*/ 209675 h 1689706"/>
                <a:gd name="connsiteX49" fmla="*/ 1402835 w 2062442"/>
                <a:gd name="connsiteY49" fmla="*/ 64420 h 1689706"/>
                <a:gd name="connsiteX50" fmla="*/ 1036123 w 2062442"/>
                <a:gd name="connsiteY50" fmla="*/ 126 h 1689706"/>
                <a:gd name="connsiteX51" fmla="*/ 624167 w 2062442"/>
                <a:gd name="connsiteY51" fmla="*/ 78708 h 1689706"/>
                <a:gd name="connsiteX52" fmla="*/ 433666 w 2062442"/>
                <a:gd name="connsiteY52" fmla="*/ 221582 h 1689706"/>
                <a:gd name="connsiteX53" fmla="*/ 226499 w 2062442"/>
                <a:gd name="connsiteY53" fmla="*/ 390650 h 1689706"/>
                <a:gd name="connsiteX54" fmla="*/ 81241 w 2062442"/>
                <a:gd name="connsiteY54" fmla="*/ 633539 h 1689706"/>
                <a:gd name="connsiteX55" fmla="*/ 5042 w 2062442"/>
                <a:gd name="connsiteY55" fmla="*/ 850231 h 1689706"/>
                <a:gd name="connsiteX56" fmla="*/ 12185 w 2062442"/>
                <a:gd name="connsiteY56" fmla="*/ 1100263 h 1689706"/>
                <a:gd name="connsiteX57" fmla="*/ 52667 w 2062442"/>
                <a:gd name="connsiteY57" fmla="*/ 1336008 h 1689706"/>
                <a:gd name="connsiteX58" fmla="*/ 102673 w 2062442"/>
                <a:gd name="connsiteY58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383659 w 2062442"/>
                <a:gd name="connsiteY10" fmla="*/ 666873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57667 w 2062442"/>
                <a:gd name="connsiteY37" fmla="*/ 1562225 h 1689706"/>
                <a:gd name="connsiteX38" fmla="*/ 1976717 w 2062442"/>
                <a:gd name="connsiteY38" fmla="*/ 1528888 h 1689706"/>
                <a:gd name="connsiteX39" fmla="*/ 1986242 w 2062442"/>
                <a:gd name="connsiteY39" fmla="*/ 1490788 h 1689706"/>
                <a:gd name="connsiteX40" fmla="*/ 1995767 w 2062442"/>
                <a:gd name="connsiteY40" fmla="*/ 1462213 h 1689706"/>
                <a:gd name="connsiteX41" fmla="*/ 2000529 w 2062442"/>
                <a:gd name="connsiteY41" fmla="*/ 1376488 h 1689706"/>
                <a:gd name="connsiteX42" fmla="*/ 2062442 w 2062442"/>
                <a:gd name="connsiteY42" fmla="*/ 1131219 h 1689706"/>
                <a:gd name="connsiteX43" fmla="*/ 2050535 w 2062442"/>
                <a:gd name="connsiteY43" fmla="*/ 985964 h 1689706"/>
                <a:gd name="connsiteX44" fmla="*/ 2043392 w 2062442"/>
                <a:gd name="connsiteY44" fmla="*/ 924051 h 1689706"/>
                <a:gd name="connsiteX45" fmla="*/ 2043391 w 2062442"/>
                <a:gd name="connsiteY45" fmla="*/ 833563 h 1689706"/>
                <a:gd name="connsiteX46" fmla="*/ 1983860 w 2062442"/>
                <a:gd name="connsiteY46" fmla="*/ 638301 h 1689706"/>
                <a:gd name="connsiteX47" fmla="*/ 1860035 w 2062442"/>
                <a:gd name="connsiteY47" fmla="*/ 426368 h 1689706"/>
                <a:gd name="connsiteX48" fmla="*/ 1683823 w 2062442"/>
                <a:gd name="connsiteY48" fmla="*/ 209675 h 1689706"/>
                <a:gd name="connsiteX49" fmla="*/ 1402835 w 2062442"/>
                <a:gd name="connsiteY49" fmla="*/ 64420 h 1689706"/>
                <a:gd name="connsiteX50" fmla="*/ 1036123 w 2062442"/>
                <a:gd name="connsiteY50" fmla="*/ 126 h 1689706"/>
                <a:gd name="connsiteX51" fmla="*/ 624167 w 2062442"/>
                <a:gd name="connsiteY51" fmla="*/ 78708 h 1689706"/>
                <a:gd name="connsiteX52" fmla="*/ 433666 w 2062442"/>
                <a:gd name="connsiteY52" fmla="*/ 221582 h 1689706"/>
                <a:gd name="connsiteX53" fmla="*/ 226499 w 2062442"/>
                <a:gd name="connsiteY53" fmla="*/ 390650 h 1689706"/>
                <a:gd name="connsiteX54" fmla="*/ 81241 w 2062442"/>
                <a:gd name="connsiteY54" fmla="*/ 633539 h 1689706"/>
                <a:gd name="connsiteX55" fmla="*/ 5042 w 2062442"/>
                <a:gd name="connsiteY55" fmla="*/ 850231 h 1689706"/>
                <a:gd name="connsiteX56" fmla="*/ 12185 w 2062442"/>
                <a:gd name="connsiteY56" fmla="*/ 1100263 h 1689706"/>
                <a:gd name="connsiteX57" fmla="*/ 52667 w 2062442"/>
                <a:gd name="connsiteY57" fmla="*/ 1336008 h 1689706"/>
                <a:gd name="connsiteX58" fmla="*/ 102673 w 2062442"/>
                <a:gd name="connsiteY58" fmla="*/ 1543176 h 1689706"/>
                <a:gd name="connsiteX0" fmla="*/ 102673 w 2062442"/>
                <a:gd name="connsiteY0" fmla="*/ 1543176 h 1689706"/>
                <a:gd name="connsiteX1" fmla="*/ 155060 w 2062442"/>
                <a:gd name="connsiteY1" fmla="*/ 1602707 h 1689706"/>
                <a:gd name="connsiteX2" fmla="*/ 178873 w 2062442"/>
                <a:gd name="connsiteY2" fmla="*/ 1669381 h 1689706"/>
                <a:gd name="connsiteX3" fmla="*/ 169348 w 2062442"/>
                <a:gd name="connsiteY3" fmla="*/ 1481262 h 1689706"/>
                <a:gd name="connsiteX4" fmla="*/ 171729 w 2062442"/>
                <a:gd name="connsiteY4" fmla="*/ 1314576 h 1689706"/>
                <a:gd name="connsiteX5" fmla="*/ 166967 w 2062442"/>
                <a:gd name="connsiteY5" fmla="*/ 1247901 h 1689706"/>
                <a:gd name="connsiteX6" fmla="*/ 176492 w 2062442"/>
                <a:gd name="connsiteY6" fmla="*/ 1119313 h 1689706"/>
                <a:gd name="connsiteX7" fmla="*/ 190779 w 2062442"/>
                <a:gd name="connsiteY7" fmla="*/ 1052638 h 1689706"/>
                <a:gd name="connsiteX8" fmla="*/ 224117 w 2062442"/>
                <a:gd name="connsiteY8" fmla="*/ 895476 h 1689706"/>
                <a:gd name="connsiteX9" fmla="*/ 266979 w 2062442"/>
                <a:gd name="connsiteY9" fmla="*/ 800225 h 1689706"/>
                <a:gd name="connsiteX10" fmla="*/ 383659 w 2062442"/>
                <a:gd name="connsiteY10" fmla="*/ 666873 h 1689706"/>
                <a:gd name="connsiteX11" fmla="*/ 547967 w 2062442"/>
                <a:gd name="connsiteY11" fmla="*/ 574007 h 1689706"/>
                <a:gd name="connsiteX12" fmla="*/ 695604 w 2062442"/>
                <a:gd name="connsiteY12" fmla="*/ 554956 h 1689706"/>
                <a:gd name="connsiteX13" fmla="*/ 869436 w 2062442"/>
                <a:gd name="connsiteY13" fmla="*/ 521619 h 1689706"/>
                <a:gd name="connsiteX14" fmla="*/ 986117 w 2062442"/>
                <a:gd name="connsiteY14" fmla="*/ 500188 h 1689706"/>
                <a:gd name="connsiteX15" fmla="*/ 1202810 w 2062442"/>
                <a:gd name="connsiteY15" fmla="*/ 490662 h 1689706"/>
                <a:gd name="connsiteX16" fmla="*/ 1343305 w 2062442"/>
                <a:gd name="connsiteY16" fmla="*/ 502569 h 1689706"/>
                <a:gd name="connsiteX17" fmla="*/ 1505229 w 2062442"/>
                <a:gd name="connsiteY17" fmla="*/ 533525 h 1689706"/>
                <a:gd name="connsiteX18" fmla="*/ 1652867 w 2062442"/>
                <a:gd name="connsiteY18" fmla="*/ 585913 h 1689706"/>
                <a:gd name="connsiteX19" fmla="*/ 1686204 w 2062442"/>
                <a:gd name="connsiteY19" fmla="*/ 604963 h 1689706"/>
                <a:gd name="connsiteX20" fmla="*/ 1714779 w 2062442"/>
                <a:gd name="connsiteY20" fmla="*/ 633538 h 1689706"/>
                <a:gd name="connsiteX21" fmla="*/ 1752879 w 2062442"/>
                <a:gd name="connsiteY21" fmla="*/ 681163 h 1689706"/>
                <a:gd name="connsiteX22" fmla="*/ 1771929 w 2062442"/>
                <a:gd name="connsiteY22" fmla="*/ 709738 h 1689706"/>
                <a:gd name="connsiteX23" fmla="*/ 1800504 w 2062442"/>
                <a:gd name="connsiteY23" fmla="*/ 762126 h 1689706"/>
                <a:gd name="connsiteX24" fmla="*/ 1843367 w 2062442"/>
                <a:gd name="connsiteY24" fmla="*/ 833563 h 1689706"/>
                <a:gd name="connsiteX25" fmla="*/ 1857654 w 2062442"/>
                <a:gd name="connsiteY25" fmla="*/ 862138 h 1689706"/>
                <a:gd name="connsiteX26" fmla="*/ 1867179 w 2062442"/>
                <a:gd name="connsiteY26" fmla="*/ 890713 h 1689706"/>
                <a:gd name="connsiteX27" fmla="*/ 1886229 w 2062442"/>
                <a:gd name="connsiteY27" fmla="*/ 933576 h 1689706"/>
                <a:gd name="connsiteX28" fmla="*/ 1905279 w 2062442"/>
                <a:gd name="connsiteY28" fmla="*/ 985963 h 1689706"/>
                <a:gd name="connsiteX29" fmla="*/ 1919567 w 2062442"/>
                <a:gd name="connsiteY29" fmla="*/ 1038351 h 1689706"/>
                <a:gd name="connsiteX30" fmla="*/ 1929092 w 2062442"/>
                <a:gd name="connsiteY30" fmla="*/ 1095501 h 1689706"/>
                <a:gd name="connsiteX31" fmla="*/ 1940998 w 2062442"/>
                <a:gd name="connsiteY31" fmla="*/ 1231232 h 1689706"/>
                <a:gd name="connsiteX32" fmla="*/ 1952904 w 2062442"/>
                <a:gd name="connsiteY32" fmla="*/ 1290763 h 1689706"/>
                <a:gd name="connsiteX33" fmla="*/ 1945760 w 2062442"/>
                <a:gd name="connsiteY33" fmla="*/ 1457451 h 1689706"/>
                <a:gd name="connsiteX34" fmla="*/ 1981479 w 2062442"/>
                <a:gd name="connsiteY34" fmla="*/ 1576513 h 1689706"/>
                <a:gd name="connsiteX35" fmla="*/ 1971954 w 2062442"/>
                <a:gd name="connsiteY35" fmla="*/ 1647951 h 1689706"/>
                <a:gd name="connsiteX36" fmla="*/ 1962429 w 2062442"/>
                <a:gd name="connsiteY36" fmla="*/ 1686051 h 1689706"/>
                <a:gd name="connsiteX37" fmla="*/ 1976717 w 2062442"/>
                <a:gd name="connsiteY37" fmla="*/ 1528888 h 1689706"/>
                <a:gd name="connsiteX38" fmla="*/ 1986242 w 2062442"/>
                <a:gd name="connsiteY38" fmla="*/ 1490788 h 1689706"/>
                <a:gd name="connsiteX39" fmla="*/ 1995767 w 2062442"/>
                <a:gd name="connsiteY39" fmla="*/ 1462213 h 1689706"/>
                <a:gd name="connsiteX40" fmla="*/ 2000529 w 2062442"/>
                <a:gd name="connsiteY40" fmla="*/ 1376488 h 1689706"/>
                <a:gd name="connsiteX41" fmla="*/ 2062442 w 2062442"/>
                <a:gd name="connsiteY41" fmla="*/ 1131219 h 1689706"/>
                <a:gd name="connsiteX42" fmla="*/ 2050535 w 2062442"/>
                <a:gd name="connsiteY42" fmla="*/ 985964 h 1689706"/>
                <a:gd name="connsiteX43" fmla="*/ 2043392 w 2062442"/>
                <a:gd name="connsiteY43" fmla="*/ 924051 h 1689706"/>
                <a:gd name="connsiteX44" fmla="*/ 2043391 w 2062442"/>
                <a:gd name="connsiteY44" fmla="*/ 833563 h 1689706"/>
                <a:gd name="connsiteX45" fmla="*/ 1983860 w 2062442"/>
                <a:gd name="connsiteY45" fmla="*/ 638301 h 1689706"/>
                <a:gd name="connsiteX46" fmla="*/ 1860035 w 2062442"/>
                <a:gd name="connsiteY46" fmla="*/ 426368 h 1689706"/>
                <a:gd name="connsiteX47" fmla="*/ 1683823 w 2062442"/>
                <a:gd name="connsiteY47" fmla="*/ 209675 h 1689706"/>
                <a:gd name="connsiteX48" fmla="*/ 1402835 w 2062442"/>
                <a:gd name="connsiteY48" fmla="*/ 64420 h 1689706"/>
                <a:gd name="connsiteX49" fmla="*/ 1036123 w 2062442"/>
                <a:gd name="connsiteY49" fmla="*/ 126 h 1689706"/>
                <a:gd name="connsiteX50" fmla="*/ 624167 w 2062442"/>
                <a:gd name="connsiteY50" fmla="*/ 78708 h 1689706"/>
                <a:gd name="connsiteX51" fmla="*/ 433666 w 2062442"/>
                <a:gd name="connsiteY51" fmla="*/ 221582 h 1689706"/>
                <a:gd name="connsiteX52" fmla="*/ 226499 w 2062442"/>
                <a:gd name="connsiteY52" fmla="*/ 390650 h 1689706"/>
                <a:gd name="connsiteX53" fmla="*/ 81241 w 2062442"/>
                <a:gd name="connsiteY53" fmla="*/ 633539 h 1689706"/>
                <a:gd name="connsiteX54" fmla="*/ 5042 w 2062442"/>
                <a:gd name="connsiteY54" fmla="*/ 850231 h 1689706"/>
                <a:gd name="connsiteX55" fmla="*/ 12185 w 2062442"/>
                <a:gd name="connsiteY55" fmla="*/ 1100263 h 1689706"/>
                <a:gd name="connsiteX56" fmla="*/ 52667 w 2062442"/>
                <a:gd name="connsiteY56" fmla="*/ 1336008 h 1689706"/>
                <a:gd name="connsiteX57" fmla="*/ 102673 w 2062442"/>
                <a:gd name="connsiteY57" fmla="*/ 1543176 h 1689706"/>
                <a:gd name="connsiteX0" fmla="*/ 102673 w 2062442"/>
                <a:gd name="connsiteY0" fmla="*/ 1543176 h 1689705"/>
                <a:gd name="connsiteX1" fmla="*/ 155060 w 2062442"/>
                <a:gd name="connsiteY1" fmla="*/ 1602707 h 1689705"/>
                <a:gd name="connsiteX2" fmla="*/ 178873 w 2062442"/>
                <a:gd name="connsiteY2" fmla="*/ 1669381 h 1689705"/>
                <a:gd name="connsiteX3" fmla="*/ 169348 w 2062442"/>
                <a:gd name="connsiteY3" fmla="*/ 1481262 h 1689705"/>
                <a:gd name="connsiteX4" fmla="*/ 171729 w 2062442"/>
                <a:gd name="connsiteY4" fmla="*/ 1314576 h 1689705"/>
                <a:gd name="connsiteX5" fmla="*/ 166967 w 2062442"/>
                <a:gd name="connsiteY5" fmla="*/ 1247901 h 1689705"/>
                <a:gd name="connsiteX6" fmla="*/ 176492 w 2062442"/>
                <a:gd name="connsiteY6" fmla="*/ 1119313 h 1689705"/>
                <a:gd name="connsiteX7" fmla="*/ 190779 w 2062442"/>
                <a:gd name="connsiteY7" fmla="*/ 1052638 h 1689705"/>
                <a:gd name="connsiteX8" fmla="*/ 224117 w 2062442"/>
                <a:gd name="connsiteY8" fmla="*/ 895476 h 1689705"/>
                <a:gd name="connsiteX9" fmla="*/ 266979 w 2062442"/>
                <a:gd name="connsiteY9" fmla="*/ 800225 h 1689705"/>
                <a:gd name="connsiteX10" fmla="*/ 383659 w 2062442"/>
                <a:gd name="connsiteY10" fmla="*/ 666873 h 1689705"/>
                <a:gd name="connsiteX11" fmla="*/ 547967 w 2062442"/>
                <a:gd name="connsiteY11" fmla="*/ 574007 h 1689705"/>
                <a:gd name="connsiteX12" fmla="*/ 695604 w 2062442"/>
                <a:gd name="connsiteY12" fmla="*/ 554956 h 1689705"/>
                <a:gd name="connsiteX13" fmla="*/ 869436 w 2062442"/>
                <a:gd name="connsiteY13" fmla="*/ 521619 h 1689705"/>
                <a:gd name="connsiteX14" fmla="*/ 986117 w 2062442"/>
                <a:gd name="connsiteY14" fmla="*/ 500188 h 1689705"/>
                <a:gd name="connsiteX15" fmla="*/ 1202810 w 2062442"/>
                <a:gd name="connsiteY15" fmla="*/ 490662 h 1689705"/>
                <a:gd name="connsiteX16" fmla="*/ 1343305 w 2062442"/>
                <a:gd name="connsiteY16" fmla="*/ 502569 h 1689705"/>
                <a:gd name="connsiteX17" fmla="*/ 1505229 w 2062442"/>
                <a:gd name="connsiteY17" fmla="*/ 533525 h 1689705"/>
                <a:gd name="connsiteX18" fmla="*/ 1652867 w 2062442"/>
                <a:gd name="connsiteY18" fmla="*/ 585913 h 1689705"/>
                <a:gd name="connsiteX19" fmla="*/ 1686204 w 2062442"/>
                <a:gd name="connsiteY19" fmla="*/ 604963 h 1689705"/>
                <a:gd name="connsiteX20" fmla="*/ 1714779 w 2062442"/>
                <a:gd name="connsiteY20" fmla="*/ 633538 h 1689705"/>
                <a:gd name="connsiteX21" fmla="*/ 1752879 w 2062442"/>
                <a:gd name="connsiteY21" fmla="*/ 681163 h 1689705"/>
                <a:gd name="connsiteX22" fmla="*/ 1771929 w 2062442"/>
                <a:gd name="connsiteY22" fmla="*/ 709738 h 1689705"/>
                <a:gd name="connsiteX23" fmla="*/ 1800504 w 2062442"/>
                <a:gd name="connsiteY23" fmla="*/ 762126 h 1689705"/>
                <a:gd name="connsiteX24" fmla="*/ 1843367 w 2062442"/>
                <a:gd name="connsiteY24" fmla="*/ 833563 h 1689705"/>
                <a:gd name="connsiteX25" fmla="*/ 1857654 w 2062442"/>
                <a:gd name="connsiteY25" fmla="*/ 862138 h 1689705"/>
                <a:gd name="connsiteX26" fmla="*/ 1867179 w 2062442"/>
                <a:gd name="connsiteY26" fmla="*/ 890713 h 1689705"/>
                <a:gd name="connsiteX27" fmla="*/ 1886229 w 2062442"/>
                <a:gd name="connsiteY27" fmla="*/ 933576 h 1689705"/>
                <a:gd name="connsiteX28" fmla="*/ 1905279 w 2062442"/>
                <a:gd name="connsiteY28" fmla="*/ 985963 h 1689705"/>
                <a:gd name="connsiteX29" fmla="*/ 1919567 w 2062442"/>
                <a:gd name="connsiteY29" fmla="*/ 1038351 h 1689705"/>
                <a:gd name="connsiteX30" fmla="*/ 1929092 w 2062442"/>
                <a:gd name="connsiteY30" fmla="*/ 1095501 h 1689705"/>
                <a:gd name="connsiteX31" fmla="*/ 1940998 w 2062442"/>
                <a:gd name="connsiteY31" fmla="*/ 1231232 h 1689705"/>
                <a:gd name="connsiteX32" fmla="*/ 1952904 w 2062442"/>
                <a:gd name="connsiteY32" fmla="*/ 1290763 h 1689705"/>
                <a:gd name="connsiteX33" fmla="*/ 1945760 w 2062442"/>
                <a:gd name="connsiteY33" fmla="*/ 1457451 h 1689705"/>
                <a:gd name="connsiteX34" fmla="*/ 1962429 w 2062442"/>
                <a:gd name="connsiteY34" fmla="*/ 1578895 h 1689705"/>
                <a:gd name="connsiteX35" fmla="*/ 1971954 w 2062442"/>
                <a:gd name="connsiteY35" fmla="*/ 1647951 h 1689705"/>
                <a:gd name="connsiteX36" fmla="*/ 1962429 w 2062442"/>
                <a:gd name="connsiteY36" fmla="*/ 1686051 h 1689705"/>
                <a:gd name="connsiteX37" fmla="*/ 1976717 w 2062442"/>
                <a:gd name="connsiteY37" fmla="*/ 1528888 h 1689705"/>
                <a:gd name="connsiteX38" fmla="*/ 1986242 w 2062442"/>
                <a:gd name="connsiteY38" fmla="*/ 1490788 h 1689705"/>
                <a:gd name="connsiteX39" fmla="*/ 1995767 w 2062442"/>
                <a:gd name="connsiteY39" fmla="*/ 1462213 h 1689705"/>
                <a:gd name="connsiteX40" fmla="*/ 2000529 w 2062442"/>
                <a:gd name="connsiteY40" fmla="*/ 1376488 h 1689705"/>
                <a:gd name="connsiteX41" fmla="*/ 2062442 w 2062442"/>
                <a:gd name="connsiteY41" fmla="*/ 1131219 h 1689705"/>
                <a:gd name="connsiteX42" fmla="*/ 2050535 w 2062442"/>
                <a:gd name="connsiteY42" fmla="*/ 985964 h 1689705"/>
                <a:gd name="connsiteX43" fmla="*/ 2043392 w 2062442"/>
                <a:gd name="connsiteY43" fmla="*/ 924051 h 1689705"/>
                <a:gd name="connsiteX44" fmla="*/ 2043391 w 2062442"/>
                <a:gd name="connsiteY44" fmla="*/ 833563 h 1689705"/>
                <a:gd name="connsiteX45" fmla="*/ 1983860 w 2062442"/>
                <a:gd name="connsiteY45" fmla="*/ 638301 h 1689705"/>
                <a:gd name="connsiteX46" fmla="*/ 1860035 w 2062442"/>
                <a:gd name="connsiteY46" fmla="*/ 426368 h 1689705"/>
                <a:gd name="connsiteX47" fmla="*/ 1683823 w 2062442"/>
                <a:gd name="connsiteY47" fmla="*/ 209675 h 1689705"/>
                <a:gd name="connsiteX48" fmla="*/ 1402835 w 2062442"/>
                <a:gd name="connsiteY48" fmla="*/ 64420 h 1689705"/>
                <a:gd name="connsiteX49" fmla="*/ 1036123 w 2062442"/>
                <a:gd name="connsiteY49" fmla="*/ 126 h 1689705"/>
                <a:gd name="connsiteX50" fmla="*/ 624167 w 2062442"/>
                <a:gd name="connsiteY50" fmla="*/ 78708 h 1689705"/>
                <a:gd name="connsiteX51" fmla="*/ 433666 w 2062442"/>
                <a:gd name="connsiteY51" fmla="*/ 221582 h 1689705"/>
                <a:gd name="connsiteX52" fmla="*/ 226499 w 2062442"/>
                <a:gd name="connsiteY52" fmla="*/ 390650 h 1689705"/>
                <a:gd name="connsiteX53" fmla="*/ 81241 w 2062442"/>
                <a:gd name="connsiteY53" fmla="*/ 633539 h 1689705"/>
                <a:gd name="connsiteX54" fmla="*/ 5042 w 2062442"/>
                <a:gd name="connsiteY54" fmla="*/ 850231 h 1689705"/>
                <a:gd name="connsiteX55" fmla="*/ 12185 w 2062442"/>
                <a:gd name="connsiteY55" fmla="*/ 1100263 h 1689705"/>
                <a:gd name="connsiteX56" fmla="*/ 52667 w 2062442"/>
                <a:gd name="connsiteY56" fmla="*/ 1336008 h 1689705"/>
                <a:gd name="connsiteX57" fmla="*/ 102673 w 2062442"/>
                <a:gd name="connsiteY57" fmla="*/ 1543176 h 1689705"/>
                <a:gd name="connsiteX0" fmla="*/ 102673 w 2062442"/>
                <a:gd name="connsiteY0" fmla="*/ 1543176 h 1689650"/>
                <a:gd name="connsiteX1" fmla="*/ 155060 w 2062442"/>
                <a:gd name="connsiteY1" fmla="*/ 1602707 h 1689650"/>
                <a:gd name="connsiteX2" fmla="*/ 178873 w 2062442"/>
                <a:gd name="connsiteY2" fmla="*/ 1669381 h 1689650"/>
                <a:gd name="connsiteX3" fmla="*/ 169348 w 2062442"/>
                <a:gd name="connsiteY3" fmla="*/ 1481262 h 1689650"/>
                <a:gd name="connsiteX4" fmla="*/ 171729 w 2062442"/>
                <a:gd name="connsiteY4" fmla="*/ 1314576 h 1689650"/>
                <a:gd name="connsiteX5" fmla="*/ 166967 w 2062442"/>
                <a:gd name="connsiteY5" fmla="*/ 1247901 h 1689650"/>
                <a:gd name="connsiteX6" fmla="*/ 176492 w 2062442"/>
                <a:gd name="connsiteY6" fmla="*/ 1119313 h 1689650"/>
                <a:gd name="connsiteX7" fmla="*/ 190779 w 2062442"/>
                <a:gd name="connsiteY7" fmla="*/ 1052638 h 1689650"/>
                <a:gd name="connsiteX8" fmla="*/ 224117 w 2062442"/>
                <a:gd name="connsiteY8" fmla="*/ 895476 h 1689650"/>
                <a:gd name="connsiteX9" fmla="*/ 266979 w 2062442"/>
                <a:gd name="connsiteY9" fmla="*/ 800225 h 1689650"/>
                <a:gd name="connsiteX10" fmla="*/ 383659 w 2062442"/>
                <a:gd name="connsiteY10" fmla="*/ 666873 h 1689650"/>
                <a:gd name="connsiteX11" fmla="*/ 547967 w 2062442"/>
                <a:gd name="connsiteY11" fmla="*/ 574007 h 1689650"/>
                <a:gd name="connsiteX12" fmla="*/ 695604 w 2062442"/>
                <a:gd name="connsiteY12" fmla="*/ 554956 h 1689650"/>
                <a:gd name="connsiteX13" fmla="*/ 869436 w 2062442"/>
                <a:gd name="connsiteY13" fmla="*/ 521619 h 1689650"/>
                <a:gd name="connsiteX14" fmla="*/ 986117 w 2062442"/>
                <a:gd name="connsiteY14" fmla="*/ 500188 h 1689650"/>
                <a:gd name="connsiteX15" fmla="*/ 1202810 w 2062442"/>
                <a:gd name="connsiteY15" fmla="*/ 490662 h 1689650"/>
                <a:gd name="connsiteX16" fmla="*/ 1343305 w 2062442"/>
                <a:gd name="connsiteY16" fmla="*/ 502569 h 1689650"/>
                <a:gd name="connsiteX17" fmla="*/ 1505229 w 2062442"/>
                <a:gd name="connsiteY17" fmla="*/ 533525 h 1689650"/>
                <a:gd name="connsiteX18" fmla="*/ 1652867 w 2062442"/>
                <a:gd name="connsiteY18" fmla="*/ 585913 h 1689650"/>
                <a:gd name="connsiteX19" fmla="*/ 1686204 w 2062442"/>
                <a:gd name="connsiteY19" fmla="*/ 604963 h 1689650"/>
                <a:gd name="connsiteX20" fmla="*/ 1714779 w 2062442"/>
                <a:gd name="connsiteY20" fmla="*/ 633538 h 1689650"/>
                <a:gd name="connsiteX21" fmla="*/ 1752879 w 2062442"/>
                <a:gd name="connsiteY21" fmla="*/ 681163 h 1689650"/>
                <a:gd name="connsiteX22" fmla="*/ 1771929 w 2062442"/>
                <a:gd name="connsiteY22" fmla="*/ 709738 h 1689650"/>
                <a:gd name="connsiteX23" fmla="*/ 1800504 w 2062442"/>
                <a:gd name="connsiteY23" fmla="*/ 762126 h 1689650"/>
                <a:gd name="connsiteX24" fmla="*/ 1843367 w 2062442"/>
                <a:gd name="connsiteY24" fmla="*/ 833563 h 1689650"/>
                <a:gd name="connsiteX25" fmla="*/ 1857654 w 2062442"/>
                <a:gd name="connsiteY25" fmla="*/ 862138 h 1689650"/>
                <a:gd name="connsiteX26" fmla="*/ 1867179 w 2062442"/>
                <a:gd name="connsiteY26" fmla="*/ 890713 h 1689650"/>
                <a:gd name="connsiteX27" fmla="*/ 1886229 w 2062442"/>
                <a:gd name="connsiteY27" fmla="*/ 933576 h 1689650"/>
                <a:gd name="connsiteX28" fmla="*/ 1905279 w 2062442"/>
                <a:gd name="connsiteY28" fmla="*/ 985963 h 1689650"/>
                <a:gd name="connsiteX29" fmla="*/ 1919567 w 2062442"/>
                <a:gd name="connsiteY29" fmla="*/ 1038351 h 1689650"/>
                <a:gd name="connsiteX30" fmla="*/ 1929092 w 2062442"/>
                <a:gd name="connsiteY30" fmla="*/ 1095501 h 1689650"/>
                <a:gd name="connsiteX31" fmla="*/ 1940998 w 2062442"/>
                <a:gd name="connsiteY31" fmla="*/ 1231232 h 1689650"/>
                <a:gd name="connsiteX32" fmla="*/ 1952904 w 2062442"/>
                <a:gd name="connsiteY32" fmla="*/ 1290763 h 1689650"/>
                <a:gd name="connsiteX33" fmla="*/ 1945760 w 2062442"/>
                <a:gd name="connsiteY33" fmla="*/ 1457451 h 1689650"/>
                <a:gd name="connsiteX34" fmla="*/ 1938617 w 2062442"/>
                <a:gd name="connsiteY34" fmla="*/ 1583658 h 1689650"/>
                <a:gd name="connsiteX35" fmla="*/ 1971954 w 2062442"/>
                <a:gd name="connsiteY35" fmla="*/ 1647951 h 1689650"/>
                <a:gd name="connsiteX36" fmla="*/ 1962429 w 2062442"/>
                <a:gd name="connsiteY36" fmla="*/ 1686051 h 1689650"/>
                <a:gd name="connsiteX37" fmla="*/ 1976717 w 2062442"/>
                <a:gd name="connsiteY37" fmla="*/ 1528888 h 1689650"/>
                <a:gd name="connsiteX38" fmla="*/ 1986242 w 2062442"/>
                <a:gd name="connsiteY38" fmla="*/ 1490788 h 1689650"/>
                <a:gd name="connsiteX39" fmla="*/ 1995767 w 2062442"/>
                <a:gd name="connsiteY39" fmla="*/ 1462213 h 1689650"/>
                <a:gd name="connsiteX40" fmla="*/ 2000529 w 2062442"/>
                <a:gd name="connsiteY40" fmla="*/ 1376488 h 1689650"/>
                <a:gd name="connsiteX41" fmla="*/ 2062442 w 2062442"/>
                <a:gd name="connsiteY41" fmla="*/ 1131219 h 1689650"/>
                <a:gd name="connsiteX42" fmla="*/ 2050535 w 2062442"/>
                <a:gd name="connsiteY42" fmla="*/ 985964 h 1689650"/>
                <a:gd name="connsiteX43" fmla="*/ 2043392 w 2062442"/>
                <a:gd name="connsiteY43" fmla="*/ 924051 h 1689650"/>
                <a:gd name="connsiteX44" fmla="*/ 2043391 w 2062442"/>
                <a:gd name="connsiteY44" fmla="*/ 833563 h 1689650"/>
                <a:gd name="connsiteX45" fmla="*/ 1983860 w 2062442"/>
                <a:gd name="connsiteY45" fmla="*/ 638301 h 1689650"/>
                <a:gd name="connsiteX46" fmla="*/ 1860035 w 2062442"/>
                <a:gd name="connsiteY46" fmla="*/ 426368 h 1689650"/>
                <a:gd name="connsiteX47" fmla="*/ 1683823 w 2062442"/>
                <a:gd name="connsiteY47" fmla="*/ 209675 h 1689650"/>
                <a:gd name="connsiteX48" fmla="*/ 1402835 w 2062442"/>
                <a:gd name="connsiteY48" fmla="*/ 64420 h 1689650"/>
                <a:gd name="connsiteX49" fmla="*/ 1036123 w 2062442"/>
                <a:gd name="connsiteY49" fmla="*/ 126 h 1689650"/>
                <a:gd name="connsiteX50" fmla="*/ 624167 w 2062442"/>
                <a:gd name="connsiteY50" fmla="*/ 78708 h 1689650"/>
                <a:gd name="connsiteX51" fmla="*/ 433666 w 2062442"/>
                <a:gd name="connsiteY51" fmla="*/ 221582 h 1689650"/>
                <a:gd name="connsiteX52" fmla="*/ 226499 w 2062442"/>
                <a:gd name="connsiteY52" fmla="*/ 390650 h 1689650"/>
                <a:gd name="connsiteX53" fmla="*/ 81241 w 2062442"/>
                <a:gd name="connsiteY53" fmla="*/ 633539 h 1689650"/>
                <a:gd name="connsiteX54" fmla="*/ 5042 w 2062442"/>
                <a:gd name="connsiteY54" fmla="*/ 850231 h 1689650"/>
                <a:gd name="connsiteX55" fmla="*/ 12185 w 2062442"/>
                <a:gd name="connsiteY55" fmla="*/ 1100263 h 1689650"/>
                <a:gd name="connsiteX56" fmla="*/ 52667 w 2062442"/>
                <a:gd name="connsiteY56" fmla="*/ 1336008 h 1689650"/>
                <a:gd name="connsiteX57" fmla="*/ 102673 w 2062442"/>
                <a:gd name="connsiteY57" fmla="*/ 1543176 h 1689650"/>
                <a:gd name="connsiteX0" fmla="*/ 102673 w 2062442"/>
                <a:gd name="connsiteY0" fmla="*/ 1543176 h 1689569"/>
                <a:gd name="connsiteX1" fmla="*/ 155060 w 2062442"/>
                <a:gd name="connsiteY1" fmla="*/ 1602707 h 1689569"/>
                <a:gd name="connsiteX2" fmla="*/ 178873 w 2062442"/>
                <a:gd name="connsiteY2" fmla="*/ 1669381 h 1689569"/>
                <a:gd name="connsiteX3" fmla="*/ 169348 w 2062442"/>
                <a:gd name="connsiteY3" fmla="*/ 1481262 h 1689569"/>
                <a:gd name="connsiteX4" fmla="*/ 171729 w 2062442"/>
                <a:gd name="connsiteY4" fmla="*/ 1314576 h 1689569"/>
                <a:gd name="connsiteX5" fmla="*/ 166967 w 2062442"/>
                <a:gd name="connsiteY5" fmla="*/ 1247901 h 1689569"/>
                <a:gd name="connsiteX6" fmla="*/ 176492 w 2062442"/>
                <a:gd name="connsiteY6" fmla="*/ 1119313 h 1689569"/>
                <a:gd name="connsiteX7" fmla="*/ 190779 w 2062442"/>
                <a:gd name="connsiteY7" fmla="*/ 1052638 h 1689569"/>
                <a:gd name="connsiteX8" fmla="*/ 224117 w 2062442"/>
                <a:gd name="connsiteY8" fmla="*/ 895476 h 1689569"/>
                <a:gd name="connsiteX9" fmla="*/ 266979 w 2062442"/>
                <a:gd name="connsiteY9" fmla="*/ 800225 h 1689569"/>
                <a:gd name="connsiteX10" fmla="*/ 383659 w 2062442"/>
                <a:gd name="connsiteY10" fmla="*/ 666873 h 1689569"/>
                <a:gd name="connsiteX11" fmla="*/ 547967 w 2062442"/>
                <a:gd name="connsiteY11" fmla="*/ 574007 h 1689569"/>
                <a:gd name="connsiteX12" fmla="*/ 695604 w 2062442"/>
                <a:gd name="connsiteY12" fmla="*/ 554956 h 1689569"/>
                <a:gd name="connsiteX13" fmla="*/ 869436 w 2062442"/>
                <a:gd name="connsiteY13" fmla="*/ 521619 h 1689569"/>
                <a:gd name="connsiteX14" fmla="*/ 986117 w 2062442"/>
                <a:gd name="connsiteY14" fmla="*/ 500188 h 1689569"/>
                <a:gd name="connsiteX15" fmla="*/ 1202810 w 2062442"/>
                <a:gd name="connsiteY15" fmla="*/ 490662 h 1689569"/>
                <a:gd name="connsiteX16" fmla="*/ 1343305 w 2062442"/>
                <a:gd name="connsiteY16" fmla="*/ 502569 h 1689569"/>
                <a:gd name="connsiteX17" fmla="*/ 1505229 w 2062442"/>
                <a:gd name="connsiteY17" fmla="*/ 533525 h 1689569"/>
                <a:gd name="connsiteX18" fmla="*/ 1652867 w 2062442"/>
                <a:gd name="connsiteY18" fmla="*/ 585913 h 1689569"/>
                <a:gd name="connsiteX19" fmla="*/ 1686204 w 2062442"/>
                <a:gd name="connsiteY19" fmla="*/ 604963 h 1689569"/>
                <a:gd name="connsiteX20" fmla="*/ 1714779 w 2062442"/>
                <a:gd name="connsiteY20" fmla="*/ 633538 h 1689569"/>
                <a:gd name="connsiteX21" fmla="*/ 1752879 w 2062442"/>
                <a:gd name="connsiteY21" fmla="*/ 681163 h 1689569"/>
                <a:gd name="connsiteX22" fmla="*/ 1771929 w 2062442"/>
                <a:gd name="connsiteY22" fmla="*/ 709738 h 1689569"/>
                <a:gd name="connsiteX23" fmla="*/ 1800504 w 2062442"/>
                <a:gd name="connsiteY23" fmla="*/ 762126 h 1689569"/>
                <a:gd name="connsiteX24" fmla="*/ 1843367 w 2062442"/>
                <a:gd name="connsiteY24" fmla="*/ 833563 h 1689569"/>
                <a:gd name="connsiteX25" fmla="*/ 1857654 w 2062442"/>
                <a:gd name="connsiteY25" fmla="*/ 862138 h 1689569"/>
                <a:gd name="connsiteX26" fmla="*/ 1867179 w 2062442"/>
                <a:gd name="connsiteY26" fmla="*/ 890713 h 1689569"/>
                <a:gd name="connsiteX27" fmla="*/ 1886229 w 2062442"/>
                <a:gd name="connsiteY27" fmla="*/ 933576 h 1689569"/>
                <a:gd name="connsiteX28" fmla="*/ 1905279 w 2062442"/>
                <a:gd name="connsiteY28" fmla="*/ 985963 h 1689569"/>
                <a:gd name="connsiteX29" fmla="*/ 1919567 w 2062442"/>
                <a:gd name="connsiteY29" fmla="*/ 1038351 h 1689569"/>
                <a:gd name="connsiteX30" fmla="*/ 1929092 w 2062442"/>
                <a:gd name="connsiteY30" fmla="*/ 1095501 h 1689569"/>
                <a:gd name="connsiteX31" fmla="*/ 1940998 w 2062442"/>
                <a:gd name="connsiteY31" fmla="*/ 1231232 h 1689569"/>
                <a:gd name="connsiteX32" fmla="*/ 1952904 w 2062442"/>
                <a:gd name="connsiteY32" fmla="*/ 1290763 h 1689569"/>
                <a:gd name="connsiteX33" fmla="*/ 1945760 w 2062442"/>
                <a:gd name="connsiteY33" fmla="*/ 1457451 h 1689569"/>
                <a:gd name="connsiteX34" fmla="*/ 1957667 w 2062442"/>
                <a:gd name="connsiteY34" fmla="*/ 1590802 h 1689569"/>
                <a:gd name="connsiteX35" fmla="*/ 1971954 w 2062442"/>
                <a:gd name="connsiteY35" fmla="*/ 1647951 h 1689569"/>
                <a:gd name="connsiteX36" fmla="*/ 1962429 w 2062442"/>
                <a:gd name="connsiteY36" fmla="*/ 1686051 h 1689569"/>
                <a:gd name="connsiteX37" fmla="*/ 1976717 w 2062442"/>
                <a:gd name="connsiteY37" fmla="*/ 1528888 h 1689569"/>
                <a:gd name="connsiteX38" fmla="*/ 1986242 w 2062442"/>
                <a:gd name="connsiteY38" fmla="*/ 1490788 h 1689569"/>
                <a:gd name="connsiteX39" fmla="*/ 1995767 w 2062442"/>
                <a:gd name="connsiteY39" fmla="*/ 1462213 h 1689569"/>
                <a:gd name="connsiteX40" fmla="*/ 2000529 w 2062442"/>
                <a:gd name="connsiteY40" fmla="*/ 1376488 h 1689569"/>
                <a:gd name="connsiteX41" fmla="*/ 2062442 w 2062442"/>
                <a:gd name="connsiteY41" fmla="*/ 1131219 h 1689569"/>
                <a:gd name="connsiteX42" fmla="*/ 2050535 w 2062442"/>
                <a:gd name="connsiteY42" fmla="*/ 985964 h 1689569"/>
                <a:gd name="connsiteX43" fmla="*/ 2043392 w 2062442"/>
                <a:gd name="connsiteY43" fmla="*/ 924051 h 1689569"/>
                <a:gd name="connsiteX44" fmla="*/ 2043391 w 2062442"/>
                <a:gd name="connsiteY44" fmla="*/ 833563 h 1689569"/>
                <a:gd name="connsiteX45" fmla="*/ 1983860 w 2062442"/>
                <a:gd name="connsiteY45" fmla="*/ 638301 h 1689569"/>
                <a:gd name="connsiteX46" fmla="*/ 1860035 w 2062442"/>
                <a:gd name="connsiteY46" fmla="*/ 426368 h 1689569"/>
                <a:gd name="connsiteX47" fmla="*/ 1683823 w 2062442"/>
                <a:gd name="connsiteY47" fmla="*/ 209675 h 1689569"/>
                <a:gd name="connsiteX48" fmla="*/ 1402835 w 2062442"/>
                <a:gd name="connsiteY48" fmla="*/ 64420 h 1689569"/>
                <a:gd name="connsiteX49" fmla="*/ 1036123 w 2062442"/>
                <a:gd name="connsiteY49" fmla="*/ 126 h 1689569"/>
                <a:gd name="connsiteX50" fmla="*/ 624167 w 2062442"/>
                <a:gd name="connsiteY50" fmla="*/ 78708 h 1689569"/>
                <a:gd name="connsiteX51" fmla="*/ 433666 w 2062442"/>
                <a:gd name="connsiteY51" fmla="*/ 221582 h 1689569"/>
                <a:gd name="connsiteX52" fmla="*/ 226499 w 2062442"/>
                <a:gd name="connsiteY52" fmla="*/ 390650 h 1689569"/>
                <a:gd name="connsiteX53" fmla="*/ 81241 w 2062442"/>
                <a:gd name="connsiteY53" fmla="*/ 633539 h 1689569"/>
                <a:gd name="connsiteX54" fmla="*/ 5042 w 2062442"/>
                <a:gd name="connsiteY54" fmla="*/ 850231 h 1689569"/>
                <a:gd name="connsiteX55" fmla="*/ 12185 w 2062442"/>
                <a:gd name="connsiteY55" fmla="*/ 1100263 h 1689569"/>
                <a:gd name="connsiteX56" fmla="*/ 52667 w 2062442"/>
                <a:gd name="connsiteY56" fmla="*/ 1336008 h 1689569"/>
                <a:gd name="connsiteX57" fmla="*/ 102673 w 2062442"/>
                <a:gd name="connsiteY57" fmla="*/ 1543176 h 1689569"/>
                <a:gd name="connsiteX0" fmla="*/ 102673 w 2062442"/>
                <a:gd name="connsiteY0" fmla="*/ 1543176 h 1689569"/>
                <a:gd name="connsiteX1" fmla="*/ 155060 w 2062442"/>
                <a:gd name="connsiteY1" fmla="*/ 1602707 h 1689569"/>
                <a:gd name="connsiteX2" fmla="*/ 178873 w 2062442"/>
                <a:gd name="connsiteY2" fmla="*/ 1669381 h 1689569"/>
                <a:gd name="connsiteX3" fmla="*/ 169348 w 2062442"/>
                <a:gd name="connsiteY3" fmla="*/ 1481262 h 1689569"/>
                <a:gd name="connsiteX4" fmla="*/ 171729 w 2062442"/>
                <a:gd name="connsiteY4" fmla="*/ 1314576 h 1689569"/>
                <a:gd name="connsiteX5" fmla="*/ 166967 w 2062442"/>
                <a:gd name="connsiteY5" fmla="*/ 1247901 h 1689569"/>
                <a:gd name="connsiteX6" fmla="*/ 176492 w 2062442"/>
                <a:gd name="connsiteY6" fmla="*/ 1119313 h 1689569"/>
                <a:gd name="connsiteX7" fmla="*/ 190779 w 2062442"/>
                <a:gd name="connsiteY7" fmla="*/ 1052638 h 1689569"/>
                <a:gd name="connsiteX8" fmla="*/ 224117 w 2062442"/>
                <a:gd name="connsiteY8" fmla="*/ 895476 h 1689569"/>
                <a:gd name="connsiteX9" fmla="*/ 266979 w 2062442"/>
                <a:gd name="connsiteY9" fmla="*/ 800225 h 1689569"/>
                <a:gd name="connsiteX10" fmla="*/ 383659 w 2062442"/>
                <a:gd name="connsiteY10" fmla="*/ 666873 h 1689569"/>
                <a:gd name="connsiteX11" fmla="*/ 547967 w 2062442"/>
                <a:gd name="connsiteY11" fmla="*/ 574007 h 1689569"/>
                <a:gd name="connsiteX12" fmla="*/ 695604 w 2062442"/>
                <a:gd name="connsiteY12" fmla="*/ 554956 h 1689569"/>
                <a:gd name="connsiteX13" fmla="*/ 869436 w 2062442"/>
                <a:gd name="connsiteY13" fmla="*/ 521619 h 1689569"/>
                <a:gd name="connsiteX14" fmla="*/ 986117 w 2062442"/>
                <a:gd name="connsiteY14" fmla="*/ 500188 h 1689569"/>
                <a:gd name="connsiteX15" fmla="*/ 1202810 w 2062442"/>
                <a:gd name="connsiteY15" fmla="*/ 490662 h 1689569"/>
                <a:gd name="connsiteX16" fmla="*/ 1343305 w 2062442"/>
                <a:gd name="connsiteY16" fmla="*/ 502569 h 1689569"/>
                <a:gd name="connsiteX17" fmla="*/ 1505229 w 2062442"/>
                <a:gd name="connsiteY17" fmla="*/ 533525 h 1689569"/>
                <a:gd name="connsiteX18" fmla="*/ 1652867 w 2062442"/>
                <a:gd name="connsiteY18" fmla="*/ 585913 h 1689569"/>
                <a:gd name="connsiteX19" fmla="*/ 1686204 w 2062442"/>
                <a:gd name="connsiteY19" fmla="*/ 604963 h 1689569"/>
                <a:gd name="connsiteX20" fmla="*/ 1714779 w 2062442"/>
                <a:gd name="connsiteY20" fmla="*/ 633538 h 1689569"/>
                <a:gd name="connsiteX21" fmla="*/ 1752879 w 2062442"/>
                <a:gd name="connsiteY21" fmla="*/ 681163 h 1689569"/>
                <a:gd name="connsiteX22" fmla="*/ 1771929 w 2062442"/>
                <a:gd name="connsiteY22" fmla="*/ 709738 h 1689569"/>
                <a:gd name="connsiteX23" fmla="*/ 1800504 w 2062442"/>
                <a:gd name="connsiteY23" fmla="*/ 762126 h 1689569"/>
                <a:gd name="connsiteX24" fmla="*/ 1843367 w 2062442"/>
                <a:gd name="connsiteY24" fmla="*/ 833563 h 1689569"/>
                <a:gd name="connsiteX25" fmla="*/ 1857654 w 2062442"/>
                <a:gd name="connsiteY25" fmla="*/ 862138 h 1689569"/>
                <a:gd name="connsiteX26" fmla="*/ 1867179 w 2062442"/>
                <a:gd name="connsiteY26" fmla="*/ 890713 h 1689569"/>
                <a:gd name="connsiteX27" fmla="*/ 1886229 w 2062442"/>
                <a:gd name="connsiteY27" fmla="*/ 933576 h 1689569"/>
                <a:gd name="connsiteX28" fmla="*/ 1905279 w 2062442"/>
                <a:gd name="connsiteY28" fmla="*/ 985963 h 1689569"/>
                <a:gd name="connsiteX29" fmla="*/ 1919567 w 2062442"/>
                <a:gd name="connsiteY29" fmla="*/ 1038351 h 1689569"/>
                <a:gd name="connsiteX30" fmla="*/ 1929092 w 2062442"/>
                <a:gd name="connsiteY30" fmla="*/ 1095501 h 1689569"/>
                <a:gd name="connsiteX31" fmla="*/ 1940998 w 2062442"/>
                <a:gd name="connsiteY31" fmla="*/ 1231232 h 1689569"/>
                <a:gd name="connsiteX32" fmla="*/ 1952904 w 2062442"/>
                <a:gd name="connsiteY32" fmla="*/ 1290763 h 1689569"/>
                <a:gd name="connsiteX33" fmla="*/ 1945760 w 2062442"/>
                <a:gd name="connsiteY33" fmla="*/ 1457451 h 1689569"/>
                <a:gd name="connsiteX34" fmla="*/ 1957667 w 2062442"/>
                <a:gd name="connsiteY34" fmla="*/ 1590802 h 1689569"/>
                <a:gd name="connsiteX35" fmla="*/ 1957667 w 2062442"/>
                <a:gd name="connsiteY35" fmla="*/ 1647951 h 1689569"/>
                <a:gd name="connsiteX36" fmla="*/ 1962429 w 2062442"/>
                <a:gd name="connsiteY36" fmla="*/ 1686051 h 1689569"/>
                <a:gd name="connsiteX37" fmla="*/ 1976717 w 2062442"/>
                <a:gd name="connsiteY37" fmla="*/ 1528888 h 1689569"/>
                <a:gd name="connsiteX38" fmla="*/ 1986242 w 2062442"/>
                <a:gd name="connsiteY38" fmla="*/ 1490788 h 1689569"/>
                <a:gd name="connsiteX39" fmla="*/ 1995767 w 2062442"/>
                <a:gd name="connsiteY39" fmla="*/ 1462213 h 1689569"/>
                <a:gd name="connsiteX40" fmla="*/ 2000529 w 2062442"/>
                <a:gd name="connsiteY40" fmla="*/ 1376488 h 1689569"/>
                <a:gd name="connsiteX41" fmla="*/ 2062442 w 2062442"/>
                <a:gd name="connsiteY41" fmla="*/ 1131219 h 1689569"/>
                <a:gd name="connsiteX42" fmla="*/ 2050535 w 2062442"/>
                <a:gd name="connsiteY42" fmla="*/ 985964 h 1689569"/>
                <a:gd name="connsiteX43" fmla="*/ 2043392 w 2062442"/>
                <a:gd name="connsiteY43" fmla="*/ 924051 h 1689569"/>
                <a:gd name="connsiteX44" fmla="*/ 2043391 w 2062442"/>
                <a:gd name="connsiteY44" fmla="*/ 833563 h 1689569"/>
                <a:gd name="connsiteX45" fmla="*/ 1983860 w 2062442"/>
                <a:gd name="connsiteY45" fmla="*/ 638301 h 1689569"/>
                <a:gd name="connsiteX46" fmla="*/ 1860035 w 2062442"/>
                <a:gd name="connsiteY46" fmla="*/ 426368 h 1689569"/>
                <a:gd name="connsiteX47" fmla="*/ 1683823 w 2062442"/>
                <a:gd name="connsiteY47" fmla="*/ 209675 h 1689569"/>
                <a:gd name="connsiteX48" fmla="*/ 1402835 w 2062442"/>
                <a:gd name="connsiteY48" fmla="*/ 64420 h 1689569"/>
                <a:gd name="connsiteX49" fmla="*/ 1036123 w 2062442"/>
                <a:gd name="connsiteY49" fmla="*/ 126 h 1689569"/>
                <a:gd name="connsiteX50" fmla="*/ 624167 w 2062442"/>
                <a:gd name="connsiteY50" fmla="*/ 78708 h 1689569"/>
                <a:gd name="connsiteX51" fmla="*/ 433666 w 2062442"/>
                <a:gd name="connsiteY51" fmla="*/ 221582 h 1689569"/>
                <a:gd name="connsiteX52" fmla="*/ 226499 w 2062442"/>
                <a:gd name="connsiteY52" fmla="*/ 390650 h 1689569"/>
                <a:gd name="connsiteX53" fmla="*/ 81241 w 2062442"/>
                <a:gd name="connsiteY53" fmla="*/ 633539 h 1689569"/>
                <a:gd name="connsiteX54" fmla="*/ 5042 w 2062442"/>
                <a:gd name="connsiteY54" fmla="*/ 850231 h 1689569"/>
                <a:gd name="connsiteX55" fmla="*/ 12185 w 2062442"/>
                <a:gd name="connsiteY55" fmla="*/ 1100263 h 1689569"/>
                <a:gd name="connsiteX56" fmla="*/ 52667 w 2062442"/>
                <a:gd name="connsiteY56" fmla="*/ 1336008 h 1689569"/>
                <a:gd name="connsiteX57" fmla="*/ 102673 w 2062442"/>
                <a:gd name="connsiteY57" fmla="*/ 1543176 h 1689569"/>
                <a:gd name="connsiteX0" fmla="*/ 102673 w 2062442"/>
                <a:gd name="connsiteY0" fmla="*/ 1543176 h 1689569"/>
                <a:gd name="connsiteX1" fmla="*/ 155060 w 2062442"/>
                <a:gd name="connsiteY1" fmla="*/ 1602707 h 1689569"/>
                <a:gd name="connsiteX2" fmla="*/ 178873 w 2062442"/>
                <a:gd name="connsiteY2" fmla="*/ 1669381 h 1689569"/>
                <a:gd name="connsiteX3" fmla="*/ 169348 w 2062442"/>
                <a:gd name="connsiteY3" fmla="*/ 1481262 h 1689569"/>
                <a:gd name="connsiteX4" fmla="*/ 171729 w 2062442"/>
                <a:gd name="connsiteY4" fmla="*/ 1314576 h 1689569"/>
                <a:gd name="connsiteX5" fmla="*/ 166967 w 2062442"/>
                <a:gd name="connsiteY5" fmla="*/ 1247901 h 1689569"/>
                <a:gd name="connsiteX6" fmla="*/ 176492 w 2062442"/>
                <a:gd name="connsiteY6" fmla="*/ 1119313 h 1689569"/>
                <a:gd name="connsiteX7" fmla="*/ 190779 w 2062442"/>
                <a:gd name="connsiteY7" fmla="*/ 1052638 h 1689569"/>
                <a:gd name="connsiteX8" fmla="*/ 224117 w 2062442"/>
                <a:gd name="connsiteY8" fmla="*/ 895476 h 1689569"/>
                <a:gd name="connsiteX9" fmla="*/ 266979 w 2062442"/>
                <a:gd name="connsiteY9" fmla="*/ 800225 h 1689569"/>
                <a:gd name="connsiteX10" fmla="*/ 383659 w 2062442"/>
                <a:gd name="connsiteY10" fmla="*/ 666873 h 1689569"/>
                <a:gd name="connsiteX11" fmla="*/ 547967 w 2062442"/>
                <a:gd name="connsiteY11" fmla="*/ 574007 h 1689569"/>
                <a:gd name="connsiteX12" fmla="*/ 695604 w 2062442"/>
                <a:gd name="connsiteY12" fmla="*/ 554956 h 1689569"/>
                <a:gd name="connsiteX13" fmla="*/ 869436 w 2062442"/>
                <a:gd name="connsiteY13" fmla="*/ 521619 h 1689569"/>
                <a:gd name="connsiteX14" fmla="*/ 986117 w 2062442"/>
                <a:gd name="connsiteY14" fmla="*/ 500188 h 1689569"/>
                <a:gd name="connsiteX15" fmla="*/ 1202810 w 2062442"/>
                <a:gd name="connsiteY15" fmla="*/ 490662 h 1689569"/>
                <a:gd name="connsiteX16" fmla="*/ 1343305 w 2062442"/>
                <a:gd name="connsiteY16" fmla="*/ 502569 h 1689569"/>
                <a:gd name="connsiteX17" fmla="*/ 1505229 w 2062442"/>
                <a:gd name="connsiteY17" fmla="*/ 533525 h 1689569"/>
                <a:gd name="connsiteX18" fmla="*/ 1652867 w 2062442"/>
                <a:gd name="connsiteY18" fmla="*/ 585913 h 1689569"/>
                <a:gd name="connsiteX19" fmla="*/ 1686204 w 2062442"/>
                <a:gd name="connsiteY19" fmla="*/ 604963 h 1689569"/>
                <a:gd name="connsiteX20" fmla="*/ 1714779 w 2062442"/>
                <a:gd name="connsiteY20" fmla="*/ 633538 h 1689569"/>
                <a:gd name="connsiteX21" fmla="*/ 1752879 w 2062442"/>
                <a:gd name="connsiteY21" fmla="*/ 681163 h 1689569"/>
                <a:gd name="connsiteX22" fmla="*/ 1771929 w 2062442"/>
                <a:gd name="connsiteY22" fmla="*/ 709738 h 1689569"/>
                <a:gd name="connsiteX23" fmla="*/ 1800504 w 2062442"/>
                <a:gd name="connsiteY23" fmla="*/ 762126 h 1689569"/>
                <a:gd name="connsiteX24" fmla="*/ 1843367 w 2062442"/>
                <a:gd name="connsiteY24" fmla="*/ 833563 h 1689569"/>
                <a:gd name="connsiteX25" fmla="*/ 1857654 w 2062442"/>
                <a:gd name="connsiteY25" fmla="*/ 862138 h 1689569"/>
                <a:gd name="connsiteX26" fmla="*/ 1867179 w 2062442"/>
                <a:gd name="connsiteY26" fmla="*/ 890713 h 1689569"/>
                <a:gd name="connsiteX27" fmla="*/ 1886229 w 2062442"/>
                <a:gd name="connsiteY27" fmla="*/ 933576 h 1689569"/>
                <a:gd name="connsiteX28" fmla="*/ 1905279 w 2062442"/>
                <a:gd name="connsiteY28" fmla="*/ 985963 h 1689569"/>
                <a:gd name="connsiteX29" fmla="*/ 1919567 w 2062442"/>
                <a:gd name="connsiteY29" fmla="*/ 1038351 h 1689569"/>
                <a:gd name="connsiteX30" fmla="*/ 1929092 w 2062442"/>
                <a:gd name="connsiteY30" fmla="*/ 1095501 h 1689569"/>
                <a:gd name="connsiteX31" fmla="*/ 1940998 w 2062442"/>
                <a:gd name="connsiteY31" fmla="*/ 1231232 h 1689569"/>
                <a:gd name="connsiteX32" fmla="*/ 1952904 w 2062442"/>
                <a:gd name="connsiteY32" fmla="*/ 1290763 h 1689569"/>
                <a:gd name="connsiteX33" fmla="*/ 1945760 w 2062442"/>
                <a:gd name="connsiteY33" fmla="*/ 1457451 h 1689569"/>
                <a:gd name="connsiteX34" fmla="*/ 1957667 w 2062442"/>
                <a:gd name="connsiteY34" fmla="*/ 1590802 h 1689569"/>
                <a:gd name="connsiteX35" fmla="*/ 1957667 w 2062442"/>
                <a:gd name="connsiteY35" fmla="*/ 1647951 h 1689569"/>
                <a:gd name="connsiteX36" fmla="*/ 1962429 w 2062442"/>
                <a:gd name="connsiteY36" fmla="*/ 1686051 h 1689569"/>
                <a:gd name="connsiteX37" fmla="*/ 1976717 w 2062442"/>
                <a:gd name="connsiteY37" fmla="*/ 1528888 h 1689569"/>
                <a:gd name="connsiteX38" fmla="*/ 1986242 w 2062442"/>
                <a:gd name="connsiteY38" fmla="*/ 1490788 h 1689569"/>
                <a:gd name="connsiteX39" fmla="*/ 1995767 w 2062442"/>
                <a:gd name="connsiteY39" fmla="*/ 1462213 h 1689569"/>
                <a:gd name="connsiteX40" fmla="*/ 2000529 w 2062442"/>
                <a:gd name="connsiteY40" fmla="*/ 1376488 h 1689569"/>
                <a:gd name="connsiteX41" fmla="*/ 2062442 w 2062442"/>
                <a:gd name="connsiteY41" fmla="*/ 1131219 h 1689569"/>
                <a:gd name="connsiteX42" fmla="*/ 2050535 w 2062442"/>
                <a:gd name="connsiteY42" fmla="*/ 985964 h 1689569"/>
                <a:gd name="connsiteX43" fmla="*/ 2043392 w 2062442"/>
                <a:gd name="connsiteY43" fmla="*/ 924051 h 1689569"/>
                <a:gd name="connsiteX44" fmla="*/ 2043391 w 2062442"/>
                <a:gd name="connsiteY44" fmla="*/ 833563 h 1689569"/>
                <a:gd name="connsiteX45" fmla="*/ 1983860 w 2062442"/>
                <a:gd name="connsiteY45" fmla="*/ 638301 h 1689569"/>
                <a:gd name="connsiteX46" fmla="*/ 1860035 w 2062442"/>
                <a:gd name="connsiteY46" fmla="*/ 426368 h 1689569"/>
                <a:gd name="connsiteX47" fmla="*/ 1683823 w 2062442"/>
                <a:gd name="connsiteY47" fmla="*/ 209675 h 1689569"/>
                <a:gd name="connsiteX48" fmla="*/ 1402835 w 2062442"/>
                <a:gd name="connsiteY48" fmla="*/ 64420 h 1689569"/>
                <a:gd name="connsiteX49" fmla="*/ 1036123 w 2062442"/>
                <a:gd name="connsiteY49" fmla="*/ 126 h 1689569"/>
                <a:gd name="connsiteX50" fmla="*/ 624167 w 2062442"/>
                <a:gd name="connsiteY50" fmla="*/ 78708 h 1689569"/>
                <a:gd name="connsiteX51" fmla="*/ 433666 w 2062442"/>
                <a:gd name="connsiteY51" fmla="*/ 221582 h 1689569"/>
                <a:gd name="connsiteX52" fmla="*/ 226499 w 2062442"/>
                <a:gd name="connsiteY52" fmla="*/ 390650 h 1689569"/>
                <a:gd name="connsiteX53" fmla="*/ 81241 w 2062442"/>
                <a:gd name="connsiteY53" fmla="*/ 633539 h 1689569"/>
                <a:gd name="connsiteX54" fmla="*/ 5042 w 2062442"/>
                <a:gd name="connsiteY54" fmla="*/ 850231 h 1689569"/>
                <a:gd name="connsiteX55" fmla="*/ 12185 w 2062442"/>
                <a:gd name="connsiteY55" fmla="*/ 1100263 h 1689569"/>
                <a:gd name="connsiteX56" fmla="*/ 52667 w 2062442"/>
                <a:gd name="connsiteY56" fmla="*/ 1336008 h 1689569"/>
                <a:gd name="connsiteX57" fmla="*/ 102673 w 2062442"/>
                <a:gd name="connsiteY57" fmla="*/ 1543176 h 1689569"/>
                <a:gd name="connsiteX0" fmla="*/ 102673 w 2062442"/>
                <a:gd name="connsiteY0" fmla="*/ 1543176 h 1689569"/>
                <a:gd name="connsiteX1" fmla="*/ 155060 w 2062442"/>
                <a:gd name="connsiteY1" fmla="*/ 1602707 h 1689569"/>
                <a:gd name="connsiteX2" fmla="*/ 178873 w 2062442"/>
                <a:gd name="connsiteY2" fmla="*/ 1669381 h 1689569"/>
                <a:gd name="connsiteX3" fmla="*/ 169348 w 2062442"/>
                <a:gd name="connsiteY3" fmla="*/ 1481262 h 1689569"/>
                <a:gd name="connsiteX4" fmla="*/ 171729 w 2062442"/>
                <a:gd name="connsiteY4" fmla="*/ 1314576 h 1689569"/>
                <a:gd name="connsiteX5" fmla="*/ 166967 w 2062442"/>
                <a:gd name="connsiteY5" fmla="*/ 1247901 h 1689569"/>
                <a:gd name="connsiteX6" fmla="*/ 176492 w 2062442"/>
                <a:gd name="connsiteY6" fmla="*/ 1119313 h 1689569"/>
                <a:gd name="connsiteX7" fmla="*/ 190779 w 2062442"/>
                <a:gd name="connsiteY7" fmla="*/ 1052638 h 1689569"/>
                <a:gd name="connsiteX8" fmla="*/ 224117 w 2062442"/>
                <a:gd name="connsiteY8" fmla="*/ 895476 h 1689569"/>
                <a:gd name="connsiteX9" fmla="*/ 266979 w 2062442"/>
                <a:gd name="connsiteY9" fmla="*/ 800225 h 1689569"/>
                <a:gd name="connsiteX10" fmla="*/ 383659 w 2062442"/>
                <a:gd name="connsiteY10" fmla="*/ 666873 h 1689569"/>
                <a:gd name="connsiteX11" fmla="*/ 547967 w 2062442"/>
                <a:gd name="connsiteY11" fmla="*/ 574007 h 1689569"/>
                <a:gd name="connsiteX12" fmla="*/ 695604 w 2062442"/>
                <a:gd name="connsiteY12" fmla="*/ 554956 h 1689569"/>
                <a:gd name="connsiteX13" fmla="*/ 869436 w 2062442"/>
                <a:gd name="connsiteY13" fmla="*/ 521619 h 1689569"/>
                <a:gd name="connsiteX14" fmla="*/ 986117 w 2062442"/>
                <a:gd name="connsiteY14" fmla="*/ 500188 h 1689569"/>
                <a:gd name="connsiteX15" fmla="*/ 1202810 w 2062442"/>
                <a:gd name="connsiteY15" fmla="*/ 490662 h 1689569"/>
                <a:gd name="connsiteX16" fmla="*/ 1343305 w 2062442"/>
                <a:gd name="connsiteY16" fmla="*/ 502569 h 1689569"/>
                <a:gd name="connsiteX17" fmla="*/ 1505229 w 2062442"/>
                <a:gd name="connsiteY17" fmla="*/ 533525 h 1689569"/>
                <a:gd name="connsiteX18" fmla="*/ 1652867 w 2062442"/>
                <a:gd name="connsiteY18" fmla="*/ 585913 h 1689569"/>
                <a:gd name="connsiteX19" fmla="*/ 1686204 w 2062442"/>
                <a:gd name="connsiteY19" fmla="*/ 604963 h 1689569"/>
                <a:gd name="connsiteX20" fmla="*/ 1714779 w 2062442"/>
                <a:gd name="connsiteY20" fmla="*/ 633538 h 1689569"/>
                <a:gd name="connsiteX21" fmla="*/ 1752879 w 2062442"/>
                <a:gd name="connsiteY21" fmla="*/ 681163 h 1689569"/>
                <a:gd name="connsiteX22" fmla="*/ 1771929 w 2062442"/>
                <a:gd name="connsiteY22" fmla="*/ 709738 h 1689569"/>
                <a:gd name="connsiteX23" fmla="*/ 1800504 w 2062442"/>
                <a:gd name="connsiteY23" fmla="*/ 762126 h 1689569"/>
                <a:gd name="connsiteX24" fmla="*/ 1843367 w 2062442"/>
                <a:gd name="connsiteY24" fmla="*/ 833563 h 1689569"/>
                <a:gd name="connsiteX25" fmla="*/ 1857654 w 2062442"/>
                <a:gd name="connsiteY25" fmla="*/ 862138 h 1689569"/>
                <a:gd name="connsiteX26" fmla="*/ 1867179 w 2062442"/>
                <a:gd name="connsiteY26" fmla="*/ 890713 h 1689569"/>
                <a:gd name="connsiteX27" fmla="*/ 1886229 w 2062442"/>
                <a:gd name="connsiteY27" fmla="*/ 933576 h 1689569"/>
                <a:gd name="connsiteX28" fmla="*/ 1905279 w 2062442"/>
                <a:gd name="connsiteY28" fmla="*/ 985963 h 1689569"/>
                <a:gd name="connsiteX29" fmla="*/ 1919567 w 2062442"/>
                <a:gd name="connsiteY29" fmla="*/ 1038351 h 1689569"/>
                <a:gd name="connsiteX30" fmla="*/ 1929092 w 2062442"/>
                <a:gd name="connsiteY30" fmla="*/ 1095501 h 1689569"/>
                <a:gd name="connsiteX31" fmla="*/ 1940998 w 2062442"/>
                <a:gd name="connsiteY31" fmla="*/ 1231232 h 1689569"/>
                <a:gd name="connsiteX32" fmla="*/ 1952904 w 2062442"/>
                <a:gd name="connsiteY32" fmla="*/ 1290763 h 1689569"/>
                <a:gd name="connsiteX33" fmla="*/ 1945760 w 2062442"/>
                <a:gd name="connsiteY33" fmla="*/ 1457451 h 1689569"/>
                <a:gd name="connsiteX34" fmla="*/ 1957667 w 2062442"/>
                <a:gd name="connsiteY34" fmla="*/ 1590802 h 1689569"/>
                <a:gd name="connsiteX35" fmla="*/ 1957667 w 2062442"/>
                <a:gd name="connsiteY35" fmla="*/ 1647951 h 1689569"/>
                <a:gd name="connsiteX36" fmla="*/ 1962429 w 2062442"/>
                <a:gd name="connsiteY36" fmla="*/ 1686051 h 1689569"/>
                <a:gd name="connsiteX37" fmla="*/ 1976717 w 2062442"/>
                <a:gd name="connsiteY37" fmla="*/ 1528888 h 1689569"/>
                <a:gd name="connsiteX38" fmla="*/ 1986242 w 2062442"/>
                <a:gd name="connsiteY38" fmla="*/ 1490788 h 1689569"/>
                <a:gd name="connsiteX39" fmla="*/ 1995767 w 2062442"/>
                <a:gd name="connsiteY39" fmla="*/ 1462213 h 1689569"/>
                <a:gd name="connsiteX40" fmla="*/ 2000529 w 2062442"/>
                <a:gd name="connsiteY40" fmla="*/ 1376488 h 1689569"/>
                <a:gd name="connsiteX41" fmla="*/ 2062442 w 2062442"/>
                <a:gd name="connsiteY41" fmla="*/ 1131219 h 1689569"/>
                <a:gd name="connsiteX42" fmla="*/ 2050535 w 2062442"/>
                <a:gd name="connsiteY42" fmla="*/ 985964 h 1689569"/>
                <a:gd name="connsiteX43" fmla="*/ 2043392 w 2062442"/>
                <a:gd name="connsiteY43" fmla="*/ 924051 h 1689569"/>
                <a:gd name="connsiteX44" fmla="*/ 2043391 w 2062442"/>
                <a:gd name="connsiteY44" fmla="*/ 833563 h 1689569"/>
                <a:gd name="connsiteX45" fmla="*/ 1983860 w 2062442"/>
                <a:gd name="connsiteY45" fmla="*/ 638301 h 1689569"/>
                <a:gd name="connsiteX46" fmla="*/ 1860035 w 2062442"/>
                <a:gd name="connsiteY46" fmla="*/ 426368 h 1689569"/>
                <a:gd name="connsiteX47" fmla="*/ 1683823 w 2062442"/>
                <a:gd name="connsiteY47" fmla="*/ 209675 h 1689569"/>
                <a:gd name="connsiteX48" fmla="*/ 1402835 w 2062442"/>
                <a:gd name="connsiteY48" fmla="*/ 64420 h 1689569"/>
                <a:gd name="connsiteX49" fmla="*/ 1036123 w 2062442"/>
                <a:gd name="connsiteY49" fmla="*/ 126 h 1689569"/>
                <a:gd name="connsiteX50" fmla="*/ 624167 w 2062442"/>
                <a:gd name="connsiteY50" fmla="*/ 78708 h 1689569"/>
                <a:gd name="connsiteX51" fmla="*/ 433666 w 2062442"/>
                <a:gd name="connsiteY51" fmla="*/ 221582 h 1689569"/>
                <a:gd name="connsiteX52" fmla="*/ 226499 w 2062442"/>
                <a:gd name="connsiteY52" fmla="*/ 390650 h 1689569"/>
                <a:gd name="connsiteX53" fmla="*/ 81241 w 2062442"/>
                <a:gd name="connsiteY53" fmla="*/ 633539 h 1689569"/>
                <a:gd name="connsiteX54" fmla="*/ 5042 w 2062442"/>
                <a:gd name="connsiteY54" fmla="*/ 850231 h 1689569"/>
                <a:gd name="connsiteX55" fmla="*/ 12185 w 2062442"/>
                <a:gd name="connsiteY55" fmla="*/ 1100263 h 1689569"/>
                <a:gd name="connsiteX56" fmla="*/ 52667 w 2062442"/>
                <a:gd name="connsiteY56" fmla="*/ 1336008 h 1689569"/>
                <a:gd name="connsiteX57" fmla="*/ 102673 w 2062442"/>
                <a:gd name="connsiteY57" fmla="*/ 1543176 h 1689569"/>
                <a:gd name="connsiteX0" fmla="*/ 102673 w 2062442"/>
                <a:gd name="connsiteY0" fmla="*/ 1543176 h 1691823"/>
                <a:gd name="connsiteX1" fmla="*/ 155060 w 2062442"/>
                <a:gd name="connsiteY1" fmla="*/ 1602707 h 1691823"/>
                <a:gd name="connsiteX2" fmla="*/ 178873 w 2062442"/>
                <a:gd name="connsiteY2" fmla="*/ 1669381 h 1691823"/>
                <a:gd name="connsiteX3" fmla="*/ 169348 w 2062442"/>
                <a:gd name="connsiteY3" fmla="*/ 1481262 h 1691823"/>
                <a:gd name="connsiteX4" fmla="*/ 171729 w 2062442"/>
                <a:gd name="connsiteY4" fmla="*/ 1314576 h 1691823"/>
                <a:gd name="connsiteX5" fmla="*/ 166967 w 2062442"/>
                <a:gd name="connsiteY5" fmla="*/ 1247901 h 1691823"/>
                <a:gd name="connsiteX6" fmla="*/ 176492 w 2062442"/>
                <a:gd name="connsiteY6" fmla="*/ 1119313 h 1691823"/>
                <a:gd name="connsiteX7" fmla="*/ 190779 w 2062442"/>
                <a:gd name="connsiteY7" fmla="*/ 1052638 h 1691823"/>
                <a:gd name="connsiteX8" fmla="*/ 224117 w 2062442"/>
                <a:gd name="connsiteY8" fmla="*/ 895476 h 1691823"/>
                <a:gd name="connsiteX9" fmla="*/ 266979 w 2062442"/>
                <a:gd name="connsiteY9" fmla="*/ 800225 h 1691823"/>
                <a:gd name="connsiteX10" fmla="*/ 383659 w 2062442"/>
                <a:gd name="connsiteY10" fmla="*/ 666873 h 1691823"/>
                <a:gd name="connsiteX11" fmla="*/ 547967 w 2062442"/>
                <a:gd name="connsiteY11" fmla="*/ 574007 h 1691823"/>
                <a:gd name="connsiteX12" fmla="*/ 695604 w 2062442"/>
                <a:gd name="connsiteY12" fmla="*/ 554956 h 1691823"/>
                <a:gd name="connsiteX13" fmla="*/ 869436 w 2062442"/>
                <a:gd name="connsiteY13" fmla="*/ 521619 h 1691823"/>
                <a:gd name="connsiteX14" fmla="*/ 986117 w 2062442"/>
                <a:gd name="connsiteY14" fmla="*/ 500188 h 1691823"/>
                <a:gd name="connsiteX15" fmla="*/ 1202810 w 2062442"/>
                <a:gd name="connsiteY15" fmla="*/ 490662 h 1691823"/>
                <a:gd name="connsiteX16" fmla="*/ 1343305 w 2062442"/>
                <a:gd name="connsiteY16" fmla="*/ 502569 h 1691823"/>
                <a:gd name="connsiteX17" fmla="*/ 1505229 w 2062442"/>
                <a:gd name="connsiteY17" fmla="*/ 533525 h 1691823"/>
                <a:gd name="connsiteX18" fmla="*/ 1652867 w 2062442"/>
                <a:gd name="connsiteY18" fmla="*/ 585913 h 1691823"/>
                <a:gd name="connsiteX19" fmla="*/ 1686204 w 2062442"/>
                <a:gd name="connsiteY19" fmla="*/ 604963 h 1691823"/>
                <a:gd name="connsiteX20" fmla="*/ 1714779 w 2062442"/>
                <a:gd name="connsiteY20" fmla="*/ 633538 h 1691823"/>
                <a:gd name="connsiteX21" fmla="*/ 1752879 w 2062442"/>
                <a:gd name="connsiteY21" fmla="*/ 681163 h 1691823"/>
                <a:gd name="connsiteX22" fmla="*/ 1771929 w 2062442"/>
                <a:gd name="connsiteY22" fmla="*/ 709738 h 1691823"/>
                <a:gd name="connsiteX23" fmla="*/ 1800504 w 2062442"/>
                <a:gd name="connsiteY23" fmla="*/ 762126 h 1691823"/>
                <a:gd name="connsiteX24" fmla="*/ 1843367 w 2062442"/>
                <a:gd name="connsiteY24" fmla="*/ 833563 h 1691823"/>
                <a:gd name="connsiteX25" fmla="*/ 1857654 w 2062442"/>
                <a:gd name="connsiteY25" fmla="*/ 862138 h 1691823"/>
                <a:gd name="connsiteX26" fmla="*/ 1867179 w 2062442"/>
                <a:gd name="connsiteY26" fmla="*/ 890713 h 1691823"/>
                <a:gd name="connsiteX27" fmla="*/ 1886229 w 2062442"/>
                <a:gd name="connsiteY27" fmla="*/ 933576 h 1691823"/>
                <a:gd name="connsiteX28" fmla="*/ 1905279 w 2062442"/>
                <a:gd name="connsiteY28" fmla="*/ 985963 h 1691823"/>
                <a:gd name="connsiteX29" fmla="*/ 1919567 w 2062442"/>
                <a:gd name="connsiteY29" fmla="*/ 1038351 h 1691823"/>
                <a:gd name="connsiteX30" fmla="*/ 1929092 w 2062442"/>
                <a:gd name="connsiteY30" fmla="*/ 1095501 h 1691823"/>
                <a:gd name="connsiteX31" fmla="*/ 1940998 w 2062442"/>
                <a:gd name="connsiteY31" fmla="*/ 1231232 h 1691823"/>
                <a:gd name="connsiteX32" fmla="*/ 1952904 w 2062442"/>
                <a:gd name="connsiteY32" fmla="*/ 1290763 h 1691823"/>
                <a:gd name="connsiteX33" fmla="*/ 1945760 w 2062442"/>
                <a:gd name="connsiteY33" fmla="*/ 1457451 h 1691823"/>
                <a:gd name="connsiteX34" fmla="*/ 1957667 w 2062442"/>
                <a:gd name="connsiteY34" fmla="*/ 1647951 h 1691823"/>
                <a:gd name="connsiteX35" fmla="*/ 1962429 w 2062442"/>
                <a:gd name="connsiteY35" fmla="*/ 1686051 h 1691823"/>
                <a:gd name="connsiteX36" fmla="*/ 1976717 w 2062442"/>
                <a:gd name="connsiteY36" fmla="*/ 1528888 h 1691823"/>
                <a:gd name="connsiteX37" fmla="*/ 1986242 w 2062442"/>
                <a:gd name="connsiteY37" fmla="*/ 1490788 h 1691823"/>
                <a:gd name="connsiteX38" fmla="*/ 1995767 w 2062442"/>
                <a:gd name="connsiteY38" fmla="*/ 1462213 h 1691823"/>
                <a:gd name="connsiteX39" fmla="*/ 2000529 w 2062442"/>
                <a:gd name="connsiteY39" fmla="*/ 1376488 h 1691823"/>
                <a:gd name="connsiteX40" fmla="*/ 2062442 w 2062442"/>
                <a:gd name="connsiteY40" fmla="*/ 1131219 h 1691823"/>
                <a:gd name="connsiteX41" fmla="*/ 2050535 w 2062442"/>
                <a:gd name="connsiteY41" fmla="*/ 985964 h 1691823"/>
                <a:gd name="connsiteX42" fmla="*/ 2043392 w 2062442"/>
                <a:gd name="connsiteY42" fmla="*/ 924051 h 1691823"/>
                <a:gd name="connsiteX43" fmla="*/ 2043391 w 2062442"/>
                <a:gd name="connsiteY43" fmla="*/ 833563 h 1691823"/>
                <a:gd name="connsiteX44" fmla="*/ 1983860 w 2062442"/>
                <a:gd name="connsiteY44" fmla="*/ 638301 h 1691823"/>
                <a:gd name="connsiteX45" fmla="*/ 1860035 w 2062442"/>
                <a:gd name="connsiteY45" fmla="*/ 426368 h 1691823"/>
                <a:gd name="connsiteX46" fmla="*/ 1683823 w 2062442"/>
                <a:gd name="connsiteY46" fmla="*/ 209675 h 1691823"/>
                <a:gd name="connsiteX47" fmla="*/ 1402835 w 2062442"/>
                <a:gd name="connsiteY47" fmla="*/ 64420 h 1691823"/>
                <a:gd name="connsiteX48" fmla="*/ 1036123 w 2062442"/>
                <a:gd name="connsiteY48" fmla="*/ 126 h 1691823"/>
                <a:gd name="connsiteX49" fmla="*/ 624167 w 2062442"/>
                <a:gd name="connsiteY49" fmla="*/ 78708 h 1691823"/>
                <a:gd name="connsiteX50" fmla="*/ 433666 w 2062442"/>
                <a:gd name="connsiteY50" fmla="*/ 221582 h 1691823"/>
                <a:gd name="connsiteX51" fmla="*/ 226499 w 2062442"/>
                <a:gd name="connsiteY51" fmla="*/ 390650 h 1691823"/>
                <a:gd name="connsiteX52" fmla="*/ 81241 w 2062442"/>
                <a:gd name="connsiteY52" fmla="*/ 633539 h 1691823"/>
                <a:gd name="connsiteX53" fmla="*/ 5042 w 2062442"/>
                <a:gd name="connsiteY53" fmla="*/ 850231 h 1691823"/>
                <a:gd name="connsiteX54" fmla="*/ 12185 w 2062442"/>
                <a:gd name="connsiteY54" fmla="*/ 1100263 h 1691823"/>
                <a:gd name="connsiteX55" fmla="*/ 52667 w 2062442"/>
                <a:gd name="connsiteY55" fmla="*/ 1336008 h 1691823"/>
                <a:gd name="connsiteX56" fmla="*/ 102673 w 2062442"/>
                <a:gd name="connsiteY56" fmla="*/ 1543176 h 1691823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76717 w 2062442"/>
                <a:gd name="connsiteY36" fmla="*/ 1528888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0052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0535 w 2062442"/>
                <a:gd name="connsiteY41" fmla="*/ 985964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76717 w 2062442"/>
                <a:gd name="connsiteY36" fmla="*/ 1528888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0535 w 2062442"/>
                <a:gd name="connsiteY41" fmla="*/ 985964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83861 w 2062442"/>
                <a:gd name="connsiteY36" fmla="*/ 1540794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0535 w 2062442"/>
                <a:gd name="connsiteY41" fmla="*/ 985964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83861 w 2062442"/>
                <a:gd name="connsiteY36" fmla="*/ 1540794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0535 w 2062442"/>
                <a:gd name="connsiteY41" fmla="*/ 985964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83861 w 2062442"/>
                <a:gd name="connsiteY36" fmla="*/ 1550319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0535 w 2062442"/>
                <a:gd name="connsiteY41" fmla="*/ 985964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83861 w 2062442"/>
                <a:gd name="connsiteY36" fmla="*/ 1550319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7678 w 2062442"/>
                <a:gd name="connsiteY41" fmla="*/ 997871 h 1691450"/>
                <a:gd name="connsiteX42" fmla="*/ 2043392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62442"/>
                <a:gd name="connsiteY0" fmla="*/ 1543176 h 1691450"/>
                <a:gd name="connsiteX1" fmla="*/ 155060 w 2062442"/>
                <a:gd name="connsiteY1" fmla="*/ 1602707 h 1691450"/>
                <a:gd name="connsiteX2" fmla="*/ 178873 w 2062442"/>
                <a:gd name="connsiteY2" fmla="*/ 1669381 h 1691450"/>
                <a:gd name="connsiteX3" fmla="*/ 169348 w 2062442"/>
                <a:gd name="connsiteY3" fmla="*/ 1481262 h 1691450"/>
                <a:gd name="connsiteX4" fmla="*/ 171729 w 2062442"/>
                <a:gd name="connsiteY4" fmla="*/ 1314576 h 1691450"/>
                <a:gd name="connsiteX5" fmla="*/ 166967 w 2062442"/>
                <a:gd name="connsiteY5" fmla="*/ 1247901 h 1691450"/>
                <a:gd name="connsiteX6" fmla="*/ 176492 w 2062442"/>
                <a:gd name="connsiteY6" fmla="*/ 1119313 h 1691450"/>
                <a:gd name="connsiteX7" fmla="*/ 190779 w 2062442"/>
                <a:gd name="connsiteY7" fmla="*/ 1052638 h 1691450"/>
                <a:gd name="connsiteX8" fmla="*/ 224117 w 2062442"/>
                <a:gd name="connsiteY8" fmla="*/ 895476 h 1691450"/>
                <a:gd name="connsiteX9" fmla="*/ 266979 w 2062442"/>
                <a:gd name="connsiteY9" fmla="*/ 800225 h 1691450"/>
                <a:gd name="connsiteX10" fmla="*/ 383659 w 2062442"/>
                <a:gd name="connsiteY10" fmla="*/ 666873 h 1691450"/>
                <a:gd name="connsiteX11" fmla="*/ 547967 w 2062442"/>
                <a:gd name="connsiteY11" fmla="*/ 574007 h 1691450"/>
                <a:gd name="connsiteX12" fmla="*/ 695604 w 2062442"/>
                <a:gd name="connsiteY12" fmla="*/ 554956 h 1691450"/>
                <a:gd name="connsiteX13" fmla="*/ 869436 w 2062442"/>
                <a:gd name="connsiteY13" fmla="*/ 521619 h 1691450"/>
                <a:gd name="connsiteX14" fmla="*/ 986117 w 2062442"/>
                <a:gd name="connsiteY14" fmla="*/ 500188 h 1691450"/>
                <a:gd name="connsiteX15" fmla="*/ 1202810 w 2062442"/>
                <a:gd name="connsiteY15" fmla="*/ 490662 h 1691450"/>
                <a:gd name="connsiteX16" fmla="*/ 1343305 w 2062442"/>
                <a:gd name="connsiteY16" fmla="*/ 502569 h 1691450"/>
                <a:gd name="connsiteX17" fmla="*/ 1505229 w 2062442"/>
                <a:gd name="connsiteY17" fmla="*/ 533525 h 1691450"/>
                <a:gd name="connsiteX18" fmla="*/ 1652867 w 2062442"/>
                <a:gd name="connsiteY18" fmla="*/ 585913 h 1691450"/>
                <a:gd name="connsiteX19" fmla="*/ 1686204 w 2062442"/>
                <a:gd name="connsiteY19" fmla="*/ 604963 h 1691450"/>
                <a:gd name="connsiteX20" fmla="*/ 1714779 w 2062442"/>
                <a:gd name="connsiteY20" fmla="*/ 633538 h 1691450"/>
                <a:gd name="connsiteX21" fmla="*/ 1752879 w 2062442"/>
                <a:gd name="connsiteY21" fmla="*/ 681163 h 1691450"/>
                <a:gd name="connsiteX22" fmla="*/ 1771929 w 2062442"/>
                <a:gd name="connsiteY22" fmla="*/ 709738 h 1691450"/>
                <a:gd name="connsiteX23" fmla="*/ 1800504 w 2062442"/>
                <a:gd name="connsiteY23" fmla="*/ 762126 h 1691450"/>
                <a:gd name="connsiteX24" fmla="*/ 1843367 w 2062442"/>
                <a:gd name="connsiteY24" fmla="*/ 833563 h 1691450"/>
                <a:gd name="connsiteX25" fmla="*/ 1857654 w 2062442"/>
                <a:gd name="connsiteY25" fmla="*/ 862138 h 1691450"/>
                <a:gd name="connsiteX26" fmla="*/ 1867179 w 2062442"/>
                <a:gd name="connsiteY26" fmla="*/ 890713 h 1691450"/>
                <a:gd name="connsiteX27" fmla="*/ 1886229 w 2062442"/>
                <a:gd name="connsiteY27" fmla="*/ 933576 h 1691450"/>
                <a:gd name="connsiteX28" fmla="*/ 1905279 w 2062442"/>
                <a:gd name="connsiteY28" fmla="*/ 985963 h 1691450"/>
                <a:gd name="connsiteX29" fmla="*/ 1919567 w 2062442"/>
                <a:gd name="connsiteY29" fmla="*/ 1038351 h 1691450"/>
                <a:gd name="connsiteX30" fmla="*/ 1929092 w 2062442"/>
                <a:gd name="connsiteY30" fmla="*/ 1095501 h 1691450"/>
                <a:gd name="connsiteX31" fmla="*/ 1940998 w 2062442"/>
                <a:gd name="connsiteY31" fmla="*/ 1231232 h 1691450"/>
                <a:gd name="connsiteX32" fmla="*/ 1952904 w 2062442"/>
                <a:gd name="connsiteY32" fmla="*/ 1290763 h 1691450"/>
                <a:gd name="connsiteX33" fmla="*/ 1945760 w 2062442"/>
                <a:gd name="connsiteY33" fmla="*/ 1457451 h 1691450"/>
                <a:gd name="connsiteX34" fmla="*/ 1955286 w 2062442"/>
                <a:gd name="connsiteY34" fmla="*/ 1645569 h 1691450"/>
                <a:gd name="connsiteX35" fmla="*/ 1962429 w 2062442"/>
                <a:gd name="connsiteY35" fmla="*/ 1686051 h 1691450"/>
                <a:gd name="connsiteX36" fmla="*/ 1983861 w 2062442"/>
                <a:gd name="connsiteY36" fmla="*/ 1550319 h 1691450"/>
                <a:gd name="connsiteX37" fmla="*/ 1986242 w 2062442"/>
                <a:gd name="connsiteY37" fmla="*/ 1490788 h 1691450"/>
                <a:gd name="connsiteX38" fmla="*/ 1995767 w 2062442"/>
                <a:gd name="connsiteY38" fmla="*/ 1462213 h 1691450"/>
                <a:gd name="connsiteX39" fmla="*/ 2019579 w 2062442"/>
                <a:gd name="connsiteY39" fmla="*/ 1376488 h 1691450"/>
                <a:gd name="connsiteX40" fmla="*/ 2062442 w 2062442"/>
                <a:gd name="connsiteY40" fmla="*/ 1131219 h 1691450"/>
                <a:gd name="connsiteX41" fmla="*/ 2057678 w 2062442"/>
                <a:gd name="connsiteY41" fmla="*/ 997871 h 1691450"/>
                <a:gd name="connsiteX42" fmla="*/ 2050536 w 2062442"/>
                <a:gd name="connsiteY42" fmla="*/ 924051 h 1691450"/>
                <a:gd name="connsiteX43" fmla="*/ 2043391 w 2062442"/>
                <a:gd name="connsiteY43" fmla="*/ 833563 h 1691450"/>
                <a:gd name="connsiteX44" fmla="*/ 1983860 w 2062442"/>
                <a:gd name="connsiteY44" fmla="*/ 638301 h 1691450"/>
                <a:gd name="connsiteX45" fmla="*/ 1860035 w 2062442"/>
                <a:gd name="connsiteY45" fmla="*/ 426368 h 1691450"/>
                <a:gd name="connsiteX46" fmla="*/ 1683823 w 2062442"/>
                <a:gd name="connsiteY46" fmla="*/ 209675 h 1691450"/>
                <a:gd name="connsiteX47" fmla="*/ 1402835 w 2062442"/>
                <a:gd name="connsiteY47" fmla="*/ 64420 h 1691450"/>
                <a:gd name="connsiteX48" fmla="*/ 1036123 w 2062442"/>
                <a:gd name="connsiteY48" fmla="*/ 126 h 1691450"/>
                <a:gd name="connsiteX49" fmla="*/ 624167 w 2062442"/>
                <a:gd name="connsiteY49" fmla="*/ 78708 h 1691450"/>
                <a:gd name="connsiteX50" fmla="*/ 433666 w 2062442"/>
                <a:gd name="connsiteY50" fmla="*/ 221582 h 1691450"/>
                <a:gd name="connsiteX51" fmla="*/ 226499 w 2062442"/>
                <a:gd name="connsiteY51" fmla="*/ 390650 h 1691450"/>
                <a:gd name="connsiteX52" fmla="*/ 81241 w 2062442"/>
                <a:gd name="connsiteY52" fmla="*/ 633539 h 1691450"/>
                <a:gd name="connsiteX53" fmla="*/ 5042 w 2062442"/>
                <a:gd name="connsiteY53" fmla="*/ 850231 h 1691450"/>
                <a:gd name="connsiteX54" fmla="*/ 12185 w 2062442"/>
                <a:gd name="connsiteY54" fmla="*/ 1100263 h 1691450"/>
                <a:gd name="connsiteX55" fmla="*/ 52667 w 2062442"/>
                <a:gd name="connsiteY55" fmla="*/ 1336008 h 1691450"/>
                <a:gd name="connsiteX56" fmla="*/ 102673 w 2062442"/>
                <a:gd name="connsiteY56" fmla="*/ 1543176 h 1691450"/>
                <a:gd name="connsiteX0" fmla="*/ 102673 w 2071967"/>
                <a:gd name="connsiteY0" fmla="*/ 1543176 h 1691450"/>
                <a:gd name="connsiteX1" fmla="*/ 155060 w 2071967"/>
                <a:gd name="connsiteY1" fmla="*/ 1602707 h 1691450"/>
                <a:gd name="connsiteX2" fmla="*/ 178873 w 2071967"/>
                <a:gd name="connsiteY2" fmla="*/ 1669381 h 1691450"/>
                <a:gd name="connsiteX3" fmla="*/ 169348 w 2071967"/>
                <a:gd name="connsiteY3" fmla="*/ 1481262 h 1691450"/>
                <a:gd name="connsiteX4" fmla="*/ 171729 w 2071967"/>
                <a:gd name="connsiteY4" fmla="*/ 1314576 h 1691450"/>
                <a:gd name="connsiteX5" fmla="*/ 166967 w 2071967"/>
                <a:gd name="connsiteY5" fmla="*/ 1247901 h 1691450"/>
                <a:gd name="connsiteX6" fmla="*/ 176492 w 2071967"/>
                <a:gd name="connsiteY6" fmla="*/ 1119313 h 1691450"/>
                <a:gd name="connsiteX7" fmla="*/ 190779 w 2071967"/>
                <a:gd name="connsiteY7" fmla="*/ 1052638 h 1691450"/>
                <a:gd name="connsiteX8" fmla="*/ 224117 w 2071967"/>
                <a:gd name="connsiteY8" fmla="*/ 895476 h 1691450"/>
                <a:gd name="connsiteX9" fmla="*/ 266979 w 2071967"/>
                <a:gd name="connsiteY9" fmla="*/ 800225 h 1691450"/>
                <a:gd name="connsiteX10" fmla="*/ 383659 w 2071967"/>
                <a:gd name="connsiteY10" fmla="*/ 666873 h 1691450"/>
                <a:gd name="connsiteX11" fmla="*/ 547967 w 2071967"/>
                <a:gd name="connsiteY11" fmla="*/ 574007 h 1691450"/>
                <a:gd name="connsiteX12" fmla="*/ 695604 w 2071967"/>
                <a:gd name="connsiteY12" fmla="*/ 554956 h 1691450"/>
                <a:gd name="connsiteX13" fmla="*/ 869436 w 2071967"/>
                <a:gd name="connsiteY13" fmla="*/ 521619 h 1691450"/>
                <a:gd name="connsiteX14" fmla="*/ 986117 w 2071967"/>
                <a:gd name="connsiteY14" fmla="*/ 500188 h 1691450"/>
                <a:gd name="connsiteX15" fmla="*/ 1202810 w 2071967"/>
                <a:gd name="connsiteY15" fmla="*/ 490662 h 1691450"/>
                <a:gd name="connsiteX16" fmla="*/ 1343305 w 2071967"/>
                <a:gd name="connsiteY16" fmla="*/ 502569 h 1691450"/>
                <a:gd name="connsiteX17" fmla="*/ 1505229 w 2071967"/>
                <a:gd name="connsiteY17" fmla="*/ 533525 h 1691450"/>
                <a:gd name="connsiteX18" fmla="*/ 1652867 w 2071967"/>
                <a:gd name="connsiteY18" fmla="*/ 585913 h 1691450"/>
                <a:gd name="connsiteX19" fmla="*/ 1686204 w 2071967"/>
                <a:gd name="connsiteY19" fmla="*/ 604963 h 1691450"/>
                <a:gd name="connsiteX20" fmla="*/ 1714779 w 2071967"/>
                <a:gd name="connsiteY20" fmla="*/ 633538 h 1691450"/>
                <a:gd name="connsiteX21" fmla="*/ 1752879 w 2071967"/>
                <a:gd name="connsiteY21" fmla="*/ 681163 h 1691450"/>
                <a:gd name="connsiteX22" fmla="*/ 1771929 w 2071967"/>
                <a:gd name="connsiteY22" fmla="*/ 709738 h 1691450"/>
                <a:gd name="connsiteX23" fmla="*/ 1800504 w 2071967"/>
                <a:gd name="connsiteY23" fmla="*/ 762126 h 1691450"/>
                <a:gd name="connsiteX24" fmla="*/ 1843367 w 2071967"/>
                <a:gd name="connsiteY24" fmla="*/ 833563 h 1691450"/>
                <a:gd name="connsiteX25" fmla="*/ 1857654 w 2071967"/>
                <a:gd name="connsiteY25" fmla="*/ 862138 h 1691450"/>
                <a:gd name="connsiteX26" fmla="*/ 1867179 w 2071967"/>
                <a:gd name="connsiteY26" fmla="*/ 890713 h 1691450"/>
                <a:gd name="connsiteX27" fmla="*/ 1886229 w 2071967"/>
                <a:gd name="connsiteY27" fmla="*/ 933576 h 1691450"/>
                <a:gd name="connsiteX28" fmla="*/ 1905279 w 2071967"/>
                <a:gd name="connsiteY28" fmla="*/ 985963 h 1691450"/>
                <a:gd name="connsiteX29" fmla="*/ 1919567 w 2071967"/>
                <a:gd name="connsiteY29" fmla="*/ 1038351 h 1691450"/>
                <a:gd name="connsiteX30" fmla="*/ 1929092 w 2071967"/>
                <a:gd name="connsiteY30" fmla="*/ 1095501 h 1691450"/>
                <a:gd name="connsiteX31" fmla="*/ 1940998 w 2071967"/>
                <a:gd name="connsiteY31" fmla="*/ 1231232 h 1691450"/>
                <a:gd name="connsiteX32" fmla="*/ 1952904 w 2071967"/>
                <a:gd name="connsiteY32" fmla="*/ 1290763 h 1691450"/>
                <a:gd name="connsiteX33" fmla="*/ 1945760 w 2071967"/>
                <a:gd name="connsiteY33" fmla="*/ 1457451 h 1691450"/>
                <a:gd name="connsiteX34" fmla="*/ 1955286 w 2071967"/>
                <a:gd name="connsiteY34" fmla="*/ 1645569 h 1691450"/>
                <a:gd name="connsiteX35" fmla="*/ 1962429 w 2071967"/>
                <a:gd name="connsiteY35" fmla="*/ 1686051 h 1691450"/>
                <a:gd name="connsiteX36" fmla="*/ 1983861 w 2071967"/>
                <a:gd name="connsiteY36" fmla="*/ 1550319 h 1691450"/>
                <a:gd name="connsiteX37" fmla="*/ 1986242 w 2071967"/>
                <a:gd name="connsiteY37" fmla="*/ 1490788 h 1691450"/>
                <a:gd name="connsiteX38" fmla="*/ 1995767 w 2071967"/>
                <a:gd name="connsiteY38" fmla="*/ 1462213 h 1691450"/>
                <a:gd name="connsiteX39" fmla="*/ 2019579 w 2071967"/>
                <a:gd name="connsiteY39" fmla="*/ 1376488 h 1691450"/>
                <a:gd name="connsiteX40" fmla="*/ 2071967 w 2071967"/>
                <a:gd name="connsiteY40" fmla="*/ 1133600 h 1691450"/>
                <a:gd name="connsiteX41" fmla="*/ 2057678 w 2071967"/>
                <a:gd name="connsiteY41" fmla="*/ 997871 h 1691450"/>
                <a:gd name="connsiteX42" fmla="*/ 2050536 w 2071967"/>
                <a:gd name="connsiteY42" fmla="*/ 924051 h 1691450"/>
                <a:gd name="connsiteX43" fmla="*/ 2043391 w 2071967"/>
                <a:gd name="connsiteY43" fmla="*/ 833563 h 1691450"/>
                <a:gd name="connsiteX44" fmla="*/ 1983860 w 2071967"/>
                <a:gd name="connsiteY44" fmla="*/ 638301 h 1691450"/>
                <a:gd name="connsiteX45" fmla="*/ 1860035 w 2071967"/>
                <a:gd name="connsiteY45" fmla="*/ 426368 h 1691450"/>
                <a:gd name="connsiteX46" fmla="*/ 1683823 w 2071967"/>
                <a:gd name="connsiteY46" fmla="*/ 209675 h 1691450"/>
                <a:gd name="connsiteX47" fmla="*/ 1402835 w 2071967"/>
                <a:gd name="connsiteY47" fmla="*/ 64420 h 1691450"/>
                <a:gd name="connsiteX48" fmla="*/ 1036123 w 2071967"/>
                <a:gd name="connsiteY48" fmla="*/ 126 h 1691450"/>
                <a:gd name="connsiteX49" fmla="*/ 624167 w 2071967"/>
                <a:gd name="connsiteY49" fmla="*/ 78708 h 1691450"/>
                <a:gd name="connsiteX50" fmla="*/ 433666 w 2071967"/>
                <a:gd name="connsiteY50" fmla="*/ 221582 h 1691450"/>
                <a:gd name="connsiteX51" fmla="*/ 226499 w 2071967"/>
                <a:gd name="connsiteY51" fmla="*/ 390650 h 1691450"/>
                <a:gd name="connsiteX52" fmla="*/ 81241 w 2071967"/>
                <a:gd name="connsiteY52" fmla="*/ 633539 h 1691450"/>
                <a:gd name="connsiteX53" fmla="*/ 5042 w 2071967"/>
                <a:gd name="connsiteY53" fmla="*/ 850231 h 1691450"/>
                <a:gd name="connsiteX54" fmla="*/ 12185 w 2071967"/>
                <a:gd name="connsiteY54" fmla="*/ 1100263 h 1691450"/>
                <a:gd name="connsiteX55" fmla="*/ 52667 w 2071967"/>
                <a:gd name="connsiteY55" fmla="*/ 1336008 h 1691450"/>
                <a:gd name="connsiteX56" fmla="*/ 102673 w 2071967"/>
                <a:gd name="connsiteY56" fmla="*/ 1543176 h 1691450"/>
                <a:gd name="connsiteX0" fmla="*/ 102673 w 2071967"/>
                <a:gd name="connsiteY0" fmla="*/ 1543176 h 1690817"/>
                <a:gd name="connsiteX1" fmla="*/ 155060 w 2071967"/>
                <a:gd name="connsiteY1" fmla="*/ 1602707 h 1690817"/>
                <a:gd name="connsiteX2" fmla="*/ 178873 w 2071967"/>
                <a:gd name="connsiteY2" fmla="*/ 1669381 h 1690817"/>
                <a:gd name="connsiteX3" fmla="*/ 169348 w 2071967"/>
                <a:gd name="connsiteY3" fmla="*/ 1481262 h 1690817"/>
                <a:gd name="connsiteX4" fmla="*/ 171729 w 2071967"/>
                <a:gd name="connsiteY4" fmla="*/ 1314576 h 1690817"/>
                <a:gd name="connsiteX5" fmla="*/ 166967 w 2071967"/>
                <a:gd name="connsiteY5" fmla="*/ 1247901 h 1690817"/>
                <a:gd name="connsiteX6" fmla="*/ 176492 w 2071967"/>
                <a:gd name="connsiteY6" fmla="*/ 1119313 h 1690817"/>
                <a:gd name="connsiteX7" fmla="*/ 190779 w 2071967"/>
                <a:gd name="connsiteY7" fmla="*/ 1052638 h 1690817"/>
                <a:gd name="connsiteX8" fmla="*/ 224117 w 2071967"/>
                <a:gd name="connsiteY8" fmla="*/ 895476 h 1690817"/>
                <a:gd name="connsiteX9" fmla="*/ 266979 w 2071967"/>
                <a:gd name="connsiteY9" fmla="*/ 800225 h 1690817"/>
                <a:gd name="connsiteX10" fmla="*/ 383659 w 2071967"/>
                <a:gd name="connsiteY10" fmla="*/ 666873 h 1690817"/>
                <a:gd name="connsiteX11" fmla="*/ 547967 w 2071967"/>
                <a:gd name="connsiteY11" fmla="*/ 574007 h 1690817"/>
                <a:gd name="connsiteX12" fmla="*/ 695604 w 2071967"/>
                <a:gd name="connsiteY12" fmla="*/ 554956 h 1690817"/>
                <a:gd name="connsiteX13" fmla="*/ 869436 w 2071967"/>
                <a:gd name="connsiteY13" fmla="*/ 521619 h 1690817"/>
                <a:gd name="connsiteX14" fmla="*/ 986117 w 2071967"/>
                <a:gd name="connsiteY14" fmla="*/ 500188 h 1690817"/>
                <a:gd name="connsiteX15" fmla="*/ 1202810 w 2071967"/>
                <a:gd name="connsiteY15" fmla="*/ 490662 h 1690817"/>
                <a:gd name="connsiteX16" fmla="*/ 1343305 w 2071967"/>
                <a:gd name="connsiteY16" fmla="*/ 502569 h 1690817"/>
                <a:gd name="connsiteX17" fmla="*/ 1505229 w 2071967"/>
                <a:gd name="connsiteY17" fmla="*/ 533525 h 1690817"/>
                <a:gd name="connsiteX18" fmla="*/ 1652867 w 2071967"/>
                <a:gd name="connsiteY18" fmla="*/ 585913 h 1690817"/>
                <a:gd name="connsiteX19" fmla="*/ 1686204 w 2071967"/>
                <a:gd name="connsiteY19" fmla="*/ 604963 h 1690817"/>
                <a:gd name="connsiteX20" fmla="*/ 1714779 w 2071967"/>
                <a:gd name="connsiteY20" fmla="*/ 633538 h 1690817"/>
                <a:gd name="connsiteX21" fmla="*/ 1752879 w 2071967"/>
                <a:gd name="connsiteY21" fmla="*/ 681163 h 1690817"/>
                <a:gd name="connsiteX22" fmla="*/ 1771929 w 2071967"/>
                <a:gd name="connsiteY22" fmla="*/ 709738 h 1690817"/>
                <a:gd name="connsiteX23" fmla="*/ 1800504 w 2071967"/>
                <a:gd name="connsiteY23" fmla="*/ 762126 h 1690817"/>
                <a:gd name="connsiteX24" fmla="*/ 1843367 w 2071967"/>
                <a:gd name="connsiteY24" fmla="*/ 833563 h 1690817"/>
                <a:gd name="connsiteX25" fmla="*/ 1857654 w 2071967"/>
                <a:gd name="connsiteY25" fmla="*/ 862138 h 1690817"/>
                <a:gd name="connsiteX26" fmla="*/ 1867179 w 2071967"/>
                <a:gd name="connsiteY26" fmla="*/ 890713 h 1690817"/>
                <a:gd name="connsiteX27" fmla="*/ 1886229 w 2071967"/>
                <a:gd name="connsiteY27" fmla="*/ 933576 h 1690817"/>
                <a:gd name="connsiteX28" fmla="*/ 1905279 w 2071967"/>
                <a:gd name="connsiteY28" fmla="*/ 985963 h 1690817"/>
                <a:gd name="connsiteX29" fmla="*/ 1919567 w 2071967"/>
                <a:gd name="connsiteY29" fmla="*/ 1038351 h 1690817"/>
                <a:gd name="connsiteX30" fmla="*/ 1929092 w 2071967"/>
                <a:gd name="connsiteY30" fmla="*/ 1095501 h 1690817"/>
                <a:gd name="connsiteX31" fmla="*/ 1940998 w 2071967"/>
                <a:gd name="connsiteY31" fmla="*/ 1231232 h 1690817"/>
                <a:gd name="connsiteX32" fmla="*/ 1952904 w 2071967"/>
                <a:gd name="connsiteY32" fmla="*/ 1290763 h 1690817"/>
                <a:gd name="connsiteX33" fmla="*/ 1945760 w 2071967"/>
                <a:gd name="connsiteY33" fmla="*/ 1457451 h 1690817"/>
                <a:gd name="connsiteX34" fmla="*/ 1940998 w 2071967"/>
                <a:gd name="connsiteY34" fmla="*/ 1640807 h 1690817"/>
                <a:gd name="connsiteX35" fmla="*/ 1962429 w 2071967"/>
                <a:gd name="connsiteY35" fmla="*/ 1686051 h 1690817"/>
                <a:gd name="connsiteX36" fmla="*/ 1983861 w 2071967"/>
                <a:gd name="connsiteY36" fmla="*/ 1550319 h 1690817"/>
                <a:gd name="connsiteX37" fmla="*/ 1986242 w 2071967"/>
                <a:gd name="connsiteY37" fmla="*/ 1490788 h 1690817"/>
                <a:gd name="connsiteX38" fmla="*/ 1995767 w 2071967"/>
                <a:gd name="connsiteY38" fmla="*/ 1462213 h 1690817"/>
                <a:gd name="connsiteX39" fmla="*/ 2019579 w 2071967"/>
                <a:gd name="connsiteY39" fmla="*/ 1376488 h 1690817"/>
                <a:gd name="connsiteX40" fmla="*/ 2071967 w 2071967"/>
                <a:gd name="connsiteY40" fmla="*/ 1133600 h 1690817"/>
                <a:gd name="connsiteX41" fmla="*/ 2057678 w 2071967"/>
                <a:gd name="connsiteY41" fmla="*/ 997871 h 1690817"/>
                <a:gd name="connsiteX42" fmla="*/ 2050536 w 2071967"/>
                <a:gd name="connsiteY42" fmla="*/ 924051 h 1690817"/>
                <a:gd name="connsiteX43" fmla="*/ 2043391 w 2071967"/>
                <a:gd name="connsiteY43" fmla="*/ 833563 h 1690817"/>
                <a:gd name="connsiteX44" fmla="*/ 1983860 w 2071967"/>
                <a:gd name="connsiteY44" fmla="*/ 638301 h 1690817"/>
                <a:gd name="connsiteX45" fmla="*/ 1860035 w 2071967"/>
                <a:gd name="connsiteY45" fmla="*/ 426368 h 1690817"/>
                <a:gd name="connsiteX46" fmla="*/ 1683823 w 2071967"/>
                <a:gd name="connsiteY46" fmla="*/ 209675 h 1690817"/>
                <a:gd name="connsiteX47" fmla="*/ 1402835 w 2071967"/>
                <a:gd name="connsiteY47" fmla="*/ 64420 h 1690817"/>
                <a:gd name="connsiteX48" fmla="*/ 1036123 w 2071967"/>
                <a:gd name="connsiteY48" fmla="*/ 126 h 1690817"/>
                <a:gd name="connsiteX49" fmla="*/ 624167 w 2071967"/>
                <a:gd name="connsiteY49" fmla="*/ 78708 h 1690817"/>
                <a:gd name="connsiteX50" fmla="*/ 433666 w 2071967"/>
                <a:gd name="connsiteY50" fmla="*/ 221582 h 1690817"/>
                <a:gd name="connsiteX51" fmla="*/ 226499 w 2071967"/>
                <a:gd name="connsiteY51" fmla="*/ 390650 h 1690817"/>
                <a:gd name="connsiteX52" fmla="*/ 81241 w 2071967"/>
                <a:gd name="connsiteY52" fmla="*/ 633539 h 1690817"/>
                <a:gd name="connsiteX53" fmla="*/ 5042 w 2071967"/>
                <a:gd name="connsiteY53" fmla="*/ 850231 h 1690817"/>
                <a:gd name="connsiteX54" fmla="*/ 12185 w 2071967"/>
                <a:gd name="connsiteY54" fmla="*/ 1100263 h 1690817"/>
                <a:gd name="connsiteX55" fmla="*/ 52667 w 2071967"/>
                <a:gd name="connsiteY55" fmla="*/ 1336008 h 1690817"/>
                <a:gd name="connsiteX56" fmla="*/ 102673 w 2071967"/>
                <a:gd name="connsiteY56" fmla="*/ 1543176 h 1690817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52867 w 2071967"/>
                <a:gd name="connsiteY18" fmla="*/ 585913 h 1673161"/>
                <a:gd name="connsiteX19" fmla="*/ 1686204 w 2071967"/>
                <a:gd name="connsiteY19" fmla="*/ 604963 h 1673161"/>
                <a:gd name="connsiteX20" fmla="*/ 1714779 w 2071967"/>
                <a:gd name="connsiteY20" fmla="*/ 633538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86242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83860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52867 w 2071967"/>
                <a:gd name="connsiteY18" fmla="*/ 585913 h 1673161"/>
                <a:gd name="connsiteX19" fmla="*/ 1686204 w 2071967"/>
                <a:gd name="connsiteY19" fmla="*/ 604963 h 1673161"/>
                <a:gd name="connsiteX20" fmla="*/ 1714779 w 2071967"/>
                <a:gd name="connsiteY20" fmla="*/ 633538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86242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83860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52867 w 2071967"/>
                <a:gd name="connsiteY18" fmla="*/ 585913 h 1673161"/>
                <a:gd name="connsiteX19" fmla="*/ 1686204 w 2071967"/>
                <a:gd name="connsiteY19" fmla="*/ 604963 h 1673161"/>
                <a:gd name="connsiteX20" fmla="*/ 1714779 w 2071967"/>
                <a:gd name="connsiteY20" fmla="*/ 633538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91004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83860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47471 w 2071967"/>
                <a:gd name="connsiteY18" fmla="*/ 596705 h 1673161"/>
                <a:gd name="connsiteX19" fmla="*/ 1686204 w 2071967"/>
                <a:gd name="connsiteY19" fmla="*/ 604963 h 1673161"/>
                <a:gd name="connsiteX20" fmla="*/ 1714779 w 2071967"/>
                <a:gd name="connsiteY20" fmla="*/ 633538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91004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83860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47471 w 2071967"/>
                <a:gd name="connsiteY18" fmla="*/ 596705 h 1673161"/>
                <a:gd name="connsiteX19" fmla="*/ 1686204 w 2071967"/>
                <a:gd name="connsiteY19" fmla="*/ 604963 h 1673161"/>
                <a:gd name="connsiteX20" fmla="*/ 1714779 w 2071967"/>
                <a:gd name="connsiteY20" fmla="*/ 638934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91004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83860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47471 w 2071967"/>
                <a:gd name="connsiteY18" fmla="*/ 596705 h 1673161"/>
                <a:gd name="connsiteX19" fmla="*/ 1686204 w 2071967"/>
                <a:gd name="connsiteY19" fmla="*/ 618726 h 1673161"/>
                <a:gd name="connsiteX20" fmla="*/ 1714779 w 2071967"/>
                <a:gd name="connsiteY20" fmla="*/ 638934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91004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83860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47471 w 2071967"/>
                <a:gd name="connsiteY18" fmla="*/ 596705 h 1673161"/>
                <a:gd name="connsiteX19" fmla="*/ 1686204 w 2071967"/>
                <a:gd name="connsiteY19" fmla="*/ 618726 h 1673161"/>
                <a:gd name="connsiteX20" fmla="*/ 1714779 w 2071967"/>
                <a:gd name="connsiteY20" fmla="*/ 638934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91004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96247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47471 w 2071967"/>
                <a:gd name="connsiteY18" fmla="*/ 596705 h 1673161"/>
                <a:gd name="connsiteX19" fmla="*/ 1686204 w 2071967"/>
                <a:gd name="connsiteY19" fmla="*/ 618726 h 1673161"/>
                <a:gd name="connsiteX20" fmla="*/ 1714779 w 2071967"/>
                <a:gd name="connsiteY20" fmla="*/ 638934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91004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96247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47471 w 2071967"/>
                <a:gd name="connsiteY18" fmla="*/ 596705 h 1673161"/>
                <a:gd name="connsiteX19" fmla="*/ 1686204 w 2071967"/>
                <a:gd name="connsiteY19" fmla="*/ 618726 h 1673161"/>
                <a:gd name="connsiteX20" fmla="*/ 1714779 w 2071967"/>
                <a:gd name="connsiteY20" fmla="*/ 638934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91004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96247 w 2071967"/>
                <a:gd name="connsiteY44" fmla="*/ 638301 h 1673161"/>
                <a:gd name="connsiteX45" fmla="*/ 1860035 w 2071967"/>
                <a:gd name="connsiteY45" fmla="*/ 426368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6 h 1673161"/>
                <a:gd name="connsiteX1" fmla="*/ 155060 w 2071967"/>
                <a:gd name="connsiteY1" fmla="*/ 1602707 h 1673161"/>
                <a:gd name="connsiteX2" fmla="*/ 178873 w 2071967"/>
                <a:gd name="connsiteY2" fmla="*/ 1669381 h 1673161"/>
                <a:gd name="connsiteX3" fmla="*/ 169348 w 2071967"/>
                <a:gd name="connsiteY3" fmla="*/ 1481262 h 1673161"/>
                <a:gd name="connsiteX4" fmla="*/ 171729 w 2071967"/>
                <a:gd name="connsiteY4" fmla="*/ 1314576 h 1673161"/>
                <a:gd name="connsiteX5" fmla="*/ 166967 w 2071967"/>
                <a:gd name="connsiteY5" fmla="*/ 1247901 h 1673161"/>
                <a:gd name="connsiteX6" fmla="*/ 176492 w 2071967"/>
                <a:gd name="connsiteY6" fmla="*/ 1119313 h 1673161"/>
                <a:gd name="connsiteX7" fmla="*/ 190779 w 2071967"/>
                <a:gd name="connsiteY7" fmla="*/ 1052638 h 1673161"/>
                <a:gd name="connsiteX8" fmla="*/ 224117 w 2071967"/>
                <a:gd name="connsiteY8" fmla="*/ 895476 h 1673161"/>
                <a:gd name="connsiteX9" fmla="*/ 266979 w 2071967"/>
                <a:gd name="connsiteY9" fmla="*/ 800225 h 1673161"/>
                <a:gd name="connsiteX10" fmla="*/ 383659 w 2071967"/>
                <a:gd name="connsiteY10" fmla="*/ 666873 h 1673161"/>
                <a:gd name="connsiteX11" fmla="*/ 547967 w 2071967"/>
                <a:gd name="connsiteY11" fmla="*/ 574007 h 1673161"/>
                <a:gd name="connsiteX12" fmla="*/ 695604 w 2071967"/>
                <a:gd name="connsiteY12" fmla="*/ 554956 h 1673161"/>
                <a:gd name="connsiteX13" fmla="*/ 869436 w 2071967"/>
                <a:gd name="connsiteY13" fmla="*/ 521619 h 1673161"/>
                <a:gd name="connsiteX14" fmla="*/ 986117 w 2071967"/>
                <a:gd name="connsiteY14" fmla="*/ 500188 h 1673161"/>
                <a:gd name="connsiteX15" fmla="*/ 1202810 w 2071967"/>
                <a:gd name="connsiteY15" fmla="*/ 490662 h 1673161"/>
                <a:gd name="connsiteX16" fmla="*/ 1343305 w 2071967"/>
                <a:gd name="connsiteY16" fmla="*/ 502569 h 1673161"/>
                <a:gd name="connsiteX17" fmla="*/ 1505229 w 2071967"/>
                <a:gd name="connsiteY17" fmla="*/ 533525 h 1673161"/>
                <a:gd name="connsiteX18" fmla="*/ 1647471 w 2071967"/>
                <a:gd name="connsiteY18" fmla="*/ 596705 h 1673161"/>
                <a:gd name="connsiteX19" fmla="*/ 1686204 w 2071967"/>
                <a:gd name="connsiteY19" fmla="*/ 618726 h 1673161"/>
                <a:gd name="connsiteX20" fmla="*/ 1714779 w 2071967"/>
                <a:gd name="connsiteY20" fmla="*/ 638934 h 1673161"/>
                <a:gd name="connsiteX21" fmla="*/ 1752879 w 2071967"/>
                <a:gd name="connsiteY21" fmla="*/ 681163 h 1673161"/>
                <a:gd name="connsiteX22" fmla="*/ 1771929 w 2071967"/>
                <a:gd name="connsiteY22" fmla="*/ 709738 h 1673161"/>
                <a:gd name="connsiteX23" fmla="*/ 1800504 w 2071967"/>
                <a:gd name="connsiteY23" fmla="*/ 762126 h 1673161"/>
                <a:gd name="connsiteX24" fmla="*/ 1843367 w 2071967"/>
                <a:gd name="connsiteY24" fmla="*/ 833563 h 1673161"/>
                <a:gd name="connsiteX25" fmla="*/ 1857654 w 2071967"/>
                <a:gd name="connsiteY25" fmla="*/ 862138 h 1673161"/>
                <a:gd name="connsiteX26" fmla="*/ 1867179 w 2071967"/>
                <a:gd name="connsiteY26" fmla="*/ 890713 h 1673161"/>
                <a:gd name="connsiteX27" fmla="*/ 1886229 w 2071967"/>
                <a:gd name="connsiteY27" fmla="*/ 933576 h 1673161"/>
                <a:gd name="connsiteX28" fmla="*/ 1905279 w 2071967"/>
                <a:gd name="connsiteY28" fmla="*/ 985963 h 1673161"/>
                <a:gd name="connsiteX29" fmla="*/ 1919567 w 2071967"/>
                <a:gd name="connsiteY29" fmla="*/ 1038351 h 1673161"/>
                <a:gd name="connsiteX30" fmla="*/ 1929092 w 2071967"/>
                <a:gd name="connsiteY30" fmla="*/ 1095501 h 1673161"/>
                <a:gd name="connsiteX31" fmla="*/ 1940998 w 2071967"/>
                <a:gd name="connsiteY31" fmla="*/ 1231232 h 1673161"/>
                <a:gd name="connsiteX32" fmla="*/ 1952904 w 2071967"/>
                <a:gd name="connsiteY32" fmla="*/ 1290763 h 1673161"/>
                <a:gd name="connsiteX33" fmla="*/ 1945760 w 2071967"/>
                <a:gd name="connsiteY33" fmla="*/ 1457451 h 1673161"/>
                <a:gd name="connsiteX34" fmla="*/ 1940998 w 2071967"/>
                <a:gd name="connsiteY34" fmla="*/ 1640807 h 1673161"/>
                <a:gd name="connsiteX35" fmla="*/ 1943379 w 2071967"/>
                <a:gd name="connsiteY35" fmla="*/ 1664620 h 1673161"/>
                <a:gd name="connsiteX36" fmla="*/ 1983861 w 2071967"/>
                <a:gd name="connsiteY36" fmla="*/ 1550319 h 1673161"/>
                <a:gd name="connsiteX37" fmla="*/ 1991004 w 2071967"/>
                <a:gd name="connsiteY37" fmla="*/ 1490788 h 1673161"/>
                <a:gd name="connsiteX38" fmla="*/ 1995767 w 2071967"/>
                <a:gd name="connsiteY38" fmla="*/ 1462213 h 1673161"/>
                <a:gd name="connsiteX39" fmla="*/ 2019579 w 2071967"/>
                <a:gd name="connsiteY39" fmla="*/ 1376488 h 1673161"/>
                <a:gd name="connsiteX40" fmla="*/ 2071967 w 2071967"/>
                <a:gd name="connsiteY40" fmla="*/ 1133600 h 1673161"/>
                <a:gd name="connsiteX41" fmla="*/ 2057678 w 2071967"/>
                <a:gd name="connsiteY41" fmla="*/ 997871 h 1673161"/>
                <a:gd name="connsiteX42" fmla="*/ 2050536 w 2071967"/>
                <a:gd name="connsiteY42" fmla="*/ 924051 h 1673161"/>
                <a:gd name="connsiteX43" fmla="*/ 2043391 w 2071967"/>
                <a:gd name="connsiteY43" fmla="*/ 833563 h 1673161"/>
                <a:gd name="connsiteX44" fmla="*/ 1996247 w 2071967"/>
                <a:gd name="connsiteY44" fmla="*/ 638301 h 1673161"/>
                <a:gd name="connsiteX45" fmla="*/ 1868293 w 2071967"/>
                <a:gd name="connsiteY45" fmla="*/ 420175 h 1673161"/>
                <a:gd name="connsiteX46" fmla="*/ 1683823 w 2071967"/>
                <a:gd name="connsiteY46" fmla="*/ 209675 h 1673161"/>
                <a:gd name="connsiteX47" fmla="*/ 1402835 w 2071967"/>
                <a:gd name="connsiteY47" fmla="*/ 64420 h 1673161"/>
                <a:gd name="connsiteX48" fmla="*/ 1036123 w 2071967"/>
                <a:gd name="connsiteY48" fmla="*/ 126 h 1673161"/>
                <a:gd name="connsiteX49" fmla="*/ 624167 w 2071967"/>
                <a:gd name="connsiteY49" fmla="*/ 78708 h 1673161"/>
                <a:gd name="connsiteX50" fmla="*/ 433666 w 2071967"/>
                <a:gd name="connsiteY50" fmla="*/ 221582 h 1673161"/>
                <a:gd name="connsiteX51" fmla="*/ 226499 w 2071967"/>
                <a:gd name="connsiteY51" fmla="*/ 390650 h 1673161"/>
                <a:gd name="connsiteX52" fmla="*/ 81241 w 2071967"/>
                <a:gd name="connsiteY52" fmla="*/ 633539 h 1673161"/>
                <a:gd name="connsiteX53" fmla="*/ 5042 w 2071967"/>
                <a:gd name="connsiteY53" fmla="*/ 850231 h 1673161"/>
                <a:gd name="connsiteX54" fmla="*/ 12185 w 2071967"/>
                <a:gd name="connsiteY54" fmla="*/ 1100263 h 1673161"/>
                <a:gd name="connsiteX55" fmla="*/ 52667 w 2071967"/>
                <a:gd name="connsiteY55" fmla="*/ 1336008 h 1673161"/>
                <a:gd name="connsiteX56" fmla="*/ 102673 w 2071967"/>
                <a:gd name="connsiteY56" fmla="*/ 1543176 h 1673161"/>
                <a:gd name="connsiteX0" fmla="*/ 102673 w 2071967"/>
                <a:gd name="connsiteY0" fmla="*/ 1543178 h 1673163"/>
                <a:gd name="connsiteX1" fmla="*/ 155060 w 2071967"/>
                <a:gd name="connsiteY1" fmla="*/ 1602709 h 1673163"/>
                <a:gd name="connsiteX2" fmla="*/ 178873 w 2071967"/>
                <a:gd name="connsiteY2" fmla="*/ 1669383 h 1673163"/>
                <a:gd name="connsiteX3" fmla="*/ 169348 w 2071967"/>
                <a:gd name="connsiteY3" fmla="*/ 1481264 h 1673163"/>
                <a:gd name="connsiteX4" fmla="*/ 171729 w 2071967"/>
                <a:gd name="connsiteY4" fmla="*/ 1314578 h 1673163"/>
                <a:gd name="connsiteX5" fmla="*/ 166967 w 2071967"/>
                <a:gd name="connsiteY5" fmla="*/ 1247903 h 1673163"/>
                <a:gd name="connsiteX6" fmla="*/ 176492 w 2071967"/>
                <a:gd name="connsiteY6" fmla="*/ 1119315 h 1673163"/>
                <a:gd name="connsiteX7" fmla="*/ 190779 w 2071967"/>
                <a:gd name="connsiteY7" fmla="*/ 1052640 h 1673163"/>
                <a:gd name="connsiteX8" fmla="*/ 224117 w 2071967"/>
                <a:gd name="connsiteY8" fmla="*/ 895478 h 1673163"/>
                <a:gd name="connsiteX9" fmla="*/ 266979 w 2071967"/>
                <a:gd name="connsiteY9" fmla="*/ 800227 h 1673163"/>
                <a:gd name="connsiteX10" fmla="*/ 383659 w 2071967"/>
                <a:gd name="connsiteY10" fmla="*/ 666875 h 1673163"/>
                <a:gd name="connsiteX11" fmla="*/ 547967 w 2071967"/>
                <a:gd name="connsiteY11" fmla="*/ 574009 h 1673163"/>
                <a:gd name="connsiteX12" fmla="*/ 695604 w 2071967"/>
                <a:gd name="connsiteY12" fmla="*/ 554958 h 1673163"/>
                <a:gd name="connsiteX13" fmla="*/ 869436 w 2071967"/>
                <a:gd name="connsiteY13" fmla="*/ 521621 h 1673163"/>
                <a:gd name="connsiteX14" fmla="*/ 986117 w 2071967"/>
                <a:gd name="connsiteY14" fmla="*/ 500190 h 1673163"/>
                <a:gd name="connsiteX15" fmla="*/ 1202810 w 2071967"/>
                <a:gd name="connsiteY15" fmla="*/ 490664 h 1673163"/>
                <a:gd name="connsiteX16" fmla="*/ 1343305 w 2071967"/>
                <a:gd name="connsiteY16" fmla="*/ 502571 h 1673163"/>
                <a:gd name="connsiteX17" fmla="*/ 1505229 w 2071967"/>
                <a:gd name="connsiteY17" fmla="*/ 533527 h 1673163"/>
                <a:gd name="connsiteX18" fmla="*/ 1647471 w 2071967"/>
                <a:gd name="connsiteY18" fmla="*/ 596707 h 1673163"/>
                <a:gd name="connsiteX19" fmla="*/ 1686204 w 2071967"/>
                <a:gd name="connsiteY19" fmla="*/ 618728 h 1673163"/>
                <a:gd name="connsiteX20" fmla="*/ 1714779 w 2071967"/>
                <a:gd name="connsiteY20" fmla="*/ 638936 h 1673163"/>
                <a:gd name="connsiteX21" fmla="*/ 1752879 w 2071967"/>
                <a:gd name="connsiteY21" fmla="*/ 681165 h 1673163"/>
                <a:gd name="connsiteX22" fmla="*/ 1771929 w 2071967"/>
                <a:gd name="connsiteY22" fmla="*/ 709740 h 1673163"/>
                <a:gd name="connsiteX23" fmla="*/ 1800504 w 2071967"/>
                <a:gd name="connsiteY23" fmla="*/ 762128 h 1673163"/>
                <a:gd name="connsiteX24" fmla="*/ 1843367 w 2071967"/>
                <a:gd name="connsiteY24" fmla="*/ 833565 h 1673163"/>
                <a:gd name="connsiteX25" fmla="*/ 1857654 w 2071967"/>
                <a:gd name="connsiteY25" fmla="*/ 862140 h 1673163"/>
                <a:gd name="connsiteX26" fmla="*/ 1867179 w 2071967"/>
                <a:gd name="connsiteY26" fmla="*/ 890715 h 1673163"/>
                <a:gd name="connsiteX27" fmla="*/ 1886229 w 2071967"/>
                <a:gd name="connsiteY27" fmla="*/ 933578 h 1673163"/>
                <a:gd name="connsiteX28" fmla="*/ 1905279 w 2071967"/>
                <a:gd name="connsiteY28" fmla="*/ 985965 h 1673163"/>
                <a:gd name="connsiteX29" fmla="*/ 1919567 w 2071967"/>
                <a:gd name="connsiteY29" fmla="*/ 1038353 h 1673163"/>
                <a:gd name="connsiteX30" fmla="*/ 1929092 w 2071967"/>
                <a:gd name="connsiteY30" fmla="*/ 1095503 h 1673163"/>
                <a:gd name="connsiteX31" fmla="*/ 1940998 w 2071967"/>
                <a:gd name="connsiteY31" fmla="*/ 1231234 h 1673163"/>
                <a:gd name="connsiteX32" fmla="*/ 1952904 w 2071967"/>
                <a:gd name="connsiteY32" fmla="*/ 1290765 h 1673163"/>
                <a:gd name="connsiteX33" fmla="*/ 1945760 w 2071967"/>
                <a:gd name="connsiteY33" fmla="*/ 1457453 h 1673163"/>
                <a:gd name="connsiteX34" fmla="*/ 1940998 w 2071967"/>
                <a:gd name="connsiteY34" fmla="*/ 1640809 h 1673163"/>
                <a:gd name="connsiteX35" fmla="*/ 1943379 w 2071967"/>
                <a:gd name="connsiteY35" fmla="*/ 1664622 h 1673163"/>
                <a:gd name="connsiteX36" fmla="*/ 1983861 w 2071967"/>
                <a:gd name="connsiteY36" fmla="*/ 1550321 h 1673163"/>
                <a:gd name="connsiteX37" fmla="*/ 1991004 w 2071967"/>
                <a:gd name="connsiteY37" fmla="*/ 1490790 h 1673163"/>
                <a:gd name="connsiteX38" fmla="*/ 1995767 w 2071967"/>
                <a:gd name="connsiteY38" fmla="*/ 1462215 h 1673163"/>
                <a:gd name="connsiteX39" fmla="*/ 2019579 w 2071967"/>
                <a:gd name="connsiteY39" fmla="*/ 1376490 h 1673163"/>
                <a:gd name="connsiteX40" fmla="*/ 2071967 w 2071967"/>
                <a:gd name="connsiteY40" fmla="*/ 1133602 h 1673163"/>
                <a:gd name="connsiteX41" fmla="*/ 2057678 w 2071967"/>
                <a:gd name="connsiteY41" fmla="*/ 997873 h 1673163"/>
                <a:gd name="connsiteX42" fmla="*/ 2050536 w 2071967"/>
                <a:gd name="connsiteY42" fmla="*/ 924053 h 1673163"/>
                <a:gd name="connsiteX43" fmla="*/ 2043391 w 2071967"/>
                <a:gd name="connsiteY43" fmla="*/ 833565 h 1673163"/>
                <a:gd name="connsiteX44" fmla="*/ 1996247 w 2071967"/>
                <a:gd name="connsiteY44" fmla="*/ 638303 h 1673163"/>
                <a:gd name="connsiteX45" fmla="*/ 1868293 w 2071967"/>
                <a:gd name="connsiteY45" fmla="*/ 420177 h 1673163"/>
                <a:gd name="connsiteX46" fmla="*/ 1677629 w 2071967"/>
                <a:gd name="connsiteY46" fmla="*/ 213806 h 1673163"/>
                <a:gd name="connsiteX47" fmla="*/ 1402835 w 2071967"/>
                <a:gd name="connsiteY47" fmla="*/ 64422 h 1673163"/>
                <a:gd name="connsiteX48" fmla="*/ 1036123 w 2071967"/>
                <a:gd name="connsiteY48" fmla="*/ 128 h 1673163"/>
                <a:gd name="connsiteX49" fmla="*/ 624167 w 2071967"/>
                <a:gd name="connsiteY49" fmla="*/ 78710 h 1673163"/>
                <a:gd name="connsiteX50" fmla="*/ 433666 w 2071967"/>
                <a:gd name="connsiteY50" fmla="*/ 221584 h 1673163"/>
                <a:gd name="connsiteX51" fmla="*/ 226499 w 2071967"/>
                <a:gd name="connsiteY51" fmla="*/ 390652 h 1673163"/>
                <a:gd name="connsiteX52" fmla="*/ 81241 w 2071967"/>
                <a:gd name="connsiteY52" fmla="*/ 633541 h 1673163"/>
                <a:gd name="connsiteX53" fmla="*/ 5042 w 2071967"/>
                <a:gd name="connsiteY53" fmla="*/ 850233 h 1673163"/>
                <a:gd name="connsiteX54" fmla="*/ 12185 w 2071967"/>
                <a:gd name="connsiteY54" fmla="*/ 1100265 h 1673163"/>
                <a:gd name="connsiteX55" fmla="*/ 52667 w 2071967"/>
                <a:gd name="connsiteY55" fmla="*/ 1336010 h 1673163"/>
                <a:gd name="connsiteX56" fmla="*/ 102673 w 2071967"/>
                <a:gd name="connsiteY56" fmla="*/ 1543178 h 1673163"/>
                <a:gd name="connsiteX0" fmla="*/ 102673 w 2071967"/>
                <a:gd name="connsiteY0" fmla="*/ 1543178 h 1673163"/>
                <a:gd name="connsiteX1" fmla="*/ 155060 w 2071967"/>
                <a:gd name="connsiteY1" fmla="*/ 1602709 h 1673163"/>
                <a:gd name="connsiteX2" fmla="*/ 178873 w 2071967"/>
                <a:gd name="connsiteY2" fmla="*/ 1669383 h 1673163"/>
                <a:gd name="connsiteX3" fmla="*/ 169348 w 2071967"/>
                <a:gd name="connsiteY3" fmla="*/ 1481264 h 1673163"/>
                <a:gd name="connsiteX4" fmla="*/ 171729 w 2071967"/>
                <a:gd name="connsiteY4" fmla="*/ 1314578 h 1673163"/>
                <a:gd name="connsiteX5" fmla="*/ 166967 w 2071967"/>
                <a:gd name="connsiteY5" fmla="*/ 1247903 h 1673163"/>
                <a:gd name="connsiteX6" fmla="*/ 176492 w 2071967"/>
                <a:gd name="connsiteY6" fmla="*/ 1119315 h 1673163"/>
                <a:gd name="connsiteX7" fmla="*/ 190779 w 2071967"/>
                <a:gd name="connsiteY7" fmla="*/ 1052640 h 1673163"/>
                <a:gd name="connsiteX8" fmla="*/ 224117 w 2071967"/>
                <a:gd name="connsiteY8" fmla="*/ 895478 h 1673163"/>
                <a:gd name="connsiteX9" fmla="*/ 266979 w 2071967"/>
                <a:gd name="connsiteY9" fmla="*/ 800227 h 1673163"/>
                <a:gd name="connsiteX10" fmla="*/ 383659 w 2071967"/>
                <a:gd name="connsiteY10" fmla="*/ 666875 h 1673163"/>
                <a:gd name="connsiteX11" fmla="*/ 547967 w 2071967"/>
                <a:gd name="connsiteY11" fmla="*/ 574009 h 1673163"/>
                <a:gd name="connsiteX12" fmla="*/ 695604 w 2071967"/>
                <a:gd name="connsiteY12" fmla="*/ 554958 h 1673163"/>
                <a:gd name="connsiteX13" fmla="*/ 869436 w 2071967"/>
                <a:gd name="connsiteY13" fmla="*/ 521621 h 1673163"/>
                <a:gd name="connsiteX14" fmla="*/ 986117 w 2071967"/>
                <a:gd name="connsiteY14" fmla="*/ 500190 h 1673163"/>
                <a:gd name="connsiteX15" fmla="*/ 1202810 w 2071967"/>
                <a:gd name="connsiteY15" fmla="*/ 490664 h 1673163"/>
                <a:gd name="connsiteX16" fmla="*/ 1343305 w 2071967"/>
                <a:gd name="connsiteY16" fmla="*/ 502571 h 1673163"/>
                <a:gd name="connsiteX17" fmla="*/ 1505229 w 2071967"/>
                <a:gd name="connsiteY17" fmla="*/ 533527 h 1673163"/>
                <a:gd name="connsiteX18" fmla="*/ 1647471 w 2071967"/>
                <a:gd name="connsiteY18" fmla="*/ 596707 h 1673163"/>
                <a:gd name="connsiteX19" fmla="*/ 1686204 w 2071967"/>
                <a:gd name="connsiteY19" fmla="*/ 618728 h 1673163"/>
                <a:gd name="connsiteX20" fmla="*/ 1714779 w 2071967"/>
                <a:gd name="connsiteY20" fmla="*/ 638936 h 1673163"/>
                <a:gd name="connsiteX21" fmla="*/ 1752879 w 2071967"/>
                <a:gd name="connsiteY21" fmla="*/ 681165 h 1673163"/>
                <a:gd name="connsiteX22" fmla="*/ 1771929 w 2071967"/>
                <a:gd name="connsiteY22" fmla="*/ 709740 h 1673163"/>
                <a:gd name="connsiteX23" fmla="*/ 1800504 w 2071967"/>
                <a:gd name="connsiteY23" fmla="*/ 762128 h 1673163"/>
                <a:gd name="connsiteX24" fmla="*/ 1843367 w 2071967"/>
                <a:gd name="connsiteY24" fmla="*/ 833565 h 1673163"/>
                <a:gd name="connsiteX25" fmla="*/ 1857654 w 2071967"/>
                <a:gd name="connsiteY25" fmla="*/ 862140 h 1673163"/>
                <a:gd name="connsiteX26" fmla="*/ 1867179 w 2071967"/>
                <a:gd name="connsiteY26" fmla="*/ 890715 h 1673163"/>
                <a:gd name="connsiteX27" fmla="*/ 1886229 w 2071967"/>
                <a:gd name="connsiteY27" fmla="*/ 933578 h 1673163"/>
                <a:gd name="connsiteX28" fmla="*/ 1905279 w 2071967"/>
                <a:gd name="connsiteY28" fmla="*/ 985965 h 1673163"/>
                <a:gd name="connsiteX29" fmla="*/ 1919567 w 2071967"/>
                <a:gd name="connsiteY29" fmla="*/ 1038353 h 1673163"/>
                <a:gd name="connsiteX30" fmla="*/ 1929092 w 2071967"/>
                <a:gd name="connsiteY30" fmla="*/ 1095503 h 1673163"/>
                <a:gd name="connsiteX31" fmla="*/ 1940998 w 2071967"/>
                <a:gd name="connsiteY31" fmla="*/ 1231234 h 1673163"/>
                <a:gd name="connsiteX32" fmla="*/ 1952904 w 2071967"/>
                <a:gd name="connsiteY32" fmla="*/ 1290765 h 1673163"/>
                <a:gd name="connsiteX33" fmla="*/ 1945760 w 2071967"/>
                <a:gd name="connsiteY33" fmla="*/ 1457453 h 1673163"/>
                <a:gd name="connsiteX34" fmla="*/ 1940998 w 2071967"/>
                <a:gd name="connsiteY34" fmla="*/ 1640809 h 1673163"/>
                <a:gd name="connsiteX35" fmla="*/ 1943379 w 2071967"/>
                <a:gd name="connsiteY35" fmla="*/ 1664622 h 1673163"/>
                <a:gd name="connsiteX36" fmla="*/ 1983861 w 2071967"/>
                <a:gd name="connsiteY36" fmla="*/ 1550321 h 1673163"/>
                <a:gd name="connsiteX37" fmla="*/ 1991004 w 2071967"/>
                <a:gd name="connsiteY37" fmla="*/ 1490790 h 1673163"/>
                <a:gd name="connsiteX38" fmla="*/ 1995767 w 2071967"/>
                <a:gd name="connsiteY38" fmla="*/ 1462215 h 1673163"/>
                <a:gd name="connsiteX39" fmla="*/ 2019579 w 2071967"/>
                <a:gd name="connsiteY39" fmla="*/ 1376490 h 1673163"/>
                <a:gd name="connsiteX40" fmla="*/ 2071967 w 2071967"/>
                <a:gd name="connsiteY40" fmla="*/ 1133602 h 1673163"/>
                <a:gd name="connsiteX41" fmla="*/ 2057678 w 2071967"/>
                <a:gd name="connsiteY41" fmla="*/ 997873 h 1673163"/>
                <a:gd name="connsiteX42" fmla="*/ 2050536 w 2071967"/>
                <a:gd name="connsiteY42" fmla="*/ 924053 h 1673163"/>
                <a:gd name="connsiteX43" fmla="*/ 2043391 w 2071967"/>
                <a:gd name="connsiteY43" fmla="*/ 833565 h 1673163"/>
                <a:gd name="connsiteX44" fmla="*/ 1996247 w 2071967"/>
                <a:gd name="connsiteY44" fmla="*/ 638303 h 1673163"/>
                <a:gd name="connsiteX45" fmla="*/ 1868293 w 2071967"/>
                <a:gd name="connsiteY45" fmla="*/ 420177 h 1673163"/>
                <a:gd name="connsiteX46" fmla="*/ 1677629 w 2071967"/>
                <a:gd name="connsiteY46" fmla="*/ 213806 h 1673163"/>
                <a:gd name="connsiteX47" fmla="*/ 1402835 w 2071967"/>
                <a:gd name="connsiteY47" fmla="*/ 64422 h 1673163"/>
                <a:gd name="connsiteX48" fmla="*/ 1036123 w 2071967"/>
                <a:gd name="connsiteY48" fmla="*/ 128 h 1673163"/>
                <a:gd name="connsiteX49" fmla="*/ 624167 w 2071967"/>
                <a:gd name="connsiteY49" fmla="*/ 78710 h 1673163"/>
                <a:gd name="connsiteX50" fmla="*/ 433666 w 2071967"/>
                <a:gd name="connsiteY50" fmla="*/ 221584 h 1673163"/>
                <a:gd name="connsiteX51" fmla="*/ 226499 w 2071967"/>
                <a:gd name="connsiteY51" fmla="*/ 390652 h 1673163"/>
                <a:gd name="connsiteX52" fmla="*/ 81241 w 2071967"/>
                <a:gd name="connsiteY52" fmla="*/ 633541 h 1673163"/>
                <a:gd name="connsiteX53" fmla="*/ 5042 w 2071967"/>
                <a:gd name="connsiteY53" fmla="*/ 850233 h 1673163"/>
                <a:gd name="connsiteX54" fmla="*/ 12185 w 2071967"/>
                <a:gd name="connsiteY54" fmla="*/ 1100265 h 1673163"/>
                <a:gd name="connsiteX55" fmla="*/ 52667 w 2071967"/>
                <a:gd name="connsiteY55" fmla="*/ 1336010 h 1673163"/>
                <a:gd name="connsiteX56" fmla="*/ 102673 w 2071967"/>
                <a:gd name="connsiteY56" fmla="*/ 1543178 h 1673163"/>
                <a:gd name="connsiteX0" fmla="*/ 102673 w 2071967"/>
                <a:gd name="connsiteY0" fmla="*/ 1543178 h 1673163"/>
                <a:gd name="connsiteX1" fmla="*/ 155060 w 2071967"/>
                <a:gd name="connsiteY1" fmla="*/ 1602709 h 1673163"/>
                <a:gd name="connsiteX2" fmla="*/ 178873 w 2071967"/>
                <a:gd name="connsiteY2" fmla="*/ 1669383 h 1673163"/>
                <a:gd name="connsiteX3" fmla="*/ 169348 w 2071967"/>
                <a:gd name="connsiteY3" fmla="*/ 1481264 h 1673163"/>
                <a:gd name="connsiteX4" fmla="*/ 171729 w 2071967"/>
                <a:gd name="connsiteY4" fmla="*/ 1314578 h 1673163"/>
                <a:gd name="connsiteX5" fmla="*/ 166967 w 2071967"/>
                <a:gd name="connsiteY5" fmla="*/ 1247903 h 1673163"/>
                <a:gd name="connsiteX6" fmla="*/ 176492 w 2071967"/>
                <a:gd name="connsiteY6" fmla="*/ 1119315 h 1673163"/>
                <a:gd name="connsiteX7" fmla="*/ 190779 w 2071967"/>
                <a:gd name="connsiteY7" fmla="*/ 1052640 h 1673163"/>
                <a:gd name="connsiteX8" fmla="*/ 224117 w 2071967"/>
                <a:gd name="connsiteY8" fmla="*/ 895478 h 1673163"/>
                <a:gd name="connsiteX9" fmla="*/ 266979 w 2071967"/>
                <a:gd name="connsiteY9" fmla="*/ 800227 h 1673163"/>
                <a:gd name="connsiteX10" fmla="*/ 383659 w 2071967"/>
                <a:gd name="connsiteY10" fmla="*/ 666875 h 1673163"/>
                <a:gd name="connsiteX11" fmla="*/ 547967 w 2071967"/>
                <a:gd name="connsiteY11" fmla="*/ 574009 h 1673163"/>
                <a:gd name="connsiteX12" fmla="*/ 695604 w 2071967"/>
                <a:gd name="connsiteY12" fmla="*/ 554958 h 1673163"/>
                <a:gd name="connsiteX13" fmla="*/ 869436 w 2071967"/>
                <a:gd name="connsiteY13" fmla="*/ 521621 h 1673163"/>
                <a:gd name="connsiteX14" fmla="*/ 986117 w 2071967"/>
                <a:gd name="connsiteY14" fmla="*/ 500190 h 1673163"/>
                <a:gd name="connsiteX15" fmla="*/ 1202810 w 2071967"/>
                <a:gd name="connsiteY15" fmla="*/ 490664 h 1673163"/>
                <a:gd name="connsiteX16" fmla="*/ 1343305 w 2071967"/>
                <a:gd name="connsiteY16" fmla="*/ 502571 h 1673163"/>
                <a:gd name="connsiteX17" fmla="*/ 1505229 w 2071967"/>
                <a:gd name="connsiteY17" fmla="*/ 533527 h 1673163"/>
                <a:gd name="connsiteX18" fmla="*/ 1647471 w 2071967"/>
                <a:gd name="connsiteY18" fmla="*/ 596707 h 1673163"/>
                <a:gd name="connsiteX19" fmla="*/ 1686204 w 2071967"/>
                <a:gd name="connsiteY19" fmla="*/ 618728 h 1673163"/>
                <a:gd name="connsiteX20" fmla="*/ 1714779 w 2071967"/>
                <a:gd name="connsiteY20" fmla="*/ 638936 h 1673163"/>
                <a:gd name="connsiteX21" fmla="*/ 1752879 w 2071967"/>
                <a:gd name="connsiteY21" fmla="*/ 681165 h 1673163"/>
                <a:gd name="connsiteX22" fmla="*/ 1771929 w 2071967"/>
                <a:gd name="connsiteY22" fmla="*/ 709740 h 1673163"/>
                <a:gd name="connsiteX23" fmla="*/ 1800504 w 2071967"/>
                <a:gd name="connsiteY23" fmla="*/ 762128 h 1673163"/>
                <a:gd name="connsiteX24" fmla="*/ 1843367 w 2071967"/>
                <a:gd name="connsiteY24" fmla="*/ 833565 h 1673163"/>
                <a:gd name="connsiteX25" fmla="*/ 1857654 w 2071967"/>
                <a:gd name="connsiteY25" fmla="*/ 862140 h 1673163"/>
                <a:gd name="connsiteX26" fmla="*/ 1867179 w 2071967"/>
                <a:gd name="connsiteY26" fmla="*/ 890715 h 1673163"/>
                <a:gd name="connsiteX27" fmla="*/ 1886229 w 2071967"/>
                <a:gd name="connsiteY27" fmla="*/ 933578 h 1673163"/>
                <a:gd name="connsiteX28" fmla="*/ 1905279 w 2071967"/>
                <a:gd name="connsiteY28" fmla="*/ 985965 h 1673163"/>
                <a:gd name="connsiteX29" fmla="*/ 1919567 w 2071967"/>
                <a:gd name="connsiteY29" fmla="*/ 1038353 h 1673163"/>
                <a:gd name="connsiteX30" fmla="*/ 1929092 w 2071967"/>
                <a:gd name="connsiteY30" fmla="*/ 1095503 h 1673163"/>
                <a:gd name="connsiteX31" fmla="*/ 1940998 w 2071967"/>
                <a:gd name="connsiteY31" fmla="*/ 1231234 h 1673163"/>
                <a:gd name="connsiteX32" fmla="*/ 1952904 w 2071967"/>
                <a:gd name="connsiteY32" fmla="*/ 1290765 h 1673163"/>
                <a:gd name="connsiteX33" fmla="*/ 1945760 w 2071967"/>
                <a:gd name="connsiteY33" fmla="*/ 1457453 h 1673163"/>
                <a:gd name="connsiteX34" fmla="*/ 1940998 w 2071967"/>
                <a:gd name="connsiteY34" fmla="*/ 1640809 h 1673163"/>
                <a:gd name="connsiteX35" fmla="*/ 1943379 w 2071967"/>
                <a:gd name="connsiteY35" fmla="*/ 1664622 h 1673163"/>
                <a:gd name="connsiteX36" fmla="*/ 1983861 w 2071967"/>
                <a:gd name="connsiteY36" fmla="*/ 1550321 h 1673163"/>
                <a:gd name="connsiteX37" fmla="*/ 1991004 w 2071967"/>
                <a:gd name="connsiteY37" fmla="*/ 1490790 h 1673163"/>
                <a:gd name="connsiteX38" fmla="*/ 1995767 w 2071967"/>
                <a:gd name="connsiteY38" fmla="*/ 1462215 h 1673163"/>
                <a:gd name="connsiteX39" fmla="*/ 2019579 w 2071967"/>
                <a:gd name="connsiteY39" fmla="*/ 1376490 h 1673163"/>
                <a:gd name="connsiteX40" fmla="*/ 2071967 w 2071967"/>
                <a:gd name="connsiteY40" fmla="*/ 1133602 h 1673163"/>
                <a:gd name="connsiteX41" fmla="*/ 2057678 w 2071967"/>
                <a:gd name="connsiteY41" fmla="*/ 997873 h 1673163"/>
                <a:gd name="connsiteX42" fmla="*/ 2050536 w 2071967"/>
                <a:gd name="connsiteY42" fmla="*/ 924053 h 1673163"/>
                <a:gd name="connsiteX43" fmla="*/ 2043391 w 2071967"/>
                <a:gd name="connsiteY43" fmla="*/ 833565 h 1673163"/>
                <a:gd name="connsiteX44" fmla="*/ 1996247 w 2071967"/>
                <a:gd name="connsiteY44" fmla="*/ 638303 h 1673163"/>
                <a:gd name="connsiteX45" fmla="*/ 1868293 w 2071967"/>
                <a:gd name="connsiteY45" fmla="*/ 420177 h 1673163"/>
                <a:gd name="connsiteX46" fmla="*/ 1677629 w 2071967"/>
                <a:gd name="connsiteY46" fmla="*/ 213806 h 1673163"/>
                <a:gd name="connsiteX47" fmla="*/ 1402835 w 2071967"/>
                <a:gd name="connsiteY47" fmla="*/ 64422 h 1673163"/>
                <a:gd name="connsiteX48" fmla="*/ 1036123 w 2071967"/>
                <a:gd name="connsiteY48" fmla="*/ 128 h 1673163"/>
                <a:gd name="connsiteX49" fmla="*/ 624167 w 2071967"/>
                <a:gd name="connsiteY49" fmla="*/ 78710 h 1673163"/>
                <a:gd name="connsiteX50" fmla="*/ 433666 w 2071967"/>
                <a:gd name="connsiteY50" fmla="*/ 221584 h 1673163"/>
                <a:gd name="connsiteX51" fmla="*/ 226499 w 2071967"/>
                <a:gd name="connsiteY51" fmla="*/ 390652 h 1673163"/>
                <a:gd name="connsiteX52" fmla="*/ 81241 w 2071967"/>
                <a:gd name="connsiteY52" fmla="*/ 633541 h 1673163"/>
                <a:gd name="connsiteX53" fmla="*/ 5042 w 2071967"/>
                <a:gd name="connsiteY53" fmla="*/ 850233 h 1673163"/>
                <a:gd name="connsiteX54" fmla="*/ 12185 w 2071967"/>
                <a:gd name="connsiteY54" fmla="*/ 1100265 h 1673163"/>
                <a:gd name="connsiteX55" fmla="*/ 52667 w 2071967"/>
                <a:gd name="connsiteY55" fmla="*/ 1336010 h 1673163"/>
                <a:gd name="connsiteX56" fmla="*/ 102673 w 2071967"/>
                <a:gd name="connsiteY56" fmla="*/ 1543178 h 1673163"/>
                <a:gd name="connsiteX0" fmla="*/ 102673 w 2071967"/>
                <a:gd name="connsiteY0" fmla="*/ 1543164 h 1673149"/>
                <a:gd name="connsiteX1" fmla="*/ 155060 w 2071967"/>
                <a:gd name="connsiteY1" fmla="*/ 1602695 h 1673149"/>
                <a:gd name="connsiteX2" fmla="*/ 178873 w 2071967"/>
                <a:gd name="connsiteY2" fmla="*/ 1669369 h 1673149"/>
                <a:gd name="connsiteX3" fmla="*/ 169348 w 2071967"/>
                <a:gd name="connsiteY3" fmla="*/ 1481250 h 1673149"/>
                <a:gd name="connsiteX4" fmla="*/ 171729 w 2071967"/>
                <a:gd name="connsiteY4" fmla="*/ 1314564 h 1673149"/>
                <a:gd name="connsiteX5" fmla="*/ 166967 w 2071967"/>
                <a:gd name="connsiteY5" fmla="*/ 1247889 h 1673149"/>
                <a:gd name="connsiteX6" fmla="*/ 176492 w 2071967"/>
                <a:gd name="connsiteY6" fmla="*/ 1119301 h 1673149"/>
                <a:gd name="connsiteX7" fmla="*/ 190779 w 2071967"/>
                <a:gd name="connsiteY7" fmla="*/ 1052626 h 1673149"/>
                <a:gd name="connsiteX8" fmla="*/ 224117 w 2071967"/>
                <a:gd name="connsiteY8" fmla="*/ 895464 h 1673149"/>
                <a:gd name="connsiteX9" fmla="*/ 266979 w 2071967"/>
                <a:gd name="connsiteY9" fmla="*/ 800213 h 1673149"/>
                <a:gd name="connsiteX10" fmla="*/ 383659 w 2071967"/>
                <a:gd name="connsiteY10" fmla="*/ 666861 h 1673149"/>
                <a:gd name="connsiteX11" fmla="*/ 547967 w 2071967"/>
                <a:gd name="connsiteY11" fmla="*/ 573995 h 1673149"/>
                <a:gd name="connsiteX12" fmla="*/ 695604 w 2071967"/>
                <a:gd name="connsiteY12" fmla="*/ 554944 h 1673149"/>
                <a:gd name="connsiteX13" fmla="*/ 869436 w 2071967"/>
                <a:gd name="connsiteY13" fmla="*/ 521607 h 1673149"/>
                <a:gd name="connsiteX14" fmla="*/ 986117 w 2071967"/>
                <a:gd name="connsiteY14" fmla="*/ 500176 h 1673149"/>
                <a:gd name="connsiteX15" fmla="*/ 1202810 w 2071967"/>
                <a:gd name="connsiteY15" fmla="*/ 490650 h 1673149"/>
                <a:gd name="connsiteX16" fmla="*/ 1343305 w 2071967"/>
                <a:gd name="connsiteY16" fmla="*/ 502557 h 1673149"/>
                <a:gd name="connsiteX17" fmla="*/ 1505229 w 2071967"/>
                <a:gd name="connsiteY17" fmla="*/ 533513 h 1673149"/>
                <a:gd name="connsiteX18" fmla="*/ 1647471 w 2071967"/>
                <a:gd name="connsiteY18" fmla="*/ 596693 h 1673149"/>
                <a:gd name="connsiteX19" fmla="*/ 1686204 w 2071967"/>
                <a:gd name="connsiteY19" fmla="*/ 618714 h 1673149"/>
                <a:gd name="connsiteX20" fmla="*/ 1714779 w 2071967"/>
                <a:gd name="connsiteY20" fmla="*/ 638922 h 1673149"/>
                <a:gd name="connsiteX21" fmla="*/ 1752879 w 2071967"/>
                <a:gd name="connsiteY21" fmla="*/ 681151 h 1673149"/>
                <a:gd name="connsiteX22" fmla="*/ 1771929 w 2071967"/>
                <a:gd name="connsiteY22" fmla="*/ 709726 h 1673149"/>
                <a:gd name="connsiteX23" fmla="*/ 1800504 w 2071967"/>
                <a:gd name="connsiteY23" fmla="*/ 762114 h 1673149"/>
                <a:gd name="connsiteX24" fmla="*/ 1843367 w 2071967"/>
                <a:gd name="connsiteY24" fmla="*/ 833551 h 1673149"/>
                <a:gd name="connsiteX25" fmla="*/ 1857654 w 2071967"/>
                <a:gd name="connsiteY25" fmla="*/ 862126 h 1673149"/>
                <a:gd name="connsiteX26" fmla="*/ 1867179 w 2071967"/>
                <a:gd name="connsiteY26" fmla="*/ 890701 h 1673149"/>
                <a:gd name="connsiteX27" fmla="*/ 1886229 w 2071967"/>
                <a:gd name="connsiteY27" fmla="*/ 933564 h 1673149"/>
                <a:gd name="connsiteX28" fmla="*/ 1905279 w 2071967"/>
                <a:gd name="connsiteY28" fmla="*/ 985951 h 1673149"/>
                <a:gd name="connsiteX29" fmla="*/ 1919567 w 2071967"/>
                <a:gd name="connsiteY29" fmla="*/ 1038339 h 1673149"/>
                <a:gd name="connsiteX30" fmla="*/ 1929092 w 2071967"/>
                <a:gd name="connsiteY30" fmla="*/ 1095489 h 1673149"/>
                <a:gd name="connsiteX31" fmla="*/ 1940998 w 2071967"/>
                <a:gd name="connsiteY31" fmla="*/ 1231220 h 1673149"/>
                <a:gd name="connsiteX32" fmla="*/ 1952904 w 2071967"/>
                <a:gd name="connsiteY32" fmla="*/ 1290751 h 1673149"/>
                <a:gd name="connsiteX33" fmla="*/ 1945760 w 2071967"/>
                <a:gd name="connsiteY33" fmla="*/ 1457439 h 1673149"/>
                <a:gd name="connsiteX34" fmla="*/ 1940998 w 2071967"/>
                <a:gd name="connsiteY34" fmla="*/ 1640795 h 1673149"/>
                <a:gd name="connsiteX35" fmla="*/ 1943379 w 2071967"/>
                <a:gd name="connsiteY35" fmla="*/ 1664608 h 1673149"/>
                <a:gd name="connsiteX36" fmla="*/ 1983861 w 2071967"/>
                <a:gd name="connsiteY36" fmla="*/ 1550307 h 1673149"/>
                <a:gd name="connsiteX37" fmla="*/ 1991004 w 2071967"/>
                <a:gd name="connsiteY37" fmla="*/ 1490776 h 1673149"/>
                <a:gd name="connsiteX38" fmla="*/ 1995767 w 2071967"/>
                <a:gd name="connsiteY38" fmla="*/ 1462201 h 1673149"/>
                <a:gd name="connsiteX39" fmla="*/ 2019579 w 2071967"/>
                <a:gd name="connsiteY39" fmla="*/ 1376476 h 1673149"/>
                <a:gd name="connsiteX40" fmla="*/ 2071967 w 2071967"/>
                <a:gd name="connsiteY40" fmla="*/ 1133588 h 1673149"/>
                <a:gd name="connsiteX41" fmla="*/ 2057678 w 2071967"/>
                <a:gd name="connsiteY41" fmla="*/ 997859 h 1673149"/>
                <a:gd name="connsiteX42" fmla="*/ 2050536 w 2071967"/>
                <a:gd name="connsiteY42" fmla="*/ 924039 h 1673149"/>
                <a:gd name="connsiteX43" fmla="*/ 2043391 w 2071967"/>
                <a:gd name="connsiteY43" fmla="*/ 833551 h 1673149"/>
                <a:gd name="connsiteX44" fmla="*/ 1996247 w 2071967"/>
                <a:gd name="connsiteY44" fmla="*/ 638289 h 1673149"/>
                <a:gd name="connsiteX45" fmla="*/ 1868293 w 2071967"/>
                <a:gd name="connsiteY45" fmla="*/ 420163 h 1673149"/>
                <a:gd name="connsiteX46" fmla="*/ 1640469 w 2071967"/>
                <a:gd name="connsiteY46" fmla="*/ 186955 h 1673149"/>
                <a:gd name="connsiteX47" fmla="*/ 1402835 w 2071967"/>
                <a:gd name="connsiteY47" fmla="*/ 64408 h 1673149"/>
                <a:gd name="connsiteX48" fmla="*/ 1036123 w 2071967"/>
                <a:gd name="connsiteY48" fmla="*/ 114 h 1673149"/>
                <a:gd name="connsiteX49" fmla="*/ 624167 w 2071967"/>
                <a:gd name="connsiteY49" fmla="*/ 78696 h 1673149"/>
                <a:gd name="connsiteX50" fmla="*/ 433666 w 2071967"/>
                <a:gd name="connsiteY50" fmla="*/ 221570 h 1673149"/>
                <a:gd name="connsiteX51" fmla="*/ 226499 w 2071967"/>
                <a:gd name="connsiteY51" fmla="*/ 390638 h 1673149"/>
                <a:gd name="connsiteX52" fmla="*/ 81241 w 2071967"/>
                <a:gd name="connsiteY52" fmla="*/ 633527 h 1673149"/>
                <a:gd name="connsiteX53" fmla="*/ 5042 w 2071967"/>
                <a:gd name="connsiteY53" fmla="*/ 850219 h 1673149"/>
                <a:gd name="connsiteX54" fmla="*/ 12185 w 2071967"/>
                <a:gd name="connsiteY54" fmla="*/ 1100251 h 1673149"/>
                <a:gd name="connsiteX55" fmla="*/ 52667 w 2071967"/>
                <a:gd name="connsiteY55" fmla="*/ 1335996 h 1673149"/>
                <a:gd name="connsiteX56" fmla="*/ 102673 w 2071967"/>
                <a:gd name="connsiteY56" fmla="*/ 1543164 h 1673149"/>
                <a:gd name="connsiteX0" fmla="*/ 102673 w 2071967"/>
                <a:gd name="connsiteY0" fmla="*/ 1543164 h 1673149"/>
                <a:gd name="connsiteX1" fmla="*/ 155060 w 2071967"/>
                <a:gd name="connsiteY1" fmla="*/ 1602695 h 1673149"/>
                <a:gd name="connsiteX2" fmla="*/ 178873 w 2071967"/>
                <a:gd name="connsiteY2" fmla="*/ 1669369 h 1673149"/>
                <a:gd name="connsiteX3" fmla="*/ 169348 w 2071967"/>
                <a:gd name="connsiteY3" fmla="*/ 1481250 h 1673149"/>
                <a:gd name="connsiteX4" fmla="*/ 171729 w 2071967"/>
                <a:gd name="connsiteY4" fmla="*/ 1314564 h 1673149"/>
                <a:gd name="connsiteX5" fmla="*/ 166967 w 2071967"/>
                <a:gd name="connsiteY5" fmla="*/ 1247889 h 1673149"/>
                <a:gd name="connsiteX6" fmla="*/ 176492 w 2071967"/>
                <a:gd name="connsiteY6" fmla="*/ 1119301 h 1673149"/>
                <a:gd name="connsiteX7" fmla="*/ 190779 w 2071967"/>
                <a:gd name="connsiteY7" fmla="*/ 1052626 h 1673149"/>
                <a:gd name="connsiteX8" fmla="*/ 224117 w 2071967"/>
                <a:gd name="connsiteY8" fmla="*/ 895464 h 1673149"/>
                <a:gd name="connsiteX9" fmla="*/ 266979 w 2071967"/>
                <a:gd name="connsiteY9" fmla="*/ 800213 h 1673149"/>
                <a:gd name="connsiteX10" fmla="*/ 383659 w 2071967"/>
                <a:gd name="connsiteY10" fmla="*/ 666861 h 1673149"/>
                <a:gd name="connsiteX11" fmla="*/ 547967 w 2071967"/>
                <a:gd name="connsiteY11" fmla="*/ 573995 h 1673149"/>
                <a:gd name="connsiteX12" fmla="*/ 695604 w 2071967"/>
                <a:gd name="connsiteY12" fmla="*/ 554944 h 1673149"/>
                <a:gd name="connsiteX13" fmla="*/ 869436 w 2071967"/>
                <a:gd name="connsiteY13" fmla="*/ 521607 h 1673149"/>
                <a:gd name="connsiteX14" fmla="*/ 986117 w 2071967"/>
                <a:gd name="connsiteY14" fmla="*/ 500176 h 1673149"/>
                <a:gd name="connsiteX15" fmla="*/ 1202810 w 2071967"/>
                <a:gd name="connsiteY15" fmla="*/ 490650 h 1673149"/>
                <a:gd name="connsiteX16" fmla="*/ 1343305 w 2071967"/>
                <a:gd name="connsiteY16" fmla="*/ 502557 h 1673149"/>
                <a:gd name="connsiteX17" fmla="*/ 1505229 w 2071967"/>
                <a:gd name="connsiteY17" fmla="*/ 533513 h 1673149"/>
                <a:gd name="connsiteX18" fmla="*/ 1647471 w 2071967"/>
                <a:gd name="connsiteY18" fmla="*/ 596693 h 1673149"/>
                <a:gd name="connsiteX19" fmla="*/ 1686204 w 2071967"/>
                <a:gd name="connsiteY19" fmla="*/ 618714 h 1673149"/>
                <a:gd name="connsiteX20" fmla="*/ 1714779 w 2071967"/>
                <a:gd name="connsiteY20" fmla="*/ 638922 h 1673149"/>
                <a:gd name="connsiteX21" fmla="*/ 1752879 w 2071967"/>
                <a:gd name="connsiteY21" fmla="*/ 681151 h 1673149"/>
                <a:gd name="connsiteX22" fmla="*/ 1771929 w 2071967"/>
                <a:gd name="connsiteY22" fmla="*/ 709726 h 1673149"/>
                <a:gd name="connsiteX23" fmla="*/ 1800504 w 2071967"/>
                <a:gd name="connsiteY23" fmla="*/ 762114 h 1673149"/>
                <a:gd name="connsiteX24" fmla="*/ 1843367 w 2071967"/>
                <a:gd name="connsiteY24" fmla="*/ 833551 h 1673149"/>
                <a:gd name="connsiteX25" fmla="*/ 1857654 w 2071967"/>
                <a:gd name="connsiteY25" fmla="*/ 862126 h 1673149"/>
                <a:gd name="connsiteX26" fmla="*/ 1867179 w 2071967"/>
                <a:gd name="connsiteY26" fmla="*/ 890701 h 1673149"/>
                <a:gd name="connsiteX27" fmla="*/ 1886229 w 2071967"/>
                <a:gd name="connsiteY27" fmla="*/ 933564 h 1673149"/>
                <a:gd name="connsiteX28" fmla="*/ 1905279 w 2071967"/>
                <a:gd name="connsiteY28" fmla="*/ 985951 h 1673149"/>
                <a:gd name="connsiteX29" fmla="*/ 1919567 w 2071967"/>
                <a:gd name="connsiteY29" fmla="*/ 1038339 h 1673149"/>
                <a:gd name="connsiteX30" fmla="*/ 1929092 w 2071967"/>
                <a:gd name="connsiteY30" fmla="*/ 1095489 h 1673149"/>
                <a:gd name="connsiteX31" fmla="*/ 1940998 w 2071967"/>
                <a:gd name="connsiteY31" fmla="*/ 1231220 h 1673149"/>
                <a:gd name="connsiteX32" fmla="*/ 1952904 w 2071967"/>
                <a:gd name="connsiteY32" fmla="*/ 1290751 h 1673149"/>
                <a:gd name="connsiteX33" fmla="*/ 1945760 w 2071967"/>
                <a:gd name="connsiteY33" fmla="*/ 1457439 h 1673149"/>
                <a:gd name="connsiteX34" fmla="*/ 1940998 w 2071967"/>
                <a:gd name="connsiteY34" fmla="*/ 1640795 h 1673149"/>
                <a:gd name="connsiteX35" fmla="*/ 1943379 w 2071967"/>
                <a:gd name="connsiteY35" fmla="*/ 1664608 h 1673149"/>
                <a:gd name="connsiteX36" fmla="*/ 1983861 w 2071967"/>
                <a:gd name="connsiteY36" fmla="*/ 1550307 h 1673149"/>
                <a:gd name="connsiteX37" fmla="*/ 1991004 w 2071967"/>
                <a:gd name="connsiteY37" fmla="*/ 1490776 h 1673149"/>
                <a:gd name="connsiteX38" fmla="*/ 1995767 w 2071967"/>
                <a:gd name="connsiteY38" fmla="*/ 1462201 h 1673149"/>
                <a:gd name="connsiteX39" fmla="*/ 2019579 w 2071967"/>
                <a:gd name="connsiteY39" fmla="*/ 1376476 h 1673149"/>
                <a:gd name="connsiteX40" fmla="*/ 2071967 w 2071967"/>
                <a:gd name="connsiteY40" fmla="*/ 1133588 h 1673149"/>
                <a:gd name="connsiteX41" fmla="*/ 2057678 w 2071967"/>
                <a:gd name="connsiteY41" fmla="*/ 997859 h 1673149"/>
                <a:gd name="connsiteX42" fmla="*/ 2050536 w 2071967"/>
                <a:gd name="connsiteY42" fmla="*/ 924039 h 1673149"/>
                <a:gd name="connsiteX43" fmla="*/ 2043391 w 2071967"/>
                <a:gd name="connsiteY43" fmla="*/ 833551 h 1673149"/>
                <a:gd name="connsiteX44" fmla="*/ 1996247 w 2071967"/>
                <a:gd name="connsiteY44" fmla="*/ 638289 h 1673149"/>
                <a:gd name="connsiteX45" fmla="*/ 1868293 w 2071967"/>
                <a:gd name="connsiteY45" fmla="*/ 420163 h 1673149"/>
                <a:gd name="connsiteX46" fmla="*/ 1640469 w 2071967"/>
                <a:gd name="connsiteY46" fmla="*/ 186955 h 1673149"/>
                <a:gd name="connsiteX47" fmla="*/ 1402835 w 2071967"/>
                <a:gd name="connsiteY47" fmla="*/ 64408 h 1673149"/>
                <a:gd name="connsiteX48" fmla="*/ 1036123 w 2071967"/>
                <a:gd name="connsiteY48" fmla="*/ 114 h 1673149"/>
                <a:gd name="connsiteX49" fmla="*/ 624167 w 2071967"/>
                <a:gd name="connsiteY49" fmla="*/ 78696 h 1673149"/>
                <a:gd name="connsiteX50" fmla="*/ 433666 w 2071967"/>
                <a:gd name="connsiteY50" fmla="*/ 221570 h 1673149"/>
                <a:gd name="connsiteX51" fmla="*/ 226499 w 2071967"/>
                <a:gd name="connsiteY51" fmla="*/ 390638 h 1673149"/>
                <a:gd name="connsiteX52" fmla="*/ 81241 w 2071967"/>
                <a:gd name="connsiteY52" fmla="*/ 633527 h 1673149"/>
                <a:gd name="connsiteX53" fmla="*/ 5042 w 2071967"/>
                <a:gd name="connsiteY53" fmla="*/ 850219 h 1673149"/>
                <a:gd name="connsiteX54" fmla="*/ 12185 w 2071967"/>
                <a:gd name="connsiteY54" fmla="*/ 1100251 h 1673149"/>
                <a:gd name="connsiteX55" fmla="*/ 52667 w 2071967"/>
                <a:gd name="connsiteY55" fmla="*/ 1335996 h 1673149"/>
                <a:gd name="connsiteX56" fmla="*/ 102673 w 2071967"/>
                <a:gd name="connsiteY56" fmla="*/ 1543164 h 1673149"/>
                <a:gd name="connsiteX0" fmla="*/ 102673 w 2071967"/>
                <a:gd name="connsiteY0" fmla="*/ 1543164 h 1673149"/>
                <a:gd name="connsiteX1" fmla="*/ 155060 w 2071967"/>
                <a:gd name="connsiteY1" fmla="*/ 1602695 h 1673149"/>
                <a:gd name="connsiteX2" fmla="*/ 178873 w 2071967"/>
                <a:gd name="connsiteY2" fmla="*/ 1669369 h 1673149"/>
                <a:gd name="connsiteX3" fmla="*/ 169348 w 2071967"/>
                <a:gd name="connsiteY3" fmla="*/ 1481250 h 1673149"/>
                <a:gd name="connsiteX4" fmla="*/ 171729 w 2071967"/>
                <a:gd name="connsiteY4" fmla="*/ 1314564 h 1673149"/>
                <a:gd name="connsiteX5" fmla="*/ 166967 w 2071967"/>
                <a:gd name="connsiteY5" fmla="*/ 1247889 h 1673149"/>
                <a:gd name="connsiteX6" fmla="*/ 176492 w 2071967"/>
                <a:gd name="connsiteY6" fmla="*/ 1119301 h 1673149"/>
                <a:gd name="connsiteX7" fmla="*/ 190779 w 2071967"/>
                <a:gd name="connsiteY7" fmla="*/ 1052626 h 1673149"/>
                <a:gd name="connsiteX8" fmla="*/ 224117 w 2071967"/>
                <a:gd name="connsiteY8" fmla="*/ 895464 h 1673149"/>
                <a:gd name="connsiteX9" fmla="*/ 266979 w 2071967"/>
                <a:gd name="connsiteY9" fmla="*/ 800213 h 1673149"/>
                <a:gd name="connsiteX10" fmla="*/ 383659 w 2071967"/>
                <a:gd name="connsiteY10" fmla="*/ 666861 h 1673149"/>
                <a:gd name="connsiteX11" fmla="*/ 547967 w 2071967"/>
                <a:gd name="connsiteY11" fmla="*/ 573995 h 1673149"/>
                <a:gd name="connsiteX12" fmla="*/ 695604 w 2071967"/>
                <a:gd name="connsiteY12" fmla="*/ 554944 h 1673149"/>
                <a:gd name="connsiteX13" fmla="*/ 869436 w 2071967"/>
                <a:gd name="connsiteY13" fmla="*/ 521607 h 1673149"/>
                <a:gd name="connsiteX14" fmla="*/ 986117 w 2071967"/>
                <a:gd name="connsiteY14" fmla="*/ 500176 h 1673149"/>
                <a:gd name="connsiteX15" fmla="*/ 1202810 w 2071967"/>
                <a:gd name="connsiteY15" fmla="*/ 490650 h 1673149"/>
                <a:gd name="connsiteX16" fmla="*/ 1343305 w 2071967"/>
                <a:gd name="connsiteY16" fmla="*/ 502557 h 1673149"/>
                <a:gd name="connsiteX17" fmla="*/ 1505229 w 2071967"/>
                <a:gd name="connsiteY17" fmla="*/ 533513 h 1673149"/>
                <a:gd name="connsiteX18" fmla="*/ 1647471 w 2071967"/>
                <a:gd name="connsiteY18" fmla="*/ 596693 h 1673149"/>
                <a:gd name="connsiteX19" fmla="*/ 1686204 w 2071967"/>
                <a:gd name="connsiteY19" fmla="*/ 618714 h 1673149"/>
                <a:gd name="connsiteX20" fmla="*/ 1714779 w 2071967"/>
                <a:gd name="connsiteY20" fmla="*/ 638922 h 1673149"/>
                <a:gd name="connsiteX21" fmla="*/ 1752879 w 2071967"/>
                <a:gd name="connsiteY21" fmla="*/ 681151 h 1673149"/>
                <a:gd name="connsiteX22" fmla="*/ 1771929 w 2071967"/>
                <a:gd name="connsiteY22" fmla="*/ 709726 h 1673149"/>
                <a:gd name="connsiteX23" fmla="*/ 1800504 w 2071967"/>
                <a:gd name="connsiteY23" fmla="*/ 762114 h 1673149"/>
                <a:gd name="connsiteX24" fmla="*/ 1843367 w 2071967"/>
                <a:gd name="connsiteY24" fmla="*/ 833551 h 1673149"/>
                <a:gd name="connsiteX25" fmla="*/ 1857654 w 2071967"/>
                <a:gd name="connsiteY25" fmla="*/ 862126 h 1673149"/>
                <a:gd name="connsiteX26" fmla="*/ 1867179 w 2071967"/>
                <a:gd name="connsiteY26" fmla="*/ 890701 h 1673149"/>
                <a:gd name="connsiteX27" fmla="*/ 1886229 w 2071967"/>
                <a:gd name="connsiteY27" fmla="*/ 933564 h 1673149"/>
                <a:gd name="connsiteX28" fmla="*/ 1905279 w 2071967"/>
                <a:gd name="connsiteY28" fmla="*/ 985951 h 1673149"/>
                <a:gd name="connsiteX29" fmla="*/ 1919567 w 2071967"/>
                <a:gd name="connsiteY29" fmla="*/ 1038339 h 1673149"/>
                <a:gd name="connsiteX30" fmla="*/ 1929092 w 2071967"/>
                <a:gd name="connsiteY30" fmla="*/ 1095489 h 1673149"/>
                <a:gd name="connsiteX31" fmla="*/ 1940998 w 2071967"/>
                <a:gd name="connsiteY31" fmla="*/ 1231220 h 1673149"/>
                <a:gd name="connsiteX32" fmla="*/ 1952904 w 2071967"/>
                <a:gd name="connsiteY32" fmla="*/ 1290751 h 1673149"/>
                <a:gd name="connsiteX33" fmla="*/ 1945760 w 2071967"/>
                <a:gd name="connsiteY33" fmla="*/ 1457439 h 1673149"/>
                <a:gd name="connsiteX34" fmla="*/ 1940998 w 2071967"/>
                <a:gd name="connsiteY34" fmla="*/ 1640795 h 1673149"/>
                <a:gd name="connsiteX35" fmla="*/ 1943379 w 2071967"/>
                <a:gd name="connsiteY35" fmla="*/ 1664608 h 1673149"/>
                <a:gd name="connsiteX36" fmla="*/ 1983861 w 2071967"/>
                <a:gd name="connsiteY36" fmla="*/ 1550307 h 1673149"/>
                <a:gd name="connsiteX37" fmla="*/ 1991004 w 2071967"/>
                <a:gd name="connsiteY37" fmla="*/ 1490776 h 1673149"/>
                <a:gd name="connsiteX38" fmla="*/ 1995767 w 2071967"/>
                <a:gd name="connsiteY38" fmla="*/ 1462201 h 1673149"/>
                <a:gd name="connsiteX39" fmla="*/ 2019579 w 2071967"/>
                <a:gd name="connsiteY39" fmla="*/ 1376476 h 1673149"/>
                <a:gd name="connsiteX40" fmla="*/ 2071967 w 2071967"/>
                <a:gd name="connsiteY40" fmla="*/ 1133588 h 1673149"/>
                <a:gd name="connsiteX41" fmla="*/ 2057678 w 2071967"/>
                <a:gd name="connsiteY41" fmla="*/ 997859 h 1673149"/>
                <a:gd name="connsiteX42" fmla="*/ 2050536 w 2071967"/>
                <a:gd name="connsiteY42" fmla="*/ 924039 h 1673149"/>
                <a:gd name="connsiteX43" fmla="*/ 2043391 w 2071967"/>
                <a:gd name="connsiteY43" fmla="*/ 833551 h 1673149"/>
                <a:gd name="connsiteX44" fmla="*/ 1996247 w 2071967"/>
                <a:gd name="connsiteY44" fmla="*/ 638289 h 1673149"/>
                <a:gd name="connsiteX45" fmla="*/ 1868293 w 2071967"/>
                <a:gd name="connsiteY45" fmla="*/ 420163 h 1673149"/>
                <a:gd name="connsiteX46" fmla="*/ 1640469 w 2071967"/>
                <a:gd name="connsiteY46" fmla="*/ 186955 h 1673149"/>
                <a:gd name="connsiteX47" fmla="*/ 1402835 w 2071967"/>
                <a:gd name="connsiteY47" fmla="*/ 64408 h 1673149"/>
                <a:gd name="connsiteX48" fmla="*/ 1036123 w 2071967"/>
                <a:gd name="connsiteY48" fmla="*/ 114 h 1673149"/>
                <a:gd name="connsiteX49" fmla="*/ 624167 w 2071967"/>
                <a:gd name="connsiteY49" fmla="*/ 78696 h 1673149"/>
                <a:gd name="connsiteX50" fmla="*/ 429537 w 2071967"/>
                <a:gd name="connsiteY50" fmla="*/ 213312 h 1673149"/>
                <a:gd name="connsiteX51" fmla="*/ 226499 w 2071967"/>
                <a:gd name="connsiteY51" fmla="*/ 390638 h 1673149"/>
                <a:gd name="connsiteX52" fmla="*/ 81241 w 2071967"/>
                <a:gd name="connsiteY52" fmla="*/ 633527 h 1673149"/>
                <a:gd name="connsiteX53" fmla="*/ 5042 w 2071967"/>
                <a:gd name="connsiteY53" fmla="*/ 850219 h 1673149"/>
                <a:gd name="connsiteX54" fmla="*/ 12185 w 2071967"/>
                <a:gd name="connsiteY54" fmla="*/ 1100251 h 1673149"/>
                <a:gd name="connsiteX55" fmla="*/ 52667 w 2071967"/>
                <a:gd name="connsiteY55" fmla="*/ 1335996 h 1673149"/>
                <a:gd name="connsiteX56" fmla="*/ 102673 w 2071967"/>
                <a:gd name="connsiteY56" fmla="*/ 1543164 h 1673149"/>
                <a:gd name="connsiteX0" fmla="*/ 102673 w 2071967"/>
                <a:gd name="connsiteY0" fmla="*/ 1543164 h 1673149"/>
                <a:gd name="connsiteX1" fmla="*/ 155060 w 2071967"/>
                <a:gd name="connsiteY1" fmla="*/ 1602695 h 1673149"/>
                <a:gd name="connsiteX2" fmla="*/ 178873 w 2071967"/>
                <a:gd name="connsiteY2" fmla="*/ 1669369 h 1673149"/>
                <a:gd name="connsiteX3" fmla="*/ 169348 w 2071967"/>
                <a:gd name="connsiteY3" fmla="*/ 1481250 h 1673149"/>
                <a:gd name="connsiteX4" fmla="*/ 171729 w 2071967"/>
                <a:gd name="connsiteY4" fmla="*/ 1314564 h 1673149"/>
                <a:gd name="connsiteX5" fmla="*/ 166967 w 2071967"/>
                <a:gd name="connsiteY5" fmla="*/ 1247889 h 1673149"/>
                <a:gd name="connsiteX6" fmla="*/ 176492 w 2071967"/>
                <a:gd name="connsiteY6" fmla="*/ 1119301 h 1673149"/>
                <a:gd name="connsiteX7" fmla="*/ 190779 w 2071967"/>
                <a:gd name="connsiteY7" fmla="*/ 1052626 h 1673149"/>
                <a:gd name="connsiteX8" fmla="*/ 224117 w 2071967"/>
                <a:gd name="connsiteY8" fmla="*/ 895464 h 1673149"/>
                <a:gd name="connsiteX9" fmla="*/ 266979 w 2071967"/>
                <a:gd name="connsiteY9" fmla="*/ 800213 h 1673149"/>
                <a:gd name="connsiteX10" fmla="*/ 383659 w 2071967"/>
                <a:gd name="connsiteY10" fmla="*/ 666861 h 1673149"/>
                <a:gd name="connsiteX11" fmla="*/ 547967 w 2071967"/>
                <a:gd name="connsiteY11" fmla="*/ 573995 h 1673149"/>
                <a:gd name="connsiteX12" fmla="*/ 695604 w 2071967"/>
                <a:gd name="connsiteY12" fmla="*/ 554944 h 1673149"/>
                <a:gd name="connsiteX13" fmla="*/ 869436 w 2071967"/>
                <a:gd name="connsiteY13" fmla="*/ 521607 h 1673149"/>
                <a:gd name="connsiteX14" fmla="*/ 986117 w 2071967"/>
                <a:gd name="connsiteY14" fmla="*/ 500176 h 1673149"/>
                <a:gd name="connsiteX15" fmla="*/ 1202810 w 2071967"/>
                <a:gd name="connsiteY15" fmla="*/ 490650 h 1673149"/>
                <a:gd name="connsiteX16" fmla="*/ 1343305 w 2071967"/>
                <a:gd name="connsiteY16" fmla="*/ 502557 h 1673149"/>
                <a:gd name="connsiteX17" fmla="*/ 1505229 w 2071967"/>
                <a:gd name="connsiteY17" fmla="*/ 533513 h 1673149"/>
                <a:gd name="connsiteX18" fmla="*/ 1647471 w 2071967"/>
                <a:gd name="connsiteY18" fmla="*/ 596693 h 1673149"/>
                <a:gd name="connsiteX19" fmla="*/ 1686204 w 2071967"/>
                <a:gd name="connsiteY19" fmla="*/ 618714 h 1673149"/>
                <a:gd name="connsiteX20" fmla="*/ 1714779 w 2071967"/>
                <a:gd name="connsiteY20" fmla="*/ 638922 h 1673149"/>
                <a:gd name="connsiteX21" fmla="*/ 1752879 w 2071967"/>
                <a:gd name="connsiteY21" fmla="*/ 681151 h 1673149"/>
                <a:gd name="connsiteX22" fmla="*/ 1771929 w 2071967"/>
                <a:gd name="connsiteY22" fmla="*/ 709726 h 1673149"/>
                <a:gd name="connsiteX23" fmla="*/ 1800504 w 2071967"/>
                <a:gd name="connsiteY23" fmla="*/ 762114 h 1673149"/>
                <a:gd name="connsiteX24" fmla="*/ 1843367 w 2071967"/>
                <a:gd name="connsiteY24" fmla="*/ 833551 h 1673149"/>
                <a:gd name="connsiteX25" fmla="*/ 1857654 w 2071967"/>
                <a:gd name="connsiteY25" fmla="*/ 862126 h 1673149"/>
                <a:gd name="connsiteX26" fmla="*/ 1867179 w 2071967"/>
                <a:gd name="connsiteY26" fmla="*/ 890701 h 1673149"/>
                <a:gd name="connsiteX27" fmla="*/ 1886229 w 2071967"/>
                <a:gd name="connsiteY27" fmla="*/ 933564 h 1673149"/>
                <a:gd name="connsiteX28" fmla="*/ 1905279 w 2071967"/>
                <a:gd name="connsiteY28" fmla="*/ 985951 h 1673149"/>
                <a:gd name="connsiteX29" fmla="*/ 1919567 w 2071967"/>
                <a:gd name="connsiteY29" fmla="*/ 1038339 h 1673149"/>
                <a:gd name="connsiteX30" fmla="*/ 1929092 w 2071967"/>
                <a:gd name="connsiteY30" fmla="*/ 1095489 h 1673149"/>
                <a:gd name="connsiteX31" fmla="*/ 1940998 w 2071967"/>
                <a:gd name="connsiteY31" fmla="*/ 1231220 h 1673149"/>
                <a:gd name="connsiteX32" fmla="*/ 1952904 w 2071967"/>
                <a:gd name="connsiteY32" fmla="*/ 1290751 h 1673149"/>
                <a:gd name="connsiteX33" fmla="*/ 1945760 w 2071967"/>
                <a:gd name="connsiteY33" fmla="*/ 1457439 h 1673149"/>
                <a:gd name="connsiteX34" fmla="*/ 1940998 w 2071967"/>
                <a:gd name="connsiteY34" fmla="*/ 1640795 h 1673149"/>
                <a:gd name="connsiteX35" fmla="*/ 1943379 w 2071967"/>
                <a:gd name="connsiteY35" fmla="*/ 1664608 h 1673149"/>
                <a:gd name="connsiteX36" fmla="*/ 1983861 w 2071967"/>
                <a:gd name="connsiteY36" fmla="*/ 1550307 h 1673149"/>
                <a:gd name="connsiteX37" fmla="*/ 1991004 w 2071967"/>
                <a:gd name="connsiteY37" fmla="*/ 1490776 h 1673149"/>
                <a:gd name="connsiteX38" fmla="*/ 1995767 w 2071967"/>
                <a:gd name="connsiteY38" fmla="*/ 1462201 h 1673149"/>
                <a:gd name="connsiteX39" fmla="*/ 2019579 w 2071967"/>
                <a:gd name="connsiteY39" fmla="*/ 1376476 h 1673149"/>
                <a:gd name="connsiteX40" fmla="*/ 2071967 w 2071967"/>
                <a:gd name="connsiteY40" fmla="*/ 1133588 h 1673149"/>
                <a:gd name="connsiteX41" fmla="*/ 2057678 w 2071967"/>
                <a:gd name="connsiteY41" fmla="*/ 997859 h 1673149"/>
                <a:gd name="connsiteX42" fmla="*/ 2050536 w 2071967"/>
                <a:gd name="connsiteY42" fmla="*/ 924039 h 1673149"/>
                <a:gd name="connsiteX43" fmla="*/ 2043391 w 2071967"/>
                <a:gd name="connsiteY43" fmla="*/ 833551 h 1673149"/>
                <a:gd name="connsiteX44" fmla="*/ 1996247 w 2071967"/>
                <a:gd name="connsiteY44" fmla="*/ 638289 h 1673149"/>
                <a:gd name="connsiteX45" fmla="*/ 1868293 w 2071967"/>
                <a:gd name="connsiteY45" fmla="*/ 420163 h 1673149"/>
                <a:gd name="connsiteX46" fmla="*/ 1640469 w 2071967"/>
                <a:gd name="connsiteY46" fmla="*/ 186955 h 1673149"/>
                <a:gd name="connsiteX47" fmla="*/ 1402835 w 2071967"/>
                <a:gd name="connsiteY47" fmla="*/ 64408 h 1673149"/>
                <a:gd name="connsiteX48" fmla="*/ 1036123 w 2071967"/>
                <a:gd name="connsiteY48" fmla="*/ 114 h 1673149"/>
                <a:gd name="connsiteX49" fmla="*/ 624167 w 2071967"/>
                <a:gd name="connsiteY49" fmla="*/ 78696 h 1673149"/>
                <a:gd name="connsiteX50" fmla="*/ 429537 w 2071967"/>
                <a:gd name="connsiteY50" fmla="*/ 213312 h 1673149"/>
                <a:gd name="connsiteX51" fmla="*/ 226499 w 2071967"/>
                <a:gd name="connsiteY51" fmla="*/ 390638 h 1673149"/>
                <a:gd name="connsiteX52" fmla="*/ 81241 w 2071967"/>
                <a:gd name="connsiteY52" fmla="*/ 633527 h 1673149"/>
                <a:gd name="connsiteX53" fmla="*/ 5042 w 2071967"/>
                <a:gd name="connsiteY53" fmla="*/ 850219 h 1673149"/>
                <a:gd name="connsiteX54" fmla="*/ 12185 w 2071967"/>
                <a:gd name="connsiteY54" fmla="*/ 1100251 h 1673149"/>
                <a:gd name="connsiteX55" fmla="*/ 52667 w 2071967"/>
                <a:gd name="connsiteY55" fmla="*/ 1335996 h 1673149"/>
                <a:gd name="connsiteX56" fmla="*/ 102673 w 2071967"/>
                <a:gd name="connsiteY56" fmla="*/ 1543164 h 1673149"/>
                <a:gd name="connsiteX0" fmla="*/ 102673 w 2071967"/>
                <a:gd name="connsiteY0" fmla="*/ 1543164 h 1673149"/>
                <a:gd name="connsiteX1" fmla="*/ 155060 w 2071967"/>
                <a:gd name="connsiteY1" fmla="*/ 1602695 h 1673149"/>
                <a:gd name="connsiteX2" fmla="*/ 178873 w 2071967"/>
                <a:gd name="connsiteY2" fmla="*/ 1669369 h 1673149"/>
                <a:gd name="connsiteX3" fmla="*/ 169348 w 2071967"/>
                <a:gd name="connsiteY3" fmla="*/ 1481250 h 1673149"/>
                <a:gd name="connsiteX4" fmla="*/ 171729 w 2071967"/>
                <a:gd name="connsiteY4" fmla="*/ 1314564 h 1673149"/>
                <a:gd name="connsiteX5" fmla="*/ 166967 w 2071967"/>
                <a:gd name="connsiteY5" fmla="*/ 1247889 h 1673149"/>
                <a:gd name="connsiteX6" fmla="*/ 176492 w 2071967"/>
                <a:gd name="connsiteY6" fmla="*/ 1119301 h 1673149"/>
                <a:gd name="connsiteX7" fmla="*/ 190779 w 2071967"/>
                <a:gd name="connsiteY7" fmla="*/ 1052626 h 1673149"/>
                <a:gd name="connsiteX8" fmla="*/ 224117 w 2071967"/>
                <a:gd name="connsiteY8" fmla="*/ 895464 h 1673149"/>
                <a:gd name="connsiteX9" fmla="*/ 266979 w 2071967"/>
                <a:gd name="connsiteY9" fmla="*/ 800213 h 1673149"/>
                <a:gd name="connsiteX10" fmla="*/ 383659 w 2071967"/>
                <a:gd name="connsiteY10" fmla="*/ 666861 h 1673149"/>
                <a:gd name="connsiteX11" fmla="*/ 547967 w 2071967"/>
                <a:gd name="connsiteY11" fmla="*/ 573995 h 1673149"/>
                <a:gd name="connsiteX12" fmla="*/ 695604 w 2071967"/>
                <a:gd name="connsiteY12" fmla="*/ 554944 h 1673149"/>
                <a:gd name="connsiteX13" fmla="*/ 869436 w 2071967"/>
                <a:gd name="connsiteY13" fmla="*/ 521607 h 1673149"/>
                <a:gd name="connsiteX14" fmla="*/ 986117 w 2071967"/>
                <a:gd name="connsiteY14" fmla="*/ 500176 h 1673149"/>
                <a:gd name="connsiteX15" fmla="*/ 1202810 w 2071967"/>
                <a:gd name="connsiteY15" fmla="*/ 490650 h 1673149"/>
                <a:gd name="connsiteX16" fmla="*/ 1343305 w 2071967"/>
                <a:gd name="connsiteY16" fmla="*/ 502557 h 1673149"/>
                <a:gd name="connsiteX17" fmla="*/ 1505229 w 2071967"/>
                <a:gd name="connsiteY17" fmla="*/ 533513 h 1673149"/>
                <a:gd name="connsiteX18" fmla="*/ 1647471 w 2071967"/>
                <a:gd name="connsiteY18" fmla="*/ 596693 h 1673149"/>
                <a:gd name="connsiteX19" fmla="*/ 1686204 w 2071967"/>
                <a:gd name="connsiteY19" fmla="*/ 618714 h 1673149"/>
                <a:gd name="connsiteX20" fmla="*/ 1714779 w 2071967"/>
                <a:gd name="connsiteY20" fmla="*/ 638922 h 1673149"/>
                <a:gd name="connsiteX21" fmla="*/ 1752879 w 2071967"/>
                <a:gd name="connsiteY21" fmla="*/ 681151 h 1673149"/>
                <a:gd name="connsiteX22" fmla="*/ 1771929 w 2071967"/>
                <a:gd name="connsiteY22" fmla="*/ 709726 h 1673149"/>
                <a:gd name="connsiteX23" fmla="*/ 1800504 w 2071967"/>
                <a:gd name="connsiteY23" fmla="*/ 762114 h 1673149"/>
                <a:gd name="connsiteX24" fmla="*/ 1843367 w 2071967"/>
                <a:gd name="connsiteY24" fmla="*/ 833551 h 1673149"/>
                <a:gd name="connsiteX25" fmla="*/ 1857654 w 2071967"/>
                <a:gd name="connsiteY25" fmla="*/ 862126 h 1673149"/>
                <a:gd name="connsiteX26" fmla="*/ 1867179 w 2071967"/>
                <a:gd name="connsiteY26" fmla="*/ 890701 h 1673149"/>
                <a:gd name="connsiteX27" fmla="*/ 1886229 w 2071967"/>
                <a:gd name="connsiteY27" fmla="*/ 933564 h 1673149"/>
                <a:gd name="connsiteX28" fmla="*/ 1905279 w 2071967"/>
                <a:gd name="connsiteY28" fmla="*/ 985951 h 1673149"/>
                <a:gd name="connsiteX29" fmla="*/ 1919567 w 2071967"/>
                <a:gd name="connsiteY29" fmla="*/ 1038339 h 1673149"/>
                <a:gd name="connsiteX30" fmla="*/ 1929092 w 2071967"/>
                <a:gd name="connsiteY30" fmla="*/ 1095489 h 1673149"/>
                <a:gd name="connsiteX31" fmla="*/ 1940998 w 2071967"/>
                <a:gd name="connsiteY31" fmla="*/ 1231220 h 1673149"/>
                <a:gd name="connsiteX32" fmla="*/ 1952904 w 2071967"/>
                <a:gd name="connsiteY32" fmla="*/ 1290751 h 1673149"/>
                <a:gd name="connsiteX33" fmla="*/ 1945760 w 2071967"/>
                <a:gd name="connsiteY33" fmla="*/ 1457439 h 1673149"/>
                <a:gd name="connsiteX34" fmla="*/ 1940998 w 2071967"/>
                <a:gd name="connsiteY34" fmla="*/ 1640795 h 1673149"/>
                <a:gd name="connsiteX35" fmla="*/ 1943379 w 2071967"/>
                <a:gd name="connsiteY35" fmla="*/ 1664608 h 1673149"/>
                <a:gd name="connsiteX36" fmla="*/ 1983861 w 2071967"/>
                <a:gd name="connsiteY36" fmla="*/ 1550307 h 1673149"/>
                <a:gd name="connsiteX37" fmla="*/ 1991004 w 2071967"/>
                <a:gd name="connsiteY37" fmla="*/ 1490776 h 1673149"/>
                <a:gd name="connsiteX38" fmla="*/ 1995767 w 2071967"/>
                <a:gd name="connsiteY38" fmla="*/ 1462201 h 1673149"/>
                <a:gd name="connsiteX39" fmla="*/ 2019579 w 2071967"/>
                <a:gd name="connsiteY39" fmla="*/ 1376476 h 1673149"/>
                <a:gd name="connsiteX40" fmla="*/ 2071967 w 2071967"/>
                <a:gd name="connsiteY40" fmla="*/ 1133588 h 1673149"/>
                <a:gd name="connsiteX41" fmla="*/ 2057678 w 2071967"/>
                <a:gd name="connsiteY41" fmla="*/ 997859 h 1673149"/>
                <a:gd name="connsiteX42" fmla="*/ 2050536 w 2071967"/>
                <a:gd name="connsiteY42" fmla="*/ 924039 h 1673149"/>
                <a:gd name="connsiteX43" fmla="*/ 2043391 w 2071967"/>
                <a:gd name="connsiteY43" fmla="*/ 833551 h 1673149"/>
                <a:gd name="connsiteX44" fmla="*/ 1996247 w 2071967"/>
                <a:gd name="connsiteY44" fmla="*/ 638289 h 1673149"/>
                <a:gd name="connsiteX45" fmla="*/ 1868293 w 2071967"/>
                <a:gd name="connsiteY45" fmla="*/ 420163 h 1673149"/>
                <a:gd name="connsiteX46" fmla="*/ 1640469 w 2071967"/>
                <a:gd name="connsiteY46" fmla="*/ 186955 h 1673149"/>
                <a:gd name="connsiteX47" fmla="*/ 1402835 w 2071967"/>
                <a:gd name="connsiteY47" fmla="*/ 64408 h 1673149"/>
                <a:gd name="connsiteX48" fmla="*/ 1036123 w 2071967"/>
                <a:gd name="connsiteY48" fmla="*/ 114 h 1673149"/>
                <a:gd name="connsiteX49" fmla="*/ 624167 w 2071967"/>
                <a:gd name="connsiteY49" fmla="*/ 78696 h 1673149"/>
                <a:gd name="connsiteX50" fmla="*/ 421279 w 2071967"/>
                <a:gd name="connsiteY50" fmla="*/ 209183 h 1673149"/>
                <a:gd name="connsiteX51" fmla="*/ 226499 w 2071967"/>
                <a:gd name="connsiteY51" fmla="*/ 390638 h 1673149"/>
                <a:gd name="connsiteX52" fmla="*/ 81241 w 2071967"/>
                <a:gd name="connsiteY52" fmla="*/ 633527 h 1673149"/>
                <a:gd name="connsiteX53" fmla="*/ 5042 w 2071967"/>
                <a:gd name="connsiteY53" fmla="*/ 850219 h 1673149"/>
                <a:gd name="connsiteX54" fmla="*/ 12185 w 2071967"/>
                <a:gd name="connsiteY54" fmla="*/ 1100251 h 1673149"/>
                <a:gd name="connsiteX55" fmla="*/ 52667 w 2071967"/>
                <a:gd name="connsiteY55" fmla="*/ 1335996 h 1673149"/>
                <a:gd name="connsiteX56" fmla="*/ 102673 w 2071967"/>
                <a:gd name="connsiteY56" fmla="*/ 1543164 h 1673149"/>
                <a:gd name="connsiteX0" fmla="*/ 102673 w 2071967"/>
                <a:gd name="connsiteY0" fmla="*/ 1543232 h 1673217"/>
                <a:gd name="connsiteX1" fmla="*/ 155060 w 2071967"/>
                <a:gd name="connsiteY1" fmla="*/ 1602763 h 1673217"/>
                <a:gd name="connsiteX2" fmla="*/ 178873 w 2071967"/>
                <a:gd name="connsiteY2" fmla="*/ 1669437 h 1673217"/>
                <a:gd name="connsiteX3" fmla="*/ 169348 w 2071967"/>
                <a:gd name="connsiteY3" fmla="*/ 1481318 h 1673217"/>
                <a:gd name="connsiteX4" fmla="*/ 171729 w 2071967"/>
                <a:gd name="connsiteY4" fmla="*/ 1314632 h 1673217"/>
                <a:gd name="connsiteX5" fmla="*/ 166967 w 2071967"/>
                <a:gd name="connsiteY5" fmla="*/ 1247957 h 1673217"/>
                <a:gd name="connsiteX6" fmla="*/ 176492 w 2071967"/>
                <a:gd name="connsiteY6" fmla="*/ 1119369 h 1673217"/>
                <a:gd name="connsiteX7" fmla="*/ 190779 w 2071967"/>
                <a:gd name="connsiteY7" fmla="*/ 1052694 h 1673217"/>
                <a:gd name="connsiteX8" fmla="*/ 224117 w 2071967"/>
                <a:gd name="connsiteY8" fmla="*/ 895532 h 1673217"/>
                <a:gd name="connsiteX9" fmla="*/ 266979 w 2071967"/>
                <a:gd name="connsiteY9" fmla="*/ 800281 h 1673217"/>
                <a:gd name="connsiteX10" fmla="*/ 383659 w 2071967"/>
                <a:gd name="connsiteY10" fmla="*/ 666929 h 1673217"/>
                <a:gd name="connsiteX11" fmla="*/ 547967 w 2071967"/>
                <a:gd name="connsiteY11" fmla="*/ 574063 h 1673217"/>
                <a:gd name="connsiteX12" fmla="*/ 695604 w 2071967"/>
                <a:gd name="connsiteY12" fmla="*/ 555012 h 1673217"/>
                <a:gd name="connsiteX13" fmla="*/ 869436 w 2071967"/>
                <a:gd name="connsiteY13" fmla="*/ 521675 h 1673217"/>
                <a:gd name="connsiteX14" fmla="*/ 986117 w 2071967"/>
                <a:gd name="connsiteY14" fmla="*/ 500244 h 1673217"/>
                <a:gd name="connsiteX15" fmla="*/ 1202810 w 2071967"/>
                <a:gd name="connsiteY15" fmla="*/ 490718 h 1673217"/>
                <a:gd name="connsiteX16" fmla="*/ 1343305 w 2071967"/>
                <a:gd name="connsiteY16" fmla="*/ 502625 h 1673217"/>
                <a:gd name="connsiteX17" fmla="*/ 1505229 w 2071967"/>
                <a:gd name="connsiteY17" fmla="*/ 533581 h 1673217"/>
                <a:gd name="connsiteX18" fmla="*/ 1647471 w 2071967"/>
                <a:gd name="connsiteY18" fmla="*/ 596761 h 1673217"/>
                <a:gd name="connsiteX19" fmla="*/ 1686204 w 2071967"/>
                <a:gd name="connsiteY19" fmla="*/ 618782 h 1673217"/>
                <a:gd name="connsiteX20" fmla="*/ 1714779 w 2071967"/>
                <a:gd name="connsiteY20" fmla="*/ 638990 h 1673217"/>
                <a:gd name="connsiteX21" fmla="*/ 1752879 w 2071967"/>
                <a:gd name="connsiteY21" fmla="*/ 681219 h 1673217"/>
                <a:gd name="connsiteX22" fmla="*/ 1771929 w 2071967"/>
                <a:gd name="connsiteY22" fmla="*/ 709794 h 1673217"/>
                <a:gd name="connsiteX23" fmla="*/ 1800504 w 2071967"/>
                <a:gd name="connsiteY23" fmla="*/ 762182 h 1673217"/>
                <a:gd name="connsiteX24" fmla="*/ 1843367 w 2071967"/>
                <a:gd name="connsiteY24" fmla="*/ 833619 h 1673217"/>
                <a:gd name="connsiteX25" fmla="*/ 1857654 w 2071967"/>
                <a:gd name="connsiteY25" fmla="*/ 862194 h 1673217"/>
                <a:gd name="connsiteX26" fmla="*/ 1867179 w 2071967"/>
                <a:gd name="connsiteY26" fmla="*/ 890769 h 1673217"/>
                <a:gd name="connsiteX27" fmla="*/ 1886229 w 2071967"/>
                <a:gd name="connsiteY27" fmla="*/ 933632 h 1673217"/>
                <a:gd name="connsiteX28" fmla="*/ 1905279 w 2071967"/>
                <a:gd name="connsiteY28" fmla="*/ 986019 h 1673217"/>
                <a:gd name="connsiteX29" fmla="*/ 1919567 w 2071967"/>
                <a:gd name="connsiteY29" fmla="*/ 1038407 h 1673217"/>
                <a:gd name="connsiteX30" fmla="*/ 1929092 w 2071967"/>
                <a:gd name="connsiteY30" fmla="*/ 1095557 h 1673217"/>
                <a:gd name="connsiteX31" fmla="*/ 1940998 w 2071967"/>
                <a:gd name="connsiteY31" fmla="*/ 1231288 h 1673217"/>
                <a:gd name="connsiteX32" fmla="*/ 1952904 w 2071967"/>
                <a:gd name="connsiteY32" fmla="*/ 1290819 h 1673217"/>
                <a:gd name="connsiteX33" fmla="*/ 1945760 w 2071967"/>
                <a:gd name="connsiteY33" fmla="*/ 1457507 h 1673217"/>
                <a:gd name="connsiteX34" fmla="*/ 1940998 w 2071967"/>
                <a:gd name="connsiteY34" fmla="*/ 1640863 h 1673217"/>
                <a:gd name="connsiteX35" fmla="*/ 1943379 w 2071967"/>
                <a:gd name="connsiteY35" fmla="*/ 1664676 h 1673217"/>
                <a:gd name="connsiteX36" fmla="*/ 1983861 w 2071967"/>
                <a:gd name="connsiteY36" fmla="*/ 1550375 h 1673217"/>
                <a:gd name="connsiteX37" fmla="*/ 1991004 w 2071967"/>
                <a:gd name="connsiteY37" fmla="*/ 1490844 h 1673217"/>
                <a:gd name="connsiteX38" fmla="*/ 1995767 w 2071967"/>
                <a:gd name="connsiteY38" fmla="*/ 1462269 h 1673217"/>
                <a:gd name="connsiteX39" fmla="*/ 2019579 w 2071967"/>
                <a:gd name="connsiteY39" fmla="*/ 1376544 h 1673217"/>
                <a:gd name="connsiteX40" fmla="*/ 2071967 w 2071967"/>
                <a:gd name="connsiteY40" fmla="*/ 1133656 h 1673217"/>
                <a:gd name="connsiteX41" fmla="*/ 2057678 w 2071967"/>
                <a:gd name="connsiteY41" fmla="*/ 997927 h 1673217"/>
                <a:gd name="connsiteX42" fmla="*/ 2050536 w 2071967"/>
                <a:gd name="connsiteY42" fmla="*/ 924107 h 1673217"/>
                <a:gd name="connsiteX43" fmla="*/ 2043391 w 2071967"/>
                <a:gd name="connsiteY43" fmla="*/ 833619 h 1673217"/>
                <a:gd name="connsiteX44" fmla="*/ 1996247 w 2071967"/>
                <a:gd name="connsiteY44" fmla="*/ 638357 h 1673217"/>
                <a:gd name="connsiteX45" fmla="*/ 1868293 w 2071967"/>
                <a:gd name="connsiteY45" fmla="*/ 420231 h 1673217"/>
                <a:gd name="connsiteX46" fmla="*/ 1640469 w 2071967"/>
                <a:gd name="connsiteY46" fmla="*/ 187023 h 1673217"/>
                <a:gd name="connsiteX47" fmla="*/ 1402835 w 2071967"/>
                <a:gd name="connsiteY47" fmla="*/ 64476 h 1673217"/>
                <a:gd name="connsiteX48" fmla="*/ 1036123 w 2071967"/>
                <a:gd name="connsiteY48" fmla="*/ 182 h 1673217"/>
                <a:gd name="connsiteX49" fmla="*/ 634489 w 2071967"/>
                <a:gd name="connsiteY49" fmla="*/ 82893 h 1673217"/>
                <a:gd name="connsiteX50" fmla="*/ 421279 w 2071967"/>
                <a:gd name="connsiteY50" fmla="*/ 209251 h 1673217"/>
                <a:gd name="connsiteX51" fmla="*/ 226499 w 2071967"/>
                <a:gd name="connsiteY51" fmla="*/ 390706 h 1673217"/>
                <a:gd name="connsiteX52" fmla="*/ 81241 w 2071967"/>
                <a:gd name="connsiteY52" fmla="*/ 633595 h 1673217"/>
                <a:gd name="connsiteX53" fmla="*/ 5042 w 2071967"/>
                <a:gd name="connsiteY53" fmla="*/ 850287 h 1673217"/>
                <a:gd name="connsiteX54" fmla="*/ 12185 w 2071967"/>
                <a:gd name="connsiteY54" fmla="*/ 1100319 h 1673217"/>
                <a:gd name="connsiteX55" fmla="*/ 52667 w 2071967"/>
                <a:gd name="connsiteY55" fmla="*/ 1336064 h 1673217"/>
                <a:gd name="connsiteX56" fmla="*/ 102673 w 2071967"/>
                <a:gd name="connsiteY56" fmla="*/ 1543232 h 1673217"/>
                <a:gd name="connsiteX0" fmla="*/ 102673 w 2071967"/>
                <a:gd name="connsiteY0" fmla="*/ 1544748 h 1674733"/>
                <a:gd name="connsiteX1" fmla="*/ 155060 w 2071967"/>
                <a:gd name="connsiteY1" fmla="*/ 1604279 h 1674733"/>
                <a:gd name="connsiteX2" fmla="*/ 178873 w 2071967"/>
                <a:gd name="connsiteY2" fmla="*/ 1670953 h 1674733"/>
                <a:gd name="connsiteX3" fmla="*/ 169348 w 2071967"/>
                <a:gd name="connsiteY3" fmla="*/ 1482834 h 1674733"/>
                <a:gd name="connsiteX4" fmla="*/ 171729 w 2071967"/>
                <a:gd name="connsiteY4" fmla="*/ 1316148 h 1674733"/>
                <a:gd name="connsiteX5" fmla="*/ 166967 w 2071967"/>
                <a:gd name="connsiteY5" fmla="*/ 1249473 h 1674733"/>
                <a:gd name="connsiteX6" fmla="*/ 176492 w 2071967"/>
                <a:gd name="connsiteY6" fmla="*/ 1120885 h 1674733"/>
                <a:gd name="connsiteX7" fmla="*/ 190779 w 2071967"/>
                <a:gd name="connsiteY7" fmla="*/ 1054210 h 1674733"/>
                <a:gd name="connsiteX8" fmla="*/ 224117 w 2071967"/>
                <a:gd name="connsiteY8" fmla="*/ 897048 h 1674733"/>
                <a:gd name="connsiteX9" fmla="*/ 266979 w 2071967"/>
                <a:gd name="connsiteY9" fmla="*/ 801797 h 1674733"/>
                <a:gd name="connsiteX10" fmla="*/ 383659 w 2071967"/>
                <a:gd name="connsiteY10" fmla="*/ 668445 h 1674733"/>
                <a:gd name="connsiteX11" fmla="*/ 547967 w 2071967"/>
                <a:gd name="connsiteY11" fmla="*/ 575579 h 1674733"/>
                <a:gd name="connsiteX12" fmla="*/ 695604 w 2071967"/>
                <a:gd name="connsiteY12" fmla="*/ 556528 h 1674733"/>
                <a:gd name="connsiteX13" fmla="*/ 869436 w 2071967"/>
                <a:gd name="connsiteY13" fmla="*/ 523191 h 1674733"/>
                <a:gd name="connsiteX14" fmla="*/ 986117 w 2071967"/>
                <a:gd name="connsiteY14" fmla="*/ 501760 h 1674733"/>
                <a:gd name="connsiteX15" fmla="*/ 1202810 w 2071967"/>
                <a:gd name="connsiteY15" fmla="*/ 492234 h 1674733"/>
                <a:gd name="connsiteX16" fmla="*/ 1343305 w 2071967"/>
                <a:gd name="connsiteY16" fmla="*/ 504141 h 1674733"/>
                <a:gd name="connsiteX17" fmla="*/ 1505229 w 2071967"/>
                <a:gd name="connsiteY17" fmla="*/ 535097 h 1674733"/>
                <a:gd name="connsiteX18" fmla="*/ 1647471 w 2071967"/>
                <a:gd name="connsiteY18" fmla="*/ 598277 h 1674733"/>
                <a:gd name="connsiteX19" fmla="*/ 1686204 w 2071967"/>
                <a:gd name="connsiteY19" fmla="*/ 620298 h 1674733"/>
                <a:gd name="connsiteX20" fmla="*/ 1714779 w 2071967"/>
                <a:gd name="connsiteY20" fmla="*/ 640506 h 1674733"/>
                <a:gd name="connsiteX21" fmla="*/ 1752879 w 2071967"/>
                <a:gd name="connsiteY21" fmla="*/ 682735 h 1674733"/>
                <a:gd name="connsiteX22" fmla="*/ 1771929 w 2071967"/>
                <a:gd name="connsiteY22" fmla="*/ 711310 h 1674733"/>
                <a:gd name="connsiteX23" fmla="*/ 1800504 w 2071967"/>
                <a:gd name="connsiteY23" fmla="*/ 763698 h 1674733"/>
                <a:gd name="connsiteX24" fmla="*/ 1843367 w 2071967"/>
                <a:gd name="connsiteY24" fmla="*/ 835135 h 1674733"/>
                <a:gd name="connsiteX25" fmla="*/ 1857654 w 2071967"/>
                <a:gd name="connsiteY25" fmla="*/ 863710 h 1674733"/>
                <a:gd name="connsiteX26" fmla="*/ 1867179 w 2071967"/>
                <a:gd name="connsiteY26" fmla="*/ 892285 h 1674733"/>
                <a:gd name="connsiteX27" fmla="*/ 1886229 w 2071967"/>
                <a:gd name="connsiteY27" fmla="*/ 935148 h 1674733"/>
                <a:gd name="connsiteX28" fmla="*/ 1905279 w 2071967"/>
                <a:gd name="connsiteY28" fmla="*/ 987535 h 1674733"/>
                <a:gd name="connsiteX29" fmla="*/ 1919567 w 2071967"/>
                <a:gd name="connsiteY29" fmla="*/ 1039923 h 1674733"/>
                <a:gd name="connsiteX30" fmla="*/ 1929092 w 2071967"/>
                <a:gd name="connsiteY30" fmla="*/ 1097073 h 1674733"/>
                <a:gd name="connsiteX31" fmla="*/ 1940998 w 2071967"/>
                <a:gd name="connsiteY31" fmla="*/ 1232804 h 1674733"/>
                <a:gd name="connsiteX32" fmla="*/ 1952904 w 2071967"/>
                <a:gd name="connsiteY32" fmla="*/ 1292335 h 1674733"/>
                <a:gd name="connsiteX33" fmla="*/ 1945760 w 2071967"/>
                <a:gd name="connsiteY33" fmla="*/ 1459023 h 1674733"/>
                <a:gd name="connsiteX34" fmla="*/ 1940998 w 2071967"/>
                <a:gd name="connsiteY34" fmla="*/ 1642379 h 1674733"/>
                <a:gd name="connsiteX35" fmla="*/ 1943379 w 2071967"/>
                <a:gd name="connsiteY35" fmla="*/ 1666192 h 1674733"/>
                <a:gd name="connsiteX36" fmla="*/ 1983861 w 2071967"/>
                <a:gd name="connsiteY36" fmla="*/ 1551891 h 1674733"/>
                <a:gd name="connsiteX37" fmla="*/ 1991004 w 2071967"/>
                <a:gd name="connsiteY37" fmla="*/ 1492360 h 1674733"/>
                <a:gd name="connsiteX38" fmla="*/ 1995767 w 2071967"/>
                <a:gd name="connsiteY38" fmla="*/ 1463785 h 1674733"/>
                <a:gd name="connsiteX39" fmla="*/ 2019579 w 2071967"/>
                <a:gd name="connsiteY39" fmla="*/ 1378060 h 1674733"/>
                <a:gd name="connsiteX40" fmla="*/ 2071967 w 2071967"/>
                <a:gd name="connsiteY40" fmla="*/ 1135172 h 1674733"/>
                <a:gd name="connsiteX41" fmla="*/ 2057678 w 2071967"/>
                <a:gd name="connsiteY41" fmla="*/ 999443 h 1674733"/>
                <a:gd name="connsiteX42" fmla="*/ 2050536 w 2071967"/>
                <a:gd name="connsiteY42" fmla="*/ 925623 h 1674733"/>
                <a:gd name="connsiteX43" fmla="*/ 2043391 w 2071967"/>
                <a:gd name="connsiteY43" fmla="*/ 835135 h 1674733"/>
                <a:gd name="connsiteX44" fmla="*/ 1996247 w 2071967"/>
                <a:gd name="connsiteY44" fmla="*/ 639873 h 1674733"/>
                <a:gd name="connsiteX45" fmla="*/ 1868293 w 2071967"/>
                <a:gd name="connsiteY45" fmla="*/ 421747 h 1674733"/>
                <a:gd name="connsiteX46" fmla="*/ 1640469 w 2071967"/>
                <a:gd name="connsiteY46" fmla="*/ 188539 h 1674733"/>
                <a:gd name="connsiteX47" fmla="*/ 1402835 w 2071967"/>
                <a:gd name="connsiteY47" fmla="*/ 65992 h 1674733"/>
                <a:gd name="connsiteX48" fmla="*/ 1036123 w 2071967"/>
                <a:gd name="connsiteY48" fmla="*/ 1698 h 1674733"/>
                <a:gd name="connsiteX49" fmla="*/ 798070 w 2071967"/>
                <a:gd name="connsiteY49" fmla="*/ 24282 h 1674733"/>
                <a:gd name="connsiteX50" fmla="*/ 634489 w 2071967"/>
                <a:gd name="connsiteY50" fmla="*/ 84409 h 1674733"/>
                <a:gd name="connsiteX51" fmla="*/ 421279 w 2071967"/>
                <a:gd name="connsiteY51" fmla="*/ 210767 h 1674733"/>
                <a:gd name="connsiteX52" fmla="*/ 226499 w 2071967"/>
                <a:gd name="connsiteY52" fmla="*/ 392222 h 1674733"/>
                <a:gd name="connsiteX53" fmla="*/ 81241 w 2071967"/>
                <a:gd name="connsiteY53" fmla="*/ 635111 h 1674733"/>
                <a:gd name="connsiteX54" fmla="*/ 5042 w 2071967"/>
                <a:gd name="connsiteY54" fmla="*/ 851803 h 1674733"/>
                <a:gd name="connsiteX55" fmla="*/ 12185 w 2071967"/>
                <a:gd name="connsiteY55" fmla="*/ 1101835 h 1674733"/>
                <a:gd name="connsiteX56" fmla="*/ 52667 w 2071967"/>
                <a:gd name="connsiteY56" fmla="*/ 1337580 h 1674733"/>
                <a:gd name="connsiteX57" fmla="*/ 102673 w 2071967"/>
                <a:gd name="connsiteY57" fmla="*/ 1544748 h 1674733"/>
                <a:gd name="connsiteX0" fmla="*/ 102673 w 2071967"/>
                <a:gd name="connsiteY0" fmla="*/ 1544748 h 1674733"/>
                <a:gd name="connsiteX1" fmla="*/ 155060 w 2071967"/>
                <a:gd name="connsiteY1" fmla="*/ 1604279 h 1674733"/>
                <a:gd name="connsiteX2" fmla="*/ 178873 w 2071967"/>
                <a:gd name="connsiteY2" fmla="*/ 1670953 h 1674733"/>
                <a:gd name="connsiteX3" fmla="*/ 169348 w 2071967"/>
                <a:gd name="connsiteY3" fmla="*/ 1482834 h 1674733"/>
                <a:gd name="connsiteX4" fmla="*/ 171729 w 2071967"/>
                <a:gd name="connsiteY4" fmla="*/ 1316148 h 1674733"/>
                <a:gd name="connsiteX5" fmla="*/ 166967 w 2071967"/>
                <a:gd name="connsiteY5" fmla="*/ 1249473 h 1674733"/>
                <a:gd name="connsiteX6" fmla="*/ 176492 w 2071967"/>
                <a:gd name="connsiteY6" fmla="*/ 1120885 h 1674733"/>
                <a:gd name="connsiteX7" fmla="*/ 190779 w 2071967"/>
                <a:gd name="connsiteY7" fmla="*/ 1054210 h 1674733"/>
                <a:gd name="connsiteX8" fmla="*/ 224117 w 2071967"/>
                <a:gd name="connsiteY8" fmla="*/ 897048 h 1674733"/>
                <a:gd name="connsiteX9" fmla="*/ 266979 w 2071967"/>
                <a:gd name="connsiteY9" fmla="*/ 801797 h 1674733"/>
                <a:gd name="connsiteX10" fmla="*/ 383659 w 2071967"/>
                <a:gd name="connsiteY10" fmla="*/ 668445 h 1674733"/>
                <a:gd name="connsiteX11" fmla="*/ 547967 w 2071967"/>
                <a:gd name="connsiteY11" fmla="*/ 575579 h 1674733"/>
                <a:gd name="connsiteX12" fmla="*/ 695604 w 2071967"/>
                <a:gd name="connsiteY12" fmla="*/ 556528 h 1674733"/>
                <a:gd name="connsiteX13" fmla="*/ 869436 w 2071967"/>
                <a:gd name="connsiteY13" fmla="*/ 523191 h 1674733"/>
                <a:gd name="connsiteX14" fmla="*/ 986117 w 2071967"/>
                <a:gd name="connsiteY14" fmla="*/ 501760 h 1674733"/>
                <a:gd name="connsiteX15" fmla="*/ 1202810 w 2071967"/>
                <a:gd name="connsiteY15" fmla="*/ 492234 h 1674733"/>
                <a:gd name="connsiteX16" fmla="*/ 1343305 w 2071967"/>
                <a:gd name="connsiteY16" fmla="*/ 504141 h 1674733"/>
                <a:gd name="connsiteX17" fmla="*/ 1505229 w 2071967"/>
                <a:gd name="connsiteY17" fmla="*/ 535097 h 1674733"/>
                <a:gd name="connsiteX18" fmla="*/ 1647471 w 2071967"/>
                <a:gd name="connsiteY18" fmla="*/ 598277 h 1674733"/>
                <a:gd name="connsiteX19" fmla="*/ 1686204 w 2071967"/>
                <a:gd name="connsiteY19" fmla="*/ 620298 h 1674733"/>
                <a:gd name="connsiteX20" fmla="*/ 1714779 w 2071967"/>
                <a:gd name="connsiteY20" fmla="*/ 640506 h 1674733"/>
                <a:gd name="connsiteX21" fmla="*/ 1752879 w 2071967"/>
                <a:gd name="connsiteY21" fmla="*/ 682735 h 1674733"/>
                <a:gd name="connsiteX22" fmla="*/ 1771929 w 2071967"/>
                <a:gd name="connsiteY22" fmla="*/ 711310 h 1674733"/>
                <a:gd name="connsiteX23" fmla="*/ 1800504 w 2071967"/>
                <a:gd name="connsiteY23" fmla="*/ 763698 h 1674733"/>
                <a:gd name="connsiteX24" fmla="*/ 1843367 w 2071967"/>
                <a:gd name="connsiteY24" fmla="*/ 835135 h 1674733"/>
                <a:gd name="connsiteX25" fmla="*/ 1857654 w 2071967"/>
                <a:gd name="connsiteY25" fmla="*/ 863710 h 1674733"/>
                <a:gd name="connsiteX26" fmla="*/ 1867179 w 2071967"/>
                <a:gd name="connsiteY26" fmla="*/ 892285 h 1674733"/>
                <a:gd name="connsiteX27" fmla="*/ 1886229 w 2071967"/>
                <a:gd name="connsiteY27" fmla="*/ 935148 h 1674733"/>
                <a:gd name="connsiteX28" fmla="*/ 1905279 w 2071967"/>
                <a:gd name="connsiteY28" fmla="*/ 987535 h 1674733"/>
                <a:gd name="connsiteX29" fmla="*/ 1919567 w 2071967"/>
                <a:gd name="connsiteY29" fmla="*/ 1039923 h 1674733"/>
                <a:gd name="connsiteX30" fmla="*/ 1929092 w 2071967"/>
                <a:gd name="connsiteY30" fmla="*/ 1097073 h 1674733"/>
                <a:gd name="connsiteX31" fmla="*/ 1940998 w 2071967"/>
                <a:gd name="connsiteY31" fmla="*/ 1232804 h 1674733"/>
                <a:gd name="connsiteX32" fmla="*/ 1952904 w 2071967"/>
                <a:gd name="connsiteY32" fmla="*/ 1292335 h 1674733"/>
                <a:gd name="connsiteX33" fmla="*/ 1945760 w 2071967"/>
                <a:gd name="connsiteY33" fmla="*/ 1459023 h 1674733"/>
                <a:gd name="connsiteX34" fmla="*/ 1940998 w 2071967"/>
                <a:gd name="connsiteY34" fmla="*/ 1642379 h 1674733"/>
                <a:gd name="connsiteX35" fmla="*/ 1943379 w 2071967"/>
                <a:gd name="connsiteY35" fmla="*/ 1666192 h 1674733"/>
                <a:gd name="connsiteX36" fmla="*/ 1983861 w 2071967"/>
                <a:gd name="connsiteY36" fmla="*/ 1551891 h 1674733"/>
                <a:gd name="connsiteX37" fmla="*/ 1991004 w 2071967"/>
                <a:gd name="connsiteY37" fmla="*/ 1492360 h 1674733"/>
                <a:gd name="connsiteX38" fmla="*/ 1995767 w 2071967"/>
                <a:gd name="connsiteY38" fmla="*/ 1463785 h 1674733"/>
                <a:gd name="connsiteX39" fmla="*/ 2019579 w 2071967"/>
                <a:gd name="connsiteY39" fmla="*/ 1378060 h 1674733"/>
                <a:gd name="connsiteX40" fmla="*/ 2071967 w 2071967"/>
                <a:gd name="connsiteY40" fmla="*/ 1135172 h 1674733"/>
                <a:gd name="connsiteX41" fmla="*/ 2057678 w 2071967"/>
                <a:gd name="connsiteY41" fmla="*/ 999443 h 1674733"/>
                <a:gd name="connsiteX42" fmla="*/ 2050536 w 2071967"/>
                <a:gd name="connsiteY42" fmla="*/ 925623 h 1674733"/>
                <a:gd name="connsiteX43" fmla="*/ 2043391 w 2071967"/>
                <a:gd name="connsiteY43" fmla="*/ 835135 h 1674733"/>
                <a:gd name="connsiteX44" fmla="*/ 1996247 w 2071967"/>
                <a:gd name="connsiteY44" fmla="*/ 639873 h 1674733"/>
                <a:gd name="connsiteX45" fmla="*/ 1868293 w 2071967"/>
                <a:gd name="connsiteY45" fmla="*/ 421747 h 1674733"/>
                <a:gd name="connsiteX46" fmla="*/ 1640469 w 2071967"/>
                <a:gd name="connsiteY46" fmla="*/ 188539 h 1674733"/>
                <a:gd name="connsiteX47" fmla="*/ 1402835 w 2071967"/>
                <a:gd name="connsiteY47" fmla="*/ 65992 h 1674733"/>
                <a:gd name="connsiteX48" fmla="*/ 1036123 w 2071967"/>
                <a:gd name="connsiteY48" fmla="*/ 1698 h 1674733"/>
                <a:gd name="connsiteX49" fmla="*/ 798070 w 2071967"/>
                <a:gd name="connsiteY49" fmla="*/ 24282 h 1674733"/>
                <a:gd name="connsiteX50" fmla="*/ 620038 w 2071967"/>
                <a:gd name="connsiteY50" fmla="*/ 80280 h 1674733"/>
                <a:gd name="connsiteX51" fmla="*/ 421279 w 2071967"/>
                <a:gd name="connsiteY51" fmla="*/ 210767 h 1674733"/>
                <a:gd name="connsiteX52" fmla="*/ 226499 w 2071967"/>
                <a:gd name="connsiteY52" fmla="*/ 392222 h 1674733"/>
                <a:gd name="connsiteX53" fmla="*/ 81241 w 2071967"/>
                <a:gd name="connsiteY53" fmla="*/ 635111 h 1674733"/>
                <a:gd name="connsiteX54" fmla="*/ 5042 w 2071967"/>
                <a:gd name="connsiteY54" fmla="*/ 851803 h 1674733"/>
                <a:gd name="connsiteX55" fmla="*/ 12185 w 2071967"/>
                <a:gd name="connsiteY55" fmla="*/ 1101835 h 1674733"/>
                <a:gd name="connsiteX56" fmla="*/ 52667 w 2071967"/>
                <a:gd name="connsiteY56" fmla="*/ 1337580 h 1674733"/>
                <a:gd name="connsiteX57" fmla="*/ 102673 w 2071967"/>
                <a:gd name="connsiteY57" fmla="*/ 1544748 h 1674733"/>
                <a:gd name="connsiteX0" fmla="*/ 102673 w 2071967"/>
                <a:gd name="connsiteY0" fmla="*/ 1544748 h 1674733"/>
                <a:gd name="connsiteX1" fmla="*/ 155060 w 2071967"/>
                <a:gd name="connsiteY1" fmla="*/ 1604279 h 1674733"/>
                <a:gd name="connsiteX2" fmla="*/ 178873 w 2071967"/>
                <a:gd name="connsiteY2" fmla="*/ 1670953 h 1674733"/>
                <a:gd name="connsiteX3" fmla="*/ 169348 w 2071967"/>
                <a:gd name="connsiteY3" fmla="*/ 1482834 h 1674733"/>
                <a:gd name="connsiteX4" fmla="*/ 171729 w 2071967"/>
                <a:gd name="connsiteY4" fmla="*/ 1316148 h 1674733"/>
                <a:gd name="connsiteX5" fmla="*/ 166967 w 2071967"/>
                <a:gd name="connsiteY5" fmla="*/ 1249473 h 1674733"/>
                <a:gd name="connsiteX6" fmla="*/ 176492 w 2071967"/>
                <a:gd name="connsiteY6" fmla="*/ 1120885 h 1674733"/>
                <a:gd name="connsiteX7" fmla="*/ 190779 w 2071967"/>
                <a:gd name="connsiteY7" fmla="*/ 1054210 h 1674733"/>
                <a:gd name="connsiteX8" fmla="*/ 224117 w 2071967"/>
                <a:gd name="connsiteY8" fmla="*/ 897048 h 1674733"/>
                <a:gd name="connsiteX9" fmla="*/ 266979 w 2071967"/>
                <a:gd name="connsiteY9" fmla="*/ 801797 h 1674733"/>
                <a:gd name="connsiteX10" fmla="*/ 383659 w 2071967"/>
                <a:gd name="connsiteY10" fmla="*/ 668445 h 1674733"/>
                <a:gd name="connsiteX11" fmla="*/ 547967 w 2071967"/>
                <a:gd name="connsiteY11" fmla="*/ 575579 h 1674733"/>
                <a:gd name="connsiteX12" fmla="*/ 695604 w 2071967"/>
                <a:gd name="connsiteY12" fmla="*/ 556528 h 1674733"/>
                <a:gd name="connsiteX13" fmla="*/ 869436 w 2071967"/>
                <a:gd name="connsiteY13" fmla="*/ 523191 h 1674733"/>
                <a:gd name="connsiteX14" fmla="*/ 986117 w 2071967"/>
                <a:gd name="connsiteY14" fmla="*/ 501760 h 1674733"/>
                <a:gd name="connsiteX15" fmla="*/ 1202810 w 2071967"/>
                <a:gd name="connsiteY15" fmla="*/ 492234 h 1674733"/>
                <a:gd name="connsiteX16" fmla="*/ 1343305 w 2071967"/>
                <a:gd name="connsiteY16" fmla="*/ 504141 h 1674733"/>
                <a:gd name="connsiteX17" fmla="*/ 1505229 w 2071967"/>
                <a:gd name="connsiteY17" fmla="*/ 535097 h 1674733"/>
                <a:gd name="connsiteX18" fmla="*/ 1647471 w 2071967"/>
                <a:gd name="connsiteY18" fmla="*/ 598277 h 1674733"/>
                <a:gd name="connsiteX19" fmla="*/ 1686204 w 2071967"/>
                <a:gd name="connsiteY19" fmla="*/ 620298 h 1674733"/>
                <a:gd name="connsiteX20" fmla="*/ 1714779 w 2071967"/>
                <a:gd name="connsiteY20" fmla="*/ 640506 h 1674733"/>
                <a:gd name="connsiteX21" fmla="*/ 1752879 w 2071967"/>
                <a:gd name="connsiteY21" fmla="*/ 682735 h 1674733"/>
                <a:gd name="connsiteX22" fmla="*/ 1771929 w 2071967"/>
                <a:gd name="connsiteY22" fmla="*/ 711310 h 1674733"/>
                <a:gd name="connsiteX23" fmla="*/ 1800504 w 2071967"/>
                <a:gd name="connsiteY23" fmla="*/ 763698 h 1674733"/>
                <a:gd name="connsiteX24" fmla="*/ 1843367 w 2071967"/>
                <a:gd name="connsiteY24" fmla="*/ 835135 h 1674733"/>
                <a:gd name="connsiteX25" fmla="*/ 1857654 w 2071967"/>
                <a:gd name="connsiteY25" fmla="*/ 863710 h 1674733"/>
                <a:gd name="connsiteX26" fmla="*/ 1867179 w 2071967"/>
                <a:gd name="connsiteY26" fmla="*/ 892285 h 1674733"/>
                <a:gd name="connsiteX27" fmla="*/ 1886229 w 2071967"/>
                <a:gd name="connsiteY27" fmla="*/ 935148 h 1674733"/>
                <a:gd name="connsiteX28" fmla="*/ 1905279 w 2071967"/>
                <a:gd name="connsiteY28" fmla="*/ 987535 h 1674733"/>
                <a:gd name="connsiteX29" fmla="*/ 1919567 w 2071967"/>
                <a:gd name="connsiteY29" fmla="*/ 1039923 h 1674733"/>
                <a:gd name="connsiteX30" fmla="*/ 1929092 w 2071967"/>
                <a:gd name="connsiteY30" fmla="*/ 1097073 h 1674733"/>
                <a:gd name="connsiteX31" fmla="*/ 1940998 w 2071967"/>
                <a:gd name="connsiteY31" fmla="*/ 1232804 h 1674733"/>
                <a:gd name="connsiteX32" fmla="*/ 1952904 w 2071967"/>
                <a:gd name="connsiteY32" fmla="*/ 1292335 h 1674733"/>
                <a:gd name="connsiteX33" fmla="*/ 1945760 w 2071967"/>
                <a:gd name="connsiteY33" fmla="*/ 1459023 h 1674733"/>
                <a:gd name="connsiteX34" fmla="*/ 1940998 w 2071967"/>
                <a:gd name="connsiteY34" fmla="*/ 1642379 h 1674733"/>
                <a:gd name="connsiteX35" fmla="*/ 1943379 w 2071967"/>
                <a:gd name="connsiteY35" fmla="*/ 1666192 h 1674733"/>
                <a:gd name="connsiteX36" fmla="*/ 1983861 w 2071967"/>
                <a:gd name="connsiteY36" fmla="*/ 1551891 h 1674733"/>
                <a:gd name="connsiteX37" fmla="*/ 1991004 w 2071967"/>
                <a:gd name="connsiteY37" fmla="*/ 1492360 h 1674733"/>
                <a:gd name="connsiteX38" fmla="*/ 1995767 w 2071967"/>
                <a:gd name="connsiteY38" fmla="*/ 1463785 h 1674733"/>
                <a:gd name="connsiteX39" fmla="*/ 2019579 w 2071967"/>
                <a:gd name="connsiteY39" fmla="*/ 1378060 h 1674733"/>
                <a:gd name="connsiteX40" fmla="*/ 2071967 w 2071967"/>
                <a:gd name="connsiteY40" fmla="*/ 1135172 h 1674733"/>
                <a:gd name="connsiteX41" fmla="*/ 2057678 w 2071967"/>
                <a:gd name="connsiteY41" fmla="*/ 999443 h 1674733"/>
                <a:gd name="connsiteX42" fmla="*/ 2050536 w 2071967"/>
                <a:gd name="connsiteY42" fmla="*/ 925623 h 1674733"/>
                <a:gd name="connsiteX43" fmla="*/ 2043391 w 2071967"/>
                <a:gd name="connsiteY43" fmla="*/ 835135 h 1674733"/>
                <a:gd name="connsiteX44" fmla="*/ 1996247 w 2071967"/>
                <a:gd name="connsiteY44" fmla="*/ 639873 h 1674733"/>
                <a:gd name="connsiteX45" fmla="*/ 1868293 w 2071967"/>
                <a:gd name="connsiteY45" fmla="*/ 421747 h 1674733"/>
                <a:gd name="connsiteX46" fmla="*/ 1640469 w 2071967"/>
                <a:gd name="connsiteY46" fmla="*/ 188539 h 1674733"/>
                <a:gd name="connsiteX47" fmla="*/ 1402835 w 2071967"/>
                <a:gd name="connsiteY47" fmla="*/ 65992 h 1674733"/>
                <a:gd name="connsiteX48" fmla="*/ 1036123 w 2071967"/>
                <a:gd name="connsiteY48" fmla="*/ 1698 h 1674733"/>
                <a:gd name="connsiteX49" fmla="*/ 798070 w 2071967"/>
                <a:gd name="connsiteY49" fmla="*/ 24282 h 1674733"/>
                <a:gd name="connsiteX50" fmla="*/ 620038 w 2071967"/>
                <a:gd name="connsiteY50" fmla="*/ 80280 h 1674733"/>
                <a:gd name="connsiteX51" fmla="*/ 421279 w 2071967"/>
                <a:gd name="connsiteY51" fmla="*/ 210767 h 1674733"/>
                <a:gd name="connsiteX52" fmla="*/ 226499 w 2071967"/>
                <a:gd name="connsiteY52" fmla="*/ 392222 h 1674733"/>
                <a:gd name="connsiteX53" fmla="*/ 81241 w 2071967"/>
                <a:gd name="connsiteY53" fmla="*/ 635111 h 1674733"/>
                <a:gd name="connsiteX54" fmla="*/ 5042 w 2071967"/>
                <a:gd name="connsiteY54" fmla="*/ 851803 h 1674733"/>
                <a:gd name="connsiteX55" fmla="*/ 12185 w 2071967"/>
                <a:gd name="connsiteY55" fmla="*/ 1101835 h 1674733"/>
                <a:gd name="connsiteX56" fmla="*/ 52667 w 2071967"/>
                <a:gd name="connsiteY56" fmla="*/ 1337580 h 1674733"/>
                <a:gd name="connsiteX57" fmla="*/ 102673 w 2071967"/>
                <a:gd name="connsiteY57" fmla="*/ 1544748 h 1674733"/>
                <a:gd name="connsiteX0" fmla="*/ 102673 w 2071967"/>
                <a:gd name="connsiteY0" fmla="*/ 1544748 h 1674733"/>
                <a:gd name="connsiteX1" fmla="*/ 155060 w 2071967"/>
                <a:gd name="connsiteY1" fmla="*/ 1604279 h 1674733"/>
                <a:gd name="connsiteX2" fmla="*/ 178873 w 2071967"/>
                <a:gd name="connsiteY2" fmla="*/ 1670953 h 1674733"/>
                <a:gd name="connsiteX3" fmla="*/ 169348 w 2071967"/>
                <a:gd name="connsiteY3" fmla="*/ 1482834 h 1674733"/>
                <a:gd name="connsiteX4" fmla="*/ 171729 w 2071967"/>
                <a:gd name="connsiteY4" fmla="*/ 1316148 h 1674733"/>
                <a:gd name="connsiteX5" fmla="*/ 166967 w 2071967"/>
                <a:gd name="connsiteY5" fmla="*/ 1249473 h 1674733"/>
                <a:gd name="connsiteX6" fmla="*/ 176492 w 2071967"/>
                <a:gd name="connsiteY6" fmla="*/ 1120885 h 1674733"/>
                <a:gd name="connsiteX7" fmla="*/ 190779 w 2071967"/>
                <a:gd name="connsiteY7" fmla="*/ 1054210 h 1674733"/>
                <a:gd name="connsiteX8" fmla="*/ 224117 w 2071967"/>
                <a:gd name="connsiteY8" fmla="*/ 897048 h 1674733"/>
                <a:gd name="connsiteX9" fmla="*/ 266979 w 2071967"/>
                <a:gd name="connsiteY9" fmla="*/ 801797 h 1674733"/>
                <a:gd name="connsiteX10" fmla="*/ 383659 w 2071967"/>
                <a:gd name="connsiteY10" fmla="*/ 668445 h 1674733"/>
                <a:gd name="connsiteX11" fmla="*/ 547967 w 2071967"/>
                <a:gd name="connsiteY11" fmla="*/ 590030 h 1674733"/>
                <a:gd name="connsiteX12" fmla="*/ 695604 w 2071967"/>
                <a:gd name="connsiteY12" fmla="*/ 556528 h 1674733"/>
                <a:gd name="connsiteX13" fmla="*/ 869436 w 2071967"/>
                <a:gd name="connsiteY13" fmla="*/ 523191 h 1674733"/>
                <a:gd name="connsiteX14" fmla="*/ 986117 w 2071967"/>
                <a:gd name="connsiteY14" fmla="*/ 501760 h 1674733"/>
                <a:gd name="connsiteX15" fmla="*/ 1202810 w 2071967"/>
                <a:gd name="connsiteY15" fmla="*/ 492234 h 1674733"/>
                <a:gd name="connsiteX16" fmla="*/ 1343305 w 2071967"/>
                <a:gd name="connsiteY16" fmla="*/ 504141 h 1674733"/>
                <a:gd name="connsiteX17" fmla="*/ 1505229 w 2071967"/>
                <a:gd name="connsiteY17" fmla="*/ 535097 h 1674733"/>
                <a:gd name="connsiteX18" fmla="*/ 1647471 w 2071967"/>
                <a:gd name="connsiteY18" fmla="*/ 598277 h 1674733"/>
                <a:gd name="connsiteX19" fmla="*/ 1686204 w 2071967"/>
                <a:gd name="connsiteY19" fmla="*/ 620298 h 1674733"/>
                <a:gd name="connsiteX20" fmla="*/ 1714779 w 2071967"/>
                <a:gd name="connsiteY20" fmla="*/ 640506 h 1674733"/>
                <a:gd name="connsiteX21" fmla="*/ 1752879 w 2071967"/>
                <a:gd name="connsiteY21" fmla="*/ 682735 h 1674733"/>
                <a:gd name="connsiteX22" fmla="*/ 1771929 w 2071967"/>
                <a:gd name="connsiteY22" fmla="*/ 711310 h 1674733"/>
                <a:gd name="connsiteX23" fmla="*/ 1800504 w 2071967"/>
                <a:gd name="connsiteY23" fmla="*/ 763698 h 1674733"/>
                <a:gd name="connsiteX24" fmla="*/ 1843367 w 2071967"/>
                <a:gd name="connsiteY24" fmla="*/ 835135 h 1674733"/>
                <a:gd name="connsiteX25" fmla="*/ 1857654 w 2071967"/>
                <a:gd name="connsiteY25" fmla="*/ 863710 h 1674733"/>
                <a:gd name="connsiteX26" fmla="*/ 1867179 w 2071967"/>
                <a:gd name="connsiteY26" fmla="*/ 892285 h 1674733"/>
                <a:gd name="connsiteX27" fmla="*/ 1886229 w 2071967"/>
                <a:gd name="connsiteY27" fmla="*/ 935148 h 1674733"/>
                <a:gd name="connsiteX28" fmla="*/ 1905279 w 2071967"/>
                <a:gd name="connsiteY28" fmla="*/ 987535 h 1674733"/>
                <a:gd name="connsiteX29" fmla="*/ 1919567 w 2071967"/>
                <a:gd name="connsiteY29" fmla="*/ 1039923 h 1674733"/>
                <a:gd name="connsiteX30" fmla="*/ 1929092 w 2071967"/>
                <a:gd name="connsiteY30" fmla="*/ 1097073 h 1674733"/>
                <a:gd name="connsiteX31" fmla="*/ 1940998 w 2071967"/>
                <a:gd name="connsiteY31" fmla="*/ 1232804 h 1674733"/>
                <a:gd name="connsiteX32" fmla="*/ 1952904 w 2071967"/>
                <a:gd name="connsiteY32" fmla="*/ 1292335 h 1674733"/>
                <a:gd name="connsiteX33" fmla="*/ 1945760 w 2071967"/>
                <a:gd name="connsiteY33" fmla="*/ 1459023 h 1674733"/>
                <a:gd name="connsiteX34" fmla="*/ 1940998 w 2071967"/>
                <a:gd name="connsiteY34" fmla="*/ 1642379 h 1674733"/>
                <a:gd name="connsiteX35" fmla="*/ 1943379 w 2071967"/>
                <a:gd name="connsiteY35" fmla="*/ 1666192 h 1674733"/>
                <a:gd name="connsiteX36" fmla="*/ 1983861 w 2071967"/>
                <a:gd name="connsiteY36" fmla="*/ 1551891 h 1674733"/>
                <a:gd name="connsiteX37" fmla="*/ 1991004 w 2071967"/>
                <a:gd name="connsiteY37" fmla="*/ 1492360 h 1674733"/>
                <a:gd name="connsiteX38" fmla="*/ 1995767 w 2071967"/>
                <a:gd name="connsiteY38" fmla="*/ 1463785 h 1674733"/>
                <a:gd name="connsiteX39" fmla="*/ 2019579 w 2071967"/>
                <a:gd name="connsiteY39" fmla="*/ 1378060 h 1674733"/>
                <a:gd name="connsiteX40" fmla="*/ 2071967 w 2071967"/>
                <a:gd name="connsiteY40" fmla="*/ 1135172 h 1674733"/>
                <a:gd name="connsiteX41" fmla="*/ 2057678 w 2071967"/>
                <a:gd name="connsiteY41" fmla="*/ 999443 h 1674733"/>
                <a:gd name="connsiteX42" fmla="*/ 2050536 w 2071967"/>
                <a:gd name="connsiteY42" fmla="*/ 925623 h 1674733"/>
                <a:gd name="connsiteX43" fmla="*/ 2043391 w 2071967"/>
                <a:gd name="connsiteY43" fmla="*/ 835135 h 1674733"/>
                <a:gd name="connsiteX44" fmla="*/ 1996247 w 2071967"/>
                <a:gd name="connsiteY44" fmla="*/ 639873 h 1674733"/>
                <a:gd name="connsiteX45" fmla="*/ 1868293 w 2071967"/>
                <a:gd name="connsiteY45" fmla="*/ 421747 h 1674733"/>
                <a:gd name="connsiteX46" fmla="*/ 1640469 w 2071967"/>
                <a:gd name="connsiteY46" fmla="*/ 188539 h 1674733"/>
                <a:gd name="connsiteX47" fmla="*/ 1402835 w 2071967"/>
                <a:gd name="connsiteY47" fmla="*/ 65992 h 1674733"/>
                <a:gd name="connsiteX48" fmla="*/ 1036123 w 2071967"/>
                <a:gd name="connsiteY48" fmla="*/ 1698 h 1674733"/>
                <a:gd name="connsiteX49" fmla="*/ 798070 w 2071967"/>
                <a:gd name="connsiteY49" fmla="*/ 24282 h 1674733"/>
                <a:gd name="connsiteX50" fmla="*/ 620038 w 2071967"/>
                <a:gd name="connsiteY50" fmla="*/ 80280 h 1674733"/>
                <a:gd name="connsiteX51" fmla="*/ 421279 w 2071967"/>
                <a:gd name="connsiteY51" fmla="*/ 210767 h 1674733"/>
                <a:gd name="connsiteX52" fmla="*/ 226499 w 2071967"/>
                <a:gd name="connsiteY52" fmla="*/ 392222 h 1674733"/>
                <a:gd name="connsiteX53" fmla="*/ 81241 w 2071967"/>
                <a:gd name="connsiteY53" fmla="*/ 635111 h 1674733"/>
                <a:gd name="connsiteX54" fmla="*/ 5042 w 2071967"/>
                <a:gd name="connsiteY54" fmla="*/ 851803 h 1674733"/>
                <a:gd name="connsiteX55" fmla="*/ 12185 w 2071967"/>
                <a:gd name="connsiteY55" fmla="*/ 1101835 h 1674733"/>
                <a:gd name="connsiteX56" fmla="*/ 52667 w 2071967"/>
                <a:gd name="connsiteY56" fmla="*/ 1337580 h 1674733"/>
                <a:gd name="connsiteX57" fmla="*/ 102673 w 2071967"/>
                <a:gd name="connsiteY57" fmla="*/ 1544748 h 1674733"/>
                <a:gd name="connsiteX0" fmla="*/ 102673 w 2071967"/>
                <a:gd name="connsiteY0" fmla="*/ 1544748 h 1674733"/>
                <a:gd name="connsiteX1" fmla="*/ 155060 w 2071967"/>
                <a:gd name="connsiteY1" fmla="*/ 1604279 h 1674733"/>
                <a:gd name="connsiteX2" fmla="*/ 178873 w 2071967"/>
                <a:gd name="connsiteY2" fmla="*/ 1670953 h 1674733"/>
                <a:gd name="connsiteX3" fmla="*/ 169348 w 2071967"/>
                <a:gd name="connsiteY3" fmla="*/ 1482834 h 1674733"/>
                <a:gd name="connsiteX4" fmla="*/ 171729 w 2071967"/>
                <a:gd name="connsiteY4" fmla="*/ 1316148 h 1674733"/>
                <a:gd name="connsiteX5" fmla="*/ 166967 w 2071967"/>
                <a:gd name="connsiteY5" fmla="*/ 1249473 h 1674733"/>
                <a:gd name="connsiteX6" fmla="*/ 176492 w 2071967"/>
                <a:gd name="connsiteY6" fmla="*/ 1120885 h 1674733"/>
                <a:gd name="connsiteX7" fmla="*/ 190779 w 2071967"/>
                <a:gd name="connsiteY7" fmla="*/ 1054210 h 1674733"/>
                <a:gd name="connsiteX8" fmla="*/ 224117 w 2071967"/>
                <a:gd name="connsiteY8" fmla="*/ 897048 h 1674733"/>
                <a:gd name="connsiteX9" fmla="*/ 266979 w 2071967"/>
                <a:gd name="connsiteY9" fmla="*/ 801797 h 1674733"/>
                <a:gd name="connsiteX10" fmla="*/ 383659 w 2071967"/>
                <a:gd name="connsiteY10" fmla="*/ 668445 h 1674733"/>
                <a:gd name="connsiteX11" fmla="*/ 547967 w 2071967"/>
                <a:gd name="connsiteY11" fmla="*/ 590030 h 1674733"/>
                <a:gd name="connsiteX12" fmla="*/ 695604 w 2071967"/>
                <a:gd name="connsiteY12" fmla="*/ 546205 h 1674733"/>
                <a:gd name="connsiteX13" fmla="*/ 869436 w 2071967"/>
                <a:gd name="connsiteY13" fmla="*/ 523191 h 1674733"/>
                <a:gd name="connsiteX14" fmla="*/ 986117 w 2071967"/>
                <a:gd name="connsiteY14" fmla="*/ 501760 h 1674733"/>
                <a:gd name="connsiteX15" fmla="*/ 1202810 w 2071967"/>
                <a:gd name="connsiteY15" fmla="*/ 492234 h 1674733"/>
                <a:gd name="connsiteX16" fmla="*/ 1343305 w 2071967"/>
                <a:gd name="connsiteY16" fmla="*/ 504141 h 1674733"/>
                <a:gd name="connsiteX17" fmla="*/ 1505229 w 2071967"/>
                <a:gd name="connsiteY17" fmla="*/ 535097 h 1674733"/>
                <a:gd name="connsiteX18" fmla="*/ 1647471 w 2071967"/>
                <a:gd name="connsiteY18" fmla="*/ 598277 h 1674733"/>
                <a:gd name="connsiteX19" fmla="*/ 1686204 w 2071967"/>
                <a:gd name="connsiteY19" fmla="*/ 620298 h 1674733"/>
                <a:gd name="connsiteX20" fmla="*/ 1714779 w 2071967"/>
                <a:gd name="connsiteY20" fmla="*/ 640506 h 1674733"/>
                <a:gd name="connsiteX21" fmla="*/ 1752879 w 2071967"/>
                <a:gd name="connsiteY21" fmla="*/ 682735 h 1674733"/>
                <a:gd name="connsiteX22" fmla="*/ 1771929 w 2071967"/>
                <a:gd name="connsiteY22" fmla="*/ 711310 h 1674733"/>
                <a:gd name="connsiteX23" fmla="*/ 1800504 w 2071967"/>
                <a:gd name="connsiteY23" fmla="*/ 763698 h 1674733"/>
                <a:gd name="connsiteX24" fmla="*/ 1843367 w 2071967"/>
                <a:gd name="connsiteY24" fmla="*/ 835135 h 1674733"/>
                <a:gd name="connsiteX25" fmla="*/ 1857654 w 2071967"/>
                <a:gd name="connsiteY25" fmla="*/ 863710 h 1674733"/>
                <a:gd name="connsiteX26" fmla="*/ 1867179 w 2071967"/>
                <a:gd name="connsiteY26" fmla="*/ 892285 h 1674733"/>
                <a:gd name="connsiteX27" fmla="*/ 1886229 w 2071967"/>
                <a:gd name="connsiteY27" fmla="*/ 935148 h 1674733"/>
                <a:gd name="connsiteX28" fmla="*/ 1905279 w 2071967"/>
                <a:gd name="connsiteY28" fmla="*/ 987535 h 1674733"/>
                <a:gd name="connsiteX29" fmla="*/ 1919567 w 2071967"/>
                <a:gd name="connsiteY29" fmla="*/ 1039923 h 1674733"/>
                <a:gd name="connsiteX30" fmla="*/ 1929092 w 2071967"/>
                <a:gd name="connsiteY30" fmla="*/ 1097073 h 1674733"/>
                <a:gd name="connsiteX31" fmla="*/ 1940998 w 2071967"/>
                <a:gd name="connsiteY31" fmla="*/ 1232804 h 1674733"/>
                <a:gd name="connsiteX32" fmla="*/ 1952904 w 2071967"/>
                <a:gd name="connsiteY32" fmla="*/ 1292335 h 1674733"/>
                <a:gd name="connsiteX33" fmla="*/ 1945760 w 2071967"/>
                <a:gd name="connsiteY33" fmla="*/ 1459023 h 1674733"/>
                <a:gd name="connsiteX34" fmla="*/ 1940998 w 2071967"/>
                <a:gd name="connsiteY34" fmla="*/ 1642379 h 1674733"/>
                <a:gd name="connsiteX35" fmla="*/ 1943379 w 2071967"/>
                <a:gd name="connsiteY35" fmla="*/ 1666192 h 1674733"/>
                <a:gd name="connsiteX36" fmla="*/ 1983861 w 2071967"/>
                <a:gd name="connsiteY36" fmla="*/ 1551891 h 1674733"/>
                <a:gd name="connsiteX37" fmla="*/ 1991004 w 2071967"/>
                <a:gd name="connsiteY37" fmla="*/ 1492360 h 1674733"/>
                <a:gd name="connsiteX38" fmla="*/ 1995767 w 2071967"/>
                <a:gd name="connsiteY38" fmla="*/ 1463785 h 1674733"/>
                <a:gd name="connsiteX39" fmla="*/ 2019579 w 2071967"/>
                <a:gd name="connsiteY39" fmla="*/ 1378060 h 1674733"/>
                <a:gd name="connsiteX40" fmla="*/ 2071967 w 2071967"/>
                <a:gd name="connsiteY40" fmla="*/ 1135172 h 1674733"/>
                <a:gd name="connsiteX41" fmla="*/ 2057678 w 2071967"/>
                <a:gd name="connsiteY41" fmla="*/ 999443 h 1674733"/>
                <a:gd name="connsiteX42" fmla="*/ 2050536 w 2071967"/>
                <a:gd name="connsiteY42" fmla="*/ 925623 h 1674733"/>
                <a:gd name="connsiteX43" fmla="*/ 2043391 w 2071967"/>
                <a:gd name="connsiteY43" fmla="*/ 835135 h 1674733"/>
                <a:gd name="connsiteX44" fmla="*/ 1996247 w 2071967"/>
                <a:gd name="connsiteY44" fmla="*/ 639873 h 1674733"/>
                <a:gd name="connsiteX45" fmla="*/ 1868293 w 2071967"/>
                <a:gd name="connsiteY45" fmla="*/ 421747 h 1674733"/>
                <a:gd name="connsiteX46" fmla="*/ 1640469 w 2071967"/>
                <a:gd name="connsiteY46" fmla="*/ 188539 h 1674733"/>
                <a:gd name="connsiteX47" fmla="*/ 1402835 w 2071967"/>
                <a:gd name="connsiteY47" fmla="*/ 65992 h 1674733"/>
                <a:gd name="connsiteX48" fmla="*/ 1036123 w 2071967"/>
                <a:gd name="connsiteY48" fmla="*/ 1698 h 1674733"/>
                <a:gd name="connsiteX49" fmla="*/ 798070 w 2071967"/>
                <a:gd name="connsiteY49" fmla="*/ 24282 h 1674733"/>
                <a:gd name="connsiteX50" fmla="*/ 620038 w 2071967"/>
                <a:gd name="connsiteY50" fmla="*/ 80280 h 1674733"/>
                <a:gd name="connsiteX51" fmla="*/ 421279 w 2071967"/>
                <a:gd name="connsiteY51" fmla="*/ 210767 h 1674733"/>
                <a:gd name="connsiteX52" fmla="*/ 226499 w 2071967"/>
                <a:gd name="connsiteY52" fmla="*/ 392222 h 1674733"/>
                <a:gd name="connsiteX53" fmla="*/ 81241 w 2071967"/>
                <a:gd name="connsiteY53" fmla="*/ 635111 h 1674733"/>
                <a:gd name="connsiteX54" fmla="*/ 5042 w 2071967"/>
                <a:gd name="connsiteY54" fmla="*/ 851803 h 1674733"/>
                <a:gd name="connsiteX55" fmla="*/ 12185 w 2071967"/>
                <a:gd name="connsiteY55" fmla="*/ 1101835 h 1674733"/>
                <a:gd name="connsiteX56" fmla="*/ 52667 w 2071967"/>
                <a:gd name="connsiteY56" fmla="*/ 1337580 h 1674733"/>
                <a:gd name="connsiteX57" fmla="*/ 102673 w 2071967"/>
                <a:gd name="connsiteY57" fmla="*/ 1544748 h 1674733"/>
                <a:gd name="connsiteX0" fmla="*/ 102673 w 2071967"/>
                <a:gd name="connsiteY0" fmla="*/ 1544748 h 1674733"/>
                <a:gd name="connsiteX1" fmla="*/ 155060 w 2071967"/>
                <a:gd name="connsiteY1" fmla="*/ 1604279 h 1674733"/>
                <a:gd name="connsiteX2" fmla="*/ 178873 w 2071967"/>
                <a:gd name="connsiteY2" fmla="*/ 1670953 h 1674733"/>
                <a:gd name="connsiteX3" fmla="*/ 169348 w 2071967"/>
                <a:gd name="connsiteY3" fmla="*/ 1482834 h 1674733"/>
                <a:gd name="connsiteX4" fmla="*/ 171729 w 2071967"/>
                <a:gd name="connsiteY4" fmla="*/ 1316148 h 1674733"/>
                <a:gd name="connsiteX5" fmla="*/ 166967 w 2071967"/>
                <a:gd name="connsiteY5" fmla="*/ 1249473 h 1674733"/>
                <a:gd name="connsiteX6" fmla="*/ 176492 w 2071967"/>
                <a:gd name="connsiteY6" fmla="*/ 1120885 h 1674733"/>
                <a:gd name="connsiteX7" fmla="*/ 190779 w 2071967"/>
                <a:gd name="connsiteY7" fmla="*/ 1054210 h 1674733"/>
                <a:gd name="connsiteX8" fmla="*/ 224117 w 2071967"/>
                <a:gd name="connsiteY8" fmla="*/ 897048 h 1674733"/>
                <a:gd name="connsiteX9" fmla="*/ 266979 w 2071967"/>
                <a:gd name="connsiteY9" fmla="*/ 801797 h 1674733"/>
                <a:gd name="connsiteX10" fmla="*/ 383659 w 2071967"/>
                <a:gd name="connsiteY10" fmla="*/ 668445 h 1674733"/>
                <a:gd name="connsiteX11" fmla="*/ 547967 w 2071967"/>
                <a:gd name="connsiteY11" fmla="*/ 590030 h 1674733"/>
                <a:gd name="connsiteX12" fmla="*/ 695604 w 2071967"/>
                <a:gd name="connsiteY12" fmla="*/ 546205 h 1674733"/>
                <a:gd name="connsiteX13" fmla="*/ 869436 w 2071967"/>
                <a:gd name="connsiteY13" fmla="*/ 523191 h 1674733"/>
                <a:gd name="connsiteX14" fmla="*/ 986117 w 2071967"/>
                <a:gd name="connsiteY14" fmla="*/ 501760 h 1674733"/>
                <a:gd name="connsiteX15" fmla="*/ 1202810 w 2071967"/>
                <a:gd name="connsiteY15" fmla="*/ 492234 h 1674733"/>
                <a:gd name="connsiteX16" fmla="*/ 1343305 w 2071967"/>
                <a:gd name="connsiteY16" fmla="*/ 504141 h 1674733"/>
                <a:gd name="connsiteX17" fmla="*/ 1505229 w 2071967"/>
                <a:gd name="connsiteY17" fmla="*/ 535097 h 1674733"/>
                <a:gd name="connsiteX18" fmla="*/ 1647471 w 2071967"/>
                <a:gd name="connsiteY18" fmla="*/ 598277 h 1674733"/>
                <a:gd name="connsiteX19" fmla="*/ 1686204 w 2071967"/>
                <a:gd name="connsiteY19" fmla="*/ 620298 h 1674733"/>
                <a:gd name="connsiteX20" fmla="*/ 1714779 w 2071967"/>
                <a:gd name="connsiteY20" fmla="*/ 640506 h 1674733"/>
                <a:gd name="connsiteX21" fmla="*/ 1752879 w 2071967"/>
                <a:gd name="connsiteY21" fmla="*/ 682735 h 1674733"/>
                <a:gd name="connsiteX22" fmla="*/ 1771929 w 2071967"/>
                <a:gd name="connsiteY22" fmla="*/ 711310 h 1674733"/>
                <a:gd name="connsiteX23" fmla="*/ 1800504 w 2071967"/>
                <a:gd name="connsiteY23" fmla="*/ 763698 h 1674733"/>
                <a:gd name="connsiteX24" fmla="*/ 1843367 w 2071967"/>
                <a:gd name="connsiteY24" fmla="*/ 835135 h 1674733"/>
                <a:gd name="connsiteX25" fmla="*/ 1857654 w 2071967"/>
                <a:gd name="connsiteY25" fmla="*/ 863710 h 1674733"/>
                <a:gd name="connsiteX26" fmla="*/ 1867179 w 2071967"/>
                <a:gd name="connsiteY26" fmla="*/ 892285 h 1674733"/>
                <a:gd name="connsiteX27" fmla="*/ 1886229 w 2071967"/>
                <a:gd name="connsiteY27" fmla="*/ 935148 h 1674733"/>
                <a:gd name="connsiteX28" fmla="*/ 1905279 w 2071967"/>
                <a:gd name="connsiteY28" fmla="*/ 987535 h 1674733"/>
                <a:gd name="connsiteX29" fmla="*/ 1919567 w 2071967"/>
                <a:gd name="connsiteY29" fmla="*/ 1039923 h 1674733"/>
                <a:gd name="connsiteX30" fmla="*/ 1929092 w 2071967"/>
                <a:gd name="connsiteY30" fmla="*/ 1097073 h 1674733"/>
                <a:gd name="connsiteX31" fmla="*/ 1940998 w 2071967"/>
                <a:gd name="connsiteY31" fmla="*/ 1232804 h 1674733"/>
                <a:gd name="connsiteX32" fmla="*/ 1952904 w 2071967"/>
                <a:gd name="connsiteY32" fmla="*/ 1292335 h 1674733"/>
                <a:gd name="connsiteX33" fmla="*/ 1945760 w 2071967"/>
                <a:gd name="connsiteY33" fmla="*/ 1459023 h 1674733"/>
                <a:gd name="connsiteX34" fmla="*/ 1940998 w 2071967"/>
                <a:gd name="connsiteY34" fmla="*/ 1642379 h 1674733"/>
                <a:gd name="connsiteX35" fmla="*/ 1943379 w 2071967"/>
                <a:gd name="connsiteY35" fmla="*/ 1666192 h 1674733"/>
                <a:gd name="connsiteX36" fmla="*/ 1983861 w 2071967"/>
                <a:gd name="connsiteY36" fmla="*/ 1551891 h 1674733"/>
                <a:gd name="connsiteX37" fmla="*/ 1991004 w 2071967"/>
                <a:gd name="connsiteY37" fmla="*/ 1492360 h 1674733"/>
                <a:gd name="connsiteX38" fmla="*/ 1995767 w 2071967"/>
                <a:gd name="connsiteY38" fmla="*/ 1463785 h 1674733"/>
                <a:gd name="connsiteX39" fmla="*/ 2019579 w 2071967"/>
                <a:gd name="connsiteY39" fmla="*/ 1378060 h 1674733"/>
                <a:gd name="connsiteX40" fmla="*/ 2071967 w 2071967"/>
                <a:gd name="connsiteY40" fmla="*/ 1135172 h 1674733"/>
                <a:gd name="connsiteX41" fmla="*/ 2057678 w 2071967"/>
                <a:gd name="connsiteY41" fmla="*/ 999443 h 1674733"/>
                <a:gd name="connsiteX42" fmla="*/ 2050536 w 2071967"/>
                <a:gd name="connsiteY42" fmla="*/ 925623 h 1674733"/>
                <a:gd name="connsiteX43" fmla="*/ 2043391 w 2071967"/>
                <a:gd name="connsiteY43" fmla="*/ 835135 h 1674733"/>
                <a:gd name="connsiteX44" fmla="*/ 1996247 w 2071967"/>
                <a:gd name="connsiteY44" fmla="*/ 639873 h 1674733"/>
                <a:gd name="connsiteX45" fmla="*/ 1868293 w 2071967"/>
                <a:gd name="connsiteY45" fmla="*/ 421747 h 1674733"/>
                <a:gd name="connsiteX46" fmla="*/ 1640469 w 2071967"/>
                <a:gd name="connsiteY46" fmla="*/ 188539 h 1674733"/>
                <a:gd name="connsiteX47" fmla="*/ 1402835 w 2071967"/>
                <a:gd name="connsiteY47" fmla="*/ 65992 h 1674733"/>
                <a:gd name="connsiteX48" fmla="*/ 1036123 w 2071967"/>
                <a:gd name="connsiteY48" fmla="*/ 1698 h 1674733"/>
                <a:gd name="connsiteX49" fmla="*/ 798070 w 2071967"/>
                <a:gd name="connsiteY49" fmla="*/ 24282 h 1674733"/>
                <a:gd name="connsiteX50" fmla="*/ 620038 w 2071967"/>
                <a:gd name="connsiteY50" fmla="*/ 80280 h 1674733"/>
                <a:gd name="connsiteX51" fmla="*/ 421279 w 2071967"/>
                <a:gd name="connsiteY51" fmla="*/ 210767 h 1674733"/>
                <a:gd name="connsiteX52" fmla="*/ 226499 w 2071967"/>
                <a:gd name="connsiteY52" fmla="*/ 392222 h 1674733"/>
                <a:gd name="connsiteX53" fmla="*/ 81241 w 2071967"/>
                <a:gd name="connsiteY53" fmla="*/ 635111 h 1674733"/>
                <a:gd name="connsiteX54" fmla="*/ 5042 w 2071967"/>
                <a:gd name="connsiteY54" fmla="*/ 851803 h 1674733"/>
                <a:gd name="connsiteX55" fmla="*/ 12185 w 2071967"/>
                <a:gd name="connsiteY55" fmla="*/ 1101835 h 1674733"/>
                <a:gd name="connsiteX56" fmla="*/ 52667 w 2071967"/>
                <a:gd name="connsiteY56" fmla="*/ 1337580 h 1674733"/>
                <a:gd name="connsiteX57" fmla="*/ 102673 w 2071967"/>
                <a:gd name="connsiteY57" fmla="*/ 1544748 h 1674733"/>
                <a:gd name="connsiteX0" fmla="*/ 102673 w 2071967"/>
                <a:gd name="connsiteY0" fmla="*/ 1544748 h 1674733"/>
                <a:gd name="connsiteX1" fmla="*/ 155060 w 2071967"/>
                <a:gd name="connsiteY1" fmla="*/ 1604279 h 1674733"/>
                <a:gd name="connsiteX2" fmla="*/ 178873 w 2071967"/>
                <a:gd name="connsiteY2" fmla="*/ 1670953 h 1674733"/>
                <a:gd name="connsiteX3" fmla="*/ 169348 w 2071967"/>
                <a:gd name="connsiteY3" fmla="*/ 1482834 h 1674733"/>
                <a:gd name="connsiteX4" fmla="*/ 171729 w 2071967"/>
                <a:gd name="connsiteY4" fmla="*/ 1316148 h 1674733"/>
                <a:gd name="connsiteX5" fmla="*/ 166967 w 2071967"/>
                <a:gd name="connsiteY5" fmla="*/ 1249473 h 1674733"/>
                <a:gd name="connsiteX6" fmla="*/ 176492 w 2071967"/>
                <a:gd name="connsiteY6" fmla="*/ 1120885 h 1674733"/>
                <a:gd name="connsiteX7" fmla="*/ 190779 w 2071967"/>
                <a:gd name="connsiteY7" fmla="*/ 1054210 h 1674733"/>
                <a:gd name="connsiteX8" fmla="*/ 224117 w 2071967"/>
                <a:gd name="connsiteY8" fmla="*/ 897048 h 1674733"/>
                <a:gd name="connsiteX9" fmla="*/ 266979 w 2071967"/>
                <a:gd name="connsiteY9" fmla="*/ 801797 h 1674733"/>
                <a:gd name="connsiteX10" fmla="*/ 383659 w 2071967"/>
                <a:gd name="connsiteY10" fmla="*/ 668445 h 1674733"/>
                <a:gd name="connsiteX11" fmla="*/ 547967 w 2071967"/>
                <a:gd name="connsiteY11" fmla="*/ 590030 h 1674733"/>
                <a:gd name="connsiteX12" fmla="*/ 695604 w 2071967"/>
                <a:gd name="connsiteY12" fmla="*/ 546205 h 1674733"/>
                <a:gd name="connsiteX13" fmla="*/ 861178 w 2071967"/>
                <a:gd name="connsiteY13" fmla="*/ 509428 h 1674733"/>
                <a:gd name="connsiteX14" fmla="*/ 986117 w 2071967"/>
                <a:gd name="connsiteY14" fmla="*/ 501760 h 1674733"/>
                <a:gd name="connsiteX15" fmla="*/ 1202810 w 2071967"/>
                <a:gd name="connsiteY15" fmla="*/ 492234 h 1674733"/>
                <a:gd name="connsiteX16" fmla="*/ 1343305 w 2071967"/>
                <a:gd name="connsiteY16" fmla="*/ 504141 h 1674733"/>
                <a:gd name="connsiteX17" fmla="*/ 1505229 w 2071967"/>
                <a:gd name="connsiteY17" fmla="*/ 535097 h 1674733"/>
                <a:gd name="connsiteX18" fmla="*/ 1647471 w 2071967"/>
                <a:gd name="connsiteY18" fmla="*/ 598277 h 1674733"/>
                <a:gd name="connsiteX19" fmla="*/ 1686204 w 2071967"/>
                <a:gd name="connsiteY19" fmla="*/ 620298 h 1674733"/>
                <a:gd name="connsiteX20" fmla="*/ 1714779 w 2071967"/>
                <a:gd name="connsiteY20" fmla="*/ 640506 h 1674733"/>
                <a:gd name="connsiteX21" fmla="*/ 1752879 w 2071967"/>
                <a:gd name="connsiteY21" fmla="*/ 682735 h 1674733"/>
                <a:gd name="connsiteX22" fmla="*/ 1771929 w 2071967"/>
                <a:gd name="connsiteY22" fmla="*/ 711310 h 1674733"/>
                <a:gd name="connsiteX23" fmla="*/ 1800504 w 2071967"/>
                <a:gd name="connsiteY23" fmla="*/ 763698 h 1674733"/>
                <a:gd name="connsiteX24" fmla="*/ 1843367 w 2071967"/>
                <a:gd name="connsiteY24" fmla="*/ 835135 h 1674733"/>
                <a:gd name="connsiteX25" fmla="*/ 1857654 w 2071967"/>
                <a:gd name="connsiteY25" fmla="*/ 863710 h 1674733"/>
                <a:gd name="connsiteX26" fmla="*/ 1867179 w 2071967"/>
                <a:gd name="connsiteY26" fmla="*/ 892285 h 1674733"/>
                <a:gd name="connsiteX27" fmla="*/ 1886229 w 2071967"/>
                <a:gd name="connsiteY27" fmla="*/ 935148 h 1674733"/>
                <a:gd name="connsiteX28" fmla="*/ 1905279 w 2071967"/>
                <a:gd name="connsiteY28" fmla="*/ 987535 h 1674733"/>
                <a:gd name="connsiteX29" fmla="*/ 1919567 w 2071967"/>
                <a:gd name="connsiteY29" fmla="*/ 1039923 h 1674733"/>
                <a:gd name="connsiteX30" fmla="*/ 1929092 w 2071967"/>
                <a:gd name="connsiteY30" fmla="*/ 1097073 h 1674733"/>
                <a:gd name="connsiteX31" fmla="*/ 1940998 w 2071967"/>
                <a:gd name="connsiteY31" fmla="*/ 1232804 h 1674733"/>
                <a:gd name="connsiteX32" fmla="*/ 1952904 w 2071967"/>
                <a:gd name="connsiteY32" fmla="*/ 1292335 h 1674733"/>
                <a:gd name="connsiteX33" fmla="*/ 1945760 w 2071967"/>
                <a:gd name="connsiteY33" fmla="*/ 1459023 h 1674733"/>
                <a:gd name="connsiteX34" fmla="*/ 1940998 w 2071967"/>
                <a:gd name="connsiteY34" fmla="*/ 1642379 h 1674733"/>
                <a:gd name="connsiteX35" fmla="*/ 1943379 w 2071967"/>
                <a:gd name="connsiteY35" fmla="*/ 1666192 h 1674733"/>
                <a:gd name="connsiteX36" fmla="*/ 1983861 w 2071967"/>
                <a:gd name="connsiteY36" fmla="*/ 1551891 h 1674733"/>
                <a:gd name="connsiteX37" fmla="*/ 1991004 w 2071967"/>
                <a:gd name="connsiteY37" fmla="*/ 1492360 h 1674733"/>
                <a:gd name="connsiteX38" fmla="*/ 1995767 w 2071967"/>
                <a:gd name="connsiteY38" fmla="*/ 1463785 h 1674733"/>
                <a:gd name="connsiteX39" fmla="*/ 2019579 w 2071967"/>
                <a:gd name="connsiteY39" fmla="*/ 1378060 h 1674733"/>
                <a:gd name="connsiteX40" fmla="*/ 2071967 w 2071967"/>
                <a:gd name="connsiteY40" fmla="*/ 1135172 h 1674733"/>
                <a:gd name="connsiteX41" fmla="*/ 2057678 w 2071967"/>
                <a:gd name="connsiteY41" fmla="*/ 999443 h 1674733"/>
                <a:gd name="connsiteX42" fmla="*/ 2050536 w 2071967"/>
                <a:gd name="connsiteY42" fmla="*/ 925623 h 1674733"/>
                <a:gd name="connsiteX43" fmla="*/ 2043391 w 2071967"/>
                <a:gd name="connsiteY43" fmla="*/ 835135 h 1674733"/>
                <a:gd name="connsiteX44" fmla="*/ 1996247 w 2071967"/>
                <a:gd name="connsiteY44" fmla="*/ 639873 h 1674733"/>
                <a:gd name="connsiteX45" fmla="*/ 1868293 w 2071967"/>
                <a:gd name="connsiteY45" fmla="*/ 421747 h 1674733"/>
                <a:gd name="connsiteX46" fmla="*/ 1640469 w 2071967"/>
                <a:gd name="connsiteY46" fmla="*/ 188539 h 1674733"/>
                <a:gd name="connsiteX47" fmla="*/ 1402835 w 2071967"/>
                <a:gd name="connsiteY47" fmla="*/ 65992 h 1674733"/>
                <a:gd name="connsiteX48" fmla="*/ 1036123 w 2071967"/>
                <a:gd name="connsiteY48" fmla="*/ 1698 h 1674733"/>
                <a:gd name="connsiteX49" fmla="*/ 798070 w 2071967"/>
                <a:gd name="connsiteY49" fmla="*/ 24282 h 1674733"/>
                <a:gd name="connsiteX50" fmla="*/ 620038 w 2071967"/>
                <a:gd name="connsiteY50" fmla="*/ 80280 h 1674733"/>
                <a:gd name="connsiteX51" fmla="*/ 421279 w 2071967"/>
                <a:gd name="connsiteY51" fmla="*/ 210767 h 1674733"/>
                <a:gd name="connsiteX52" fmla="*/ 226499 w 2071967"/>
                <a:gd name="connsiteY52" fmla="*/ 392222 h 1674733"/>
                <a:gd name="connsiteX53" fmla="*/ 81241 w 2071967"/>
                <a:gd name="connsiteY53" fmla="*/ 635111 h 1674733"/>
                <a:gd name="connsiteX54" fmla="*/ 5042 w 2071967"/>
                <a:gd name="connsiteY54" fmla="*/ 851803 h 1674733"/>
                <a:gd name="connsiteX55" fmla="*/ 12185 w 2071967"/>
                <a:gd name="connsiteY55" fmla="*/ 1101835 h 1674733"/>
                <a:gd name="connsiteX56" fmla="*/ 52667 w 2071967"/>
                <a:gd name="connsiteY56" fmla="*/ 1337580 h 1674733"/>
                <a:gd name="connsiteX57" fmla="*/ 102673 w 2071967"/>
                <a:gd name="connsiteY57" fmla="*/ 1544748 h 1674733"/>
                <a:gd name="connsiteX0" fmla="*/ 102673 w 2071967"/>
                <a:gd name="connsiteY0" fmla="*/ 1544748 h 1676926"/>
                <a:gd name="connsiteX1" fmla="*/ 142673 w 2071967"/>
                <a:gd name="connsiteY1" fmla="*/ 1622859 h 1676926"/>
                <a:gd name="connsiteX2" fmla="*/ 178873 w 2071967"/>
                <a:gd name="connsiteY2" fmla="*/ 1670953 h 1676926"/>
                <a:gd name="connsiteX3" fmla="*/ 169348 w 2071967"/>
                <a:gd name="connsiteY3" fmla="*/ 1482834 h 1676926"/>
                <a:gd name="connsiteX4" fmla="*/ 171729 w 2071967"/>
                <a:gd name="connsiteY4" fmla="*/ 1316148 h 1676926"/>
                <a:gd name="connsiteX5" fmla="*/ 166967 w 2071967"/>
                <a:gd name="connsiteY5" fmla="*/ 1249473 h 1676926"/>
                <a:gd name="connsiteX6" fmla="*/ 176492 w 2071967"/>
                <a:gd name="connsiteY6" fmla="*/ 1120885 h 1676926"/>
                <a:gd name="connsiteX7" fmla="*/ 190779 w 2071967"/>
                <a:gd name="connsiteY7" fmla="*/ 1054210 h 1676926"/>
                <a:gd name="connsiteX8" fmla="*/ 224117 w 2071967"/>
                <a:gd name="connsiteY8" fmla="*/ 897048 h 1676926"/>
                <a:gd name="connsiteX9" fmla="*/ 266979 w 2071967"/>
                <a:gd name="connsiteY9" fmla="*/ 801797 h 1676926"/>
                <a:gd name="connsiteX10" fmla="*/ 383659 w 2071967"/>
                <a:gd name="connsiteY10" fmla="*/ 668445 h 1676926"/>
                <a:gd name="connsiteX11" fmla="*/ 547967 w 2071967"/>
                <a:gd name="connsiteY11" fmla="*/ 590030 h 1676926"/>
                <a:gd name="connsiteX12" fmla="*/ 695604 w 2071967"/>
                <a:gd name="connsiteY12" fmla="*/ 546205 h 1676926"/>
                <a:gd name="connsiteX13" fmla="*/ 861178 w 2071967"/>
                <a:gd name="connsiteY13" fmla="*/ 509428 h 1676926"/>
                <a:gd name="connsiteX14" fmla="*/ 986117 w 2071967"/>
                <a:gd name="connsiteY14" fmla="*/ 501760 h 1676926"/>
                <a:gd name="connsiteX15" fmla="*/ 1202810 w 2071967"/>
                <a:gd name="connsiteY15" fmla="*/ 492234 h 1676926"/>
                <a:gd name="connsiteX16" fmla="*/ 1343305 w 2071967"/>
                <a:gd name="connsiteY16" fmla="*/ 504141 h 1676926"/>
                <a:gd name="connsiteX17" fmla="*/ 1505229 w 2071967"/>
                <a:gd name="connsiteY17" fmla="*/ 535097 h 1676926"/>
                <a:gd name="connsiteX18" fmla="*/ 1647471 w 2071967"/>
                <a:gd name="connsiteY18" fmla="*/ 598277 h 1676926"/>
                <a:gd name="connsiteX19" fmla="*/ 1686204 w 2071967"/>
                <a:gd name="connsiteY19" fmla="*/ 620298 h 1676926"/>
                <a:gd name="connsiteX20" fmla="*/ 1714779 w 2071967"/>
                <a:gd name="connsiteY20" fmla="*/ 640506 h 1676926"/>
                <a:gd name="connsiteX21" fmla="*/ 1752879 w 2071967"/>
                <a:gd name="connsiteY21" fmla="*/ 682735 h 1676926"/>
                <a:gd name="connsiteX22" fmla="*/ 1771929 w 2071967"/>
                <a:gd name="connsiteY22" fmla="*/ 711310 h 1676926"/>
                <a:gd name="connsiteX23" fmla="*/ 1800504 w 2071967"/>
                <a:gd name="connsiteY23" fmla="*/ 763698 h 1676926"/>
                <a:gd name="connsiteX24" fmla="*/ 1843367 w 2071967"/>
                <a:gd name="connsiteY24" fmla="*/ 835135 h 1676926"/>
                <a:gd name="connsiteX25" fmla="*/ 1857654 w 2071967"/>
                <a:gd name="connsiteY25" fmla="*/ 863710 h 1676926"/>
                <a:gd name="connsiteX26" fmla="*/ 1867179 w 2071967"/>
                <a:gd name="connsiteY26" fmla="*/ 892285 h 1676926"/>
                <a:gd name="connsiteX27" fmla="*/ 1886229 w 2071967"/>
                <a:gd name="connsiteY27" fmla="*/ 935148 h 1676926"/>
                <a:gd name="connsiteX28" fmla="*/ 1905279 w 2071967"/>
                <a:gd name="connsiteY28" fmla="*/ 987535 h 1676926"/>
                <a:gd name="connsiteX29" fmla="*/ 1919567 w 2071967"/>
                <a:gd name="connsiteY29" fmla="*/ 1039923 h 1676926"/>
                <a:gd name="connsiteX30" fmla="*/ 1929092 w 2071967"/>
                <a:gd name="connsiteY30" fmla="*/ 1097073 h 1676926"/>
                <a:gd name="connsiteX31" fmla="*/ 1940998 w 2071967"/>
                <a:gd name="connsiteY31" fmla="*/ 1232804 h 1676926"/>
                <a:gd name="connsiteX32" fmla="*/ 1952904 w 2071967"/>
                <a:gd name="connsiteY32" fmla="*/ 1292335 h 1676926"/>
                <a:gd name="connsiteX33" fmla="*/ 1945760 w 2071967"/>
                <a:gd name="connsiteY33" fmla="*/ 1459023 h 1676926"/>
                <a:gd name="connsiteX34" fmla="*/ 1940998 w 2071967"/>
                <a:gd name="connsiteY34" fmla="*/ 1642379 h 1676926"/>
                <a:gd name="connsiteX35" fmla="*/ 1943379 w 2071967"/>
                <a:gd name="connsiteY35" fmla="*/ 1666192 h 1676926"/>
                <a:gd name="connsiteX36" fmla="*/ 1983861 w 2071967"/>
                <a:gd name="connsiteY36" fmla="*/ 1551891 h 1676926"/>
                <a:gd name="connsiteX37" fmla="*/ 1991004 w 2071967"/>
                <a:gd name="connsiteY37" fmla="*/ 1492360 h 1676926"/>
                <a:gd name="connsiteX38" fmla="*/ 1995767 w 2071967"/>
                <a:gd name="connsiteY38" fmla="*/ 1463785 h 1676926"/>
                <a:gd name="connsiteX39" fmla="*/ 2019579 w 2071967"/>
                <a:gd name="connsiteY39" fmla="*/ 1378060 h 1676926"/>
                <a:gd name="connsiteX40" fmla="*/ 2071967 w 2071967"/>
                <a:gd name="connsiteY40" fmla="*/ 1135172 h 1676926"/>
                <a:gd name="connsiteX41" fmla="*/ 2057678 w 2071967"/>
                <a:gd name="connsiteY41" fmla="*/ 999443 h 1676926"/>
                <a:gd name="connsiteX42" fmla="*/ 2050536 w 2071967"/>
                <a:gd name="connsiteY42" fmla="*/ 925623 h 1676926"/>
                <a:gd name="connsiteX43" fmla="*/ 2043391 w 2071967"/>
                <a:gd name="connsiteY43" fmla="*/ 835135 h 1676926"/>
                <a:gd name="connsiteX44" fmla="*/ 1996247 w 2071967"/>
                <a:gd name="connsiteY44" fmla="*/ 639873 h 1676926"/>
                <a:gd name="connsiteX45" fmla="*/ 1868293 w 2071967"/>
                <a:gd name="connsiteY45" fmla="*/ 421747 h 1676926"/>
                <a:gd name="connsiteX46" fmla="*/ 1640469 w 2071967"/>
                <a:gd name="connsiteY46" fmla="*/ 188539 h 1676926"/>
                <a:gd name="connsiteX47" fmla="*/ 1402835 w 2071967"/>
                <a:gd name="connsiteY47" fmla="*/ 65992 h 1676926"/>
                <a:gd name="connsiteX48" fmla="*/ 1036123 w 2071967"/>
                <a:gd name="connsiteY48" fmla="*/ 1698 h 1676926"/>
                <a:gd name="connsiteX49" fmla="*/ 798070 w 2071967"/>
                <a:gd name="connsiteY49" fmla="*/ 24282 h 1676926"/>
                <a:gd name="connsiteX50" fmla="*/ 620038 w 2071967"/>
                <a:gd name="connsiteY50" fmla="*/ 80280 h 1676926"/>
                <a:gd name="connsiteX51" fmla="*/ 421279 w 2071967"/>
                <a:gd name="connsiteY51" fmla="*/ 210767 h 1676926"/>
                <a:gd name="connsiteX52" fmla="*/ 226499 w 2071967"/>
                <a:gd name="connsiteY52" fmla="*/ 392222 h 1676926"/>
                <a:gd name="connsiteX53" fmla="*/ 81241 w 2071967"/>
                <a:gd name="connsiteY53" fmla="*/ 635111 h 1676926"/>
                <a:gd name="connsiteX54" fmla="*/ 5042 w 2071967"/>
                <a:gd name="connsiteY54" fmla="*/ 851803 h 1676926"/>
                <a:gd name="connsiteX55" fmla="*/ 12185 w 2071967"/>
                <a:gd name="connsiteY55" fmla="*/ 1101835 h 1676926"/>
                <a:gd name="connsiteX56" fmla="*/ 52667 w 2071967"/>
                <a:gd name="connsiteY56" fmla="*/ 1337580 h 1676926"/>
                <a:gd name="connsiteX57" fmla="*/ 102673 w 2071967"/>
                <a:gd name="connsiteY57" fmla="*/ 1544748 h 1676926"/>
                <a:gd name="connsiteX0" fmla="*/ 102673 w 2071967"/>
                <a:gd name="connsiteY0" fmla="*/ 1544748 h 1678907"/>
                <a:gd name="connsiteX1" fmla="*/ 142673 w 2071967"/>
                <a:gd name="connsiteY1" fmla="*/ 1622859 h 1678907"/>
                <a:gd name="connsiteX2" fmla="*/ 178873 w 2071967"/>
                <a:gd name="connsiteY2" fmla="*/ 1673018 h 1678907"/>
                <a:gd name="connsiteX3" fmla="*/ 169348 w 2071967"/>
                <a:gd name="connsiteY3" fmla="*/ 1482834 h 1678907"/>
                <a:gd name="connsiteX4" fmla="*/ 171729 w 2071967"/>
                <a:gd name="connsiteY4" fmla="*/ 1316148 h 1678907"/>
                <a:gd name="connsiteX5" fmla="*/ 166967 w 2071967"/>
                <a:gd name="connsiteY5" fmla="*/ 1249473 h 1678907"/>
                <a:gd name="connsiteX6" fmla="*/ 176492 w 2071967"/>
                <a:gd name="connsiteY6" fmla="*/ 1120885 h 1678907"/>
                <a:gd name="connsiteX7" fmla="*/ 190779 w 2071967"/>
                <a:gd name="connsiteY7" fmla="*/ 1054210 h 1678907"/>
                <a:gd name="connsiteX8" fmla="*/ 224117 w 2071967"/>
                <a:gd name="connsiteY8" fmla="*/ 897048 h 1678907"/>
                <a:gd name="connsiteX9" fmla="*/ 266979 w 2071967"/>
                <a:gd name="connsiteY9" fmla="*/ 801797 h 1678907"/>
                <a:gd name="connsiteX10" fmla="*/ 383659 w 2071967"/>
                <a:gd name="connsiteY10" fmla="*/ 668445 h 1678907"/>
                <a:gd name="connsiteX11" fmla="*/ 547967 w 2071967"/>
                <a:gd name="connsiteY11" fmla="*/ 590030 h 1678907"/>
                <a:gd name="connsiteX12" fmla="*/ 695604 w 2071967"/>
                <a:gd name="connsiteY12" fmla="*/ 546205 h 1678907"/>
                <a:gd name="connsiteX13" fmla="*/ 861178 w 2071967"/>
                <a:gd name="connsiteY13" fmla="*/ 509428 h 1678907"/>
                <a:gd name="connsiteX14" fmla="*/ 986117 w 2071967"/>
                <a:gd name="connsiteY14" fmla="*/ 501760 h 1678907"/>
                <a:gd name="connsiteX15" fmla="*/ 1202810 w 2071967"/>
                <a:gd name="connsiteY15" fmla="*/ 492234 h 1678907"/>
                <a:gd name="connsiteX16" fmla="*/ 1343305 w 2071967"/>
                <a:gd name="connsiteY16" fmla="*/ 504141 h 1678907"/>
                <a:gd name="connsiteX17" fmla="*/ 1505229 w 2071967"/>
                <a:gd name="connsiteY17" fmla="*/ 535097 h 1678907"/>
                <a:gd name="connsiteX18" fmla="*/ 1647471 w 2071967"/>
                <a:gd name="connsiteY18" fmla="*/ 598277 h 1678907"/>
                <a:gd name="connsiteX19" fmla="*/ 1686204 w 2071967"/>
                <a:gd name="connsiteY19" fmla="*/ 620298 h 1678907"/>
                <a:gd name="connsiteX20" fmla="*/ 1714779 w 2071967"/>
                <a:gd name="connsiteY20" fmla="*/ 640506 h 1678907"/>
                <a:gd name="connsiteX21" fmla="*/ 1752879 w 2071967"/>
                <a:gd name="connsiteY21" fmla="*/ 682735 h 1678907"/>
                <a:gd name="connsiteX22" fmla="*/ 1771929 w 2071967"/>
                <a:gd name="connsiteY22" fmla="*/ 711310 h 1678907"/>
                <a:gd name="connsiteX23" fmla="*/ 1800504 w 2071967"/>
                <a:gd name="connsiteY23" fmla="*/ 763698 h 1678907"/>
                <a:gd name="connsiteX24" fmla="*/ 1843367 w 2071967"/>
                <a:gd name="connsiteY24" fmla="*/ 835135 h 1678907"/>
                <a:gd name="connsiteX25" fmla="*/ 1857654 w 2071967"/>
                <a:gd name="connsiteY25" fmla="*/ 863710 h 1678907"/>
                <a:gd name="connsiteX26" fmla="*/ 1867179 w 2071967"/>
                <a:gd name="connsiteY26" fmla="*/ 892285 h 1678907"/>
                <a:gd name="connsiteX27" fmla="*/ 1886229 w 2071967"/>
                <a:gd name="connsiteY27" fmla="*/ 935148 h 1678907"/>
                <a:gd name="connsiteX28" fmla="*/ 1905279 w 2071967"/>
                <a:gd name="connsiteY28" fmla="*/ 987535 h 1678907"/>
                <a:gd name="connsiteX29" fmla="*/ 1919567 w 2071967"/>
                <a:gd name="connsiteY29" fmla="*/ 1039923 h 1678907"/>
                <a:gd name="connsiteX30" fmla="*/ 1929092 w 2071967"/>
                <a:gd name="connsiteY30" fmla="*/ 1097073 h 1678907"/>
                <a:gd name="connsiteX31" fmla="*/ 1940998 w 2071967"/>
                <a:gd name="connsiteY31" fmla="*/ 1232804 h 1678907"/>
                <a:gd name="connsiteX32" fmla="*/ 1952904 w 2071967"/>
                <a:gd name="connsiteY32" fmla="*/ 1292335 h 1678907"/>
                <a:gd name="connsiteX33" fmla="*/ 1945760 w 2071967"/>
                <a:gd name="connsiteY33" fmla="*/ 1459023 h 1678907"/>
                <a:gd name="connsiteX34" fmla="*/ 1940998 w 2071967"/>
                <a:gd name="connsiteY34" fmla="*/ 1642379 h 1678907"/>
                <a:gd name="connsiteX35" fmla="*/ 1943379 w 2071967"/>
                <a:gd name="connsiteY35" fmla="*/ 1666192 h 1678907"/>
                <a:gd name="connsiteX36" fmla="*/ 1983861 w 2071967"/>
                <a:gd name="connsiteY36" fmla="*/ 1551891 h 1678907"/>
                <a:gd name="connsiteX37" fmla="*/ 1991004 w 2071967"/>
                <a:gd name="connsiteY37" fmla="*/ 1492360 h 1678907"/>
                <a:gd name="connsiteX38" fmla="*/ 1995767 w 2071967"/>
                <a:gd name="connsiteY38" fmla="*/ 1463785 h 1678907"/>
                <a:gd name="connsiteX39" fmla="*/ 2019579 w 2071967"/>
                <a:gd name="connsiteY39" fmla="*/ 1378060 h 1678907"/>
                <a:gd name="connsiteX40" fmla="*/ 2071967 w 2071967"/>
                <a:gd name="connsiteY40" fmla="*/ 1135172 h 1678907"/>
                <a:gd name="connsiteX41" fmla="*/ 2057678 w 2071967"/>
                <a:gd name="connsiteY41" fmla="*/ 999443 h 1678907"/>
                <a:gd name="connsiteX42" fmla="*/ 2050536 w 2071967"/>
                <a:gd name="connsiteY42" fmla="*/ 925623 h 1678907"/>
                <a:gd name="connsiteX43" fmla="*/ 2043391 w 2071967"/>
                <a:gd name="connsiteY43" fmla="*/ 835135 h 1678907"/>
                <a:gd name="connsiteX44" fmla="*/ 1996247 w 2071967"/>
                <a:gd name="connsiteY44" fmla="*/ 639873 h 1678907"/>
                <a:gd name="connsiteX45" fmla="*/ 1868293 w 2071967"/>
                <a:gd name="connsiteY45" fmla="*/ 421747 h 1678907"/>
                <a:gd name="connsiteX46" fmla="*/ 1640469 w 2071967"/>
                <a:gd name="connsiteY46" fmla="*/ 188539 h 1678907"/>
                <a:gd name="connsiteX47" fmla="*/ 1402835 w 2071967"/>
                <a:gd name="connsiteY47" fmla="*/ 65992 h 1678907"/>
                <a:gd name="connsiteX48" fmla="*/ 1036123 w 2071967"/>
                <a:gd name="connsiteY48" fmla="*/ 1698 h 1678907"/>
                <a:gd name="connsiteX49" fmla="*/ 798070 w 2071967"/>
                <a:gd name="connsiteY49" fmla="*/ 24282 h 1678907"/>
                <a:gd name="connsiteX50" fmla="*/ 620038 w 2071967"/>
                <a:gd name="connsiteY50" fmla="*/ 80280 h 1678907"/>
                <a:gd name="connsiteX51" fmla="*/ 421279 w 2071967"/>
                <a:gd name="connsiteY51" fmla="*/ 210767 h 1678907"/>
                <a:gd name="connsiteX52" fmla="*/ 226499 w 2071967"/>
                <a:gd name="connsiteY52" fmla="*/ 392222 h 1678907"/>
                <a:gd name="connsiteX53" fmla="*/ 81241 w 2071967"/>
                <a:gd name="connsiteY53" fmla="*/ 635111 h 1678907"/>
                <a:gd name="connsiteX54" fmla="*/ 5042 w 2071967"/>
                <a:gd name="connsiteY54" fmla="*/ 851803 h 1678907"/>
                <a:gd name="connsiteX55" fmla="*/ 12185 w 2071967"/>
                <a:gd name="connsiteY55" fmla="*/ 1101835 h 1678907"/>
                <a:gd name="connsiteX56" fmla="*/ 52667 w 2071967"/>
                <a:gd name="connsiteY56" fmla="*/ 1337580 h 1678907"/>
                <a:gd name="connsiteX57" fmla="*/ 102673 w 2071967"/>
                <a:gd name="connsiteY57" fmla="*/ 1544748 h 1678907"/>
                <a:gd name="connsiteX0" fmla="*/ 102673 w 2071967"/>
                <a:gd name="connsiteY0" fmla="*/ 1544748 h 1678907"/>
                <a:gd name="connsiteX1" fmla="*/ 142673 w 2071967"/>
                <a:gd name="connsiteY1" fmla="*/ 1622859 h 1678907"/>
                <a:gd name="connsiteX2" fmla="*/ 178873 w 2071967"/>
                <a:gd name="connsiteY2" fmla="*/ 1673018 h 1678907"/>
                <a:gd name="connsiteX3" fmla="*/ 169348 w 2071967"/>
                <a:gd name="connsiteY3" fmla="*/ 1482834 h 1678907"/>
                <a:gd name="connsiteX4" fmla="*/ 171729 w 2071967"/>
                <a:gd name="connsiteY4" fmla="*/ 1316148 h 1678907"/>
                <a:gd name="connsiteX5" fmla="*/ 166967 w 2071967"/>
                <a:gd name="connsiteY5" fmla="*/ 1249473 h 1678907"/>
                <a:gd name="connsiteX6" fmla="*/ 176492 w 2071967"/>
                <a:gd name="connsiteY6" fmla="*/ 1120885 h 1678907"/>
                <a:gd name="connsiteX7" fmla="*/ 190779 w 2071967"/>
                <a:gd name="connsiteY7" fmla="*/ 1054210 h 1678907"/>
                <a:gd name="connsiteX8" fmla="*/ 224117 w 2071967"/>
                <a:gd name="connsiteY8" fmla="*/ 897048 h 1678907"/>
                <a:gd name="connsiteX9" fmla="*/ 266979 w 2071967"/>
                <a:gd name="connsiteY9" fmla="*/ 801797 h 1678907"/>
                <a:gd name="connsiteX10" fmla="*/ 383659 w 2071967"/>
                <a:gd name="connsiteY10" fmla="*/ 668445 h 1678907"/>
                <a:gd name="connsiteX11" fmla="*/ 547967 w 2071967"/>
                <a:gd name="connsiteY11" fmla="*/ 590030 h 1678907"/>
                <a:gd name="connsiteX12" fmla="*/ 695604 w 2071967"/>
                <a:gd name="connsiteY12" fmla="*/ 546205 h 1678907"/>
                <a:gd name="connsiteX13" fmla="*/ 861178 w 2071967"/>
                <a:gd name="connsiteY13" fmla="*/ 509428 h 1678907"/>
                <a:gd name="connsiteX14" fmla="*/ 986117 w 2071967"/>
                <a:gd name="connsiteY14" fmla="*/ 501760 h 1678907"/>
                <a:gd name="connsiteX15" fmla="*/ 1202810 w 2071967"/>
                <a:gd name="connsiteY15" fmla="*/ 492234 h 1678907"/>
                <a:gd name="connsiteX16" fmla="*/ 1343305 w 2071967"/>
                <a:gd name="connsiteY16" fmla="*/ 504141 h 1678907"/>
                <a:gd name="connsiteX17" fmla="*/ 1505229 w 2071967"/>
                <a:gd name="connsiteY17" fmla="*/ 535097 h 1678907"/>
                <a:gd name="connsiteX18" fmla="*/ 1647471 w 2071967"/>
                <a:gd name="connsiteY18" fmla="*/ 598277 h 1678907"/>
                <a:gd name="connsiteX19" fmla="*/ 1686204 w 2071967"/>
                <a:gd name="connsiteY19" fmla="*/ 620298 h 1678907"/>
                <a:gd name="connsiteX20" fmla="*/ 1714779 w 2071967"/>
                <a:gd name="connsiteY20" fmla="*/ 640506 h 1678907"/>
                <a:gd name="connsiteX21" fmla="*/ 1752879 w 2071967"/>
                <a:gd name="connsiteY21" fmla="*/ 682735 h 1678907"/>
                <a:gd name="connsiteX22" fmla="*/ 1771929 w 2071967"/>
                <a:gd name="connsiteY22" fmla="*/ 711310 h 1678907"/>
                <a:gd name="connsiteX23" fmla="*/ 1800504 w 2071967"/>
                <a:gd name="connsiteY23" fmla="*/ 763698 h 1678907"/>
                <a:gd name="connsiteX24" fmla="*/ 1843367 w 2071967"/>
                <a:gd name="connsiteY24" fmla="*/ 835135 h 1678907"/>
                <a:gd name="connsiteX25" fmla="*/ 1857654 w 2071967"/>
                <a:gd name="connsiteY25" fmla="*/ 863710 h 1678907"/>
                <a:gd name="connsiteX26" fmla="*/ 1867179 w 2071967"/>
                <a:gd name="connsiteY26" fmla="*/ 892285 h 1678907"/>
                <a:gd name="connsiteX27" fmla="*/ 1886229 w 2071967"/>
                <a:gd name="connsiteY27" fmla="*/ 935148 h 1678907"/>
                <a:gd name="connsiteX28" fmla="*/ 1905279 w 2071967"/>
                <a:gd name="connsiteY28" fmla="*/ 987535 h 1678907"/>
                <a:gd name="connsiteX29" fmla="*/ 1919567 w 2071967"/>
                <a:gd name="connsiteY29" fmla="*/ 1039923 h 1678907"/>
                <a:gd name="connsiteX30" fmla="*/ 1929092 w 2071967"/>
                <a:gd name="connsiteY30" fmla="*/ 1097073 h 1678907"/>
                <a:gd name="connsiteX31" fmla="*/ 1940998 w 2071967"/>
                <a:gd name="connsiteY31" fmla="*/ 1232804 h 1678907"/>
                <a:gd name="connsiteX32" fmla="*/ 1952904 w 2071967"/>
                <a:gd name="connsiteY32" fmla="*/ 1292335 h 1678907"/>
                <a:gd name="connsiteX33" fmla="*/ 1945760 w 2071967"/>
                <a:gd name="connsiteY33" fmla="*/ 1459023 h 1678907"/>
                <a:gd name="connsiteX34" fmla="*/ 1940998 w 2071967"/>
                <a:gd name="connsiteY34" fmla="*/ 1642379 h 1678907"/>
                <a:gd name="connsiteX35" fmla="*/ 1943379 w 2071967"/>
                <a:gd name="connsiteY35" fmla="*/ 1666192 h 1678907"/>
                <a:gd name="connsiteX36" fmla="*/ 1983861 w 2071967"/>
                <a:gd name="connsiteY36" fmla="*/ 1551891 h 1678907"/>
                <a:gd name="connsiteX37" fmla="*/ 1991004 w 2071967"/>
                <a:gd name="connsiteY37" fmla="*/ 1492360 h 1678907"/>
                <a:gd name="connsiteX38" fmla="*/ 1995767 w 2071967"/>
                <a:gd name="connsiteY38" fmla="*/ 1463785 h 1678907"/>
                <a:gd name="connsiteX39" fmla="*/ 2019579 w 2071967"/>
                <a:gd name="connsiteY39" fmla="*/ 1378060 h 1678907"/>
                <a:gd name="connsiteX40" fmla="*/ 2071967 w 2071967"/>
                <a:gd name="connsiteY40" fmla="*/ 1135172 h 1678907"/>
                <a:gd name="connsiteX41" fmla="*/ 2057678 w 2071967"/>
                <a:gd name="connsiteY41" fmla="*/ 999443 h 1678907"/>
                <a:gd name="connsiteX42" fmla="*/ 2060858 w 2071967"/>
                <a:gd name="connsiteY42" fmla="*/ 925623 h 1678907"/>
                <a:gd name="connsiteX43" fmla="*/ 2043391 w 2071967"/>
                <a:gd name="connsiteY43" fmla="*/ 835135 h 1678907"/>
                <a:gd name="connsiteX44" fmla="*/ 1996247 w 2071967"/>
                <a:gd name="connsiteY44" fmla="*/ 639873 h 1678907"/>
                <a:gd name="connsiteX45" fmla="*/ 1868293 w 2071967"/>
                <a:gd name="connsiteY45" fmla="*/ 421747 h 1678907"/>
                <a:gd name="connsiteX46" fmla="*/ 1640469 w 2071967"/>
                <a:gd name="connsiteY46" fmla="*/ 188539 h 1678907"/>
                <a:gd name="connsiteX47" fmla="*/ 1402835 w 2071967"/>
                <a:gd name="connsiteY47" fmla="*/ 65992 h 1678907"/>
                <a:gd name="connsiteX48" fmla="*/ 1036123 w 2071967"/>
                <a:gd name="connsiteY48" fmla="*/ 1698 h 1678907"/>
                <a:gd name="connsiteX49" fmla="*/ 798070 w 2071967"/>
                <a:gd name="connsiteY49" fmla="*/ 24282 h 1678907"/>
                <a:gd name="connsiteX50" fmla="*/ 620038 w 2071967"/>
                <a:gd name="connsiteY50" fmla="*/ 80280 h 1678907"/>
                <a:gd name="connsiteX51" fmla="*/ 421279 w 2071967"/>
                <a:gd name="connsiteY51" fmla="*/ 210767 h 1678907"/>
                <a:gd name="connsiteX52" fmla="*/ 226499 w 2071967"/>
                <a:gd name="connsiteY52" fmla="*/ 392222 h 1678907"/>
                <a:gd name="connsiteX53" fmla="*/ 81241 w 2071967"/>
                <a:gd name="connsiteY53" fmla="*/ 635111 h 1678907"/>
                <a:gd name="connsiteX54" fmla="*/ 5042 w 2071967"/>
                <a:gd name="connsiteY54" fmla="*/ 851803 h 1678907"/>
                <a:gd name="connsiteX55" fmla="*/ 12185 w 2071967"/>
                <a:gd name="connsiteY55" fmla="*/ 1101835 h 1678907"/>
                <a:gd name="connsiteX56" fmla="*/ 52667 w 2071967"/>
                <a:gd name="connsiteY56" fmla="*/ 1337580 h 1678907"/>
                <a:gd name="connsiteX57" fmla="*/ 102673 w 2071967"/>
                <a:gd name="connsiteY57" fmla="*/ 1544748 h 1678907"/>
                <a:gd name="connsiteX0" fmla="*/ 102673 w 2073910"/>
                <a:gd name="connsiteY0" fmla="*/ 1544748 h 1678907"/>
                <a:gd name="connsiteX1" fmla="*/ 142673 w 2073910"/>
                <a:gd name="connsiteY1" fmla="*/ 1622859 h 1678907"/>
                <a:gd name="connsiteX2" fmla="*/ 178873 w 2073910"/>
                <a:gd name="connsiteY2" fmla="*/ 1673018 h 1678907"/>
                <a:gd name="connsiteX3" fmla="*/ 169348 w 2073910"/>
                <a:gd name="connsiteY3" fmla="*/ 1482834 h 1678907"/>
                <a:gd name="connsiteX4" fmla="*/ 171729 w 2073910"/>
                <a:gd name="connsiteY4" fmla="*/ 1316148 h 1678907"/>
                <a:gd name="connsiteX5" fmla="*/ 166967 w 2073910"/>
                <a:gd name="connsiteY5" fmla="*/ 1249473 h 1678907"/>
                <a:gd name="connsiteX6" fmla="*/ 176492 w 2073910"/>
                <a:gd name="connsiteY6" fmla="*/ 1120885 h 1678907"/>
                <a:gd name="connsiteX7" fmla="*/ 190779 w 2073910"/>
                <a:gd name="connsiteY7" fmla="*/ 1054210 h 1678907"/>
                <a:gd name="connsiteX8" fmla="*/ 224117 w 2073910"/>
                <a:gd name="connsiteY8" fmla="*/ 897048 h 1678907"/>
                <a:gd name="connsiteX9" fmla="*/ 266979 w 2073910"/>
                <a:gd name="connsiteY9" fmla="*/ 801797 h 1678907"/>
                <a:gd name="connsiteX10" fmla="*/ 383659 w 2073910"/>
                <a:gd name="connsiteY10" fmla="*/ 668445 h 1678907"/>
                <a:gd name="connsiteX11" fmla="*/ 547967 w 2073910"/>
                <a:gd name="connsiteY11" fmla="*/ 590030 h 1678907"/>
                <a:gd name="connsiteX12" fmla="*/ 695604 w 2073910"/>
                <a:gd name="connsiteY12" fmla="*/ 546205 h 1678907"/>
                <a:gd name="connsiteX13" fmla="*/ 861178 w 2073910"/>
                <a:gd name="connsiteY13" fmla="*/ 509428 h 1678907"/>
                <a:gd name="connsiteX14" fmla="*/ 986117 w 2073910"/>
                <a:gd name="connsiteY14" fmla="*/ 501760 h 1678907"/>
                <a:gd name="connsiteX15" fmla="*/ 1202810 w 2073910"/>
                <a:gd name="connsiteY15" fmla="*/ 492234 h 1678907"/>
                <a:gd name="connsiteX16" fmla="*/ 1343305 w 2073910"/>
                <a:gd name="connsiteY16" fmla="*/ 504141 h 1678907"/>
                <a:gd name="connsiteX17" fmla="*/ 1505229 w 2073910"/>
                <a:gd name="connsiteY17" fmla="*/ 535097 h 1678907"/>
                <a:gd name="connsiteX18" fmla="*/ 1647471 w 2073910"/>
                <a:gd name="connsiteY18" fmla="*/ 598277 h 1678907"/>
                <a:gd name="connsiteX19" fmla="*/ 1686204 w 2073910"/>
                <a:gd name="connsiteY19" fmla="*/ 620298 h 1678907"/>
                <a:gd name="connsiteX20" fmla="*/ 1714779 w 2073910"/>
                <a:gd name="connsiteY20" fmla="*/ 640506 h 1678907"/>
                <a:gd name="connsiteX21" fmla="*/ 1752879 w 2073910"/>
                <a:gd name="connsiteY21" fmla="*/ 682735 h 1678907"/>
                <a:gd name="connsiteX22" fmla="*/ 1771929 w 2073910"/>
                <a:gd name="connsiteY22" fmla="*/ 711310 h 1678907"/>
                <a:gd name="connsiteX23" fmla="*/ 1800504 w 2073910"/>
                <a:gd name="connsiteY23" fmla="*/ 763698 h 1678907"/>
                <a:gd name="connsiteX24" fmla="*/ 1843367 w 2073910"/>
                <a:gd name="connsiteY24" fmla="*/ 835135 h 1678907"/>
                <a:gd name="connsiteX25" fmla="*/ 1857654 w 2073910"/>
                <a:gd name="connsiteY25" fmla="*/ 863710 h 1678907"/>
                <a:gd name="connsiteX26" fmla="*/ 1867179 w 2073910"/>
                <a:gd name="connsiteY26" fmla="*/ 892285 h 1678907"/>
                <a:gd name="connsiteX27" fmla="*/ 1886229 w 2073910"/>
                <a:gd name="connsiteY27" fmla="*/ 935148 h 1678907"/>
                <a:gd name="connsiteX28" fmla="*/ 1905279 w 2073910"/>
                <a:gd name="connsiteY28" fmla="*/ 987535 h 1678907"/>
                <a:gd name="connsiteX29" fmla="*/ 1919567 w 2073910"/>
                <a:gd name="connsiteY29" fmla="*/ 1039923 h 1678907"/>
                <a:gd name="connsiteX30" fmla="*/ 1929092 w 2073910"/>
                <a:gd name="connsiteY30" fmla="*/ 1097073 h 1678907"/>
                <a:gd name="connsiteX31" fmla="*/ 1940998 w 2073910"/>
                <a:gd name="connsiteY31" fmla="*/ 1232804 h 1678907"/>
                <a:gd name="connsiteX32" fmla="*/ 1952904 w 2073910"/>
                <a:gd name="connsiteY32" fmla="*/ 1292335 h 1678907"/>
                <a:gd name="connsiteX33" fmla="*/ 1945760 w 2073910"/>
                <a:gd name="connsiteY33" fmla="*/ 1459023 h 1678907"/>
                <a:gd name="connsiteX34" fmla="*/ 1940998 w 2073910"/>
                <a:gd name="connsiteY34" fmla="*/ 1642379 h 1678907"/>
                <a:gd name="connsiteX35" fmla="*/ 1943379 w 2073910"/>
                <a:gd name="connsiteY35" fmla="*/ 1666192 h 1678907"/>
                <a:gd name="connsiteX36" fmla="*/ 1983861 w 2073910"/>
                <a:gd name="connsiteY36" fmla="*/ 1551891 h 1678907"/>
                <a:gd name="connsiteX37" fmla="*/ 1991004 w 2073910"/>
                <a:gd name="connsiteY37" fmla="*/ 1492360 h 1678907"/>
                <a:gd name="connsiteX38" fmla="*/ 1995767 w 2073910"/>
                <a:gd name="connsiteY38" fmla="*/ 1463785 h 1678907"/>
                <a:gd name="connsiteX39" fmla="*/ 2019579 w 2073910"/>
                <a:gd name="connsiteY39" fmla="*/ 1378060 h 1678907"/>
                <a:gd name="connsiteX40" fmla="*/ 2071967 w 2073910"/>
                <a:gd name="connsiteY40" fmla="*/ 1135172 h 1678907"/>
                <a:gd name="connsiteX41" fmla="*/ 2060858 w 2073910"/>
                <a:gd name="connsiteY41" fmla="*/ 925623 h 1678907"/>
                <a:gd name="connsiteX42" fmla="*/ 2043391 w 2073910"/>
                <a:gd name="connsiteY42" fmla="*/ 835135 h 1678907"/>
                <a:gd name="connsiteX43" fmla="*/ 1996247 w 2073910"/>
                <a:gd name="connsiteY43" fmla="*/ 639873 h 1678907"/>
                <a:gd name="connsiteX44" fmla="*/ 1868293 w 2073910"/>
                <a:gd name="connsiteY44" fmla="*/ 421747 h 1678907"/>
                <a:gd name="connsiteX45" fmla="*/ 1640469 w 2073910"/>
                <a:gd name="connsiteY45" fmla="*/ 188539 h 1678907"/>
                <a:gd name="connsiteX46" fmla="*/ 1402835 w 2073910"/>
                <a:gd name="connsiteY46" fmla="*/ 65992 h 1678907"/>
                <a:gd name="connsiteX47" fmla="*/ 1036123 w 2073910"/>
                <a:gd name="connsiteY47" fmla="*/ 1698 h 1678907"/>
                <a:gd name="connsiteX48" fmla="*/ 798070 w 2073910"/>
                <a:gd name="connsiteY48" fmla="*/ 24282 h 1678907"/>
                <a:gd name="connsiteX49" fmla="*/ 620038 w 2073910"/>
                <a:gd name="connsiteY49" fmla="*/ 80280 h 1678907"/>
                <a:gd name="connsiteX50" fmla="*/ 421279 w 2073910"/>
                <a:gd name="connsiteY50" fmla="*/ 210767 h 1678907"/>
                <a:gd name="connsiteX51" fmla="*/ 226499 w 2073910"/>
                <a:gd name="connsiteY51" fmla="*/ 392222 h 1678907"/>
                <a:gd name="connsiteX52" fmla="*/ 81241 w 2073910"/>
                <a:gd name="connsiteY52" fmla="*/ 635111 h 1678907"/>
                <a:gd name="connsiteX53" fmla="*/ 5042 w 2073910"/>
                <a:gd name="connsiteY53" fmla="*/ 851803 h 1678907"/>
                <a:gd name="connsiteX54" fmla="*/ 12185 w 2073910"/>
                <a:gd name="connsiteY54" fmla="*/ 1101835 h 1678907"/>
                <a:gd name="connsiteX55" fmla="*/ 52667 w 2073910"/>
                <a:gd name="connsiteY55" fmla="*/ 1337580 h 1678907"/>
                <a:gd name="connsiteX56" fmla="*/ 102673 w 2073910"/>
                <a:gd name="connsiteY56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5229 w 2063835"/>
                <a:gd name="connsiteY17" fmla="*/ 535097 h 1678907"/>
                <a:gd name="connsiteX18" fmla="*/ 1647471 w 2063835"/>
                <a:gd name="connsiteY18" fmla="*/ 598277 h 1678907"/>
                <a:gd name="connsiteX19" fmla="*/ 1686204 w 2063835"/>
                <a:gd name="connsiteY19" fmla="*/ 620298 h 1678907"/>
                <a:gd name="connsiteX20" fmla="*/ 1714779 w 2063835"/>
                <a:gd name="connsiteY20" fmla="*/ 640506 h 1678907"/>
                <a:gd name="connsiteX21" fmla="*/ 1752879 w 2063835"/>
                <a:gd name="connsiteY21" fmla="*/ 682735 h 1678907"/>
                <a:gd name="connsiteX22" fmla="*/ 1771929 w 2063835"/>
                <a:gd name="connsiteY22" fmla="*/ 711310 h 1678907"/>
                <a:gd name="connsiteX23" fmla="*/ 1800504 w 2063835"/>
                <a:gd name="connsiteY23" fmla="*/ 763698 h 1678907"/>
                <a:gd name="connsiteX24" fmla="*/ 1843367 w 2063835"/>
                <a:gd name="connsiteY24" fmla="*/ 835135 h 1678907"/>
                <a:gd name="connsiteX25" fmla="*/ 1857654 w 2063835"/>
                <a:gd name="connsiteY25" fmla="*/ 863710 h 1678907"/>
                <a:gd name="connsiteX26" fmla="*/ 1867179 w 2063835"/>
                <a:gd name="connsiteY26" fmla="*/ 892285 h 1678907"/>
                <a:gd name="connsiteX27" fmla="*/ 1886229 w 2063835"/>
                <a:gd name="connsiteY27" fmla="*/ 935148 h 1678907"/>
                <a:gd name="connsiteX28" fmla="*/ 1905279 w 2063835"/>
                <a:gd name="connsiteY28" fmla="*/ 987535 h 1678907"/>
                <a:gd name="connsiteX29" fmla="*/ 1919567 w 2063835"/>
                <a:gd name="connsiteY29" fmla="*/ 1039923 h 1678907"/>
                <a:gd name="connsiteX30" fmla="*/ 1929092 w 2063835"/>
                <a:gd name="connsiteY30" fmla="*/ 1097073 h 1678907"/>
                <a:gd name="connsiteX31" fmla="*/ 1940998 w 2063835"/>
                <a:gd name="connsiteY31" fmla="*/ 1232804 h 1678907"/>
                <a:gd name="connsiteX32" fmla="*/ 1952904 w 2063835"/>
                <a:gd name="connsiteY32" fmla="*/ 1292335 h 1678907"/>
                <a:gd name="connsiteX33" fmla="*/ 1945760 w 2063835"/>
                <a:gd name="connsiteY33" fmla="*/ 1459023 h 1678907"/>
                <a:gd name="connsiteX34" fmla="*/ 1940998 w 2063835"/>
                <a:gd name="connsiteY34" fmla="*/ 1642379 h 1678907"/>
                <a:gd name="connsiteX35" fmla="*/ 1943379 w 2063835"/>
                <a:gd name="connsiteY35" fmla="*/ 1666192 h 1678907"/>
                <a:gd name="connsiteX36" fmla="*/ 1983861 w 2063835"/>
                <a:gd name="connsiteY36" fmla="*/ 1551891 h 1678907"/>
                <a:gd name="connsiteX37" fmla="*/ 1991004 w 2063835"/>
                <a:gd name="connsiteY37" fmla="*/ 1492360 h 1678907"/>
                <a:gd name="connsiteX38" fmla="*/ 1995767 w 2063835"/>
                <a:gd name="connsiteY38" fmla="*/ 1463785 h 1678907"/>
                <a:gd name="connsiteX39" fmla="*/ 2019579 w 2063835"/>
                <a:gd name="connsiteY39" fmla="*/ 1378060 h 1678907"/>
                <a:gd name="connsiteX40" fmla="*/ 2059580 w 2063835"/>
                <a:gd name="connsiteY40" fmla="*/ 1143430 h 1678907"/>
                <a:gd name="connsiteX41" fmla="*/ 2060858 w 2063835"/>
                <a:gd name="connsiteY41" fmla="*/ 925623 h 1678907"/>
                <a:gd name="connsiteX42" fmla="*/ 2043391 w 2063835"/>
                <a:gd name="connsiteY42" fmla="*/ 835135 h 1678907"/>
                <a:gd name="connsiteX43" fmla="*/ 1996247 w 2063835"/>
                <a:gd name="connsiteY43" fmla="*/ 639873 h 1678907"/>
                <a:gd name="connsiteX44" fmla="*/ 1868293 w 2063835"/>
                <a:gd name="connsiteY44" fmla="*/ 421747 h 1678907"/>
                <a:gd name="connsiteX45" fmla="*/ 1640469 w 2063835"/>
                <a:gd name="connsiteY45" fmla="*/ 188539 h 1678907"/>
                <a:gd name="connsiteX46" fmla="*/ 1402835 w 2063835"/>
                <a:gd name="connsiteY46" fmla="*/ 65992 h 1678907"/>
                <a:gd name="connsiteX47" fmla="*/ 1036123 w 2063835"/>
                <a:gd name="connsiteY47" fmla="*/ 1698 h 1678907"/>
                <a:gd name="connsiteX48" fmla="*/ 798070 w 2063835"/>
                <a:gd name="connsiteY48" fmla="*/ 24282 h 1678907"/>
                <a:gd name="connsiteX49" fmla="*/ 620038 w 2063835"/>
                <a:gd name="connsiteY49" fmla="*/ 80280 h 1678907"/>
                <a:gd name="connsiteX50" fmla="*/ 421279 w 2063835"/>
                <a:gd name="connsiteY50" fmla="*/ 210767 h 1678907"/>
                <a:gd name="connsiteX51" fmla="*/ 226499 w 2063835"/>
                <a:gd name="connsiteY51" fmla="*/ 392222 h 1678907"/>
                <a:gd name="connsiteX52" fmla="*/ 81241 w 2063835"/>
                <a:gd name="connsiteY52" fmla="*/ 635111 h 1678907"/>
                <a:gd name="connsiteX53" fmla="*/ 5042 w 2063835"/>
                <a:gd name="connsiteY53" fmla="*/ 851803 h 1678907"/>
                <a:gd name="connsiteX54" fmla="*/ 12185 w 2063835"/>
                <a:gd name="connsiteY54" fmla="*/ 1101835 h 1678907"/>
                <a:gd name="connsiteX55" fmla="*/ 52667 w 2063835"/>
                <a:gd name="connsiteY55" fmla="*/ 1337580 h 1678907"/>
                <a:gd name="connsiteX56" fmla="*/ 102673 w 2063835"/>
                <a:gd name="connsiteY56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5229 w 2063835"/>
                <a:gd name="connsiteY17" fmla="*/ 535097 h 1678907"/>
                <a:gd name="connsiteX18" fmla="*/ 1647471 w 2063835"/>
                <a:gd name="connsiteY18" fmla="*/ 598277 h 1678907"/>
                <a:gd name="connsiteX19" fmla="*/ 1686204 w 2063835"/>
                <a:gd name="connsiteY19" fmla="*/ 620298 h 1678907"/>
                <a:gd name="connsiteX20" fmla="*/ 1752879 w 2063835"/>
                <a:gd name="connsiteY20" fmla="*/ 682735 h 1678907"/>
                <a:gd name="connsiteX21" fmla="*/ 1771929 w 2063835"/>
                <a:gd name="connsiteY21" fmla="*/ 711310 h 1678907"/>
                <a:gd name="connsiteX22" fmla="*/ 1800504 w 2063835"/>
                <a:gd name="connsiteY22" fmla="*/ 763698 h 1678907"/>
                <a:gd name="connsiteX23" fmla="*/ 1843367 w 2063835"/>
                <a:gd name="connsiteY23" fmla="*/ 835135 h 1678907"/>
                <a:gd name="connsiteX24" fmla="*/ 1857654 w 2063835"/>
                <a:gd name="connsiteY24" fmla="*/ 863710 h 1678907"/>
                <a:gd name="connsiteX25" fmla="*/ 1867179 w 2063835"/>
                <a:gd name="connsiteY25" fmla="*/ 892285 h 1678907"/>
                <a:gd name="connsiteX26" fmla="*/ 1886229 w 2063835"/>
                <a:gd name="connsiteY26" fmla="*/ 935148 h 1678907"/>
                <a:gd name="connsiteX27" fmla="*/ 1905279 w 2063835"/>
                <a:gd name="connsiteY27" fmla="*/ 987535 h 1678907"/>
                <a:gd name="connsiteX28" fmla="*/ 1919567 w 2063835"/>
                <a:gd name="connsiteY28" fmla="*/ 1039923 h 1678907"/>
                <a:gd name="connsiteX29" fmla="*/ 1929092 w 2063835"/>
                <a:gd name="connsiteY29" fmla="*/ 1097073 h 1678907"/>
                <a:gd name="connsiteX30" fmla="*/ 1940998 w 2063835"/>
                <a:gd name="connsiteY30" fmla="*/ 1232804 h 1678907"/>
                <a:gd name="connsiteX31" fmla="*/ 1952904 w 2063835"/>
                <a:gd name="connsiteY31" fmla="*/ 1292335 h 1678907"/>
                <a:gd name="connsiteX32" fmla="*/ 1945760 w 2063835"/>
                <a:gd name="connsiteY32" fmla="*/ 1459023 h 1678907"/>
                <a:gd name="connsiteX33" fmla="*/ 1940998 w 2063835"/>
                <a:gd name="connsiteY33" fmla="*/ 1642379 h 1678907"/>
                <a:gd name="connsiteX34" fmla="*/ 1943379 w 2063835"/>
                <a:gd name="connsiteY34" fmla="*/ 1666192 h 1678907"/>
                <a:gd name="connsiteX35" fmla="*/ 1983861 w 2063835"/>
                <a:gd name="connsiteY35" fmla="*/ 1551891 h 1678907"/>
                <a:gd name="connsiteX36" fmla="*/ 1991004 w 2063835"/>
                <a:gd name="connsiteY36" fmla="*/ 1492360 h 1678907"/>
                <a:gd name="connsiteX37" fmla="*/ 1995767 w 2063835"/>
                <a:gd name="connsiteY37" fmla="*/ 1463785 h 1678907"/>
                <a:gd name="connsiteX38" fmla="*/ 2019579 w 2063835"/>
                <a:gd name="connsiteY38" fmla="*/ 1378060 h 1678907"/>
                <a:gd name="connsiteX39" fmla="*/ 2059580 w 2063835"/>
                <a:gd name="connsiteY39" fmla="*/ 1143430 h 1678907"/>
                <a:gd name="connsiteX40" fmla="*/ 2060858 w 2063835"/>
                <a:gd name="connsiteY40" fmla="*/ 925623 h 1678907"/>
                <a:gd name="connsiteX41" fmla="*/ 2043391 w 2063835"/>
                <a:gd name="connsiteY41" fmla="*/ 835135 h 1678907"/>
                <a:gd name="connsiteX42" fmla="*/ 1996247 w 2063835"/>
                <a:gd name="connsiteY42" fmla="*/ 639873 h 1678907"/>
                <a:gd name="connsiteX43" fmla="*/ 1868293 w 2063835"/>
                <a:gd name="connsiteY43" fmla="*/ 421747 h 1678907"/>
                <a:gd name="connsiteX44" fmla="*/ 1640469 w 2063835"/>
                <a:gd name="connsiteY44" fmla="*/ 188539 h 1678907"/>
                <a:gd name="connsiteX45" fmla="*/ 1402835 w 2063835"/>
                <a:gd name="connsiteY45" fmla="*/ 65992 h 1678907"/>
                <a:gd name="connsiteX46" fmla="*/ 1036123 w 2063835"/>
                <a:gd name="connsiteY46" fmla="*/ 1698 h 1678907"/>
                <a:gd name="connsiteX47" fmla="*/ 798070 w 2063835"/>
                <a:gd name="connsiteY47" fmla="*/ 24282 h 1678907"/>
                <a:gd name="connsiteX48" fmla="*/ 620038 w 2063835"/>
                <a:gd name="connsiteY48" fmla="*/ 80280 h 1678907"/>
                <a:gd name="connsiteX49" fmla="*/ 421279 w 2063835"/>
                <a:gd name="connsiteY49" fmla="*/ 210767 h 1678907"/>
                <a:gd name="connsiteX50" fmla="*/ 226499 w 2063835"/>
                <a:gd name="connsiteY50" fmla="*/ 392222 h 1678907"/>
                <a:gd name="connsiteX51" fmla="*/ 81241 w 2063835"/>
                <a:gd name="connsiteY51" fmla="*/ 635111 h 1678907"/>
                <a:gd name="connsiteX52" fmla="*/ 5042 w 2063835"/>
                <a:gd name="connsiteY52" fmla="*/ 851803 h 1678907"/>
                <a:gd name="connsiteX53" fmla="*/ 12185 w 2063835"/>
                <a:gd name="connsiteY53" fmla="*/ 1101835 h 1678907"/>
                <a:gd name="connsiteX54" fmla="*/ 52667 w 2063835"/>
                <a:gd name="connsiteY54" fmla="*/ 1337580 h 1678907"/>
                <a:gd name="connsiteX55" fmla="*/ 102673 w 2063835"/>
                <a:gd name="connsiteY55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5229 w 2063835"/>
                <a:gd name="connsiteY17" fmla="*/ 535097 h 1678907"/>
                <a:gd name="connsiteX18" fmla="*/ 1650223 w 2063835"/>
                <a:gd name="connsiteY18" fmla="*/ 606535 h 1678907"/>
                <a:gd name="connsiteX19" fmla="*/ 1686204 w 2063835"/>
                <a:gd name="connsiteY19" fmla="*/ 620298 h 1678907"/>
                <a:gd name="connsiteX20" fmla="*/ 1752879 w 2063835"/>
                <a:gd name="connsiteY20" fmla="*/ 682735 h 1678907"/>
                <a:gd name="connsiteX21" fmla="*/ 1771929 w 2063835"/>
                <a:gd name="connsiteY21" fmla="*/ 711310 h 1678907"/>
                <a:gd name="connsiteX22" fmla="*/ 1800504 w 2063835"/>
                <a:gd name="connsiteY22" fmla="*/ 763698 h 1678907"/>
                <a:gd name="connsiteX23" fmla="*/ 1843367 w 2063835"/>
                <a:gd name="connsiteY23" fmla="*/ 835135 h 1678907"/>
                <a:gd name="connsiteX24" fmla="*/ 1857654 w 2063835"/>
                <a:gd name="connsiteY24" fmla="*/ 863710 h 1678907"/>
                <a:gd name="connsiteX25" fmla="*/ 1867179 w 2063835"/>
                <a:gd name="connsiteY25" fmla="*/ 892285 h 1678907"/>
                <a:gd name="connsiteX26" fmla="*/ 1886229 w 2063835"/>
                <a:gd name="connsiteY26" fmla="*/ 935148 h 1678907"/>
                <a:gd name="connsiteX27" fmla="*/ 1905279 w 2063835"/>
                <a:gd name="connsiteY27" fmla="*/ 987535 h 1678907"/>
                <a:gd name="connsiteX28" fmla="*/ 1919567 w 2063835"/>
                <a:gd name="connsiteY28" fmla="*/ 1039923 h 1678907"/>
                <a:gd name="connsiteX29" fmla="*/ 1929092 w 2063835"/>
                <a:gd name="connsiteY29" fmla="*/ 1097073 h 1678907"/>
                <a:gd name="connsiteX30" fmla="*/ 1940998 w 2063835"/>
                <a:gd name="connsiteY30" fmla="*/ 1232804 h 1678907"/>
                <a:gd name="connsiteX31" fmla="*/ 1952904 w 2063835"/>
                <a:gd name="connsiteY31" fmla="*/ 1292335 h 1678907"/>
                <a:gd name="connsiteX32" fmla="*/ 1945760 w 2063835"/>
                <a:gd name="connsiteY32" fmla="*/ 1459023 h 1678907"/>
                <a:gd name="connsiteX33" fmla="*/ 1940998 w 2063835"/>
                <a:gd name="connsiteY33" fmla="*/ 1642379 h 1678907"/>
                <a:gd name="connsiteX34" fmla="*/ 1943379 w 2063835"/>
                <a:gd name="connsiteY34" fmla="*/ 1666192 h 1678907"/>
                <a:gd name="connsiteX35" fmla="*/ 1983861 w 2063835"/>
                <a:gd name="connsiteY35" fmla="*/ 1551891 h 1678907"/>
                <a:gd name="connsiteX36" fmla="*/ 1991004 w 2063835"/>
                <a:gd name="connsiteY36" fmla="*/ 1492360 h 1678907"/>
                <a:gd name="connsiteX37" fmla="*/ 1995767 w 2063835"/>
                <a:gd name="connsiteY37" fmla="*/ 1463785 h 1678907"/>
                <a:gd name="connsiteX38" fmla="*/ 2019579 w 2063835"/>
                <a:gd name="connsiteY38" fmla="*/ 1378060 h 1678907"/>
                <a:gd name="connsiteX39" fmla="*/ 2059580 w 2063835"/>
                <a:gd name="connsiteY39" fmla="*/ 1143430 h 1678907"/>
                <a:gd name="connsiteX40" fmla="*/ 2060858 w 2063835"/>
                <a:gd name="connsiteY40" fmla="*/ 925623 h 1678907"/>
                <a:gd name="connsiteX41" fmla="*/ 2043391 w 2063835"/>
                <a:gd name="connsiteY41" fmla="*/ 835135 h 1678907"/>
                <a:gd name="connsiteX42" fmla="*/ 1996247 w 2063835"/>
                <a:gd name="connsiteY42" fmla="*/ 639873 h 1678907"/>
                <a:gd name="connsiteX43" fmla="*/ 1868293 w 2063835"/>
                <a:gd name="connsiteY43" fmla="*/ 421747 h 1678907"/>
                <a:gd name="connsiteX44" fmla="*/ 1640469 w 2063835"/>
                <a:gd name="connsiteY44" fmla="*/ 188539 h 1678907"/>
                <a:gd name="connsiteX45" fmla="*/ 1402835 w 2063835"/>
                <a:gd name="connsiteY45" fmla="*/ 65992 h 1678907"/>
                <a:gd name="connsiteX46" fmla="*/ 1036123 w 2063835"/>
                <a:gd name="connsiteY46" fmla="*/ 1698 h 1678907"/>
                <a:gd name="connsiteX47" fmla="*/ 798070 w 2063835"/>
                <a:gd name="connsiteY47" fmla="*/ 24282 h 1678907"/>
                <a:gd name="connsiteX48" fmla="*/ 620038 w 2063835"/>
                <a:gd name="connsiteY48" fmla="*/ 80280 h 1678907"/>
                <a:gd name="connsiteX49" fmla="*/ 421279 w 2063835"/>
                <a:gd name="connsiteY49" fmla="*/ 210767 h 1678907"/>
                <a:gd name="connsiteX50" fmla="*/ 226499 w 2063835"/>
                <a:gd name="connsiteY50" fmla="*/ 392222 h 1678907"/>
                <a:gd name="connsiteX51" fmla="*/ 81241 w 2063835"/>
                <a:gd name="connsiteY51" fmla="*/ 635111 h 1678907"/>
                <a:gd name="connsiteX52" fmla="*/ 5042 w 2063835"/>
                <a:gd name="connsiteY52" fmla="*/ 851803 h 1678907"/>
                <a:gd name="connsiteX53" fmla="*/ 12185 w 2063835"/>
                <a:gd name="connsiteY53" fmla="*/ 1101835 h 1678907"/>
                <a:gd name="connsiteX54" fmla="*/ 52667 w 2063835"/>
                <a:gd name="connsiteY54" fmla="*/ 1337580 h 1678907"/>
                <a:gd name="connsiteX55" fmla="*/ 102673 w 2063835"/>
                <a:gd name="connsiteY55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5229 w 2063835"/>
                <a:gd name="connsiteY17" fmla="*/ 535097 h 1678907"/>
                <a:gd name="connsiteX18" fmla="*/ 1650223 w 2063835"/>
                <a:gd name="connsiteY18" fmla="*/ 606535 h 1678907"/>
                <a:gd name="connsiteX19" fmla="*/ 1752879 w 2063835"/>
                <a:gd name="connsiteY19" fmla="*/ 682735 h 1678907"/>
                <a:gd name="connsiteX20" fmla="*/ 1771929 w 2063835"/>
                <a:gd name="connsiteY20" fmla="*/ 711310 h 1678907"/>
                <a:gd name="connsiteX21" fmla="*/ 1800504 w 2063835"/>
                <a:gd name="connsiteY21" fmla="*/ 763698 h 1678907"/>
                <a:gd name="connsiteX22" fmla="*/ 1843367 w 2063835"/>
                <a:gd name="connsiteY22" fmla="*/ 835135 h 1678907"/>
                <a:gd name="connsiteX23" fmla="*/ 1857654 w 2063835"/>
                <a:gd name="connsiteY23" fmla="*/ 863710 h 1678907"/>
                <a:gd name="connsiteX24" fmla="*/ 1867179 w 2063835"/>
                <a:gd name="connsiteY24" fmla="*/ 892285 h 1678907"/>
                <a:gd name="connsiteX25" fmla="*/ 1886229 w 2063835"/>
                <a:gd name="connsiteY25" fmla="*/ 935148 h 1678907"/>
                <a:gd name="connsiteX26" fmla="*/ 1905279 w 2063835"/>
                <a:gd name="connsiteY26" fmla="*/ 987535 h 1678907"/>
                <a:gd name="connsiteX27" fmla="*/ 1919567 w 2063835"/>
                <a:gd name="connsiteY27" fmla="*/ 1039923 h 1678907"/>
                <a:gd name="connsiteX28" fmla="*/ 1929092 w 2063835"/>
                <a:gd name="connsiteY28" fmla="*/ 1097073 h 1678907"/>
                <a:gd name="connsiteX29" fmla="*/ 1940998 w 2063835"/>
                <a:gd name="connsiteY29" fmla="*/ 1232804 h 1678907"/>
                <a:gd name="connsiteX30" fmla="*/ 1952904 w 2063835"/>
                <a:gd name="connsiteY30" fmla="*/ 1292335 h 1678907"/>
                <a:gd name="connsiteX31" fmla="*/ 1945760 w 2063835"/>
                <a:gd name="connsiteY31" fmla="*/ 1459023 h 1678907"/>
                <a:gd name="connsiteX32" fmla="*/ 1940998 w 2063835"/>
                <a:gd name="connsiteY32" fmla="*/ 1642379 h 1678907"/>
                <a:gd name="connsiteX33" fmla="*/ 1943379 w 2063835"/>
                <a:gd name="connsiteY33" fmla="*/ 1666192 h 1678907"/>
                <a:gd name="connsiteX34" fmla="*/ 1983861 w 2063835"/>
                <a:gd name="connsiteY34" fmla="*/ 1551891 h 1678907"/>
                <a:gd name="connsiteX35" fmla="*/ 1991004 w 2063835"/>
                <a:gd name="connsiteY35" fmla="*/ 1492360 h 1678907"/>
                <a:gd name="connsiteX36" fmla="*/ 1995767 w 2063835"/>
                <a:gd name="connsiteY36" fmla="*/ 1463785 h 1678907"/>
                <a:gd name="connsiteX37" fmla="*/ 2019579 w 2063835"/>
                <a:gd name="connsiteY37" fmla="*/ 1378060 h 1678907"/>
                <a:gd name="connsiteX38" fmla="*/ 2059580 w 2063835"/>
                <a:gd name="connsiteY38" fmla="*/ 1143430 h 1678907"/>
                <a:gd name="connsiteX39" fmla="*/ 2060858 w 2063835"/>
                <a:gd name="connsiteY39" fmla="*/ 925623 h 1678907"/>
                <a:gd name="connsiteX40" fmla="*/ 2043391 w 2063835"/>
                <a:gd name="connsiteY40" fmla="*/ 835135 h 1678907"/>
                <a:gd name="connsiteX41" fmla="*/ 1996247 w 2063835"/>
                <a:gd name="connsiteY41" fmla="*/ 639873 h 1678907"/>
                <a:gd name="connsiteX42" fmla="*/ 1868293 w 2063835"/>
                <a:gd name="connsiteY42" fmla="*/ 421747 h 1678907"/>
                <a:gd name="connsiteX43" fmla="*/ 1640469 w 2063835"/>
                <a:gd name="connsiteY43" fmla="*/ 188539 h 1678907"/>
                <a:gd name="connsiteX44" fmla="*/ 1402835 w 2063835"/>
                <a:gd name="connsiteY44" fmla="*/ 65992 h 1678907"/>
                <a:gd name="connsiteX45" fmla="*/ 1036123 w 2063835"/>
                <a:gd name="connsiteY45" fmla="*/ 1698 h 1678907"/>
                <a:gd name="connsiteX46" fmla="*/ 798070 w 2063835"/>
                <a:gd name="connsiteY46" fmla="*/ 24282 h 1678907"/>
                <a:gd name="connsiteX47" fmla="*/ 620038 w 2063835"/>
                <a:gd name="connsiteY47" fmla="*/ 80280 h 1678907"/>
                <a:gd name="connsiteX48" fmla="*/ 421279 w 2063835"/>
                <a:gd name="connsiteY48" fmla="*/ 210767 h 1678907"/>
                <a:gd name="connsiteX49" fmla="*/ 226499 w 2063835"/>
                <a:gd name="connsiteY49" fmla="*/ 392222 h 1678907"/>
                <a:gd name="connsiteX50" fmla="*/ 81241 w 2063835"/>
                <a:gd name="connsiteY50" fmla="*/ 635111 h 1678907"/>
                <a:gd name="connsiteX51" fmla="*/ 5042 w 2063835"/>
                <a:gd name="connsiteY51" fmla="*/ 851803 h 1678907"/>
                <a:gd name="connsiteX52" fmla="*/ 12185 w 2063835"/>
                <a:gd name="connsiteY52" fmla="*/ 1101835 h 1678907"/>
                <a:gd name="connsiteX53" fmla="*/ 52667 w 2063835"/>
                <a:gd name="connsiteY53" fmla="*/ 1337580 h 1678907"/>
                <a:gd name="connsiteX54" fmla="*/ 102673 w 2063835"/>
                <a:gd name="connsiteY54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5229 w 2063835"/>
                <a:gd name="connsiteY17" fmla="*/ 535097 h 1678907"/>
                <a:gd name="connsiteX18" fmla="*/ 1650223 w 2063835"/>
                <a:gd name="connsiteY18" fmla="*/ 620298 h 1678907"/>
                <a:gd name="connsiteX19" fmla="*/ 1752879 w 2063835"/>
                <a:gd name="connsiteY19" fmla="*/ 682735 h 1678907"/>
                <a:gd name="connsiteX20" fmla="*/ 1771929 w 2063835"/>
                <a:gd name="connsiteY20" fmla="*/ 711310 h 1678907"/>
                <a:gd name="connsiteX21" fmla="*/ 1800504 w 2063835"/>
                <a:gd name="connsiteY21" fmla="*/ 763698 h 1678907"/>
                <a:gd name="connsiteX22" fmla="*/ 1843367 w 2063835"/>
                <a:gd name="connsiteY22" fmla="*/ 835135 h 1678907"/>
                <a:gd name="connsiteX23" fmla="*/ 1857654 w 2063835"/>
                <a:gd name="connsiteY23" fmla="*/ 863710 h 1678907"/>
                <a:gd name="connsiteX24" fmla="*/ 1867179 w 2063835"/>
                <a:gd name="connsiteY24" fmla="*/ 892285 h 1678907"/>
                <a:gd name="connsiteX25" fmla="*/ 1886229 w 2063835"/>
                <a:gd name="connsiteY25" fmla="*/ 935148 h 1678907"/>
                <a:gd name="connsiteX26" fmla="*/ 1905279 w 2063835"/>
                <a:gd name="connsiteY26" fmla="*/ 987535 h 1678907"/>
                <a:gd name="connsiteX27" fmla="*/ 1919567 w 2063835"/>
                <a:gd name="connsiteY27" fmla="*/ 1039923 h 1678907"/>
                <a:gd name="connsiteX28" fmla="*/ 1929092 w 2063835"/>
                <a:gd name="connsiteY28" fmla="*/ 1097073 h 1678907"/>
                <a:gd name="connsiteX29" fmla="*/ 1940998 w 2063835"/>
                <a:gd name="connsiteY29" fmla="*/ 1232804 h 1678907"/>
                <a:gd name="connsiteX30" fmla="*/ 1952904 w 2063835"/>
                <a:gd name="connsiteY30" fmla="*/ 1292335 h 1678907"/>
                <a:gd name="connsiteX31" fmla="*/ 1945760 w 2063835"/>
                <a:gd name="connsiteY31" fmla="*/ 1459023 h 1678907"/>
                <a:gd name="connsiteX32" fmla="*/ 1940998 w 2063835"/>
                <a:gd name="connsiteY32" fmla="*/ 1642379 h 1678907"/>
                <a:gd name="connsiteX33" fmla="*/ 1943379 w 2063835"/>
                <a:gd name="connsiteY33" fmla="*/ 1666192 h 1678907"/>
                <a:gd name="connsiteX34" fmla="*/ 1983861 w 2063835"/>
                <a:gd name="connsiteY34" fmla="*/ 1551891 h 1678907"/>
                <a:gd name="connsiteX35" fmla="*/ 1991004 w 2063835"/>
                <a:gd name="connsiteY35" fmla="*/ 1492360 h 1678907"/>
                <a:gd name="connsiteX36" fmla="*/ 1995767 w 2063835"/>
                <a:gd name="connsiteY36" fmla="*/ 1463785 h 1678907"/>
                <a:gd name="connsiteX37" fmla="*/ 2019579 w 2063835"/>
                <a:gd name="connsiteY37" fmla="*/ 1378060 h 1678907"/>
                <a:gd name="connsiteX38" fmla="*/ 2059580 w 2063835"/>
                <a:gd name="connsiteY38" fmla="*/ 1143430 h 1678907"/>
                <a:gd name="connsiteX39" fmla="*/ 2060858 w 2063835"/>
                <a:gd name="connsiteY39" fmla="*/ 925623 h 1678907"/>
                <a:gd name="connsiteX40" fmla="*/ 2043391 w 2063835"/>
                <a:gd name="connsiteY40" fmla="*/ 835135 h 1678907"/>
                <a:gd name="connsiteX41" fmla="*/ 1996247 w 2063835"/>
                <a:gd name="connsiteY41" fmla="*/ 639873 h 1678907"/>
                <a:gd name="connsiteX42" fmla="*/ 1868293 w 2063835"/>
                <a:gd name="connsiteY42" fmla="*/ 421747 h 1678907"/>
                <a:gd name="connsiteX43" fmla="*/ 1640469 w 2063835"/>
                <a:gd name="connsiteY43" fmla="*/ 188539 h 1678907"/>
                <a:gd name="connsiteX44" fmla="*/ 1402835 w 2063835"/>
                <a:gd name="connsiteY44" fmla="*/ 65992 h 1678907"/>
                <a:gd name="connsiteX45" fmla="*/ 1036123 w 2063835"/>
                <a:gd name="connsiteY45" fmla="*/ 1698 h 1678907"/>
                <a:gd name="connsiteX46" fmla="*/ 798070 w 2063835"/>
                <a:gd name="connsiteY46" fmla="*/ 24282 h 1678907"/>
                <a:gd name="connsiteX47" fmla="*/ 620038 w 2063835"/>
                <a:gd name="connsiteY47" fmla="*/ 80280 h 1678907"/>
                <a:gd name="connsiteX48" fmla="*/ 421279 w 2063835"/>
                <a:gd name="connsiteY48" fmla="*/ 210767 h 1678907"/>
                <a:gd name="connsiteX49" fmla="*/ 226499 w 2063835"/>
                <a:gd name="connsiteY49" fmla="*/ 392222 h 1678907"/>
                <a:gd name="connsiteX50" fmla="*/ 81241 w 2063835"/>
                <a:gd name="connsiteY50" fmla="*/ 635111 h 1678907"/>
                <a:gd name="connsiteX51" fmla="*/ 5042 w 2063835"/>
                <a:gd name="connsiteY51" fmla="*/ 851803 h 1678907"/>
                <a:gd name="connsiteX52" fmla="*/ 12185 w 2063835"/>
                <a:gd name="connsiteY52" fmla="*/ 1101835 h 1678907"/>
                <a:gd name="connsiteX53" fmla="*/ 52667 w 2063835"/>
                <a:gd name="connsiteY53" fmla="*/ 1337580 h 1678907"/>
                <a:gd name="connsiteX54" fmla="*/ 102673 w 2063835"/>
                <a:gd name="connsiteY54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5229 w 2063835"/>
                <a:gd name="connsiteY17" fmla="*/ 535097 h 1678907"/>
                <a:gd name="connsiteX18" fmla="*/ 1650223 w 2063835"/>
                <a:gd name="connsiteY18" fmla="*/ 620298 h 1678907"/>
                <a:gd name="connsiteX19" fmla="*/ 1752879 w 2063835"/>
                <a:gd name="connsiteY19" fmla="*/ 682735 h 1678907"/>
                <a:gd name="connsiteX20" fmla="*/ 1771929 w 2063835"/>
                <a:gd name="connsiteY20" fmla="*/ 711310 h 1678907"/>
                <a:gd name="connsiteX21" fmla="*/ 1800504 w 2063835"/>
                <a:gd name="connsiteY21" fmla="*/ 763698 h 1678907"/>
                <a:gd name="connsiteX22" fmla="*/ 1843367 w 2063835"/>
                <a:gd name="connsiteY22" fmla="*/ 835135 h 1678907"/>
                <a:gd name="connsiteX23" fmla="*/ 1857654 w 2063835"/>
                <a:gd name="connsiteY23" fmla="*/ 863710 h 1678907"/>
                <a:gd name="connsiteX24" fmla="*/ 1867179 w 2063835"/>
                <a:gd name="connsiteY24" fmla="*/ 892285 h 1678907"/>
                <a:gd name="connsiteX25" fmla="*/ 1886229 w 2063835"/>
                <a:gd name="connsiteY25" fmla="*/ 935148 h 1678907"/>
                <a:gd name="connsiteX26" fmla="*/ 1905279 w 2063835"/>
                <a:gd name="connsiteY26" fmla="*/ 987535 h 1678907"/>
                <a:gd name="connsiteX27" fmla="*/ 1919567 w 2063835"/>
                <a:gd name="connsiteY27" fmla="*/ 1039923 h 1678907"/>
                <a:gd name="connsiteX28" fmla="*/ 1929092 w 2063835"/>
                <a:gd name="connsiteY28" fmla="*/ 1097073 h 1678907"/>
                <a:gd name="connsiteX29" fmla="*/ 1940998 w 2063835"/>
                <a:gd name="connsiteY29" fmla="*/ 1232804 h 1678907"/>
                <a:gd name="connsiteX30" fmla="*/ 1952904 w 2063835"/>
                <a:gd name="connsiteY30" fmla="*/ 1292335 h 1678907"/>
                <a:gd name="connsiteX31" fmla="*/ 1945760 w 2063835"/>
                <a:gd name="connsiteY31" fmla="*/ 1459023 h 1678907"/>
                <a:gd name="connsiteX32" fmla="*/ 1940998 w 2063835"/>
                <a:gd name="connsiteY32" fmla="*/ 1642379 h 1678907"/>
                <a:gd name="connsiteX33" fmla="*/ 1943379 w 2063835"/>
                <a:gd name="connsiteY33" fmla="*/ 1666192 h 1678907"/>
                <a:gd name="connsiteX34" fmla="*/ 1983861 w 2063835"/>
                <a:gd name="connsiteY34" fmla="*/ 1551891 h 1678907"/>
                <a:gd name="connsiteX35" fmla="*/ 1991004 w 2063835"/>
                <a:gd name="connsiteY35" fmla="*/ 1492360 h 1678907"/>
                <a:gd name="connsiteX36" fmla="*/ 1995767 w 2063835"/>
                <a:gd name="connsiteY36" fmla="*/ 1463785 h 1678907"/>
                <a:gd name="connsiteX37" fmla="*/ 2019579 w 2063835"/>
                <a:gd name="connsiteY37" fmla="*/ 1378060 h 1678907"/>
                <a:gd name="connsiteX38" fmla="*/ 2059580 w 2063835"/>
                <a:gd name="connsiteY38" fmla="*/ 1143430 h 1678907"/>
                <a:gd name="connsiteX39" fmla="*/ 2060858 w 2063835"/>
                <a:gd name="connsiteY39" fmla="*/ 925623 h 1678907"/>
                <a:gd name="connsiteX40" fmla="*/ 2043391 w 2063835"/>
                <a:gd name="connsiteY40" fmla="*/ 835135 h 1678907"/>
                <a:gd name="connsiteX41" fmla="*/ 1996247 w 2063835"/>
                <a:gd name="connsiteY41" fmla="*/ 639873 h 1678907"/>
                <a:gd name="connsiteX42" fmla="*/ 1868293 w 2063835"/>
                <a:gd name="connsiteY42" fmla="*/ 421747 h 1678907"/>
                <a:gd name="connsiteX43" fmla="*/ 1640469 w 2063835"/>
                <a:gd name="connsiteY43" fmla="*/ 188539 h 1678907"/>
                <a:gd name="connsiteX44" fmla="*/ 1402835 w 2063835"/>
                <a:gd name="connsiteY44" fmla="*/ 65992 h 1678907"/>
                <a:gd name="connsiteX45" fmla="*/ 1036123 w 2063835"/>
                <a:gd name="connsiteY45" fmla="*/ 1698 h 1678907"/>
                <a:gd name="connsiteX46" fmla="*/ 798070 w 2063835"/>
                <a:gd name="connsiteY46" fmla="*/ 24282 h 1678907"/>
                <a:gd name="connsiteX47" fmla="*/ 620038 w 2063835"/>
                <a:gd name="connsiteY47" fmla="*/ 80280 h 1678907"/>
                <a:gd name="connsiteX48" fmla="*/ 421279 w 2063835"/>
                <a:gd name="connsiteY48" fmla="*/ 210767 h 1678907"/>
                <a:gd name="connsiteX49" fmla="*/ 226499 w 2063835"/>
                <a:gd name="connsiteY49" fmla="*/ 392222 h 1678907"/>
                <a:gd name="connsiteX50" fmla="*/ 81241 w 2063835"/>
                <a:gd name="connsiteY50" fmla="*/ 635111 h 1678907"/>
                <a:gd name="connsiteX51" fmla="*/ 5042 w 2063835"/>
                <a:gd name="connsiteY51" fmla="*/ 851803 h 1678907"/>
                <a:gd name="connsiteX52" fmla="*/ 12185 w 2063835"/>
                <a:gd name="connsiteY52" fmla="*/ 1101835 h 1678907"/>
                <a:gd name="connsiteX53" fmla="*/ 52667 w 2063835"/>
                <a:gd name="connsiteY53" fmla="*/ 1337580 h 1678907"/>
                <a:gd name="connsiteX54" fmla="*/ 102673 w 2063835"/>
                <a:gd name="connsiteY54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5229 w 2063835"/>
                <a:gd name="connsiteY17" fmla="*/ 535097 h 1678907"/>
                <a:gd name="connsiteX18" fmla="*/ 1650223 w 2063835"/>
                <a:gd name="connsiteY18" fmla="*/ 620298 h 1678907"/>
                <a:gd name="connsiteX19" fmla="*/ 1752879 w 2063835"/>
                <a:gd name="connsiteY19" fmla="*/ 682735 h 1678907"/>
                <a:gd name="connsiteX20" fmla="*/ 1771929 w 2063835"/>
                <a:gd name="connsiteY20" fmla="*/ 711310 h 1678907"/>
                <a:gd name="connsiteX21" fmla="*/ 1800504 w 2063835"/>
                <a:gd name="connsiteY21" fmla="*/ 763698 h 1678907"/>
                <a:gd name="connsiteX22" fmla="*/ 1843367 w 2063835"/>
                <a:gd name="connsiteY22" fmla="*/ 835135 h 1678907"/>
                <a:gd name="connsiteX23" fmla="*/ 1857654 w 2063835"/>
                <a:gd name="connsiteY23" fmla="*/ 863710 h 1678907"/>
                <a:gd name="connsiteX24" fmla="*/ 1867179 w 2063835"/>
                <a:gd name="connsiteY24" fmla="*/ 892285 h 1678907"/>
                <a:gd name="connsiteX25" fmla="*/ 1886229 w 2063835"/>
                <a:gd name="connsiteY25" fmla="*/ 935148 h 1678907"/>
                <a:gd name="connsiteX26" fmla="*/ 1905279 w 2063835"/>
                <a:gd name="connsiteY26" fmla="*/ 987535 h 1678907"/>
                <a:gd name="connsiteX27" fmla="*/ 1919567 w 2063835"/>
                <a:gd name="connsiteY27" fmla="*/ 1039923 h 1678907"/>
                <a:gd name="connsiteX28" fmla="*/ 1929092 w 2063835"/>
                <a:gd name="connsiteY28" fmla="*/ 1097073 h 1678907"/>
                <a:gd name="connsiteX29" fmla="*/ 1940998 w 2063835"/>
                <a:gd name="connsiteY29" fmla="*/ 1232804 h 1678907"/>
                <a:gd name="connsiteX30" fmla="*/ 1952904 w 2063835"/>
                <a:gd name="connsiteY30" fmla="*/ 1292335 h 1678907"/>
                <a:gd name="connsiteX31" fmla="*/ 1945760 w 2063835"/>
                <a:gd name="connsiteY31" fmla="*/ 1459023 h 1678907"/>
                <a:gd name="connsiteX32" fmla="*/ 1940998 w 2063835"/>
                <a:gd name="connsiteY32" fmla="*/ 1642379 h 1678907"/>
                <a:gd name="connsiteX33" fmla="*/ 1943379 w 2063835"/>
                <a:gd name="connsiteY33" fmla="*/ 1666192 h 1678907"/>
                <a:gd name="connsiteX34" fmla="*/ 1983861 w 2063835"/>
                <a:gd name="connsiteY34" fmla="*/ 1551891 h 1678907"/>
                <a:gd name="connsiteX35" fmla="*/ 1991004 w 2063835"/>
                <a:gd name="connsiteY35" fmla="*/ 1492360 h 1678907"/>
                <a:gd name="connsiteX36" fmla="*/ 1995767 w 2063835"/>
                <a:gd name="connsiteY36" fmla="*/ 1463785 h 1678907"/>
                <a:gd name="connsiteX37" fmla="*/ 2019579 w 2063835"/>
                <a:gd name="connsiteY37" fmla="*/ 1378060 h 1678907"/>
                <a:gd name="connsiteX38" fmla="*/ 2059580 w 2063835"/>
                <a:gd name="connsiteY38" fmla="*/ 1143430 h 1678907"/>
                <a:gd name="connsiteX39" fmla="*/ 2060858 w 2063835"/>
                <a:gd name="connsiteY39" fmla="*/ 925623 h 1678907"/>
                <a:gd name="connsiteX40" fmla="*/ 2043391 w 2063835"/>
                <a:gd name="connsiteY40" fmla="*/ 835135 h 1678907"/>
                <a:gd name="connsiteX41" fmla="*/ 1996247 w 2063835"/>
                <a:gd name="connsiteY41" fmla="*/ 639873 h 1678907"/>
                <a:gd name="connsiteX42" fmla="*/ 1868293 w 2063835"/>
                <a:gd name="connsiteY42" fmla="*/ 421747 h 1678907"/>
                <a:gd name="connsiteX43" fmla="*/ 1640469 w 2063835"/>
                <a:gd name="connsiteY43" fmla="*/ 188539 h 1678907"/>
                <a:gd name="connsiteX44" fmla="*/ 1402835 w 2063835"/>
                <a:gd name="connsiteY44" fmla="*/ 65992 h 1678907"/>
                <a:gd name="connsiteX45" fmla="*/ 1036123 w 2063835"/>
                <a:gd name="connsiteY45" fmla="*/ 1698 h 1678907"/>
                <a:gd name="connsiteX46" fmla="*/ 798070 w 2063835"/>
                <a:gd name="connsiteY46" fmla="*/ 24282 h 1678907"/>
                <a:gd name="connsiteX47" fmla="*/ 620038 w 2063835"/>
                <a:gd name="connsiteY47" fmla="*/ 80280 h 1678907"/>
                <a:gd name="connsiteX48" fmla="*/ 421279 w 2063835"/>
                <a:gd name="connsiteY48" fmla="*/ 210767 h 1678907"/>
                <a:gd name="connsiteX49" fmla="*/ 226499 w 2063835"/>
                <a:gd name="connsiteY49" fmla="*/ 392222 h 1678907"/>
                <a:gd name="connsiteX50" fmla="*/ 81241 w 2063835"/>
                <a:gd name="connsiteY50" fmla="*/ 635111 h 1678907"/>
                <a:gd name="connsiteX51" fmla="*/ 5042 w 2063835"/>
                <a:gd name="connsiteY51" fmla="*/ 851803 h 1678907"/>
                <a:gd name="connsiteX52" fmla="*/ 12185 w 2063835"/>
                <a:gd name="connsiteY52" fmla="*/ 1101835 h 1678907"/>
                <a:gd name="connsiteX53" fmla="*/ 52667 w 2063835"/>
                <a:gd name="connsiteY53" fmla="*/ 1337580 h 1678907"/>
                <a:gd name="connsiteX54" fmla="*/ 102673 w 2063835"/>
                <a:gd name="connsiteY54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5229 w 2063835"/>
                <a:gd name="connsiteY17" fmla="*/ 535097 h 1678907"/>
                <a:gd name="connsiteX18" fmla="*/ 1650223 w 2063835"/>
                <a:gd name="connsiteY18" fmla="*/ 620298 h 1678907"/>
                <a:gd name="connsiteX19" fmla="*/ 1771929 w 2063835"/>
                <a:gd name="connsiteY19" fmla="*/ 711310 h 1678907"/>
                <a:gd name="connsiteX20" fmla="*/ 1800504 w 2063835"/>
                <a:gd name="connsiteY20" fmla="*/ 763698 h 1678907"/>
                <a:gd name="connsiteX21" fmla="*/ 1843367 w 2063835"/>
                <a:gd name="connsiteY21" fmla="*/ 835135 h 1678907"/>
                <a:gd name="connsiteX22" fmla="*/ 1857654 w 2063835"/>
                <a:gd name="connsiteY22" fmla="*/ 863710 h 1678907"/>
                <a:gd name="connsiteX23" fmla="*/ 1867179 w 2063835"/>
                <a:gd name="connsiteY23" fmla="*/ 892285 h 1678907"/>
                <a:gd name="connsiteX24" fmla="*/ 1886229 w 2063835"/>
                <a:gd name="connsiteY24" fmla="*/ 935148 h 1678907"/>
                <a:gd name="connsiteX25" fmla="*/ 1905279 w 2063835"/>
                <a:gd name="connsiteY25" fmla="*/ 987535 h 1678907"/>
                <a:gd name="connsiteX26" fmla="*/ 1919567 w 2063835"/>
                <a:gd name="connsiteY26" fmla="*/ 1039923 h 1678907"/>
                <a:gd name="connsiteX27" fmla="*/ 1929092 w 2063835"/>
                <a:gd name="connsiteY27" fmla="*/ 1097073 h 1678907"/>
                <a:gd name="connsiteX28" fmla="*/ 1940998 w 2063835"/>
                <a:gd name="connsiteY28" fmla="*/ 1232804 h 1678907"/>
                <a:gd name="connsiteX29" fmla="*/ 1952904 w 2063835"/>
                <a:gd name="connsiteY29" fmla="*/ 1292335 h 1678907"/>
                <a:gd name="connsiteX30" fmla="*/ 1945760 w 2063835"/>
                <a:gd name="connsiteY30" fmla="*/ 1459023 h 1678907"/>
                <a:gd name="connsiteX31" fmla="*/ 1940998 w 2063835"/>
                <a:gd name="connsiteY31" fmla="*/ 1642379 h 1678907"/>
                <a:gd name="connsiteX32" fmla="*/ 1943379 w 2063835"/>
                <a:gd name="connsiteY32" fmla="*/ 1666192 h 1678907"/>
                <a:gd name="connsiteX33" fmla="*/ 1983861 w 2063835"/>
                <a:gd name="connsiteY33" fmla="*/ 1551891 h 1678907"/>
                <a:gd name="connsiteX34" fmla="*/ 1991004 w 2063835"/>
                <a:gd name="connsiteY34" fmla="*/ 1492360 h 1678907"/>
                <a:gd name="connsiteX35" fmla="*/ 1995767 w 2063835"/>
                <a:gd name="connsiteY35" fmla="*/ 1463785 h 1678907"/>
                <a:gd name="connsiteX36" fmla="*/ 2019579 w 2063835"/>
                <a:gd name="connsiteY36" fmla="*/ 1378060 h 1678907"/>
                <a:gd name="connsiteX37" fmla="*/ 2059580 w 2063835"/>
                <a:gd name="connsiteY37" fmla="*/ 1143430 h 1678907"/>
                <a:gd name="connsiteX38" fmla="*/ 2060858 w 2063835"/>
                <a:gd name="connsiteY38" fmla="*/ 925623 h 1678907"/>
                <a:gd name="connsiteX39" fmla="*/ 2043391 w 2063835"/>
                <a:gd name="connsiteY39" fmla="*/ 835135 h 1678907"/>
                <a:gd name="connsiteX40" fmla="*/ 1996247 w 2063835"/>
                <a:gd name="connsiteY40" fmla="*/ 639873 h 1678907"/>
                <a:gd name="connsiteX41" fmla="*/ 1868293 w 2063835"/>
                <a:gd name="connsiteY41" fmla="*/ 421747 h 1678907"/>
                <a:gd name="connsiteX42" fmla="*/ 1640469 w 2063835"/>
                <a:gd name="connsiteY42" fmla="*/ 188539 h 1678907"/>
                <a:gd name="connsiteX43" fmla="*/ 1402835 w 2063835"/>
                <a:gd name="connsiteY43" fmla="*/ 65992 h 1678907"/>
                <a:gd name="connsiteX44" fmla="*/ 1036123 w 2063835"/>
                <a:gd name="connsiteY44" fmla="*/ 1698 h 1678907"/>
                <a:gd name="connsiteX45" fmla="*/ 798070 w 2063835"/>
                <a:gd name="connsiteY45" fmla="*/ 24282 h 1678907"/>
                <a:gd name="connsiteX46" fmla="*/ 620038 w 2063835"/>
                <a:gd name="connsiteY46" fmla="*/ 80280 h 1678907"/>
                <a:gd name="connsiteX47" fmla="*/ 421279 w 2063835"/>
                <a:gd name="connsiteY47" fmla="*/ 210767 h 1678907"/>
                <a:gd name="connsiteX48" fmla="*/ 226499 w 2063835"/>
                <a:gd name="connsiteY48" fmla="*/ 392222 h 1678907"/>
                <a:gd name="connsiteX49" fmla="*/ 81241 w 2063835"/>
                <a:gd name="connsiteY49" fmla="*/ 635111 h 1678907"/>
                <a:gd name="connsiteX50" fmla="*/ 5042 w 2063835"/>
                <a:gd name="connsiteY50" fmla="*/ 851803 h 1678907"/>
                <a:gd name="connsiteX51" fmla="*/ 12185 w 2063835"/>
                <a:gd name="connsiteY51" fmla="*/ 1101835 h 1678907"/>
                <a:gd name="connsiteX52" fmla="*/ 52667 w 2063835"/>
                <a:gd name="connsiteY52" fmla="*/ 1337580 h 1678907"/>
                <a:gd name="connsiteX53" fmla="*/ 102673 w 2063835"/>
                <a:gd name="connsiteY53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5229 w 2063835"/>
                <a:gd name="connsiteY17" fmla="*/ 535097 h 1678907"/>
                <a:gd name="connsiteX18" fmla="*/ 1650223 w 2063835"/>
                <a:gd name="connsiteY18" fmla="*/ 620298 h 1678907"/>
                <a:gd name="connsiteX19" fmla="*/ 1800504 w 2063835"/>
                <a:gd name="connsiteY19" fmla="*/ 763698 h 1678907"/>
                <a:gd name="connsiteX20" fmla="*/ 1843367 w 2063835"/>
                <a:gd name="connsiteY20" fmla="*/ 835135 h 1678907"/>
                <a:gd name="connsiteX21" fmla="*/ 1857654 w 2063835"/>
                <a:gd name="connsiteY21" fmla="*/ 863710 h 1678907"/>
                <a:gd name="connsiteX22" fmla="*/ 1867179 w 2063835"/>
                <a:gd name="connsiteY22" fmla="*/ 892285 h 1678907"/>
                <a:gd name="connsiteX23" fmla="*/ 1886229 w 2063835"/>
                <a:gd name="connsiteY23" fmla="*/ 935148 h 1678907"/>
                <a:gd name="connsiteX24" fmla="*/ 1905279 w 2063835"/>
                <a:gd name="connsiteY24" fmla="*/ 987535 h 1678907"/>
                <a:gd name="connsiteX25" fmla="*/ 1919567 w 2063835"/>
                <a:gd name="connsiteY25" fmla="*/ 1039923 h 1678907"/>
                <a:gd name="connsiteX26" fmla="*/ 1929092 w 2063835"/>
                <a:gd name="connsiteY26" fmla="*/ 1097073 h 1678907"/>
                <a:gd name="connsiteX27" fmla="*/ 1940998 w 2063835"/>
                <a:gd name="connsiteY27" fmla="*/ 1232804 h 1678907"/>
                <a:gd name="connsiteX28" fmla="*/ 1952904 w 2063835"/>
                <a:gd name="connsiteY28" fmla="*/ 1292335 h 1678907"/>
                <a:gd name="connsiteX29" fmla="*/ 1945760 w 2063835"/>
                <a:gd name="connsiteY29" fmla="*/ 1459023 h 1678907"/>
                <a:gd name="connsiteX30" fmla="*/ 1940998 w 2063835"/>
                <a:gd name="connsiteY30" fmla="*/ 1642379 h 1678907"/>
                <a:gd name="connsiteX31" fmla="*/ 1943379 w 2063835"/>
                <a:gd name="connsiteY31" fmla="*/ 1666192 h 1678907"/>
                <a:gd name="connsiteX32" fmla="*/ 1983861 w 2063835"/>
                <a:gd name="connsiteY32" fmla="*/ 1551891 h 1678907"/>
                <a:gd name="connsiteX33" fmla="*/ 1991004 w 2063835"/>
                <a:gd name="connsiteY33" fmla="*/ 1492360 h 1678907"/>
                <a:gd name="connsiteX34" fmla="*/ 1995767 w 2063835"/>
                <a:gd name="connsiteY34" fmla="*/ 1463785 h 1678907"/>
                <a:gd name="connsiteX35" fmla="*/ 2019579 w 2063835"/>
                <a:gd name="connsiteY35" fmla="*/ 1378060 h 1678907"/>
                <a:gd name="connsiteX36" fmla="*/ 2059580 w 2063835"/>
                <a:gd name="connsiteY36" fmla="*/ 1143430 h 1678907"/>
                <a:gd name="connsiteX37" fmla="*/ 2060858 w 2063835"/>
                <a:gd name="connsiteY37" fmla="*/ 925623 h 1678907"/>
                <a:gd name="connsiteX38" fmla="*/ 2043391 w 2063835"/>
                <a:gd name="connsiteY38" fmla="*/ 835135 h 1678907"/>
                <a:gd name="connsiteX39" fmla="*/ 1996247 w 2063835"/>
                <a:gd name="connsiteY39" fmla="*/ 639873 h 1678907"/>
                <a:gd name="connsiteX40" fmla="*/ 1868293 w 2063835"/>
                <a:gd name="connsiteY40" fmla="*/ 421747 h 1678907"/>
                <a:gd name="connsiteX41" fmla="*/ 1640469 w 2063835"/>
                <a:gd name="connsiteY41" fmla="*/ 188539 h 1678907"/>
                <a:gd name="connsiteX42" fmla="*/ 1402835 w 2063835"/>
                <a:gd name="connsiteY42" fmla="*/ 65992 h 1678907"/>
                <a:gd name="connsiteX43" fmla="*/ 1036123 w 2063835"/>
                <a:gd name="connsiteY43" fmla="*/ 1698 h 1678907"/>
                <a:gd name="connsiteX44" fmla="*/ 798070 w 2063835"/>
                <a:gd name="connsiteY44" fmla="*/ 24282 h 1678907"/>
                <a:gd name="connsiteX45" fmla="*/ 620038 w 2063835"/>
                <a:gd name="connsiteY45" fmla="*/ 80280 h 1678907"/>
                <a:gd name="connsiteX46" fmla="*/ 421279 w 2063835"/>
                <a:gd name="connsiteY46" fmla="*/ 210767 h 1678907"/>
                <a:gd name="connsiteX47" fmla="*/ 226499 w 2063835"/>
                <a:gd name="connsiteY47" fmla="*/ 392222 h 1678907"/>
                <a:gd name="connsiteX48" fmla="*/ 81241 w 2063835"/>
                <a:gd name="connsiteY48" fmla="*/ 635111 h 1678907"/>
                <a:gd name="connsiteX49" fmla="*/ 5042 w 2063835"/>
                <a:gd name="connsiteY49" fmla="*/ 851803 h 1678907"/>
                <a:gd name="connsiteX50" fmla="*/ 12185 w 2063835"/>
                <a:gd name="connsiteY50" fmla="*/ 1101835 h 1678907"/>
                <a:gd name="connsiteX51" fmla="*/ 52667 w 2063835"/>
                <a:gd name="connsiteY51" fmla="*/ 1337580 h 1678907"/>
                <a:gd name="connsiteX52" fmla="*/ 102673 w 2063835"/>
                <a:gd name="connsiteY52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5229 w 2063835"/>
                <a:gd name="connsiteY17" fmla="*/ 535097 h 1678907"/>
                <a:gd name="connsiteX18" fmla="*/ 1650223 w 2063835"/>
                <a:gd name="connsiteY18" fmla="*/ 620298 h 1678907"/>
                <a:gd name="connsiteX19" fmla="*/ 1800504 w 2063835"/>
                <a:gd name="connsiteY19" fmla="*/ 766451 h 1678907"/>
                <a:gd name="connsiteX20" fmla="*/ 1843367 w 2063835"/>
                <a:gd name="connsiteY20" fmla="*/ 835135 h 1678907"/>
                <a:gd name="connsiteX21" fmla="*/ 1857654 w 2063835"/>
                <a:gd name="connsiteY21" fmla="*/ 863710 h 1678907"/>
                <a:gd name="connsiteX22" fmla="*/ 1867179 w 2063835"/>
                <a:gd name="connsiteY22" fmla="*/ 892285 h 1678907"/>
                <a:gd name="connsiteX23" fmla="*/ 1886229 w 2063835"/>
                <a:gd name="connsiteY23" fmla="*/ 935148 h 1678907"/>
                <a:gd name="connsiteX24" fmla="*/ 1905279 w 2063835"/>
                <a:gd name="connsiteY24" fmla="*/ 987535 h 1678907"/>
                <a:gd name="connsiteX25" fmla="*/ 1919567 w 2063835"/>
                <a:gd name="connsiteY25" fmla="*/ 1039923 h 1678907"/>
                <a:gd name="connsiteX26" fmla="*/ 1929092 w 2063835"/>
                <a:gd name="connsiteY26" fmla="*/ 1097073 h 1678907"/>
                <a:gd name="connsiteX27" fmla="*/ 1940998 w 2063835"/>
                <a:gd name="connsiteY27" fmla="*/ 1232804 h 1678907"/>
                <a:gd name="connsiteX28" fmla="*/ 1952904 w 2063835"/>
                <a:gd name="connsiteY28" fmla="*/ 1292335 h 1678907"/>
                <a:gd name="connsiteX29" fmla="*/ 1945760 w 2063835"/>
                <a:gd name="connsiteY29" fmla="*/ 1459023 h 1678907"/>
                <a:gd name="connsiteX30" fmla="*/ 1940998 w 2063835"/>
                <a:gd name="connsiteY30" fmla="*/ 1642379 h 1678907"/>
                <a:gd name="connsiteX31" fmla="*/ 1943379 w 2063835"/>
                <a:gd name="connsiteY31" fmla="*/ 1666192 h 1678907"/>
                <a:gd name="connsiteX32" fmla="*/ 1983861 w 2063835"/>
                <a:gd name="connsiteY32" fmla="*/ 1551891 h 1678907"/>
                <a:gd name="connsiteX33" fmla="*/ 1991004 w 2063835"/>
                <a:gd name="connsiteY33" fmla="*/ 1492360 h 1678907"/>
                <a:gd name="connsiteX34" fmla="*/ 1995767 w 2063835"/>
                <a:gd name="connsiteY34" fmla="*/ 1463785 h 1678907"/>
                <a:gd name="connsiteX35" fmla="*/ 2019579 w 2063835"/>
                <a:gd name="connsiteY35" fmla="*/ 1378060 h 1678907"/>
                <a:gd name="connsiteX36" fmla="*/ 2059580 w 2063835"/>
                <a:gd name="connsiteY36" fmla="*/ 1143430 h 1678907"/>
                <a:gd name="connsiteX37" fmla="*/ 2060858 w 2063835"/>
                <a:gd name="connsiteY37" fmla="*/ 925623 h 1678907"/>
                <a:gd name="connsiteX38" fmla="*/ 2043391 w 2063835"/>
                <a:gd name="connsiteY38" fmla="*/ 835135 h 1678907"/>
                <a:gd name="connsiteX39" fmla="*/ 1996247 w 2063835"/>
                <a:gd name="connsiteY39" fmla="*/ 639873 h 1678907"/>
                <a:gd name="connsiteX40" fmla="*/ 1868293 w 2063835"/>
                <a:gd name="connsiteY40" fmla="*/ 421747 h 1678907"/>
                <a:gd name="connsiteX41" fmla="*/ 1640469 w 2063835"/>
                <a:gd name="connsiteY41" fmla="*/ 188539 h 1678907"/>
                <a:gd name="connsiteX42" fmla="*/ 1402835 w 2063835"/>
                <a:gd name="connsiteY42" fmla="*/ 65992 h 1678907"/>
                <a:gd name="connsiteX43" fmla="*/ 1036123 w 2063835"/>
                <a:gd name="connsiteY43" fmla="*/ 1698 h 1678907"/>
                <a:gd name="connsiteX44" fmla="*/ 798070 w 2063835"/>
                <a:gd name="connsiteY44" fmla="*/ 24282 h 1678907"/>
                <a:gd name="connsiteX45" fmla="*/ 620038 w 2063835"/>
                <a:gd name="connsiteY45" fmla="*/ 80280 h 1678907"/>
                <a:gd name="connsiteX46" fmla="*/ 421279 w 2063835"/>
                <a:gd name="connsiteY46" fmla="*/ 210767 h 1678907"/>
                <a:gd name="connsiteX47" fmla="*/ 226499 w 2063835"/>
                <a:gd name="connsiteY47" fmla="*/ 392222 h 1678907"/>
                <a:gd name="connsiteX48" fmla="*/ 81241 w 2063835"/>
                <a:gd name="connsiteY48" fmla="*/ 635111 h 1678907"/>
                <a:gd name="connsiteX49" fmla="*/ 5042 w 2063835"/>
                <a:gd name="connsiteY49" fmla="*/ 851803 h 1678907"/>
                <a:gd name="connsiteX50" fmla="*/ 12185 w 2063835"/>
                <a:gd name="connsiteY50" fmla="*/ 1101835 h 1678907"/>
                <a:gd name="connsiteX51" fmla="*/ 52667 w 2063835"/>
                <a:gd name="connsiteY51" fmla="*/ 1337580 h 1678907"/>
                <a:gd name="connsiteX52" fmla="*/ 102673 w 2063835"/>
                <a:gd name="connsiteY52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5229 w 2063835"/>
                <a:gd name="connsiteY17" fmla="*/ 535097 h 1678907"/>
                <a:gd name="connsiteX18" fmla="*/ 1650223 w 2063835"/>
                <a:gd name="connsiteY18" fmla="*/ 620298 h 1678907"/>
                <a:gd name="connsiteX19" fmla="*/ 1800504 w 2063835"/>
                <a:gd name="connsiteY19" fmla="*/ 766451 h 1678907"/>
                <a:gd name="connsiteX20" fmla="*/ 1843367 w 2063835"/>
                <a:gd name="connsiteY20" fmla="*/ 835135 h 1678907"/>
                <a:gd name="connsiteX21" fmla="*/ 1857654 w 2063835"/>
                <a:gd name="connsiteY21" fmla="*/ 863710 h 1678907"/>
                <a:gd name="connsiteX22" fmla="*/ 1867179 w 2063835"/>
                <a:gd name="connsiteY22" fmla="*/ 892285 h 1678907"/>
                <a:gd name="connsiteX23" fmla="*/ 1886229 w 2063835"/>
                <a:gd name="connsiteY23" fmla="*/ 935148 h 1678907"/>
                <a:gd name="connsiteX24" fmla="*/ 1905279 w 2063835"/>
                <a:gd name="connsiteY24" fmla="*/ 987535 h 1678907"/>
                <a:gd name="connsiteX25" fmla="*/ 1919567 w 2063835"/>
                <a:gd name="connsiteY25" fmla="*/ 1039923 h 1678907"/>
                <a:gd name="connsiteX26" fmla="*/ 1929092 w 2063835"/>
                <a:gd name="connsiteY26" fmla="*/ 1097073 h 1678907"/>
                <a:gd name="connsiteX27" fmla="*/ 1940998 w 2063835"/>
                <a:gd name="connsiteY27" fmla="*/ 1232804 h 1678907"/>
                <a:gd name="connsiteX28" fmla="*/ 1944646 w 2063835"/>
                <a:gd name="connsiteY28" fmla="*/ 1292335 h 1678907"/>
                <a:gd name="connsiteX29" fmla="*/ 1945760 w 2063835"/>
                <a:gd name="connsiteY29" fmla="*/ 1459023 h 1678907"/>
                <a:gd name="connsiteX30" fmla="*/ 1940998 w 2063835"/>
                <a:gd name="connsiteY30" fmla="*/ 1642379 h 1678907"/>
                <a:gd name="connsiteX31" fmla="*/ 1943379 w 2063835"/>
                <a:gd name="connsiteY31" fmla="*/ 1666192 h 1678907"/>
                <a:gd name="connsiteX32" fmla="*/ 1983861 w 2063835"/>
                <a:gd name="connsiteY32" fmla="*/ 1551891 h 1678907"/>
                <a:gd name="connsiteX33" fmla="*/ 1991004 w 2063835"/>
                <a:gd name="connsiteY33" fmla="*/ 1492360 h 1678907"/>
                <a:gd name="connsiteX34" fmla="*/ 1995767 w 2063835"/>
                <a:gd name="connsiteY34" fmla="*/ 1463785 h 1678907"/>
                <a:gd name="connsiteX35" fmla="*/ 2019579 w 2063835"/>
                <a:gd name="connsiteY35" fmla="*/ 1378060 h 1678907"/>
                <a:gd name="connsiteX36" fmla="*/ 2059580 w 2063835"/>
                <a:gd name="connsiteY36" fmla="*/ 1143430 h 1678907"/>
                <a:gd name="connsiteX37" fmla="*/ 2060858 w 2063835"/>
                <a:gd name="connsiteY37" fmla="*/ 925623 h 1678907"/>
                <a:gd name="connsiteX38" fmla="*/ 2043391 w 2063835"/>
                <a:gd name="connsiteY38" fmla="*/ 835135 h 1678907"/>
                <a:gd name="connsiteX39" fmla="*/ 1996247 w 2063835"/>
                <a:gd name="connsiteY39" fmla="*/ 639873 h 1678907"/>
                <a:gd name="connsiteX40" fmla="*/ 1868293 w 2063835"/>
                <a:gd name="connsiteY40" fmla="*/ 421747 h 1678907"/>
                <a:gd name="connsiteX41" fmla="*/ 1640469 w 2063835"/>
                <a:gd name="connsiteY41" fmla="*/ 188539 h 1678907"/>
                <a:gd name="connsiteX42" fmla="*/ 1402835 w 2063835"/>
                <a:gd name="connsiteY42" fmla="*/ 65992 h 1678907"/>
                <a:gd name="connsiteX43" fmla="*/ 1036123 w 2063835"/>
                <a:gd name="connsiteY43" fmla="*/ 1698 h 1678907"/>
                <a:gd name="connsiteX44" fmla="*/ 798070 w 2063835"/>
                <a:gd name="connsiteY44" fmla="*/ 24282 h 1678907"/>
                <a:gd name="connsiteX45" fmla="*/ 620038 w 2063835"/>
                <a:gd name="connsiteY45" fmla="*/ 80280 h 1678907"/>
                <a:gd name="connsiteX46" fmla="*/ 421279 w 2063835"/>
                <a:gd name="connsiteY46" fmla="*/ 210767 h 1678907"/>
                <a:gd name="connsiteX47" fmla="*/ 226499 w 2063835"/>
                <a:gd name="connsiteY47" fmla="*/ 392222 h 1678907"/>
                <a:gd name="connsiteX48" fmla="*/ 81241 w 2063835"/>
                <a:gd name="connsiteY48" fmla="*/ 635111 h 1678907"/>
                <a:gd name="connsiteX49" fmla="*/ 5042 w 2063835"/>
                <a:gd name="connsiteY49" fmla="*/ 851803 h 1678907"/>
                <a:gd name="connsiteX50" fmla="*/ 12185 w 2063835"/>
                <a:gd name="connsiteY50" fmla="*/ 1101835 h 1678907"/>
                <a:gd name="connsiteX51" fmla="*/ 52667 w 2063835"/>
                <a:gd name="connsiteY51" fmla="*/ 1337580 h 1678907"/>
                <a:gd name="connsiteX52" fmla="*/ 102673 w 2063835"/>
                <a:gd name="connsiteY52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5229 w 2063835"/>
                <a:gd name="connsiteY17" fmla="*/ 535097 h 1678907"/>
                <a:gd name="connsiteX18" fmla="*/ 1650223 w 2063835"/>
                <a:gd name="connsiteY18" fmla="*/ 620298 h 1678907"/>
                <a:gd name="connsiteX19" fmla="*/ 1800504 w 2063835"/>
                <a:gd name="connsiteY19" fmla="*/ 766451 h 1678907"/>
                <a:gd name="connsiteX20" fmla="*/ 1843367 w 2063835"/>
                <a:gd name="connsiteY20" fmla="*/ 835135 h 1678907"/>
                <a:gd name="connsiteX21" fmla="*/ 1857654 w 2063835"/>
                <a:gd name="connsiteY21" fmla="*/ 863710 h 1678907"/>
                <a:gd name="connsiteX22" fmla="*/ 1867179 w 2063835"/>
                <a:gd name="connsiteY22" fmla="*/ 892285 h 1678907"/>
                <a:gd name="connsiteX23" fmla="*/ 1886229 w 2063835"/>
                <a:gd name="connsiteY23" fmla="*/ 935148 h 1678907"/>
                <a:gd name="connsiteX24" fmla="*/ 1905279 w 2063835"/>
                <a:gd name="connsiteY24" fmla="*/ 987535 h 1678907"/>
                <a:gd name="connsiteX25" fmla="*/ 1919567 w 2063835"/>
                <a:gd name="connsiteY25" fmla="*/ 1039923 h 1678907"/>
                <a:gd name="connsiteX26" fmla="*/ 1929092 w 2063835"/>
                <a:gd name="connsiteY26" fmla="*/ 1097073 h 1678907"/>
                <a:gd name="connsiteX27" fmla="*/ 1940998 w 2063835"/>
                <a:gd name="connsiteY27" fmla="*/ 1232804 h 1678907"/>
                <a:gd name="connsiteX28" fmla="*/ 1944646 w 2063835"/>
                <a:gd name="connsiteY28" fmla="*/ 1292335 h 1678907"/>
                <a:gd name="connsiteX29" fmla="*/ 1945760 w 2063835"/>
                <a:gd name="connsiteY29" fmla="*/ 1459023 h 1678907"/>
                <a:gd name="connsiteX30" fmla="*/ 1940998 w 2063835"/>
                <a:gd name="connsiteY30" fmla="*/ 1642379 h 1678907"/>
                <a:gd name="connsiteX31" fmla="*/ 1943379 w 2063835"/>
                <a:gd name="connsiteY31" fmla="*/ 1666192 h 1678907"/>
                <a:gd name="connsiteX32" fmla="*/ 1983861 w 2063835"/>
                <a:gd name="connsiteY32" fmla="*/ 1551891 h 1678907"/>
                <a:gd name="connsiteX33" fmla="*/ 1991004 w 2063835"/>
                <a:gd name="connsiteY33" fmla="*/ 1492360 h 1678907"/>
                <a:gd name="connsiteX34" fmla="*/ 1995767 w 2063835"/>
                <a:gd name="connsiteY34" fmla="*/ 1463785 h 1678907"/>
                <a:gd name="connsiteX35" fmla="*/ 2019579 w 2063835"/>
                <a:gd name="connsiteY35" fmla="*/ 1378060 h 1678907"/>
                <a:gd name="connsiteX36" fmla="*/ 2059580 w 2063835"/>
                <a:gd name="connsiteY36" fmla="*/ 1143430 h 1678907"/>
                <a:gd name="connsiteX37" fmla="*/ 2060858 w 2063835"/>
                <a:gd name="connsiteY37" fmla="*/ 925623 h 1678907"/>
                <a:gd name="connsiteX38" fmla="*/ 2043391 w 2063835"/>
                <a:gd name="connsiteY38" fmla="*/ 835135 h 1678907"/>
                <a:gd name="connsiteX39" fmla="*/ 1996247 w 2063835"/>
                <a:gd name="connsiteY39" fmla="*/ 639873 h 1678907"/>
                <a:gd name="connsiteX40" fmla="*/ 1868293 w 2063835"/>
                <a:gd name="connsiteY40" fmla="*/ 421747 h 1678907"/>
                <a:gd name="connsiteX41" fmla="*/ 1640469 w 2063835"/>
                <a:gd name="connsiteY41" fmla="*/ 188539 h 1678907"/>
                <a:gd name="connsiteX42" fmla="*/ 1402835 w 2063835"/>
                <a:gd name="connsiteY42" fmla="*/ 65992 h 1678907"/>
                <a:gd name="connsiteX43" fmla="*/ 1036123 w 2063835"/>
                <a:gd name="connsiteY43" fmla="*/ 1698 h 1678907"/>
                <a:gd name="connsiteX44" fmla="*/ 798070 w 2063835"/>
                <a:gd name="connsiteY44" fmla="*/ 24282 h 1678907"/>
                <a:gd name="connsiteX45" fmla="*/ 620038 w 2063835"/>
                <a:gd name="connsiteY45" fmla="*/ 80280 h 1678907"/>
                <a:gd name="connsiteX46" fmla="*/ 421279 w 2063835"/>
                <a:gd name="connsiteY46" fmla="*/ 210767 h 1678907"/>
                <a:gd name="connsiteX47" fmla="*/ 226499 w 2063835"/>
                <a:gd name="connsiteY47" fmla="*/ 392222 h 1678907"/>
                <a:gd name="connsiteX48" fmla="*/ 81241 w 2063835"/>
                <a:gd name="connsiteY48" fmla="*/ 635111 h 1678907"/>
                <a:gd name="connsiteX49" fmla="*/ 5042 w 2063835"/>
                <a:gd name="connsiteY49" fmla="*/ 851803 h 1678907"/>
                <a:gd name="connsiteX50" fmla="*/ 12185 w 2063835"/>
                <a:gd name="connsiteY50" fmla="*/ 1101835 h 1678907"/>
                <a:gd name="connsiteX51" fmla="*/ 52667 w 2063835"/>
                <a:gd name="connsiteY51" fmla="*/ 1337580 h 1678907"/>
                <a:gd name="connsiteX52" fmla="*/ 102673 w 2063835"/>
                <a:gd name="connsiteY52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5229 w 2063835"/>
                <a:gd name="connsiteY17" fmla="*/ 535097 h 1678907"/>
                <a:gd name="connsiteX18" fmla="*/ 1650223 w 2063835"/>
                <a:gd name="connsiteY18" fmla="*/ 620298 h 1678907"/>
                <a:gd name="connsiteX19" fmla="*/ 1800504 w 2063835"/>
                <a:gd name="connsiteY19" fmla="*/ 766451 h 1678907"/>
                <a:gd name="connsiteX20" fmla="*/ 1843367 w 2063835"/>
                <a:gd name="connsiteY20" fmla="*/ 835135 h 1678907"/>
                <a:gd name="connsiteX21" fmla="*/ 1857654 w 2063835"/>
                <a:gd name="connsiteY21" fmla="*/ 863710 h 1678907"/>
                <a:gd name="connsiteX22" fmla="*/ 1886229 w 2063835"/>
                <a:gd name="connsiteY22" fmla="*/ 935148 h 1678907"/>
                <a:gd name="connsiteX23" fmla="*/ 1905279 w 2063835"/>
                <a:gd name="connsiteY23" fmla="*/ 987535 h 1678907"/>
                <a:gd name="connsiteX24" fmla="*/ 1919567 w 2063835"/>
                <a:gd name="connsiteY24" fmla="*/ 1039923 h 1678907"/>
                <a:gd name="connsiteX25" fmla="*/ 1929092 w 2063835"/>
                <a:gd name="connsiteY25" fmla="*/ 1097073 h 1678907"/>
                <a:gd name="connsiteX26" fmla="*/ 1940998 w 2063835"/>
                <a:gd name="connsiteY26" fmla="*/ 1232804 h 1678907"/>
                <a:gd name="connsiteX27" fmla="*/ 1944646 w 2063835"/>
                <a:gd name="connsiteY27" fmla="*/ 1292335 h 1678907"/>
                <a:gd name="connsiteX28" fmla="*/ 1945760 w 2063835"/>
                <a:gd name="connsiteY28" fmla="*/ 1459023 h 1678907"/>
                <a:gd name="connsiteX29" fmla="*/ 1940998 w 2063835"/>
                <a:gd name="connsiteY29" fmla="*/ 1642379 h 1678907"/>
                <a:gd name="connsiteX30" fmla="*/ 1943379 w 2063835"/>
                <a:gd name="connsiteY30" fmla="*/ 1666192 h 1678907"/>
                <a:gd name="connsiteX31" fmla="*/ 1983861 w 2063835"/>
                <a:gd name="connsiteY31" fmla="*/ 1551891 h 1678907"/>
                <a:gd name="connsiteX32" fmla="*/ 1991004 w 2063835"/>
                <a:gd name="connsiteY32" fmla="*/ 1492360 h 1678907"/>
                <a:gd name="connsiteX33" fmla="*/ 1995767 w 2063835"/>
                <a:gd name="connsiteY33" fmla="*/ 1463785 h 1678907"/>
                <a:gd name="connsiteX34" fmla="*/ 2019579 w 2063835"/>
                <a:gd name="connsiteY34" fmla="*/ 1378060 h 1678907"/>
                <a:gd name="connsiteX35" fmla="*/ 2059580 w 2063835"/>
                <a:gd name="connsiteY35" fmla="*/ 1143430 h 1678907"/>
                <a:gd name="connsiteX36" fmla="*/ 2060858 w 2063835"/>
                <a:gd name="connsiteY36" fmla="*/ 925623 h 1678907"/>
                <a:gd name="connsiteX37" fmla="*/ 2043391 w 2063835"/>
                <a:gd name="connsiteY37" fmla="*/ 835135 h 1678907"/>
                <a:gd name="connsiteX38" fmla="*/ 1996247 w 2063835"/>
                <a:gd name="connsiteY38" fmla="*/ 639873 h 1678907"/>
                <a:gd name="connsiteX39" fmla="*/ 1868293 w 2063835"/>
                <a:gd name="connsiteY39" fmla="*/ 421747 h 1678907"/>
                <a:gd name="connsiteX40" fmla="*/ 1640469 w 2063835"/>
                <a:gd name="connsiteY40" fmla="*/ 188539 h 1678907"/>
                <a:gd name="connsiteX41" fmla="*/ 1402835 w 2063835"/>
                <a:gd name="connsiteY41" fmla="*/ 65992 h 1678907"/>
                <a:gd name="connsiteX42" fmla="*/ 1036123 w 2063835"/>
                <a:gd name="connsiteY42" fmla="*/ 1698 h 1678907"/>
                <a:gd name="connsiteX43" fmla="*/ 798070 w 2063835"/>
                <a:gd name="connsiteY43" fmla="*/ 24282 h 1678907"/>
                <a:gd name="connsiteX44" fmla="*/ 620038 w 2063835"/>
                <a:gd name="connsiteY44" fmla="*/ 80280 h 1678907"/>
                <a:gd name="connsiteX45" fmla="*/ 421279 w 2063835"/>
                <a:gd name="connsiteY45" fmla="*/ 210767 h 1678907"/>
                <a:gd name="connsiteX46" fmla="*/ 226499 w 2063835"/>
                <a:gd name="connsiteY46" fmla="*/ 392222 h 1678907"/>
                <a:gd name="connsiteX47" fmla="*/ 81241 w 2063835"/>
                <a:gd name="connsiteY47" fmla="*/ 635111 h 1678907"/>
                <a:gd name="connsiteX48" fmla="*/ 5042 w 2063835"/>
                <a:gd name="connsiteY48" fmla="*/ 851803 h 1678907"/>
                <a:gd name="connsiteX49" fmla="*/ 12185 w 2063835"/>
                <a:gd name="connsiteY49" fmla="*/ 1101835 h 1678907"/>
                <a:gd name="connsiteX50" fmla="*/ 52667 w 2063835"/>
                <a:gd name="connsiteY50" fmla="*/ 1337580 h 1678907"/>
                <a:gd name="connsiteX51" fmla="*/ 102673 w 2063835"/>
                <a:gd name="connsiteY51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5229 w 2063835"/>
                <a:gd name="connsiteY17" fmla="*/ 535097 h 1678907"/>
                <a:gd name="connsiteX18" fmla="*/ 1650223 w 2063835"/>
                <a:gd name="connsiteY18" fmla="*/ 620298 h 1678907"/>
                <a:gd name="connsiteX19" fmla="*/ 1800504 w 2063835"/>
                <a:gd name="connsiteY19" fmla="*/ 766451 h 1678907"/>
                <a:gd name="connsiteX20" fmla="*/ 1843367 w 2063835"/>
                <a:gd name="connsiteY20" fmla="*/ 835135 h 1678907"/>
                <a:gd name="connsiteX21" fmla="*/ 1886229 w 2063835"/>
                <a:gd name="connsiteY21" fmla="*/ 935148 h 1678907"/>
                <a:gd name="connsiteX22" fmla="*/ 1905279 w 2063835"/>
                <a:gd name="connsiteY22" fmla="*/ 987535 h 1678907"/>
                <a:gd name="connsiteX23" fmla="*/ 1919567 w 2063835"/>
                <a:gd name="connsiteY23" fmla="*/ 1039923 h 1678907"/>
                <a:gd name="connsiteX24" fmla="*/ 1929092 w 2063835"/>
                <a:gd name="connsiteY24" fmla="*/ 1097073 h 1678907"/>
                <a:gd name="connsiteX25" fmla="*/ 1940998 w 2063835"/>
                <a:gd name="connsiteY25" fmla="*/ 1232804 h 1678907"/>
                <a:gd name="connsiteX26" fmla="*/ 1944646 w 2063835"/>
                <a:gd name="connsiteY26" fmla="*/ 1292335 h 1678907"/>
                <a:gd name="connsiteX27" fmla="*/ 1945760 w 2063835"/>
                <a:gd name="connsiteY27" fmla="*/ 1459023 h 1678907"/>
                <a:gd name="connsiteX28" fmla="*/ 1940998 w 2063835"/>
                <a:gd name="connsiteY28" fmla="*/ 1642379 h 1678907"/>
                <a:gd name="connsiteX29" fmla="*/ 1943379 w 2063835"/>
                <a:gd name="connsiteY29" fmla="*/ 1666192 h 1678907"/>
                <a:gd name="connsiteX30" fmla="*/ 1983861 w 2063835"/>
                <a:gd name="connsiteY30" fmla="*/ 1551891 h 1678907"/>
                <a:gd name="connsiteX31" fmla="*/ 1991004 w 2063835"/>
                <a:gd name="connsiteY31" fmla="*/ 1492360 h 1678907"/>
                <a:gd name="connsiteX32" fmla="*/ 1995767 w 2063835"/>
                <a:gd name="connsiteY32" fmla="*/ 1463785 h 1678907"/>
                <a:gd name="connsiteX33" fmla="*/ 2019579 w 2063835"/>
                <a:gd name="connsiteY33" fmla="*/ 1378060 h 1678907"/>
                <a:gd name="connsiteX34" fmla="*/ 2059580 w 2063835"/>
                <a:gd name="connsiteY34" fmla="*/ 1143430 h 1678907"/>
                <a:gd name="connsiteX35" fmla="*/ 2060858 w 2063835"/>
                <a:gd name="connsiteY35" fmla="*/ 925623 h 1678907"/>
                <a:gd name="connsiteX36" fmla="*/ 2043391 w 2063835"/>
                <a:gd name="connsiteY36" fmla="*/ 835135 h 1678907"/>
                <a:gd name="connsiteX37" fmla="*/ 1996247 w 2063835"/>
                <a:gd name="connsiteY37" fmla="*/ 639873 h 1678907"/>
                <a:gd name="connsiteX38" fmla="*/ 1868293 w 2063835"/>
                <a:gd name="connsiteY38" fmla="*/ 421747 h 1678907"/>
                <a:gd name="connsiteX39" fmla="*/ 1640469 w 2063835"/>
                <a:gd name="connsiteY39" fmla="*/ 188539 h 1678907"/>
                <a:gd name="connsiteX40" fmla="*/ 1402835 w 2063835"/>
                <a:gd name="connsiteY40" fmla="*/ 65992 h 1678907"/>
                <a:gd name="connsiteX41" fmla="*/ 1036123 w 2063835"/>
                <a:gd name="connsiteY41" fmla="*/ 1698 h 1678907"/>
                <a:gd name="connsiteX42" fmla="*/ 798070 w 2063835"/>
                <a:gd name="connsiteY42" fmla="*/ 24282 h 1678907"/>
                <a:gd name="connsiteX43" fmla="*/ 620038 w 2063835"/>
                <a:gd name="connsiteY43" fmla="*/ 80280 h 1678907"/>
                <a:gd name="connsiteX44" fmla="*/ 421279 w 2063835"/>
                <a:gd name="connsiteY44" fmla="*/ 210767 h 1678907"/>
                <a:gd name="connsiteX45" fmla="*/ 226499 w 2063835"/>
                <a:gd name="connsiteY45" fmla="*/ 392222 h 1678907"/>
                <a:gd name="connsiteX46" fmla="*/ 81241 w 2063835"/>
                <a:gd name="connsiteY46" fmla="*/ 635111 h 1678907"/>
                <a:gd name="connsiteX47" fmla="*/ 5042 w 2063835"/>
                <a:gd name="connsiteY47" fmla="*/ 851803 h 1678907"/>
                <a:gd name="connsiteX48" fmla="*/ 12185 w 2063835"/>
                <a:gd name="connsiteY48" fmla="*/ 1101835 h 1678907"/>
                <a:gd name="connsiteX49" fmla="*/ 52667 w 2063835"/>
                <a:gd name="connsiteY49" fmla="*/ 1337580 h 1678907"/>
                <a:gd name="connsiteX50" fmla="*/ 102673 w 2063835"/>
                <a:gd name="connsiteY50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5229 w 2063835"/>
                <a:gd name="connsiteY17" fmla="*/ 535097 h 1678907"/>
                <a:gd name="connsiteX18" fmla="*/ 1650223 w 2063835"/>
                <a:gd name="connsiteY18" fmla="*/ 620298 h 1678907"/>
                <a:gd name="connsiteX19" fmla="*/ 1800504 w 2063835"/>
                <a:gd name="connsiteY19" fmla="*/ 766451 h 1678907"/>
                <a:gd name="connsiteX20" fmla="*/ 1843367 w 2063835"/>
                <a:gd name="connsiteY20" fmla="*/ 835135 h 1678907"/>
                <a:gd name="connsiteX21" fmla="*/ 1886229 w 2063835"/>
                <a:gd name="connsiteY21" fmla="*/ 935148 h 1678907"/>
                <a:gd name="connsiteX22" fmla="*/ 1905279 w 2063835"/>
                <a:gd name="connsiteY22" fmla="*/ 987535 h 1678907"/>
                <a:gd name="connsiteX23" fmla="*/ 1929092 w 2063835"/>
                <a:gd name="connsiteY23" fmla="*/ 1097073 h 1678907"/>
                <a:gd name="connsiteX24" fmla="*/ 1940998 w 2063835"/>
                <a:gd name="connsiteY24" fmla="*/ 1232804 h 1678907"/>
                <a:gd name="connsiteX25" fmla="*/ 1944646 w 2063835"/>
                <a:gd name="connsiteY25" fmla="*/ 1292335 h 1678907"/>
                <a:gd name="connsiteX26" fmla="*/ 1945760 w 2063835"/>
                <a:gd name="connsiteY26" fmla="*/ 1459023 h 1678907"/>
                <a:gd name="connsiteX27" fmla="*/ 1940998 w 2063835"/>
                <a:gd name="connsiteY27" fmla="*/ 1642379 h 1678907"/>
                <a:gd name="connsiteX28" fmla="*/ 1943379 w 2063835"/>
                <a:gd name="connsiteY28" fmla="*/ 1666192 h 1678907"/>
                <a:gd name="connsiteX29" fmla="*/ 1983861 w 2063835"/>
                <a:gd name="connsiteY29" fmla="*/ 1551891 h 1678907"/>
                <a:gd name="connsiteX30" fmla="*/ 1991004 w 2063835"/>
                <a:gd name="connsiteY30" fmla="*/ 1492360 h 1678907"/>
                <a:gd name="connsiteX31" fmla="*/ 1995767 w 2063835"/>
                <a:gd name="connsiteY31" fmla="*/ 1463785 h 1678907"/>
                <a:gd name="connsiteX32" fmla="*/ 2019579 w 2063835"/>
                <a:gd name="connsiteY32" fmla="*/ 1378060 h 1678907"/>
                <a:gd name="connsiteX33" fmla="*/ 2059580 w 2063835"/>
                <a:gd name="connsiteY33" fmla="*/ 1143430 h 1678907"/>
                <a:gd name="connsiteX34" fmla="*/ 2060858 w 2063835"/>
                <a:gd name="connsiteY34" fmla="*/ 925623 h 1678907"/>
                <a:gd name="connsiteX35" fmla="*/ 2043391 w 2063835"/>
                <a:gd name="connsiteY35" fmla="*/ 835135 h 1678907"/>
                <a:gd name="connsiteX36" fmla="*/ 1996247 w 2063835"/>
                <a:gd name="connsiteY36" fmla="*/ 639873 h 1678907"/>
                <a:gd name="connsiteX37" fmla="*/ 1868293 w 2063835"/>
                <a:gd name="connsiteY37" fmla="*/ 421747 h 1678907"/>
                <a:gd name="connsiteX38" fmla="*/ 1640469 w 2063835"/>
                <a:gd name="connsiteY38" fmla="*/ 188539 h 1678907"/>
                <a:gd name="connsiteX39" fmla="*/ 1402835 w 2063835"/>
                <a:gd name="connsiteY39" fmla="*/ 65992 h 1678907"/>
                <a:gd name="connsiteX40" fmla="*/ 1036123 w 2063835"/>
                <a:gd name="connsiteY40" fmla="*/ 1698 h 1678907"/>
                <a:gd name="connsiteX41" fmla="*/ 798070 w 2063835"/>
                <a:gd name="connsiteY41" fmla="*/ 24282 h 1678907"/>
                <a:gd name="connsiteX42" fmla="*/ 620038 w 2063835"/>
                <a:gd name="connsiteY42" fmla="*/ 80280 h 1678907"/>
                <a:gd name="connsiteX43" fmla="*/ 421279 w 2063835"/>
                <a:gd name="connsiteY43" fmla="*/ 210767 h 1678907"/>
                <a:gd name="connsiteX44" fmla="*/ 226499 w 2063835"/>
                <a:gd name="connsiteY44" fmla="*/ 392222 h 1678907"/>
                <a:gd name="connsiteX45" fmla="*/ 81241 w 2063835"/>
                <a:gd name="connsiteY45" fmla="*/ 635111 h 1678907"/>
                <a:gd name="connsiteX46" fmla="*/ 5042 w 2063835"/>
                <a:gd name="connsiteY46" fmla="*/ 851803 h 1678907"/>
                <a:gd name="connsiteX47" fmla="*/ 12185 w 2063835"/>
                <a:gd name="connsiteY47" fmla="*/ 1101835 h 1678907"/>
                <a:gd name="connsiteX48" fmla="*/ 52667 w 2063835"/>
                <a:gd name="connsiteY48" fmla="*/ 1337580 h 1678907"/>
                <a:gd name="connsiteX49" fmla="*/ 102673 w 2063835"/>
                <a:gd name="connsiteY49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5229 w 2063835"/>
                <a:gd name="connsiteY17" fmla="*/ 535097 h 1678907"/>
                <a:gd name="connsiteX18" fmla="*/ 1650223 w 2063835"/>
                <a:gd name="connsiteY18" fmla="*/ 620298 h 1678907"/>
                <a:gd name="connsiteX19" fmla="*/ 1800504 w 2063835"/>
                <a:gd name="connsiteY19" fmla="*/ 766451 h 1678907"/>
                <a:gd name="connsiteX20" fmla="*/ 1843367 w 2063835"/>
                <a:gd name="connsiteY20" fmla="*/ 835135 h 1678907"/>
                <a:gd name="connsiteX21" fmla="*/ 1886229 w 2063835"/>
                <a:gd name="connsiteY21" fmla="*/ 935148 h 1678907"/>
                <a:gd name="connsiteX22" fmla="*/ 1905279 w 2063835"/>
                <a:gd name="connsiteY22" fmla="*/ 987535 h 1678907"/>
                <a:gd name="connsiteX23" fmla="*/ 1929092 w 2063835"/>
                <a:gd name="connsiteY23" fmla="*/ 1097073 h 1678907"/>
                <a:gd name="connsiteX24" fmla="*/ 1940998 w 2063835"/>
                <a:gd name="connsiteY24" fmla="*/ 1232804 h 1678907"/>
                <a:gd name="connsiteX25" fmla="*/ 1944646 w 2063835"/>
                <a:gd name="connsiteY25" fmla="*/ 1292335 h 1678907"/>
                <a:gd name="connsiteX26" fmla="*/ 1945760 w 2063835"/>
                <a:gd name="connsiteY26" fmla="*/ 1459023 h 1678907"/>
                <a:gd name="connsiteX27" fmla="*/ 1940998 w 2063835"/>
                <a:gd name="connsiteY27" fmla="*/ 1642379 h 1678907"/>
                <a:gd name="connsiteX28" fmla="*/ 1943379 w 2063835"/>
                <a:gd name="connsiteY28" fmla="*/ 1666192 h 1678907"/>
                <a:gd name="connsiteX29" fmla="*/ 1983861 w 2063835"/>
                <a:gd name="connsiteY29" fmla="*/ 1551891 h 1678907"/>
                <a:gd name="connsiteX30" fmla="*/ 1991004 w 2063835"/>
                <a:gd name="connsiteY30" fmla="*/ 1492360 h 1678907"/>
                <a:gd name="connsiteX31" fmla="*/ 1995767 w 2063835"/>
                <a:gd name="connsiteY31" fmla="*/ 1463785 h 1678907"/>
                <a:gd name="connsiteX32" fmla="*/ 2019579 w 2063835"/>
                <a:gd name="connsiteY32" fmla="*/ 1378060 h 1678907"/>
                <a:gd name="connsiteX33" fmla="*/ 2059580 w 2063835"/>
                <a:gd name="connsiteY33" fmla="*/ 1143430 h 1678907"/>
                <a:gd name="connsiteX34" fmla="*/ 2060858 w 2063835"/>
                <a:gd name="connsiteY34" fmla="*/ 925623 h 1678907"/>
                <a:gd name="connsiteX35" fmla="*/ 2043391 w 2063835"/>
                <a:gd name="connsiteY35" fmla="*/ 835135 h 1678907"/>
                <a:gd name="connsiteX36" fmla="*/ 1996247 w 2063835"/>
                <a:gd name="connsiteY36" fmla="*/ 639873 h 1678907"/>
                <a:gd name="connsiteX37" fmla="*/ 1868293 w 2063835"/>
                <a:gd name="connsiteY37" fmla="*/ 421747 h 1678907"/>
                <a:gd name="connsiteX38" fmla="*/ 1640469 w 2063835"/>
                <a:gd name="connsiteY38" fmla="*/ 188539 h 1678907"/>
                <a:gd name="connsiteX39" fmla="*/ 1402835 w 2063835"/>
                <a:gd name="connsiteY39" fmla="*/ 65992 h 1678907"/>
                <a:gd name="connsiteX40" fmla="*/ 1036123 w 2063835"/>
                <a:gd name="connsiteY40" fmla="*/ 1698 h 1678907"/>
                <a:gd name="connsiteX41" fmla="*/ 798070 w 2063835"/>
                <a:gd name="connsiteY41" fmla="*/ 24282 h 1678907"/>
                <a:gd name="connsiteX42" fmla="*/ 620038 w 2063835"/>
                <a:gd name="connsiteY42" fmla="*/ 80280 h 1678907"/>
                <a:gd name="connsiteX43" fmla="*/ 421279 w 2063835"/>
                <a:gd name="connsiteY43" fmla="*/ 210767 h 1678907"/>
                <a:gd name="connsiteX44" fmla="*/ 226499 w 2063835"/>
                <a:gd name="connsiteY44" fmla="*/ 392222 h 1678907"/>
                <a:gd name="connsiteX45" fmla="*/ 81241 w 2063835"/>
                <a:gd name="connsiteY45" fmla="*/ 635111 h 1678907"/>
                <a:gd name="connsiteX46" fmla="*/ 5042 w 2063835"/>
                <a:gd name="connsiteY46" fmla="*/ 851803 h 1678907"/>
                <a:gd name="connsiteX47" fmla="*/ 12185 w 2063835"/>
                <a:gd name="connsiteY47" fmla="*/ 1101835 h 1678907"/>
                <a:gd name="connsiteX48" fmla="*/ 52667 w 2063835"/>
                <a:gd name="connsiteY48" fmla="*/ 1337580 h 1678907"/>
                <a:gd name="connsiteX49" fmla="*/ 102673 w 2063835"/>
                <a:gd name="connsiteY49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4141 h 1678907"/>
                <a:gd name="connsiteX17" fmla="*/ 1507293 w 2063835"/>
                <a:gd name="connsiteY17" fmla="*/ 549548 h 1678907"/>
                <a:gd name="connsiteX18" fmla="*/ 1650223 w 2063835"/>
                <a:gd name="connsiteY18" fmla="*/ 620298 h 1678907"/>
                <a:gd name="connsiteX19" fmla="*/ 1800504 w 2063835"/>
                <a:gd name="connsiteY19" fmla="*/ 766451 h 1678907"/>
                <a:gd name="connsiteX20" fmla="*/ 1843367 w 2063835"/>
                <a:gd name="connsiteY20" fmla="*/ 835135 h 1678907"/>
                <a:gd name="connsiteX21" fmla="*/ 1886229 w 2063835"/>
                <a:gd name="connsiteY21" fmla="*/ 935148 h 1678907"/>
                <a:gd name="connsiteX22" fmla="*/ 1905279 w 2063835"/>
                <a:gd name="connsiteY22" fmla="*/ 987535 h 1678907"/>
                <a:gd name="connsiteX23" fmla="*/ 1929092 w 2063835"/>
                <a:gd name="connsiteY23" fmla="*/ 1097073 h 1678907"/>
                <a:gd name="connsiteX24" fmla="*/ 1940998 w 2063835"/>
                <a:gd name="connsiteY24" fmla="*/ 1232804 h 1678907"/>
                <a:gd name="connsiteX25" fmla="*/ 1944646 w 2063835"/>
                <a:gd name="connsiteY25" fmla="*/ 1292335 h 1678907"/>
                <a:gd name="connsiteX26" fmla="*/ 1945760 w 2063835"/>
                <a:gd name="connsiteY26" fmla="*/ 1459023 h 1678907"/>
                <a:gd name="connsiteX27" fmla="*/ 1940998 w 2063835"/>
                <a:gd name="connsiteY27" fmla="*/ 1642379 h 1678907"/>
                <a:gd name="connsiteX28" fmla="*/ 1943379 w 2063835"/>
                <a:gd name="connsiteY28" fmla="*/ 1666192 h 1678907"/>
                <a:gd name="connsiteX29" fmla="*/ 1983861 w 2063835"/>
                <a:gd name="connsiteY29" fmla="*/ 1551891 h 1678907"/>
                <a:gd name="connsiteX30" fmla="*/ 1991004 w 2063835"/>
                <a:gd name="connsiteY30" fmla="*/ 1492360 h 1678907"/>
                <a:gd name="connsiteX31" fmla="*/ 1995767 w 2063835"/>
                <a:gd name="connsiteY31" fmla="*/ 1463785 h 1678907"/>
                <a:gd name="connsiteX32" fmla="*/ 2019579 w 2063835"/>
                <a:gd name="connsiteY32" fmla="*/ 1378060 h 1678907"/>
                <a:gd name="connsiteX33" fmla="*/ 2059580 w 2063835"/>
                <a:gd name="connsiteY33" fmla="*/ 1143430 h 1678907"/>
                <a:gd name="connsiteX34" fmla="*/ 2060858 w 2063835"/>
                <a:gd name="connsiteY34" fmla="*/ 925623 h 1678907"/>
                <a:gd name="connsiteX35" fmla="*/ 2043391 w 2063835"/>
                <a:gd name="connsiteY35" fmla="*/ 835135 h 1678907"/>
                <a:gd name="connsiteX36" fmla="*/ 1996247 w 2063835"/>
                <a:gd name="connsiteY36" fmla="*/ 639873 h 1678907"/>
                <a:gd name="connsiteX37" fmla="*/ 1868293 w 2063835"/>
                <a:gd name="connsiteY37" fmla="*/ 421747 h 1678907"/>
                <a:gd name="connsiteX38" fmla="*/ 1640469 w 2063835"/>
                <a:gd name="connsiteY38" fmla="*/ 188539 h 1678907"/>
                <a:gd name="connsiteX39" fmla="*/ 1402835 w 2063835"/>
                <a:gd name="connsiteY39" fmla="*/ 65992 h 1678907"/>
                <a:gd name="connsiteX40" fmla="*/ 1036123 w 2063835"/>
                <a:gd name="connsiteY40" fmla="*/ 1698 h 1678907"/>
                <a:gd name="connsiteX41" fmla="*/ 798070 w 2063835"/>
                <a:gd name="connsiteY41" fmla="*/ 24282 h 1678907"/>
                <a:gd name="connsiteX42" fmla="*/ 620038 w 2063835"/>
                <a:gd name="connsiteY42" fmla="*/ 80280 h 1678907"/>
                <a:gd name="connsiteX43" fmla="*/ 421279 w 2063835"/>
                <a:gd name="connsiteY43" fmla="*/ 210767 h 1678907"/>
                <a:gd name="connsiteX44" fmla="*/ 226499 w 2063835"/>
                <a:gd name="connsiteY44" fmla="*/ 392222 h 1678907"/>
                <a:gd name="connsiteX45" fmla="*/ 81241 w 2063835"/>
                <a:gd name="connsiteY45" fmla="*/ 635111 h 1678907"/>
                <a:gd name="connsiteX46" fmla="*/ 5042 w 2063835"/>
                <a:gd name="connsiteY46" fmla="*/ 851803 h 1678907"/>
                <a:gd name="connsiteX47" fmla="*/ 12185 w 2063835"/>
                <a:gd name="connsiteY47" fmla="*/ 1101835 h 1678907"/>
                <a:gd name="connsiteX48" fmla="*/ 52667 w 2063835"/>
                <a:gd name="connsiteY48" fmla="*/ 1337580 h 1678907"/>
                <a:gd name="connsiteX49" fmla="*/ 102673 w 2063835"/>
                <a:gd name="connsiteY49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8270 h 1678907"/>
                <a:gd name="connsiteX17" fmla="*/ 1507293 w 2063835"/>
                <a:gd name="connsiteY17" fmla="*/ 549548 h 1678907"/>
                <a:gd name="connsiteX18" fmla="*/ 1650223 w 2063835"/>
                <a:gd name="connsiteY18" fmla="*/ 620298 h 1678907"/>
                <a:gd name="connsiteX19" fmla="*/ 1800504 w 2063835"/>
                <a:gd name="connsiteY19" fmla="*/ 766451 h 1678907"/>
                <a:gd name="connsiteX20" fmla="*/ 1843367 w 2063835"/>
                <a:gd name="connsiteY20" fmla="*/ 835135 h 1678907"/>
                <a:gd name="connsiteX21" fmla="*/ 1886229 w 2063835"/>
                <a:gd name="connsiteY21" fmla="*/ 935148 h 1678907"/>
                <a:gd name="connsiteX22" fmla="*/ 1905279 w 2063835"/>
                <a:gd name="connsiteY22" fmla="*/ 987535 h 1678907"/>
                <a:gd name="connsiteX23" fmla="*/ 1929092 w 2063835"/>
                <a:gd name="connsiteY23" fmla="*/ 1097073 h 1678907"/>
                <a:gd name="connsiteX24" fmla="*/ 1940998 w 2063835"/>
                <a:gd name="connsiteY24" fmla="*/ 1232804 h 1678907"/>
                <a:gd name="connsiteX25" fmla="*/ 1944646 w 2063835"/>
                <a:gd name="connsiteY25" fmla="*/ 1292335 h 1678907"/>
                <a:gd name="connsiteX26" fmla="*/ 1945760 w 2063835"/>
                <a:gd name="connsiteY26" fmla="*/ 1459023 h 1678907"/>
                <a:gd name="connsiteX27" fmla="*/ 1940998 w 2063835"/>
                <a:gd name="connsiteY27" fmla="*/ 1642379 h 1678907"/>
                <a:gd name="connsiteX28" fmla="*/ 1943379 w 2063835"/>
                <a:gd name="connsiteY28" fmla="*/ 1666192 h 1678907"/>
                <a:gd name="connsiteX29" fmla="*/ 1983861 w 2063835"/>
                <a:gd name="connsiteY29" fmla="*/ 1551891 h 1678907"/>
                <a:gd name="connsiteX30" fmla="*/ 1991004 w 2063835"/>
                <a:gd name="connsiteY30" fmla="*/ 1492360 h 1678907"/>
                <a:gd name="connsiteX31" fmla="*/ 1995767 w 2063835"/>
                <a:gd name="connsiteY31" fmla="*/ 1463785 h 1678907"/>
                <a:gd name="connsiteX32" fmla="*/ 2019579 w 2063835"/>
                <a:gd name="connsiteY32" fmla="*/ 1378060 h 1678907"/>
                <a:gd name="connsiteX33" fmla="*/ 2059580 w 2063835"/>
                <a:gd name="connsiteY33" fmla="*/ 1143430 h 1678907"/>
                <a:gd name="connsiteX34" fmla="*/ 2060858 w 2063835"/>
                <a:gd name="connsiteY34" fmla="*/ 925623 h 1678907"/>
                <a:gd name="connsiteX35" fmla="*/ 2043391 w 2063835"/>
                <a:gd name="connsiteY35" fmla="*/ 835135 h 1678907"/>
                <a:gd name="connsiteX36" fmla="*/ 1996247 w 2063835"/>
                <a:gd name="connsiteY36" fmla="*/ 639873 h 1678907"/>
                <a:gd name="connsiteX37" fmla="*/ 1868293 w 2063835"/>
                <a:gd name="connsiteY37" fmla="*/ 421747 h 1678907"/>
                <a:gd name="connsiteX38" fmla="*/ 1640469 w 2063835"/>
                <a:gd name="connsiteY38" fmla="*/ 188539 h 1678907"/>
                <a:gd name="connsiteX39" fmla="*/ 1402835 w 2063835"/>
                <a:gd name="connsiteY39" fmla="*/ 65992 h 1678907"/>
                <a:gd name="connsiteX40" fmla="*/ 1036123 w 2063835"/>
                <a:gd name="connsiteY40" fmla="*/ 1698 h 1678907"/>
                <a:gd name="connsiteX41" fmla="*/ 798070 w 2063835"/>
                <a:gd name="connsiteY41" fmla="*/ 24282 h 1678907"/>
                <a:gd name="connsiteX42" fmla="*/ 620038 w 2063835"/>
                <a:gd name="connsiteY42" fmla="*/ 80280 h 1678907"/>
                <a:gd name="connsiteX43" fmla="*/ 421279 w 2063835"/>
                <a:gd name="connsiteY43" fmla="*/ 210767 h 1678907"/>
                <a:gd name="connsiteX44" fmla="*/ 226499 w 2063835"/>
                <a:gd name="connsiteY44" fmla="*/ 392222 h 1678907"/>
                <a:gd name="connsiteX45" fmla="*/ 81241 w 2063835"/>
                <a:gd name="connsiteY45" fmla="*/ 635111 h 1678907"/>
                <a:gd name="connsiteX46" fmla="*/ 5042 w 2063835"/>
                <a:gd name="connsiteY46" fmla="*/ 851803 h 1678907"/>
                <a:gd name="connsiteX47" fmla="*/ 12185 w 2063835"/>
                <a:gd name="connsiteY47" fmla="*/ 1101835 h 1678907"/>
                <a:gd name="connsiteX48" fmla="*/ 52667 w 2063835"/>
                <a:gd name="connsiteY48" fmla="*/ 1337580 h 1678907"/>
                <a:gd name="connsiteX49" fmla="*/ 102673 w 2063835"/>
                <a:gd name="connsiteY49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8270 h 1678907"/>
                <a:gd name="connsiteX17" fmla="*/ 1507293 w 2063835"/>
                <a:gd name="connsiteY17" fmla="*/ 549548 h 1678907"/>
                <a:gd name="connsiteX18" fmla="*/ 1650223 w 2063835"/>
                <a:gd name="connsiteY18" fmla="*/ 620298 h 1678907"/>
                <a:gd name="connsiteX19" fmla="*/ 1800504 w 2063835"/>
                <a:gd name="connsiteY19" fmla="*/ 772645 h 1678907"/>
                <a:gd name="connsiteX20" fmla="*/ 1843367 w 2063835"/>
                <a:gd name="connsiteY20" fmla="*/ 835135 h 1678907"/>
                <a:gd name="connsiteX21" fmla="*/ 1886229 w 2063835"/>
                <a:gd name="connsiteY21" fmla="*/ 935148 h 1678907"/>
                <a:gd name="connsiteX22" fmla="*/ 1905279 w 2063835"/>
                <a:gd name="connsiteY22" fmla="*/ 987535 h 1678907"/>
                <a:gd name="connsiteX23" fmla="*/ 1929092 w 2063835"/>
                <a:gd name="connsiteY23" fmla="*/ 1097073 h 1678907"/>
                <a:gd name="connsiteX24" fmla="*/ 1940998 w 2063835"/>
                <a:gd name="connsiteY24" fmla="*/ 1232804 h 1678907"/>
                <a:gd name="connsiteX25" fmla="*/ 1944646 w 2063835"/>
                <a:gd name="connsiteY25" fmla="*/ 1292335 h 1678907"/>
                <a:gd name="connsiteX26" fmla="*/ 1945760 w 2063835"/>
                <a:gd name="connsiteY26" fmla="*/ 1459023 h 1678907"/>
                <a:gd name="connsiteX27" fmla="*/ 1940998 w 2063835"/>
                <a:gd name="connsiteY27" fmla="*/ 1642379 h 1678907"/>
                <a:gd name="connsiteX28" fmla="*/ 1943379 w 2063835"/>
                <a:gd name="connsiteY28" fmla="*/ 1666192 h 1678907"/>
                <a:gd name="connsiteX29" fmla="*/ 1983861 w 2063835"/>
                <a:gd name="connsiteY29" fmla="*/ 1551891 h 1678907"/>
                <a:gd name="connsiteX30" fmla="*/ 1991004 w 2063835"/>
                <a:gd name="connsiteY30" fmla="*/ 1492360 h 1678907"/>
                <a:gd name="connsiteX31" fmla="*/ 1995767 w 2063835"/>
                <a:gd name="connsiteY31" fmla="*/ 1463785 h 1678907"/>
                <a:gd name="connsiteX32" fmla="*/ 2019579 w 2063835"/>
                <a:gd name="connsiteY32" fmla="*/ 1378060 h 1678907"/>
                <a:gd name="connsiteX33" fmla="*/ 2059580 w 2063835"/>
                <a:gd name="connsiteY33" fmla="*/ 1143430 h 1678907"/>
                <a:gd name="connsiteX34" fmla="*/ 2060858 w 2063835"/>
                <a:gd name="connsiteY34" fmla="*/ 925623 h 1678907"/>
                <a:gd name="connsiteX35" fmla="*/ 2043391 w 2063835"/>
                <a:gd name="connsiteY35" fmla="*/ 835135 h 1678907"/>
                <a:gd name="connsiteX36" fmla="*/ 1996247 w 2063835"/>
                <a:gd name="connsiteY36" fmla="*/ 639873 h 1678907"/>
                <a:gd name="connsiteX37" fmla="*/ 1868293 w 2063835"/>
                <a:gd name="connsiteY37" fmla="*/ 421747 h 1678907"/>
                <a:gd name="connsiteX38" fmla="*/ 1640469 w 2063835"/>
                <a:gd name="connsiteY38" fmla="*/ 188539 h 1678907"/>
                <a:gd name="connsiteX39" fmla="*/ 1402835 w 2063835"/>
                <a:gd name="connsiteY39" fmla="*/ 65992 h 1678907"/>
                <a:gd name="connsiteX40" fmla="*/ 1036123 w 2063835"/>
                <a:gd name="connsiteY40" fmla="*/ 1698 h 1678907"/>
                <a:gd name="connsiteX41" fmla="*/ 798070 w 2063835"/>
                <a:gd name="connsiteY41" fmla="*/ 24282 h 1678907"/>
                <a:gd name="connsiteX42" fmla="*/ 620038 w 2063835"/>
                <a:gd name="connsiteY42" fmla="*/ 80280 h 1678907"/>
                <a:gd name="connsiteX43" fmla="*/ 421279 w 2063835"/>
                <a:gd name="connsiteY43" fmla="*/ 210767 h 1678907"/>
                <a:gd name="connsiteX44" fmla="*/ 226499 w 2063835"/>
                <a:gd name="connsiteY44" fmla="*/ 392222 h 1678907"/>
                <a:gd name="connsiteX45" fmla="*/ 81241 w 2063835"/>
                <a:gd name="connsiteY45" fmla="*/ 635111 h 1678907"/>
                <a:gd name="connsiteX46" fmla="*/ 5042 w 2063835"/>
                <a:gd name="connsiteY46" fmla="*/ 851803 h 1678907"/>
                <a:gd name="connsiteX47" fmla="*/ 12185 w 2063835"/>
                <a:gd name="connsiteY47" fmla="*/ 1101835 h 1678907"/>
                <a:gd name="connsiteX48" fmla="*/ 52667 w 2063835"/>
                <a:gd name="connsiteY48" fmla="*/ 1337580 h 1678907"/>
                <a:gd name="connsiteX49" fmla="*/ 102673 w 2063835"/>
                <a:gd name="connsiteY49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8270 h 1678907"/>
                <a:gd name="connsiteX17" fmla="*/ 1507293 w 2063835"/>
                <a:gd name="connsiteY17" fmla="*/ 549548 h 1678907"/>
                <a:gd name="connsiteX18" fmla="*/ 1650223 w 2063835"/>
                <a:gd name="connsiteY18" fmla="*/ 620298 h 1678907"/>
                <a:gd name="connsiteX19" fmla="*/ 1800504 w 2063835"/>
                <a:gd name="connsiteY19" fmla="*/ 772645 h 1678907"/>
                <a:gd name="connsiteX20" fmla="*/ 1843367 w 2063835"/>
                <a:gd name="connsiteY20" fmla="*/ 841329 h 1678907"/>
                <a:gd name="connsiteX21" fmla="*/ 1886229 w 2063835"/>
                <a:gd name="connsiteY21" fmla="*/ 935148 h 1678907"/>
                <a:gd name="connsiteX22" fmla="*/ 1905279 w 2063835"/>
                <a:gd name="connsiteY22" fmla="*/ 987535 h 1678907"/>
                <a:gd name="connsiteX23" fmla="*/ 1929092 w 2063835"/>
                <a:gd name="connsiteY23" fmla="*/ 1097073 h 1678907"/>
                <a:gd name="connsiteX24" fmla="*/ 1940998 w 2063835"/>
                <a:gd name="connsiteY24" fmla="*/ 1232804 h 1678907"/>
                <a:gd name="connsiteX25" fmla="*/ 1944646 w 2063835"/>
                <a:gd name="connsiteY25" fmla="*/ 1292335 h 1678907"/>
                <a:gd name="connsiteX26" fmla="*/ 1945760 w 2063835"/>
                <a:gd name="connsiteY26" fmla="*/ 1459023 h 1678907"/>
                <a:gd name="connsiteX27" fmla="*/ 1940998 w 2063835"/>
                <a:gd name="connsiteY27" fmla="*/ 1642379 h 1678907"/>
                <a:gd name="connsiteX28" fmla="*/ 1943379 w 2063835"/>
                <a:gd name="connsiteY28" fmla="*/ 1666192 h 1678907"/>
                <a:gd name="connsiteX29" fmla="*/ 1983861 w 2063835"/>
                <a:gd name="connsiteY29" fmla="*/ 1551891 h 1678907"/>
                <a:gd name="connsiteX30" fmla="*/ 1991004 w 2063835"/>
                <a:gd name="connsiteY30" fmla="*/ 1492360 h 1678907"/>
                <a:gd name="connsiteX31" fmla="*/ 1995767 w 2063835"/>
                <a:gd name="connsiteY31" fmla="*/ 1463785 h 1678907"/>
                <a:gd name="connsiteX32" fmla="*/ 2019579 w 2063835"/>
                <a:gd name="connsiteY32" fmla="*/ 1378060 h 1678907"/>
                <a:gd name="connsiteX33" fmla="*/ 2059580 w 2063835"/>
                <a:gd name="connsiteY33" fmla="*/ 1143430 h 1678907"/>
                <a:gd name="connsiteX34" fmla="*/ 2060858 w 2063835"/>
                <a:gd name="connsiteY34" fmla="*/ 925623 h 1678907"/>
                <a:gd name="connsiteX35" fmla="*/ 2043391 w 2063835"/>
                <a:gd name="connsiteY35" fmla="*/ 835135 h 1678907"/>
                <a:gd name="connsiteX36" fmla="*/ 1996247 w 2063835"/>
                <a:gd name="connsiteY36" fmla="*/ 639873 h 1678907"/>
                <a:gd name="connsiteX37" fmla="*/ 1868293 w 2063835"/>
                <a:gd name="connsiteY37" fmla="*/ 421747 h 1678907"/>
                <a:gd name="connsiteX38" fmla="*/ 1640469 w 2063835"/>
                <a:gd name="connsiteY38" fmla="*/ 188539 h 1678907"/>
                <a:gd name="connsiteX39" fmla="*/ 1402835 w 2063835"/>
                <a:gd name="connsiteY39" fmla="*/ 65992 h 1678907"/>
                <a:gd name="connsiteX40" fmla="*/ 1036123 w 2063835"/>
                <a:gd name="connsiteY40" fmla="*/ 1698 h 1678907"/>
                <a:gd name="connsiteX41" fmla="*/ 798070 w 2063835"/>
                <a:gd name="connsiteY41" fmla="*/ 24282 h 1678907"/>
                <a:gd name="connsiteX42" fmla="*/ 620038 w 2063835"/>
                <a:gd name="connsiteY42" fmla="*/ 80280 h 1678907"/>
                <a:gd name="connsiteX43" fmla="*/ 421279 w 2063835"/>
                <a:gd name="connsiteY43" fmla="*/ 210767 h 1678907"/>
                <a:gd name="connsiteX44" fmla="*/ 226499 w 2063835"/>
                <a:gd name="connsiteY44" fmla="*/ 392222 h 1678907"/>
                <a:gd name="connsiteX45" fmla="*/ 81241 w 2063835"/>
                <a:gd name="connsiteY45" fmla="*/ 635111 h 1678907"/>
                <a:gd name="connsiteX46" fmla="*/ 5042 w 2063835"/>
                <a:gd name="connsiteY46" fmla="*/ 851803 h 1678907"/>
                <a:gd name="connsiteX47" fmla="*/ 12185 w 2063835"/>
                <a:gd name="connsiteY47" fmla="*/ 1101835 h 1678907"/>
                <a:gd name="connsiteX48" fmla="*/ 52667 w 2063835"/>
                <a:gd name="connsiteY48" fmla="*/ 1337580 h 1678907"/>
                <a:gd name="connsiteX49" fmla="*/ 102673 w 2063835"/>
                <a:gd name="connsiteY49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8270 h 1678907"/>
                <a:gd name="connsiteX17" fmla="*/ 1507293 w 2063835"/>
                <a:gd name="connsiteY17" fmla="*/ 549548 h 1678907"/>
                <a:gd name="connsiteX18" fmla="*/ 1650223 w 2063835"/>
                <a:gd name="connsiteY18" fmla="*/ 620298 h 1678907"/>
                <a:gd name="connsiteX19" fmla="*/ 1800504 w 2063835"/>
                <a:gd name="connsiteY19" fmla="*/ 772645 h 1678907"/>
                <a:gd name="connsiteX20" fmla="*/ 1843367 w 2063835"/>
                <a:gd name="connsiteY20" fmla="*/ 841329 h 1678907"/>
                <a:gd name="connsiteX21" fmla="*/ 1880036 w 2063835"/>
                <a:gd name="connsiteY21" fmla="*/ 943406 h 1678907"/>
                <a:gd name="connsiteX22" fmla="*/ 1905279 w 2063835"/>
                <a:gd name="connsiteY22" fmla="*/ 987535 h 1678907"/>
                <a:gd name="connsiteX23" fmla="*/ 1929092 w 2063835"/>
                <a:gd name="connsiteY23" fmla="*/ 1097073 h 1678907"/>
                <a:gd name="connsiteX24" fmla="*/ 1940998 w 2063835"/>
                <a:gd name="connsiteY24" fmla="*/ 1232804 h 1678907"/>
                <a:gd name="connsiteX25" fmla="*/ 1944646 w 2063835"/>
                <a:gd name="connsiteY25" fmla="*/ 1292335 h 1678907"/>
                <a:gd name="connsiteX26" fmla="*/ 1945760 w 2063835"/>
                <a:gd name="connsiteY26" fmla="*/ 1459023 h 1678907"/>
                <a:gd name="connsiteX27" fmla="*/ 1940998 w 2063835"/>
                <a:gd name="connsiteY27" fmla="*/ 1642379 h 1678907"/>
                <a:gd name="connsiteX28" fmla="*/ 1943379 w 2063835"/>
                <a:gd name="connsiteY28" fmla="*/ 1666192 h 1678907"/>
                <a:gd name="connsiteX29" fmla="*/ 1983861 w 2063835"/>
                <a:gd name="connsiteY29" fmla="*/ 1551891 h 1678907"/>
                <a:gd name="connsiteX30" fmla="*/ 1991004 w 2063835"/>
                <a:gd name="connsiteY30" fmla="*/ 1492360 h 1678907"/>
                <a:gd name="connsiteX31" fmla="*/ 1995767 w 2063835"/>
                <a:gd name="connsiteY31" fmla="*/ 1463785 h 1678907"/>
                <a:gd name="connsiteX32" fmla="*/ 2019579 w 2063835"/>
                <a:gd name="connsiteY32" fmla="*/ 1378060 h 1678907"/>
                <a:gd name="connsiteX33" fmla="*/ 2059580 w 2063835"/>
                <a:gd name="connsiteY33" fmla="*/ 1143430 h 1678907"/>
                <a:gd name="connsiteX34" fmla="*/ 2060858 w 2063835"/>
                <a:gd name="connsiteY34" fmla="*/ 925623 h 1678907"/>
                <a:gd name="connsiteX35" fmla="*/ 2043391 w 2063835"/>
                <a:gd name="connsiteY35" fmla="*/ 835135 h 1678907"/>
                <a:gd name="connsiteX36" fmla="*/ 1996247 w 2063835"/>
                <a:gd name="connsiteY36" fmla="*/ 639873 h 1678907"/>
                <a:gd name="connsiteX37" fmla="*/ 1868293 w 2063835"/>
                <a:gd name="connsiteY37" fmla="*/ 421747 h 1678907"/>
                <a:gd name="connsiteX38" fmla="*/ 1640469 w 2063835"/>
                <a:gd name="connsiteY38" fmla="*/ 188539 h 1678907"/>
                <a:gd name="connsiteX39" fmla="*/ 1402835 w 2063835"/>
                <a:gd name="connsiteY39" fmla="*/ 65992 h 1678907"/>
                <a:gd name="connsiteX40" fmla="*/ 1036123 w 2063835"/>
                <a:gd name="connsiteY40" fmla="*/ 1698 h 1678907"/>
                <a:gd name="connsiteX41" fmla="*/ 798070 w 2063835"/>
                <a:gd name="connsiteY41" fmla="*/ 24282 h 1678907"/>
                <a:gd name="connsiteX42" fmla="*/ 620038 w 2063835"/>
                <a:gd name="connsiteY42" fmla="*/ 80280 h 1678907"/>
                <a:gd name="connsiteX43" fmla="*/ 421279 w 2063835"/>
                <a:gd name="connsiteY43" fmla="*/ 210767 h 1678907"/>
                <a:gd name="connsiteX44" fmla="*/ 226499 w 2063835"/>
                <a:gd name="connsiteY44" fmla="*/ 392222 h 1678907"/>
                <a:gd name="connsiteX45" fmla="*/ 81241 w 2063835"/>
                <a:gd name="connsiteY45" fmla="*/ 635111 h 1678907"/>
                <a:gd name="connsiteX46" fmla="*/ 5042 w 2063835"/>
                <a:gd name="connsiteY46" fmla="*/ 851803 h 1678907"/>
                <a:gd name="connsiteX47" fmla="*/ 12185 w 2063835"/>
                <a:gd name="connsiteY47" fmla="*/ 1101835 h 1678907"/>
                <a:gd name="connsiteX48" fmla="*/ 52667 w 2063835"/>
                <a:gd name="connsiteY48" fmla="*/ 1337580 h 1678907"/>
                <a:gd name="connsiteX49" fmla="*/ 102673 w 2063835"/>
                <a:gd name="connsiteY49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8270 h 1678907"/>
                <a:gd name="connsiteX17" fmla="*/ 1507293 w 2063835"/>
                <a:gd name="connsiteY17" fmla="*/ 549548 h 1678907"/>
                <a:gd name="connsiteX18" fmla="*/ 1650223 w 2063835"/>
                <a:gd name="connsiteY18" fmla="*/ 620298 h 1678907"/>
                <a:gd name="connsiteX19" fmla="*/ 1800504 w 2063835"/>
                <a:gd name="connsiteY19" fmla="*/ 772645 h 1678907"/>
                <a:gd name="connsiteX20" fmla="*/ 1843367 w 2063835"/>
                <a:gd name="connsiteY20" fmla="*/ 841329 h 1678907"/>
                <a:gd name="connsiteX21" fmla="*/ 1880036 w 2063835"/>
                <a:gd name="connsiteY21" fmla="*/ 943406 h 1678907"/>
                <a:gd name="connsiteX22" fmla="*/ 1897021 w 2063835"/>
                <a:gd name="connsiteY22" fmla="*/ 1006115 h 1678907"/>
                <a:gd name="connsiteX23" fmla="*/ 1929092 w 2063835"/>
                <a:gd name="connsiteY23" fmla="*/ 1097073 h 1678907"/>
                <a:gd name="connsiteX24" fmla="*/ 1940998 w 2063835"/>
                <a:gd name="connsiteY24" fmla="*/ 1232804 h 1678907"/>
                <a:gd name="connsiteX25" fmla="*/ 1944646 w 2063835"/>
                <a:gd name="connsiteY25" fmla="*/ 1292335 h 1678907"/>
                <a:gd name="connsiteX26" fmla="*/ 1945760 w 2063835"/>
                <a:gd name="connsiteY26" fmla="*/ 1459023 h 1678907"/>
                <a:gd name="connsiteX27" fmla="*/ 1940998 w 2063835"/>
                <a:gd name="connsiteY27" fmla="*/ 1642379 h 1678907"/>
                <a:gd name="connsiteX28" fmla="*/ 1943379 w 2063835"/>
                <a:gd name="connsiteY28" fmla="*/ 1666192 h 1678907"/>
                <a:gd name="connsiteX29" fmla="*/ 1983861 w 2063835"/>
                <a:gd name="connsiteY29" fmla="*/ 1551891 h 1678907"/>
                <a:gd name="connsiteX30" fmla="*/ 1991004 w 2063835"/>
                <a:gd name="connsiteY30" fmla="*/ 1492360 h 1678907"/>
                <a:gd name="connsiteX31" fmla="*/ 1995767 w 2063835"/>
                <a:gd name="connsiteY31" fmla="*/ 1463785 h 1678907"/>
                <a:gd name="connsiteX32" fmla="*/ 2019579 w 2063835"/>
                <a:gd name="connsiteY32" fmla="*/ 1378060 h 1678907"/>
                <a:gd name="connsiteX33" fmla="*/ 2059580 w 2063835"/>
                <a:gd name="connsiteY33" fmla="*/ 1143430 h 1678907"/>
                <a:gd name="connsiteX34" fmla="*/ 2060858 w 2063835"/>
                <a:gd name="connsiteY34" fmla="*/ 925623 h 1678907"/>
                <a:gd name="connsiteX35" fmla="*/ 2043391 w 2063835"/>
                <a:gd name="connsiteY35" fmla="*/ 835135 h 1678907"/>
                <a:gd name="connsiteX36" fmla="*/ 1996247 w 2063835"/>
                <a:gd name="connsiteY36" fmla="*/ 639873 h 1678907"/>
                <a:gd name="connsiteX37" fmla="*/ 1868293 w 2063835"/>
                <a:gd name="connsiteY37" fmla="*/ 421747 h 1678907"/>
                <a:gd name="connsiteX38" fmla="*/ 1640469 w 2063835"/>
                <a:gd name="connsiteY38" fmla="*/ 188539 h 1678907"/>
                <a:gd name="connsiteX39" fmla="*/ 1402835 w 2063835"/>
                <a:gd name="connsiteY39" fmla="*/ 65992 h 1678907"/>
                <a:gd name="connsiteX40" fmla="*/ 1036123 w 2063835"/>
                <a:gd name="connsiteY40" fmla="*/ 1698 h 1678907"/>
                <a:gd name="connsiteX41" fmla="*/ 798070 w 2063835"/>
                <a:gd name="connsiteY41" fmla="*/ 24282 h 1678907"/>
                <a:gd name="connsiteX42" fmla="*/ 620038 w 2063835"/>
                <a:gd name="connsiteY42" fmla="*/ 80280 h 1678907"/>
                <a:gd name="connsiteX43" fmla="*/ 421279 w 2063835"/>
                <a:gd name="connsiteY43" fmla="*/ 210767 h 1678907"/>
                <a:gd name="connsiteX44" fmla="*/ 226499 w 2063835"/>
                <a:gd name="connsiteY44" fmla="*/ 392222 h 1678907"/>
                <a:gd name="connsiteX45" fmla="*/ 81241 w 2063835"/>
                <a:gd name="connsiteY45" fmla="*/ 635111 h 1678907"/>
                <a:gd name="connsiteX46" fmla="*/ 5042 w 2063835"/>
                <a:gd name="connsiteY46" fmla="*/ 851803 h 1678907"/>
                <a:gd name="connsiteX47" fmla="*/ 12185 w 2063835"/>
                <a:gd name="connsiteY47" fmla="*/ 1101835 h 1678907"/>
                <a:gd name="connsiteX48" fmla="*/ 52667 w 2063835"/>
                <a:gd name="connsiteY48" fmla="*/ 1337580 h 1678907"/>
                <a:gd name="connsiteX49" fmla="*/ 102673 w 2063835"/>
                <a:gd name="connsiteY49" fmla="*/ 1544748 h 1678907"/>
                <a:gd name="connsiteX0" fmla="*/ 102673 w 2063835"/>
                <a:gd name="connsiteY0" fmla="*/ 1544748 h 1678907"/>
                <a:gd name="connsiteX1" fmla="*/ 142673 w 2063835"/>
                <a:gd name="connsiteY1" fmla="*/ 1622859 h 1678907"/>
                <a:gd name="connsiteX2" fmla="*/ 178873 w 2063835"/>
                <a:gd name="connsiteY2" fmla="*/ 1673018 h 1678907"/>
                <a:gd name="connsiteX3" fmla="*/ 169348 w 2063835"/>
                <a:gd name="connsiteY3" fmla="*/ 1482834 h 1678907"/>
                <a:gd name="connsiteX4" fmla="*/ 171729 w 2063835"/>
                <a:gd name="connsiteY4" fmla="*/ 1316148 h 1678907"/>
                <a:gd name="connsiteX5" fmla="*/ 166967 w 2063835"/>
                <a:gd name="connsiteY5" fmla="*/ 1249473 h 1678907"/>
                <a:gd name="connsiteX6" fmla="*/ 176492 w 2063835"/>
                <a:gd name="connsiteY6" fmla="*/ 1120885 h 1678907"/>
                <a:gd name="connsiteX7" fmla="*/ 190779 w 2063835"/>
                <a:gd name="connsiteY7" fmla="*/ 1054210 h 1678907"/>
                <a:gd name="connsiteX8" fmla="*/ 224117 w 2063835"/>
                <a:gd name="connsiteY8" fmla="*/ 897048 h 1678907"/>
                <a:gd name="connsiteX9" fmla="*/ 266979 w 2063835"/>
                <a:gd name="connsiteY9" fmla="*/ 801797 h 1678907"/>
                <a:gd name="connsiteX10" fmla="*/ 383659 w 2063835"/>
                <a:gd name="connsiteY10" fmla="*/ 668445 h 1678907"/>
                <a:gd name="connsiteX11" fmla="*/ 547967 w 2063835"/>
                <a:gd name="connsiteY11" fmla="*/ 590030 h 1678907"/>
                <a:gd name="connsiteX12" fmla="*/ 695604 w 2063835"/>
                <a:gd name="connsiteY12" fmla="*/ 546205 h 1678907"/>
                <a:gd name="connsiteX13" fmla="*/ 861178 w 2063835"/>
                <a:gd name="connsiteY13" fmla="*/ 509428 h 1678907"/>
                <a:gd name="connsiteX14" fmla="*/ 986117 w 2063835"/>
                <a:gd name="connsiteY14" fmla="*/ 501760 h 1678907"/>
                <a:gd name="connsiteX15" fmla="*/ 1202810 w 2063835"/>
                <a:gd name="connsiteY15" fmla="*/ 492234 h 1678907"/>
                <a:gd name="connsiteX16" fmla="*/ 1343305 w 2063835"/>
                <a:gd name="connsiteY16" fmla="*/ 508270 h 1678907"/>
                <a:gd name="connsiteX17" fmla="*/ 1507293 w 2063835"/>
                <a:gd name="connsiteY17" fmla="*/ 549548 h 1678907"/>
                <a:gd name="connsiteX18" fmla="*/ 1650223 w 2063835"/>
                <a:gd name="connsiteY18" fmla="*/ 620298 h 1678907"/>
                <a:gd name="connsiteX19" fmla="*/ 1800504 w 2063835"/>
                <a:gd name="connsiteY19" fmla="*/ 772645 h 1678907"/>
                <a:gd name="connsiteX20" fmla="*/ 1843367 w 2063835"/>
                <a:gd name="connsiteY20" fmla="*/ 841329 h 1678907"/>
                <a:gd name="connsiteX21" fmla="*/ 1880036 w 2063835"/>
                <a:gd name="connsiteY21" fmla="*/ 943406 h 1678907"/>
                <a:gd name="connsiteX22" fmla="*/ 1897021 w 2063835"/>
                <a:gd name="connsiteY22" fmla="*/ 1006115 h 1678907"/>
                <a:gd name="connsiteX23" fmla="*/ 1916705 w 2063835"/>
                <a:gd name="connsiteY23" fmla="*/ 1101202 h 1678907"/>
                <a:gd name="connsiteX24" fmla="*/ 1940998 w 2063835"/>
                <a:gd name="connsiteY24" fmla="*/ 1232804 h 1678907"/>
                <a:gd name="connsiteX25" fmla="*/ 1944646 w 2063835"/>
                <a:gd name="connsiteY25" fmla="*/ 1292335 h 1678907"/>
                <a:gd name="connsiteX26" fmla="*/ 1945760 w 2063835"/>
                <a:gd name="connsiteY26" fmla="*/ 1459023 h 1678907"/>
                <a:gd name="connsiteX27" fmla="*/ 1940998 w 2063835"/>
                <a:gd name="connsiteY27" fmla="*/ 1642379 h 1678907"/>
                <a:gd name="connsiteX28" fmla="*/ 1943379 w 2063835"/>
                <a:gd name="connsiteY28" fmla="*/ 1666192 h 1678907"/>
                <a:gd name="connsiteX29" fmla="*/ 1983861 w 2063835"/>
                <a:gd name="connsiteY29" fmla="*/ 1551891 h 1678907"/>
                <a:gd name="connsiteX30" fmla="*/ 1991004 w 2063835"/>
                <a:gd name="connsiteY30" fmla="*/ 1492360 h 1678907"/>
                <a:gd name="connsiteX31" fmla="*/ 1995767 w 2063835"/>
                <a:gd name="connsiteY31" fmla="*/ 1463785 h 1678907"/>
                <a:gd name="connsiteX32" fmla="*/ 2019579 w 2063835"/>
                <a:gd name="connsiteY32" fmla="*/ 1378060 h 1678907"/>
                <a:gd name="connsiteX33" fmla="*/ 2059580 w 2063835"/>
                <a:gd name="connsiteY33" fmla="*/ 1143430 h 1678907"/>
                <a:gd name="connsiteX34" fmla="*/ 2060858 w 2063835"/>
                <a:gd name="connsiteY34" fmla="*/ 925623 h 1678907"/>
                <a:gd name="connsiteX35" fmla="*/ 2043391 w 2063835"/>
                <a:gd name="connsiteY35" fmla="*/ 835135 h 1678907"/>
                <a:gd name="connsiteX36" fmla="*/ 1996247 w 2063835"/>
                <a:gd name="connsiteY36" fmla="*/ 639873 h 1678907"/>
                <a:gd name="connsiteX37" fmla="*/ 1868293 w 2063835"/>
                <a:gd name="connsiteY37" fmla="*/ 421747 h 1678907"/>
                <a:gd name="connsiteX38" fmla="*/ 1640469 w 2063835"/>
                <a:gd name="connsiteY38" fmla="*/ 188539 h 1678907"/>
                <a:gd name="connsiteX39" fmla="*/ 1402835 w 2063835"/>
                <a:gd name="connsiteY39" fmla="*/ 65992 h 1678907"/>
                <a:gd name="connsiteX40" fmla="*/ 1036123 w 2063835"/>
                <a:gd name="connsiteY40" fmla="*/ 1698 h 1678907"/>
                <a:gd name="connsiteX41" fmla="*/ 798070 w 2063835"/>
                <a:gd name="connsiteY41" fmla="*/ 24282 h 1678907"/>
                <a:gd name="connsiteX42" fmla="*/ 620038 w 2063835"/>
                <a:gd name="connsiteY42" fmla="*/ 80280 h 1678907"/>
                <a:gd name="connsiteX43" fmla="*/ 421279 w 2063835"/>
                <a:gd name="connsiteY43" fmla="*/ 210767 h 1678907"/>
                <a:gd name="connsiteX44" fmla="*/ 226499 w 2063835"/>
                <a:gd name="connsiteY44" fmla="*/ 392222 h 1678907"/>
                <a:gd name="connsiteX45" fmla="*/ 81241 w 2063835"/>
                <a:gd name="connsiteY45" fmla="*/ 635111 h 1678907"/>
                <a:gd name="connsiteX46" fmla="*/ 5042 w 2063835"/>
                <a:gd name="connsiteY46" fmla="*/ 851803 h 1678907"/>
                <a:gd name="connsiteX47" fmla="*/ 12185 w 2063835"/>
                <a:gd name="connsiteY47" fmla="*/ 1101835 h 1678907"/>
                <a:gd name="connsiteX48" fmla="*/ 52667 w 2063835"/>
                <a:gd name="connsiteY48" fmla="*/ 1337580 h 1678907"/>
                <a:gd name="connsiteX49" fmla="*/ 102673 w 2063835"/>
                <a:gd name="connsiteY49" fmla="*/ 1544748 h 1678907"/>
                <a:gd name="connsiteX0" fmla="*/ 102673 w 2063835"/>
                <a:gd name="connsiteY0" fmla="*/ 1544748 h 1679364"/>
                <a:gd name="connsiteX1" fmla="*/ 140609 w 2063835"/>
                <a:gd name="connsiteY1" fmla="*/ 1625956 h 1679364"/>
                <a:gd name="connsiteX2" fmla="*/ 178873 w 2063835"/>
                <a:gd name="connsiteY2" fmla="*/ 1673018 h 1679364"/>
                <a:gd name="connsiteX3" fmla="*/ 169348 w 2063835"/>
                <a:gd name="connsiteY3" fmla="*/ 1482834 h 1679364"/>
                <a:gd name="connsiteX4" fmla="*/ 171729 w 2063835"/>
                <a:gd name="connsiteY4" fmla="*/ 1316148 h 1679364"/>
                <a:gd name="connsiteX5" fmla="*/ 166967 w 2063835"/>
                <a:gd name="connsiteY5" fmla="*/ 1249473 h 1679364"/>
                <a:gd name="connsiteX6" fmla="*/ 176492 w 2063835"/>
                <a:gd name="connsiteY6" fmla="*/ 1120885 h 1679364"/>
                <a:gd name="connsiteX7" fmla="*/ 190779 w 2063835"/>
                <a:gd name="connsiteY7" fmla="*/ 1054210 h 1679364"/>
                <a:gd name="connsiteX8" fmla="*/ 224117 w 2063835"/>
                <a:gd name="connsiteY8" fmla="*/ 897048 h 1679364"/>
                <a:gd name="connsiteX9" fmla="*/ 266979 w 2063835"/>
                <a:gd name="connsiteY9" fmla="*/ 801797 h 1679364"/>
                <a:gd name="connsiteX10" fmla="*/ 383659 w 2063835"/>
                <a:gd name="connsiteY10" fmla="*/ 668445 h 1679364"/>
                <a:gd name="connsiteX11" fmla="*/ 547967 w 2063835"/>
                <a:gd name="connsiteY11" fmla="*/ 590030 h 1679364"/>
                <a:gd name="connsiteX12" fmla="*/ 695604 w 2063835"/>
                <a:gd name="connsiteY12" fmla="*/ 546205 h 1679364"/>
                <a:gd name="connsiteX13" fmla="*/ 861178 w 2063835"/>
                <a:gd name="connsiteY13" fmla="*/ 509428 h 1679364"/>
                <a:gd name="connsiteX14" fmla="*/ 986117 w 2063835"/>
                <a:gd name="connsiteY14" fmla="*/ 501760 h 1679364"/>
                <a:gd name="connsiteX15" fmla="*/ 1202810 w 2063835"/>
                <a:gd name="connsiteY15" fmla="*/ 492234 h 1679364"/>
                <a:gd name="connsiteX16" fmla="*/ 1343305 w 2063835"/>
                <a:gd name="connsiteY16" fmla="*/ 508270 h 1679364"/>
                <a:gd name="connsiteX17" fmla="*/ 1507293 w 2063835"/>
                <a:gd name="connsiteY17" fmla="*/ 549548 h 1679364"/>
                <a:gd name="connsiteX18" fmla="*/ 1650223 w 2063835"/>
                <a:gd name="connsiteY18" fmla="*/ 620298 h 1679364"/>
                <a:gd name="connsiteX19" fmla="*/ 1800504 w 2063835"/>
                <a:gd name="connsiteY19" fmla="*/ 772645 h 1679364"/>
                <a:gd name="connsiteX20" fmla="*/ 1843367 w 2063835"/>
                <a:gd name="connsiteY20" fmla="*/ 841329 h 1679364"/>
                <a:gd name="connsiteX21" fmla="*/ 1880036 w 2063835"/>
                <a:gd name="connsiteY21" fmla="*/ 943406 h 1679364"/>
                <a:gd name="connsiteX22" fmla="*/ 1897021 w 2063835"/>
                <a:gd name="connsiteY22" fmla="*/ 1006115 h 1679364"/>
                <a:gd name="connsiteX23" fmla="*/ 1916705 w 2063835"/>
                <a:gd name="connsiteY23" fmla="*/ 1101202 h 1679364"/>
                <a:gd name="connsiteX24" fmla="*/ 1940998 w 2063835"/>
                <a:gd name="connsiteY24" fmla="*/ 1232804 h 1679364"/>
                <a:gd name="connsiteX25" fmla="*/ 1944646 w 2063835"/>
                <a:gd name="connsiteY25" fmla="*/ 1292335 h 1679364"/>
                <a:gd name="connsiteX26" fmla="*/ 1945760 w 2063835"/>
                <a:gd name="connsiteY26" fmla="*/ 1459023 h 1679364"/>
                <a:gd name="connsiteX27" fmla="*/ 1940998 w 2063835"/>
                <a:gd name="connsiteY27" fmla="*/ 1642379 h 1679364"/>
                <a:gd name="connsiteX28" fmla="*/ 1943379 w 2063835"/>
                <a:gd name="connsiteY28" fmla="*/ 1666192 h 1679364"/>
                <a:gd name="connsiteX29" fmla="*/ 1983861 w 2063835"/>
                <a:gd name="connsiteY29" fmla="*/ 1551891 h 1679364"/>
                <a:gd name="connsiteX30" fmla="*/ 1991004 w 2063835"/>
                <a:gd name="connsiteY30" fmla="*/ 1492360 h 1679364"/>
                <a:gd name="connsiteX31" fmla="*/ 1995767 w 2063835"/>
                <a:gd name="connsiteY31" fmla="*/ 1463785 h 1679364"/>
                <a:gd name="connsiteX32" fmla="*/ 2019579 w 2063835"/>
                <a:gd name="connsiteY32" fmla="*/ 1378060 h 1679364"/>
                <a:gd name="connsiteX33" fmla="*/ 2059580 w 2063835"/>
                <a:gd name="connsiteY33" fmla="*/ 1143430 h 1679364"/>
                <a:gd name="connsiteX34" fmla="*/ 2060858 w 2063835"/>
                <a:gd name="connsiteY34" fmla="*/ 925623 h 1679364"/>
                <a:gd name="connsiteX35" fmla="*/ 2043391 w 2063835"/>
                <a:gd name="connsiteY35" fmla="*/ 835135 h 1679364"/>
                <a:gd name="connsiteX36" fmla="*/ 1996247 w 2063835"/>
                <a:gd name="connsiteY36" fmla="*/ 639873 h 1679364"/>
                <a:gd name="connsiteX37" fmla="*/ 1868293 w 2063835"/>
                <a:gd name="connsiteY37" fmla="*/ 421747 h 1679364"/>
                <a:gd name="connsiteX38" fmla="*/ 1640469 w 2063835"/>
                <a:gd name="connsiteY38" fmla="*/ 188539 h 1679364"/>
                <a:gd name="connsiteX39" fmla="*/ 1402835 w 2063835"/>
                <a:gd name="connsiteY39" fmla="*/ 65992 h 1679364"/>
                <a:gd name="connsiteX40" fmla="*/ 1036123 w 2063835"/>
                <a:gd name="connsiteY40" fmla="*/ 1698 h 1679364"/>
                <a:gd name="connsiteX41" fmla="*/ 798070 w 2063835"/>
                <a:gd name="connsiteY41" fmla="*/ 24282 h 1679364"/>
                <a:gd name="connsiteX42" fmla="*/ 620038 w 2063835"/>
                <a:gd name="connsiteY42" fmla="*/ 80280 h 1679364"/>
                <a:gd name="connsiteX43" fmla="*/ 421279 w 2063835"/>
                <a:gd name="connsiteY43" fmla="*/ 210767 h 1679364"/>
                <a:gd name="connsiteX44" fmla="*/ 226499 w 2063835"/>
                <a:gd name="connsiteY44" fmla="*/ 392222 h 1679364"/>
                <a:gd name="connsiteX45" fmla="*/ 81241 w 2063835"/>
                <a:gd name="connsiteY45" fmla="*/ 635111 h 1679364"/>
                <a:gd name="connsiteX46" fmla="*/ 5042 w 2063835"/>
                <a:gd name="connsiteY46" fmla="*/ 851803 h 1679364"/>
                <a:gd name="connsiteX47" fmla="*/ 12185 w 2063835"/>
                <a:gd name="connsiteY47" fmla="*/ 1101835 h 1679364"/>
                <a:gd name="connsiteX48" fmla="*/ 52667 w 2063835"/>
                <a:gd name="connsiteY48" fmla="*/ 1337580 h 1679364"/>
                <a:gd name="connsiteX49" fmla="*/ 102673 w 2063835"/>
                <a:gd name="connsiteY49" fmla="*/ 1544748 h 1679364"/>
                <a:gd name="connsiteX0" fmla="*/ 102673 w 2063835"/>
                <a:gd name="connsiteY0" fmla="*/ 1544748 h 1685112"/>
                <a:gd name="connsiteX1" fmla="*/ 140609 w 2063835"/>
                <a:gd name="connsiteY1" fmla="*/ 1625956 h 1685112"/>
                <a:gd name="connsiteX2" fmla="*/ 180938 w 2063835"/>
                <a:gd name="connsiteY2" fmla="*/ 1679211 h 1685112"/>
                <a:gd name="connsiteX3" fmla="*/ 169348 w 2063835"/>
                <a:gd name="connsiteY3" fmla="*/ 1482834 h 1685112"/>
                <a:gd name="connsiteX4" fmla="*/ 171729 w 2063835"/>
                <a:gd name="connsiteY4" fmla="*/ 1316148 h 1685112"/>
                <a:gd name="connsiteX5" fmla="*/ 166967 w 2063835"/>
                <a:gd name="connsiteY5" fmla="*/ 1249473 h 1685112"/>
                <a:gd name="connsiteX6" fmla="*/ 176492 w 2063835"/>
                <a:gd name="connsiteY6" fmla="*/ 1120885 h 1685112"/>
                <a:gd name="connsiteX7" fmla="*/ 190779 w 2063835"/>
                <a:gd name="connsiteY7" fmla="*/ 1054210 h 1685112"/>
                <a:gd name="connsiteX8" fmla="*/ 224117 w 2063835"/>
                <a:gd name="connsiteY8" fmla="*/ 897048 h 1685112"/>
                <a:gd name="connsiteX9" fmla="*/ 266979 w 2063835"/>
                <a:gd name="connsiteY9" fmla="*/ 801797 h 1685112"/>
                <a:gd name="connsiteX10" fmla="*/ 383659 w 2063835"/>
                <a:gd name="connsiteY10" fmla="*/ 668445 h 1685112"/>
                <a:gd name="connsiteX11" fmla="*/ 547967 w 2063835"/>
                <a:gd name="connsiteY11" fmla="*/ 590030 h 1685112"/>
                <a:gd name="connsiteX12" fmla="*/ 695604 w 2063835"/>
                <a:gd name="connsiteY12" fmla="*/ 546205 h 1685112"/>
                <a:gd name="connsiteX13" fmla="*/ 861178 w 2063835"/>
                <a:gd name="connsiteY13" fmla="*/ 509428 h 1685112"/>
                <a:gd name="connsiteX14" fmla="*/ 986117 w 2063835"/>
                <a:gd name="connsiteY14" fmla="*/ 501760 h 1685112"/>
                <a:gd name="connsiteX15" fmla="*/ 1202810 w 2063835"/>
                <a:gd name="connsiteY15" fmla="*/ 492234 h 1685112"/>
                <a:gd name="connsiteX16" fmla="*/ 1343305 w 2063835"/>
                <a:gd name="connsiteY16" fmla="*/ 508270 h 1685112"/>
                <a:gd name="connsiteX17" fmla="*/ 1507293 w 2063835"/>
                <a:gd name="connsiteY17" fmla="*/ 549548 h 1685112"/>
                <a:gd name="connsiteX18" fmla="*/ 1650223 w 2063835"/>
                <a:gd name="connsiteY18" fmla="*/ 620298 h 1685112"/>
                <a:gd name="connsiteX19" fmla="*/ 1800504 w 2063835"/>
                <a:gd name="connsiteY19" fmla="*/ 772645 h 1685112"/>
                <a:gd name="connsiteX20" fmla="*/ 1843367 w 2063835"/>
                <a:gd name="connsiteY20" fmla="*/ 841329 h 1685112"/>
                <a:gd name="connsiteX21" fmla="*/ 1880036 w 2063835"/>
                <a:gd name="connsiteY21" fmla="*/ 943406 h 1685112"/>
                <a:gd name="connsiteX22" fmla="*/ 1897021 w 2063835"/>
                <a:gd name="connsiteY22" fmla="*/ 1006115 h 1685112"/>
                <a:gd name="connsiteX23" fmla="*/ 1916705 w 2063835"/>
                <a:gd name="connsiteY23" fmla="*/ 1101202 h 1685112"/>
                <a:gd name="connsiteX24" fmla="*/ 1940998 w 2063835"/>
                <a:gd name="connsiteY24" fmla="*/ 1232804 h 1685112"/>
                <a:gd name="connsiteX25" fmla="*/ 1944646 w 2063835"/>
                <a:gd name="connsiteY25" fmla="*/ 1292335 h 1685112"/>
                <a:gd name="connsiteX26" fmla="*/ 1945760 w 2063835"/>
                <a:gd name="connsiteY26" fmla="*/ 1459023 h 1685112"/>
                <a:gd name="connsiteX27" fmla="*/ 1940998 w 2063835"/>
                <a:gd name="connsiteY27" fmla="*/ 1642379 h 1685112"/>
                <a:gd name="connsiteX28" fmla="*/ 1943379 w 2063835"/>
                <a:gd name="connsiteY28" fmla="*/ 1666192 h 1685112"/>
                <a:gd name="connsiteX29" fmla="*/ 1983861 w 2063835"/>
                <a:gd name="connsiteY29" fmla="*/ 1551891 h 1685112"/>
                <a:gd name="connsiteX30" fmla="*/ 1991004 w 2063835"/>
                <a:gd name="connsiteY30" fmla="*/ 1492360 h 1685112"/>
                <a:gd name="connsiteX31" fmla="*/ 1995767 w 2063835"/>
                <a:gd name="connsiteY31" fmla="*/ 1463785 h 1685112"/>
                <a:gd name="connsiteX32" fmla="*/ 2019579 w 2063835"/>
                <a:gd name="connsiteY32" fmla="*/ 1378060 h 1685112"/>
                <a:gd name="connsiteX33" fmla="*/ 2059580 w 2063835"/>
                <a:gd name="connsiteY33" fmla="*/ 1143430 h 1685112"/>
                <a:gd name="connsiteX34" fmla="*/ 2060858 w 2063835"/>
                <a:gd name="connsiteY34" fmla="*/ 925623 h 1685112"/>
                <a:gd name="connsiteX35" fmla="*/ 2043391 w 2063835"/>
                <a:gd name="connsiteY35" fmla="*/ 835135 h 1685112"/>
                <a:gd name="connsiteX36" fmla="*/ 1996247 w 2063835"/>
                <a:gd name="connsiteY36" fmla="*/ 639873 h 1685112"/>
                <a:gd name="connsiteX37" fmla="*/ 1868293 w 2063835"/>
                <a:gd name="connsiteY37" fmla="*/ 421747 h 1685112"/>
                <a:gd name="connsiteX38" fmla="*/ 1640469 w 2063835"/>
                <a:gd name="connsiteY38" fmla="*/ 188539 h 1685112"/>
                <a:gd name="connsiteX39" fmla="*/ 1402835 w 2063835"/>
                <a:gd name="connsiteY39" fmla="*/ 65992 h 1685112"/>
                <a:gd name="connsiteX40" fmla="*/ 1036123 w 2063835"/>
                <a:gd name="connsiteY40" fmla="*/ 1698 h 1685112"/>
                <a:gd name="connsiteX41" fmla="*/ 798070 w 2063835"/>
                <a:gd name="connsiteY41" fmla="*/ 24282 h 1685112"/>
                <a:gd name="connsiteX42" fmla="*/ 620038 w 2063835"/>
                <a:gd name="connsiteY42" fmla="*/ 80280 h 1685112"/>
                <a:gd name="connsiteX43" fmla="*/ 421279 w 2063835"/>
                <a:gd name="connsiteY43" fmla="*/ 210767 h 1685112"/>
                <a:gd name="connsiteX44" fmla="*/ 226499 w 2063835"/>
                <a:gd name="connsiteY44" fmla="*/ 392222 h 1685112"/>
                <a:gd name="connsiteX45" fmla="*/ 81241 w 2063835"/>
                <a:gd name="connsiteY45" fmla="*/ 635111 h 1685112"/>
                <a:gd name="connsiteX46" fmla="*/ 5042 w 2063835"/>
                <a:gd name="connsiteY46" fmla="*/ 851803 h 1685112"/>
                <a:gd name="connsiteX47" fmla="*/ 12185 w 2063835"/>
                <a:gd name="connsiteY47" fmla="*/ 1101835 h 1685112"/>
                <a:gd name="connsiteX48" fmla="*/ 52667 w 2063835"/>
                <a:gd name="connsiteY48" fmla="*/ 1337580 h 1685112"/>
                <a:gd name="connsiteX49" fmla="*/ 102673 w 2063835"/>
                <a:gd name="connsiteY49" fmla="*/ 1544748 h 1685112"/>
                <a:gd name="connsiteX0" fmla="*/ 102673 w 2063835"/>
                <a:gd name="connsiteY0" fmla="*/ 1544748 h 1685112"/>
                <a:gd name="connsiteX1" fmla="*/ 140609 w 2063835"/>
                <a:gd name="connsiteY1" fmla="*/ 1625956 h 1685112"/>
                <a:gd name="connsiteX2" fmla="*/ 180938 w 2063835"/>
                <a:gd name="connsiteY2" fmla="*/ 1679211 h 1685112"/>
                <a:gd name="connsiteX3" fmla="*/ 169348 w 2063835"/>
                <a:gd name="connsiteY3" fmla="*/ 1482834 h 1685112"/>
                <a:gd name="connsiteX4" fmla="*/ 171729 w 2063835"/>
                <a:gd name="connsiteY4" fmla="*/ 1316148 h 1685112"/>
                <a:gd name="connsiteX5" fmla="*/ 170063 w 2063835"/>
                <a:gd name="connsiteY5" fmla="*/ 1249473 h 1685112"/>
                <a:gd name="connsiteX6" fmla="*/ 176492 w 2063835"/>
                <a:gd name="connsiteY6" fmla="*/ 1120885 h 1685112"/>
                <a:gd name="connsiteX7" fmla="*/ 190779 w 2063835"/>
                <a:gd name="connsiteY7" fmla="*/ 1054210 h 1685112"/>
                <a:gd name="connsiteX8" fmla="*/ 224117 w 2063835"/>
                <a:gd name="connsiteY8" fmla="*/ 897048 h 1685112"/>
                <a:gd name="connsiteX9" fmla="*/ 266979 w 2063835"/>
                <a:gd name="connsiteY9" fmla="*/ 801797 h 1685112"/>
                <a:gd name="connsiteX10" fmla="*/ 383659 w 2063835"/>
                <a:gd name="connsiteY10" fmla="*/ 668445 h 1685112"/>
                <a:gd name="connsiteX11" fmla="*/ 547967 w 2063835"/>
                <a:gd name="connsiteY11" fmla="*/ 590030 h 1685112"/>
                <a:gd name="connsiteX12" fmla="*/ 695604 w 2063835"/>
                <a:gd name="connsiteY12" fmla="*/ 546205 h 1685112"/>
                <a:gd name="connsiteX13" fmla="*/ 861178 w 2063835"/>
                <a:gd name="connsiteY13" fmla="*/ 509428 h 1685112"/>
                <a:gd name="connsiteX14" fmla="*/ 986117 w 2063835"/>
                <a:gd name="connsiteY14" fmla="*/ 501760 h 1685112"/>
                <a:gd name="connsiteX15" fmla="*/ 1202810 w 2063835"/>
                <a:gd name="connsiteY15" fmla="*/ 492234 h 1685112"/>
                <a:gd name="connsiteX16" fmla="*/ 1343305 w 2063835"/>
                <a:gd name="connsiteY16" fmla="*/ 508270 h 1685112"/>
                <a:gd name="connsiteX17" fmla="*/ 1507293 w 2063835"/>
                <a:gd name="connsiteY17" fmla="*/ 549548 h 1685112"/>
                <a:gd name="connsiteX18" fmla="*/ 1650223 w 2063835"/>
                <a:gd name="connsiteY18" fmla="*/ 620298 h 1685112"/>
                <a:gd name="connsiteX19" fmla="*/ 1800504 w 2063835"/>
                <a:gd name="connsiteY19" fmla="*/ 772645 h 1685112"/>
                <a:gd name="connsiteX20" fmla="*/ 1843367 w 2063835"/>
                <a:gd name="connsiteY20" fmla="*/ 841329 h 1685112"/>
                <a:gd name="connsiteX21" fmla="*/ 1880036 w 2063835"/>
                <a:gd name="connsiteY21" fmla="*/ 943406 h 1685112"/>
                <a:gd name="connsiteX22" fmla="*/ 1897021 w 2063835"/>
                <a:gd name="connsiteY22" fmla="*/ 1006115 h 1685112"/>
                <a:gd name="connsiteX23" fmla="*/ 1916705 w 2063835"/>
                <a:gd name="connsiteY23" fmla="*/ 1101202 h 1685112"/>
                <a:gd name="connsiteX24" fmla="*/ 1940998 w 2063835"/>
                <a:gd name="connsiteY24" fmla="*/ 1232804 h 1685112"/>
                <a:gd name="connsiteX25" fmla="*/ 1944646 w 2063835"/>
                <a:gd name="connsiteY25" fmla="*/ 1292335 h 1685112"/>
                <a:gd name="connsiteX26" fmla="*/ 1945760 w 2063835"/>
                <a:gd name="connsiteY26" fmla="*/ 1459023 h 1685112"/>
                <a:gd name="connsiteX27" fmla="*/ 1940998 w 2063835"/>
                <a:gd name="connsiteY27" fmla="*/ 1642379 h 1685112"/>
                <a:gd name="connsiteX28" fmla="*/ 1943379 w 2063835"/>
                <a:gd name="connsiteY28" fmla="*/ 1666192 h 1685112"/>
                <a:gd name="connsiteX29" fmla="*/ 1983861 w 2063835"/>
                <a:gd name="connsiteY29" fmla="*/ 1551891 h 1685112"/>
                <a:gd name="connsiteX30" fmla="*/ 1991004 w 2063835"/>
                <a:gd name="connsiteY30" fmla="*/ 1492360 h 1685112"/>
                <a:gd name="connsiteX31" fmla="*/ 1995767 w 2063835"/>
                <a:gd name="connsiteY31" fmla="*/ 1463785 h 1685112"/>
                <a:gd name="connsiteX32" fmla="*/ 2019579 w 2063835"/>
                <a:gd name="connsiteY32" fmla="*/ 1378060 h 1685112"/>
                <a:gd name="connsiteX33" fmla="*/ 2059580 w 2063835"/>
                <a:gd name="connsiteY33" fmla="*/ 1143430 h 1685112"/>
                <a:gd name="connsiteX34" fmla="*/ 2060858 w 2063835"/>
                <a:gd name="connsiteY34" fmla="*/ 925623 h 1685112"/>
                <a:gd name="connsiteX35" fmla="*/ 2043391 w 2063835"/>
                <a:gd name="connsiteY35" fmla="*/ 835135 h 1685112"/>
                <a:gd name="connsiteX36" fmla="*/ 1996247 w 2063835"/>
                <a:gd name="connsiteY36" fmla="*/ 639873 h 1685112"/>
                <a:gd name="connsiteX37" fmla="*/ 1868293 w 2063835"/>
                <a:gd name="connsiteY37" fmla="*/ 421747 h 1685112"/>
                <a:gd name="connsiteX38" fmla="*/ 1640469 w 2063835"/>
                <a:gd name="connsiteY38" fmla="*/ 188539 h 1685112"/>
                <a:gd name="connsiteX39" fmla="*/ 1402835 w 2063835"/>
                <a:gd name="connsiteY39" fmla="*/ 65992 h 1685112"/>
                <a:gd name="connsiteX40" fmla="*/ 1036123 w 2063835"/>
                <a:gd name="connsiteY40" fmla="*/ 1698 h 1685112"/>
                <a:gd name="connsiteX41" fmla="*/ 798070 w 2063835"/>
                <a:gd name="connsiteY41" fmla="*/ 24282 h 1685112"/>
                <a:gd name="connsiteX42" fmla="*/ 620038 w 2063835"/>
                <a:gd name="connsiteY42" fmla="*/ 80280 h 1685112"/>
                <a:gd name="connsiteX43" fmla="*/ 421279 w 2063835"/>
                <a:gd name="connsiteY43" fmla="*/ 210767 h 1685112"/>
                <a:gd name="connsiteX44" fmla="*/ 226499 w 2063835"/>
                <a:gd name="connsiteY44" fmla="*/ 392222 h 1685112"/>
                <a:gd name="connsiteX45" fmla="*/ 81241 w 2063835"/>
                <a:gd name="connsiteY45" fmla="*/ 635111 h 1685112"/>
                <a:gd name="connsiteX46" fmla="*/ 5042 w 2063835"/>
                <a:gd name="connsiteY46" fmla="*/ 851803 h 1685112"/>
                <a:gd name="connsiteX47" fmla="*/ 12185 w 2063835"/>
                <a:gd name="connsiteY47" fmla="*/ 1101835 h 1685112"/>
                <a:gd name="connsiteX48" fmla="*/ 52667 w 2063835"/>
                <a:gd name="connsiteY48" fmla="*/ 1337580 h 1685112"/>
                <a:gd name="connsiteX49" fmla="*/ 102673 w 2063835"/>
                <a:gd name="connsiteY49" fmla="*/ 1544748 h 1685112"/>
                <a:gd name="connsiteX0" fmla="*/ 102673 w 2063835"/>
                <a:gd name="connsiteY0" fmla="*/ 1544748 h 1685256"/>
                <a:gd name="connsiteX1" fmla="*/ 137512 w 2063835"/>
                <a:gd name="connsiteY1" fmla="*/ 1626988 h 1685256"/>
                <a:gd name="connsiteX2" fmla="*/ 180938 w 2063835"/>
                <a:gd name="connsiteY2" fmla="*/ 1679211 h 1685256"/>
                <a:gd name="connsiteX3" fmla="*/ 169348 w 2063835"/>
                <a:gd name="connsiteY3" fmla="*/ 1482834 h 1685256"/>
                <a:gd name="connsiteX4" fmla="*/ 171729 w 2063835"/>
                <a:gd name="connsiteY4" fmla="*/ 1316148 h 1685256"/>
                <a:gd name="connsiteX5" fmla="*/ 170063 w 2063835"/>
                <a:gd name="connsiteY5" fmla="*/ 1249473 h 1685256"/>
                <a:gd name="connsiteX6" fmla="*/ 176492 w 2063835"/>
                <a:gd name="connsiteY6" fmla="*/ 1120885 h 1685256"/>
                <a:gd name="connsiteX7" fmla="*/ 190779 w 2063835"/>
                <a:gd name="connsiteY7" fmla="*/ 1054210 h 1685256"/>
                <a:gd name="connsiteX8" fmla="*/ 224117 w 2063835"/>
                <a:gd name="connsiteY8" fmla="*/ 897048 h 1685256"/>
                <a:gd name="connsiteX9" fmla="*/ 266979 w 2063835"/>
                <a:gd name="connsiteY9" fmla="*/ 801797 h 1685256"/>
                <a:gd name="connsiteX10" fmla="*/ 383659 w 2063835"/>
                <a:gd name="connsiteY10" fmla="*/ 668445 h 1685256"/>
                <a:gd name="connsiteX11" fmla="*/ 547967 w 2063835"/>
                <a:gd name="connsiteY11" fmla="*/ 590030 h 1685256"/>
                <a:gd name="connsiteX12" fmla="*/ 695604 w 2063835"/>
                <a:gd name="connsiteY12" fmla="*/ 546205 h 1685256"/>
                <a:gd name="connsiteX13" fmla="*/ 861178 w 2063835"/>
                <a:gd name="connsiteY13" fmla="*/ 509428 h 1685256"/>
                <a:gd name="connsiteX14" fmla="*/ 986117 w 2063835"/>
                <a:gd name="connsiteY14" fmla="*/ 501760 h 1685256"/>
                <a:gd name="connsiteX15" fmla="*/ 1202810 w 2063835"/>
                <a:gd name="connsiteY15" fmla="*/ 492234 h 1685256"/>
                <a:gd name="connsiteX16" fmla="*/ 1343305 w 2063835"/>
                <a:gd name="connsiteY16" fmla="*/ 508270 h 1685256"/>
                <a:gd name="connsiteX17" fmla="*/ 1507293 w 2063835"/>
                <a:gd name="connsiteY17" fmla="*/ 549548 h 1685256"/>
                <a:gd name="connsiteX18" fmla="*/ 1650223 w 2063835"/>
                <a:gd name="connsiteY18" fmla="*/ 620298 h 1685256"/>
                <a:gd name="connsiteX19" fmla="*/ 1800504 w 2063835"/>
                <a:gd name="connsiteY19" fmla="*/ 772645 h 1685256"/>
                <a:gd name="connsiteX20" fmla="*/ 1843367 w 2063835"/>
                <a:gd name="connsiteY20" fmla="*/ 841329 h 1685256"/>
                <a:gd name="connsiteX21" fmla="*/ 1880036 w 2063835"/>
                <a:gd name="connsiteY21" fmla="*/ 943406 h 1685256"/>
                <a:gd name="connsiteX22" fmla="*/ 1897021 w 2063835"/>
                <a:gd name="connsiteY22" fmla="*/ 1006115 h 1685256"/>
                <a:gd name="connsiteX23" fmla="*/ 1916705 w 2063835"/>
                <a:gd name="connsiteY23" fmla="*/ 1101202 h 1685256"/>
                <a:gd name="connsiteX24" fmla="*/ 1940998 w 2063835"/>
                <a:gd name="connsiteY24" fmla="*/ 1232804 h 1685256"/>
                <a:gd name="connsiteX25" fmla="*/ 1944646 w 2063835"/>
                <a:gd name="connsiteY25" fmla="*/ 1292335 h 1685256"/>
                <a:gd name="connsiteX26" fmla="*/ 1945760 w 2063835"/>
                <a:gd name="connsiteY26" fmla="*/ 1459023 h 1685256"/>
                <a:gd name="connsiteX27" fmla="*/ 1940998 w 2063835"/>
                <a:gd name="connsiteY27" fmla="*/ 1642379 h 1685256"/>
                <a:gd name="connsiteX28" fmla="*/ 1943379 w 2063835"/>
                <a:gd name="connsiteY28" fmla="*/ 1666192 h 1685256"/>
                <a:gd name="connsiteX29" fmla="*/ 1983861 w 2063835"/>
                <a:gd name="connsiteY29" fmla="*/ 1551891 h 1685256"/>
                <a:gd name="connsiteX30" fmla="*/ 1991004 w 2063835"/>
                <a:gd name="connsiteY30" fmla="*/ 1492360 h 1685256"/>
                <a:gd name="connsiteX31" fmla="*/ 1995767 w 2063835"/>
                <a:gd name="connsiteY31" fmla="*/ 1463785 h 1685256"/>
                <a:gd name="connsiteX32" fmla="*/ 2019579 w 2063835"/>
                <a:gd name="connsiteY32" fmla="*/ 1378060 h 1685256"/>
                <a:gd name="connsiteX33" fmla="*/ 2059580 w 2063835"/>
                <a:gd name="connsiteY33" fmla="*/ 1143430 h 1685256"/>
                <a:gd name="connsiteX34" fmla="*/ 2060858 w 2063835"/>
                <a:gd name="connsiteY34" fmla="*/ 925623 h 1685256"/>
                <a:gd name="connsiteX35" fmla="*/ 2043391 w 2063835"/>
                <a:gd name="connsiteY35" fmla="*/ 835135 h 1685256"/>
                <a:gd name="connsiteX36" fmla="*/ 1996247 w 2063835"/>
                <a:gd name="connsiteY36" fmla="*/ 639873 h 1685256"/>
                <a:gd name="connsiteX37" fmla="*/ 1868293 w 2063835"/>
                <a:gd name="connsiteY37" fmla="*/ 421747 h 1685256"/>
                <a:gd name="connsiteX38" fmla="*/ 1640469 w 2063835"/>
                <a:gd name="connsiteY38" fmla="*/ 188539 h 1685256"/>
                <a:gd name="connsiteX39" fmla="*/ 1402835 w 2063835"/>
                <a:gd name="connsiteY39" fmla="*/ 65992 h 1685256"/>
                <a:gd name="connsiteX40" fmla="*/ 1036123 w 2063835"/>
                <a:gd name="connsiteY40" fmla="*/ 1698 h 1685256"/>
                <a:gd name="connsiteX41" fmla="*/ 798070 w 2063835"/>
                <a:gd name="connsiteY41" fmla="*/ 24282 h 1685256"/>
                <a:gd name="connsiteX42" fmla="*/ 620038 w 2063835"/>
                <a:gd name="connsiteY42" fmla="*/ 80280 h 1685256"/>
                <a:gd name="connsiteX43" fmla="*/ 421279 w 2063835"/>
                <a:gd name="connsiteY43" fmla="*/ 210767 h 1685256"/>
                <a:gd name="connsiteX44" fmla="*/ 226499 w 2063835"/>
                <a:gd name="connsiteY44" fmla="*/ 392222 h 1685256"/>
                <a:gd name="connsiteX45" fmla="*/ 81241 w 2063835"/>
                <a:gd name="connsiteY45" fmla="*/ 635111 h 1685256"/>
                <a:gd name="connsiteX46" fmla="*/ 5042 w 2063835"/>
                <a:gd name="connsiteY46" fmla="*/ 851803 h 1685256"/>
                <a:gd name="connsiteX47" fmla="*/ 12185 w 2063835"/>
                <a:gd name="connsiteY47" fmla="*/ 1101835 h 1685256"/>
                <a:gd name="connsiteX48" fmla="*/ 52667 w 2063835"/>
                <a:gd name="connsiteY48" fmla="*/ 1337580 h 1685256"/>
                <a:gd name="connsiteX49" fmla="*/ 102673 w 2063835"/>
                <a:gd name="connsiteY49" fmla="*/ 1544748 h 1685256"/>
                <a:gd name="connsiteX0" fmla="*/ 102673 w 2063835"/>
                <a:gd name="connsiteY0" fmla="*/ 1544748 h 1685256"/>
                <a:gd name="connsiteX1" fmla="*/ 137512 w 2063835"/>
                <a:gd name="connsiteY1" fmla="*/ 1626988 h 1685256"/>
                <a:gd name="connsiteX2" fmla="*/ 180938 w 2063835"/>
                <a:gd name="connsiteY2" fmla="*/ 1679211 h 1685256"/>
                <a:gd name="connsiteX3" fmla="*/ 169348 w 2063835"/>
                <a:gd name="connsiteY3" fmla="*/ 1482834 h 1685256"/>
                <a:gd name="connsiteX4" fmla="*/ 171729 w 2063835"/>
                <a:gd name="connsiteY4" fmla="*/ 1316148 h 1685256"/>
                <a:gd name="connsiteX5" fmla="*/ 170063 w 2063835"/>
                <a:gd name="connsiteY5" fmla="*/ 1249473 h 1685256"/>
                <a:gd name="connsiteX6" fmla="*/ 176492 w 2063835"/>
                <a:gd name="connsiteY6" fmla="*/ 1120885 h 1685256"/>
                <a:gd name="connsiteX7" fmla="*/ 190779 w 2063835"/>
                <a:gd name="connsiteY7" fmla="*/ 1054210 h 1685256"/>
                <a:gd name="connsiteX8" fmla="*/ 224117 w 2063835"/>
                <a:gd name="connsiteY8" fmla="*/ 897048 h 1685256"/>
                <a:gd name="connsiteX9" fmla="*/ 266979 w 2063835"/>
                <a:gd name="connsiteY9" fmla="*/ 801797 h 1685256"/>
                <a:gd name="connsiteX10" fmla="*/ 383659 w 2063835"/>
                <a:gd name="connsiteY10" fmla="*/ 668445 h 1685256"/>
                <a:gd name="connsiteX11" fmla="*/ 547967 w 2063835"/>
                <a:gd name="connsiteY11" fmla="*/ 590030 h 1685256"/>
                <a:gd name="connsiteX12" fmla="*/ 695604 w 2063835"/>
                <a:gd name="connsiteY12" fmla="*/ 546205 h 1685256"/>
                <a:gd name="connsiteX13" fmla="*/ 861178 w 2063835"/>
                <a:gd name="connsiteY13" fmla="*/ 509428 h 1685256"/>
                <a:gd name="connsiteX14" fmla="*/ 986117 w 2063835"/>
                <a:gd name="connsiteY14" fmla="*/ 501760 h 1685256"/>
                <a:gd name="connsiteX15" fmla="*/ 1202810 w 2063835"/>
                <a:gd name="connsiteY15" fmla="*/ 492234 h 1685256"/>
                <a:gd name="connsiteX16" fmla="*/ 1343305 w 2063835"/>
                <a:gd name="connsiteY16" fmla="*/ 508270 h 1685256"/>
                <a:gd name="connsiteX17" fmla="*/ 1507293 w 2063835"/>
                <a:gd name="connsiteY17" fmla="*/ 549548 h 1685256"/>
                <a:gd name="connsiteX18" fmla="*/ 1650223 w 2063835"/>
                <a:gd name="connsiteY18" fmla="*/ 620298 h 1685256"/>
                <a:gd name="connsiteX19" fmla="*/ 1800504 w 2063835"/>
                <a:gd name="connsiteY19" fmla="*/ 772645 h 1685256"/>
                <a:gd name="connsiteX20" fmla="*/ 1843367 w 2063835"/>
                <a:gd name="connsiteY20" fmla="*/ 841329 h 1685256"/>
                <a:gd name="connsiteX21" fmla="*/ 1880036 w 2063835"/>
                <a:gd name="connsiteY21" fmla="*/ 943406 h 1685256"/>
                <a:gd name="connsiteX22" fmla="*/ 1897021 w 2063835"/>
                <a:gd name="connsiteY22" fmla="*/ 1006115 h 1685256"/>
                <a:gd name="connsiteX23" fmla="*/ 1916705 w 2063835"/>
                <a:gd name="connsiteY23" fmla="*/ 1101202 h 1685256"/>
                <a:gd name="connsiteX24" fmla="*/ 1940998 w 2063835"/>
                <a:gd name="connsiteY24" fmla="*/ 1232804 h 1685256"/>
                <a:gd name="connsiteX25" fmla="*/ 1944646 w 2063835"/>
                <a:gd name="connsiteY25" fmla="*/ 1292335 h 1685256"/>
                <a:gd name="connsiteX26" fmla="*/ 1945760 w 2063835"/>
                <a:gd name="connsiteY26" fmla="*/ 1459023 h 1685256"/>
                <a:gd name="connsiteX27" fmla="*/ 1940998 w 2063835"/>
                <a:gd name="connsiteY27" fmla="*/ 1642379 h 1685256"/>
                <a:gd name="connsiteX28" fmla="*/ 1943379 w 2063835"/>
                <a:gd name="connsiteY28" fmla="*/ 1666192 h 1685256"/>
                <a:gd name="connsiteX29" fmla="*/ 1983861 w 2063835"/>
                <a:gd name="connsiteY29" fmla="*/ 1551891 h 1685256"/>
                <a:gd name="connsiteX30" fmla="*/ 1991004 w 2063835"/>
                <a:gd name="connsiteY30" fmla="*/ 1492360 h 1685256"/>
                <a:gd name="connsiteX31" fmla="*/ 1995767 w 2063835"/>
                <a:gd name="connsiteY31" fmla="*/ 1463785 h 1685256"/>
                <a:gd name="connsiteX32" fmla="*/ 2019579 w 2063835"/>
                <a:gd name="connsiteY32" fmla="*/ 1378060 h 1685256"/>
                <a:gd name="connsiteX33" fmla="*/ 2059580 w 2063835"/>
                <a:gd name="connsiteY33" fmla="*/ 1143430 h 1685256"/>
                <a:gd name="connsiteX34" fmla="*/ 2060858 w 2063835"/>
                <a:gd name="connsiteY34" fmla="*/ 925623 h 1685256"/>
                <a:gd name="connsiteX35" fmla="*/ 2043391 w 2063835"/>
                <a:gd name="connsiteY35" fmla="*/ 835135 h 1685256"/>
                <a:gd name="connsiteX36" fmla="*/ 1996247 w 2063835"/>
                <a:gd name="connsiteY36" fmla="*/ 639873 h 1685256"/>
                <a:gd name="connsiteX37" fmla="*/ 1868293 w 2063835"/>
                <a:gd name="connsiteY37" fmla="*/ 421747 h 1685256"/>
                <a:gd name="connsiteX38" fmla="*/ 1640469 w 2063835"/>
                <a:gd name="connsiteY38" fmla="*/ 188539 h 1685256"/>
                <a:gd name="connsiteX39" fmla="*/ 1402835 w 2063835"/>
                <a:gd name="connsiteY39" fmla="*/ 65992 h 1685256"/>
                <a:gd name="connsiteX40" fmla="*/ 1036123 w 2063835"/>
                <a:gd name="connsiteY40" fmla="*/ 1698 h 1685256"/>
                <a:gd name="connsiteX41" fmla="*/ 798070 w 2063835"/>
                <a:gd name="connsiteY41" fmla="*/ 24282 h 1685256"/>
                <a:gd name="connsiteX42" fmla="*/ 620038 w 2063835"/>
                <a:gd name="connsiteY42" fmla="*/ 80280 h 1685256"/>
                <a:gd name="connsiteX43" fmla="*/ 421279 w 2063835"/>
                <a:gd name="connsiteY43" fmla="*/ 210767 h 1685256"/>
                <a:gd name="connsiteX44" fmla="*/ 226499 w 2063835"/>
                <a:gd name="connsiteY44" fmla="*/ 392222 h 1685256"/>
                <a:gd name="connsiteX45" fmla="*/ 81241 w 2063835"/>
                <a:gd name="connsiteY45" fmla="*/ 635111 h 1685256"/>
                <a:gd name="connsiteX46" fmla="*/ 5042 w 2063835"/>
                <a:gd name="connsiteY46" fmla="*/ 851803 h 1685256"/>
                <a:gd name="connsiteX47" fmla="*/ 12185 w 2063835"/>
                <a:gd name="connsiteY47" fmla="*/ 1101835 h 1685256"/>
                <a:gd name="connsiteX48" fmla="*/ 52667 w 2063835"/>
                <a:gd name="connsiteY48" fmla="*/ 1337580 h 1685256"/>
                <a:gd name="connsiteX49" fmla="*/ 102673 w 2063835"/>
                <a:gd name="connsiteY49" fmla="*/ 1544748 h 1685256"/>
                <a:gd name="connsiteX0" fmla="*/ 102673 w 2063835"/>
                <a:gd name="connsiteY0" fmla="*/ 1544748 h 1685256"/>
                <a:gd name="connsiteX1" fmla="*/ 137512 w 2063835"/>
                <a:gd name="connsiteY1" fmla="*/ 1626988 h 1685256"/>
                <a:gd name="connsiteX2" fmla="*/ 180938 w 2063835"/>
                <a:gd name="connsiteY2" fmla="*/ 1679211 h 1685256"/>
                <a:gd name="connsiteX3" fmla="*/ 169348 w 2063835"/>
                <a:gd name="connsiteY3" fmla="*/ 1482834 h 1685256"/>
                <a:gd name="connsiteX4" fmla="*/ 171729 w 2063835"/>
                <a:gd name="connsiteY4" fmla="*/ 1316148 h 1685256"/>
                <a:gd name="connsiteX5" fmla="*/ 170063 w 2063835"/>
                <a:gd name="connsiteY5" fmla="*/ 1249473 h 1685256"/>
                <a:gd name="connsiteX6" fmla="*/ 176492 w 2063835"/>
                <a:gd name="connsiteY6" fmla="*/ 1120885 h 1685256"/>
                <a:gd name="connsiteX7" fmla="*/ 190779 w 2063835"/>
                <a:gd name="connsiteY7" fmla="*/ 1054210 h 1685256"/>
                <a:gd name="connsiteX8" fmla="*/ 224117 w 2063835"/>
                <a:gd name="connsiteY8" fmla="*/ 897048 h 1685256"/>
                <a:gd name="connsiteX9" fmla="*/ 266979 w 2063835"/>
                <a:gd name="connsiteY9" fmla="*/ 801797 h 1685256"/>
                <a:gd name="connsiteX10" fmla="*/ 383659 w 2063835"/>
                <a:gd name="connsiteY10" fmla="*/ 668445 h 1685256"/>
                <a:gd name="connsiteX11" fmla="*/ 547967 w 2063835"/>
                <a:gd name="connsiteY11" fmla="*/ 590030 h 1685256"/>
                <a:gd name="connsiteX12" fmla="*/ 695604 w 2063835"/>
                <a:gd name="connsiteY12" fmla="*/ 546205 h 1685256"/>
                <a:gd name="connsiteX13" fmla="*/ 861178 w 2063835"/>
                <a:gd name="connsiteY13" fmla="*/ 509428 h 1685256"/>
                <a:gd name="connsiteX14" fmla="*/ 986117 w 2063835"/>
                <a:gd name="connsiteY14" fmla="*/ 501760 h 1685256"/>
                <a:gd name="connsiteX15" fmla="*/ 1202810 w 2063835"/>
                <a:gd name="connsiteY15" fmla="*/ 492234 h 1685256"/>
                <a:gd name="connsiteX16" fmla="*/ 1343305 w 2063835"/>
                <a:gd name="connsiteY16" fmla="*/ 508270 h 1685256"/>
                <a:gd name="connsiteX17" fmla="*/ 1507293 w 2063835"/>
                <a:gd name="connsiteY17" fmla="*/ 549548 h 1685256"/>
                <a:gd name="connsiteX18" fmla="*/ 1650223 w 2063835"/>
                <a:gd name="connsiteY18" fmla="*/ 620298 h 1685256"/>
                <a:gd name="connsiteX19" fmla="*/ 1800504 w 2063835"/>
                <a:gd name="connsiteY19" fmla="*/ 772645 h 1685256"/>
                <a:gd name="connsiteX20" fmla="*/ 1843367 w 2063835"/>
                <a:gd name="connsiteY20" fmla="*/ 841329 h 1685256"/>
                <a:gd name="connsiteX21" fmla="*/ 1880036 w 2063835"/>
                <a:gd name="connsiteY21" fmla="*/ 943406 h 1685256"/>
                <a:gd name="connsiteX22" fmla="*/ 1897021 w 2063835"/>
                <a:gd name="connsiteY22" fmla="*/ 1006115 h 1685256"/>
                <a:gd name="connsiteX23" fmla="*/ 1916705 w 2063835"/>
                <a:gd name="connsiteY23" fmla="*/ 1101202 h 1685256"/>
                <a:gd name="connsiteX24" fmla="*/ 1940998 w 2063835"/>
                <a:gd name="connsiteY24" fmla="*/ 1232804 h 1685256"/>
                <a:gd name="connsiteX25" fmla="*/ 1944646 w 2063835"/>
                <a:gd name="connsiteY25" fmla="*/ 1292335 h 1685256"/>
                <a:gd name="connsiteX26" fmla="*/ 1945760 w 2063835"/>
                <a:gd name="connsiteY26" fmla="*/ 1459023 h 1685256"/>
                <a:gd name="connsiteX27" fmla="*/ 1940998 w 2063835"/>
                <a:gd name="connsiteY27" fmla="*/ 1642379 h 1685256"/>
                <a:gd name="connsiteX28" fmla="*/ 1943379 w 2063835"/>
                <a:gd name="connsiteY28" fmla="*/ 1666192 h 1685256"/>
                <a:gd name="connsiteX29" fmla="*/ 1983861 w 2063835"/>
                <a:gd name="connsiteY29" fmla="*/ 1551891 h 1685256"/>
                <a:gd name="connsiteX30" fmla="*/ 1991004 w 2063835"/>
                <a:gd name="connsiteY30" fmla="*/ 1492360 h 1685256"/>
                <a:gd name="connsiteX31" fmla="*/ 1995767 w 2063835"/>
                <a:gd name="connsiteY31" fmla="*/ 1463785 h 1685256"/>
                <a:gd name="connsiteX32" fmla="*/ 2019579 w 2063835"/>
                <a:gd name="connsiteY32" fmla="*/ 1378060 h 1685256"/>
                <a:gd name="connsiteX33" fmla="*/ 2059580 w 2063835"/>
                <a:gd name="connsiteY33" fmla="*/ 1143430 h 1685256"/>
                <a:gd name="connsiteX34" fmla="*/ 2060858 w 2063835"/>
                <a:gd name="connsiteY34" fmla="*/ 925623 h 1685256"/>
                <a:gd name="connsiteX35" fmla="*/ 2043391 w 2063835"/>
                <a:gd name="connsiteY35" fmla="*/ 835135 h 1685256"/>
                <a:gd name="connsiteX36" fmla="*/ 1996247 w 2063835"/>
                <a:gd name="connsiteY36" fmla="*/ 639873 h 1685256"/>
                <a:gd name="connsiteX37" fmla="*/ 1868293 w 2063835"/>
                <a:gd name="connsiteY37" fmla="*/ 421747 h 1685256"/>
                <a:gd name="connsiteX38" fmla="*/ 1640469 w 2063835"/>
                <a:gd name="connsiteY38" fmla="*/ 188539 h 1685256"/>
                <a:gd name="connsiteX39" fmla="*/ 1402835 w 2063835"/>
                <a:gd name="connsiteY39" fmla="*/ 65992 h 1685256"/>
                <a:gd name="connsiteX40" fmla="*/ 1036123 w 2063835"/>
                <a:gd name="connsiteY40" fmla="*/ 1698 h 1685256"/>
                <a:gd name="connsiteX41" fmla="*/ 798070 w 2063835"/>
                <a:gd name="connsiteY41" fmla="*/ 24282 h 1685256"/>
                <a:gd name="connsiteX42" fmla="*/ 620038 w 2063835"/>
                <a:gd name="connsiteY42" fmla="*/ 80280 h 1685256"/>
                <a:gd name="connsiteX43" fmla="*/ 421279 w 2063835"/>
                <a:gd name="connsiteY43" fmla="*/ 210767 h 1685256"/>
                <a:gd name="connsiteX44" fmla="*/ 226499 w 2063835"/>
                <a:gd name="connsiteY44" fmla="*/ 392222 h 1685256"/>
                <a:gd name="connsiteX45" fmla="*/ 81241 w 2063835"/>
                <a:gd name="connsiteY45" fmla="*/ 635111 h 1685256"/>
                <a:gd name="connsiteX46" fmla="*/ 5042 w 2063835"/>
                <a:gd name="connsiteY46" fmla="*/ 851803 h 1685256"/>
                <a:gd name="connsiteX47" fmla="*/ 12185 w 2063835"/>
                <a:gd name="connsiteY47" fmla="*/ 1101835 h 1685256"/>
                <a:gd name="connsiteX48" fmla="*/ 52667 w 2063835"/>
                <a:gd name="connsiteY48" fmla="*/ 1337580 h 1685256"/>
                <a:gd name="connsiteX49" fmla="*/ 102673 w 2063835"/>
                <a:gd name="connsiteY49" fmla="*/ 1544748 h 1685256"/>
                <a:gd name="connsiteX0" fmla="*/ 102673 w 2063835"/>
                <a:gd name="connsiteY0" fmla="*/ 1544748 h 1685256"/>
                <a:gd name="connsiteX1" fmla="*/ 137512 w 2063835"/>
                <a:gd name="connsiteY1" fmla="*/ 1626988 h 1685256"/>
                <a:gd name="connsiteX2" fmla="*/ 180938 w 2063835"/>
                <a:gd name="connsiteY2" fmla="*/ 1679211 h 1685256"/>
                <a:gd name="connsiteX3" fmla="*/ 169348 w 2063835"/>
                <a:gd name="connsiteY3" fmla="*/ 1482834 h 1685256"/>
                <a:gd name="connsiteX4" fmla="*/ 171729 w 2063835"/>
                <a:gd name="connsiteY4" fmla="*/ 1316148 h 1685256"/>
                <a:gd name="connsiteX5" fmla="*/ 170063 w 2063835"/>
                <a:gd name="connsiteY5" fmla="*/ 1249473 h 1685256"/>
                <a:gd name="connsiteX6" fmla="*/ 176492 w 2063835"/>
                <a:gd name="connsiteY6" fmla="*/ 1120885 h 1685256"/>
                <a:gd name="connsiteX7" fmla="*/ 190779 w 2063835"/>
                <a:gd name="connsiteY7" fmla="*/ 1054210 h 1685256"/>
                <a:gd name="connsiteX8" fmla="*/ 224117 w 2063835"/>
                <a:gd name="connsiteY8" fmla="*/ 897048 h 1685256"/>
                <a:gd name="connsiteX9" fmla="*/ 266979 w 2063835"/>
                <a:gd name="connsiteY9" fmla="*/ 801797 h 1685256"/>
                <a:gd name="connsiteX10" fmla="*/ 383659 w 2063835"/>
                <a:gd name="connsiteY10" fmla="*/ 668445 h 1685256"/>
                <a:gd name="connsiteX11" fmla="*/ 547967 w 2063835"/>
                <a:gd name="connsiteY11" fmla="*/ 590030 h 1685256"/>
                <a:gd name="connsiteX12" fmla="*/ 695604 w 2063835"/>
                <a:gd name="connsiteY12" fmla="*/ 546205 h 1685256"/>
                <a:gd name="connsiteX13" fmla="*/ 861178 w 2063835"/>
                <a:gd name="connsiteY13" fmla="*/ 509428 h 1685256"/>
                <a:gd name="connsiteX14" fmla="*/ 986117 w 2063835"/>
                <a:gd name="connsiteY14" fmla="*/ 501760 h 1685256"/>
                <a:gd name="connsiteX15" fmla="*/ 1202810 w 2063835"/>
                <a:gd name="connsiteY15" fmla="*/ 492234 h 1685256"/>
                <a:gd name="connsiteX16" fmla="*/ 1343305 w 2063835"/>
                <a:gd name="connsiteY16" fmla="*/ 508270 h 1685256"/>
                <a:gd name="connsiteX17" fmla="*/ 1507293 w 2063835"/>
                <a:gd name="connsiteY17" fmla="*/ 549548 h 1685256"/>
                <a:gd name="connsiteX18" fmla="*/ 1650223 w 2063835"/>
                <a:gd name="connsiteY18" fmla="*/ 620298 h 1685256"/>
                <a:gd name="connsiteX19" fmla="*/ 1800504 w 2063835"/>
                <a:gd name="connsiteY19" fmla="*/ 772645 h 1685256"/>
                <a:gd name="connsiteX20" fmla="*/ 1843367 w 2063835"/>
                <a:gd name="connsiteY20" fmla="*/ 841329 h 1685256"/>
                <a:gd name="connsiteX21" fmla="*/ 1880036 w 2063835"/>
                <a:gd name="connsiteY21" fmla="*/ 943406 h 1685256"/>
                <a:gd name="connsiteX22" fmla="*/ 1897021 w 2063835"/>
                <a:gd name="connsiteY22" fmla="*/ 1006115 h 1685256"/>
                <a:gd name="connsiteX23" fmla="*/ 1916705 w 2063835"/>
                <a:gd name="connsiteY23" fmla="*/ 1101202 h 1685256"/>
                <a:gd name="connsiteX24" fmla="*/ 1940998 w 2063835"/>
                <a:gd name="connsiteY24" fmla="*/ 1232804 h 1685256"/>
                <a:gd name="connsiteX25" fmla="*/ 1944646 w 2063835"/>
                <a:gd name="connsiteY25" fmla="*/ 1292335 h 1685256"/>
                <a:gd name="connsiteX26" fmla="*/ 1945760 w 2063835"/>
                <a:gd name="connsiteY26" fmla="*/ 1459023 h 1685256"/>
                <a:gd name="connsiteX27" fmla="*/ 1940998 w 2063835"/>
                <a:gd name="connsiteY27" fmla="*/ 1642379 h 1685256"/>
                <a:gd name="connsiteX28" fmla="*/ 1943379 w 2063835"/>
                <a:gd name="connsiteY28" fmla="*/ 1666192 h 1685256"/>
                <a:gd name="connsiteX29" fmla="*/ 1983861 w 2063835"/>
                <a:gd name="connsiteY29" fmla="*/ 1551891 h 1685256"/>
                <a:gd name="connsiteX30" fmla="*/ 1991004 w 2063835"/>
                <a:gd name="connsiteY30" fmla="*/ 1492360 h 1685256"/>
                <a:gd name="connsiteX31" fmla="*/ 1995767 w 2063835"/>
                <a:gd name="connsiteY31" fmla="*/ 1463785 h 1685256"/>
                <a:gd name="connsiteX32" fmla="*/ 2019579 w 2063835"/>
                <a:gd name="connsiteY32" fmla="*/ 1378060 h 1685256"/>
                <a:gd name="connsiteX33" fmla="*/ 2059580 w 2063835"/>
                <a:gd name="connsiteY33" fmla="*/ 1143430 h 1685256"/>
                <a:gd name="connsiteX34" fmla="*/ 2060858 w 2063835"/>
                <a:gd name="connsiteY34" fmla="*/ 925623 h 1685256"/>
                <a:gd name="connsiteX35" fmla="*/ 2043391 w 2063835"/>
                <a:gd name="connsiteY35" fmla="*/ 835135 h 1685256"/>
                <a:gd name="connsiteX36" fmla="*/ 1996247 w 2063835"/>
                <a:gd name="connsiteY36" fmla="*/ 639873 h 1685256"/>
                <a:gd name="connsiteX37" fmla="*/ 1868293 w 2063835"/>
                <a:gd name="connsiteY37" fmla="*/ 421747 h 1685256"/>
                <a:gd name="connsiteX38" fmla="*/ 1640469 w 2063835"/>
                <a:gd name="connsiteY38" fmla="*/ 188539 h 1685256"/>
                <a:gd name="connsiteX39" fmla="*/ 1402835 w 2063835"/>
                <a:gd name="connsiteY39" fmla="*/ 65992 h 1685256"/>
                <a:gd name="connsiteX40" fmla="*/ 1036123 w 2063835"/>
                <a:gd name="connsiteY40" fmla="*/ 1698 h 1685256"/>
                <a:gd name="connsiteX41" fmla="*/ 798070 w 2063835"/>
                <a:gd name="connsiteY41" fmla="*/ 24282 h 1685256"/>
                <a:gd name="connsiteX42" fmla="*/ 620038 w 2063835"/>
                <a:gd name="connsiteY42" fmla="*/ 80280 h 1685256"/>
                <a:gd name="connsiteX43" fmla="*/ 421279 w 2063835"/>
                <a:gd name="connsiteY43" fmla="*/ 210767 h 1685256"/>
                <a:gd name="connsiteX44" fmla="*/ 226499 w 2063835"/>
                <a:gd name="connsiteY44" fmla="*/ 392222 h 1685256"/>
                <a:gd name="connsiteX45" fmla="*/ 81241 w 2063835"/>
                <a:gd name="connsiteY45" fmla="*/ 635111 h 1685256"/>
                <a:gd name="connsiteX46" fmla="*/ 5042 w 2063835"/>
                <a:gd name="connsiteY46" fmla="*/ 851803 h 1685256"/>
                <a:gd name="connsiteX47" fmla="*/ 12185 w 2063835"/>
                <a:gd name="connsiteY47" fmla="*/ 1101835 h 1685256"/>
                <a:gd name="connsiteX48" fmla="*/ 52667 w 2063835"/>
                <a:gd name="connsiteY48" fmla="*/ 1337580 h 1685256"/>
                <a:gd name="connsiteX49" fmla="*/ 102673 w 2063835"/>
                <a:gd name="connsiteY49" fmla="*/ 1544748 h 1685256"/>
                <a:gd name="connsiteX0" fmla="*/ 102673 w 2063835"/>
                <a:gd name="connsiteY0" fmla="*/ 1544748 h 1685256"/>
                <a:gd name="connsiteX1" fmla="*/ 137512 w 2063835"/>
                <a:gd name="connsiteY1" fmla="*/ 1626988 h 1685256"/>
                <a:gd name="connsiteX2" fmla="*/ 180938 w 2063835"/>
                <a:gd name="connsiteY2" fmla="*/ 1679211 h 1685256"/>
                <a:gd name="connsiteX3" fmla="*/ 169348 w 2063835"/>
                <a:gd name="connsiteY3" fmla="*/ 1482834 h 1685256"/>
                <a:gd name="connsiteX4" fmla="*/ 171729 w 2063835"/>
                <a:gd name="connsiteY4" fmla="*/ 1316148 h 1685256"/>
                <a:gd name="connsiteX5" fmla="*/ 170063 w 2063835"/>
                <a:gd name="connsiteY5" fmla="*/ 1249473 h 1685256"/>
                <a:gd name="connsiteX6" fmla="*/ 176492 w 2063835"/>
                <a:gd name="connsiteY6" fmla="*/ 1120885 h 1685256"/>
                <a:gd name="connsiteX7" fmla="*/ 190779 w 2063835"/>
                <a:gd name="connsiteY7" fmla="*/ 1054210 h 1685256"/>
                <a:gd name="connsiteX8" fmla="*/ 224117 w 2063835"/>
                <a:gd name="connsiteY8" fmla="*/ 897048 h 1685256"/>
                <a:gd name="connsiteX9" fmla="*/ 266979 w 2063835"/>
                <a:gd name="connsiteY9" fmla="*/ 801797 h 1685256"/>
                <a:gd name="connsiteX10" fmla="*/ 383659 w 2063835"/>
                <a:gd name="connsiteY10" fmla="*/ 668445 h 1685256"/>
                <a:gd name="connsiteX11" fmla="*/ 547967 w 2063835"/>
                <a:gd name="connsiteY11" fmla="*/ 590030 h 1685256"/>
                <a:gd name="connsiteX12" fmla="*/ 695604 w 2063835"/>
                <a:gd name="connsiteY12" fmla="*/ 546205 h 1685256"/>
                <a:gd name="connsiteX13" fmla="*/ 861178 w 2063835"/>
                <a:gd name="connsiteY13" fmla="*/ 509428 h 1685256"/>
                <a:gd name="connsiteX14" fmla="*/ 986117 w 2063835"/>
                <a:gd name="connsiteY14" fmla="*/ 501760 h 1685256"/>
                <a:gd name="connsiteX15" fmla="*/ 1202810 w 2063835"/>
                <a:gd name="connsiteY15" fmla="*/ 492234 h 1685256"/>
                <a:gd name="connsiteX16" fmla="*/ 1343305 w 2063835"/>
                <a:gd name="connsiteY16" fmla="*/ 508270 h 1685256"/>
                <a:gd name="connsiteX17" fmla="*/ 1507293 w 2063835"/>
                <a:gd name="connsiteY17" fmla="*/ 549548 h 1685256"/>
                <a:gd name="connsiteX18" fmla="*/ 1650223 w 2063835"/>
                <a:gd name="connsiteY18" fmla="*/ 620298 h 1685256"/>
                <a:gd name="connsiteX19" fmla="*/ 1800504 w 2063835"/>
                <a:gd name="connsiteY19" fmla="*/ 772645 h 1685256"/>
                <a:gd name="connsiteX20" fmla="*/ 1843367 w 2063835"/>
                <a:gd name="connsiteY20" fmla="*/ 841329 h 1685256"/>
                <a:gd name="connsiteX21" fmla="*/ 1880036 w 2063835"/>
                <a:gd name="connsiteY21" fmla="*/ 943406 h 1685256"/>
                <a:gd name="connsiteX22" fmla="*/ 1897021 w 2063835"/>
                <a:gd name="connsiteY22" fmla="*/ 1006115 h 1685256"/>
                <a:gd name="connsiteX23" fmla="*/ 1916705 w 2063835"/>
                <a:gd name="connsiteY23" fmla="*/ 1101202 h 1685256"/>
                <a:gd name="connsiteX24" fmla="*/ 1940998 w 2063835"/>
                <a:gd name="connsiteY24" fmla="*/ 1232804 h 1685256"/>
                <a:gd name="connsiteX25" fmla="*/ 1944646 w 2063835"/>
                <a:gd name="connsiteY25" fmla="*/ 1292335 h 1685256"/>
                <a:gd name="connsiteX26" fmla="*/ 1945760 w 2063835"/>
                <a:gd name="connsiteY26" fmla="*/ 1459023 h 1685256"/>
                <a:gd name="connsiteX27" fmla="*/ 1940998 w 2063835"/>
                <a:gd name="connsiteY27" fmla="*/ 1642379 h 1685256"/>
                <a:gd name="connsiteX28" fmla="*/ 1983861 w 2063835"/>
                <a:gd name="connsiteY28" fmla="*/ 1551891 h 1685256"/>
                <a:gd name="connsiteX29" fmla="*/ 1991004 w 2063835"/>
                <a:gd name="connsiteY29" fmla="*/ 1492360 h 1685256"/>
                <a:gd name="connsiteX30" fmla="*/ 1995767 w 2063835"/>
                <a:gd name="connsiteY30" fmla="*/ 1463785 h 1685256"/>
                <a:gd name="connsiteX31" fmla="*/ 2019579 w 2063835"/>
                <a:gd name="connsiteY31" fmla="*/ 1378060 h 1685256"/>
                <a:gd name="connsiteX32" fmla="*/ 2059580 w 2063835"/>
                <a:gd name="connsiteY32" fmla="*/ 1143430 h 1685256"/>
                <a:gd name="connsiteX33" fmla="*/ 2060858 w 2063835"/>
                <a:gd name="connsiteY33" fmla="*/ 925623 h 1685256"/>
                <a:gd name="connsiteX34" fmla="*/ 2043391 w 2063835"/>
                <a:gd name="connsiteY34" fmla="*/ 835135 h 1685256"/>
                <a:gd name="connsiteX35" fmla="*/ 1996247 w 2063835"/>
                <a:gd name="connsiteY35" fmla="*/ 639873 h 1685256"/>
                <a:gd name="connsiteX36" fmla="*/ 1868293 w 2063835"/>
                <a:gd name="connsiteY36" fmla="*/ 421747 h 1685256"/>
                <a:gd name="connsiteX37" fmla="*/ 1640469 w 2063835"/>
                <a:gd name="connsiteY37" fmla="*/ 188539 h 1685256"/>
                <a:gd name="connsiteX38" fmla="*/ 1402835 w 2063835"/>
                <a:gd name="connsiteY38" fmla="*/ 65992 h 1685256"/>
                <a:gd name="connsiteX39" fmla="*/ 1036123 w 2063835"/>
                <a:gd name="connsiteY39" fmla="*/ 1698 h 1685256"/>
                <a:gd name="connsiteX40" fmla="*/ 798070 w 2063835"/>
                <a:gd name="connsiteY40" fmla="*/ 24282 h 1685256"/>
                <a:gd name="connsiteX41" fmla="*/ 620038 w 2063835"/>
                <a:gd name="connsiteY41" fmla="*/ 80280 h 1685256"/>
                <a:gd name="connsiteX42" fmla="*/ 421279 w 2063835"/>
                <a:gd name="connsiteY42" fmla="*/ 210767 h 1685256"/>
                <a:gd name="connsiteX43" fmla="*/ 226499 w 2063835"/>
                <a:gd name="connsiteY43" fmla="*/ 392222 h 1685256"/>
                <a:gd name="connsiteX44" fmla="*/ 81241 w 2063835"/>
                <a:gd name="connsiteY44" fmla="*/ 635111 h 1685256"/>
                <a:gd name="connsiteX45" fmla="*/ 5042 w 2063835"/>
                <a:gd name="connsiteY45" fmla="*/ 851803 h 1685256"/>
                <a:gd name="connsiteX46" fmla="*/ 12185 w 2063835"/>
                <a:gd name="connsiteY46" fmla="*/ 1101835 h 1685256"/>
                <a:gd name="connsiteX47" fmla="*/ 52667 w 2063835"/>
                <a:gd name="connsiteY47" fmla="*/ 1337580 h 1685256"/>
                <a:gd name="connsiteX48" fmla="*/ 102673 w 2063835"/>
                <a:gd name="connsiteY48" fmla="*/ 1544748 h 1685256"/>
                <a:gd name="connsiteX0" fmla="*/ 102673 w 2063835"/>
                <a:gd name="connsiteY0" fmla="*/ 1544748 h 1685256"/>
                <a:gd name="connsiteX1" fmla="*/ 137512 w 2063835"/>
                <a:gd name="connsiteY1" fmla="*/ 1626988 h 1685256"/>
                <a:gd name="connsiteX2" fmla="*/ 180938 w 2063835"/>
                <a:gd name="connsiteY2" fmla="*/ 1679211 h 1685256"/>
                <a:gd name="connsiteX3" fmla="*/ 169348 w 2063835"/>
                <a:gd name="connsiteY3" fmla="*/ 1482834 h 1685256"/>
                <a:gd name="connsiteX4" fmla="*/ 171729 w 2063835"/>
                <a:gd name="connsiteY4" fmla="*/ 1316148 h 1685256"/>
                <a:gd name="connsiteX5" fmla="*/ 170063 w 2063835"/>
                <a:gd name="connsiteY5" fmla="*/ 1249473 h 1685256"/>
                <a:gd name="connsiteX6" fmla="*/ 176492 w 2063835"/>
                <a:gd name="connsiteY6" fmla="*/ 1120885 h 1685256"/>
                <a:gd name="connsiteX7" fmla="*/ 190779 w 2063835"/>
                <a:gd name="connsiteY7" fmla="*/ 1054210 h 1685256"/>
                <a:gd name="connsiteX8" fmla="*/ 224117 w 2063835"/>
                <a:gd name="connsiteY8" fmla="*/ 897048 h 1685256"/>
                <a:gd name="connsiteX9" fmla="*/ 266979 w 2063835"/>
                <a:gd name="connsiteY9" fmla="*/ 801797 h 1685256"/>
                <a:gd name="connsiteX10" fmla="*/ 383659 w 2063835"/>
                <a:gd name="connsiteY10" fmla="*/ 668445 h 1685256"/>
                <a:gd name="connsiteX11" fmla="*/ 547967 w 2063835"/>
                <a:gd name="connsiteY11" fmla="*/ 590030 h 1685256"/>
                <a:gd name="connsiteX12" fmla="*/ 695604 w 2063835"/>
                <a:gd name="connsiteY12" fmla="*/ 546205 h 1685256"/>
                <a:gd name="connsiteX13" fmla="*/ 861178 w 2063835"/>
                <a:gd name="connsiteY13" fmla="*/ 509428 h 1685256"/>
                <a:gd name="connsiteX14" fmla="*/ 986117 w 2063835"/>
                <a:gd name="connsiteY14" fmla="*/ 501760 h 1685256"/>
                <a:gd name="connsiteX15" fmla="*/ 1202810 w 2063835"/>
                <a:gd name="connsiteY15" fmla="*/ 492234 h 1685256"/>
                <a:gd name="connsiteX16" fmla="*/ 1343305 w 2063835"/>
                <a:gd name="connsiteY16" fmla="*/ 508270 h 1685256"/>
                <a:gd name="connsiteX17" fmla="*/ 1507293 w 2063835"/>
                <a:gd name="connsiteY17" fmla="*/ 549548 h 1685256"/>
                <a:gd name="connsiteX18" fmla="*/ 1650223 w 2063835"/>
                <a:gd name="connsiteY18" fmla="*/ 620298 h 1685256"/>
                <a:gd name="connsiteX19" fmla="*/ 1800504 w 2063835"/>
                <a:gd name="connsiteY19" fmla="*/ 772645 h 1685256"/>
                <a:gd name="connsiteX20" fmla="*/ 1843367 w 2063835"/>
                <a:gd name="connsiteY20" fmla="*/ 841329 h 1685256"/>
                <a:gd name="connsiteX21" fmla="*/ 1880036 w 2063835"/>
                <a:gd name="connsiteY21" fmla="*/ 943406 h 1685256"/>
                <a:gd name="connsiteX22" fmla="*/ 1897021 w 2063835"/>
                <a:gd name="connsiteY22" fmla="*/ 1006115 h 1685256"/>
                <a:gd name="connsiteX23" fmla="*/ 1916705 w 2063835"/>
                <a:gd name="connsiteY23" fmla="*/ 1101202 h 1685256"/>
                <a:gd name="connsiteX24" fmla="*/ 1940998 w 2063835"/>
                <a:gd name="connsiteY24" fmla="*/ 1232804 h 1685256"/>
                <a:gd name="connsiteX25" fmla="*/ 1944646 w 2063835"/>
                <a:gd name="connsiteY25" fmla="*/ 1292335 h 1685256"/>
                <a:gd name="connsiteX26" fmla="*/ 1945760 w 2063835"/>
                <a:gd name="connsiteY26" fmla="*/ 1459023 h 1685256"/>
                <a:gd name="connsiteX27" fmla="*/ 1939966 w 2063835"/>
                <a:gd name="connsiteY27" fmla="*/ 1654766 h 1685256"/>
                <a:gd name="connsiteX28" fmla="*/ 1983861 w 2063835"/>
                <a:gd name="connsiteY28" fmla="*/ 1551891 h 1685256"/>
                <a:gd name="connsiteX29" fmla="*/ 1991004 w 2063835"/>
                <a:gd name="connsiteY29" fmla="*/ 1492360 h 1685256"/>
                <a:gd name="connsiteX30" fmla="*/ 1995767 w 2063835"/>
                <a:gd name="connsiteY30" fmla="*/ 1463785 h 1685256"/>
                <a:gd name="connsiteX31" fmla="*/ 2019579 w 2063835"/>
                <a:gd name="connsiteY31" fmla="*/ 1378060 h 1685256"/>
                <a:gd name="connsiteX32" fmla="*/ 2059580 w 2063835"/>
                <a:gd name="connsiteY32" fmla="*/ 1143430 h 1685256"/>
                <a:gd name="connsiteX33" fmla="*/ 2060858 w 2063835"/>
                <a:gd name="connsiteY33" fmla="*/ 925623 h 1685256"/>
                <a:gd name="connsiteX34" fmla="*/ 2043391 w 2063835"/>
                <a:gd name="connsiteY34" fmla="*/ 835135 h 1685256"/>
                <a:gd name="connsiteX35" fmla="*/ 1996247 w 2063835"/>
                <a:gd name="connsiteY35" fmla="*/ 639873 h 1685256"/>
                <a:gd name="connsiteX36" fmla="*/ 1868293 w 2063835"/>
                <a:gd name="connsiteY36" fmla="*/ 421747 h 1685256"/>
                <a:gd name="connsiteX37" fmla="*/ 1640469 w 2063835"/>
                <a:gd name="connsiteY37" fmla="*/ 188539 h 1685256"/>
                <a:gd name="connsiteX38" fmla="*/ 1402835 w 2063835"/>
                <a:gd name="connsiteY38" fmla="*/ 65992 h 1685256"/>
                <a:gd name="connsiteX39" fmla="*/ 1036123 w 2063835"/>
                <a:gd name="connsiteY39" fmla="*/ 1698 h 1685256"/>
                <a:gd name="connsiteX40" fmla="*/ 798070 w 2063835"/>
                <a:gd name="connsiteY40" fmla="*/ 24282 h 1685256"/>
                <a:gd name="connsiteX41" fmla="*/ 620038 w 2063835"/>
                <a:gd name="connsiteY41" fmla="*/ 80280 h 1685256"/>
                <a:gd name="connsiteX42" fmla="*/ 421279 w 2063835"/>
                <a:gd name="connsiteY42" fmla="*/ 210767 h 1685256"/>
                <a:gd name="connsiteX43" fmla="*/ 226499 w 2063835"/>
                <a:gd name="connsiteY43" fmla="*/ 392222 h 1685256"/>
                <a:gd name="connsiteX44" fmla="*/ 81241 w 2063835"/>
                <a:gd name="connsiteY44" fmla="*/ 635111 h 1685256"/>
                <a:gd name="connsiteX45" fmla="*/ 5042 w 2063835"/>
                <a:gd name="connsiteY45" fmla="*/ 851803 h 1685256"/>
                <a:gd name="connsiteX46" fmla="*/ 12185 w 2063835"/>
                <a:gd name="connsiteY46" fmla="*/ 1101835 h 1685256"/>
                <a:gd name="connsiteX47" fmla="*/ 52667 w 2063835"/>
                <a:gd name="connsiteY47" fmla="*/ 1337580 h 1685256"/>
                <a:gd name="connsiteX48" fmla="*/ 102673 w 2063835"/>
                <a:gd name="connsiteY48" fmla="*/ 1544748 h 1685256"/>
                <a:gd name="connsiteX0" fmla="*/ 102673 w 2063835"/>
                <a:gd name="connsiteY0" fmla="*/ 1544748 h 1685256"/>
                <a:gd name="connsiteX1" fmla="*/ 137512 w 2063835"/>
                <a:gd name="connsiteY1" fmla="*/ 1626988 h 1685256"/>
                <a:gd name="connsiteX2" fmla="*/ 180938 w 2063835"/>
                <a:gd name="connsiteY2" fmla="*/ 1679211 h 1685256"/>
                <a:gd name="connsiteX3" fmla="*/ 169348 w 2063835"/>
                <a:gd name="connsiteY3" fmla="*/ 1482834 h 1685256"/>
                <a:gd name="connsiteX4" fmla="*/ 171729 w 2063835"/>
                <a:gd name="connsiteY4" fmla="*/ 1316148 h 1685256"/>
                <a:gd name="connsiteX5" fmla="*/ 170063 w 2063835"/>
                <a:gd name="connsiteY5" fmla="*/ 1249473 h 1685256"/>
                <a:gd name="connsiteX6" fmla="*/ 176492 w 2063835"/>
                <a:gd name="connsiteY6" fmla="*/ 1120885 h 1685256"/>
                <a:gd name="connsiteX7" fmla="*/ 190779 w 2063835"/>
                <a:gd name="connsiteY7" fmla="*/ 1054210 h 1685256"/>
                <a:gd name="connsiteX8" fmla="*/ 224117 w 2063835"/>
                <a:gd name="connsiteY8" fmla="*/ 897048 h 1685256"/>
                <a:gd name="connsiteX9" fmla="*/ 266979 w 2063835"/>
                <a:gd name="connsiteY9" fmla="*/ 801797 h 1685256"/>
                <a:gd name="connsiteX10" fmla="*/ 383659 w 2063835"/>
                <a:gd name="connsiteY10" fmla="*/ 668445 h 1685256"/>
                <a:gd name="connsiteX11" fmla="*/ 547967 w 2063835"/>
                <a:gd name="connsiteY11" fmla="*/ 590030 h 1685256"/>
                <a:gd name="connsiteX12" fmla="*/ 695604 w 2063835"/>
                <a:gd name="connsiteY12" fmla="*/ 546205 h 1685256"/>
                <a:gd name="connsiteX13" fmla="*/ 861178 w 2063835"/>
                <a:gd name="connsiteY13" fmla="*/ 509428 h 1685256"/>
                <a:gd name="connsiteX14" fmla="*/ 986117 w 2063835"/>
                <a:gd name="connsiteY14" fmla="*/ 501760 h 1685256"/>
                <a:gd name="connsiteX15" fmla="*/ 1202810 w 2063835"/>
                <a:gd name="connsiteY15" fmla="*/ 492234 h 1685256"/>
                <a:gd name="connsiteX16" fmla="*/ 1343305 w 2063835"/>
                <a:gd name="connsiteY16" fmla="*/ 508270 h 1685256"/>
                <a:gd name="connsiteX17" fmla="*/ 1507293 w 2063835"/>
                <a:gd name="connsiteY17" fmla="*/ 549548 h 1685256"/>
                <a:gd name="connsiteX18" fmla="*/ 1650223 w 2063835"/>
                <a:gd name="connsiteY18" fmla="*/ 620298 h 1685256"/>
                <a:gd name="connsiteX19" fmla="*/ 1800504 w 2063835"/>
                <a:gd name="connsiteY19" fmla="*/ 772645 h 1685256"/>
                <a:gd name="connsiteX20" fmla="*/ 1843367 w 2063835"/>
                <a:gd name="connsiteY20" fmla="*/ 841329 h 1685256"/>
                <a:gd name="connsiteX21" fmla="*/ 1880036 w 2063835"/>
                <a:gd name="connsiteY21" fmla="*/ 943406 h 1685256"/>
                <a:gd name="connsiteX22" fmla="*/ 1897021 w 2063835"/>
                <a:gd name="connsiteY22" fmla="*/ 1006115 h 1685256"/>
                <a:gd name="connsiteX23" fmla="*/ 1916705 w 2063835"/>
                <a:gd name="connsiteY23" fmla="*/ 1101202 h 1685256"/>
                <a:gd name="connsiteX24" fmla="*/ 1940998 w 2063835"/>
                <a:gd name="connsiteY24" fmla="*/ 1232804 h 1685256"/>
                <a:gd name="connsiteX25" fmla="*/ 1944646 w 2063835"/>
                <a:gd name="connsiteY25" fmla="*/ 1292335 h 1685256"/>
                <a:gd name="connsiteX26" fmla="*/ 1945760 w 2063835"/>
                <a:gd name="connsiteY26" fmla="*/ 1459023 h 1685256"/>
                <a:gd name="connsiteX27" fmla="*/ 1939966 w 2063835"/>
                <a:gd name="connsiteY27" fmla="*/ 1663024 h 1685256"/>
                <a:gd name="connsiteX28" fmla="*/ 1983861 w 2063835"/>
                <a:gd name="connsiteY28" fmla="*/ 1551891 h 1685256"/>
                <a:gd name="connsiteX29" fmla="*/ 1991004 w 2063835"/>
                <a:gd name="connsiteY29" fmla="*/ 1492360 h 1685256"/>
                <a:gd name="connsiteX30" fmla="*/ 1995767 w 2063835"/>
                <a:gd name="connsiteY30" fmla="*/ 1463785 h 1685256"/>
                <a:gd name="connsiteX31" fmla="*/ 2019579 w 2063835"/>
                <a:gd name="connsiteY31" fmla="*/ 1378060 h 1685256"/>
                <a:gd name="connsiteX32" fmla="*/ 2059580 w 2063835"/>
                <a:gd name="connsiteY32" fmla="*/ 1143430 h 1685256"/>
                <a:gd name="connsiteX33" fmla="*/ 2060858 w 2063835"/>
                <a:gd name="connsiteY33" fmla="*/ 925623 h 1685256"/>
                <a:gd name="connsiteX34" fmla="*/ 2043391 w 2063835"/>
                <a:gd name="connsiteY34" fmla="*/ 835135 h 1685256"/>
                <a:gd name="connsiteX35" fmla="*/ 1996247 w 2063835"/>
                <a:gd name="connsiteY35" fmla="*/ 639873 h 1685256"/>
                <a:gd name="connsiteX36" fmla="*/ 1868293 w 2063835"/>
                <a:gd name="connsiteY36" fmla="*/ 421747 h 1685256"/>
                <a:gd name="connsiteX37" fmla="*/ 1640469 w 2063835"/>
                <a:gd name="connsiteY37" fmla="*/ 188539 h 1685256"/>
                <a:gd name="connsiteX38" fmla="*/ 1402835 w 2063835"/>
                <a:gd name="connsiteY38" fmla="*/ 65992 h 1685256"/>
                <a:gd name="connsiteX39" fmla="*/ 1036123 w 2063835"/>
                <a:gd name="connsiteY39" fmla="*/ 1698 h 1685256"/>
                <a:gd name="connsiteX40" fmla="*/ 798070 w 2063835"/>
                <a:gd name="connsiteY40" fmla="*/ 24282 h 1685256"/>
                <a:gd name="connsiteX41" fmla="*/ 620038 w 2063835"/>
                <a:gd name="connsiteY41" fmla="*/ 80280 h 1685256"/>
                <a:gd name="connsiteX42" fmla="*/ 421279 w 2063835"/>
                <a:gd name="connsiteY42" fmla="*/ 210767 h 1685256"/>
                <a:gd name="connsiteX43" fmla="*/ 226499 w 2063835"/>
                <a:gd name="connsiteY43" fmla="*/ 392222 h 1685256"/>
                <a:gd name="connsiteX44" fmla="*/ 81241 w 2063835"/>
                <a:gd name="connsiteY44" fmla="*/ 635111 h 1685256"/>
                <a:gd name="connsiteX45" fmla="*/ 5042 w 2063835"/>
                <a:gd name="connsiteY45" fmla="*/ 851803 h 1685256"/>
                <a:gd name="connsiteX46" fmla="*/ 12185 w 2063835"/>
                <a:gd name="connsiteY46" fmla="*/ 1101835 h 1685256"/>
                <a:gd name="connsiteX47" fmla="*/ 52667 w 2063835"/>
                <a:gd name="connsiteY47" fmla="*/ 1337580 h 1685256"/>
                <a:gd name="connsiteX48" fmla="*/ 102673 w 2063835"/>
                <a:gd name="connsiteY48" fmla="*/ 1544748 h 1685256"/>
                <a:gd name="connsiteX0" fmla="*/ 102673 w 2063835"/>
                <a:gd name="connsiteY0" fmla="*/ 1544748 h 1685256"/>
                <a:gd name="connsiteX1" fmla="*/ 137512 w 2063835"/>
                <a:gd name="connsiteY1" fmla="*/ 1626988 h 1685256"/>
                <a:gd name="connsiteX2" fmla="*/ 180938 w 2063835"/>
                <a:gd name="connsiteY2" fmla="*/ 1679211 h 1685256"/>
                <a:gd name="connsiteX3" fmla="*/ 169348 w 2063835"/>
                <a:gd name="connsiteY3" fmla="*/ 1482834 h 1685256"/>
                <a:gd name="connsiteX4" fmla="*/ 171729 w 2063835"/>
                <a:gd name="connsiteY4" fmla="*/ 1316148 h 1685256"/>
                <a:gd name="connsiteX5" fmla="*/ 170063 w 2063835"/>
                <a:gd name="connsiteY5" fmla="*/ 1249473 h 1685256"/>
                <a:gd name="connsiteX6" fmla="*/ 176492 w 2063835"/>
                <a:gd name="connsiteY6" fmla="*/ 1120885 h 1685256"/>
                <a:gd name="connsiteX7" fmla="*/ 190779 w 2063835"/>
                <a:gd name="connsiteY7" fmla="*/ 1054210 h 1685256"/>
                <a:gd name="connsiteX8" fmla="*/ 224117 w 2063835"/>
                <a:gd name="connsiteY8" fmla="*/ 897048 h 1685256"/>
                <a:gd name="connsiteX9" fmla="*/ 266979 w 2063835"/>
                <a:gd name="connsiteY9" fmla="*/ 801797 h 1685256"/>
                <a:gd name="connsiteX10" fmla="*/ 383659 w 2063835"/>
                <a:gd name="connsiteY10" fmla="*/ 668445 h 1685256"/>
                <a:gd name="connsiteX11" fmla="*/ 547967 w 2063835"/>
                <a:gd name="connsiteY11" fmla="*/ 590030 h 1685256"/>
                <a:gd name="connsiteX12" fmla="*/ 695604 w 2063835"/>
                <a:gd name="connsiteY12" fmla="*/ 546205 h 1685256"/>
                <a:gd name="connsiteX13" fmla="*/ 861178 w 2063835"/>
                <a:gd name="connsiteY13" fmla="*/ 509428 h 1685256"/>
                <a:gd name="connsiteX14" fmla="*/ 986117 w 2063835"/>
                <a:gd name="connsiteY14" fmla="*/ 501760 h 1685256"/>
                <a:gd name="connsiteX15" fmla="*/ 1202810 w 2063835"/>
                <a:gd name="connsiteY15" fmla="*/ 492234 h 1685256"/>
                <a:gd name="connsiteX16" fmla="*/ 1343305 w 2063835"/>
                <a:gd name="connsiteY16" fmla="*/ 508270 h 1685256"/>
                <a:gd name="connsiteX17" fmla="*/ 1507293 w 2063835"/>
                <a:gd name="connsiteY17" fmla="*/ 549548 h 1685256"/>
                <a:gd name="connsiteX18" fmla="*/ 1650223 w 2063835"/>
                <a:gd name="connsiteY18" fmla="*/ 620298 h 1685256"/>
                <a:gd name="connsiteX19" fmla="*/ 1800504 w 2063835"/>
                <a:gd name="connsiteY19" fmla="*/ 772645 h 1685256"/>
                <a:gd name="connsiteX20" fmla="*/ 1843367 w 2063835"/>
                <a:gd name="connsiteY20" fmla="*/ 841329 h 1685256"/>
                <a:gd name="connsiteX21" fmla="*/ 1880036 w 2063835"/>
                <a:gd name="connsiteY21" fmla="*/ 943406 h 1685256"/>
                <a:gd name="connsiteX22" fmla="*/ 1897021 w 2063835"/>
                <a:gd name="connsiteY22" fmla="*/ 1006115 h 1685256"/>
                <a:gd name="connsiteX23" fmla="*/ 1916705 w 2063835"/>
                <a:gd name="connsiteY23" fmla="*/ 1101202 h 1685256"/>
                <a:gd name="connsiteX24" fmla="*/ 1940998 w 2063835"/>
                <a:gd name="connsiteY24" fmla="*/ 1232804 h 1685256"/>
                <a:gd name="connsiteX25" fmla="*/ 1944646 w 2063835"/>
                <a:gd name="connsiteY25" fmla="*/ 1292335 h 1685256"/>
                <a:gd name="connsiteX26" fmla="*/ 1945760 w 2063835"/>
                <a:gd name="connsiteY26" fmla="*/ 1459023 h 1685256"/>
                <a:gd name="connsiteX27" fmla="*/ 1939966 w 2063835"/>
                <a:gd name="connsiteY27" fmla="*/ 1663024 h 1685256"/>
                <a:gd name="connsiteX28" fmla="*/ 1983861 w 2063835"/>
                <a:gd name="connsiteY28" fmla="*/ 1551891 h 1685256"/>
                <a:gd name="connsiteX29" fmla="*/ 1997197 w 2063835"/>
                <a:gd name="connsiteY29" fmla="*/ 1495457 h 1685256"/>
                <a:gd name="connsiteX30" fmla="*/ 1995767 w 2063835"/>
                <a:gd name="connsiteY30" fmla="*/ 1463785 h 1685256"/>
                <a:gd name="connsiteX31" fmla="*/ 2019579 w 2063835"/>
                <a:gd name="connsiteY31" fmla="*/ 1378060 h 1685256"/>
                <a:gd name="connsiteX32" fmla="*/ 2059580 w 2063835"/>
                <a:gd name="connsiteY32" fmla="*/ 1143430 h 1685256"/>
                <a:gd name="connsiteX33" fmla="*/ 2060858 w 2063835"/>
                <a:gd name="connsiteY33" fmla="*/ 925623 h 1685256"/>
                <a:gd name="connsiteX34" fmla="*/ 2043391 w 2063835"/>
                <a:gd name="connsiteY34" fmla="*/ 835135 h 1685256"/>
                <a:gd name="connsiteX35" fmla="*/ 1996247 w 2063835"/>
                <a:gd name="connsiteY35" fmla="*/ 639873 h 1685256"/>
                <a:gd name="connsiteX36" fmla="*/ 1868293 w 2063835"/>
                <a:gd name="connsiteY36" fmla="*/ 421747 h 1685256"/>
                <a:gd name="connsiteX37" fmla="*/ 1640469 w 2063835"/>
                <a:gd name="connsiteY37" fmla="*/ 188539 h 1685256"/>
                <a:gd name="connsiteX38" fmla="*/ 1402835 w 2063835"/>
                <a:gd name="connsiteY38" fmla="*/ 65992 h 1685256"/>
                <a:gd name="connsiteX39" fmla="*/ 1036123 w 2063835"/>
                <a:gd name="connsiteY39" fmla="*/ 1698 h 1685256"/>
                <a:gd name="connsiteX40" fmla="*/ 798070 w 2063835"/>
                <a:gd name="connsiteY40" fmla="*/ 24282 h 1685256"/>
                <a:gd name="connsiteX41" fmla="*/ 620038 w 2063835"/>
                <a:gd name="connsiteY41" fmla="*/ 80280 h 1685256"/>
                <a:gd name="connsiteX42" fmla="*/ 421279 w 2063835"/>
                <a:gd name="connsiteY42" fmla="*/ 210767 h 1685256"/>
                <a:gd name="connsiteX43" fmla="*/ 226499 w 2063835"/>
                <a:gd name="connsiteY43" fmla="*/ 392222 h 1685256"/>
                <a:gd name="connsiteX44" fmla="*/ 81241 w 2063835"/>
                <a:gd name="connsiteY44" fmla="*/ 635111 h 1685256"/>
                <a:gd name="connsiteX45" fmla="*/ 5042 w 2063835"/>
                <a:gd name="connsiteY45" fmla="*/ 851803 h 1685256"/>
                <a:gd name="connsiteX46" fmla="*/ 12185 w 2063835"/>
                <a:gd name="connsiteY46" fmla="*/ 1101835 h 1685256"/>
                <a:gd name="connsiteX47" fmla="*/ 52667 w 2063835"/>
                <a:gd name="connsiteY47" fmla="*/ 1337580 h 1685256"/>
                <a:gd name="connsiteX48" fmla="*/ 102673 w 2063835"/>
                <a:gd name="connsiteY48" fmla="*/ 1544748 h 1685256"/>
                <a:gd name="connsiteX0" fmla="*/ 102673 w 2063835"/>
                <a:gd name="connsiteY0" fmla="*/ 1544748 h 1685256"/>
                <a:gd name="connsiteX1" fmla="*/ 137512 w 2063835"/>
                <a:gd name="connsiteY1" fmla="*/ 1626988 h 1685256"/>
                <a:gd name="connsiteX2" fmla="*/ 180938 w 2063835"/>
                <a:gd name="connsiteY2" fmla="*/ 1679211 h 1685256"/>
                <a:gd name="connsiteX3" fmla="*/ 169348 w 2063835"/>
                <a:gd name="connsiteY3" fmla="*/ 1482834 h 1685256"/>
                <a:gd name="connsiteX4" fmla="*/ 171729 w 2063835"/>
                <a:gd name="connsiteY4" fmla="*/ 1316148 h 1685256"/>
                <a:gd name="connsiteX5" fmla="*/ 170063 w 2063835"/>
                <a:gd name="connsiteY5" fmla="*/ 1249473 h 1685256"/>
                <a:gd name="connsiteX6" fmla="*/ 176492 w 2063835"/>
                <a:gd name="connsiteY6" fmla="*/ 1120885 h 1685256"/>
                <a:gd name="connsiteX7" fmla="*/ 190779 w 2063835"/>
                <a:gd name="connsiteY7" fmla="*/ 1054210 h 1685256"/>
                <a:gd name="connsiteX8" fmla="*/ 224117 w 2063835"/>
                <a:gd name="connsiteY8" fmla="*/ 897048 h 1685256"/>
                <a:gd name="connsiteX9" fmla="*/ 266979 w 2063835"/>
                <a:gd name="connsiteY9" fmla="*/ 801797 h 1685256"/>
                <a:gd name="connsiteX10" fmla="*/ 383659 w 2063835"/>
                <a:gd name="connsiteY10" fmla="*/ 668445 h 1685256"/>
                <a:gd name="connsiteX11" fmla="*/ 547967 w 2063835"/>
                <a:gd name="connsiteY11" fmla="*/ 590030 h 1685256"/>
                <a:gd name="connsiteX12" fmla="*/ 695604 w 2063835"/>
                <a:gd name="connsiteY12" fmla="*/ 546205 h 1685256"/>
                <a:gd name="connsiteX13" fmla="*/ 861178 w 2063835"/>
                <a:gd name="connsiteY13" fmla="*/ 509428 h 1685256"/>
                <a:gd name="connsiteX14" fmla="*/ 986117 w 2063835"/>
                <a:gd name="connsiteY14" fmla="*/ 501760 h 1685256"/>
                <a:gd name="connsiteX15" fmla="*/ 1202810 w 2063835"/>
                <a:gd name="connsiteY15" fmla="*/ 492234 h 1685256"/>
                <a:gd name="connsiteX16" fmla="*/ 1343305 w 2063835"/>
                <a:gd name="connsiteY16" fmla="*/ 508270 h 1685256"/>
                <a:gd name="connsiteX17" fmla="*/ 1507293 w 2063835"/>
                <a:gd name="connsiteY17" fmla="*/ 549548 h 1685256"/>
                <a:gd name="connsiteX18" fmla="*/ 1650223 w 2063835"/>
                <a:gd name="connsiteY18" fmla="*/ 620298 h 1685256"/>
                <a:gd name="connsiteX19" fmla="*/ 1800504 w 2063835"/>
                <a:gd name="connsiteY19" fmla="*/ 772645 h 1685256"/>
                <a:gd name="connsiteX20" fmla="*/ 1843367 w 2063835"/>
                <a:gd name="connsiteY20" fmla="*/ 841329 h 1685256"/>
                <a:gd name="connsiteX21" fmla="*/ 1880036 w 2063835"/>
                <a:gd name="connsiteY21" fmla="*/ 943406 h 1685256"/>
                <a:gd name="connsiteX22" fmla="*/ 1897021 w 2063835"/>
                <a:gd name="connsiteY22" fmla="*/ 1006115 h 1685256"/>
                <a:gd name="connsiteX23" fmla="*/ 1916705 w 2063835"/>
                <a:gd name="connsiteY23" fmla="*/ 1101202 h 1685256"/>
                <a:gd name="connsiteX24" fmla="*/ 1940998 w 2063835"/>
                <a:gd name="connsiteY24" fmla="*/ 1232804 h 1685256"/>
                <a:gd name="connsiteX25" fmla="*/ 1944646 w 2063835"/>
                <a:gd name="connsiteY25" fmla="*/ 1292335 h 1685256"/>
                <a:gd name="connsiteX26" fmla="*/ 1945760 w 2063835"/>
                <a:gd name="connsiteY26" fmla="*/ 1459023 h 1685256"/>
                <a:gd name="connsiteX27" fmla="*/ 1939966 w 2063835"/>
                <a:gd name="connsiteY27" fmla="*/ 1663024 h 1685256"/>
                <a:gd name="connsiteX28" fmla="*/ 1983861 w 2063835"/>
                <a:gd name="connsiteY28" fmla="*/ 1551891 h 1685256"/>
                <a:gd name="connsiteX29" fmla="*/ 1997197 w 2063835"/>
                <a:gd name="connsiteY29" fmla="*/ 1495457 h 1685256"/>
                <a:gd name="connsiteX30" fmla="*/ 2004025 w 2063835"/>
                <a:gd name="connsiteY30" fmla="*/ 1466882 h 1685256"/>
                <a:gd name="connsiteX31" fmla="*/ 2019579 w 2063835"/>
                <a:gd name="connsiteY31" fmla="*/ 1378060 h 1685256"/>
                <a:gd name="connsiteX32" fmla="*/ 2059580 w 2063835"/>
                <a:gd name="connsiteY32" fmla="*/ 1143430 h 1685256"/>
                <a:gd name="connsiteX33" fmla="*/ 2060858 w 2063835"/>
                <a:gd name="connsiteY33" fmla="*/ 925623 h 1685256"/>
                <a:gd name="connsiteX34" fmla="*/ 2043391 w 2063835"/>
                <a:gd name="connsiteY34" fmla="*/ 835135 h 1685256"/>
                <a:gd name="connsiteX35" fmla="*/ 1996247 w 2063835"/>
                <a:gd name="connsiteY35" fmla="*/ 639873 h 1685256"/>
                <a:gd name="connsiteX36" fmla="*/ 1868293 w 2063835"/>
                <a:gd name="connsiteY36" fmla="*/ 421747 h 1685256"/>
                <a:gd name="connsiteX37" fmla="*/ 1640469 w 2063835"/>
                <a:gd name="connsiteY37" fmla="*/ 188539 h 1685256"/>
                <a:gd name="connsiteX38" fmla="*/ 1402835 w 2063835"/>
                <a:gd name="connsiteY38" fmla="*/ 65992 h 1685256"/>
                <a:gd name="connsiteX39" fmla="*/ 1036123 w 2063835"/>
                <a:gd name="connsiteY39" fmla="*/ 1698 h 1685256"/>
                <a:gd name="connsiteX40" fmla="*/ 798070 w 2063835"/>
                <a:gd name="connsiteY40" fmla="*/ 24282 h 1685256"/>
                <a:gd name="connsiteX41" fmla="*/ 620038 w 2063835"/>
                <a:gd name="connsiteY41" fmla="*/ 80280 h 1685256"/>
                <a:gd name="connsiteX42" fmla="*/ 421279 w 2063835"/>
                <a:gd name="connsiteY42" fmla="*/ 210767 h 1685256"/>
                <a:gd name="connsiteX43" fmla="*/ 226499 w 2063835"/>
                <a:gd name="connsiteY43" fmla="*/ 392222 h 1685256"/>
                <a:gd name="connsiteX44" fmla="*/ 81241 w 2063835"/>
                <a:gd name="connsiteY44" fmla="*/ 635111 h 1685256"/>
                <a:gd name="connsiteX45" fmla="*/ 5042 w 2063835"/>
                <a:gd name="connsiteY45" fmla="*/ 851803 h 1685256"/>
                <a:gd name="connsiteX46" fmla="*/ 12185 w 2063835"/>
                <a:gd name="connsiteY46" fmla="*/ 1101835 h 1685256"/>
                <a:gd name="connsiteX47" fmla="*/ 52667 w 2063835"/>
                <a:gd name="connsiteY47" fmla="*/ 1337580 h 1685256"/>
                <a:gd name="connsiteX48" fmla="*/ 102673 w 2063835"/>
                <a:gd name="connsiteY48" fmla="*/ 1544748 h 1685256"/>
                <a:gd name="connsiteX0" fmla="*/ 102673 w 2063835"/>
                <a:gd name="connsiteY0" fmla="*/ 1544748 h 1685256"/>
                <a:gd name="connsiteX1" fmla="*/ 137512 w 2063835"/>
                <a:gd name="connsiteY1" fmla="*/ 1626988 h 1685256"/>
                <a:gd name="connsiteX2" fmla="*/ 180938 w 2063835"/>
                <a:gd name="connsiteY2" fmla="*/ 1679211 h 1685256"/>
                <a:gd name="connsiteX3" fmla="*/ 169348 w 2063835"/>
                <a:gd name="connsiteY3" fmla="*/ 1482834 h 1685256"/>
                <a:gd name="connsiteX4" fmla="*/ 171729 w 2063835"/>
                <a:gd name="connsiteY4" fmla="*/ 1316148 h 1685256"/>
                <a:gd name="connsiteX5" fmla="*/ 170063 w 2063835"/>
                <a:gd name="connsiteY5" fmla="*/ 1249473 h 1685256"/>
                <a:gd name="connsiteX6" fmla="*/ 176492 w 2063835"/>
                <a:gd name="connsiteY6" fmla="*/ 1120885 h 1685256"/>
                <a:gd name="connsiteX7" fmla="*/ 190779 w 2063835"/>
                <a:gd name="connsiteY7" fmla="*/ 1054210 h 1685256"/>
                <a:gd name="connsiteX8" fmla="*/ 224117 w 2063835"/>
                <a:gd name="connsiteY8" fmla="*/ 897048 h 1685256"/>
                <a:gd name="connsiteX9" fmla="*/ 266979 w 2063835"/>
                <a:gd name="connsiteY9" fmla="*/ 801797 h 1685256"/>
                <a:gd name="connsiteX10" fmla="*/ 383659 w 2063835"/>
                <a:gd name="connsiteY10" fmla="*/ 668445 h 1685256"/>
                <a:gd name="connsiteX11" fmla="*/ 547967 w 2063835"/>
                <a:gd name="connsiteY11" fmla="*/ 590030 h 1685256"/>
                <a:gd name="connsiteX12" fmla="*/ 695604 w 2063835"/>
                <a:gd name="connsiteY12" fmla="*/ 546205 h 1685256"/>
                <a:gd name="connsiteX13" fmla="*/ 861178 w 2063835"/>
                <a:gd name="connsiteY13" fmla="*/ 509428 h 1685256"/>
                <a:gd name="connsiteX14" fmla="*/ 986117 w 2063835"/>
                <a:gd name="connsiteY14" fmla="*/ 501760 h 1685256"/>
                <a:gd name="connsiteX15" fmla="*/ 1202810 w 2063835"/>
                <a:gd name="connsiteY15" fmla="*/ 492234 h 1685256"/>
                <a:gd name="connsiteX16" fmla="*/ 1343305 w 2063835"/>
                <a:gd name="connsiteY16" fmla="*/ 508270 h 1685256"/>
                <a:gd name="connsiteX17" fmla="*/ 1507293 w 2063835"/>
                <a:gd name="connsiteY17" fmla="*/ 549548 h 1685256"/>
                <a:gd name="connsiteX18" fmla="*/ 1650223 w 2063835"/>
                <a:gd name="connsiteY18" fmla="*/ 620298 h 1685256"/>
                <a:gd name="connsiteX19" fmla="*/ 1800504 w 2063835"/>
                <a:gd name="connsiteY19" fmla="*/ 772645 h 1685256"/>
                <a:gd name="connsiteX20" fmla="*/ 1843367 w 2063835"/>
                <a:gd name="connsiteY20" fmla="*/ 841329 h 1685256"/>
                <a:gd name="connsiteX21" fmla="*/ 1880036 w 2063835"/>
                <a:gd name="connsiteY21" fmla="*/ 943406 h 1685256"/>
                <a:gd name="connsiteX22" fmla="*/ 1897021 w 2063835"/>
                <a:gd name="connsiteY22" fmla="*/ 1006115 h 1685256"/>
                <a:gd name="connsiteX23" fmla="*/ 1916705 w 2063835"/>
                <a:gd name="connsiteY23" fmla="*/ 1101202 h 1685256"/>
                <a:gd name="connsiteX24" fmla="*/ 1940998 w 2063835"/>
                <a:gd name="connsiteY24" fmla="*/ 1232804 h 1685256"/>
                <a:gd name="connsiteX25" fmla="*/ 1944646 w 2063835"/>
                <a:gd name="connsiteY25" fmla="*/ 1292335 h 1685256"/>
                <a:gd name="connsiteX26" fmla="*/ 1945760 w 2063835"/>
                <a:gd name="connsiteY26" fmla="*/ 1459023 h 1685256"/>
                <a:gd name="connsiteX27" fmla="*/ 1939966 w 2063835"/>
                <a:gd name="connsiteY27" fmla="*/ 1663024 h 1685256"/>
                <a:gd name="connsiteX28" fmla="*/ 1980764 w 2063835"/>
                <a:gd name="connsiteY28" fmla="*/ 1552923 h 1685256"/>
                <a:gd name="connsiteX29" fmla="*/ 1997197 w 2063835"/>
                <a:gd name="connsiteY29" fmla="*/ 1495457 h 1685256"/>
                <a:gd name="connsiteX30" fmla="*/ 2004025 w 2063835"/>
                <a:gd name="connsiteY30" fmla="*/ 1466882 h 1685256"/>
                <a:gd name="connsiteX31" fmla="*/ 2019579 w 2063835"/>
                <a:gd name="connsiteY31" fmla="*/ 1378060 h 1685256"/>
                <a:gd name="connsiteX32" fmla="*/ 2059580 w 2063835"/>
                <a:gd name="connsiteY32" fmla="*/ 1143430 h 1685256"/>
                <a:gd name="connsiteX33" fmla="*/ 2060858 w 2063835"/>
                <a:gd name="connsiteY33" fmla="*/ 925623 h 1685256"/>
                <a:gd name="connsiteX34" fmla="*/ 2043391 w 2063835"/>
                <a:gd name="connsiteY34" fmla="*/ 835135 h 1685256"/>
                <a:gd name="connsiteX35" fmla="*/ 1996247 w 2063835"/>
                <a:gd name="connsiteY35" fmla="*/ 639873 h 1685256"/>
                <a:gd name="connsiteX36" fmla="*/ 1868293 w 2063835"/>
                <a:gd name="connsiteY36" fmla="*/ 421747 h 1685256"/>
                <a:gd name="connsiteX37" fmla="*/ 1640469 w 2063835"/>
                <a:gd name="connsiteY37" fmla="*/ 188539 h 1685256"/>
                <a:gd name="connsiteX38" fmla="*/ 1402835 w 2063835"/>
                <a:gd name="connsiteY38" fmla="*/ 65992 h 1685256"/>
                <a:gd name="connsiteX39" fmla="*/ 1036123 w 2063835"/>
                <a:gd name="connsiteY39" fmla="*/ 1698 h 1685256"/>
                <a:gd name="connsiteX40" fmla="*/ 798070 w 2063835"/>
                <a:gd name="connsiteY40" fmla="*/ 24282 h 1685256"/>
                <a:gd name="connsiteX41" fmla="*/ 620038 w 2063835"/>
                <a:gd name="connsiteY41" fmla="*/ 80280 h 1685256"/>
                <a:gd name="connsiteX42" fmla="*/ 421279 w 2063835"/>
                <a:gd name="connsiteY42" fmla="*/ 210767 h 1685256"/>
                <a:gd name="connsiteX43" fmla="*/ 226499 w 2063835"/>
                <a:gd name="connsiteY43" fmla="*/ 392222 h 1685256"/>
                <a:gd name="connsiteX44" fmla="*/ 81241 w 2063835"/>
                <a:gd name="connsiteY44" fmla="*/ 635111 h 1685256"/>
                <a:gd name="connsiteX45" fmla="*/ 5042 w 2063835"/>
                <a:gd name="connsiteY45" fmla="*/ 851803 h 1685256"/>
                <a:gd name="connsiteX46" fmla="*/ 12185 w 2063835"/>
                <a:gd name="connsiteY46" fmla="*/ 1101835 h 1685256"/>
                <a:gd name="connsiteX47" fmla="*/ 52667 w 2063835"/>
                <a:gd name="connsiteY47" fmla="*/ 1337580 h 1685256"/>
                <a:gd name="connsiteX48" fmla="*/ 102673 w 2063835"/>
                <a:gd name="connsiteY48" fmla="*/ 1544748 h 1685256"/>
                <a:gd name="connsiteX0" fmla="*/ 102673 w 2063835"/>
                <a:gd name="connsiteY0" fmla="*/ 1544748 h 1685256"/>
                <a:gd name="connsiteX1" fmla="*/ 137512 w 2063835"/>
                <a:gd name="connsiteY1" fmla="*/ 1626988 h 1685256"/>
                <a:gd name="connsiteX2" fmla="*/ 180938 w 2063835"/>
                <a:gd name="connsiteY2" fmla="*/ 1679211 h 1685256"/>
                <a:gd name="connsiteX3" fmla="*/ 169348 w 2063835"/>
                <a:gd name="connsiteY3" fmla="*/ 1482834 h 1685256"/>
                <a:gd name="connsiteX4" fmla="*/ 171729 w 2063835"/>
                <a:gd name="connsiteY4" fmla="*/ 1316148 h 1685256"/>
                <a:gd name="connsiteX5" fmla="*/ 170063 w 2063835"/>
                <a:gd name="connsiteY5" fmla="*/ 1249473 h 1685256"/>
                <a:gd name="connsiteX6" fmla="*/ 176492 w 2063835"/>
                <a:gd name="connsiteY6" fmla="*/ 1120885 h 1685256"/>
                <a:gd name="connsiteX7" fmla="*/ 190779 w 2063835"/>
                <a:gd name="connsiteY7" fmla="*/ 1054210 h 1685256"/>
                <a:gd name="connsiteX8" fmla="*/ 224117 w 2063835"/>
                <a:gd name="connsiteY8" fmla="*/ 897048 h 1685256"/>
                <a:gd name="connsiteX9" fmla="*/ 266979 w 2063835"/>
                <a:gd name="connsiteY9" fmla="*/ 801797 h 1685256"/>
                <a:gd name="connsiteX10" fmla="*/ 383659 w 2063835"/>
                <a:gd name="connsiteY10" fmla="*/ 668445 h 1685256"/>
                <a:gd name="connsiteX11" fmla="*/ 547967 w 2063835"/>
                <a:gd name="connsiteY11" fmla="*/ 590030 h 1685256"/>
                <a:gd name="connsiteX12" fmla="*/ 695604 w 2063835"/>
                <a:gd name="connsiteY12" fmla="*/ 546205 h 1685256"/>
                <a:gd name="connsiteX13" fmla="*/ 861178 w 2063835"/>
                <a:gd name="connsiteY13" fmla="*/ 509428 h 1685256"/>
                <a:gd name="connsiteX14" fmla="*/ 986117 w 2063835"/>
                <a:gd name="connsiteY14" fmla="*/ 501760 h 1685256"/>
                <a:gd name="connsiteX15" fmla="*/ 1202810 w 2063835"/>
                <a:gd name="connsiteY15" fmla="*/ 492234 h 1685256"/>
                <a:gd name="connsiteX16" fmla="*/ 1343305 w 2063835"/>
                <a:gd name="connsiteY16" fmla="*/ 508270 h 1685256"/>
                <a:gd name="connsiteX17" fmla="*/ 1507293 w 2063835"/>
                <a:gd name="connsiteY17" fmla="*/ 549548 h 1685256"/>
                <a:gd name="connsiteX18" fmla="*/ 1650223 w 2063835"/>
                <a:gd name="connsiteY18" fmla="*/ 620298 h 1685256"/>
                <a:gd name="connsiteX19" fmla="*/ 1800504 w 2063835"/>
                <a:gd name="connsiteY19" fmla="*/ 772645 h 1685256"/>
                <a:gd name="connsiteX20" fmla="*/ 1843367 w 2063835"/>
                <a:gd name="connsiteY20" fmla="*/ 841329 h 1685256"/>
                <a:gd name="connsiteX21" fmla="*/ 1880036 w 2063835"/>
                <a:gd name="connsiteY21" fmla="*/ 943406 h 1685256"/>
                <a:gd name="connsiteX22" fmla="*/ 1897021 w 2063835"/>
                <a:gd name="connsiteY22" fmla="*/ 1006115 h 1685256"/>
                <a:gd name="connsiteX23" fmla="*/ 1916705 w 2063835"/>
                <a:gd name="connsiteY23" fmla="*/ 1101202 h 1685256"/>
                <a:gd name="connsiteX24" fmla="*/ 1940998 w 2063835"/>
                <a:gd name="connsiteY24" fmla="*/ 1232804 h 1685256"/>
                <a:gd name="connsiteX25" fmla="*/ 1944646 w 2063835"/>
                <a:gd name="connsiteY25" fmla="*/ 1292335 h 1685256"/>
                <a:gd name="connsiteX26" fmla="*/ 1945760 w 2063835"/>
                <a:gd name="connsiteY26" fmla="*/ 1459023 h 1685256"/>
                <a:gd name="connsiteX27" fmla="*/ 1939966 w 2063835"/>
                <a:gd name="connsiteY27" fmla="*/ 1663024 h 1685256"/>
                <a:gd name="connsiteX28" fmla="*/ 1980764 w 2063835"/>
                <a:gd name="connsiteY28" fmla="*/ 1552923 h 1685256"/>
                <a:gd name="connsiteX29" fmla="*/ 1994100 w 2063835"/>
                <a:gd name="connsiteY29" fmla="*/ 1495457 h 1685256"/>
                <a:gd name="connsiteX30" fmla="*/ 2004025 w 2063835"/>
                <a:gd name="connsiteY30" fmla="*/ 1466882 h 1685256"/>
                <a:gd name="connsiteX31" fmla="*/ 2019579 w 2063835"/>
                <a:gd name="connsiteY31" fmla="*/ 1378060 h 1685256"/>
                <a:gd name="connsiteX32" fmla="*/ 2059580 w 2063835"/>
                <a:gd name="connsiteY32" fmla="*/ 1143430 h 1685256"/>
                <a:gd name="connsiteX33" fmla="*/ 2060858 w 2063835"/>
                <a:gd name="connsiteY33" fmla="*/ 925623 h 1685256"/>
                <a:gd name="connsiteX34" fmla="*/ 2043391 w 2063835"/>
                <a:gd name="connsiteY34" fmla="*/ 835135 h 1685256"/>
                <a:gd name="connsiteX35" fmla="*/ 1996247 w 2063835"/>
                <a:gd name="connsiteY35" fmla="*/ 639873 h 1685256"/>
                <a:gd name="connsiteX36" fmla="*/ 1868293 w 2063835"/>
                <a:gd name="connsiteY36" fmla="*/ 421747 h 1685256"/>
                <a:gd name="connsiteX37" fmla="*/ 1640469 w 2063835"/>
                <a:gd name="connsiteY37" fmla="*/ 188539 h 1685256"/>
                <a:gd name="connsiteX38" fmla="*/ 1402835 w 2063835"/>
                <a:gd name="connsiteY38" fmla="*/ 65992 h 1685256"/>
                <a:gd name="connsiteX39" fmla="*/ 1036123 w 2063835"/>
                <a:gd name="connsiteY39" fmla="*/ 1698 h 1685256"/>
                <a:gd name="connsiteX40" fmla="*/ 798070 w 2063835"/>
                <a:gd name="connsiteY40" fmla="*/ 24282 h 1685256"/>
                <a:gd name="connsiteX41" fmla="*/ 620038 w 2063835"/>
                <a:gd name="connsiteY41" fmla="*/ 80280 h 1685256"/>
                <a:gd name="connsiteX42" fmla="*/ 421279 w 2063835"/>
                <a:gd name="connsiteY42" fmla="*/ 210767 h 1685256"/>
                <a:gd name="connsiteX43" fmla="*/ 226499 w 2063835"/>
                <a:gd name="connsiteY43" fmla="*/ 392222 h 1685256"/>
                <a:gd name="connsiteX44" fmla="*/ 81241 w 2063835"/>
                <a:gd name="connsiteY44" fmla="*/ 635111 h 1685256"/>
                <a:gd name="connsiteX45" fmla="*/ 5042 w 2063835"/>
                <a:gd name="connsiteY45" fmla="*/ 851803 h 1685256"/>
                <a:gd name="connsiteX46" fmla="*/ 12185 w 2063835"/>
                <a:gd name="connsiteY46" fmla="*/ 1101835 h 1685256"/>
                <a:gd name="connsiteX47" fmla="*/ 52667 w 2063835"/>
                <a:gd name="connsiteY47" fmla="*/ 1337580 h 1685256"/>
                <a:gd name="connsiteX48" fmla="*/ 102673 w 2063835"/>
                <a:gd name="connsiteY48" fmla="*/ 1544748 h 1685256"/>
                <a:gd name="connsiteX0" fmla="*/ 102673 w 2063835"/>
                <a:gd name="connsiteY0" fmla="*/ 1544748 h 1685256"/>
                <a:gd name="connsiteX1" fmla="*/ 137512 w 2063835"/>
                <a:gd name="connsiteY1" fmla="*/ 1626988 h 1685256"/>
                <a:gd name="connsiteX2" fmla="*/ 180938 w 2063835"/>
                <a:gd name="connsiteY2" fmla="*/ 1679211 h 1685256"/>
                <a:gd name="connsiteX3" fmla="*/ 169348 w 2063835"/>
                <a:gd name="connsiteY3" fmla="*/ 1482834 h 1685256"/>
                <a:gd name="connsiteX4" fmla="*/ 171729 w 2063835"/>
                <a:gd name="connsiteY4" fmla="*/ 1316148 h 1685256"/>
                <a:gd name="connsiteX5" fmla="*/ 170063 w 2063835"/>
                <a:gd name="connsiteY5" fmla="*/ 1249473 h 1685256"/>
                <a:gd name="connsiteX6" fmla="*/ 176492 w 2063835"/>
                <a:gd name="connsiteY6" fmla="*/ 1120885 h 1685256"/>
                <a:gd name="connsiteX7" fmla="*/ 190779 w 2063835"/>
                <a:gd name="connsiteY7" fmla="*/ 1054210 h 1685256"/>
                <a:gd name="connsiteX8" fmla="*/ 224117 w 2063835"/>
                <a:gd name="connsiteY8" fmla="*/ 897048 h 1685256"/>
                <a:gd name="connsiteX9" fmla="*/ 266979 w 2063835"/>
                <a:gd name="connsiteY9" fmla="*/ 801797 h 1685256"/>
                <a:gd name="connsiteX10" fmla="*/ 383659 w 2063835"/>
                <a:gd name="connsiteY10" fmla="*/ 668445 h 1685256"/>
                <a:gd name="connsiteX11" fmla="*/ 547967 w 2063835"/>
                <a:gd name="connsiteY11" fmla="*/ 590030 h 1685256"/>
                <a:gd name="connsiteX12" fmla="*/ 695604 w 2063835"/>
                <a:gd name="connsiteY12" fmla="*/ 546205 h 1685256"/>
                <a:gd name="connsiteX13" fmla="*/ 861178 w 2063835"/>
                <a:gd name="connsiteY13" fmla="*/ 509428 h 1685256"/>
                <a:gd name="connsiteX14" fmla="*/ 986117 w 2063835"/>
                <a:gd name="connsiteY14" fmla="*/ 501760 h 1685256"/>
                <a:gd name="connsiteX15" fmla="*/ 1202810 w 2063835"/>
                <a:gd name="connsiteY15" fmla="*/ 492234 h 1685256"/>
                <a:gd name="connsiteX16" fmla="*/ 1343305 w 2063835"/>
                <a:gd name="connsiteY16" fmla="*/ 508270 h 1685256"/>
                <a:gd name="connsiteX17" fmla="*/ 1507293 w 2063835"/>
                <a:gd name="connsiteY17" fmla="*/ 549548 h 1685256"/>
                <a:gd name="connsiteX18" fmla="*/ 1650223 w 2063835"/>
                <a:gd name="connsiteY18" fmla="*/ 620298 h 1685256"/>
                <a:gd name="connsiteX19" fmla="*/ 1800504 w 2063835"/>
                <a:gd name="connsiteY19" fmla="*/ 772645 h 1685256"/>
                <a:gd name="connsiteX20" fmla="*/ 1843367 w 2063835"/>
                <a:gd name="connsiteY20" fmla="*/ 841329 h 1685256"/>
                <a:gd name="connsiteX21" fmla="*/ 1880036 w 2063835"/>
                <a:gd name="connsiteY21" fmla="*/ 943406 h 1685256"/>
                <a:gd name="connsiteX22" fmla="*/ 1897021 w 2063835"/>
                <a:gd name="connsiteY22" fmla="*/ 1006115 h 1685256"/>
                <a:gd name="connsiteX23" fmla="*/ 1916705 w 2063835"/>
                <a:gd name="connsiteY23" fmla="*/ 1101202 h 1685256"/>
                <a:gd name="connsiteX24" fmla="*/ 1940998 w 2063835"/>
                <a:gd name="connsiteY24" fmla="*/ 1232804 h 1685256"/>
                <a:gd name="connsiteX25" fmla="*/ 1944646 w 2063835"/>
                <a:gd name="connsiteY25" fmla="*/ 1292335 h 1685256"/>
                <a:gd name="connsiteX26" fmla="*/ 1945760 w 2063835"/>
                <a:gd name="connsiteY26" fmla="*/ 1459023 h 1685256"/>
                <a:gd name="connsiteX27" fmla="*/ 1939966 w 2063835"/>
                <a:gd name="connsiteY27" fmla="*/ 1663024 h 1685256"/>
                <a:gd name="connsiteX28" fmla="*/ 1980764 w 2063835"/>
                <a:gd name="connsiteY28" fmla="*/ 1552923 h 1685256"/>
                <a:gd name="connsiteX29" fmla="*/ 1996164 w 2063835"/>
                <a:gd name="connsiteY29" fmla="*/ 1496489 h 1685256"/>
                <a:gd name="connsiteX30" fmla="*/ 2004025 w 2063835"/>
                <a:gd name="connsiteY30" fmla="*/ 1466882 h 1685256"/>
                <a:gd name="connsiteX31" fmla="*/ 2019579 w 2063835"/>
                <a:gd name="connsiteY31" fmla="*/ 1378060 h 1685256"/>
                <a:gd name="connsiteX32" fmla="*/ 2059580 w 2063835"/>
                <a:gd name="connsiteY32" fmla="*/ 1143430 h 1685256"/>
                <a:gd name="connsiteX33" fmla="*/ 2060858 w 2063835"/>
                <a:gd name="connsiteY33" fmla="*/ 925623 h 1685256"/>
                <a:gd name="connsiteX34" fmla="*/ 2043391 w 2063835"/>
                <a:gd name="connsiteY34" fmla="*/ 835135 h 1685256"/>
                <a:gd name="connsiteX35" fmla="*/ 1996247 w 2063835"/>
                <a:gd name="connsiteY35" fmla="*/ 639873 h 1685256"/>
                <a:gd name="connsiteX36" fmla="*/ 1868293 w 2063835"/>
                <a:gd name="connsiteY36" fmla="*/ 421747 h 1685256"/>
                <a:gd name="connsiteX37" fmla="*/ 1640469 w 2063835"/>
                <a:gd name="connsiteY37" fmla="*/ 188539 h 1685256"/>
                <a:gd name="connsiteX38" fmla="*/ 1402835 w 2063835"/>
                <a:gd name="connsiteY38" fmla="*/ 65992 h 1685256"/>
                <a:gd name="connsiteX39" fmla="*/ 1036123 w 2063835"/>
                <a:gd name="connsiteY39" fmla="*/ 1698 h 1685256"/>
                <a:gd name="connsiteX40" fmla="*/ 798070 w 2063835"/>
                <a:gd name="connsiteY40" fmla="*/ 24282 h 1685256"/>
                <a:gd name="connsiteX41" fmla="*/ 620038 w 2063835"/>
                <a:gd name="connsiteY41" fmla="*/ 80280 h 1685256"/>
                <a:gd name="connsiteX42" fmla="*/ 421279 w 2063835"/>
                <a:gd name="connsiteY42" fmla="*/ 210767 h 1685256"/>
                <a:gd name="connsiteX43" fmla="*/ 226499 w 2063835"/>
                <a:gd name="connsiteY43" fmla="*/ 392222 h 1685256"/>
                <a:gd name="connsiteX44" fmla="*/ 81241 w 2063835"/>
                <a:gd name="connsiteY44" fmla="*/ 635111 h 1685256"/>
                <a:gd name="connsiteX45" fmla="*/ 5042 w 2063835"/>
                <a:gd name="connsiteY45" fmla="*/ 851803 h 1685256"/>
                <a:gd name="connsiteX46" fmla="*/ 12185 w 2063835"/>
                <a:gd name="connsiteY46" fmla="*/ 1101835 h 1685256"/>
                <a:gd name="connsiteX47" fmla="*/ 52667 w 2063835"/>
                <a:gd name="connsiteY47" fmla="*/ 1337580 h 1685256"/>
                <a:gd name="connsiteX48" fmla="*/ 102673 w 2063835"/>
                <a:gd name="connsiteY48" fmla="*/ 1544748 h 1685256"/>
                <a:gd name="connsiteX0" fmla="*/ 102673 w 2063835"/>
                <a:gd name="connsiteY0" fmla="*/ 1544748 h 1685256"/>
                <a:gd name="connsiteX1" fmla="*/ 137512 w 2063835"/>
                <a:gd name="connsiteY1" fmla="*/ 1626988 h 1685256"/>
                <a:gd name="connsiteX2" fmla="*/ 180938 w 2063835"/>
                <a:gd name="connsiteY2" fmla="*/ 1679211 h 1685256"/>
                <a:gd name="connsiteX3" fmla="*/ 169348 w 2063835"/>
                <a:gd name="connsiteY3" fmla="*/ 1482834 h 1685256"/>
                <a:gd name="connsiteX4" fmla="*/ 171729 w 2063835"/>
                <a:gd name="connsiteY4" fmla="*/ 1316148 h 1685256"/>
                <a:gd name="connsiteX5" fmla="*/ 170063 w 2063835"/>
                <a:gd name="connsiteY5" fmla="*/ 1249473 h 1685256"/>
                <a:gd name="connsiteX6" fmla="*/ 176492 w 2063835"/>
                <a:gd name="connsiteY6" fmla="*/ 1120885 h 1685256"/>
                <a:gd name="connsiteX7" fmla="*/ 190779 w 2063835"/>
                <a:gd name="connsiteY7" fmla="*/ 1054210 h 1685256"/>
                <a:gd name="connsiteX8" fmla="*/ 224117 w 2063835"/>
                <a:gd name="connsiteY8" fmla="*/ 897048 h 1685256"/>
                <a:gd name="connsiteX9" fmla="*/ 266979 w 2063835"/>
                <a:gd name="connsiteY9" fmla="*/ 801797 h 1685256"/>
                <a:gd name="connsiteX10" fmla="*/ 383659 w 2063835"/>
                <a:gd name="connsiteY10" fmla="*/ 668445 h 1685256"/>
                <a:gd name="connsiteX11" fmla="*/ 547967 w 2063835"/>
                <a:gd name="connsiteY11" fmla="*/ 590030 h 1685256"/>
                <a:gd name="connsiteX12" fmla="*/ 695604 w 2063835"/>
                <a:gd name="connsiteY12" fmla="*/ 546205 h 1685256"/>
                <a:gd name="connsiteX13" fmla="*/ 861178 w 2063835"/>
                <a:gd name="connsiteY13" fmla="*/ 509428 h 1685256"/>
                <a:gd name="connsiteX14" fmla="*/ 986117 w 2063835"/>
                <a:gd name="connsiteY14" fmla="*/ 501760 h 1685256"/>
                <a:gd name="connsiteX15" fmla="*/ 1202810 w 2063835"/>
                <a:gd name="connsiteY15" fmla="*/ 492234 h 1685256"/>
                <a:gd name="connsiteX16" fmla="*/ 1343305 w 2063835"/>
                <a:gd name="connsiteY16" fmla="*/ 508270 h 1685256"/>
                <a:gd name="connsiteX17" fmla="*/ 1507293 w 2063835"/>
                <a:gd name="connsiteY17" fmla="*/ 549548 h 1685256"/>
                <a:gd name="connsiteX18" fmla="*/ 1650223 w 2063835"/>
                <a:gd name="connsiteY18" fmla="*/ 620298 h 1685256"/>
                <a:gd name="connsiteX19" fmla="*/ 1800504 w 2063835"/>
                <a:gd name="connsiteY19" fmla="*/ 772645 h 1685256"/>
                <a:gd name="connsiteX20" fmla="*/ 1843367 w 2063835"/>
                <a:gd name="connsiteY20" fmla="*/ 841329 h 1685256"/>
                <a:gd name="connsiteX21" fmla="*/ 1880036 w 2063835"/>
                <a:gd name="connsiteY21" fmla="*/ 943406 h 1685256"/>
                <a:gd name="connsiteX22" fmla="*/ 1897021 w 2063835"/>
                <a:gd name="connsiteY22" fmla="*/ 1006115 h 1685256"/>
                <a:gd name="connsiteX23" fmla="*/ 1916705 w 2063835"/>
                <a:gd name="connsiteY23" fmla="*/ 1101202 h 1685256"/>
                <a:gd name="connsiteX24" fmla="*/ 1940998 w 2063835"/>
                <a:gd name="connsiteY24" fmla="*/ 1232804 h 1685256"/>
                <a:gd name="connsiteX25" fmla="*/ 1944646 w 2063835"/>
                <a:gd name="connsiteY25" fmla="*/ 1292335 h 1685256"/>
                <a:gd name="connsiteX26" fmla="*/ 1945760 w 2063835"/>
                <a:gd name="connsiteY26" fmla="*/ 1459023 h 1685256"/>
                <a:gd name="connsiteX27" fmla="*/ 1939966 w 2063835"/>
                <a:gd name="connsiteY27" fmla="*/ 1663024 h 1685256"/>
                <a:gd name="connsiteX28" fmla="*/ 1982829 w 2063835"/>
                <a:gd name="connsiteY28" fmla="*/ 1552923 h 1685256"/>
                <a:gd name="connsiteX29" fmla="*/ 1996164 w 2063835"/>
                <a:gd name="connsiteY29" fmla="*/ 1496489 h 1685256"/>
                <a:gd name="connsiteX30" fmla="*/ 2004025 w 2063835"/>
                <a:gd name="connsiteY30" fmla="*/ 1466882 h 1685256"/>
                <a:gd name="connsiteX31" fmla="*/ 2019579 w 2063835"/>
                <a:gd name="connsiteY31" fmla="*/ 1378060 h 1685256"/>
                <a:gd name="connsiteX32" fmla="*/ 2059580 w 2063835"/>
                <a:gd name="connsiteY32" fmla="*/ 1143430 h 1685256"/>
                <a:gd name="connsiteX33" fmla="*/ 2060858 w 2063835"/>
                <a:gd name="connsiteY33" fmla="*/ 925623 h 1685256"/>
                <a:gd name="connsiteX34" fmla="*/ 2043391 w 2063835"/>
                <a:gd name="connsiteY34" fmla="*/ 835135 h 1685256"/>
                <a:gd name="connsiteX35" fmla="*/ 1996247 w 2063835"/>
                <a:gd name="connsiteY35" fmla="*/ 639873 h 1685256"/>
                <a:gd name="connsiteX36" fmla="*/ 1868293 w 2063835"/>
                <a:gd name="connsiteY36" fmla="*/ 421747 h 1685256"/>
                <a:gd name="connsiteX37" fmla="*/ 1640469 w 2063835"/>
                <a:gd name="connsiteY37" fmla="*/ 188539 h 1685256"/>
                <a:gd name="connsiteX38" fmla="*/ 1402835 w 2063835"/>
                <a:gd name="connsiteY38" fmla="*/ 65992 h 1685256"/>
                <a:gd name="connsiteX39" fmla="*/ 1036123 w 2063835"/>
                <a:gd name="connsiteY39" fmla="*/ 1698 h 1685256"/>
                <a:gd name="connsiteX40" fmla="*/ 798070 w 2063835"/>
                <a:gd name="connsiteY40" fmla="*/ 24282 h 1685256"/>
                <a:gd name="connsiteX41" fmla="*/ 620038 w 2063835"/>
                <a:gd name="connsiteY41" fmla="*/ 80280 h 1685256"/>
                <a:gd name="connsiteX42" fmla="*/ 421279 w 2063835"/>
                <a:gd name="connsiteY42" fmla="*/ 210767 h 1685256"/>
                <a:gd name="connsiteX43" fmla="*/ 226499 w 2063835"/>
                <a:gd name="connsiteY43" fmla="*/ 392222 h 1685256"/>
                <a:gd name="connsiteX44" fmla="*/ 81241 w 2063835"/>
                <a:gd name="connsiteY44" fmla="*/ 635111 h 1685256"/>
                <a:gd name="connsiteX45" fmla="*/ 5042 w 2063835"/>
                <a:gd name="connsiteY45" fmla="*/ 851803 h 1685256"/>
                <a:gd name="connsiteX46" fmla="*/ 12185 w 2063835"/>
                <a:gd name="connsiteY46" fmla="*/ 1101835 h 1685256"/>
                <a:gd name="connsiteX47" fmla="*/ 52667 w 2063835"/>
                <a:gd name="connsiteY47" fmla="*/ 1337580 h 1685256"/>
                <a:gd name="connsiteX48" fmla="*/ 102673 w 2063835"/>
                <a:gd name="connsiteY48" fmla="*/ 1544748 h 1685256"/>
                <a:gd name="connsiteX0" fmla="*/ 102673 w 2063835"/>
                <a:gd name="connsiteY0" fmla="*/ 1544748 h 1685256"/>
                <a:gd name="connsiteX1" fmla="*/ 137512 w 2063835"/>
                <a:gd name="connsiteY1" fmla="*/ 1626988 h 1685256"/>
                <a:gd name="connsiteX2" fmla="*/ 180938 w 2063835"/>
                <a:gd name="connsiteY2" fmla="*/ 1679211 h 1685256"/>
                <a:gd name="connsiteX3" fmla="*/ 169348 w 2063835"/>
                <a:gd name="connsiteY3" fmla="*/ 1482834 h 1685256"/>
                <a:gd name="connsiteX4" fmla="*/ 171729 w 2063835"/>
                <a:gd name="connsiteY4" fmla="*/ 1316148 h 1685256"/>
                <a:gd name="connsiteX5" fmla="*/ 170063 w 2063835"/>
                <a:gd name="connsiteY5" fmla="*/ 1249473 h 1685256"/>
                <a:gd name="connsiteX6" fmla="*/ 176492 w 2063835"/>
                <a:gd name="connsiteY6" fmla="*/ 1120885 h 1685256"/>
                <a:gd name="connsiteX7" fmla="*/ 190779 w 2063835"/>
                <a:gd name="connsiteY7" fmla="*/ 1054210 h 1685256"/>
                <a:gd name="connsiteX8" fmla="*/ 224117 w 2063835"/>
                <a:gd name="connsiteY8" fmla="*/ 897048 h 1685256"/>
                <a:gd name="connsiteX9" fmla="*/ 266979 w 2063835"/>
                <a:gd name="connsiteY9" fmla="*/ 801797 h 1685256"/>
                <a:gd name="connsiteX10" fmla="*/ 383659 w 2063835"/>
                <a:gd name="connsiteY10" fmla="*/ 668445 h 1685256"/>
                <a:gd name="connsiteX11" fmla="*/ 547967 w 2063835"/>
                <a:gd name="connsiteY11" fmla="*/ 590030 h 1685256"/>
                <a:gd name="connsiteX12" fmla="*/ 695604 w 2063835"/>
                <a:gd name="connsiteY12" fmla="*/ 546205 h 1685256"/>
                <a:gd name="connsiteX13" fmla="*/ 861178 w 2063835"/>
                <a:gd name="connsiteY13" fmla="*/ 509428 h 1685256"/>
                <a:gd name="connsiteX14" fmla="*/ 986117 w 2063835"/>
                <a:gd name="connsiteY14" fmla="*/ 501760 h 1685256"/>
                <a:gd name="connsiteX15" fmla="*/ 1202810 w 2063835"/>
                <a:gd name="connsiteY15" fmla="*/ 492234 h 1685256"/>
                <a:gd name="connsiteX16" fmla="*/ 1343305 w 2063835"/>
                <a:gd name="connsiteY16" fmla="*/ 508270 h 1685256"/>
                <a:gd name="connsiteX17" fmla="*/ 1507293 w 2063835"/>
                <a:gd name="connsiteY17" fmla="*/ 549548 h 1685256"/>
                <a:gd name="connsiteX18" fmla="*/ 1650223 w 2063835"/>
                <a:gd name="connsiteY18" fmla="*/ 620298 h 1685256"/>
                <a:gd name="connsiteX19" fmla="*/ 1800504 w 2063835"/>
                <a:gd name="connsiteY19" fmla="*/ 772645 h 1685256"/>
                <a:gd name="connsiteX20" fmla="*/ 1843367 w 2063835"/>
                <a:gd name="connsiteY20" fmla="*/ 841329 h 1685256"/>
                <a:gd name="connsiteX21" fmla="*/ 1880036 w 2063835"/>
                <a:gd name="connsiteY21" fmla="*/ 943406 h 1685256"/>
                <a:gd name="connsiteX22" fmla="*/ 1897021 w 2063835"/>
                <a:gd name="connsiteY22" fmla="*/ 1006115 h 1685256"/>
                <a:gd name="connsiteX23" fmla="*/ 1916705 w 2063835"/>
                <a:gd name="connsiteY23" fmla="*/ 1101202 h 1685256"/>
                <a:gd name="connsiteX24" fmla="*/ 1940998 w 2063835"/>
                <a:gd name="connsiteY24" fmla="*/ 1232804 h 1685256"/>
                <a:gd name="connsiteX25" fmla="*/ 1945760 w 2063835"/>
                <a:gd name="connsiteY25" fmla="*/ 1459023 h 1685256"/>
                <a:gd name="connsiteX26" fmla="*/ 1939966 w 2063835"/>
                <a:gd name="connsiteY26" fmla="*/ 1663024 h 1685256"/>
                <a:gd name="connsiteX27" fmla="*/ 1982829 w 2063835"/>
                <a:gd name="connsiteY27" fmla="*/ 1552923 h 1685256"/>
                <a:gd name="connsiteX28" fmla="*/ 1996164 w 2063835"/>
                <a:gd name="connsiteY28" fmla="*/ 1496489 h 1685256"/>
                <a:gd name="connsiteX29" fmla="*/ 2004025 w 2063835"/>
                <a:gd name="connsiteY29" fmla="*/ 1466882 h 1685256"/>
                <a:gd name="connsiteX30" fmla="*/ 2019579 w 2063835"/>
                <a:gd name="connsiteY30" fmla="*/ 1378060 h 1685256"/>
                <a:gd name="connsiteX31" fmla="*/ 2059580 w 2063835"/>
                <a:gd name="connsiteY31" fmla="*/ 1143430 h 1685256"/>
                <a:gd name="connsiteX32" fmla="*/ 2060858 w 2063835"/>
                <a:gd name="connsiteY32" fmla="*/ 925623 h 1685256"/>
                <a:gd name="connsiteX33" fmla="*/ 2043391 w 2063835"/>
                <a:gd name="connsiteY33" fmla="*/ 835135 h 1685256"/>
                <a:gd name="connsiteX34" fmla="*/ 1996247 w 2063835"/>
                <a:gd name="connsiteY34" fmla="*/ 639873 h 1685256"/>
                <a:gd name="connsiteX35" fmla="*/ 1868293 w 2063835"/>
                <a:gd name="connsiteY35" fmla="*/ 421747 h 1685256"/>
                <a:gd name="connsiteX36" fmla="*/ 1640469 w 2063835"/>
                <a:gd name="connsiteY36" fmla="*/ 188539 h 1685256"/>
                <a:gd name="connsiteX37" fmla="*/ 1402835 w 2063835"/>
                <a:gd name="connsiteY37" fmla="*/ 65992 h 1685256"/>
                <a:gd name="connsiteX38" fmla="*/ 1036123 w 2063835"/>
                <a:gd name="connsiteY38" fmla="*/ 1698 h 1685256"/>
                <a:gd name="connsiteX39" fmla="*/ 798070 w 2063835"/>
                <a:gd name="connsiteY39" fmla="*/ 24282 h 1685256"/>
                <a:gd name="connsiteX40" fmla="*/ 620038 w 2063835"/>
                <a:gd name="connsiteY40" fmla="*/ 80280 h 1685256"/>
                <a:gd name="connsiteX41" fmla="*/ 421279 w 2063835"/>
                <a:gd name="connsiteY41" fmla="*/ 210767 h 1685256"/>
                <a:gd name="connsiteX42" fmla="*/ 226499 w 2063835"/>
                <a:gd name="connsiteY42" fmla="*/ 392222 h 1685256"/>
                <a:gd name="connsiteX43" fmla="*/ 81241 w 2063835"/>
                <a:gd name="connsiteY43" fmla="*/ 635111 h 1685256"/>
                <a:gd name="connsiteX44" fmla="*/ 5042 w 2063835"/>
                <a:gd name="connsiteY44" fmla="*/ 851803 h 1685256"/>
                <a:gd name="connsiteX45" fmla="*/ 12185 w 2063835"/>
                <a:gd name="connsiteY45" fmla="*/ 1101835 h 1685256"/>
                <a:gd name="connsiteX46" fmla="*/ 52667 w 2063835"/>
                <a:gd name="connsiteY46" fmla="*/ 1337580 h 1685256"/>
                <a:gd name="connsiteX47" fmla="*/ 102673 w 2063835"/>
                <a:gd name="connsiteY47" fmla="*/ 1544748 h 1685256"/>
                <a:gd name="connsiteX0" fmla="*/ 102673 w 2063835"/>
                <a:gd name="connsiteY0" fmla="*/ 1544748 h 1685256"/>
                <a:gd name="connsiteX1" fmla="*/ 137512 w 2063835"/>
                <a:gd name="connsiteY1" fmla="*/ 1626988 h 1685256"/>
                <a:gd name="connsiteX2" fmla="*/ 180938 w 2063835"/>
                <a:gd name="connsiteY2" fmla="*/ 1679211 h 1685256"/>
                <a:gd name="connsiteX3" fmla="*/ 169348 w 2063835"/>
                <a:gd name="connsiteY3" fmla="*/ 1482834 h 1685256"/>
                <a:gd name="connsiteX4" fmla="*/ 171729 w 2063835"/>
                <a:gd name="connsiteY4" fmla="*/ 1316148 h 1685256"/>
                <a:gd name="connsiteX5" fmla="*/ 170063 w 2063835"/>
                <a:gd name="connsiteY5" fmla="*/ 1249473 h 1685256"/>
                <a:gd name="connsiteX6" fmla="*/ 176492 w 2063835"/>
                <a:gd name="connsiteY6" fmla="*/ 1120885 h 1685256"/>
                <a:gd name="connsiteX7" fmla="*/ 224117 w 2063835"/>
                <a:gd name="connsiteY7" fmla="*/ 897048 h 1685256"/>
                <a:gd name="connsiteX8" fmla="*/ 266979 w 2063835"/>
                <a:gd name="connsiteY8" fmla="*/ 801797 h 1685256"/>
                <a:gd name="connsiteX9" fmla="*/ 383659 w 2063835"/>
                <a:gd name="connsiteY9" fmla="*/ 668445 h 1685256"/>
                <a:gd name="connsiteX10" fmla="*/ 547967 w 2063835"/>
                <a:gd name="connsiteY10" fmla="*/ 590030 h 1685256"/>
                <a:gd name="connsiteX11" fmla="*/ 695604 w 2063835"/>
                <a:gd name="connsiteY11" fmla="*/ 546205 h 1685256"/>
                <a:gd name="connsiteX12" fmla="*/ 861178 w 2063835"/>
                <a:gd name="connsiteY12" fmla="*/ 509428 h 1685256"/>
                <a:gd name="connsiteX13" fmla="*/ 986117 w 2063835"/>
                <a:gd name="connsiteY13" fmla="*/ 501760 h 1685256"/>
                <a:gd name="connsiteX14" fmla="*/ 1202810 w 2063835"/>
                <a:gd name="connsiteY14" fmla="*/ 492234 h 1685256"/>
                <a:gd name="connsiteX15" fmla="*/ 1343305 w 2063835"/>
                <a:gd name="connsiteY15" fmla="*/ 508270 h 1685256"/>
                <a:gd name="connsiteX16" fmla="*/ 1507293 w 2063835"/>
                <a:gd name="connsiteY16" fmla="*/ 549548 h 1685256"/>
                <a:gd name="connsiteX17" fmla="*/ 1650223 w 2063835"/>
                <a:gd name="connsiteY17" fmla="*/ 620298 h 1685256"/>
                <a:gd name="connsiteX18" fmla="*/ 1800504 w 2063835"/>
                <a:gd name="connsiteY18" fmla="*/ 772645 h 1685256"/>
                <a:gd name="connsiteX19" fmla="*/ 1843367 w 2063835"/>
                <a:gd name="connsiteY19" fmla="*/ 841329 h 1685256"/>
                <a:gd name="connsiteX20" fmla="*/ 1880036 w 2063835"/>
                <a:gd name="connsiteY20" fmla="*/ 943406 h 1685256"/>
                <a:gd name="connsiteX21" fmla="*/ 1897021 w 2063835"/>
                <a:gd name="connsiteY21" fmla="*/ 1006115 h 1685256"/>
                <a:gd name="connsiteX22" fmla="*/ 1916705 w 2063835"/>
                <a:gd name="connsiteY22" fmla="*/ 1101202 h 1685256"/>
                <a:gd name="connsiteX23" fmla="*/ 1940998 w 2063835"/>
                <a:gd name="connsiteY23" fmla="*/ 1232804 h 1685256"/>
                <a:gd name="connsiteX24" fmla="*/ 1945760 w 2063835"/>
                <a:gd name="connsiteY24" fmla="*/ 1459023 h 1685256"/>
                <a:gd name="connsiteX25" fmla="*/ 1939966 w 2063835"/>
                <a:gd name="connsiteY25" fmla="*/ 1663024 h 1685256"/>
                <a:gd name="connsiteX26" fmla="*/ 1982829 w 2063835"/>
                <a:gd name="connsiteY26" fmla="*/ 1552923 h 1685256"/>
                <a:gd name="connsiteX27" fmla="*/ 1996164 w 2063835"/>
                <a:gd name="connsiteY27" fmla="*/ 1496489 h 1685256"/>
                <a:gd name="connsiteX28" fmla="*/ 2004025 w 2063835"/>
                <a:gd name="connsiteY28" fmla="*/ 1466882 h 1685256"/>
                <a:gd name="connsiteX29" fmla="*/ 2019579 w 2063835"/>
                <a:gd name="connsiteY29" fmla="*/ 1378060 h 1685256"/>
                <a:gd name="connsiteX30" fmla="*/ 2059580 w 2063835"/>
                <a:gd name="connsiteY30" fmla="*/ 1143430 h 1685256"/>
                <a:gd name="connsiteX31" fmla="*/ 2060858 w 2063835"/>
                <a:gd name="connsiteY31" fmla="*/ 925623 h 1685256"/>
                <a:gd name="connsiteX32" fmla="*/ 2043391 w 2063835"/>
                <a:gd name="connsiteY32" fmla="*/ 835135 h 1685256"/>
                <a:gd name="connsiteX33" fmla="*/ 1996247 w 2063835"/>
                <a:gd name="connsiteY33" fmla="*/ 639873 h 1685256"/>
                <a:gd name="connsiteX34" fmla="*/ 1868293 w 2063835"/>
                <a:gd name="connsiteY34" fmla="*/ 421747 h 1685256"/>
                <a:gd name="connsiteX35" fmla="*/ 1640469 w 2063835"/>
                <a:gd name="connsiteY35" fmla="*/ 188539 h 1685256"/>
                <a:gd name="connsiteX36" fmla="*/ 1402835 w 2063835"/>
                <a:gd name="connsiteY36" fmla="*/ 65992 h 1685256"/>
                <a:gd name="connsiteX37" fmla="*/ 1036123 w 2063835"/>
                <a:gd name="connsiteY37" fmla="*/ 1698 h 1685256"/>
                <a:gd name="connsiteX38" fmla="*/ 798070 w 2063835"/>
                <a:gd name="connsiteY38" fmla="*/ 24282 h 1685256"/>
                <a:gd name="connsiteX39" fmla="*/ 620038 w 2063835"/>
                <a:gd name="connsiteY39" fmla="*/ 80280 h 1685256"/>
                <a:gd name="connsiteX40" fmla="*/ 421279 w 2063835"/>
                <a:gd name="connsiteY40" fmla="*/ 210767 h 1685256"/>
                <a:gd name="connsiteX41" fmla="*/ 226499 w 2063835"/>
                <a:gd name="connsiteY41" fmla="*/ 392222 h 1685256"/>
                <a:gd name="connsiteX42" fmla="*/ 81241 w 2063835"/>
                <a:gd name="connsiteY42" fmla="*/ 635111 h 1685256"/>
                <a:gd name="connsiteX43" fmla="*/ 5042 w 2063835"/>
                <a:gd name="connsiteY43" fmla="*/ 851803 h 1685256"/>
                <a:gd name="connsiteX44" fmla="*/ 12185 w 2063835"/>
                <a:gd name="connsiteY44" fmla="*/ 1101835 h 1685256"/>
                <a:gd name="connsiteX45" fmla="*/ 52667 w 2063835"/>
                <a:gd name="connsiteY45" fmla="*/ 1337580 h 1685256"/>
                <a:gd name="connsiteX46" fmla="*/ 102673 w 2063835"/>
                <a:gd name="connsiteY46" fmla="*/ 1544748 h 1685256"/>
                <a:gd name="connsiteX0" fmla="*/ 102673 w 2063835"/>
                <a:gd name="connsiteY0" fmla="*/ 1544748 h 1685256"/>
                <a:gd name="connsiteX1" fmla="*/ 144738 w 2063835"/>
                <a:gd name="connsiteY1" fmla="*/ 1626988 h 1685256"/>
                <a:gd name="connsiteX2" fmla="*/ 180938 w 2063835"/>
                <a:gd name="connsiteY2" fmla="*/ 1679211 h 1685256"/>
                <a:gd name="connsiteX3" fmla="*/ 169348 w 2063835"/>
                <a:gd name="connsiteY3" fmla="*/ 1482834 h 1685256"/>
                <a:gd name="connsiteX4" fmla="*/ 171729 w 2063835"/>
                <a:gd name="connsiteY4" fmla="*/ 1316148 h 1685256"/>
                <a:gd name="connsiteX5" fmla="*/ 170063 w 2063835"/>
                <a:gd name="connsiteY5" fmla="*/ 1249473 h 1685256"/>
                <a:gd name="connsiteX6" fmla="*/ 176492 w 2063835"/>
                <a:gd name="connsiteY6" fmla="*/ 1120885 h 1685256"/>
                <a:gd name="connsiteX7" fmla="*/ 224117 w 2063835"/>
                <a:gd name="connsiteY7" fmla="*/ 897048 h 1685256"/>
                <a:gd name="connsiteX8" fmla="*/ 266979 w 2063835"/>
                <a:gd name="connsiteY8" fmla="*/ 801797 h 1685256"/>
                <a:gd name="connsiteX9" fmla="*/ 383659 w 2063835"/>
                <a:gd name="connsiteY9" fmla="*/ 668445 h 1685256"/>
                <a:gd name="connsiteX10" fmla="*/ 547967 w 2063835"/>
                <a:gd name="connsiteY10" fmla="*/ 590030 h 1685256"/>
                <a:gd name="connsiteX11" fmla="*/ 695604 w 2063835"/>
                <a:gd name="connsiteY11" fmla="*/ 546205 h 1685256"/>
                <a:gd name="connsiteX12" fmla="*/ 861178 w 2063835"/>
                <a:gd name="connsiteY12" fmla="*/ 509428 h 1685256"/>
                <a:gd name="connsiteX13" fmla="*/ 986117 w 2063835"/>
                <a:gd name="connsiteY13" fmla="*/ 501760 h 1685256"/>
                <a:gd name="connsiteX14" fmla="*/ 1202810 w 2063835"/>
                <a:gd name="connsiteY14" fmla="*/ 492234 h 1685256"/>
                <a:gd name="connsiteX15" fmla="*/ 1343305 w 2063835"/>
                <a:gd name="connsiteY15" fmla="*/ 508270 h 1685256"/>
                <a:gd name="connsiteX16" fmla="*/ 1507293 w 2063835"/>
                <a:gd name="connsiteY16" fmla="*/ 549548 h 1685256"/>
                <a:gd name="connsiteX17" fmla="*/ 1650223 w 2063835"/>
                <a:gd name="connsiteY17" fmla="*/ 620298 h 1685256"/>
                <a:gd name="connsiteX18" fmla="*/ 1800504 w 2063835"/>
                <a:gd name="connsiteY18" fmla="*/ 772645 h 1685256"/>
                <a:gd name="connsiteX19" fmla="*/ 1843367 w 2063835"/>
                <a:gd name="connsiteY19" fmla="*/ 841329 h 1685256"/>
                <a:gd name="connsiteX20" fmla="*/ 1880036 w 2063835"/>
                <a:gd name="connsiteY20" fmla="*/ 943406 h 1685256"/>
                <a:gd name="connsiteX21" fmla="*/ 1897021 w 2063835"/>
                <a:gd name="connsiteY21" fmla="*/ 1006115 h 1685256"/>
                <a:gd name="connsiteX22" fmla="*/ 1916705 w 2063835"/>
                <a:gd name="connsiteY22" fmla="*/ 1101202 h 1685256"/>
                <a:gd name="connsiteX23" fmla="*/ 1940998 w 2063835"/>
                <a:gd name="connsiteY23" fmla="*/ 1232804 h 1685256"/>
                <a:gd name="connsiteX24" fmla="*/ 1945760 w 2063835"/>
                <a:gd name="connsiteY24" fmla="*/ 1459023 h 1685256"/>
                <a:gd name="connsiteX25" fmla="*/ 1939966 w 2063835"/>
                <a:gd name="connsiteY25" fmla="*/ 1663024 h 1685256"/>
                <a:gd name="connsiteX26" fmla="*/ 1982829 w 2063835"/>
                <a:gd name="connsiteY26" fmla="*/ 1552923 h 1685256"/>
                <a:gd name="connsiteX27" fmla="*/ 1996164 w 2063835"/>
                <a:gd name="connsiteY27" fmla="*/ 1496489 h 1685256"/>
                <a:gd name="connsiteX28" fmla="*/ 2004025 w 2063835"/>
                <a:gd name="connsiteY28" fmla="*/ 1466882 h 1685256"/>
                <a:gd name="connsiteX29" fmla="*/ 2019579 w 2063835"/>
                <a:gd name="connsiteY29" fmla="*/ 1378060 h 1685256"/>
                <a:gd name="connsiteX30" fmla="*/ 2059580 w 2063835"/>
                <a:gd name="connsiteY30" fmla="*/ 1143430 h 1685256"/>
                <a:gd name="connsiteX31" fmla="*/ 2060858 w 2063835"/>
                <a:gd name="connsiteY31" fmla="*/ 925623 h 1685256"/>
                <a:gd name="connsiteX32" fmla="*/ 2043391 w 2063835"/>
                <a:gd name="connsiteY32" fmla="*/ 835135 h 1685256"/>
                <a:gd name="connsiteX33" fmla="*/ 1996247 w 2063835"/>
                <a:gd name="connsiteY33" fmla="*/ 639873 h 1685256"/>
                <a:gd name="connsiteX34" fmla="*/ 1868293 w 2063835"/>
                <a:gd name="connsiteY34" fmla="*/ 421747 h 1685256"/>
                <a:gd name="connsiteX35" fmla="*/ 1640469 w 2063835"/>
                <a:gd name="connsiteY35" fmla="*/ 188539 h 1685256"/>
                <a:gd name="connsiteX36" fmla="*/ 1402835 w 2063835"/>
                <a:gd name="connsiteY36" fmla="*/ 65992 h 1685256"/>
                <a:gd name="connsiteX37" fmla="*/ 1036123 w 2063835"/>
                <a:gd name="connsiteY37" fmla="*/ 1698 h 1685256"/>
                <a:gd name="connsiteX38" fmla="*/ 798070 w 2063835"/>
                <a:gd name="connsiteY38" fmla="*/ 24282 h 1685256"/>
                <a:gd name="connsiteX39" fmla="*/ 620038 w 2063835"/>
                <a:gd name="connsiteY39" fmla="*/ 80280 h 1685256"/>
                <a:gd name="connsiteX40" fmla="*/ 421279 w 2063835"/>
                <a:gd name="connsiteY40" fmla="*/ 210767 h 1685256"/>
                <a:gd name="connsiteX41" fmla="*/ 226499 w 2063835"/>
                <a:gd name="connsiteY41" fmla="*/ 392222 h 1685256"/>
                <a:gd name="connsiteX42" fmla="*/ 81241 w 2063835"/>
                <a:gd name="connsiteY42" fmla="*/ 635111 h 1685256"/>
                <a:gd name="connsiteX43" fmla="*/ 5042 w 2063835"/>
                <a:gd name="connsiteY43" fmla="*/ 851803 h 1685256"/>
                <a:gd name="connsiteX44" fmla="*/ 12185 w 2063835"/>
                <a:gd name="connsiteY44" fmla="*/ 1101835 h 1685256"/>
                <a:gd name="connsiteX45" fmla="*/ 52667 w 2063835"/>
                <a:gd name="connsiteY45" fmla="*/ 1337580 h 1685256"/>
                <a:gd name="connsiteX46" fmla="*/ 102673 w 2063835"/>
                <a:gd name="connsiteY46" fmla="*/ 1544748 h 1685256"/>
                <a:gd name="connsiteX0" fmla="*/ 107834 w 2063835"/>
                <a:gd name="connsiteY0" fmla="*/ 1541651 h 1685296"/>
                <a:gd name="connsiteX1" fmla="*/ 144738 w 2063835"/>
                <a:gd name="connsiteY1" fmla="*/ 1626988 h 1685296"/>
                <a:gd name="connsiteX2" fmla="*/ 180938 w 2063835"/>
                <a:gd name="connsiteY2" fmla="*/ 1679211 h 1685296"/>
                <a:gd name="connsiteX3" fmla="*/ 169348 w 2063835"/>
                <a:gd name="connsiteY3" fmla="*/ 1482834 h 1685296"/>
                <a:gd name="connsiteX4" fmla="*/ 171729 w 2063835"/>
                <a:gd name="connsiteY4" fmla="*/ 1316148 h 1685296"/>
                <a:gd name="connsiteX5" fmla="*/ 170063 w 2063835"/>
                <a:gd name="connsiteY5" fmla="*/ 1249473 h 1685296"/>
                <a:gd name="connsiteX6" fmla="*/ 176492 w 2063835"/>
                <a:gd name="connsiteY6" fmla="*/ 1120885 h 1685296"/>
                <a:gd name="connsiteX7" fmla="*/ 224117 w 2063835"/>
                <a:gd name="connsiteY7" fmla="*/ 897048 h 1685296"/>
                <a:gd name="connsiteX8" fmla="*/ 266979 w 2063835"/>
                <a:gd name="connsiteY8" fmla="*/ 801797 h 1685296"/>
                <a:gd name="connsiteX9" fmla="*/ 383659 w 2063835"/>
                <a:gd name="connsiteY9" fmla="*/ 668445 h 1685296"/>
                <a:gd name="connsiteX10" fmla="*/ 547967 w 2063835"/>
                <a:gd name="connsiteY10" fmla="*/ 590030 h 1685296"/>
                <a:gd name="connsiteX11" fmla="*/ 695604 w 2063835"/>
                <a:gd name="connsiteY11" fmla="*/ 546205 h 1685296"/>
                <a:gd name="connsiteX12" fmla="*/ 861178 w 2063835"/>
                <a:gd name="connsiteY12" fmla="*/ 509428 h 1685296"/>
                <a:gd name="connsiteX13" fmla="*/ 986117 w 2063835"/>
                <a:gd name="connsiteY13" fmla="*/ 501760 h 1685296"/>
                <a:gd name="connsiteX14" fmla="*/ 1202810 w 2063835"/>
                <a:gd name="connsiteY14" fmla="*/ 492234 h 1685296"/>
                <a:gd name="connsiteX15" fmla="*/ 1343305 w 2063835"/>
                <a:gd name="connsiteY15" fmla="*/ 508270 h 1685296"/>
                <a:gd name="connsiteX16" fmla="*/ 1507293 w 2063835"/>
                <a:gd name="connsiteY16" fmla="*/ 549548 h 1685296"/>
                <a:gd name="connsiteX17" fmla="*/ 1650223 w 2063835"/>
                <a:gd name="connsiteY17" fmla="*/ 620298 h 1685296"/>
                <a:gd name="connsiteX18" fmla="*/ 1800504 w 2063835"/>
                <a:gd name="connsiteY18" fmla="*/ 772645 h 1685296"/>
                <a:gd name="connsiteX19" fmla="*/ 1843367 w 2063835"/>
                <a:gd name="connsiteY19" fmla="*/ 841329 h 1685296"/>
                <a:gd name="connsiteX20" fmla="*/ 1880036 w 2063835"/>
                <a:gd name="connsiteY20" fmla="*/ 943406 h 1685296"/>
                <a:gd name="connsiteX21" fmla="*/ 1897021 w 2063835"/>
                <a:gd name="connsiteY21" fmla="*/ 1006115 h 1685296"/>
                <a:gd name="connsiteX22" fmla="*/ 1916705 w 2063835"/>
                <a:gd name="connsiteY22" fmla="*/ 1101202 h 1685296"/>
                <a:gd name="connsiteX23" fmla="*/ 1940998 w 2063835"/>
                <a:gd name="connsiteY23" fmla="*/ 1232804 h 1685296"/>
                <a:gd name="connsiteX24" fmla="*/ 1945760 w 2063835"/>
                <a:gd name="connsiteY24" fmla="*/ 1459023 h 1685296"/>
                <a:gd name="connsiteX25" fmla="*/ 1939966 w 2063835"/>
                <a:gd name="connsiteY25" fmla="*/ 1663024 h 1685296"/>
                <a:gd name="connsiteX26" fmla="*/ 1982829 w 2063835"/>
                <a:gd name="connsiteY26" fmla="*/ 1552923 h 1685296"/>
                <a:gd name="connsiteX27" fmla="*/ 1996164 w 2063835"/>
                <a:gd name="connsiteY27" fmla="*/ 1496489 h 1685296"/>
                <a:gd name="connsiteX28" fmla="*/ 2004025 w 2063835"/>
                <a:gd name="connsiteY28" fmla="*/ 1466882 h 1685296"/>
                <a:gd name="connsiteX29" fmla="*/ 2019579 w 2063835"/>
                <a:gd name="connsiteY29" fmla="*/ 1378060 h 1685296"/>
                <a:gd name="connsiteX30" fmla="*/ 2059580 w 2063835"/>
                <a:gd name="connsiteY30" fmla="*/ 1143430 h 1685296"/>
                <a:gd name="connsiteX31" fmla="*/ 2060858 w 2063835"/>
                <a:gd name="connsiteY31" fmla="*/ 925623 h 1685296"/>
                <a:gd name="connsiteX32" fmla="*/ 2043391 w 2063835"/>
                <a:gd name="connsiteY32" fmla="*/ 835135 h 1685296"/>
                <a:gd name="connsiteX33" fmla="*/ 1996247 w 2063835"/>
                <a:gd name="connsiteY33" fmla="*/ 639873 h 1685296"/>
                <a:gd name="connsiteX34" fmla="*/ 1868293 w 2063835"/>
                <a:gd name="connsiteY34" fmla="*/ 421747 h 1685296"/>
                <a:gd name="connsiteX35" fmla="*/ 1640469 w 2063835"/>
                <a:gd name="connsiteY35" fmla="*/ 188539 h 1685296"/>
                <a:gd name="connsiteX36" fmla="*/ 1402835 w 2063835"/>
                <a:gd name="connsiteY36" fmla="*/ 65992 h 1685296"/>
                <a:gd name="connsiteX37" fmla="*/ 1036123 w 2063835"/>
                <a:gd name="connsiteY37" fmla="*/ 1698 h 1685296"/>
                <a:gd name="connsiteX38" fmla="*/ 798070 w 2063835"/>
                <a:gd name="connsiteY38" fmla="*/ 24282 h 1685296"/>
                <a:gd name="connsiteX39" fmla="*/ 620038 w 2063835"/>
                <a:gd name="connsiteY39" fmla="*/ 80280 h 1685296"/>
                <a:gd name="connsiteX40" fmla="*/ 421279 w 2063835"/>
                <a:gd name="connsiteY40" fmla="*/ 210767 h 1685296"/>
                <a:gd name="connsiteX41" fmla="*/ 226499 w 2063835"/>
                <a:gd name="connsiteY41" fmla="*/ 392222 h 1685296"/>
                <a:gd name="connsiteX42" fmla="*/ 81241 w 2063835"/>
                <a:gd name="connsiteY42" fmla="*/ 635111 h 1685296"/>
                <a:gd name="connsiteX43" fmla="*/ 5042 w 2063835"/>
                <a:gd name="connsiteY43" fmla="*/ 851803 h 1685296"/>
                <a:gd name="connsiteX44" fmla="*/ 12185 w 2063835"/>
                <a:gd name="connsiteY44" fmla="*/ 1101835 h 1685296"/>
                <a:gd name="connsiteX45" fmla="*/ 52667 w 2063835"/>
                <a:gd name="connsiteY45" fmla="*/ 1337580 h 1685296"/>
                <a:gd name="connsiteX46" fmla="*/ 107834 w 2063835"/>
                <a:gd name="connsiteY46" fmla="*/ 1541651 h 1685296"/>
                <a:gd name="connsiteX0" fmla="*/ 107834 w 2063460"/>
                <a:gd name="connsiteY0" fmla="*/ 1541651 h 1685296"/>
                <a:gd name="connsiteX1" fmla="*/ 144738 w 2063460"/>
                <a:gd name="connsiteY1" fmla="*/ 1626988 h 1685296"/>
                <a:gd name="connsiteX2" fmla="*/ 180938 w 2063460"/>
                <a:gd name="connsiteY2" fmla="*/ 1679211 h 1685296"/>
                <a:gd name="connsiteX3" fmla="*/ 169348 w 2063460"/>
                <a:gd name="connsiteY3" fmla="*/ 1482834 h 1685296"/>
                <a:gd name="connsiteX4" fmla="*/ 171729 w 2063460"/>
                <a:gd name="connsiteY4" fmla="*/ 1316148 h 1685296"/>
                <a:gd name="connsiteX5" fmla="*/ 170063 w 2063460"/>
                <a:gd name="connsiteY5" fmla="*/ 1249473 h 1685296"/>
                <a:gd name="connsiteX6" fmla="*/ 176492 w 2063460"/>
                <a:gd name="connsiteY6" fmla="*/ 1120885 h 1685296"/>
                <a:gd name="connsiteX7" fmla="*/ 224117 w 2063460"/>
                <a:gd name="connsiteY7" fmla="*/ 897048 h 1685296"/>
                <a:gd name="connsiteX8" fmla="*/ 266979 w 2063460"/>
                <a:gd name="connsiteY8" fmla="*/ 801797 h 1685296"/>
                <a:gd name="connsiteX9" fmla="*/ 383659 w 2063460"/>
                <a:gd name="connsiteY9" fmla="*/ 668445 h 1685296"/>
                <a:gd name="connsiteX10" fmla="*/ 547967 w 2063460"/>
                <a:gd name="connsiteY10" fmla="*/ 590030 h 1685296"/>
                <a:gd name="connsiteX11" fmla="*/ 695604 w 2063460"/>
                <a:gd name="connsiteY11" fmla="*/ 546205 h 1685296"/>
                <a:gd name="connsiteX12" fmla="*/ 861178 w 2063460"/>
                <a:gd name="connsiteY12" fmla="*/ 509428 h 1685296"/>
                <a:gd name="connsiteX13" fmla="*/ 986117 w 2063460"/>
                <a:gd name="connsiteY13" fmla="*/ 501760 h 1685296"/>
                <a:gd name="connsiteX14" fmla="*/ 1202810 w 2063460"/>
                <a:gd name="connsiteY14" fmla="*/ 492234 h 1685296"/>
                <a:gd name="connsiteX15" fmla="*/ 1343305 w 2063460"/>
                <a:gd name="connsiteY15" fmla="*/ 508270 h 1685296"/>
                <a:gd name="connsiteX16" fmla="*/ 1507293 w 2063460"/>
                <a:gd name="connsiteY16" fmla="*/ 549548 h 1685296"/>
                <a:gd name="connsiteX17" fmla="*/ 1650223 w 2063460"/>
                <a:gd name="connsiteY17" fmla="*/ 620298 h 1685296"/>
                <a:gd name="connsiteX18" fmla="*/ 1800504 w 2063460"/>
                <a:gd name="connsiteY18" fmla="*/ 772645 h 1685296"/>
                <a:gd name="connsiteX19" fmla="*/ 1843367 w 2063460"/>
                <a:gd name="connsiteY19" fmla="*/ 841329 h 1685296"/>
                <a:gd name="connsiteX20" fmla="*/ 1880036 w 2063460"/>
                <a:gd name="connsiteY20" fmla="*/ 943406 h 1685296"/>
                <a:gd name="connsiteX21" fmla="*/ 1897021 w 2063460"/>
                <a:gd name="connsiteY21" fmla="*/ 1006115 h 1685296"/>
                <a:gd name="connsiteX22" fmla="*/ 1916705 w 2063460"/>
                <a:gd name="connsiteY22" fmla="*/ 1101202 h 1685296"/>
                <a:gd name="connsiteX23" fmla="*/ 1940998 w 2063460"/>
                <a:gd name="connsiteY23" fmla="*/ 1232804 h 1685296"/>
                <a:gd name="connsiteX24" fmla="*/ 1945760 w 2063460"/>
                <a:gd name="connsiteY24" fmla="*/ 1459023 h 1685296"/>
                <a:gd name="connsiteX25" fmla="*/ 1939966 w 2063460"/>
                <a:gd name="connsiteY25" fmla="*/ 1663024 h 1685296"/>
                <a:gd name="connsiteX26" fmla="*/ 1982829 w 2063460"/>
                <a:gd name="connsiteY26" fmla="*/ 1552923 h 1685296"/>
                <a:gd name="connsiteX27" fmla="*/ 1996164 w 2063460"/>
                <a:gd name="connsiteY27" fmla="*/ 1496489 h 1685296"/>
                <a:gd name="connsiteX28" fmla="*/ 2004025 w 2063460"/>
                <a:gd name="connsiteY28" fmla="*/ 1466882 h 1685296"/>
                <a:gd name="connsiteX29" fmla="*/ 2019579 w 2063460"/>
                <a:gd name="connsiteY29" fmla="*/ 1378060 h 1685296"/>
                <a:gd name="connsiteX30" fmla="*/ 2059580 w 2063460"/>
                <a:gd name="connsiteY30" fmla="*/ 1143430 h 1685296"/>
                <a:gd name="connsiteX31" fmla="*/ 2060858 w 2063460"/>
                <a:gd name="connsiteY31" fmla="*/ 925623 h 1685296"/>
                <a:gd name="connsiteX32" fmla="*/ 2050257 w 2063460"/>
                <a:gd name="connsiteY32" fmla="*/ 833419 h 1685296"/>
                <a:gd name="connsiteX33" fmla="*/ 1996247 w 2063460"/>
                <a:gd name="connsiteY33" fmla="*/ 639873 h 1685296"/>
                <a:gd name="connsiteX34" fmla="*/ 1868293 w 2063460"/>
                <a:gd name="connsiteY34" fmla="*/ 421747 h 1685296"/>
                <a:gd name="connsiteX35" fmla="*/ 1640469 w 2063460"/>
                <a:gd name="connsiteY35" fmla="*/ 188539 h 1685296"/>
                <a:gd name="connsiteX36" fmla="*/ 1402835 w 2063460"/>
                <a:gd name="connsiteY36" fmla="*/ 65992 h 1685296"/>
                <a:gd name="connsiteX37" fmla="*/ 1036123 w 2063460"/>
                <a:gd name="connsiteY37" fmla="*/ 1698 h 1685296"/>
                <a:gd name="connsiteX38" fmla="*/ 798070 w 2063460"/>
                <a:gd name="connsiteY38" fmla="*/ 24282 h 1685296"/>
                <a:gd name="connsiteX39" fmla="*/ 620038 w 2063460"/>
                <a:gd name="connsiteY39" fmla="*/ 80280 h 1685296"/>
                <a:gd name="connsiteX40" fmla="*/ 421279 w 2063460"/>
                <a:gd name="connsiteY40" fmla="*/ 210767 h 1685296"/>
                <a:gd name="connsiteX41" fmla="*/ 226499 w 2063460"/>
                <a:gd name="connsiteY41" fmla="*/ 392222 h 1685296"/>
                <a:gd name="connsiteX42" fmla="*/ 81241 w 2063460"/>
                <a:gd name="connsiteY42" fmla="*/ 635111 h 1685296"/>
                <a:gd name="connsiteX43" fmla="*/ 5042 w 2063460"/>
                <a:gd name="connsiteY43" fmla="*/ 851803 h 1685296"/>
                <a:gd name="connsiteX44" fmla="*/ 12185 w 2063460"/>
                <a:gd name="connsiteY44" fmla="*/ 1101835 h 1685296"/>
                <a:gd name="connsiteX45" fmla="*/ 52667 w 2063460"/>
                <a:gd name="connsiteY45" fmla="*/ 1337580 h 1685296"/>
                <a:gd name="connsiteX46" fmla="*/ 107834 w 2063460"/>
                <a:gd name="connsiteY46" fmla="*/ 1541651 h 1685296"/>
                <a:gd name="connsiteX0" fmla="*/ 107834 w 2063460"/>
                <a:gd name="connsiteY0" fmla="*/ 1541651 h 1685296"/>
                <a:gd name="connsiteX1" fmla="*/ 144738 w 2063460"/>
                <a:gd name="connsiteY1" fmla="*/ 1626988 h 1685296"/>
                <a:gd name="connsiteX2" fmla="*/ 180938 w 2063460"/>
                <a:gd name="connsiteY2" fmla="*/ 1679211 h 1685296"/>
                <a:gd name="connsiteX3" fmla="*/ 169348 w 2063460"/>
                <a:gd name="connsiteY3" fmla="*/ 1482834 h 1685296"/>
                <a:gd name="connsiteX4" fmla="*/ 171729 w 2063460"/>
                <a:gd name="connsiteY4" fmla="*/ 1316148 h 1685296"/>
                <a:gd name="connsiteX5" fmla="*/ 170063 w 2063460"/>
                <a:gd name="connsiteY5" fmla="*/ 1249473 h 1685296"/>
                <a:gd name="connsiteX6" fmla="*/ 176492 w 2063460"/>
                <a:gd name="connsiteY6" fmla="*/ 1120885 h 1685296"/>
                <a:gd name="connsiteX7" fmla="*/ 224117 w 2063460"/>
                <a:gd name="connsiteY7" fmla="*/ 897048 h 1685296"/>
                <a:gd name="connsiteX8" fmla="*/ 266979 w 2063460"/>
                <a:gd name="connsiteY8" fmla="*/ 801797 h 1685296"/>
                <a:gd name="connsiteX9" fmla="*/ 383659 w 2063460"/>
                <a:gd name="connsiteY9" fmla="*/ 668445 h 1685296"/>
                <a:gd name="connsiteX10" fmla="*/ 547967 w 2063460"/>
                <a:gd name="connsiteY10" fmla="*/ 590030 h 1685296"/>
                <a:gd name="connsiteX11" fmla="*/ 695604 w 2063460"/>
                <a:gd name="connsiteY11" fmla="*/ 546205 h 1685296"/>
                <a:gd name="connsiteX12" fmla="*/ 861178 w 2063460"/>
                <a:gd name="connsiteY12" fmla="*/ 509428 h 1685296"/>
                <a:gd name="connsiteX13" fmla="*/ 986117 w 2063460"/>
                <a:gd name="connsiteY13" fmla="*/ 501760 h 1685296"/>
                <a:gd name="connsiteX14" fmla="*/ 1202810 w 2063460"/>
                <a:gd name="connsiteY14" fmla="*/ 492234 h 1685296"/>
                <a:gd name="connsiteX15" fmla="*/ 1343305 w 2063460"/>
                <a:gd name="connsiteY15" fmla="*/ 508270 h 1685296"/>
                <a:gd name="connsiteX16" fmla="*/ 1507293 w 2063460"/>
                <a:gd name="connsiteY16" fmla="*/ 549548 h 1685296"/>
                <a:gd name="connsiteX17" fmla="*/ 1650223 w 2063460"/>
                <a:gd name="connsiteY17" fmla="*/ 620298 h 1685296"/>
                <a:gd name="connsiteX18" fmla="*/ 1800504 w 2063460"/>
                <a:gd name="connsiteY18" fmla="*/ 772645 h 1685296"/>
                <a:gd name="connsiteX19" fmla="*/ 1843367 w 2063460"/>
                <a:gd name="connsiteY19" fmla="*/ 841329 h 1685296"/>
                <a:gd name="connsiteX20" fmla="*/ 1880036 w 2063460"/>
                <a:gd name="connsiteY20" fmla="*/ 943406 h 1685296"/>
                <a:gd name="connsiteX21" fmla="*/ 1897021 w 2063460"/>
                <a:gd name="connsiteY21" fmla="*/ 1006115 h 1685296"/>
                <a:gd name="connsiteX22" fmla="*/ 1916705 w 2063460"/>
                <a:gd name="connsiteY22" fmla="*/ 1101202 h 1685296"/>
                <a:gd name="connsiteX23" fmla="*/ 1940998 w 2063460"/>
                <a:gd name="connsiteY23" fmla="*/ 1232804 h 1685296"/>
                <a:gd name="connsiteX24" fmla="*/ 1945760 w 2063460"/>
                <a:gd name="connsiteY24" fmla="*/ 1459023 h 1685296"/>
                <a:gd name="connsiteX25" fmla="*/ 1939966 w 2063460"/>
                <a:gd name="connsiteY25" fmla="*/ 1663024 h 1685296"/>
                <a:gd name="connsiteX26" fmla="*/ 1982829 w 2063460"/>
                <a:gd name="connsiteY26" fmla="*/ 1552923 h 1685296"/>
                <a:gd name="connsiteX27" fmla="*/ 1996164 w 2063460"/>
                <a:gd name="connsiteY27" fmla="*/ 1496489 h 1685296"/>
                <a:gd name="connsiteX28" fmla="*/ 2004025 w 2063460"/>
                <a:gd name="connsiteY28" fmla="*/ 1466882 h 1685296"/>
                <a:gd name="connsiteX29" fmla="*/ 2019579 w 2063460"/>
                <a:gd name="connsiteY29" fmla="*/ 1378060 h 1685296"/>
                <a:gd name="connsiteX30" fmla="*/ 2059580 w 2063460"/>
                <a:gd name="connsiteY30" fmla="*/ 1143430 h 1685296"/>
                <a:gd name="connsiteX31" fmla="*/ 2060858 w 2063460"/>
                <a:gd name="connsiteY31" fmla="*/ 925623 h 1685296"/>
                <a:gd name="connsiteX32" fmla="*/ 2050257 w 2063460"/>
                <a:gd name="connsiteY32" fmla="*/ 833419 h 1685296"/>
                <a:gd name="connsiteX33" fmla="*/ 1996247 w 2063460"/>
                <a:gd name="connsiteY33" fmla="*/ 639873 h 1685296"/>
                <a:gd name="connsiteX34" fmla="*/ 1868293 w 2063460"/>
                <a:gd name="connsiteY34" fmla="*/ 421747 h 1685296"/>
                <a:gd name="connsiteX35" fmla="*/ 1640469 w 2063460"/>
                <a:gd name="connsiteY35" fmla="*/ 188539 h 1685296"/>
                <a:gd name="connsiteX36" fmla="*/ 1402835 w 2063460"/>
                <a:gd name="connsiteY36" fmla="*/ 65992 h 1685296"/>
                <a:gd name="connsiteX37" fmla="*/ 1036123 w 2063460"/>
                <a:gd name="connsiteY37" fmla="*/ 1698 h 1685296"/>
                <a:gd name="connsiteX38" fmla="*/ 798070 w 2063460"/>
                <a:gd name="connsiteY38" fmla="*/ 24282 h 1685296"/>
                <a:gd name="connsiteX39" fmla="*/ 620038 w 2063460"/>
                <a:gd name="connsiteY39" fmla="*/ 80280 h 1685296"/>
                <a:gd name="connsiteX40" fmla="*/ 421279 w 2063460"/>
                <a:gd name="connsiteY40" fmla="*/ 210767 h 1685296"/>
                <a:gd name="connsiteX41" fmla="*/ 226499 w 2063460"/>
                <a:gd name="connsiteY41" fmla="*/ 392222 h 1685296"/>
                <a:gd name="connsiteX42" fmla="*/ 81241 w 2063460"/>
                <a:gd name="connsiteY42" fmla="*/ 635111 h 1685296"/>
                <a:gd name="connsiteX43" fmla="*/ 5042 w 2063460"/>
                <a:gd name="connsiteY43" fmla="*/ 851803 h 1685296"/>
                <a:gd name="connsiteX44" fmla="*/ 12185 w 2063460"/>
                <a:gd name="connsiteY44" fmla="*/ 1101835 h 1685296"/>
                <a:gd name="connsiteX45" fmla="*/ 52667 w 2063460"/>
                <a:gd name="connsiteY45" fmla="*/ 1337580 h 1685296"/>
                <a:gd name="connsiteX46" fmla="*/ 107834 w 2063460"/>
                <a:gd name="connsiteY46" fmla="*/ 1541651 h 1685296"/>
                <a:gd name="connsiteX0" fmla="*/ 107834 w 2063460"/>
                <a:gd name="connsiteY0" fmla="*/ 1541651 h 1685296"/>
                <a:gd name="connsiteX1" fmla="*/ 144738 w 2063460"/>
                <a:gd name="connsiteY1" fmla="*/ 1626988 h 1685296"/>
                <a:gd name="connsiteX2" fmla="*/ 180938 w 2063460"/>
                <a:gd name="connsiteY2" fmla="*/ 1679211 h 1685296"/>
                <a:gd name="connsiteX3" fmla="*/ 169348 w 2063460"/>
                <a:gd name="connsiteY3" fmla="*/ 1482834 h 1685296"/>
                <a:gd name="connsiteX4" fmla="*/ 171729 w 2063460"/>
                <a:gd name="connsiteY4" fmla="*/ 1316148 h 1685296"/>
                <a:gd name="connsiteX5" fmla="*/ 170063 w 2063460"/>
                <a:gd name="connsiteY5" fmla="*/ 1249473 h 1685296"/>
                <a:gd name="connsiteX6" fmla="*/ 176492 w 2063460"/>
                <a:gd name="connsiteY6" fmla="*/ 1120885 h 1685296"/>
                <a:gd name="connsiteX7" fmla="*/ 224117 w 2063460"/>
                <a:gd name="connsiteY7" fmla="*/ 897048 h 1685296"/>
                <a:gd name="connsiteX8" fmla="*/ 266979 w 2063460"/>
                <a:gd name="connsiteY8" fmla="*/ 801797 h 1685296"/>
                <a:gd name="connsiteX9" fmla="*/ 383659 w 2063460"/>
                <a:gd name="connsiteY9" fmla="*/ 668445 h 1685296"/>
                <a:gd name="connsiteX10" fmla="*/ 547967 w 2063460"/>
                <a:gd name="connsiteY10" fmla="*/ 590030 h 1685296"/>
                <a:gd name="connsiteX11" fmla="*/ 695604 w 2063460"/>
                <a:gd name="connsiteY11" fmla="*/ 546205 h 1685296"/>
                <a:gd name="connsiteX12" fmla="*/ 861178 w 2063460"/>
                <a:gd name="connsiteY12" fmla="*/ 509428 h 1685296"/>
                <a:gd name="connsiteX13" fmla="*/ 986117 w 2063460"/>
                <a:gd name="connsiteY13" fmla="*/ 501760 h 1685296"/>
                <a:gd name="connsiteX14" fmla="*/ 1202810 w 2063460"/>
                <a:gd name="connsiteY14" fmla="*/ 492234 h 1685296"/>
                <a:gd name="connsiteX15" fmla="*/ 1343305 w 2063460"/>
                <a:gd name="connsiteY15" fmla="*/ 508270 h 1685296"/>
                <a:gd name="connsiteX16" fmla="*/ 1507293 w 2063460"/>
                <a:gd name="connsiteY16" fmla="*/ 549548 h 1685296"/>
                <a:gd name="connsiteX17" fmla="*/ 1650223 w 2063460"/>
                <a:gd name="connsiteY17" fmla="*/ 620298 h 1685296"/>
                <a:gd name="connsiteX18" fmla="*/ 1800504 w 2063460"/>
                <a:gd name="connsiteY18" fmla="*/ 772645 h 1685296"/>
                <a:gd name="connsiteX19" fmla="*/ 1843367 w 2063460"/>
                <a:gd name="connsiteY19" fmla="*/ 841329 h 1685296"/>
                <a:gd name="connsiteX20" fmla="*/ 1880036 w 2063460"/>
                <a:gd name="connsiteY20" fmla="*/ 943406 h 1685296"/>
                <a:gd name="connsiteX21" fmla="*/ 1897021 w 2063460"/>
                <a:gd name="connsiteY21" fmla="*/ 1006115 h 1685296"/>
                <a:gd name="connsiteX22" fmla="*/ 1916705 w 2063460"/>
                <a:gd name="connsiteY22" fmla="*/ 1101202 h 1685296"/>
                <a:gd name="connsiteX23" fmla="*/ 1940998 w 2063460"/>
                <a:gd name="connsiteY23" fmla="*/ 1232804 h 1685296"/>
                <a:gd name="connsiteX24" fmla="*/ 1945760 w 2063460"/>
                <a:gd name="connsiteY24" fmla="*/ 1459023 h 1685296"/>
                <a:gd name="connsiteX25" fmla="*/ 1939966 w 2063460"/>
                <a:gd name="connsiteY25" fmla="*/ 1663024 h 1685296"/>
                <a:gd name="connsiteX26" fmla="*/ 1982829 w 2063460"/>
                <a:gd name="connsiteY26" fmla="*/ 1552923 h 1685296"/>
                <a:gd name="connsiteX27" fmla="*/ 1996164 w 2063460"/>
                <a:gd name="connsiteY27" fmla="*/ 1496489 h 1685296"/>
                <a:gd name="connsiteX28" fmla="*/ 2004025 w 2063460"/>
                <a:gd name="connsiteY28" fmla="*/ 1466882 h 1685296"/>
                <a:gd name="connsiteX29" fmla="*/ 2019579 w 2063460"/>
                <a:gd name="connsiteY29" fmla="*/ 1378060 h 1685296"/>
                <a:gd name="connsiteX30" fmla="*/ 2059580 w 2063460"/>
                <a:gd name="connsiteY30" fmla="*/ 1143430 h 1685296"/>
                <a:gd name="connsiteX31" fmla="*/ 2060858 w 2063460"/>
                <a:gd name="connsiteY31" fmla="*/ 925623 h 1685296"/>
                <a:gd name="connsiteX32" fmla="*/ 2050257 w 2063460"/>
                <a:gd name="connsiteY32" fmla="*/ 833419 h 1685296"/>
                <a:gd name="connsiteX33" fmla="*/ 1996247 w 2063460"/>
                <a:gd name="connsiteY33" fmla="*/ 639873 h 1685296"/>
                <a:gd name="connsiteX34" fmla="*/ 1868293 w 2063460"/>
                <a:gd name="connsiteY34" fmla="*/ 421747 h 1685296"/>
                <a:gd name="connsiteX35" fmla="*/ 1640469 w 2063460"/>
                <a:gd name="connsiteY35" fmla="*/ 188539 h 1685296"/>
                <a:gd name="connsiteX36" fmla="*/ 1402835 w 2063460"/>
                <a:gd name="connsiteY36" fmla="*/ 65992 h 1685296"/>
                <a:gd name="connsiteX37" fmla="*/ 1036123 w 2063460"/>
                <a:gd name="connsiteY37" fmla="*/ 1698 h 1685296"/>
                <a:gd name="connsiteX38" fmla="*/ 798070 w 2063460"/>
                <a:gd name="connsiteY38" fmla="*/ 24282 h 1685296"/>
                <a:gd name="connsiteX39" fmla="*/ 620038 w 2063460"/>
                <a:gd name="connsiteY39" fmla="*/ 80280 h 1685296"/>
                <a:gd name="connsiteX40" fmla="*/ 421279 w 2063460"/>
                <a:gd name="connsiteY40" fmla="*/ 210767 h 1685296"/>
                <a:gd name="connsiteX41" fmla="*/ 226499 w 2063460"/>
                <a:gd name="connsiteY41" fmla="*/ 392222 h 1685296"/>
                <a:gd name="connsiteX42" fmla="*/ 81241 w 2063460"/>
                <a:gd name="connsiteY42" fmla="*/ 635111 h 1685296"/>
                <a:gd name="connsiteX43" fmla="*/ 5042 w 2063460"/>
                <a:gd name="connsiteY43" fmla="*/ 851803 h 1685296"/>
                <a:gd name="connsiteX44" fmla="*/ 12185 w 2063460"/>
                <a:gd name="connsiteY44" fmla="*/ 1101835 h 1685296"/>
                <a:gd name="connsiteX45" fmla="*/ 52667 w 2063460"/>
                <a:gd name="connsiteY45" fmla="*/ 1337580 h 1685296"/>
                <a:gd name="connsiteX46" fmla="*/ 107834 w 2063460"/>
                <a:gd name="connsiteY46" fmla="*/ 1541651 h 1685296"/>
                <a:gd name="connsiteX0" fmla="*/ 107834 w 2063460"/>
                <a:gd name="connsiteY0" fmla="*/ 1541651 h 1685296"/>
                <a:gd name="connsiteX1" fmla="*/ 144738 w 2063460"/>
                <a:gd name="connsiteY1" fmla="*/ 1626988 h 1685296"/>
                <a:gd name="connsiteX2" fmla="*/ 180938 w 2063460"/>
                <a:gd name="connsiteY2" fmla="*/ 1679211 h 1685296"/>
                <a:gd name="connsiteX3" fmla="*/ 169348 w 2063460"/>
                <a:gd name="connsiteY3" fmla="*/ 1482834 h 1685296"/>
                <a:gd name="connsiteX4" fmla="*/ 171729 w 2063460"/>
                <a:gd name="connsiteY4" fmla="*/ 1316148 h 1685296"/>
                <a:gd name="connsiteX5" fmla="*/ 170063 w 2063460"/>
                <a:gd name="connsiteY5" fmla="*/ 1249473 h 1685296"/>
                <a:gd name="connsiteX6" fmla="*/ 176492 w 2063460"/>
                <a:gd name="connsiteY6" fmla="*/ 1120885 h 1685296"/>
                <a:gd name="connsiteX7" fmla="*/ 224117 w 2063460"/>
                <a:gd name="connsiteY7" fmla="*/ 897048 h 1685296"/>
                <a:gd name="connsiteX8" fmla="*/ 266979 w 2063460"/>
                <a:gd name="connsiteY8" fmla="*/ 801797 h 1685296"/>
                <a:gd name="connsiteX9" fmla="*/ 383659 w 2063460"/>
                <a:gd name="connsiteY9" fmla="*/ 668445 h 1685296"/>
                <a:gd name="connsiteX10" fmla="*/ 547967 w 2063460"/>
                <a:gd name="connsiteY10" fmla="*/ 590030 h 1685296"/>
                <a:gd name="connsiteX11" fmla="*/ 695604 w 2063460"/>
                <a:gd name="connsiteY11" fmla="*/ 546205 h 1685296"/>
                <a:gd name="connsiteX12" fmla="*/ 861178 w 2063460"/>
                <a:gd name="connsiteY12" fmla="*/ 509428 h 1685296"/>
                <a:gd name="connsiteX13" fmla="*/ 986117 w 2063460"/>
                <a:gd name="connsiteY13" fmla="*/ 501760 h 1685296"/>
                <a:gd name="connsiteX14" fmla="*/ 1202810 w 2063460"/>
                <a:gd name="connsiteY14" fmla="*/ 492234 h 1685296"/>
                <a:gd name="connsiteX15" fmla="*/ 1343305 w 2063460"/>
                <a:gd name="connsiteY15" fmla="*/ 508270 h 1685296"/>
                <a:gd name="connsiteX16" fmla="*/ 1507293 w 2063460"/>
                <a:gd name="connsiteY16" fmla="*/ 549548 h 1685296"/>
                <a:gd name="connsiteX17" fmla="*/ 1650223 w 2063460"/>
                <a:gd name="connsiteY17" fmla="*/ 620298 h 1685296"/>
                <a:gd name="connsiteX18" fmla="*/ 1800504 w 2063460"/>
                <a:gd name="connsiteY18" fmla="*/ 772645 h 1685296"/>
                <a:gd name="connsiteX19" fmla="*/ 1843367 w 2063460"/>
                <a:gd name="connsiteY19" fmla="*/ 841329 h 1685296"/>
                <a:gd name="connsiteX20" fmla="*/ 1880036 w 2063460"/>
                <a:gd name="connsiteY20" fmla="*/ 943406 h 1685296"/>
                <a:gd name="connsiteX21" fmla="*/ 1897021 w 2063460"/>
                <a:gd name="connsiteY21" fmla="*/ 1006115 h 1685296"/>
                <a:gd name="connsiteX22" fmla="*/ 1916705 w 2063460"/>
                <a:gd name="connsiteY22" fmla="*/ 1101202 h 1685296"/>
                <a:gd name="connsiteX23" fmla="*/ 1940998 w 2063460"/>
                <a:gd name="connsiteY23" fmla="*/ 1232804 h 1685296"/>
                <a:gd name="connsiteX24" fmla="*/ 1945760 w 2063460"/>
                <a:gd name="connsiteY24" fmla="*/ 1459023 h 1685296"/>
                <a:gd name="connsiteX25" fmla="*/ 1939966 w 2063460"/>
                <a:gd name="connsiteY25" fmla="*/ 1663024 h 1685296"/>
                <a:gd name="connsiteX26" fmla="*/ 1982829 w 2063460"/>
                <a:gd name="connsiteY26" fmla="*/ 1552923 h 1685296"/>
                <a:gd name="connsiteX27" fmla="*/ 1996164 w 2063460"/>
                <a:gd name="connsiteY27" fmla="*/ 1496489 h 1685296"/>
                <a:gd name="connsiteX28" fmla="*/ 2004025 w 2063460"/>
                <a:gd name="connsiteY28" fmla="*/ 1466882 h 1685296"/>
                <a:gd name="connsiteX29" fmla="*/ 2019579 w 2063460"/>
                <a:gd name="connsiteY29" fmla="*/ 1378060 h 1685296"/>
                <a:gd name="connsiteX30" fmla="*/ 2059580 w 2063460"/>
                <a:gd name="connsiteY30" fmla="*/ 1143430 h 1685296"/>
                <a:gd name="connsiteX31" fmla="*/ 2060858 w 2063460"/>
                <a:gd name="connsiteY31" fmla="*/ 925623 h 1685296"/>
                <a:gd name="connsiteX32" fmla="*/ 2050257 w 2063460"/>
                <a:gd name="connsiteY32" fmla="*/ 833419 h 1685296"/>
                <a:gd name="connsiteX33" fmla="*/ 1996247 w 2063460"/>
                <a:gd name="connsiteY33" fmla="*/ 639873 h 1685296"/>
                <a:gd name="connsiteX34" fmla="*/ 1868293 w 2063460"/>
                <a:gd name="connsiteY34" fmla="*/ 421747 h 1685296"/>
                <a:gd name="connsiteX35" fmla="*/ 1640469 w 2063460"/>
                <a:gd name="connsiteY35" fmla="*/ 188539 h 1685296"/>
                <a:gd name="connsiteX36" fmla="*/ 1402835 w 2063460"/>
                <a:gd name="connsiteY36" fmla="*/ 65992 h 1685296"/>
                <a:gd name="connsiteX37" fmla="*/ 1036123 w 2063460"/>
                <a:gd name="connsiteY37" fmla="*/ 1698 h 1685296"/>
                <a:gd name="connsiteX38" fmla="*/ 798070 w 2063460"/>
                <a:gd name="connsiteY38" fmla="*/ 24282 h 1685296"/>
                <a:gd name="connsiteX39" fmla="*/ 620038 w 2063460"/>
                <a:gd name="connsiteY39" fmla="*/ 80280 h 1685296"/>
                <a:gd name="connsiteX40" fmla="*/ 421279 w 2063460"/>
                <a:gd name="connsiteY40" fmla="*/ 210767 h 1685296"/>
                <a:gd name="connsiteX41" fmla="*/ 226499 w 2063460"/>
                <a:gd name="connsiteY41" fmla="*/ 392222 h 1685296"/>
                <a:gd name="connsiteX42" fmla="*/ 81241 w 2063460"/>
                <a:gd name="connsiteY42" fmla="*/ 635111 h 1685296"/>
                <a:gd name="connsiteX43" fmla="*/ 5042 w 2063460"/>
                <a:gd name="connsiteY43" fmla="*/ 851803 h 1685296"/>
                <a:gd name="connsiteX44" fmla="*/ 12185 w 2063460"/>
                <a:gd name="connsiteY44" fmla="*/ 1101835 h 1685296"/>
                <a:gd name="connsiteX45" fmla="*/ 52667 w 2063460"/>
                <a:gd name="connsiteY45" fmla="*/ 1337580 h 1685296"/>
                <a:gd name="connsiteX46" fmla="*/ 107834 w 2063460"/>
                <a:gd name="connsiteY46" fmla="*/ 1541651 h 1685296"/>
                <a:gd name="connsiteX0" fmla="*/ 107834 w 2065351"/>
                <a:gd name="connsiteY0" fmla="*/ 1541651 h 1685296"/>
                <a:gd name="connsiteX1" fmla="*/ 144738 w 2065351"/>
                <a:gd name="connsiteY1" fmla="*/ 1626988 h 1685296"/>
                <a:gd name="connsiteX2" fmla="*/ 180938 w 2065351"/>
                <a:gd name="connsiteY2" fmla="*/ 1679211 h 1685296"/>
                <a:gd name="connsiteX3" fmla="*/ 169348 w 2065351"/>
                <a:gd name="connsiteY3" fmla="*/ 1482834 h 1685296"/>
                <a:gd name="connsiteX4" fmla="*/ 171729 w 2065351"/>
                <a:gd name="connsiteY4" fmla="*/ 1316148 h 1685296"/>
                <a:gd name="connsiteX5" fmla="*/ 170063 w 2065351"/>
                <a:gd name="connsiteY5" fmla="*/ 1249473 h 1685296"/>
                <a:gd name="connsiteX6" fmla="*/ 176492 w 2065351"/>
                <a:gd name="connsiteY6" fmla="*/ 1120885 h 1685296"/>
                <a:gd name="connsiteX7" fmla="*/ 224117 w 2065351"/>
                <a:gd name="connsiteY7" fmla="*/ 897048 h 1685296"/>
                <a:gd name="connsiteX8" fmla="*/ 266979 w 2065351"/>
                <a:gd name="connsiteY8" fmla="*/ 801797 h 1685296"/>
                <a:gd name="connsiteX9" fmla="*/ 383659 w 2065351"/>
                <a:gd name="connsiteY9" fmla="*/ 668445 h 1685296"/>
                <a:gd name="connsiteX10" fmla="*/ 547967 w 2065351"/>
                <a:gd name="connsiteY10" fmla="*/ 590030 h 1685296"/>
                <a:gd name="connsiteX11" fmla="*/ 695604 w 2065351"/>
                <a:gd name="connsiteY11" fmla="*/ 546205 h 1685296"/>
                <a:gd name="connsiteX12" fmla="*/ 861178 w 2065351"/>
                <a:gd name="connsiteY12" fmla="*/ 509428 h 1685296"/>
                <a:gd name="connsiteX13" fmla="*/ 986117 w 2065351"/>
                <a:gd name="connsiteY13" fmla="*/ 501760 h 1685296"/>
                <a:gd name="connsiteX14" fmla="*/ 1202810 w 2065351"/>
                <a:gd name="connsiteY14" fmla="*/ 492234 h 1685296"/>
                <a:gd name="connsiteX15" fmla="*/ 1343305 w 2065351"/>
                <a:gd name="connsiteY15" fmla="*/ 508270 h 1685296"/>
                <a:gd name="connsiteX16" fmla="*/ 1507293 w 2065351"/>
                <a:gd name="connsiteY16" fmla="*/ 549548 h 1685296"/>
                <a:gd name="connsiteX17" fmla="*/ 1650223 w 2065351"/>
                <a:gd name="connsiteY17" fmla="*/ 620298 h 1685296"/>
                <a:gd name="connsiteX18" fmla="*/ 1800504 w 2065351"/>
                <a:gd name="connsiteY18" fmla="*/ 772645 h 1685296"/>
                <a:gd name="connsiteX19" fmla="*/ 1843367 w 2065351"/>
                <a:gd name="connsiteY19" fmla="*/ 841329 h 1685296"/>
                <a:gd name="connsiteX20" fmla="*/ 1880036 w 2065351"/>
                <a:gd name="connsiteY20" fmla="*/ 943406 h 1685296"/>
                <a:gd name="connsiteX21" fmla="*/ 1897021 w 2065351"/>
                <a:gd name="connsiteY21" fmla="*/ 1006115 h 1685296"/>
                <a:gd name="connsiteX22" fmla="*/ 1916705 w 2065351"/>
                <a:gd name="connsiteY22" fmla="*/ 1101202 h 1685296"/>
                <a:gd name="connsiteX23" fmla="*/ 1940998 w 2065351"/>
                <a:gd name="connsiteY23" fmla="*/ 1232804 h 1685296"/>
                <a:gd name="connsiteX24" fmla="*/ 1945760 w 2065351"/>
                <a:gd name="connsiteY24" fmla="*/ 1459023 h 1685296"/>
                <a:gd name="connsiteX25" fmla="*/ 1939966 w 2065351"/>
                <a:gd name="connsiteY25" fmla="*/ 1663024 h 1685296"/>
                <a:gd name="connsiteX26" fmla="*/ 1982829 w 2065351"/>
                <a:gd name="connsiteY26" fmla="*/ 1552923 h 1685296"/>
                <a:gd name="connsiteX27" fmla="*/ 1996164 w 2065351"/>
                <a:gd name="connsiteY27" fmla="*/ 1496489 h 1685296"/>
                <a:gd name="connsiteX28" fmla="*/ 2004025 w 2065351"/>
                <a:gd name="connsiteY28" fmla="*/ 1466882 h 1685296"/>
                <a:gd name="connsiteX29" fmla="*/ 2019579 w 2065351"/>
                <a:gd name="connsiteY29" fmla="*/ 1378060 h 1685296"/>
                <a:gd name="connsiteX30" fmla="*/ 2059580 w 2065351"/>
                <a:gd name="connsiteY30" fmla="*/ 1143430 h 1685296"/>
                <a:gd name="connsiteX31" fmla="*/ 2060858 w 2065351"/>
                <a:gd name="connsiteY31" fmla="*/ 925623 h 1685296"/>
                <a:gd name="connsiteX32" fmla="*/ 2050257 w 2065351"/>
                <a:gd name="connsiteY32" fmla="*/ 833419 h 1685296"/>
                <a:gd name="connsiteX33" fmla="*/ 1996247 w 2065351"/>
                <a:gd name="connsiteY33" fmla="*/ 639873 h 1685296"/>
                <a:gd name="connsiteX34" fmla="*/ 1868293 w 2065351"/>
                <a:gd name="connsiteY34" fmla="*/ 421747 h 1685296"/>
                <a:gd name="connsiteX35" fmla="*/ 1640469 w 2065351"/>
                <a:gd name="connsiteY35" fmla="*/ 188539 h 1685296"/>
                <a:gd name="connsiteX36" fmla="*/ 1402835 w 2065351"/>
                <a:gd name="connsiteY36" fmla="*/ 65992 h 1685296"/>
                <a:gd name="connsiteX37" fmla="*/ 1036123 w 2065351"/>
                <a:gd name="connsiteY37" fmla="*/ 1698 h 1685296"/>
                <a:gd name="connsiteX38" fmla="*/ 798070 w 2065351"/>
                <a:gd name="connsiteY38" fmla="*/ 24282 h 1685296"/>
                <a:gd name="connsiteX39" fmla="*/ 620038 w 2065351"/>
                <a:gd name="connsiteY39" fmla="*/ 80280 h 1685296"/>
                <a:gd name="connsiteX40" fmla="*/ 421279 w 2065351"/>
                <a:gd name="connsiteY40" fmla="*/ 210767 h 1685296"/>
                <a:gd name="connsiteX41" fmla="*/ 226499 w 2065351"/>
                <a:gd name="connsiteY41" fmla="*/ 392222 h 1685296"/>
                <a:gd name="connsiteX42" fmla="*/ 81241 w 2065351"/>
                <a:gd name="connsiteY42" fmla="*/ 635111 h 1685296"/>
                <a:gd name="connsiteX43" fmla="*/ 5042 w 2065351"/>
                <a:gd name="connsiteY43" fmla="*/ 851803 h 1685296"/>
                <a:gd name="connsiteX44" fmla="*/ 12185 w 2065351"/>
                <a:gd name="connsiteY44" fmla="*/ 1101835 h 1685296"/>
                <a:gd name="connsiteX45" fmla="*/ 52667 w 2065351"/>
                <a:gd name="connsiteY45" fmla="*/ 1337580 h 1685296"/>
                <a:gd name="connsiteX46" fmla="*/ 107834 w 2065351"/>
                <a:gd name="connsiteY46" fmla="*/ 1541651 h 1685296"/>
                <a:gd name="connsiteX0" fmla="*/ 107834 w 2065351"/>
                <a:gd name="connsiteY0" fmla="*/ 1541651 h 1685296"/>
                <a:gd name="connsiteX1" fmla="*/ 144738 w 2065351"/>
                <a:gd name="connsiteY1" fmla="*/ 1626988 h 1685296"/>
                <a:gd name="connsiteX2" fmla="*/ 180938 w 2065351"/>
                <a:gd name="connsiteY2" fmla="*/ 1679211 h 1685296"/>
                <a:gd name="connsiteX3" fmla="*/ 169348 w 2065351"/>
                <a:gd name="connsiteY3" fmla="*/ 1482834 h 1685296"/>
                <a:gd name="connsiteX4" fmla="*/ 171729 w 2065351"/>
                <a:gd name="connsiteY4" fmla="*/ 1316148 h 1685296"/>
                <a:gd name="connsiteX5" fmla="*/ 170063 w 2065351"/>
                <a:gd name="connsiteY5" fmla="*/ 1249473 h 1685296"/>
                <a:gd name="connsiteX6" fmla="*/ 176492 w 2065351"/>
                <a:gd name="connsiteY6" fmla="*/ 1120885 h 1685296"/>
                <a:gd name="connsiteX7" fmla="*/ 224117 w 2065351"/>
                <a:gd name="connsiteY7" fmla="*/ 897048 h 1685296"/>
                <a:gd name="connsiteX8" fmla="*/ 266979 w 2065351"/>
                <a:gd name="connsiteY8" fmla="*/ 801797 h 1685296"/>
                <a:gd name="connsiteX9" fmla="*/ 383659 w 2065351"/>
                <a:gd name="connsiteY9" fmla="*/ 668445 h 1685296"/>
                <a:gd name="connsiteX10" fmla="*/ 547967 w 2065351"/>
                <a:gd name="connsiteY10" fmla="*/ 590030 h 1685296"/>
                <a:gd name="connsiteX11" fmla="*/ 695604 w 2065351"/>
                <a:gd name="connsiteY11" fmla="*/ 546205 h 1685296"/>
                <a:gd name="connsiteX12" fmla="*/ 861178 w 2065351"/>
                <a:gd name="connsiteY12" fmla="*/ 509428 h 1685296"/>
                <a:gd name="connsiteX13" fmla="*/ 986117 w 2065351"/>
                <a:gd name="connsiteY13" fmla="*/ 501760 h 1685296"/>
                <a:gd name="connsiteX14" fmla="*/ 1202810 w 2065351"/>
                <a:gd name="connsiteY14" fmla="*/ 492234 h 1685296"/>
                <a:gd name="connsiteX15" fmla="*/ 1343305 w 2065351"/>
                <a:gd name="connsiteY15" fmla="*/ 508270 h 1685296"/>
                <a:gd name="connsiteX16" fmla="*/ 1507293 w 2065351"/>
                <a:gd name="connsiteY16" fmla="*/ 549548 h 1685296"/>
                <a:gd name="connsiteX17" fmla="*/ 1650223 w 2065351"/>
                <a:gd name="connsiteY17" fmla="*/ 620298 h 1685296"/>
                <a:gd name="connsiteX18" fmla="*/ 1800504 w 2065351"/>
                <a:gd name="connsiteY18" fmla="*/ 772645 h 1685296"/>
                <a:gd name="connsiteX19" fmla="*/ 1843367 w 2065351"/>
                <a:gd name="connsiteY19" fmla="*/ 841329 h 1685296"/>
                <a:gd name="connsiteX20" fmla="*/ 1880036 w 2065351"/>
                <a:gd name="connsiteY20" fmla="*/ 943406 h 1685296"/>
                <a:gd name="connsiteX21" fmla="*/ 1897021 w 2065351"/>
                <a:gd name="connsiteY21" fmla="*/ 1006115 h 1685296"/>
                <a:gd name="connsiteX22" fmla="*/ 1916705 w 2065351"/>
                <a:gd name="connsiteY22" fmla="*/ 1101202 h 1685296"/>
                <a:gd name="connsiteX23" fmla="*/ 1940998 w 2065351"/>
                <a:gd name="connsiteY23" fmla="*/ 1232804 h 1685296"/>
                <a:gd name="connsiteX24" fmla="*/ 1945760 w 2065351"/>
                <a:gd name="connsiteY24" fmla="*/ 1459023 h 1685296"/>
                <a:gd name="connsiteX25" fmla="*/ 1939966 w 2065351"/>
                <a:gd name="connsiteY25" fmla="*/ 1663024 h 1685296"/>
                <a:gd name="connsiteX26" fmla="*/ 1982829 w 2065351"/>
                <a:gd name="connsiteY26" fmla="*/ 1552923 h 1685296"/>
                <a:gd name="connsiteX27" fmla="*/ 1996164 w 2065351"/>
                <a:gd name="connsiteY27" fmla="*/ 1496489 h 1685296"/>
                <a:gd name="connsiteX28" fmla="*/ 2004025 w 2065351"/>
                <a:gd name="connsiteY28" fmla="*/ 1466882 h 1685296"/>
                <a:gd name="connsiteX29" fmla="*/ 2019579 w 2065351"/>
                <a:gd name="connsiteY29" fmla="*/ 1378060 h 1685296"/>
                <a:gd name="connsiteX30" fmla="*/ 2059580 w 2065351"/>
                <a:gd name="connsiteY30" fmla="*/ 1143430 h 1685296"/>
                <a:gd name="connsiteX31" fmla="*/ 2060858 w 2065351"/>
                <a:gd name="connsiteY31" fmla="*/ 925623 h 1685296"/>
                <a:gd name="connsiteX32" fmla="*/ 2050257 w 2065351"/>
                <a:gd name="connsiteY32" fmla="*/ 833419 h 1685296"/>
                <a:gd name="connsiteX33" fmla="*/ 1996247 w 2065351"/>
                <a:gd name="connsiteY33" fmla="*/ 639873 h 1685296"/>
                <a:gd name="connsiteX34" fmla="*/ 1868293 w 2065351"/>
                <a:gd name="connsiteY34" fmla="*/ 421747 h 1685296"/>
                <a:gd name="connsiteX35" fmla="*/ 1640469 w 2065351"/>
                <a:gd name="connsiteY35" fmla="*/ 188539 h 1685296"/>
                <a:gd name="connsiteX36" fmla="*/ 1402835 w 2065351"/>
                <a:gd name="connsiteY36" fmla="*/ 65992 h 1685296"/>
                <a:gd name="connsiteX37" fmla="*/ 1036123 w 2065351"/>
                <a:gd name="connsiteY37" fmla="*/ 1698 h 1685296"/>
                <a:gd name="connsiteX38" fmla="*/ 798070 w 2065351"/>
                <a:gd name="connsiteY38" fmla="*/ 24282 h 1685296"/>
                <a:gd name="connsiteX39" fmla="*/ 620038 w 2065351"/>
                <a:gd name="connsiteY39" fmla="*/ 80280 h 1685296"/>
                <a:gd name="connsiteX40" fmla="*/ 421279 w 2065351"/>
                <a:gd name="connsiteY40" fmla="*/ 210767 h 1685296"/>
                <a:gd name="connsiteX41" fmla="*/ 226499 w 2065351"/>
                <a:gd name="connsiteY41" fmla="*/ 392222 h 1685296"/>
                <a:gd name="connsiteX42" fmla="*/ 81241 w 2065351"/>
                <a:gd name="connsiteY42" fmla="*/ 635111 h 1685296"/>
                <a:gd name="connsiteX43" fmla="*/ 5042 w 2065351"/>
                <a:gd name="connsiteY43" fmla="*/ 851803 h 1685296"/>
                <a:gd name="connsiteX44" fmla="*/ 12185 w 2065351"/>
                <a:gd name="connsiteY44" fmla="*/ 1101835 h 1685296"/>
                <a:gd name="connsiteX45" fmla="*/ 52667 w 2065351"/>
                <a:gd name="connsiteY45" fmla="*/ 1337580 h 1685296"/>
                <a:gd name="connsiteX46" fmla="*/ 107834 w 2065351"/>
                <a:gd name="connsiteY46" fmla="*/ 1541651 h 1685296"/>
                <a:gd name="connsiteX0" fmla="*/ 107834 w 2064197"/>
                <a:gd name="connsiteY0" fmla="*/ 1541651 h 1685296"/>
                <a:gd name="connsiteX1" fmla="*/ 144738 w 2064197"/>
                <a:gd name="connsiteY1" fmla="*/ 1626988 h 1685296"/>
                <a:gd name="connsiteX2" fmla="*/ 180938 w 2064197"/>
                <a:gd name="connsiteY2" fmla="*/ 1679211 h 1685296"/>
                <a:gd name="connsiteX3" fmla="*/ 169348 w 2064197"/>
                <a:gd name="connsiteY3" fmla="*/ 1482834 h 1685296"/>
                <a:gd name="connsiteX4" fmla="*/ 171729 w 2064197"/>
                <a:gd name="connsiteY4" fmla="*/ 1316148 h 1685296"/>
                <a:gd name="connsiteX5" fmla="*/ 170063 w 2064197"/>
                <a:gd name="connsiteY5" fmla="*/ 1249473 h 1685296"/>
                <a:gd name="connsiteX6" fmla="*/ 176492 w 2064197"/>
                <a:gd name="connsiteY6" fmla="*/ 1120885 h 1685296"/>
                <a:gd name="connsiteX7" fmla="*/ 224117 w 2064197"/>
                <a:gd name="connsiteY7" fmla="*/ 897048 h 1685296"/>
                <a:gd name="connsiteX8" fmla="*/ 266979 w 2064197"/>
                <a:gd name="connsiteY8" fmla="*/ 801797 h 1685296"/>
                <a:gd name="connsiteX9" fmla="*/ 383659 w 2064197"/>
                <a:gd name="connsiteY9" fmla="*/ 668445 h 1685296"/>
                <a:gd name="connsiteX10" fmla="*/ 547967 w 2064197"/>
                <a:gd name="connsiteY10" fmla="*/ 590030 h 1685296"/>
                <a:gd name="connsiteX11" fmla="*/ 695604 w 2064197"/>
                <a:gd name="connsiteY11" fmla="*/ 546205 h 1685296"/>
                <a:gd name="connsiteX12" fmla="*/ 861178 w 2064197"/>
                <a:gd name="connsiteY12" fmla="*/ 509428 h 1685296"/>
                <a:gd name="connsiteX13" fmla="*/ 986117 w 2064197"/>
                <a:gd name="connsiteY13" fmla="*/ 501760 h 1685296"/>
                <a:gd name="connsiteX14" fmla="*/ 1202810 w 2064197"/>
                <a:gd name="connsiteY14" fmla="*/ 492234 h 1685296"/>
                <a:gd name="connsiteX15" fmla="*/ 1343305 w 2064197"/>
                <a:gd name="connsiteY15" fmla="*/ 508270 h 1685296"/>
                <a:gd name="connsiteX16" fmla="*/ 1507293 w 2064197"/>
                <a:gd name="connsiteY16" fmla="*/ 549548 h 1685296"/>
                <a:gd name="connsiteX17" fmla="*/ 1650223 w 2064197"/>
                <a:gd name="connsiteY17" fmla="*/ 620298 h 1685296"/>
                <a:gd name="connsiteX18" fmla="*/ 1800504 w 2064197"/>
                <a:gd name="connsiteY18" fmla="*/ 772645 h 1685296"/>
                <a:gd name="connsiteX19" fmla="*/ 1843367 w 2064197"/>
                <a:gd name="connsiteY19" fmla="*/ 841329 h 1685296"/>
                <a:gd name="connsiteX20" fmla="*/ 1880036 w 2064197"/>
                <a:gd name="connsiteY20" fmla="*/ 943406 h 1685296"/>
                <a:gd name="connsiteX21" fmla="*/ 1897021 w 2064197"/>
                <a:gd name="connsiteY21" fmla="*/ 1006115 h 1685296"/>
                <a:gd name="connsiteX22" fmla="*/ 1916705 w 2064197"/>
                <a:gd name="connsiteY22" fmla="*/ 1101202 h 1685296"/>
                <a:gd name="connsiteX23" fmla="*/ 1940998 w 2064197"/>
                <a:gd name="connsiteY23" fmla="*/ 1232804 h 1685296"/>
                <a:gd name="connsiteX24" fmla="*/ 1945760 w 2064197"/>
                <a:gd name="connsiteY24" fmla="*/ 1459023 h 1685296"/>
                <a:gd name="connsiteX25" fmla="*/ 1939966 w 2064197"/>
                <a:gd name="connsiteY25" fmla="*/ 1663024 h 1685296"/>
                <a:gd name="connsiteX26" fmla="*/ 1982829 w 2064197"/>
                <a:gd name="connsiteY26" fmla="*/ 1552923 h 1685296"/>
                <a:gd name="connsiteX27" fmla="*/ 1996164 w 2064197"/>
                <a:gd name="connsiteY27" fmla="*/ 1496489 h 1685296"/>
                <a:gd name="connsiteX28" fmla="*/ 2004025 w 2064197"/>
                <a:gd name="connsiteY28" fmla="*/ 1466882 h 1685296"/>
                <a:gd name="connsiteX29" fmla="*/ 2019579 w 2064197"/>
                <a:gd name="connsiteY29" fmla="*/ 1378060 h 1685296"/>
                <a:gd name="connsiteX30" fmla="*/ 2059580 w 2064197"/>
                <a:gd name="connsiteY30" fmla="*/ 1143430 h 1685296"/>
                <a:gd name="connsiteX31" fmla="*/ 2060858 w 2064197"/>
                <a:gd name="connsiteY31" fmla="*/ 925623 h 1685296"/>
                <a:gd name="connsiteX32" fmla="*/ 2050257 w 2064197"/>
                <a:gd name="connsiteY32" fmla="*/ 833419 h 1685296"/>
                <a:gd name="connsiteX33" fmla="*/ 1996247 w 2064197"/>
                <a:gd name="connsiteY33" fmla="*/ 639873 h 1685296"/>
                <a:gd name="connsiteX34" fmla="*/ 1868293 w 2064197"/>
                <a:gd name="connsiteY34" fmla="*/ 421747 h 1685296"/>
                <a:gd name="connsiteX35" fmla="*/ 1640469 w 2064197"/>
                <a:gd name="connsiteY35" fmla="*/ 188539 h 1685296"/>
                <a:gd name="connsiteX36" fmla="*/ 1402835 w 2064197"/>
                <a:gd name="connsiteY36" fmla="*/ 65992 h 1685296"/>
                <a:gd name="connsiteX37" fmla="*/ 1036123 w 2064197"/>
                <a:gd name="connsiteY37" fmla="*/ 1698 h 1685296"/>
                <a:gd name="connsiteX38" fmla="*/ 798070 w 2064197"/>
                <a:gd name="connsiteY38" fmla="*/ 24282 h 1685296"/>
                <a:gd name="connsiteX39" fmla="*/ 620038 w 2064197"/>
                <a:gd name="connsiteY39" fmla="*/ 80280 h 1685296"/>
                <a:gd name="connsiteX40" fmla="*/ 421279 w 2064197"/>
                <a:gd name="connsiteY40" fmla="*/ 210767 h 1685296"/>
                <a:gd name="connsiteX41" fmla="*/ 226499 w 2064197"/>
                <a:gd name="connsiteY41" fmla="*/ 392222 h 1685296"/>
                <a:gd name="connsiteX42" fmla="*/ 81241 w 2064197"/>
                <a:gd name="connsiteY42" fmla="*/ 635111 h 1685296"/>
                <a:gd name="connsiteX43" fmla="*/ 5042 w 2064197"/>
                <a:gd name="connsiteY43" fmla="*/ 851803 h 1685296"/>
                <a:gd name="connsiteX44" fmla="*/ 12185 w 2064197"/>
                <a:gd name="connsiteY44" fmla="*/ 1101835 h 1685296"/>
                <a:gd name="connsiteX45" fmla="*/ 52667 w 2064197"/>
                <a:gd name="connsiteY45" fmla="*/ 1337580 h 1685296"/>
                <a:gd name="connsiteX46" fmla="*/ 107834 w 2064197"/>
                <a:gd name="connsiteY46" fmla="*/ 1541651 h 1685296"/>
                <a:gd name="connsiteX0" fmla="*/ 107834 w 2065351"/>
                <a:gd name="connsiteY0" fmla="*/ 1541651 h 1685296"/>
                <a:gd name="connsiteX1" fmla="*/ 144738 w 2065351"/>
                <a:gd name="connsiteY1" fmla="*/ 1626988 h 1685296"/>
                <a:gd name="connsiteX2" fmla="*/ 180938 w 2065351"/>
                <a:gd name="connsiteY2" fmla="*/ 1679211 h 1685296"/>
                <a:gd name="connsiteX3" fmla="*/ 169348 w 2065351"/>
                <a:gd name="connsiteY3" fmla="*/ 1482834 h 1685296"/>
                <a:gd name="connsiteX4" fmla="*/ 171729 w 2065351"/>
                <a:gd name="connsiteY4" fmla="*/ 1316148 h 1685296"/>
                <a:gd name="connsiteX5" fmla="*/ 170063 w 2065351"/>
                <a:gd name="connsiteY5" fmla="*/ 1249473 h 1685296"/>
                <a:gd name="connsiteX6" fmla="*/ 176492 w 2065351"/>
                <a:gd name="connsiteY6" fmla="*/ 1120885 h 1685296"/>
                <a:gd name="connsiteX7" fmla="*/ 224117 w 2065351"/>
                <a:gd name="connsiteY7" fmla="*/ 897048 h 1685296"/>
                <a:gd name="connsiteX8" fmla="*/ 266979 w 2065351"/>
                <a:gd name="connsiteY8" fmla="*/ 801797 h 1685296"/>
                <a:gd name="connsiteX9" fmla="*/ 383659 w 2065351"/>
                <a:gd name="connsiteY9" fmla="*/ 668445 h 1685296"/>
                <a:gd name="connsiteX10" fmla="*/ 547967 w 2065351"/>
                <a:gd name="connsiteY10" fmla="*/ 590030 h 1685296"/>
                <a:gd name="connsiteX11" fmla="*/ 695604 w 2065351"/>
                <a:gd name="connsiteY11" fmla="*/ 546205 h 1685296"/>
                <a:gd name="connsiteX12" fmla="*/ 861178 w 2065351"/>
                <a:gd name="connsiteY12" fmla="*/ 509428 h 1685296"/>
                <a:gd name="connsiteX13" fmla="*/ 986117 w 2065351"/>
                <a:gd name="connsiteY13" fmla="*/ 501760 h 1685296"/>
                <a:gd name="connsiteX14" fmla="*/ 1202810 w 2065351"/>
                <a:gd name="connsiteY14" fmla="*/ 492234 h 1685296"/>
                <a:gd name="connsiteX15" fmla="*/ 1343305 w 2065351"/>
                <a:gd name="connsiteY15" fmla="*/ 508270 h 1685296"/>
                <a:gd name="connsiteX16" fmla="*/ 1507293 w 2065351"/>
                <a:gd name="connsiteY16" fmla="*/ 549548 h 1685296"/>
                <a:gd name="connsiteX17" fmla="*/ 1650223 w 2065351"/>
                <a:gd name="connsiteY17" fmla="*/ 620298 h 1685296"/>
                <a:gd name="connsiteX18" fmla="*/ 1800504 w 2065351"/>
                <a:gd name="connsiteY18" fmla="*/ 772645 h 1685296"/>
                <a:gd name="connsiteX19" fmla="*/ 1843367 w 2065351"/>
                <a:gd name="connsiteY19" fmla="*/ 841329 h 1685296"/>
                <a:gd name="connsiteX20" fmla="*/ 1880036 w 2065351"/>
                <a:gd name="connsiteY20" fmla="*/ 943406 h 1685296"/>
                <a:gd name="connsiteX21" fmla="*/ 1897021 w 2065351"/>
                <a:gd name="connsiteY21" fmla="*/ 1006115 h 1685296"/>
                <a:gd name="connsiteX22" fmla="*/ 1916705 w 2065351"/>
                <a:gd name="connsiteY22" fmla="*/ 1101202 h 1685296"/>
                <a:gd name="connsiteX23" fmla="*/ 1940998 w 2065351"/>
                <a:gd name="connsiteY23" fmla="*/ 1232804 h 1685296"/>
                <a:gd name="connsiteX24" fmla="*/ 1945760 w 2065351"/>
                <a:gd name="connsiteY24" fmla="*/ 1459023 h 1685296"/>
                <a:gd name="connsiteX25" fmla="*/ 1939966 w 2065351"/>
                <a:gd name="connsiteY25" fmla="*/ 1663024 h 1685296"/>
                <a:gd name="connsiteX26" fmla="*/ 1982829 w 2065351"/>
                <a:gd name="connsiteY26" fmla="*/ 1552923 h 1685296"/>
                <a:gd name="connsiteX27" fmla="*/ 1996164 w 2065351"/>
                <a:gd name="connsiteY27" fmla="*/ 1496489 h 1685296"/>
                <a:gd name="connsiteX28" fmla="*/ 2004025 w 2065351"/>
                <a:gd name="connsiteY28" fmla="*/ 1466882 h 1685296"/>
                <a:gd name="connsiteX29" fmla="*/ 2019579 w 2065351"/>
                <a:gd name="connsiteY29" fmla="*/ 1378060 h 1685296"/>
                <a:gd name="connsiteX30" fmla="*/ 2059580 w 2065351"/>
                <a:gd name="connsiteY30" fmla="*/ 1143430 h 1685296"/>
                <a:gd name="connsiteX31" fmla="*/ 2060858 w 2065351"/>
                <a:gd name="connsiteY31" fmla="*/ 925623 h 1685296"/>
                <a:gd name="connsiteX32" fmla="*/ 2050257 w 2065351"/>
                <a:gd name="connsiteY32" fmla="*/ 833419 h 1685296"/>
                <a:gd name="connsiteX33" fmla="*/ 1996247 w 2065351"/>
                <a:gd name="connsiteY33" fmla="*/ 639873 h 1685296"/>
                <a:gd name="connsiteX34" fmla="*/ 1868293 w 2065351"/>
                <a:gd name="connsiteY34" fmla="*/ 421747 h 1685296"/>
                <a:gd name="connsiteX35" fmla="*/ 1640469 w 2065351"/>
                <a:gd name="connsiteY35" fmla="*/ 188539 h 1685296"/>
                <a:gd name="connsiteX36" fmla="*/ 1402835 w 2065351"/>
                <a:gd name="connsiteY36" fmla="*/ 65992 h 1685296"/>
                <a:gd name="connsiteX37" fmla="*/ 1036123 w 2065351"/>
                <a:gd name="connsiteY37" fmla="*/ 1698 h 1685296"/>
                <a:gd name="connsiteX38" fmla="*/ 798070 w 2065351"/>
                <a:gd name="connsiteY38" fmla="*/ 24282 h 1685296"/>
                <a:gd name="connsiteX39" fmla="*/ 620038 w 2065351"/>
                <a:gd name="connsiteY39" fmla="*/ 80280 h 1685296"/>
                <a:gd name="connsiteX40" fmla="*/ 421279 w 2065351"/>
                <a:gd name="connsiteY40" fmla="*/ 210767 h 1685296"/>
                <a:gd name="connsiteX41" fmla="*/ 226499 w 2065351"/>
                <a:gd name="connsiteY41" fmla="*/ 392222 h 1685296"/>
                <a:gd name="connsiteX42" fmla="*/ 81241 w 2065351"/>
                <a:gd name="connsiteY42" fmla="*/ 635111 h 1685296"/>
                <a:gd name="connsiteX43" fmla="*/ 5042 w 2065351"/>
                <a:gd name="connsiteY43" fmla="*/ 851803 h 1685296"/>
                <a:gd name="connsiteX44" fmla="*/ 12185 w 2065351"/>
                <a:gd name="connsiteY44" fmla="*/ 1101835 h 1685296"/>
                <a:gd name="connsiteX45" fmla="*/ 52667 w 2065351"/>
                <a:gd name="connsiteY45" fmla="*/ 1337580 h 1685296"/>
                <a:gd name="connsiteX46" fmla="*/ 107834 w 2065351"/>
                <a:gd name="connsiteY46" fmla="*/ 1541651 h 1685296"/>
                <a:gd name="connsiteX0" fmla="*/ 107834 w 2065351"/>
                <a:gd name="connsiteY0" fmla="*/ 1541651 h 1685296"/>
                <a:gd name="connsiteX1" fmla="*/ 144738 w 2065351"/>
                <a:gd name="connsiteY1" fmla="*/ 1626988 h 1685296"/>
                <a:gd name="connsiteX2" fmla="*/ 180938 w 2065351"/>
                <a:gd name="connsiteY2" fmla="*/ 1679211 h 1685296"/>
                <a:gd name="connsiteX3" fmla="*/ 169348 w 2065351"/>
                <a:gd name="connsiteY3" fmla="*/ 1482834 h 1685296"/>
                <a:gd name="connsiteX4" fmla="*/ 171729 w 2065351"/>
                <a:gd name="connsiteY4" fmla="*/ 1316148 h 1685296"/>
                <a:gd name="connsiteX5" fmla="*/ 170063 w 2065351"/>
                <a:gd name="connsiteY5" fmla="*/ 1249473 h 1685296"/>
                <a:gd name="connsiteX6" fmla="*/ 176492 w 2065351"/>
                <a:gd name="connsiteY6" fmla="*/ 1120885 h 1685296"/>
                <a:gd name="connsiteX7" fmla="*/ 224117 w 2065351"/>
                <a:gd name="connsiteY7" fmla="*/ 897048 h 1685296"/>
                <a:gd name="connsiteX8" fmla="*/ 266979 w 2065351"/>
                <a:gd name="connsiteY8" fmla="*/ 801797 h 1685296"/>
                <a:gd name="connsiteX9" fmla="*/ 383659 w 2065351"/>
                <a:gd name="connsiteY9" fmla="*/ 668445 h 1685296"/>
                <a:gd name="connsiteX10" fmla="*/ 547967 w 2065351"/>
                <a:gd name="connsiteY10" fmla="*/ 590030 h 1685296"/>
                <a:gd name="connsiteX11" fmla="*/ 695604 w 2065351"/>
                <a:gd name="connsiteY11" fmla="*/ 546205 h 1685296"/>
                <a:gd name="connsiteX12" fmla="*/ 861178 w 2065351"/>
                <a:gd name="connsiteY12" fmla="*/ 509428 h 1685296"/>
                <a:gd name="connsiteX13" fmla="*/ 986117 w 2065351"/>
                <a:gd name="connsiteY13" fmla="*/ 501760 h 1685296"/>
                <a:gd name="connsiteX14" fmla="*/ 1202810 w 2065351"/>
                <a:gd name="connsiteY14" fmla="*/ 492234 h 1685296"/>
                <a:gd name="connsiteX15" fmla="*/ 1343305 w 2065351"/>
                <a:gd name="connsiteY15" fmla="*/ 508270 h 1685296"/>
                <a:gd name="connsiteX16" fmla="*/ 1507293 w 2065351"/>
                <a:gd name="connsiteY16" fmla="*/ 549548 h 1685296"/>
                <a:gd name="connsiteX17" fmla="*/ 1650223 w 2065351"/>
                <a:gd name="connsiteY17" fmla="*/ 620298 h 1685296"/>
                <a:gd name="connsiteX18" fmla="*/ 1800504 w 2065351"/>
                <a:gd name="connsiteY18" fmla="*/ 772645 h 1685296"/>
                <a:gd name="connsiteX19" fmla="*/ 1843367 w 2065351"/>
                <a:gd name="connsiteY19" fmla="*/ 841329 h 1685296"/>
                <a:gd name="connsiteX20" fmla="*/ 1880036 w 2065351"/>
                <a:gd name="connsiteY20" fmla="*/ 943406 h 1685296"/>
                <a:gd name="connsiteX21" fmla="*/ 1897021 w 2065351"/>
                <a:gd name="connsiteY21" fmla="*/ 1006115 h 1685296"/>
                <a:gd name="connsiteX22" fmla="*/ 1916705 w 2065351"/>
                <a:gd name="connsiteY22" fmla="*/ 1101202 h 1685296"/>
                <a:gd name="connsiteX23" fmla="*/ 1940998 w 2065351"/>
                <a:gd name="connsiteY23" fmla="*/ 1232804 h 1685296"/>
                <a:gd name="connsiteX24" fmla="*/ 1945760 w 2065351"/>
                <a:gd name="connsiteY24" fmla="*/ 1459023 h 1685296"/>
                <a:gd name="connsiteX25" fmla="*/ 1939966 w 2065351"/>
                <a:gd name="connsiteY25" fmla="*/ 1663024 h 1685296"/>
                <a:gd name="connsiteX26" fmla="*/ 1982829 w 2065351"/>
                <a:gd name="connsiteY26" fmla="*/ 1552923 h 1685296"/>
                <a:gd name="connsiteX27" fmla="*/ 1994448 w 2065351"/>
                <a:gd name="connsiteY27" fmla="*/ 1498206 h 1685296"/>
                <a:gd name="connsiteX28" fmla="*/ 2004025 w 2065351"/>
                <a:gd name="connsiteY28" fmla="*/ 1466882 h 1685296"/>
                <a:gd name="connsiteX29" fmla="*/ 2019579 w 2065351"/>
                <a:gd name="connsiteY29" fmla="*/ 1378060 h 1685296"/>
                <a:gd name="connsiteX30" fmla="*/ 2059580 w 2065351"/>
                <a:gd name="connsiteY30" fmla="*/ 1143430 h 1685296"/>
                <a:gd name="connsiteX31" fmla="*/ 2060858 w 2065351"/>
                <a:gd name="connsiteY31" fmla="*/ 925623 h 1685296"/>
                <a:gd name="connsiteX32" fmla="*/ 2050257 w 2065351"/>
                <a:gd name="connsiteY32" fmla="*/ 833419 h 1685296"/>
                <a:gd name="connsiteX33" fmla="*/ 1996247 w 2065351"/>
                <a:gd name="connsiteY33" fmla="*/ 639873 h 1685296"/>
                <a:gd name="connsiteX34" fmla="*/ 1868293 w 2065351"/>
                <a:gd name="connsiteY34" fmla="*/ 421747 h 1685296"/>
                <a:gd name="connsiteX35" fmla="*/ 1640469 w 2065351"/>
                <a:gd name="connsiteY35" fmla="*/ 188539 h 1685296"/>
                <a:gd name="connsiteX36" fmla="*/ 1402835 w 2065351"/>
                <a:gd name="connsiteY36" fmla="*/ 65992 h 1685296"/>
                <a:gd name="connsiteX37" fmla="*/ 1036123 w 2065351"/>
                <a:gd name="connsiteY37" fmla="*/ 1698 h 1685296"/>
                <a:gd name="connsiteX38" fmla="*/ 798070 w 2065351"/>
                <a:gd name="connsiteY38" fmla="*/ 24282 h 1685296"/>
                <a:gd name="connsiteX39" fmla="*/ 620038 w 2065351"/>
                <a:gd name="connsiteY39" fmla="*/ 80280 h 1685296"/>
                <a:gd name="connsiteX40" fmla="*/ 421279 w 2065351"/>
                <a:gd name="connsiteY40" fmla="*/ 210767 h 1685296"/>
                <a:gd name="connsiteX41" fmla="*/ 226499 w 2065351"/>
                <a:gd name="connsiteY41" fmla="*/ 392222 h 1685296"/>
                <a:gd name="connsiteX42" fmla="*/ 81241 w 2065351"/>
                <a:gd name="connsiteY42" fmla="*/ 635111 h 1685296"/>
                <a:gd name="connsiteX43" fmla="*/ 5042 w 2065351"/>
                <a:gd name="connsiteY43" fmla="*/ 851803 h 1685296"/>
                <a:gd name="connsiteX44" fmla="*/ 12185 w 2065351"/>
                <a:gd name="connsiteY44" fmla="*/ 1101835 h 1685296"/>
                <a:gd name="connsiteX45" fmla="*/ 52667 w 2065351"/>
                <a:gd name="connsiteY45" fmla="*/ 1337580 h 1685296"/>
                <a:gd name="connsiteX46" fmla="*/ 107834 w 2065351"/>
                <a:gd name="connsiteY46" fmla="*/ 1541651 h 1685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2065351" h="1685296">
                  <a:moveTo>
                    <a:pt x="107834" y="1541651"/>
                  </a:moveTo>
                  <a:cubicBezTo>
                    <a:pt x="123179" y="1589886"/>
                    <a:pt x="132554" y="1604061"/>
                    <a:pt x="144738" y="1626988"/>
                  </a:cubicBezTo>
                  <a:cubicBezTo>
                    <a:pt x="156922" y="1649915"/>
                    <a:pt x="176836" y="1703237"/>
                    <a:pt x="180938" y="1679211"/>
                  </a:cubicBezTo>
                  <a:cubicBezTo>
                    <a:pt x="185040" y="1655185"/>
                    <a:pt x="167364" y="1535221"/>
                    <a:pt x="169348" y="1482834"/>
                  </a:cubicBezTo>
                  <a:cubicBezTo>
                    <a:pt x="170935" y="1427272"/>
                    <a:pt x="171610" y="1355041"/>
                    <a:pt x="171729" y="1316148"/>
                  </a:cubicBezTo>
                  <a:cubicBezTo>
                    <a:pt x="171848" y="1277255"/>
                    <a:pt x="169269" y="1282017"/>
                    <a:pt x="170063" y="1249473"/>
                  </a:cubicBezTo>
                  <a:cubicBezTo>
                    <a:pt x="170857" y="1216929"/>
                    <a:pt x="167483" y="1179622"/>
                    <a:pt x="176492" y="1120885"/>
                  </a:cubicBezTo>
                  <a:cubicBezTo>
                    <a:pt x="185501" y="1062148"/>
                    <a:pt x="209036" y="950229"/>
                    <a:pt x="224117" y="897048"/>
                  </a:cubicBezTo>
                  <a:cubicBezTo>
                    <a:pt x="239198" y="843867"/>
                    <a:pt x="240389" y="839897"/>
                    <a:pt x="266979" y="801797"/>
                  </a:cubicBezTo>
                  <a:cubicBezTo>
                    <a:pt x="293569" y="763697"/>
                    <a:pt x="336828" y="703739"/>
                    <a:pt x="383659" y="668445"/>
                  </a:cubicBezTo>
                  <a:cubicBezTo>
                    <a:pt x="430490" y="633151"/>
                    <a:pt x="495976" y="610403"/>
                    <a:pt x="547967" y="590030"/>
                  </a:cubicBezTo>
                  <a:cubicBezTo>
                    <a:pt x="599958" y="569657"/>
                    <a:pt x="643402" y="559639"/>
                    <a:pt x="695604" y="546205"/>
                  </a:cubicBezTo>
                  <a:cubicBezTo>
                    <a:pt x="747806" y="532771"/>
                    <a:pt x="812759" y="516835"/>
                    <a:pt x="861178" y="509428"/>
                  </a:cubicBezTo>
                  <a:cubicBezTo>
                    <a:pt x="909597" y="502021"/>
                    <a:pt x="929178" y="504626"/>
                    <a:pt x="986117" y="501760"/>
                  </a:cubicBezTo>
                  <a:cubicBezTo>
                    <a:pt x="1043056" y="498894"/>
                    <a:pt x="1143279" y="491149"/>
                    <a:pt x="1202810" y="492234"/>
                  </a:cubicBezTo>
                  <a:cubicBezTo>
                    <a:pt x="1262341" y="493319"/>
                    <a:pt x="1292558" y="498718"/>
                    <a:pt x="1343305" y="508270"/>
                  </a:cubicBezTo>
                  <a:cubicBezTo>
                    <a:pt x="1394052" y="517822"/>
                    <a:pt x="1456140" y="530877"/>
                    <a:pt x="1507293" y="549548"/>
                  </a:cubicBezTo>
                  <a:cubicBezTo>
                    <a:pt x="1558446" y="568219"/>
                    <a:pt x="1601355" y="583115"/>
                    <a:pt x="1650223" y="620298"/>
                  </a:cubicBezTo>
                  <a:cubicBezTo>
                    <a:pt x="1699091" y="657481"/>
                    <a:pt x="1768313" y="735807"/>
                    <a:pt x="1800504" y="772645"/>
                  </a:cubicBezTo>
                  <a:cubicBezTo>
                    <a:pt x="1832695" y="809483"/>
                    <a:pt x="1830112" y="812869"/>
                    <a:pt x="1843367" y="841329"/>
                  </a:cubicBezTo>
                  <a:cubicBezTo>
                    <a:pt x="1856622" y="869789"/>
                    <a:pt x="1871094" y="915942"/>
                    <a:pt x="1880036" y="943406"/>
                  </a:cubicBezTo>
                  <a:cubicBezTo>
                    <a:pt x="1888978" y="970870"/>
                    <a:pt x="1890910" y="979816"/>
                    <a:pt x="1897021" y="1006115"/>
                  </a:cubicBezTo>
                  <a:cubicBezTo>
                    <a:pt x="1903133" y="1032414"/>
                    <a:pt x="1910752" y="1060324"/>
                    <a:pt x="1916705" y="1101202"/>
                  </a:cubicBezTo>
                  <a:cubicBezTo>
                    <a:pt x="1922658" y="1142080"/>
                    <a:pt x="1936156" y="1173167"/>
                    <a:pt x="1940998" y="1232804"/>
                  </a:cubicBezTo>
                  <a:cubicBezTo>
                    <a:pt x="1945841" y="1292441"/>
                    <a:pt x="1945932" y="1387320"/>
                    <a:pt x="1945760" y="1459023"/>
                  </a:cubicBezTo>
                  <a:cubicBezTo>
                    <a:pt x="1945588" y="1530726"/>
                    <a:pt x="1933788" y="1647374"/>
                    <a:pt x="1939966" y="1663024"/>
                  </a:cubicBezTo>
                  <a:cubicBezTo>
                    <a:pt x="1946144" y="1678674"/>
                    <a:pt x="1973749" y="1580393"/>
                    <a:pt x="1982829" y="1552923"/>
                  </a:cubicBezTo>
                  <a:cubicBezTo>
                    <a:pt x="1991909" y="1525453"/>
                    <a:pt x="1990915" y="1512546"/>
                    <a:pt x="1994448" y="1498206"/>
                  </a:cubicBezTo>
                  <a:cubicBezTo>
                    <a:pt x="1997981" y="1483866"/>
                    <a:pt x="1999837" y="1486906"/>
                    <a:pt x="2004025" y="1466882"/>
                  </a:cubicBezTo>
                  <a:cubicBezTo>
                    <a:pt x="2008214" y="1446858"/>
                    <a:pt x="2010320" y="1431969"/>
                    <a:pt x="2019579" y="1378060"/>
                  </a:cubicBezTo>
                  <a:cubicBezTo>
                    <a:pt x="2028838" y="1324151"/>
                    <a:pt x="2040938" y="1288185"/>
                    <a:pt x="2059580" y="1143430"/>
                  </a:cubicBezTo>
                  <a:cubicBezTo>
                    <a:pt x="2066460" y="1062875"/>
                    <a:pt x="2067561" y="987590"/>
                    <a:pt x="2060858" y="925623"/>
                  </a:cubicBezTo>
                  <a:cubicBezTo>
                    <a:pt x="2054155" y="863656"/>
                    <a:pt x="2055877" y="886193"/>
                    <a:pt x="2050257" y="833419"/>
                  </a:cubicBezTo>
                  <a:cubicBezTo>
                    <a:pt x="2044637" y="780645"/>
                    <a:pt x="2026574" y="708485"/>
                    <a:pt x="1996247" y="639873"/>
                  </a:cubicBezTo>
                  <a:cubicBezTo>
                    <a:pt x="1965920" y="571261"/>
                    <a:pt x="1927589" y="496969"/>
                    <a:pt x="1868293" y="421747"/>
                  </a:cubicBezTo>
                  <a:cubicBezTo>
                    <a:pt x="1808997" y="346525"/>
                    <a:pt x="1695398" y="213788"/>
                    <a:pt x="1640469" y="188539"/>
                  </a:cubicBezTo>
                  <a:cubicBezTo>
                    <a:pt x="1585540" y="163290"/>
                    <a:pt x="1503559" y="97132"/>
                    <a:pt x="1402835" y="65992"/>
                  </a:cubicBezTo>
                  <a:cubicBezTo>
                    <a:pt x="1302111" y="34852"/>
                    <a:pt x="1136917" y="8650"/>
                    <a:pt x="1036123" y="1698"/>
                  </a:cubicBezTo>
                  <a:cubicBezTo>
                    <a:pt x="935329" y="-5254"/>
                    <a:pt x="865009" y="10497"/>
                    <a:pt x="798070" y="24282"/>
                  </a:cubicBezTo>
                  <a:cubicBezTo>
                    <a:pt x="731131" y="38067"/>
                    <a:pt x="682836" y="49199"/>
                    <a:pt x="620038" y="80280"/>
                  </a:cubicBezTo>
                  <a:cubicBezTo>
                    <a:pt x="557240" y="111361"/>
                    <a:pt x="486869" y="158777"/>
                    <a:pt x="421279" y="210767"/>
                  </a:cubicBezTo>
                  <a:cubicBezTo>
                    <a:pt x="355689" y="262757"/>
                    <a:pt x="283172" y="321498"/>
                    <a:pt x="226499" y="392222"/>
                  </a:cubicBezTo>
                  <a:cubicBezTo>
                    <a:pt x="169826" y="462946"/>
                    <a:pt x="118151" y="558514"/>
                    <a:pt x="81241" y="635111"/>
                  </a:cubicBezTo>
                  <a:cubicBezTo>
                    <a:pt x="44331" y="711708"/>
                    <a:pt x="16551" y="774016"/>
                    <a:pt x="5042" y="851803"/>
                  </a:cubicBezTo>
                  <a:cubicBezTo>
                    <a:pt x="-6467" y="929590"/>
                    <a:pt x="4248" y="1020872"/>
                    <a:pt x="12185" y="1101835"/>
                  </a:cubicBezTo>
                  <a:cubicBezTo>
                    <a:pt x="20122" y="1182798"/>
                    <a:pt x="36726" y="1264277"/>
                    <a:pt x="52667" y="1337580"/>
                  </a:cubicBezTo>
                  <a:cubicBezTo>
                    <a:pt x="68609" y="1410883"/>
                    <a:pt x="92489" y="1493416"/>
                    <a:pt x="107834" y="1541651"/>
                  </a:cubicBezTo>
                  <a:close/>
                </a:path>
              </a:pathLst>
            </a:custGeom>
            <a:solidFill>
              <a:srgbClr val="2980B9"/>
            </a:solidFill>
            <a:ln w="9525">
              <a:solidFill>
                <a:srgbClr val="298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1" dirty="0">
                <a:solidFill>
                  <a:prstClr val="white"/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755733" y="3245953"/>
              <a:ext cx="327967" cy="406514"/>
            </a:xfrm>
            <a:custGeom>
              <a:avLst/>
              <a:gdLst>
                <a:gd name="connsiteX0" fmla="*/ 0 w 101600"/>
                <a:gd name="connsiteY0" fmla="*/ 95250 h 209550"/>
                <a:gd name="connsiteX1" fmla="*/ 0 w 101600"/>
                <a:gd name="connsiteY1" fmla="*/ 95250 h 209550"/>
                <a:gd name="connsiteX2" fmla="*/ 50800 w 101600"/>
                <a:gd name="connsiteY2" fmla="*/ 114300 h 209550"/>
                <a:gd name="connsiteX3" fmla="*/ 69850 w 101600"/>
                <a:gd name="connsiteY3" fmla="*/ 127000 h 209550"/>
                <a:gd name="connsiteX4" fmla="*/ 69850 w 101600"/>
                <a:gd name="connsiteY4" fmla="*/ 209550 h 209550"/>
                <a:gd name="connsiteX5" fmla="*/ 101600 w 101600"/>
                <a:gd name="connsiteY5" fmla="*/ 31750 h 209550"/>
                <a:gd name="connsiteX6" fmla="*/ 95250 w 101600"/>
                <a:gd name="connsiteY6" fmla="*/ 50800 h 209550"/>
                <a:gd name="connsiteX7" fmla="*/ 12700 w 101600"/>
                <a:gd name="connsiteY7" fmla="*/ 0 h 209550"/>
                <a:gd name="connsiteX8" fmla="*/ 0 w 101600"/>
                <a:gd name="connsiteY8" fmla="*/ 95250 h 209550"/>
                <a:gd name="connsiteX0" fmla="*/ 13557 w 103251"/>
                <a:gd name="connsiteY0" fmla="*/ 126207 h 209550"/>
                <a:gd name="connsiteX1" fmla="*/ 1651 w 103251"/>
                <a:gd name="connsiteY1" fmla="*/ 95250 h 209550"/>
                <a:gd name="connsiteX2" fmla="*/ 52451 w 103251"/>
                <a:gd name="connsiteY2" fmla="*/ 114300 h 209550"/>
                <a:gd name="connsiteX3" fmla="*/ 71501 w 103251"/>
                <a:gd name="connsiteY3" fmla="*/ 127000 h 209550"/>
                <a:gd name="connsiteX4" fmla="*/ 71501 w 103251"/>
                <a:gd name="connsiteY4" fmla="*/ 209550 h 209550"/>
                <a:gd name="connsiteX5" fmla="*/ 103251 w 103251"/>
                <a:gd name="connsiteY5" fmla="*/ 31750 h 209550"/>
                <a:gd name="connsiteX6" fmla="*/ 96901 w 103251"/>
                <a:gd name="connsiteY6" fmla="*/ 50800 h 209550"/>
                <a:gd name="connsiteX7" fmla="*/ 14351 w 103251"/>
                <a:gd name="connsiteY7" fmla="*/ 0 h 209550"/>
                <a:gd name="connsiteX8" fmla="*/ 13557 w 103251"/>
                <a:gd name="connsiteY8" fmla="*/ 126207 h 209550"/>
                <a:gd name="connsiteX0" fmla="*/ 15766 w 104666"/>
                <a:gd name="connsiteY0" fmla="*/ 0 h 209550"/>
                <a:gd name="connsiteX1" fmla="*/ 3066 w 104666"/>
                <a:gd name="connsiteY1" fmla="*/ 95250 h 209550"/>
                <a:gd name="connsiteX2" fmla="*/ 53866 w 104666"/>
                <a:gd name="connsiteY2" fmla="*/ 114300 h 209550"/>
                <a:gd name="connsiteX3" fmla="*/ 72916 w 104666"/>
                <a:gd name="connsiteY3" fmla="*/ 127000 h 209550"/>
                <a:gd name="connsiteX4" fmla="*/ 72916 w 104666"/>
                <a:gd name="connsiteY4" fmla="*/ 209550 h 209550"/>
                <a:gd name="connsiteX5" fmla="*/ 104666 w 104666"/>
                <a:gd name="connsiteY5" fmla="*/ 31750 h 209550"/>
                <a:gd name="connsiteX6" fmla="*/ 98316 w 104666"/>
                <a:gd name="connsiteY6" fmla="*/ 50800 h 209550"/>
                <a:gd name="connsiteX7" fmla="*/ 15766 w 104666"/>
                <a:gd name="connsiteY7" fmla="*/ 0 h 209550"/>
                <a:gd name="connsiteX0" fmla="*/ 15766 w 104666"/>
                <a:gd name="connsiteY0" fmla="*/ 0 h 131310"/>
                <a:gd name="connsiteX1" fmla="*/ 3066 w 104666"/>
                <a:gd name="connsiteY1" fmla="*/ 95250 h 131310"/>
                <a:gd name="connsiteX2" fmla="*/ 53866 w 104666"/>
                <a:gd name="connsiteY2" fmla="*/ 114300 h 131310"/>
                <a:gd name="connsiteX3" fmla="*/ 72916 w 104666"/>
                <a:gd name="connsiteY3" fmla="*/ 127000 h 131310"/>
                <a:gd name="connsiteX4" fmla="*/ 104666 w 104666"/>
                <a:gd name="connsiteY4" fmla="*/ 31750 h 131310"/>
                <a:gd name="connsiteX5" fmla="*/ 98316 w 104666"/>
                <a:gd name="connsiteY5" fmla="*/ 50800 h 131310"/>
                <a:gd name="connsiteX6" fmla="*/ 15766 w 104666"/>
                <a:gd name="connsiteY6" fmla="*/ 0 h 131310"/>
                <a:gd name="connsiteX0" fmla="*/ 15766 w 122118"/>
                <a:gd name="connsiteY0" fmla="*/ 0 h 207054"/>
                <a:gd name="connsiteX1" fmla="*/ 3066 w 122118"/>
                <a:gd name="connsiteY1" fmla="*/ 95250 h 207054"/>
                <a:gd name="connsiteX2" fmla="*/ 53866 w 122118"/>
                <a:gd name="connsiteY2" fmla="*/ 114300 h 207054"/>
                <a:gd name="connsiteX3" fmla="*/ 120541 w 122118"/>
                <a:gd name="connsiteY3" fmla="*/ 205581 h 207054"/>
                <a:gd name="connsiteX4" fmla="*/ 104666 w 122118"/>
                <a:gd name="connsiteY4" fmla="*/ 31750 h 207054"/>
                <a:gd name="connsiteX5" fmla="*/ 98316 w 122118"/>
                <a:gd name="connsiteY5" fmla="*/ 50800 h 207054"/>
                <a:gd name="connsiteX6" fmla="*/ 15766 w 122118"/>
                <a:gd name="connsiteY6" fmla="*/ 0 h 207054"/>
                <a:gd name="connsiteX0" fmla="*/ 15063 w 121902"/>
                <a:gd name="connsiteY0" fmla="*/ 0 h 207846"/>
                <a:gd name="connsiteX1" fmla="*/ 2363 w 121902"/>
                <a:gd name="connsiteY1" fmla="*/ 95250 h 207846"/>
                <a:gd name="connsiteX2" fmla="*/ 43638 w 121902"/>
                <a:gd name="connsiteY2" fmla="*/ 128587 h 207846"/>
                <a:gd name="connsiteX3" fmla="*/ 119838 w 121902"/>
                <a:gd name="connsiteY3" fmla="*/ 205581 h 207846"/>
                <a:gd name="connsiteX4" fmla="*/ 103963 w 121902"/>
                <a:gd name="connsiteY4" fmla="*/ 31750 h 207846"/>
                <a:gd name="connsiteX5" fmla="*/ 97613 w 121902"/>
                <a:gd name="connsiteY5" fmla="*/ 50800 h 207846"/>
                <a:gd name="connsiteX6" fmla="*/ 15063 w 121902"/>
                <a:gd name="connsiteY6" fmla="*/ 0 h 207846"/>
                <a:gd name="connsiteX0" fmla="*/ 15063 w 121902"/>
                <a:gd name="connsiteY0" fmla="*/ 0 h 207846"/>
                <a:gd name="connsiteX1" fmla="*/ 2363 w 121902"/>
                <a:gd name="connsiteY1" fmla="*/ 95250 h 207846"/>
                <a:gd name="connsiteX2" fmla="*/ 43638 w 121902"/>
                <a:gd name="connsiteY2" fmla="*/ 128587 h 207846"/>
                <a:gd name="connsiteX3" fmla="*/ 119838 w 121902"/>
                <a:gd name="connsiteY3" fmla="*/ 205581 h 207846"/>
                <a:gd name="connsiteX4" fmla="*/ 103963 w 121902"/>
                <a:gd name="connsiteY4" fmla="*/ 31750 h 207846"/>
                <a:gd name="connsiteX5" fmla="*/ 109519 w 121902"/>
                <a:gd name="connsiteY5" fmla="*/ 53181 h 207846"/>
                <a:gd name="connsiteX6" fmla="*/ 15063 w 121902"/>
                <a:gd name="connsiteY6" fmla="*/ 0 h 207846"/>
                <a:gd name="connsiteX0" fmla="*/ 15063 w 121902"/>
                <a:gd name="connsiteY0" fmla="*/ 0 h 207846"/>
                <a:gd name="connsiteX1" fmla="*/ 2363 w 121902"/>
                <a:gd name="connsiteY1" fmla="*/ 95250 h 207846"/>
                <a:gd name="connsiteX2" fmla="*/ 43638 w 121902"/>
                <a:gd name="connsiteY2" fmla="*/ 128587 h 207846"/>
                <a:gd name="connsiteX3" fmla="*/ 119838 w 121902"/>
                <a:gd name="connsiteY3" fmla="*/ 205581 h 207846"/>
                <a:gd name="connsiteX4" fmla="*/ 103963 w 121902"/>
                <a:gd name="connsiteY4" fmla="*/ 31750 h 207846"/>
                <a:gd name="connsiteX5" fmla="*/ 15063 w 121902"/>
                <a:gd name="connsiteY5" fmla="*/ 0 h 207846"/>
                <a:gd name="connsiteX0" fmla="*/ 8509 w 115348"/>
                <a:gd name="connsiteY0" fmla="*/ 0 h 207769"/>
                <a:gd name="connsiteX1" fmla="*/ 7715 w 115348"/>
                <a:gd name="connsiteY1" fmla="*/ 114300 h 207769"/>
                <a:gd name="connsiteX2" fmla="*/ 37084 w 115348"/>
                <a:gd name="connsiteY2" fmla="*/ 128587 h 207769"/>
                <a:gd name="connsiteX3" fmla="*/ 113284 w 115348"/>
                <a:gd name="connsiteY3" fmla="*/ 205581 h 207769"/>
                <a:gd name="connsiteX4" fmla="*/ 97409 w 115348"/>
                <a:gd name="connsiteY4" fmla="*/ 31750 h 207769"/>
                <a:gd name="connsiteX5" fmla="*/ 8509 w 115348"/>
                <a:gd name="connsiteY5" fmla="*/ 0 h 207769"/>
                <a:gd name="connsiteX0" fmla="*/ 20105 w 107894"/>
                <a:gd name="connsiteY0" fmla="*/ 0 h 203007"/>
                <a:gd name="connsiteX1" fmla="*/ 261 w 107894"/>
                <a:gd name="connsiteY1" fmla="*/ 109538 h 203007"/>
                <a:gd name="connsiteX2" fmla="*/ 29630 w 107894"/>
                <a:gd name="connsiteY2" fmla="*/ 123825 h 203007"/>
                <a:gd name="connsiteX3" fmla="*/ 105830 w 107894"/>
                <a:gd name="connsiteY3" fmla="*/ 200819 h 203007"/>
                <a:gd name="connsiteX4" fmla="*/ 89955 w 107894"/>
                <a:gd name="connsiteY4" fmla="*/ 26988 h 203007"/>
                <a:gd name="connsiteX5" fmla="*/ 20105 w 107894"/>
                <a:gd name="connsiteY5" fmla="*/ 0 h 203007"/>
                <a:gd name="connsiteX0" fmla="*/ 6999 w 94788"/>
                <a:gd name="connsiteY0" fmla="*/ 0 h 202952"/>
                <a:gd name="connsiteX1" fmla="*/ 8586 w 94788"/>
                <a:gd name="connsiteY1" fmla="*/ 123826 h 202952"/>
                <a:gd name="connsiteX2" fmla="*/ 16524 w 94788"/>
                <a:gd name="connsiteY2" fmla="*/ 123825 h 202952"/>
                <a:gd name="connsiteX3" fmla="*/ 92724 w 94788"/>
                <a:gd name="connsiteY3" fmla="*/ 200819 h 202952"/>
                <a:gd name="connsiteX4" fmla="*/ 76849 w 94788"/>
                <a:gd name="connsiteY4" fmla="*/ 26988 h 202952"/>
                <a:gd name="connsiteX5" fmla="*/ 6999 w 94788"/>
                <a:gd name="connsiteY5" fmla="*/ 0 h 202952"/>
                <a:gd name="connsiteX0" fmla="*/ 10587 w 98805"/>
                <a:gd name="connsiteY0" fmla="*/ 0 h 203534"/>
                <a:gd name="connsiteX1" fmla="*/ 12174 w 98805"/>
                <a:gd name="connsiteY1" fmla="*/ 123826 h 203534"/>
                <a:gd name="connsiteX2" fmla="*/ 96312 w 98805"/>
                <a:gd name="connsiteY2" fmla="*/ 200819 h 203534"/>
                <a:gd name="connsiteX3" fmla="*/ 80437 w 98805"/>
                <a:gd name="connsiteY3" fmla="*/ 26988 h 203534"/>
                <a:gd name="connsiteX4" fmla="*/ 10587 w 98805"/>
                <a:gd name="connsiteY4" fmla="*/ 0 h 203534"/>
                <a:gd name="connsiteX0" fmla="*/ 8745 w 96704"/>
                <a:gd name="connsiteY0" fmla="*/ 0 h 203950"/>
                <a:gd name="connsiteX1" fmla="*/ 15094 w 96704"/>
                <a:gd name="connsiteY1" fmla="*/ 128588 h 203950"/>
                <a:gd name="connsiteX2" fmla="*/ 94470 w 96704"/>
                <a:gd name="connsiteY2" fmla="*/ 200819 h 203950"/>
                <a:gd name="connsiteX3" fmla="*/ 78595 w 96704"/>
                <a:gd name="connsiteY3" fmla="*/ 26988 h 203950"/>
                <a:gd name="connsiteX4" fmla="*/ 8745 w 96704"/>
                <a:gd name="connsiteY4" fmla="*/ 0 h 203950"/>
                <a:gd name="connsiteX0" fmla="*/ 8745 w 95108"/>
                <a:gd name="connsiteY0" fmla="*/ 0 h 209003"/>
                <a:gd name="connsiteX1" fmla="*/ 15094 w 95108"/>
                <a:gd name="connsiteY1" fmla="*/ 128588 h 209003"/>
                <a:gd name="connsiteX2" fmla="*/ 49226 w 95108"/>
                <a:gd name="connsiteY2" fmla="*/ 175420 h 209003"/>
                <a:gd name="connsiteX3" fmla="*/ 94470 w 95108"/>
                <a:gd name="connsiteY3" fmla="*/ 200819 h 209003"/>
                <a:gd name="connsiteX4" fmla="*/ 78595 w 95108"/>
                <a:gd name="connsiteY4" fmla="*/ 26988 h 209003"/>
                <a:gd name="connsiteX5" fmla="*/ 8745 w 95108"/>
                <a:gd name="connsiteY5" fmla="*/ 0 h 209003"/>
                <a:gd name="connsiteX0" fmla="*/ 8745 w 95108"/>
                <a:gd name="connsiteY0" fmla="*/ 0 h 207471"/>
                <a:gd name="connsiteX1" fmla="*/ 15094 w 95108"/>
                <a:gd name="connsiteY1" fmla="*/ 128588 h 207471"/>
                <a:gd name="connsiteX2" fmla="*/ 49226 w 95108"/>
                <a:gd name="connsiteY2" fmla="*/ 175420 h 207471"/>
                <a:gd name="connsiteX3" fmla="*/ 94470 w 95108"/>
                <a:gd name="connsiteY3" fmla="*/ 200819 h 207471"/>
                <a:gd name="connsiteX4" fmla="*/ 78595 w 95108"/>
                <a:gd name="connsiteY4" fmla="*/ 26988 h 207471"/>
                <a:gd name="connsiteX5" fmla="*/ 8745 w 95108"/>
                <a:gd name="connsiteY5" fmla="*/ 0 h 207471"/>
                <a:gd name="connsiteX0" fmla="*/ 8745 w 95108"/>
                <a:gd name="connsiteY0" fmla="*/ 0 h 207471"/>
                <a:gd name="connsiteX1" fmla="*/ 15094 w 95108"/>
                <a:gd name="connsiteY1" fmla="*/ 128588 h 207471"/>
                <a:gd name="connsiteX2" fmla="*/ 49226 w 95108"/>
                <a:gd name="connsiteY2" fmla="*/ 175420 h 207471"/>
                <a:gd name="connsiteX3" fmla="*/ 94470 w 95108"/>
                <a:gd name="connsiteY3" fmla="*/ 200819 h 207471"/>
                <a:gd name="connsiteX4" fmla="*/ 78595 w 95108"/>
                <a:gd name="connsiteY4" fmla="*/ 26988 h 207471"/>
                <a:gd name="connsiteX5" fmla="*/ 8745 w 95108"/>
                <a:gd name="connsiteY5" fmla="*/ 0 h 207471"/>
                <a:gd name="connsiteX0" fmla="*/ 10587 w 96950"/>
                <a:gd name="connsiteY0" fmla="*/ 0 h 207471"/>
                <a:gd name="connsiteX1" fmla="*/ 12173 w 96950"/>
                <a:gd name="connsiteY1" fmla="*/ 130970 h 207471"/>
                <a:gd name="connsiteX2" fmla="*/ 51068 w 96950"/>
                <a:gd name="connsiteY2" fmla="*/ 175420 h 207471"/>
                <a:gd name="connsiteX3" fmla="*/ 96312 w 96950"/>
                <a:gd name="connsiteY3" fmla="*/ 200819 h 207471"/>
                <a:gd name="connsiteX4" fmla="*/ 80437 w 96950"/>
                <a:gd name="connsiteY4" fmla="*/ 26988 h 207471"/>
                <a:gd name="connsiteX5" fmla="*/ 10587 w 96950"/>
                <a:gd name="connsiteY5" fmla="*/ 0 h 207471"/>
                <a:gd name="connsiteX0" fmla="*/ 8365 w 94641"/>
                <a:gd name="connsiteY0" fmla="*/ 0 h 205285"/>
                <a:gd name="connsiteX1" fmla="*/ 9951 w 94641"/>
                <a:gd name="connsiteY1" fmla="*/ 130970 h 205285"/>
                <a:gd name="connsiteX2" fmla="*/ 51227 w 94641"/>
                <a:gd name="connsiteY2" fmla="*/ 158751 h 205285"/>
                <a:gd name="connsiteX3" fmla="*/ 94090 w 94641"/>
                <a:gd name="connsiteY3" fmla="*/ 200819 h 205285"/>
                <a:gd name="connsiteX4" fmla="*/ 78215 w 94641"/>
                <a:gd name="connsiteY4" fmla="*/ 26988 h 205285"/>
                <a:gd name="connsiteX5" fmla="*/ 8365 w 94641"/>
                <a:gd name="connsiteY5" fmla="*/ 0 h 205285"/>
                <a:gd name="connsiteX0" fmla="*/ 8365 w 94521"/>
                <a:gd name="connsiteY0" fmla="*/ 0 h 204553"/>
                <a:gd name="connsiteX1" fmla="*/ 9951 w 94521"/>
                <a:gd name="connsiteY1" fmla="*/ 130970 h 204553"/>
                <a:gd name="connsiteX2" fmla="*/ 51227 w 94521"/>
                <a:gd name="connsiteY2" fmla="*/ 158751 h 204553"/>
                <a:gd name="connsiteX3" fmla="*/ 94090 w 94521"/>
                <a:gd name="connsiteY3" fmla="*/ 200819 h 204553"/>
                <a:gd name="connsiteX4" fmla="*/ 75833 w 94521"/>
                <a:gd name="connsiteY4" fmla="*/ 41276 h 204553"/>
                <a:gd name="connsiteX5" fmla="*/ 8365 w 94521"/>
                <a:gd name="connsiteY5" fmla="*/ 0 h 204553"/>
                <a:gd name="connsiteX0" fmla="*/ 8365 w 95535"/>
                <a:gd name="connsiteY0" fmla="*/ 0 h 204553"/>
                <a:gd name="connsiteX1" fmla="*/ 9951 w 95535"/>
                <a:gd name="connsiteY1" fmla="*/ 130970 h 204553"/>
                <a:gd name="connsiteX2" fmla="*/ 51227 w 95535"/>
                <a:gd name="connsiteY2" fmla="*/ 158751 h 204553"/>
                <a:gd name="connsiteX3" fmla="*/ 94090 w 95535"/>
                <a:gd name="connsiteY3" fmla="*/ 200819 h 204553"/>
                <a:gd name="connsiteX4" fmla="*/ 84566 w 95535"/>
                <a:gd name="connsiteY4" fmla="*/ 103983 h 204553"/>
                <a:gd name="connsiteX5" fmla="*/ 75833 w 95535"/>
                <a:gd name="connsiteY5" fmla="*/ 41276 h 204553"/>
                <a:gd name="connsiteX6" fmla="*/ 8365 w 95535"/>
                <a:gd name="connsiteY6" fmla="*/ 0 h 204553"/>
                <a:gd name="connsiteX0" fmla="*/ 8365 w 102609"/>
                <a:gd name="connsiteY0" fmla="*/ 0 h 202032"/>
                <a:gd name="connsiteX1" fmla="*/ 9951 w 102609"/>
                <a:gd name="connsiteY1" fmla="*/ 130970 h 202032"/>
                <a:gd name="connsiteX2" fmla="*/ 51227 w 102609"/>
                <a:gd name="connsiteY2" fmla="*/ 158751 h 202032"/>
                <a:gd name="connsiteX3" fmla="*/ 94090 w 102609"/>
                <a:gd name="connsiteY3" fmla="*/ 200819 h 202032"/>
                <a:gd name="connsiteX4" fmla="*/ 101235 w 102609"/>
                <a:gd name="connsiteY4" fmla="*/ 99220 h 202032"/>
                <a:gd name="connsiteX5" fmla="*/ 75833 w 102609"/>
                <a:gd name="connsiteY5" fmla="*/ 41276 h 202032"/>
                <a:gd name="connsiteX6" fmla="*/ 8365 w 102609"/>
                <a:gd name="connsiteY6" fmla="*/ 0 h 202032"/>
                <a:gd name="connsiteX0" fmla="*/ 8365 w 101988"/>
                <a:gd name="connsiteY0" fmla="*/ 0 h 188118"/>
                <a:gd name="connsiteX1" fmla="*/ 9951 w 101988"/>
                <a:gd name="connsiteY1" fmla="*/ 130970 h 188118"/>
                <a:gd name="connsiteX2" fmla="*/ 51227 w 101988"/>
                <a:gd name="connsiteY2" fmla="*/ 158751 h 188118"/>
                <a:gd name="connsiteX3" fmla="*/ 89328 w 101988"/>
                <a:gd name="connsiteY3" fmla="*/ 186532 h 188118"/>
                <a:gd name="connsiteX4" fmla="*/ 101235 w 101988"/>
                <a:gd name="connsiteY4" fmla="*/ 99220 h 188118"/>
                <a:gd name="connsiteX5" fmla="*/ 75833 w 101988"/>
                <a:gd name="connsiteY5" fmla="*/ 41276 h 188118"/>
                <a:gd name="connsiteX6" fmla="*/ 8365 w 101988"/>
                <a:gd name="connsiteY6" fmla="*/ 0 h 188118"/>
                <a:gd name="connsiteX0" fmla="*/ 8365 w 101840"/>
                <a:gd name="connsiteY0" fmla="*/ 0 h 181262"/>
                <a:gd name="connsiteX1" fmla="*/ 9951 w 101840"/>
                <a:gd name="connsiteY1" fmla="*/ 130970 h 181262"/>
                <a:gd name="connsiteX2" fmla="*/ 51227 w 101840"/>
                <a:gd name="connsiteY2" fmla="*/ 158751 h 181262"/>
                <a:gd name="connsiteX3" fmla="*/ 86947 w 101840"/>
                <a:gd name="connsiteY3" fmla="*/ 179388 h 181262"/>
                <a:gd name="connsiteX4" fmla="*/ 101235 w 101840"/>
                <a:gd name="connsiteY4" fmla="*/ 99220 h 181262"/>
                <a:gd name="connsiteX5" fmla="*/ 75833 w 101840"/>
                <a:gd name="connsiteY5" fmla="*/ 41276 h 181262"/>
                <a:gd name="connsiteX6" fmla="*/ 8365 w 101840"/>
                <a:gd name="connsiteY6" fmla="*/ 0 h 181262"/>
                <a:gd name="connsiteX0" fmla="*/ 8365 w 101840"/>
                <a:gd name="connsiteY0" fmla="*/ 0 h 181262"/>
                <a:gd name="connsiteX1" fmla="*/ 9951 w 101840"/>
                <a:gd name="connsiteY1" fmla="*/ 130970 h 181262"/>
                <a:gd name="connsiteX2" fmla="*/ 51227 w 101840"/>
                <a:gd name="connsiteY2" fmla="*/ 158751 h 181262"/>
                <a:gd name="connsiteX3" fmla="*/ 86947 w 101840"/>
                <a:gd name="connsiteY3" fmla="*/ 179388 h 181262"/>
                <a:gd name="connsiteX4" fmla="*/ 101235 w 101840"/>
                <a:gd name="connsiteY4" fmla="*/ 99220 h 181262"/>
                <a:gd name="connsiteX5" fmla="*/ 75833 w 101840"/>
                <a:gd name="connsiteY5" fmla="*/ 41276 h 181262"/>
                <a:gd name="connsiteX6" fmla="*/ 8365 w 101840"/>
                <a:gd name="connsiteY6" fmla="*/ 0 h 181262"/>
                <a:gd name="connsiteX0" fmla="*/ 10243 w 103718"/>
                <a:gd name="connsiteY0" fmla="*/ 0 h 181262"/>
                <a:gd name="connsiteX1" fmla="*/ 7066 w 103718"/>
                <a:gd name="connsiteY1" fmla="*/ 121445 h 181262"/>
                <a:gd name="connsiteX2" fmla="*/ 53105 w 103718"/>
                <a:gd name="connsiteY2" fmla="*/ 158751 h 181262"/>
                <a:gd name="connsiteX3" fmla="*/ 88825 w 103718"/>
                <a:gd name="connsiteY3" fmla="*/ 179388 h 181262"/>
                <a:gd name="connsiteX4" fmla="*/ 103113 w 103718"/>
                <a:gd name="connsiteY4" fmla="*/ 99220 h 181262"/>
                <a:gd name="connsiteX5" fmla="*/ 77711 w 103718"/>
                <a:gd name="connsiteY5" fmla="*/ 41276 h 181262"/>
                <a:gd name="connsiteX6" fmla="*/ 10243 w 103718"/>
                <a:gd name="connsiteY6" fmla="*/ 0 h 181262"/>
                <a:gd name="connsiteX0" fmla="*/ 10243 w 103718"/>
                <a:gd name="connsiteY0" fmla="*/ 0 h 181262"/>
                <a:gd name="connsiteX1" fmla="*/ 7066 w 103718"/>
                <a:gd name="connsiteY1" fmla="*/ 121445 h 181262"/>
                <a:gd name="connsiteX2" fmla="*/ 53105 w 103718"/>
                <a:gd name="connsiteY2" fmla="*/ 158751 h 181262"/>
                <a:gd name="connsiteX3" fmla="*/ 88825 w 103718"/>
                <a:gd name="connsiteY3" fmla="*/ 179388 h 181262"/>
                <a:gd name="connsiteX4" fmla="*/ 103113 w 103718"/>
                <a:gd name="connsiteY4" fmla="*/ 99220 h 181262"/>
                <a:gd name="connsiteX5" fmla="*/ 77711 w 103718"/>
                <a:gd name="connsiteY5" fmla="*/ 41276 h 181262"/>
                <a:gd name="connsiteX6" fmla="*/ 10243 w 103718"/>
                <a:gd name="connsiteY6" fmla="*/ 0 h 181262"/>
                <a:gd name="connsiteX0" fmla="*/ 9450 w 102925"/>
                <a:gd name="connsiteY0" fmla="*/ 0 h 181262"/>
                <a:gd name="connsiteX1" fmla="*/ 6273 w 102925"/>
                <a:gd name="connsiteY1" fmla="*/ 121445 h 181262"/>
                <a:gd name="connsiteX2" fmla="*/ 2879 w 102925"/>
                <a:gd name="connsiteY2" fmla="*/ 130237 h 181262"/>
                <a:gd name="connsiteX3" fmla="*/ 52312 w 102925"/>
                <a:gd name="connsiteY3" fmla="*/ 158751 h 181262"/>
                <a:gd name="connsiteX4" fmla="*/ 88032 w 102925"/>
                <a:gd name="connsiteY4" fmla="*/ 179388 h 181262"/>
                <a:gd name="connsiteX5" fmla="*/ 102320 w 102925"/>
                <a:gd name="connsiteY5" fmla="*/ 99220 h 181262"/>
                <a:gd name="connsiteX6" fmla="*/ 76918 w 102925"/>
                <a:gd name="connsiteY6" fmla="*/ 41276 h 181262"/>
                <a:gd name="connsiteX7" fmla="*/ 9450 w 102925"/>
                <a:gd name="connsiteY7" fmla="*/ 0 h 181262"/>
                <a:gd name="connsiteX0" fmla="*/ 9450 w 102933"/>
                <a:gd name="connsiteY0" fmla="*/ 0 h 181262"/>
                <a:gd name="connsiteX1" fmla="*/ 6273 w 102933"/>
                <a:gd name="connsiteY1" fmla="*/ 121445 h 181262"/>
                <a:gd name="connsiteX2" fmla="*/ 2879 w 102933"/>
                <a:gd name="connsiteY2" fmla="*/ 130237 h 181262"/>
                <a:gd name="connsiteX3" fmla="*/ 51280 w 102933"/>
                <a:gd name="connsiteY3" fmla="*/ 158751 h 181262"/>
                <a:gd name="connsiteX4" fmla="*/ 88032 w 102933"/>
                <a:gd name="connsiteY4" fmla="*/ 179388 h 181262"/>
                <a:gd name="connsiteX5" fmla="*/ 102320 w 102933"/>
                <a:gd name="connsiteY5" fmla="*/ 99220 h 181262"/>
                <a:gd name="connsiteX6" fmla="*/ 76918 w 102933"/>
                <a:gd name="connsiteY6" fmla="*/ 41276 h 181262"/>
                <a:gd name="connsiteX7" fmla="*/ 9450 w 102933"/>
                <a:gd name="connsiteY7" fmla="*/ 0 h 181262"/>
                <a:gd name="connsiteX0" fmla="*/ 9450 w 102933"/>
                <a:gd name="connsiteY0" fmla="*/ 0 h 181527"/>
                <a:gd name="connsiteX1" fmla="*/ 6273 w 102933"/>
                <a:gd name="connsiteY1" fmla="*/ 121445 h 181527"/>
                <a:gd name="connsiteX2" fmla="*/ 2879 w 102933"/>
                <a:gd name="connsiteY2" fmla="*/ 130237 h 181527"/>
                <a:gd name="connsiteX3" fmla="*/ 51280 w 102933"/>
                <a:gd name="connsiteY3" fmla="*/ 158751 h 181527"/>
                <a:gd name="connsiteX4" fmla="*/ 88032 w 102933"/>
                <a:gd name="connsiteY4" fmla="*/ 179388 h 181527"/>
                <a:gd name="connsiteX5" fmla="*/ 102320 w 102933"/>
                <a:gd name="connsiteY5" fmla="*/ 99220 h 181527"/>
                <a:gd name="connsiteX6" fmla="*/ 76918 w 102933"/>
                <a:gd name="connsiteY6" fmla="*/ 41276 h 181527"/>
                <a:gd name="connsiteX7" fmla="*/ 9450 w 102933"/>
                <a:gd name="connsiteY7" fmla="*/ 0 h 181527"/>
                <a:gd name="connsiteX0" fmla="*/ 9450 w 130392"/>
                <a:gd name="connsiteY0" fmla="*/ 0 h 179968"/>
                <a:gd name="connsiteX1" fmla="*/ 6273 w 130392"/>
                <a:gd name="connsiteY1" fmla="*/ 121445 h 179968"/>
                <a:gd name="connsiteX2" fmla="*/ 2879 w 130392"/>
                <a:gd name="connsiteY2" fmla="*/ 130237 h 179968"/>
                <a:gd name="connsiteX3" fmla="*/ 51280 w 130392"/>
                <a:gd name="connsiteY3" fmla="*/ 158751 h 179968"/>
                <a:gd name="connsiteX4" fmla="*/ 88032 w 130392"/>
                <a:gd name="connsiteY4" fmla="*/ 179388 h 179968"/>
                <a:gd name="connsiteX5" fmla="*/ 130190 w 130392"/>
                <a:gd name="connsiteY5" fmla="*/ 132251 h 179968"/>
                <a:gd name="connsiteX6" fmla="*/ 76918 w 130392"/>
                <a:gd name="connsiteY6" fmla="*/ 41276 h 179968"/>
                <a:gd name="connsiteX7" fmla="*/ 9450 w 130392"/>
                <a:gd name="connsiteY7" fmla="*/ 0 h 179968"/>
                <a:gd name="connsiteX0" fmla="*/ 9450 w 132443"/>
                <a:gd name="connsiteY0" fmla="*/ 0 h 169081"/>
                <a:gd name="connsiteX1" fmla="*/ 6273 w 132443"/>
                <a:gd name="connsiteY1" fmla="*/ 121445 h 169081"/>
                <a:gd name="connsiteX2" fmla="*/ 2879 w 132443"/>
                <a:gd name="connsiteY2" fmla="*/ 130237 h 169081"/>
                <a:gd name="connsiteX3" fmla="*/ 51280 w 132443"/>
                <a:gd name="connsiteY3" fmla="*/ 158751 h 169081"/>
                <a:gd name="connsiteX4" fmla="*/ 122096 w 132443"/>
                <a:gd name="connsiteY4" fmla="*/ 168033 h 169081"/>
                <a:gd name="connsiteX5" fmla="*/ 130190 w 132443"/>
                <a:gd name="connsiteY5" fmla="*/ 132251 h 169081"/>
                <a:gd name="connsiteX6" fmla="*/ 76918 w 132443"/>
                <a:gd name="connsiteY6" fmla="*/ 41276 h 169081"/>
                <a:gd name="connsiteX7" fmla="*/ 9450 w 132443"/>
                <a:gd name="connsiteY7" fmla="*/ 0 h 169081"/>
                <a:gd name="connsiteX0" fmla="*/ 9450 w 131686"/>
                <a:gd name="connsiteY0" fmla="*/ 0 h 174091"/>
                <a:gd name="connsiteX1" fmla="*/ 6273 w 131686"/>
                <a:gd name="connsiteY1" fmla="*/ 121445 h 174091"/>
                <a:gd name="connsiteX2" fmla="*/ 2879 w 131686"/>
                <a:gd name="connsiteY2" fmla="*/ 130237 h 174091"/>
                <a:gd name="connsiteX3" fmla="*/ 51280 w 131686"/>
                <a:gd name="connsiteY3" fmla="*/ 158751 h 174091"/>
                <a:gd name="connsiteX4" fmla="*/ 122096 w 131686"/>
                <a:gd name="connsiteY4" fmla="*/ 168033 h 174091"/>
                <a:gd name="connsiteX5" fmla="*/ 130190 w 131686"/>
                <a:gd name="connsiteY5" fmla="*/ 132251 h 174091"/>
                <a:gd name="connsiteX6" fmla="*/ 76918 w 131686"/>
                <a:gd name="connsiteY6" fmla="*/ 41276 h 174091"/>
                <a:gd name="connsiteX7" fmla="*/ 9450 w 131686"/>
                <a:gd name="connsiteY7" fmla="*/ 0 h 174091"/>
                <a:gd name="connsiteX0" fmla="*/ 9450 w 136217"/>
                <a:gd name="connsiteY0" fmla="*/ 0 h 168034"/>
                <a:gd name="connsiteX1" fmla="*/ 6273 w 136217"/>
                <a:gd name="connsiteY1" fmla="*/ 121445 h 168034"/>
                <a:gd name="connsiteX2" fmla="*/ 2879 w 136217"/>
                <a:gd name="connsiteY2" fmla="*/ 130237 h 168034"/>
                <a:gd name="connsiteX3" fmla="*/ 51280 w 136217"/>
                <a:gd name="connsiteY3" fmla="*/ 158751 h 168034"/>
                <a:gd name="connsiteX4" fmla="*/ 122096 w 136217"/>
                <a:gd name="connsiteY4" fmla="*/ 168033 h 168034"/>
                <a:gd name="connsiteX5" fmla="*/ 134315 w 136217"/>
                <a:gd name="connsiteY5" fmla="*/ 158106 h 168034"/>
                <a:gd name="connsiteX6" fmla="*/ 130190 w 136217"/>
                <a:gd name="connsiteY6" fmla="*/ 132251 h 168034"/>
                <a:gd name="connsiteX7" fmla="*/ 76918 w 136217"/>
                <a:gd name="connsiteY7" fmla="*/ 41276 h 168034"/>
                <a:gd name="connsiteX8" fmla="*/ 9450 w 136217"/>
                <a:gd name="connsiteY8" fmla="*/ 0 h 168034"/>
                <a:gd name="connsiteX0" fmla="*/ 9450 w 135755"/>
                <a:gd name="connsiteY0" fmla="*/ 0 h 168034"/>
                <a:gd name="connsiteX1" fmla="*/ 6273 w 135755"/>
                <a:gd name="connsiteY1" fmla="*/ 121445 h 168034"/>
                <a:gd name="connsiteX2" fmla="*/ 2879 w 135755"/>
                <a:gd name="connsiteY2" fmla="*/ 130237 h 168034"/>
                <a:gd name="connsiteX3" fmla="*/ 51280 w 135755"/>
                <a:gd name="connsiteY3" fmla="*/ 158751 h 168034"/>
                <a:gd name="connsiteX4" fmla="*/ 122096 w 135755"/>
                <a:gd name="connsiteY4" fmla="*/ 168033 h 168034"/>
                <a:gd name="connsiteX5" fmla="*/ 134315 w 135755"/>
                <a:gd name="connsiteY5" fmla="*/ 158106 h 168034"/>
                <a:gd name="connsiteX6" fmla="*/ 129157 w 135755"/>
                <a:gd name="connsiteY6" fmla="*/ 136380 h 168034"/>
                <a:gd name="connsiteX7" fmla="*/ 76918 w 135755"/>
                <a:gd name="connsiteY7" fmla="*/ 41276 h 168034"/>
                <a:gd name="connsiteX8" fmla="*/ 9450 w 135755"/>
                <a:gd name="connsiteY8" fmla="*/ 0 h 168034"/>
                <a:gd name="connsiteX0" fmla="*/ 9450 w 135755"/>
                <a:gd name="connsiteY0" fmla="*/ 0 h 168034"/>
                <a:gd name="connsiteX1" fmla="*/ 6273 w 135755"/>
                <a:gd name="connsiteY1" fmla="*/ 121445 h 168034"/>
                <a:gd name="connsiteX2" fmla="*/ 2879 w 135755"/>
                <a:gd name="connsiteY2" fmla="*/ 130237 h 168034"/>
                <a:gd name="connsiteX3" fmla="*/ 51280 w 135755"/>
                <a:gd name="connsiteY3" fmla="*/ 158751 h 168034"/>
                <a:gd name="connsiteX4" fmla="*/ 122096 w 135755"/>
                <a:gd name="connsiteY4" fmla="*/ 168033 h 168034"/>
                <a:gd name="connsiteX5" fmla="*/ 134315 w 135755"/>
                <a:gd name="connsiteY5" fmla="*/ 158106 h 168034"/>
                <a:gd name="connsiteX6" fmla="*/ 129157 w 135755"/>
                <a:gd name="connsiteY6" fmla="*/ 136380 h 168034"/>
                <a:gd name="connsiteX7" fmla="*/ 76918 w 135755"/>
                <a:gd name="connsiteY7" fmla="*/ 52630 h 168034"/>
                <a:gd name="connsiteX8" fmla="*/ 9450 w 135755"/>
                <a:gd name="connsiteY8" fmla="*/ 0 h 168034"/>
                <a:gd name="connsiteX0" fmla="*/ 9450 w 135755"/>
                <a:gd name="connsiteY0" fmla="*/ 0 h 168034"/>
                <a:gd name="connsiteX1" fmla="*/ 6273 w 135755"/>
                <a:gd name="connsiteY1" fmla="*/ 121445 h 168034"/>
                <a:gd name="connsiteX2" fmla="*/ 2879 w 135755"/>
                <a:gd name="connsiteY2" fmla="*/ 130237 h 168034"/>
                <a:gd name="connsiteX3" fmla="*/ 51280 w 135755"/>
                <a:gd name="connsiteY3" fmla="*/ 158751 h 168034"/>
                <a:gd name="connsiteX4" fmla="*/ 122096 w 135755"/>
                <a:gd name="connsiteY4" fmla="*/ 168033 h 168034"/>
                <a:gd name="connsiteX5" fmla="*/ 134315 w 135755"/>
                <a:gd name="connsiteY5" fmla="*/ 158106 h 168034"/>
                <a:gd name="connsiteX6" fmla="*/ 129157 w 135755"/>
                <a:gd name="connsiteY6" fmla="*/ 136380 h 168034"/>
                <a:gd name="connsiteX7" fmla="*/ 76918 w 135755"/>
                <a:gd name="connsiteY7" fmla="*/ 66049 h 168034"/>
                <a:gd name="connsiteX8" fmla="*/ 9450 w 135755"/>
                <a:gd name="connsiteY8" fmla="*/ 0 h 168034"/>
                <a:gd name="connsiteX0" fmla="*/ 9450 w 135755"/>
                <a:gd name="connsiteY0" fmla="*/ 0 h 168268"/>
                <a:gd name="connsiteX1" fmla="*/ 6273 w 135755"/>
                <a:gd name="connsiteY1" fmla="*/ 121445 h 168268"/>
                <a:gd name="connsiteX2" fmla="*/ 2879 w 135755"/>
                <a:gd name="connsiteY2" fmla="*/ 130237 h 168268"/>
                <a:gd name="connsiteX3" fmla="*/ 59538 w 135755"/>
                <a:gd name="connsiteY3" fmla="*/ 149461 h 168268"/>
                <a:gd name="connsiteX4" fmla="*/ 122096 w 135755"/>
                <a:gd name="connsiteY4" fmla="*/ 168033 h 168268"/>
                <a:gd name="connsiteX5" fmla="*/ 134315 w 135755"/>
                <a:gd name="connsiteY5" fmla="*/ 158106 h 168268"/>
                <a:gd name="connsiteX6" fmla="*/ 129157 w 135755"/>
                <a:gd name="connsiteY6" fmla="*/ 136380 h 168268"/>
                <a:gd name="connsiteX7" fmla="*/ 76918 w 135755"/>
                <a:gd name="connsiteY7" fmla="*/ 66049 h 168268"/>
                <a:gd name="connsiteX8" fmla="*/ 9450 w 135755"/>
                <a:gd name="connsiteY8" fmla="*/ 0 h 16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755" h="168268">
                  <a:moveTo>
                    <a:pt x="9450" y="0"/>
                  </a:moveTo>
                  <a:cubicBezTo>
                    <a:pt x="-6425" y="7408"/>
                    <a:pt x="7368" y="99739"/>
                    <a:pt x="6273" y="121445"/>
                  </a:cubicBezTo>
                  <a:cubicBezTo>
                    <a:pt x="5178" y="143151"/>
                    <a:pt x="-4794" y="124019"/>
                    <a:pt x="2879" y="130237"/>
                  </a:cubicBezTo>
                  <a:cubicBezTo>
                    <a:pt x="10552" y="136455"/>
                    <a:pt x="47066" y="141613"/>
                    <a:pt x="59538" y="149461"/>
                  </a:cubicBezTo>
                  <a:cubicBezTo>
                    <a:pt x="74831" y="152374"/>
                    <a:pt x="109633" y="166592"/>
                    <a:pt x="122096" y="168033"/>
                  </a:cubicBezTo>
                  <a:cubicBezTo>
                    <a:pt x="134559" y="169474"/>
                    <a:pt x="132966" y="164070"/>
                    <a:pt x="134315" y="158106"/>
                  </a:cubicBezTo>
                  <a:cubicBezTo>
                    <a:pt x="135664" y="152142"/>
                    <a:pt x="138379" y="154992"/>
                    <a:pt x="129157" y="136380"/>
                  </a:cubicBezTo>
                  <a:cubicBezTo>
                    <a:pt x="119935" y="117768"/>
                    <a:pt x="89618" y="83380"/>
                    <a:pt x="76918" y="66049"/>
                  </a:cubicBezTo>
                  <a:lnTo>
                    <a:pt x="9450" y="0"/>
                  </a:lnTo>
                  <a:close/>
                </a:path>
              </a:pathLst>
            </a:custGeom>
            <a:solidFill>
              <a:srgbClr val="F2C82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1">
                <a:solidFill>
                  <a:prstClr val="white"/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850925" y="3086339"/>
              <a:ext cx="1952015" cy="831273"/>
            </a:xfrm>
            <a:custGeom>
              <a:avLst/>
              <a:gdLst>
                <a:gd name="connsiteX0" fmla="*/ 0 w 838200"/>
                <a:gd name="connsiteY0" fmla="*/ 138113 h 359478"/>
                <a:gd name="connsiteX1" fmla="*/ 0 w 838200"/>
                <a:gd name="connsiteY1" fmla="*/ 138113 h 359478"/>
                <a:gd name="connsiteX2" fmla="*/ 40481 w 838200"/>
                <a:gd name="connsiteY2" fmla="*/ 140494 h 359478"/>
                <a:gd name="connsiteX3" fmla="*/ 42863 w 838200"/>
                <a:gd name="connsiteY3" fmla="*/ 150019 h 359478"/>
                <a:gd name="connsiteX4" fmla="*/ 47625 w 838200"/>
                <a:gd name="connsiteY4" fmla="*/ 157163 h 359478"/>
                <a:gd name="connsiteX5" fmla="*/ 50006 w 838200"/>
                <a:gd name="connsiteY5" fmla="*/ 164306 h 359478"/>
                <a:gd name="connsiteX6" fmla="*/ 59531 w 838200"/>
                <a:gd name="connsiteY6" fmla="*/ 180975 h 359478"/>
                <a:gd name="connsiteX7" fmla="*/ 69056 w 838200"/>
                <a:gd name="connsiteY7" fmla="*/ 207169 h 359478"/>
                <a:gd name="connsiteX8" fmla="*/ 71438 w 838200"/>
                <a:gd name="connsiteY8" fmla="*/ 214313 h 359478"/>
                <a:gd name="connsiteX9" fmla="*/ 73819 w 838200"/>
                <a:gd name="connsiteY9" fmla="*/ 221456 h 359478"/>
                <a:gd name="connsiteX10" fmla="*/ 78581 w 838200"/>
                <a:gd name="connsiteY10" fmla="*/ 245269 h 359478"/>
                <a:gd name="connsiteX11" fmla="*/ 95250 w 838200"/>
                <a:gd name="connsiteY11" fmla="*/ 264319 h 359478"/>
                <a:gd name="connsiteX12" fmla="*/ 116681 w 838200"/>
                <a:gd name="connsiteY12" fmla="*/ 288131 h 359478"/>
                <a:gd name="connsiteX13" fmla="*/ 126206 w 838200"/>
                <a:gd name="connsiteY13" fmla="*/ 300038 h 359478"/>
                <a:gd name="connsiteX14" fmla="*/ 130969 w 838200"/>
                <a:gd name="connsiteY14" fmla="*/ 307181 h 359478"/>
                <a:gd name="connsiteX15" fmla="*/ 147638 w 838200"/>
                <a:gd name="connsiteY15" fmla="*/ 314325 h 359478"/>
                <a:gd name="connsiteX16" fmla="*/ 161925 w 838200"/>
                <a:gd name="connsiteY16" fmla="*/ 323850 h 359478"/>
                <a:gd name="connsiteX17" fmla="*/ 169069 w 838200"/>
                <a:gd name="connsiteY17" fmla="*/ 328613 h 359478"/>
                <a:gd name="connsiteX18" fmla="*/ 176213 w 838200"/>
                <a:gd name="connsiteY18" fmla="*/ 335756 h 359478"/>
                <a:gd name="connsiteX19" fmla="*/ 209550 w 838200"/>
                <a:gd name="connsiteY19" fmla="*/ 342900 h 359478"/>
                <a:gd name="connsiteX20" fmla="*/ 238125 w 838200"/>
                <a:gd name="connsiteY20" fmla="*/ 345281 h 359478"/>
                <a:gd name="connsiteX21" fmla="*/ 252413 w 838200"/>
                <a:gd name="connsiteY21" fmla="*/ 347663 h 359478"/>
                <a:gd name="connsiteX22" fmla="*/ 259556 w 838200"/>
                <a:gd name="connsiteY22" fmla="*/ 350044 h 359478"/>
                <a:gd name="connsiteX23" fmla="*/ 328613 w 838200"/>
                <a:gd name="connsiteY23" fmla="*/ 352425 h 359478"/>
                <a:gd name="connsiteX24" fmla="*/ 335756 w 838200"/>
                <a:gd name="connsiteY24" fmla="*/ 354806 h 359478"/>
                <a:gd name="connsiteX25" fmla="*/ 492919 w 838200"/>
                <a:gd name="connsiteY25" fmla="*/ 354806 h 359478"/>
                <a:gd name="connsiteX26" fmla="*/ 528638 w 838200"/>
                <a:gd name="connsiteY26" fmla="*/ 350044 h 359478"/>
                <a:gd name="connsiteX27" fmla="*/ 538163 w 838200"/>
                <a:gd name="connsiteY27" fmla="*/ 347663 h 359478"/>
                <a:gd name="connsiteX28" fmla="*/ 578644 w 838200"/>
                <a:gd name="connsiteY28" fmla="*/ 345281 h 359478"/>
                <a:gd name="connsiteX29" fmla="*/ 614363 w 838200"/>
                <a:gd name="connsiteY29" fmla="*/ 338138 h 359478"/>
                <a:gd name="connsiteX30" fmla="*/ 628650 w 838200"/>
                <a:gd name="connsiteY30" fmla="*/ 333375 h 359478"/>
                <a:gd name="connsiteX31" fmla="*/ 635794 w 838200"/>
                <a:gd name="connsiteY31" fmla="*/ 330994 h 359478"/>
                <a:gd name="connsiteX32" fmla="*/ 642938 w 838200"/>
                <a:gd name="connsiteY32" fmla="*/ 326231 h 359478"/>
                <a:gd name="connsiteX33" fmla="*/ 661988 w 838200"/>
                <a:gd name="connsiteY33" fmla="*/ 321469 h 359478"/>
                <a:gd name="connsiteX34" fmla="*/ 676275 w 838200"/>
                <a:gd name="connsiteY34" fmla="*/ 316706 h 359478"/>
                <a:gd name="connsiteX35" fmla="*/ 683419 w 838200"/>
                <a:gd name="connsiteY35" fmla="*/ 311944 h 359478"/>
                <a:gd name="connsiteX36" fmla="*/ 707231 w 838200"/>
                <a:gd name="connsiteY36" fmla="*/ 307181 h 359478"/>
                <a:gd name="connsiteX37" fmla="*/ 714375 w 838200"/>
                <a:gd name="connsiteY37" fmla="*/ 302419 h 359478"/>
                <a:gd name="connsiteX38" fmla="*/ 721519 w 838200"/>
                <a:gd name="connsiteY38" fmla="*/ 300038 h 359478"/>
                <a:gd name="connsiteX39" fmla="*/ 742950 w 838200"/>
                <a:gd name="connsiteY39" fmla="*/ 283369 h 359478"/>
                <a:gd name="connsiteX40" fmla="*/ 750094 w 838200"/>
                <a:gd name="connsiteY40" fmla="*/ 273844 h 359478"/>
                <a:gd name="connsiteX41" fmla="*/ 764381 w 838200"/>
                <a:gd name="connsiteY41" fmla="*/ 245269 h 359478"/>
                <a:gd name="connsiteX42" fmla="*/ 769144 w 838200"/>
                <a:gd name="connsiteY42" fmla="*/ 238125 h 359478"/>
                <a:gd name="connsiteX43" fmla="*/ 773906 w 838200"/>
                <a:gd name="connsiteY43" fmla="*/ 230981 h 359478"/>
                <a:gd name="connsiteX44" fmla="*/ 781050 w 838200"/>
                <a:gd name="connsiteY44" fmla="*/ 226219 h 359478"/>
                <a:gd name="connsiteX45" fmla="*/ 785813 w 838200"/>
                <a:gd name="connsiteY45" fmla="*/ 219075 h 359478"/>
                <a:gd name="connsiteX46" fmla="*/ 792956 w 838200"/>
                <a:gd name="connsiteY46" fmla="*/ 216694 h 359478"/>
                <a:gd name="connsiteX47" fmla="*/ 823913 w 838200"/>
                <a:gd name="connsiteY47" fmla="*/ 209550 h 359478"/>
                <a:gd name="connsiteX48" fmla="*/ 828675 w 838200"/>
                <a:gd name="connsiteY48" fmla="*/ 202406 h 359478"/>
                <a:gd name="connsiteX49" fmla="*/ 833438 w 838200"/>
                <a:gd name="connsiteY49" fmla="*/ 180975 h 359478"/>
                <a:gd name="connsiteX50" fmla="*/ 838200 w 838200"/>
                <a:gd name="connsiteY50" fmla="*/ 157163 h 359478"/>
                <a:gd name="connsiteX51" fmla="*/ 835819 w 838200"/>
                <a:gd name="connsiteY51" fmla="*/ 83344 h 359478"/>
                <a:gd name="connsiteX52" fmla="*/ 831056 w 838200"/>
                <a:gd name="connsiteY52" fmla="*/ 76200 h 359478"/>
                <a:gd name="connsiteX53" fmla="*/ 823913 w 838200"/>
                <a:gd name="connsiteY53" fmla="*/ 61913 h 359478"/>
                <a:gd name="connsiteX54" fmla="*/ 816769 w 838200"/>
                <a:gd name="connsiteY54" fmla="*/ 57150 h 359478"/>
                <a:gd name="connsiteX55" fmla="*/ 795338 w 838200"/>
                <a:gd name="connsiteY55" fmla="*/ 59531 h 359478"/>
                <a:gd name="connsiteX56" fmla="*/ 788194 w 838200"/>
                <a:gd name="connsiteY56" fmla="*/ 61913 h 359478"/>
                <a:gd name="connsiteX57" fmla="*/ 773906 w 838200"/>
                <a:gd name="connsiteY57" fmla="*/ 59531 h 359478"/>
                <a:gd name="connsiteX58" fmla="*/ 764381 w 838200"/>
                <a:gd name="connsiteY58" fmla="*/ 45244 h 359478"/>
                <a:gd name="connsiteX59" fmla="*/ 752475 w 838200"/>
                <a:gd name="connsiteY59" fmla="*/ 30956 h 359478"/>
                <a:gd name="connsiteX60" fmla="*/ 726281 w 838200"/>
                <a:gd name="connsiteY60" fmla="*/ 23813 h 359478"/>
                <a:gd name="connsiteX61" fmla="*/ 716756 w 838200"/>
                <a:gd name="connsiteY61" fmla="*/ 21431 h 359478"/>
                <a:gd name="connsiteX62" fmla="*/ 702469 w 838200"/>
                <a:gd name="connsiteY62" fmla="*/ 16669 h 359478"/>
                <a:gd name="connsiteX63" fmla="*/ 683419 w 838200"/>
                <a:gd name="connsiteY63" fmla="*/ 11906 h 359478"/>
                <a:gd name="connsiteX64" fmla="*/ 676275 w 838200"/>
                <a:gd name="connsiteY64" fmla="*/ 9525 h 359478"/>
                <a:gd name="connsiteX65" fmla="*/ 619125 w 838200"/>
                <a:gd name="connsiteY65" fmla="*/ 7144 h 359478"/>
                <a:gd name="connsiteX66" fmla="*/ 597694 w 838200"/>
                <a:gd name="connsiteY66" fmla="*/ 4763 h 359478"/>
                <a:gd name="connsiteX67" fmla="*/ 590550 w 838200"/>
                <a:gd name="connsiteY67" fmla="*/ 2381 h 359478"/>
                <a:gd name="connsiteX68" fmla="*/ 561975 w 838200"/>
                <a:gd name="connsiteY68" fmla="*/ 0 h 359478"/>
                <a:gd name="connsiteX69" fmla="*/ 352425 w 838200"/>
                <a:gd name="connsiteY69" fmla="*/ 2381 h 359478"/>
                <a:gd name="connsiteX70" fmla="*/ 321469 w 838200"/>
                <a:gd name="connsiteY70" fmla="*/ 7144 h 359478"/>
                <a:gd name="connsiteX71" fmla="*/ 302419 w 838200"/>
                <a:gd name="connsiteY71" fmla="*/ 11906 h 359478"/>
                <a:gd name="connsiteX72" fmla="*/ 254794 w 838200"/>
                <a:gd name="connsiteY72" fmla="*/ 19050 h 359478"/>
                <a:gd name="connsiteX73" fmla="*/ 230981 w 838200"/>
                <a:gd name="connsiteY73" fmla="*/ 23813 h 359478"/>
                <a:gd name="connsiteX74" fmla="*/ 221456 w 838200"/>
                <a:gd name="connsiteY74" fmla="*/ 28575 h 359478"/>
                <a:gd name="connsiteX75" fmla="*/ 200025 w 838200"/>
                <a:gd name="connsiteY75" fmla="*/ 35719 h 359478"/>
                <a:gd name="connsiteX76" fmla="*/ 185738 w 838200"/>
                <a:gd name="connsiteY76" fmla="*/ 40481 h 359478"/>
                <a:gd name="connsiteX77" fmla="*/ 176213 w 838200"/>
                <a:gd name="connsiteY77" fmla="*/ 42863 h 359478"/>
                <a:gd name="connsiteX78" fmla="*/ 157163 w 838200"/>
                <a:gd name="connsiteY78" fmla="*/ 50006 h 359478"/>
                <a:gd name="connsiteX79" fmla="*/ 128588 w 838200"/>
                <a:gd name="connsiteY79" fmla="*/ 61913 h 359478"/>
                <a:gd name="connsiteX80" fmla="*/ 121444 w 838200"/>
                <a:gd name="connsiteY80" fmla="*/ 64294 h 359478"/>
                <a:gd name="connsiteX81" fmla="*/ 102394 w 838200"/>
                <a:gd name="connsiteY81" fmla="*/ 69056 h 359478"/>
                <a:gd name="connsiteX82" fmla="*/ 83344 w 838200"/>
                <a:gd name="connsiteY82" fmla="*/ 78581 h 359478"/>
                <a:gd name="connsiteX83" fmla="*/ 71438 w 838200"/>
                <a:gd name="connsiteY83" fmla="*/ 80963 h 359478"/>
                <a:gd name="connsiteX84" fmla="*/ 59531 w 838200"/>
                <a:gd name="connsiteY84" fmla="*/ 85725 h 359478"/>
                <a:gd name="connsiteX85" fmla="*/ 45244 w 838200"/>
                <a:gd name="connsiteY85" fmla="*/ 90488 h 359478"/>
                <a:gd name="connsiteX86" fmla="*/ 38100 w 838200"/>
                <a:gd name="connsiteY86" fmla="*/ 95250 h 359478"/>
                <a:gd name="connsiteX87" fmla="*/ 0 w 838200"/>
                <a:gd name="connsiteY87" fmla="*/ 138113 h 359478"/>
                <a:gd name="connsiteX0" fmla="*/ 0 w 838200"/>
                <a:gd name="connsiteY0" fmla="*/ 138113 h 359478"/>
                <a:gd name="connsiteX1" fmla="*/ 0 w 838200"/>
                <a:gd name="connsiteY1" fmla="*/ 138113 h 359478"/>
                <a:gd name="connsiteX2" fmla="*/ 40481 w 838200"/>
                <a:gd name="connsiteY2" fmla="*/ 140494 h 359478"/>
                <a:gd name="connsiteX3" fmla="*/ 42863 w 838200"/>
                <a:gd name="connsiteY3" fmla="*/ 150019 h 359478"/>
                <a:gd name="connsiteX4" fmla="*/ 47625 w 838200"/>
                <a:gd name="connsiteY4" fmla="*/ 157163 h 359478"/>
                <a:gd name="connsiteX5" fmla="*/ 50006 w 838200"/>
                <a:gd name="connsiteY5" fmla="*/ 164306 h 359478"/>
                <a:gd name="connsiteX6" fmla="*/ 59531 w 838200"/>
                <a:gd name="connsiteY6" fmla="*/ 180975 h 359478"/>
                <a:gd name="connsiteX7" fmla="*/ 69056 w 838200"/>
                <a:gd name="connsiteY7" fmla="*/ 207169 h 359478"/>
                <a:gd name="connsiteX8" fmla="*/ 71438 w 838200"/>
                <a:gd name="connsiteY8" fmla="*/ 214313 h 359478"/>
                <a:gd name="connsiteX9" fmla="*/ 73819 w 838200"/>
                <a:gd name="connsiteY9" fmla="*/ 221456 h 359478"/>
                <a:gd name="connsiteX10" fmla="*/ 78581 w 838200"/>
                <a:gd name="connsiteY10" fmla="*/ 245269 h 359478"/>
                <a:gd name="connsiteX11" fmla="*/ 95250 w 838200"/>
                <a:gd name="connsiteY11" fmla="*/ 264319 h 359478"/>
                <a:gd name="connsiteX12" fmla="*/ 116681 w 838200"/>
                <a:gd name="connsiteY12" fmla="*/ 288131 h 359478"/>
                <a:gd name="connsiteX13" fmla="*/ 126206 w 838200"/>
                <a:gd name="connsiteY13" fmla="*/ 300038 h 359478"/>
                <a:gd name="connsiteX14" fmla="*/ 130969 w 838200"/>
                <a:gd name="connsiteY14" fmla="*/ 307181 h 359478"/>
                <a:gd name="connsiteX15" fmla="*/ 147638 w 838200"/>
                <a:gd name="connsiteY15" fmla="*/ 314325 h 359478"/>
                <a:gd name="connsiteX16" fmla="*/ 161925 w 838200"/>
                <a:gd name="connsiteY16" fmla="*/ 323850 h 359478"/>
                <a:gd name="connsiteX17" fmla="*/ 169069 w 838200"/>
                <a:gd name="connsiteY17" fmla="*/ 328613 h 359478"/>
                <a:gd name="connsiteX18" fmla="*/ 176213 w 838200"/>
                <a:gd name="connsiteY18" fmla="*/ 335756 h 359478"/>
                <a:gd name="connsiteX19" fmla="*/ 209550 w 838200"/>
                <a:gd name="connsiteY19" fmla="*/ 342900 h 359478"/>
                <a:gd name="connsiteX20" fmla="*/ 238125 w 838200"/>
                <a:gd name="connsiteY20" fmla="*/ 345281 h 359478"/>
                <a:gd name="connsiteX21" fmla="*/ 252413 w 838200"/>
                <a:gd name="connsiteY21" fmla="*/ 347663 h 359478"/>
                <a:gd name="connsiteX22" fmla="*/ 259556 w 838200"/>
                <a:gd name="connsiteY22" fmla="*/ 350044 h 359478"/>
                <a:gd name="connsiteX23" fmla="*/ 328613 w 838200"/>
                <a:gd name="connsiteY23" fmla="*/ 352425 h 359478"/>
                <a:gd name="connsiteX24" fmla="*/ 335756 w 838200"/>
                <a:gd name="connsiteY24" fmla="*/ 354806 h 359478"/>
                <a:gd name="connsiteX25" fmla="*/ 492919 w 838200"/>
                <a:gd name="connsiteY25" fmla="*/ 354806 h 359478"/>
                <a:gd name="connsiteX26" fmla="*/ 528638 w 838200"/>
                <a:gd name="connsiteY26" fmla="*/ 350044 h 359478"/>
                <a:gd name="connsiteX27" fmla="*/ 538163 w 838200"/>
                <a:gd name="connsiteY27" fmla="*/ 347663 h 359478"/>
                <a:gd name="connsiteX28" fmla="*/ 578644 w 838200"/>
                <a:gd name="connsiteY28" fmla="*/ 345281 h 359478"/>
                <a:gd name="connsiteX29" fmla="*/ 614363 w 838200"/>
                <a:gd name="connsiteY29" fmla="*/ 338138 h 359478"/>
                <a:gd name="connsiteX30" fmla="*/ 628650 w 838200"/>
                <a:gd name="connsiteY30" fmla="*/ 333375 h 359478"/>
                <a:gd name="connsiteX31" fmla="*/ 635794 w 838200"/>
                <a:gd name="connsiteY31" fmla="*/ 330994 h 359478"/>
                <a:gd name="connsiteX32" fmla="*/ 642938 w 838200"/>
                <a:gd name="connsiteY32" fmla="*/ 326231 h 359478"/>
                <a:gd name="connsiteX33" fmla="*/ 661988 w 838200"/>
                <a:gd name="connsiteY33" fmla="*/ 321469 h 359478"/>
                <a:gd name="connsiteX34" fmla="*/ 676275 w 838200"/>
                <a:gd name="connsiteY34" fmla="*/ 316706 h 359478"/>
                <a:gd name="connsiteX35" fmla="*/ 683419 w 838200"/>
                <a:gd name="connsiteY35" fmla="*/ 311944 h 359478"/>
                <a:gd name="connsiteX36" fmla="*/ 707231 w 838200"/>
                <a:gd name="connsiteY36" fmla="*/ 307181 h 359478"/>
                <a:gd name="connsiteX37" fmla="*/ 714375 w 838200"/>
                <a:gd name="connsiteY37" fmla="*/ 302419 h 359478"/>
                <a:gd name="connsiteX38" fmla="*/ 721519 w 838200"/>
                <a:gd name="connsiteY38" fmla="*/ 300038 h 359478"/>
                <a:gd name="connsiteX39" fmla="*/ 742950 w 838200"/>
                <a:gd name="connsiteY39" fmla="*/ 283369 h 359478"/>
                <a:gd name="connsiteX40" fmla="*/ 750094 w 838200"/>
                <a:gd name="connsiteY40" fmla="*/ 273844 h 359478"/>
                <a:gd name="connsiteX41" fmla="*/ 764381 w 838200"/>
                <a:gd name="connsiteY41" fmla="*/ 245269 h 359478"/>
                <a:gd name="connsiteX42" fmla="*/ 769144 w 838200"/>
                <a:gd name="connsiteY42" fmla="*/ 238125 h 359478"/>
                <a:gd name="connsiteX43" fmla="*/ 773906 w 838200"/>
                <a:gd name="connsiteY43" fmla="*/ 230981 h 359478"/>
                <a:gd name="connsiteX44" fmla="*/ 781050 w 838200"/>
                <a:gd name="connsiteY44" fmla="*/ 226219 h 359478"/>
                <a:gd name="connsiteX45" fmla="*/ 785813 w 838200"/>
                <a:gd name="connsiteY45" fmla="*/ 219075 h 359478"/>
                <a:gd name="connsiteX46" fmla="*/ 792956 w 838200"/>
                <a:gd name="connsiteY46" fmla="*/ 216694 h 359478"/>
                <a:gd name="connsiteX47" fmla="*/ 823913 w 838200"/>
                <a:gd name="connsiteY47" fmla="*/ 209550 h 359478"/>
                <a:gd name="connsiteX48" fmla="*/ 828675 w 838200"/>
                <a:gd name="connsiteY48" fmla="*/ 202406 h 359478"/>
                <a:gd name="connsiteX49" fmla="*/ 833438 w 838200"/>
                <a:gd name="connsiteY49" fmla="*/ 180975 h 359478"/>
                <a:gd name="connsiteX50" fmla="*/ 838200 w 838200"/>
                <a:gd name="connsiteY50" fmla="*/ 157163 h 359478"/>
                <a:gd name="connsiteX51" fmla="*/ 835819 w 838200"/>
                <a:gd name="connsiteY51" fmla="*/ 83344 h 359478"/>
                <a:gd name="connsiteX52" fmla="*/ 831056 w 838200"/>
                <a:gd name="connsiteY52" fmla="*/ 76200 h 359478"/>
                <a:gd name="connsiteX53" fmla="*/ 823913 w 838200"/>
                <a:gd name="connsiteY53" fmla="*/ 61913 h 359478"/>
                <a:gd name="connsiteX54" fmla="*/ 816769 w 838200"/>
                <a:gd name="connsiteY54" fmla="*/ 57150 h 359478"/>
                <a:gd name="connsiteX55" fmla="*/ 795338 w 838200"/>
                <a:gd name="connsiteY55" fmla="*/ 59531 h 359478"/>
                <a:gd name="connsiteX56" fmla="*/ 788194 w 838200"/>
                <a:gd name="connsiteY56" fmla="*/ 61913 h 359478"/>
                <a:gd name="connsiteX57" fmla="*/ 773906 w 838200"/>
                <a:gd name="connsiteY57" fmla="*/ 59531 h 359478"/>
                <a:gd name="connsiteX58" fmla="*/ 764381 w 838200"/>
                <a:gd name="connsiteY58" fmla="*/ 45244 h 359478"/>
                <a:gd name="connsiteX59" fmla="*/ 752475 w 838200"/>
                <a:gd name="connsiteY59" fmla="*/ 30956 h 359478"/>
                <a:gd name="connsiteX60" fmla="*/ 726281 w 838200"/>
                <a:gd name="connsiteY60" fmla="*/ 23813 h 359478"/>
                <a:gd name="connsiteX61" fmla="*/ 716756 w 838200"/>
                <a:gd name="connsiteY61" fmla="*/ 21431 h 359478"/>
                <a:gd name="connsiteX62" fmla="*/ 702469 w 838200"/>
                <a:gd name="connsiteY62" fmla="*/ 16669 h 359478"/>
                <a:gd name="connsiteX63" fmla="*/ 683419 w 838200"/>
                <a:gd name="connsiteY63" fmla="*/ 11906 h 359478"/>
                <a:gd name="connsiteX64" fmla="*/ 676275 w 838200"/>
                <a:gd name="connsiteY64" fmla="*/ 9525 h 359478"/>
                <a:gd name="connsiteX65" fmla="*/ 619125 w 838200"/>
                <a:gd name="connsiteY65" fmla="*/ 7144 h 359478"/>
                <a:gd name="connsiteX66" fmla="*/ 597694 w 838200"/>
                <a:gd name="connsiteY66" fmla="*/ 4763 h 359478"/>
                <a:gd name="connsiteX67" fmla="*/ 590550 w 838200"/>
                <a:gd name="connsiteY67" fmla="*/ 2381 h 359478"/>
                <a:gd name="connsiteX68" fmla="*/ 561975 w 838200"/>
                <a:gd name="connsiteY68" fmla="*/ 0 h 359478"/>
                <a:gd name="connsiteX69" fmla="*/ 352425 w 838200"/>
                <a:gd name="connsiteY69" fmla="*/ 2381 h 359478"/>
                <a:gd name="connsiteX70" fmla="*/ 321469 w 838200"/>
                <a:gd name="connsiteY70" fmla="*/ 7144 h 359478"/>
                <a:gd name="connsiteX71" fmla="*/ 302419 w 838200"/>
                <a:gd name="connsiteY71" fmla="*/ 11906 h 359478"/>
                <a:gd name="connsiteX72" fmla="*/ 254794 w 838200"/>
                <a:gd name="connsiteY72" fmla="*/ 19050 h 359478"/>
                <a:gd name="connsiteX73" fmla="*/ 230981 w 838200"/>
                <a:gd name="connsiteY73" fmla="*/ 23813 h 359478"/>
                <a:gd name="connsiteX74" fmla="*/ 221456 w 838200"/>
                <a:gd name="connsiteY74" fmla="*/ 28575 h 359478"/>
                <a:gd name="connsiteX75" fmla="*/ 200025 w 838200"/>
                <a:gd name="connsiteY75" fmla="*/ 35719 h 359478"/>
                <a:gd name="connsiteX76" fmla="*/ 185738 w 838200"/>
                <a:gd name="connsiteY76" fmla="*/ 40481 h 359478"/>
                <a:gd name="connsiteX77" fmla="*/ 176213 w 838200"/>
                <a:gd name="connsiteY77" fmla="*/ 42863 h 359478"/>
                <a:gd name="connsiteX78" fmla="*/ 157163 w 838200"/>
                <a:gd name="connsiteY78" fmla="*/ 50006 h 359478"/>
                <a:gd name="connsiteX79" fmla="*/ 128588 w 838200"/>
                <a:gd name="connsiteY79" fmla="*/ 61913 h 359478"/>
                <a:gd name="connsiteX80" fmla="*/ 121444 w 838200"/>
                <a:gd name="connsiteY80" fmla="*/ 64294 h 359478"/>
                <a:gd name="connsiteX81" fmla="*/ 102394 w 838200"/>
                <a:gd name="connsiteY81" fmla="*/ 69056 h 359478"/>
                <a:gd name="connsiteX82" fmla="*/ 83344 w 838200"/>
                <a:gd name="connsiteY82" fmla="*/ 78581 h 359478"/>
                <a:gd name="connsiteX83" fmla="*/ 71438 w 838200"/>
                <a:gd name="connsiteY83" fmla="*/ 80963 h 359478"/>
                <a:gd name="connsiteX84" fmla="*/ 59531 w 838200"/>
                <a:gd name="connsiteY84" fmla="*/ 85725 h 359478"/>
                <a:gd name="connsiteX85" fmla="*/ 45244 w 838200"/>
                <a:gd name="connsiteY85" fmla="*/ 90488 h 359478"/>
                <a:gd name="connsiteX86" fmla="*/ 11906 w 838200"/>
                <a:gd name="connsiteY86" fmla="*/ 92869 h 359478"/>
                <a:gd name="connsiteX87" fmla="*/ 0 w 838200"/>
                <a:gd name="connsiteY87" fmla="*/ 138113 h 359478"/>
                <a:gd name="connsiteX0" fmla="*/ 19556 w 838706"/>
                <a:gd name="connsiteY0" fmla="*/ 145257 h 359478"/>
                <a:gd name="connsiteX1" fmla="*/ 506 w 838706"/>
                <a:gd name="connsiteY1" fmla="*/ 138113 h 359478"/>
                <a:gd name="connsiteX2" fmla="*/ 40987 w 838706"/>
                <a:gd name="connsiteY2" fmla="*/ 140494 h 359478"/>
                <a:gd name="connsiteX3" fmla="*/ 43369 w 838706"/>
                <a:gd name="connsiteY3" fmla="*/ 150019 h 359478"/>
                <a:gd name="connsiteX4" fmla="*/ 48131 w 838706"/>
                <a:gd name="connsiteY4" fmla="*/ 157163 h 359478"/>
                <a:gd name="connsiteX5" fmla="*/ 50512 w 838706"/>
                <a:gd name="connsiteY5" fmla="*/ 164306 h 359478"/>
                <a:gd name="connsiteX6" fmla="*/ 60037 w 838706"/>
                <a:gd name="connsiteY6" fmla="*/ 180975 h 359478"/>
                <a:gd name="connsiteX7" fmla="*/ 69562 w 838706"/>
                <a:gd name="connsiteY7" fmla="*/ 207169 h 359478"/>
                <a:gd name="connsiteX8" fmla="*/ 71944 w 838706"/>
                <a:gd name="connsiteY8" fmla="*/ 214313 h 359478"/>
                <a:gd name="connsiteX9" fmla="*/ 74325 w 838706"/>
                <a:gd name="connsiteY9" fmla="*/ 221456 h 359478"/>
                <a:gd name="connsiteX10" fmla="*/ 79087 w 838706"/>
                <a:gd name="connsiteY10" fmla="*/ 245269 h 359478"/>
                <a:gd name="connsiteX11" fmla="*/ 95756 w 838706"/>
                <a:gd name="connsiteY11" fmla="*/ 264319 h 359478"/>
                <a:gd name="connsiteX12" fmla="*/ 117187 w 838706"/>
                <a:gd name="connsiteY12" fmla="*/ 288131 h 359478"/>
                <a:gd name="connsiteX13" fmla="*/ 126712 w 838706"/>
                <a:gd name="connsiteY13" fmla="*/ 300038 h 359478"/>
                <a:gd name="connsiteX14" fmla="*/ 131475 w 838706"/>
                <a:gd name="connsiteY14" fmla="*/ 307181 h 359478"/>
                <a:gd name="connsiteX15" fmla="*/ 148144 w 838706"/>
                <a:gd name="connsiteY15" fmla="*/ 314325 h 359478"/>
                <a:gd name="connsiteX16" fmla="*/ 162431 w 838706"/>
                <a:gd name="connsiteY16" fmla="*/ 323850 h 359478"/>
                <a:gd name="connsiteX17" fmla="*/ 169575 w 838706"/>
                <a:gd name="connsiteY17" fmla="*/ 328613 h 359478"/>
                <a:gd name="connsiteX18" fmla="*/ 176719 w 838706"/>
                <a:gd name="connsiteY18" fmla="*/ 335756 h 359478"/>
                <a:gd name="connsiteX19" fmla="*/ 210056 w 838706"/>
                <a:gd name="connsiteY19" fmla="*/ 342900 h 359478"/>
                <a:gd name="connsiteX20" fmla="*/ 238631 w 838706"/>
                <a:gd name="connsiteY20" fmla="*/ 345281 h 359478"/>
                <a:gd name="connsiteX21" fmla="*/ 252919 w 838706"/>
                <a:gd name="connsiteY21" fmla="*/ 347663 h 359478"/>
                <a:gd name="connsiteX22" fmla="*/ 260062 w 838706"/>
                <a:gd name="connsiteY22" fmla="*/ 350044 h 359478"/>
                <a:gd name="connsiteX23" fmla="*/ 329119 w 838706"/>
                <a:gd name="connsiteY23" fmla="*/ 352425 h 359478"/>
                <a:gd name="connsiteX24" fmla="*/ 336262 w 838706"/>
                <a:gd name="connsiteY24" fmla="*/ 354806 h 359478"/>
                <a:gd name="connsiteX25" fmla="*/ 493425 w 838706"/>
                <a:gd name="connsiteY25" fmla="*/ 354806 h 359478"/>
                <a:gd name="connsiteX26" fmla="*/ 529144 w 838706"/>
                <a:gd name="connsiteY26" fmla="*/ 350044 h 359478"/>
                <a:gd name="connsiteX27" fmla="*/ 538669 w 838706"/>
                <a:gd name="connsiteY27" fmla="*/ 347663 h 359478"/>
                <a:gd name="connsiteX28" fmla="*/ 579150 w 838706"/>
                <a:gd name="connsiteY28" fmla="*/ 345281 h 359478"/>
                <a:gd name="connsiteX29" fmla="*/ 614869 w 838706"/>
                <a:gd name="connsiteY29" fmla="*/ 338138 h 359478"/>
                <a:gd name="connsiteX30" fmla="*/ 629156 w 838706"/>
                <a:gd name="connsiteY30" fmla="*/ 333375 h 359478"/>
                <a:gd name="connsiteX31" fmla="*/ 636300 w 838706"/>
                <a:gd name="connsiteY31" fmla="*/ 330994 h 359478"/>
                <a:gd name="connsiteX32" fmla="*/ 643444 w 838706"/>
                <a:gd name="connsiteY32" fmla="*/ 326231 h 359478"/>
                <a:gd name="connsiteX33" fmla="*/ 662494 w 838706"/>
                <a:gd name="connsiteY33" fmla="*/ 321469 h 359478"/>
                <a:gd name="connsiteX34" fmla="*/ 676781 w 838706"/>
                <a:gd name="connsiteY34" fmla="*/ 316706 h 359478"/>
                <a:gd name="connsiteX35" fmla="*/ 683925 w 838706"/>
                <a:gd name="connsiteY35" fmla="*/ 311944 h 359478"/>
                <a:gd name="connsiteX36" fmla="*/ 707737 w 838706"/>
                <a:gd name="connsiteY36" fmla="*/ 307181 h 359478"/>
                <a:gd name="connsiteX37" fmla="*/ 714881 w 838706"/>
                <a:gd name="connsiteY37" fmla="*/ 302419 h 359478"/>
                <a:gd name="connsiteX38" fmla="*/ 722025 w 838706"/>
                <a:gd name="connsiteY38" fmla="*/ 300038 h 359478"/>
                <a:gd name="connsiteX39" fmla="*/ 743456 w 838706"/>
                <a:gd name="connsiteY39" fmla="*/ 283369 h 359478"/>
                <a:gd name="connsiteX40" fmla="*/ 750600 w 838706"/>
                <a:gd name="connsiteY40" fmla="*/ 273844 h 359478"/>
                <a:gd name="connsiteX41" fmla="*/ 764887 w 838706"/>
                <a:gd name="connsiteY41" fmla="*/ 245269 h 359478"/>
                <a:gd name="connsiteX42" fmla="*/ 769650 w 838706"/>
                <a:gd name="connsiteY42" fmla="*/ 238125 h 359478"/>
                <a:gd name="connsiteX43" fmla="*/ 774412 w 838706"/>
                <a:gd name="connsiteY43" fmla="*/ 230981 h 359478"/>
                <a:gd name="connsiteX44" fmla="*/ 781556 w 838706"/>
                <a:gd name="connsiteY44" fmla="*/ 226219 h 359478"/>
                <a:gd name="connsiteX45" fmla="*/ 786319 w 838706"/>
                <a:gd name="connsiteY45" fmla="*/ 219075 h 359478"/>
                <a:gd name="connsiteX46" fmla="*/ 793462 w 838706"/>
                <a:gd name="connsiteY46" fmla="*/ 216694 h 359478"/>
                <a:gd name="connsiteX47" fmla="*/ 824419 w 838706"/>
                <a:gd name="connsiteY47" fmla="*/ 209550 h 359478"/>
                <a:gd name="connsiteX48" fmla="*/ 829181 w 838706"/>
                <a:gd name="connsiteY48" fmla="*/ 202406 h 359478"/>
                <a:gd name="connsiteX49" fmla="*/ 833944 w 838706"/>
                <a:gd name="connsiteY49" fmla="*/ 180975 h 359478"/>
                <a:gd name="connsiteX50" fmla="*/ 838706 w 838706"/>
                <a:gd name="connsiteY50" fmla="*/ 157163 h 359478"/>
                <a:gd name="connsiteX51" fmla="*/ 836325 w 838706"/>
                <a:gd name="connsiteY51" fmla="*/ 83344 h 359478"/>
                <a:gd name="connsiteX52" fmla="*/ 831562 w 838706"/>
                <a:gd name="connsiteY52" fmla="*/ 76200 h 359478"/>
                <a:gd name="connsiteX53" fmla="*/ 824419 w 838706"/>
                <a:gd name="connsiteY53" fmla="*/ 61913 h 359478"/>
                <a:gd name="connsiteX54" fmla="*/ 817275 w 838706"/>
                <a:gd name="connsiteY54" fmla="*/ 57150 h 359478"/>
                <a:gd name="connsiteX55" fmla="*/ 795844 w 838706"/>
                <a:gd name="connsiteY55" fmla="*/ 59531 h 359478"/>
                <a:gd name="connsiteX56" fmla="*/ 788700 w 838706"/>
                <a:gd name="connsiteY56" fmla="*/ 61913 h 359478"/>
                <a:gd name="connsiteX57" fmla="*/ 774412 w 838706"/>
                <a:gd name="connsiteY57" fmla="*/ 59531 h 359478"/>
                <a:gd name="connsiteX58" fmla="*/ 764887 w 838706"/>
                <a:gd name="connsiteY58" fmla="*/ 45244 h 359478"/>
                <a:gd name="connsiteX59" fmla="*/ 752981 w 838706"/>
                <a:gd name="connsiteY59" fmla="*/ 30956 h 359478"/>
                <a:gd name="connsiteX60" fmla="*/ 726787 w 838706"/>
                <a:gd name="connsiteY60" fmla="*/ 23813 h 359478"/>
                <a:gd name="connsiteX61" fmla="*/ 717262 w 838706"/>
                <a:gd name="connsiteY61" fmla="*/ 21431 h 359478"/>
                <a:gd name="connsiteX62" fmla="*/ 702975 w 838706"/>
                <a:gd name="connsiteY62" fmla="*/ 16669 h 359478"/>
                <a:gd name="connsiteX63" fmla="*/ 683925 w 838706"/>
                <a:gd name="connsiteY63" fmla="*/ 11906 h 359478"/>
                <a:gd name="connsiteX64" fmla="*/ 676781 w 838706"/>
                <a:gd name="connsiteY64" fmla="*/ 9525 h 359478"/>
                <a:gd name="connsiteX65" fmla="*/ 619631 w 838706"/>
                <a:gd name="connsiteY65" fmla="*/ 7144 h 359478"/>
                <a:gd name="connsiteX66" fmla="*/ 598200 w 838706"/>
                <a:gd name="connsiteY66" fmla="*/ 4763 h 359478"/>
                <a:gd name="connsiteX67" fmla="*/ 591056 w 838706"/>
                <a:gd name="connsiteY67" fmla="*/ 2381 h 359478"/>
                <a:gd name="connsiteX68" fmla="*/ 562481 w 838706"/>
                <a:gd name="connsiteY68" fmla="*/ 0 h 359478"/>
                <a:gd name="connsiteX69" fmla="*/ 352931 w 838706"/>
                <a:gd name="connsiteY69" fmla="*/ 2381 h 359478"/>
                <a:gd name="connsiteX70" fmla="*/ 321975 w 838706"/>
                <a:gd name="connsiteY70" fmla="*/ 7144 h 359478"/>
                <a:gd name="connsiteX71" fmla="*/ 302925 w 838706"/>
                <a:gd name="connsiteY71" fmla="*/ 11906 h 359478"/>
                <a:gd name="connsiteX72" fmla="*/ 255300 w 838706"/>
                <a:gd name="connsiteY72" fmla="*/ 19050 h 359478"/>
                <a:gd name="connsiteX73" fmla="*/ 231487 w 838706"/>
                <a:gd name="connsiteY73" fmla="*/ 23813 h 359478"/>
                <a:gd name="connsiteX74" fmla="*/ 221962 w 838706"/>
                <a:gd name="connsiteY74" fmla="*/ 28575 h 359478"/>
                <a:gd name="connsiteX75" fmla="*/ 200531 w 838706"/>
                <a:gd name="connsiteY75" fmla="*/ 35719 h 359478"/>
                <a:gd name="connsiteX76" fmla="*/ 186244 w 838706"/>
                <a:gd name="connsiteY76" fmla="*/ 40481 h 359478"/>
                <a:gd name="connsiteX77" fmla="*/ 176719 w 838706"/>
                <a:gd name="connsiteY77" fmla="*/ 42863 h 359478"/>
                <a:gd name="connsiteX78" fmla="*/ 157669 w 838706"/>
                <a:gd name="connsiteY78" fmla="*/ 50006 h 359478"/>
                <a:gd name="connsiteX79" fmla="*/ 129094 w 838706"/>
                <a:gd name="connsiteY79" fmla="*/ 61913 h 359478"/>
                <a:gd name="connsiteX80" fmla="*/ 121950 w 838706"/>
                <a:gd name="connsiteY80" fmla="*/ 64294 h 359478"/>
                <a:gd name="connsiteX81" fmla="*/ 102900 w 838706"/>
                <a:gd name="connsiteY81" fmla="*/ 69056 h 359478"/>
                <a:gd name="connsiteX82" fmla="*/ 83850 w 838706"/>
                <a:gd name="connsiteY82" fmla="*/ 78581 h 359478"/>
                <a:gd name="connsiteX83" fmla="*/ 71944 w 838706"/>
                <a:gd name="connsiteY83" fmla="*/ 80963 h 359478"/>
                <a:gd name="connsiteX84" fmla="*/ 60037 w 838706"/>
                <a:gd name="connsiteY84" fmla="*/ 85725 h 359478"/>
                <a:gd name="connsiteX85" fmla="*/ 45750 w 838706"/>
                <a:gd name="connsiteY85" fmla="*/ 90488 h 359478"/>
                <a:gd name="connsiteX86" fmla="*/ 12412 w 838706"/>
                <a:gd name="connsiteY86" fmla="*/ 92869 h 359478"/>
                <a:gd name="connsiteX87" fmla="*/ 19556 w 838706"/>
                <a:gd name="connsiteY87" fmla="*/ 145257 h 359478"/>
                <a:gd name="connsiteX0" fmla="*/ 19556 w 838706"/>
                <a:gd name="connsiteY0" fmla="*/ 145257 h 359478"/>
                <a:gd name="connsiteX1" fmla="*/ 506 w 838706"/>
                <a:gd name="connsiteY1" fmla="*/ 138113 h 359478"/>
                <a:gd name="connsiteX2" fmla="*/ 40987 w 838706"/>
                <a:gd name="connsiteY2" fmla="*/ 140494 h 359478"/>
                <a:gd name="connsiteX3" fmla="*/ 43369 w 838706"/>
                <a:gd name="connsiteY3" fmla="*/ 150019 h 359478"/>
                <a:gd name="connsiteX4" fmla="*/ 48131 w 838706"/>
                <a:gd name="connsiteY4" fmla="*/ 157163 h 359478"/>
                <a:gd name="connsiteX5" fmla="*/ 50512 w 838706"/>
                <a:gd name="connsiteY5" fmla="*/ 164306 h 359478"/>
                <a:gd name="connsiteX6" fmla="*/ 60037 w 838706"/>
                <a:gd name="connsiteY6" fmla="*/ 180975 h 359478"/>
                <a:gd name="connsiteX7" fmla="*/ 69562 w 838706"/>
                <a:gd name="connsiteY7" fmla="*/ 207169 h 359478"/>
                <a:gd name="connsiteX8" fmla="*/ 71944 w 838706"/>
                <a:gd name="connsiteY8" fmla="*/ 214313 h 359478"/>
                <a:gd name="connsiteX9" fmla="*/ 74325 w 838706"/>
                <a:gd name="connsiteY9" fmla="*/ 221456 h 359478"/>
                <a:gd name="connsiteX10" fmla="*/ 79087 w 838706"/>
                <a:gd name="connsiteY10" fmla="*/ 245269 h 359478"/>
                <a:gd name="connsiteX11" fmla="*/ 102899 w 838706"/>
                <a:gd name="connsiteY11" fmla="*/ 264319 h 359478"/>
                <a:gd name="connsiteX12" fmla="*/ 117187 w 838706"/>
                <a:gd name="connsiteY12" fmla="*/ 288131 h 359478"/>
                <a:gd name="connsiteX13" fmla="*/ 126712 w 838706"/>
                <a:gd name="connsiteY13" fmla="*/ 300038 h 359478"/>
                <a:gd name="connsiteX14" fmla="*/ 131475 w 838706"/>
                <a:gd name="connsiteY14" fmla="*/ 307181 h 359478"/>
                <a:gd name="connsiteX15" fmla="*/ 148144 w 838706"/>
                <a:gd name="connsiteY15" fmla="*/ 314325 h 359478"/>
                <a:gd name="connsiteX16" fmla="*/ 162431 w 838706"/>
                <a:gd name="connsiteY16" fmla="*/ 323850 h 359478"/>
                <a:gd name="connsiteX17" fmla="*/ 169575 w 838706"/>
                <a:gd name="connsiteY17" fmla="*/ 328613 h 359478"/>
                <a:gd name="connsiteX18" fmla="*/ 176719 w 838706"/>
                <a:gd name="connsiteY18" fmla="*/ 335756 h 359478"/>
                <a:gd name="connsiteX19" fmla="*/ 210056 w 838706"/>
                <a:gd name="connsiteY19" fmla="*/ 342900 h 359478"/>
                <a:gd name="connsiteX20" fmla="*/ 238631 w 838706"/>
                <a:gd name="connsiteY20" fmla="*/ 345281 h 359478"/>
                <a:gd name="connsiteX21" fmla="*/ 252919 w 838706"/>
                <a:gd name="connsiteY21" fmla="*/ 347663 h 359478"/>
                <a:gd name="connsiteX22" fmla="*/ 260062 w 838706"/>
                <a:gd name="connsiteY22" fmla="*/ 350044 h 359478"/>
                <a:gd name="connsiteX23" fmla="*/ 329119 w 838706"/>
                <a:gd name="connsiteY23" fmla="*/ 352425 h 359478"/>
                <a:gd name="connsiteX24" fmla="*/ 336262 w 838706"/>
                <a:gd name="connsiteY24" fmla="*/ 354806 h 359478"/>
                <a:gd name="connsiteX25" fmla="*/ 493425 w 838706"/>
                <a:gd name="connsiteY25" fmla="*/ 354806 h 359478"/>
                <a:gd name="connsiteX26" fmla="*/ 529144 w 838706"/>
                <a:gd name="connsiteY26" fmla="*/ 350044 h 359478"/>
                <a:gd name="connsiteX27" fmla="*/ 538669 w 838706"/>
                <a:gd name="connsiteY27" fmla="*/ 347663 h 359478"/>
                <a:gd name="connsiteX28" fmla="*/ 579150 w 838706"/>
                <a:gd name="connsiteY28" fmla="*/ 345281 h 359478"/>
                <a:gd name="connsiteX29" fmla="*/ 614869 w 838706"/>
                <a:gd name="connsiteY29" fmla="*/ 338138 h 359478"/>
                <a:gd name="connsiteX30" fmla="*/ 629156 w 838706"/>
                <a:gd name="connsiteY30" fmla="*/ 333375 h 359478"/>
                <a:gd name="connsiteX31" fmla="*/ 636300 w 838706"/>
                <a:gd name="connsiteY31" fmla="*/ 330994 h 359478"/>
                <a:gd name="connsiteX32" fmla="*/ 643444 w 838706"/>
                <a:gd name="connsiteY32" fmla="*/ 326231 h 359478"/>
                <a:gd name="connsiteX33" fmla="*/ 662494 w 838706"/>
                <a:gd name="connsiteY33" fmla="*/ 321469 h 359478"/>
                <a:gd name="connsiteX34" fmla="*/ 676781 w 838706"/>
                <a:gd name="connsiteY34" fmla="*/ 316706 h 359478"/>
                <a:gd name="connsiteX35" fmla="*/ 683925 w 838706"/>
                <a:gd name="connsiteY35" fmla="*/ 311944 h 359478"/>
                <a:gd name="connsiteX36" fmla="*/ 707737 w 838706"/>
                <a:gd name="connsiteY36" fmla="*/ 307181 h 359478"/>
                <a:gd name="connsiteX37" fmla="*/ 714881 w 838706"/>
                <a:gd name="connsiteY37" fmla="*/ 302419 h 359478"/>
                <a:gd name="connsiteX38" fmla="*/ 722025 w 838706"/>
                <a:gd name="connsiteY38" fmla="*/ 300038 h 359478"/>
                <a:gd name="connsiteX39" fmla="*/ 743456 w 838706"/>
                <a:gd name="connsiteY39" fmla="*/ 283369 h 359478"/>
                <a:gd name="connsiteX40" fmla="*/ 750600 w 838706"/>
                <a:gd name="connsiteY40" fmla="*/ 273844 h 359478"/>
                <a:gd name="connsiteX41" fmla="*/ 764887 w 838706"/>
                <a:gd name="connsiteY41" fmla="*/ 245269 h 359478"/>
                <a:gd name="connsiteX42" fmla="*/ 769650 w 838706"/>
                <a:gd name="connsiteY42" fmla="*/ 238125 h 359478"/>
                <a:gd name="connsiteX43" fmla="*/ 774412 w 838706"/>
                <a:gd name="connsiteY43" fmla="*/ 230981 h 359478"/>
                <a:gd name="connsiteX44" fmla="*/ 781556 w 838706"/>
                <a:gd name="connsiteY44" fmla="*/ 226219 h 359478"/>
                <a:gd name="connsiteX45" fmla="*/ 786319 w 838706"/>
                <a:gd name="connsiteY45" fmla="*/ 219075 h 359478"/>
                <a:gd name="connsiteX46" fmla="*/ 793462 w 838706"/>
                <a:gd name="connsiteY46" fmla="*/ 216694 h 359478"/>
                <a:gd name="connsiteX47" fmla="*/ 824419 w 838706"/>
                <a:gd name="connsiteY47" fmla="*/ 209550 h 359478"/>
                <a:gd name="connsiteX48" fmla="*/ 829181 w 838706"/>
                <a:gd name="connsiteY48" fmla="*/ 202406 h 359478"/>
                <a:gd name="connsiteX49" fmla="*/ 833944 w 838706"/>
                <a:gd name="connsiteY49" fmla="*/ 180975 h 359478"/>
                <a:gd name="connsiteX50" fmla="*/ 838706 w 838706"/>
                <a:gd name="connsiteY50" fmla="*/ 157163 h 359478"/>
                <a:gd name="connsiteX51" fmla="*/ 836325 w 838706"/>
                <a:gd name="connsiteY51" fmla="*/ 83344 h 359478"/>
                <a:gd name="connsiteX52" fmla="*/ 831562 w 838706"/>
                <a:gd name="connsiteY52" fmla="*/ 76200 h 359478"/>
                <a:gd name="connsiteX53" fmla="*/ 824419 w 838706"/>
                <a:gd name="connsiteY53" fmla="*/ 61913 h 359478"/>
                <a:gd name="connsiteX54" fmla="*/ 817275 w 838706"/>
                <a:gd name="connsiteY54" fmla="*/ 57150 h 359478"/>
                <a:gd name="connsiteX55" fmla="*/ 795844 w 838706"/>
                <a:gd name="connsiteY55" fmla="*/ 59531 h 359478"/>
                <a:gd name="connsiteX56" fmla="*/ 788700 w 838706"/>
                <a:gd name="connsiteY56" fmla="*/ 61913 h 359478"/>
                <a:gd name="connsiteX57" fmla="*/ 774412 w 838706"/>
                <a:gd name="connsiteY57" fmla="*/ 59531 h 359478"/>
                <a:gd name="connsiteX58" fmla="*/ 764887 w 838706"/>
                <a:gd name="connsiteY58" fmla="*/ 45244 h 359478"/>
                <a:gd name="connsiteX59" fmla="*/ 752981 w 838706"/>
                <a:gd name="connsiteY59" fmla="*/ 30956 h 359478"/>
                <a:gd name="connsiteX60" fmla="*/ 726787 w 838706"/>
                <a:gd name="connsiteY60" fmla="*/ 23813 h 359478"/>
                <a:gd name="connsiteX61" fmla="*/ 717262 w 838706"/>
                <a:gd name="connsiteY61" fmla="*/ 21431 h 359478"/>
                <a:gd name="connsiteX62" fmla="*/ 702975 w 838706"/>
                <a:gd name="connsiteY62" fmla="*/ 16669 h 359478"/>
                <a:gd name="connsiteX63" fmla="*/ 683925 w 838706"/>
                <a:gd name="connsiteY63" fmla="*/ 11906 h 359478"/>
                <a:gd name="connsiteX64" fmla="*/ 676781 w 838706"/>
                <a:gd name="connsiteY64" fmla="*/ 9525 h 359478"/>
                <a:gd name="connsiteX65" fmla="*/ 619631 w 838706"/>
                <a:gd name="connsiteY65" fmla="*/ 7144 h 359478"/>
                <a:gd name="connsiteX66" fmla="*/ 598200 w 838706"/>
                <a:gd name="connsiteY66" fmla="*/ 4763 h 359478"/>
                <a:gd name="connsiteX67" fmla="*/ 591056 w 838706"/>
                <a:gd name="connsiteY67" fmla="*/ 2381 h 359478"/>
                <a:gd name="connsiteX68" fmla="*/ 562481 w 838706"/>
                <a:gd name="connsiteY68" fmla="*/ 0 h 359478"/>
                <a:gd name="connsiteX69" fmla="*/ 352931 w 838706"/>
                <a:gd name="connsiteY69" fmla="*/ 2381 h 359478"/>
                <a:gd name="connsiteX70" fmla="*/ 321975 w 838706"/>
                <a:gd name="connsiteY70" fmla="*/ 7144 h 359478"/>
                <a:gd name="connsiteX71" fmla="*/ 302925 w 838706"/>
                <a:gd name="connsiteY71" fmla="*/ 11906 h 359478"/>
                <a:gd name="connsiteX72" fmla="*/ 255300 w 838706"/>
                <a:gd name="connsiteY72" fmla="*/ 19050 h 359478"/>
                <a:gd name="connsiteX73" fmla="*/ 231487 w 838706"/>
                <a:gd name="connsiteY73" fmla="*/ 23813 h 359478"/>
                <a:gd name="connsiteX74" fmla="*/ 221962 w 838706"/>
                <a:gd name="connsiteY74" fmla="*/ 28575 h 359478"/>
                <a:gd name="connsiteX75" fmla="*/ 200531 w 838706"/>
                <a:gd name="connsiteY75" fmla="*/ 35719 h 359478"/>
                <a:gd name="connsiteX76" fmla="*/ 186244 w 838706"/>
                <a:gd name="connsiteY76" fmla="*/ 40481 h 359478"/>
                <a:gd name="connsiteX77" fmla="*/ 176719 w 838706"/>
                <a:gd name="connsiteY77" fmla="*/ 42863 h 359478"/>
                <a:gd name="connsiteX78" fmla="*/ 157669 w 838706"/>
                <a:gd name="connsiteY78" fmla="*/ 50006 h 359478"/>
                <a:gd name="connsiteX79" fmla="*/ 129094 w 838706"/>
                <a:gd name="connsiteY79" fmla="*/ 61913 h 359478"/>
                <a:gd name="connsiteX80" fmla="*/ 121950 w 838706"/>
                <a:gd name="connsiteY80" fmla="*/ 64294 h 359478"/>
                <a:gd name="connsiteX81" fmla="*/ 102900 w 838706"/>
                <a:gd name="connsiteY81" fmla="*/ 69056 h 359478"/>
                <a:gd name="connsiteX82" fmla="*/ 83850 w 838706"/>
                <a:gd name="connsiteY82" fmla="*/ 78581 h 359478"/>
                <a:gd name="connsiteX83" fmla="*/ 71944 w 838706"/>
                <a:gd name="connsiteY83" fmla="*/ 80963 h 359478"/>
                <a:gd name="connsiteX84" fmla="*/ 60037 w 838706"/>
                <a:gd name="connsiteY84" fmla="*/ 85725 h 359478"/>
                <a:gd name="connsiteX85" fmla="*/ 45750 w 838706"/>
                <a:gd name="connsiteY85" fmla="*/ 90488 h 359478"/>
                <a:gd name="connsiteX86" fmla="*/ 12412 w 838706"/>
                <a:gd name="connsiteY86" fmla="*/ 92869 h 359478"/>
                <a:gd name="connsiteX87" fmla="*/ 19556 w 838706"/>
                <a:gd name="connsiteY87" fmla="*/ 145257 h 359478"/>
                <a:gd name="connsiteX0" fmla="*/ 10787 w 829937"/>
                <a:gd name="connsiteY0" fmla="*/ 145257 h 359478"/>
                <a:gd name="connsiteX1" fmla="*/ 32218 w 829937"/>
                <a:gd name="connsiteY1" fmla="*/ 140494 h 359478"/>
                <a:gd name="connsiteX2" fmla="*/ 34600 w 829937"/>
                <a:gd name="connsiteY2" fmla="*/ 150019 h 359478"/>
                <a:gd name="connsiteX3" fmla="*/ 39362 w 829937"/>
                <a:gd name="connsiteY3" fmla="*/ 157163 h 359478"/>
                <a:gd name="connsiteX4" fmla="*/ 41743 w 829937"/>
                <a:gd name="connsiteY4" fmla="*/ 164306 h 359478"/>
                <a:gd name="connsiteX5" fmla="*/ 51268 w 829937"/>
                <a:gd name="connsiteY5" fmla="*/ 180975 h 359478"/>
                <a:gd name="connsiteX6" fmla="*/ 60793 w 829937"/>
                <a:gd name="connsiteY6" fmla="*/ 207169 h 359478"/>
                <a:gd name="connsiteX7" fmla="*/ 63175 w 829937"/>
                <a:gd name="connsiteY7" fmla="*/ 214313 h 359478"/>
                <a:gd name="connsiteX8" fmla="*/ 65556 w 829937"/>
                <a:gd name="connsiteY8" fmla="*/ 221456 h 359478"/>
                <a:gd name="connsiteX9" fmla="*/ 70318 w 829937"/>
                <a:gd name="connsiteY9" fmla="*/ 245269 h 359478"/>
                <a:gd name="connsiteX10" fmla="*/ 94130 w 829937"/>
                <a:gd name="connsiteY10" fmla="*/ 264319 h 359478"/>
                <a:gd name="connsiteX11" fmla="*/ 108418 w 829937"/>
                <a:gd name="connsiteY11" fmla="*/ 288131 h 359478"/>
                <a:gd name="connsiteX12" fmla="*/ 117943 w 829937"/>
                <a:gd name="connsiteY12" fmla="*/ 300038 h 359478"/>
                <a:gd name="connsiteX13" fmla="*/ 122706 w 829937"/>
                <a:gd name="connsiteY13" fmla="*/ 307181 h 359478"/>
                <a:gd name="connsiteX14" fmla="*/ 139375 w 829937"/>
                <a:gd name="connsiteY14" fmla="*/ 314325 h 359478"/>
                <a:gd name="connsiteX15" fmla="*/ 153662 w 829937"/>
                <a:gd name="connsiteY15" fmla="*/ 323850 h 359478"/>
                <a:gd name="connsiteX16" fmla="*/ 160806 w 829937"/>
                <a:gd name="connsiteY16" fmla="*/ 328613 h 359478"/>
                <a:gd name="connsiteX17" fmla="*/ 167950 w 829937"/>
                <a:gd name="connsiteY17" fmla="*/ 335756 h 359478"/>
                <a:gd name="connsiteX18" fmla="*/ 201287 w 829937"/>
                <a:gd name="connsiteY18" fmla="*/ 342900 h 359478"/>
                <a:gd name="connsiteX19" fmla="*/ 229862 w 829937"/>
                <a:gd name="connsiteY19" fmla="*/ 345281 h 359478"/>
                <a:gd name="connsiteX20" fmla="*/ 244150 w 829937"/>
                <a:gd name="connsiteY20" fmla="*/ 347663 h 359478"/>
                <a:gd name="connsiteX21" fmla="*/ 251293 w 829937"/>
                <a:gd name="connsiteY21" fmla="*/ 350044 h 359478"/>
                <a:gd name="connsiteX22" fmla="*/ 320350 w 829937"/>
                <a:gd name="connsiteY22" fmla="*/ 352425 h 359478"/>
                <a:gd name="connsiteX23" fmla="*/ 327493 w 829937"/>
                <a:gd name="connsiteY23" fmla="*/ 354806 h 359478"/>
                <a:gd name="connsiteX24" fmla="*/ 484656 w 829937"/>
                <a:gd name="connsiteY24" fmla="*/ 354806 h 359478"/>
                <a:gd name="connsiteX25" fmla="*/ 520375 w 829937"/>
                <a:gd name="connsiteY25" fmla="*/ 350044 h 359478"/>
                <a:gd name="connsiteX26" fmla="*/ 529900 w 829937"/>
                <a:gd name="connsiteY26" fmla="*/ 347663 h 359478"/>
                <a:gd name="connsiteX27" fmla="*/ 570381 w 829937"/>
                <a:gd name="connsiteY27" fmla="*/ 345281 h 359478"/>
                <a:gd name="connsiteX28" fmla="*/ 606100 w 829937"/>
                <a:gd name="connsiteY28" fmla="*/ 338138 h 359478"/>
                <a:gd name="connsiteX29" fmla="*/ 620387 w 829937"/>
                <a:gd name="connsiteY29" fmla="*/ 333375 h 359478"/>
                <a:gd name="connsiteX30" fmla="*/ 627531 w 829937"/>
                <a:gd name="connsiteY30" fmla="*/ 330994 h 359478"/>
                <a:gd name="connsiteX31" fmla="*/ 634675 w 829937"/>
                <a:gd name="connsiteY31" fmla="*/ 326231 h 359478"/>
                <a:gd name="connsiteX32" fmla="*/ 653725 w 829937"/>
                <a:gd name="connsiteY32" fmla="*/ 321469 h 359478"/>
                <a:gd name="connsiteX33" fmla="*/ 668012 w 829937"/>
                <a:gd name="connsiteY33" fmla="*/ 316706 h 359478"/>
                <a:gd name="connsiteX34" fmla="*/ 675156 w 829937"/>
                <a:gd name="connsiteY34" fmla="*/ 311944 h 359478"/>
                <a:gd name="connsiteX35" fmla="*/ 698968 w 829937"/>
                <a:gd name="connsiteY35" fmla="*/ 307181 h 359478"/>
                <a:gd name="connsiteX36" fmla="*/ 706112 w 829937"/>
                <a:gd name="connsiteY36" fmla="*/ 302419 h 359478"/>
                <a:gd name="connsiteX37" fmla="*/ 713256 w 829937"/>
                <a:gd name="connsiteY37" fmla="*/ 300038 h 359478"/>
                <a:gd name="connsiteX38" fmla="*/ 734687 w 829937"/>
                <a:gd name="connsiteY38" fmla="*/ 283369 h 359478"/>
                <a:gd name="connsiteX39" fmla="*/ 741831 w 829937"/>
                <a:gd name="connsiteY39" fmla="*/ 273844 h 359478"/>
                <a:gd name="connsiteX40" fmla="*/ 756118 w 829937"/>
                <a:gd name="connsiteY40" fmla="*/ 245269 h 359478"/>
                <a:gd name="connsiteX41" fmla="*/ 760881 w 829937"/>
                <a:gd name="connsiteY41" fmla="*/ 238125 h 359478"/>
                <a:gd name="connsiteX42" fmla="*/ 765643 w 829937"/>
                <a:gd name="connsiteY42" fmla="*/ 230981 h 359478"/>
                <a:gd name="connsiteX43" fmla="*/ 772787 w 829937"/>
                <a:gd name="connsiteY43" fmla="*/ 226219 h 359478"/>
                <a:gd name="connsiteX44" fmla="*/ 777550 w 829937"/>
                <a:gd name="connsiteY44" fmla="*/ 219075 h 359478"/>
                <a:gd name="connsiteX45" fmla="*/ 784693 w 829937"/>
                <a:gd name="connsiteY45" fmla="*/ 216694 h 359478"/>
                <a:gd name="connsiteX46" fmla="*/ 815650 w 829937"/>
                <a:gd name="connsiteY46" fmla="*/ 209550 h 359478"/>
                <a:gd name="connsiteX47" fmla="*/ 820412 w 829937"/>
                <a:gd name="connsiteY47" fmla="*/ 202406 h 359478"/>
                <a:gd name="connsiteX48" fmla="*/ 825175 w 829937"/>
                <a:gd name="connsiteY48" fmla="*/ 180975 h 359478"/>
                <a:gd name="connsiteX49" fmla="*/ 829937 w 829937"/>
                <a:gd name="connsiteY49" fmla="*/ 157163 h 359478"/>
                <a:gd name="connsiteX50" fmla="*/ 827556 w 829937"/>
                <a:gd name="connsiteY50" fmla="*/ 83344 h 359478"/>
                <a:gd name="connsiteX51" fmla="*/ 822793 w 829937"/>
                <a:gd name="connsiteY51" fmla="*/ 76200 h 359478"/>
                <a:gd name="connsiteX52" fmla="*/ 815650 w 829937"/>
                <a:gd name="connsiteY52" fmla="*/ 61913 h 359478"/>
                <a:gd name="connsiteX53" fmla="*/ 808506 w 829937"/>
                <a:gd name="connsiteY53" fmla="*/ 57150 h 359478"/>
                <a:gd name="connsiteX54" fmla="*/ 787075 w 829937"/>
                <a:gd name="connsiteY54" fmla="*/ 59531 h 359478"/>
                <a:gd name="connsiteX55" fmla="*/ 779931 w 829937"/>
                <a:gd name="connsiteY55" fmla="*/ 61913 h 359478"/>
                <a:gd name="connsiteX56" fmla="*/ 765643 w 829937"/>
                <a:gd name="connsiteY56" fmla="*/ 59531 h 359478"/>
                <a:gd name="connsiteX57" fmla="*/ 756118 w 829937"/>
                <a:gd name="connsiteY57" fmla="*/ 45244 h 359478"/>
                <a:gd name="connsiteX58" fmla="*/ 744212 w 829937"/>
                <a:gd name="connsiteY58" fmla="*/ 30956 h 359478"/>
                <a:gd name="connsiteX59" fmla="*/ 718018 w 829937"/>
                <a:gd name="connsiteY59" fmla="*/ 23813 h 359478"/>
                <a:gd name="connsiteX60" fmla="*/ 708493 w 829937"/>
                <a:gd name="connsiteY60" fmla="*/ 21431 h 359478"/>
                <a:gd name="connsiteX61" fmla="*/ 694206 w 829937"/>
                <a:gd name="connsiteY61" fmla="*/ 16669 h 359478"/>
                <a:gd name="connsiteX62" fmla="*/ 675156 w 829937"/>
                <a:gd name="connsiteY62" fmla="*/ 11906 h 359478"/>
                <a:gd name="connsiteX63" fmla="*/ 668012 w 829937"/>
                <a:gd name="connsiteY63" fmla="*/ 9525 h 359478"/>
                <a:gd name="connsiteX64" fmla="*/ 610862 w 829937"/>
                <a:gd name="connsiteY64" fmla="*/ 7144 h 359478"/>
                <a:gd name="connsiteX65" fmla="*/ 589431 w 829937"/>
                <a:gd name="connsiteY65" fmla="*/ 4763 h 359478"/>
                <a:gd name="connsiteX66" fmla="*/ 582287 w 829937"/>
                <a:gd name="connsiteY66" fmla="*/ 2381 h 359478"/>
                <a:gd name="connsiteX67" fmla="*/ 553712 w 829937"/>
                <a:gd name="connsiteY67" fmla="*/ 0 h 359478"/>
                <a:gd name="connsiteX68" fmla="*/ 344162 w 829937"/>
                <a:gd name="connsiteY68" fmla="*/ 2381 h 359478"/>
                <a:gd name="connsiteX69" fmla="*/ 313206 w 829937"/>
                <a:gd name="connsiteY69" fmla="*/ 7144 h 359478"/>
                <a:gd name="connsiteX70" fmla="*/ 294156 w 829937"/>
                <a:gd name="connsiteY70" fmla="*/ 11906 h 359478"/>
                <a:gd name="connsiteX71" fmla="*/ 246531 w 829937"/>
                <a:gd name="connsiteY71" fmla="*/ 19050 h 359478"/>
                <a:gd name="connsiteX72" fmla="*/ 222718 w 829937"/>
                <a:gd name="connsiteY72" fmla="*/ 23813 h 359478"/>
                <a:gd name="connsiteX73" fmla="*/ 213193 w 829937"/>
                <a:gd name="connsiteY73" fmla="*/ 28575 h 359478"/>
                <a:gd name="connsiteX74" fmla="*/ 191762 w 829937"/>
                <a:gd name="connsiteY74" fmla="*/ 35719 h 359478"/>
                <a:gd name="connsiteX75" fmla="*/ 177475 w 829937"/>
                <a:gd name="connsiteY75" fmla="*/ 40481 h 359478"/>
                <a:gd name="connsiteX76" fmla="*/ 167950 w 829937"/>
                <a:gd name="connsiteY76" fmla="*/ 42863 h 359478"/>
                <a:gd name="connsiteX77" fmla="*/ 148900 w 829937"/>
                <a:gd name="connsiteY77" fmla="*/ 50006 h 359478"/>
                <a:gd name="connsiteX78" fmla="*/ 120325 w 829937"/>
                <a:gd name="connsiteY78" fmla="*/ 61913 h 359478"/>
                <a:gd name="connsiteX79" fmla="*/ 113181 w 829937"/>
                <a:gd name="connsiteY79" fmla="*/ 64294 h 359478"/>
                <a:gd name="connsiteX80" fmla="*/ 94131 w 829937"/>
                <a:gd name="connsiteY80" fmla="*/ 69056 h 359478"/>
                <a:gd name="connsiteX81" fmla="*/ 75081 w 829937"/>
                <a:gd name="connsiteY81" fmla="*/ 78581 h 359478"/>
                <a:gd name="connsiteX82" fmla="*/ 63175 w 829937"/>
                <a:gd name="connsiteY82" fmla="*/ 80963 h 359478"/>
                <a:gd name="connsiteX83" fmla="*/ 51268 w 829937"/>
                <a:gd name="connsiteY83" fmla="*/ 85725 h 359478"/>
                <a:gd name="connsiteX84" fmla="*/ 36981 w 829937"/>
                <a:gd name="connsiteY84" fmla="*/ 90488 h 359478"/>
                <a:gd name="connsiteX85" fmla="*/ 3643 w 829937"/>
                <a:gd name="connsiteY85" fmla="*/ 92869 h 359478"/>
                <a:gd name="connsiteX86" fmla="*/ 10787 w 829937"/>
                <a:gd name="connsiteY86" fmla="*/ 145257 h 359478"/>
                <a:gd name="connsiteX0" fmla="*/ 6746 w 830658"/>
                <a:gd name="connsiteY0" fmla="*/ 138114 h 359478"/>
                <a:gd name="connsiteX1" fmla="*/ 32939 w 830658"/>
                <a:gd name="connsiteY1" fmla="*/ 140494 h 359478"/>
                <a:gd name="connsiteX2" fmla="*/ 35321 w 830658"/>
                <a:gd name="connsiteY2" fmla="*/ 150019 h 359478"/>
                <a:gd name="connsiteX3" fmla="*/ 40083 w 830658"/>
                <a:gd name="connsiteY3" fmla="*/ 157163 h 359478"/>
                <a:gd name="connsiteX4" fmla="*/ 42464 w 830658"/>
                <a:gd name="connsiteY4" fmla="*/ 164306 h 359478"/>
                <a:gd name="connsiteX5" fmla="*/ 51989 w 830658"/>
                <a:gd name="connsiteY5" fmla="*/ 180975 h 359478"/>
                <a:gd name="connsiteX6" fmla="*/ 61514 w 830658"/>
                <a:gd name="connsiteY6" fmla="*/ 207169 h 359478"/>
                <a:gd name="connsiteX7" fmla="*/ 63896 w 830658"/>
                <a:gd name="connsiteY7" fmla="*/ 214313 h 359478"/>
                <a:gd name="connsiteX8" fmla="*/ 66277 w 830658"/>
                <a:gd name="connsiteY8" fmla="*/ 221456 h 359478"/>
                <a:gd name="connsiteX9" fmla="*/ 71039 w 830658"/>
                <a:gd name="connsiteY9" fmla="*/ 245269 h 359478"/>
                <a:gd name="connsiteX10" fmla="*/ 94851 w 830658"/>
                <a:gd name="connsiteY10" fmla="*/ 264319 h 359478"/>
                <a:gd name="connsiteX11" fmla="*/ 109139 w 830658"/>
                <a:gd name="connsiteY11" fmla="*/ 288131 h 359478"/>
                <a:gd name="connsiteX12" fmla="*/ 118664 w 830658"/>
                <a:gd name="connsiteY12" fmla="*/ 300038 h 359478"/>
                <a:gd name="connsiteX13" fmla="*/ 123427 w 830658"/>
                <a:gd name="connsiteY13" fmla="*/ 307181 h 359478"/>
                <a:gd name="connsiteX14" fmla="*/ 140096 w 830658"/>
                <a:gd name="connsiteY14" fmla="*/ 314325 h 359478"/>
                <a:gd name="connsiteX15" fmla="*/ 154383 w 830658"/>
                <a:gd name="connsiteY15" fmla="*/ 323850 h 359478"/>
                <a:gd name="connsiteX16" fmla="*/ 161527 w 830658"/>
                <a:gd name="connsiteY16" fmla="*/ 328613 h 359478"/>
                <a:gd name="connsiteX17" fmla="*/ 168671 w 830658"/>
                <a:gd name="connsiteY17" fmla="*/ 335756 h 359478"/>
                <a:gd name="connsiteX18" fmla="*/ 202008 w 830658"/>
                <a:gd name="connsiteY18" fmla="*/ 342900 h 359478"/>
                <a:gd name="connsiteX19" fmla="*/ 230583 w 830658"/>
                <a:gd name="connsiteY19" fmla="*/ 345281 h 359478"/>
                <a:gd name="connsiteX20" fmla="*/ 244871 w 830658"/>
                <a:gd name="connsiteY20" fmla="*/ 347663 h 359478"/>
                <a:gd name="connsiteX21" fmla="*/ 252014 w 830658"/>
                <a:gd name="connsiteY21" fmla="*/ 350044 h 359478"/>
                <a:gd name="connsiteX22" fmla="*/ 321071 w 830658"/>
                <a:gd name="connsiteY22" fmla="*/ 352425 h 359478"/>
                <a:gd name="connsiteX23" fmla="*/ 328214 w 830658"/>
                <a:gd name="connsiteY23" fmla="*/ 354806 h 359478"/>
                <a:gd name="connsiteX24" fmla="*/ 485377 w 830658"/>
                <a:gd name="connsiteY24" fmla="*/ 354806 h 359478"/>
                <a:gd name="connsiteX25" fmla="*/ 521096 w 830658"/>
                <a:gd name="connsiteY25" fmla="*/ 350044 h 359478"/>
                <a:gd name="connsiteX26" fmla="*/ 530621 w 830658"/>
                <a:gd name="connsiteY26" fmla="*/ 347663 h 359478"/>
                <a:gd name="connsiteX27" fmla="*/ 571102 w 830658"/>
                <a:gd name="connsiteY27" fmla="*/ 345281 h 359478"/>
                <a:gd name="connsiteX28" fmla="*/ 606821 w 830658"/>
                <a:gd name="connsiteY28" fmla="*/ 338138 h 359478"/>
                <a:gd name="connsiteX29" fmla="*/ 621108 w 830658"/>
                <a:gd name="connsiteY29" fmla="*/ 333375 h 359478"/>
                <a:gd name="connsiteX30" fmla="*/ 628252 w 830658"/>
                <a:gd name="connsiteY30" fmla="*/ 330994 h 359478"/>
                <a:gd name="connsiteX31" fmla="*/ 635396 w 830658"/>
                <a:gd name="connsiteY31" fmla="*/ 326231 h 359478"/>
                <a:gd name="connsiteX32" fmla="*/ 654446 w 830658"/>
                <a:gd name="connsiteY32" fmla="*/ 321469 h 359478"/>
                <a:gd name="connsiteX33" fmla="*/ 668733 w 830658"/>
                <a:gd name="connsiteY33" fmla="*/ 316706 h 359478"/>
                <a:gd name="connsiteX34" fmla="*/ 675877 w 830658"/>
                <a:gd name="connsiteY34" fmla="*/ 311944 h 359478"/>
                <a:gd name="connsiteX35" fmla="*/ 699689 w 830658"/>
                <a:gd name="connsiteY35" fmla="*/ 307181 h 359478"/>
                <a:gd name="connsiteX36" fmla="*/ 706833 w 830658"/>
                <a:gd name="connsiteY36" fmla="*/ 302419 h 359478"/>
                <a:gd name="connsiteX37" fmla="*/ 713977 w 830658"/>
                <a:gd name="connsiteY37" fmla="*/ 300038 h 359478"/>
                <a:gd name="connsiteX38" fmla="*/ 735408 w 830658"/>
                <a:gd name="connsiteY38" fmla="*/ 283369 h 359478"/>
                <a:gd name="connsiteX39" fmla="*/ 742552 w 830658"/>
                <a:gd name="connsiteY39" fmla="*/ 273844 h 359478"/>
                <a:gd name="connsiteX40" fmla="*/ 756839 w 830658"/>
                <a:gd name="connsiteY40" fmla="*/ 245269 h 359478"/>
                <a:gd name="connsiteX41" fmla="*/ 761602 w 830658"/>
                <a:gd name="connsiteY41" fmla="*/ 238125 h 359478"/>
                <a:gd name="connsiteX42" fmla="*/ 766364 w 830658"/>
                <a:gd name="connsiteY42" fmla="*/ 230981 h 359478"/>
                <a:gd name="connsiteX43" fmla="*/ 773508 w 830658"/>
                <a:gd name="connsiteY43" fmla="*/ 226219 h 359478"/>
                <a:gd name="connsiteX44" fmla="*/ 778271 w 830658"/>
                <a:gd name="connsiteY44" fmla="*/ 219075 h 359478"/>
                <a:gd name="connsiteX45" fmla="*/ 785414 w 830658"/>
                <a:gd name="connsiteY45" fmla="*/ 216694 h 359478"/>
                <a:gd name="connsiteX46" fmla="*/ 816371 w 830658"/>
                <a:gd name="connsiteY46" fmla="*/ 209550 h 359478"/>
                <a:gd name="connsiteX47" fmla="*/ 821133 w 830658"/>
                <a:gd name="connsiteY47" fmla="*/ 202406 h 359478"/>
                <a:gd name="connsiteX48" fmla="*/ 825896 w 830658"/>
                <a:gd name="connsiteY48" fmla="*/ 180975 h 359478"/>
                <a:gd name="connsiteX49" fmla="*/ 830658 w 830658"/>
                <a:gd name="connsiteY49" fmla="*/ 157163 h 359478"/>
                <a:gd name="connsiteX50" fmla="*/ 828277 w 830658"/>
                <a:gd name="connsiteY50" fmla="*/ 83344 h 359478"/>
                <a:gd name="connsiteX51" fmla="*/ 823514 w 830658"/>
                <a:gd name="connsiteY51" fmla="*/ 76200 h 359478"/>
                <a:gd name="connsiteX52" fmla="*/ 816371 w 830658"/>
                <a:gd name="connsiteY52" fmla="*/ 61913 h 359478"/>
                <a:gd name="connsiteX53" fmla="*/ 809227 w 830658"/>
                <a:gd name="connsiteY53" fmla="*/ 57150 h 359478"/>
                <a:gd name="connsiteX54" fmla="*/ 787796 w 830658"/>
                <a:gd name="connsiteY54" fmla="*/ 59531 h 359478"/>
                <a:gd name="connsiteX55" fmla="*/ 780652 w 830658"/>
                <a:gd name="connsiteY55" fmla="*/ 61913 h 359478"/>
                <a:gd name="connsiteX56" fmla="*/ 766364 w 830658"/>
                <a:gd name="connsiteY56" fmla="*/ 59531 h 359478"/>
                <a:gd name="connsiteX57" fmla="*/ 756839 w 830658"/>
                <a:gd name="connsiteY57" fmla="*/ 45244 h 359478"/>
                <a:gd name="connsiteX58" fmla="*/ 744933 w 830658"/>
                <a:gd name="connsiteY58" fmla="*/ 30956 h 359478"/>
                <a:gd name="connsiteX59" fmla="*/ 718739 w 830658"/>
                <a:gd name="connsiteY59" fmla="*/ 23813 h 359478"/>
                <a:gd name="connsiteX60" fmla="*/ 709214 w 830658"/>
                <a:gd name="connsiteY60" fmla="*/ 21431 h 359478"/>
                <a:gd name="connsiteX61" fmla="*/ 694927 w 830658"/>
                <a:gd name="connsiteY61" fmla="*/ 16669 h 359478"/>
                <a:gd name="connsiteX62" fmla="*/ 675877 w 830658"/>
                <a:gd name="connsiteY62" fmla="*/ 11906 h 359478"/>
                <a:gd name="connsiteX63" fmla="*/ 668733 w 830658"/>
                <a:gd name="connsiteY63" fmla="*/ 9525 h 359478"/>
                <a:gd name="connsiteX64" fmla="*/ 611583 w 830658"/>
                <a:gd name="connsiteY64" fmla="*/ 7144 h 359478"/>
                <a:gd name="connsiteX65" fmla="*/ 590152 w 830658"/>
                <a:gd name="connsiteY65" fmla="*/ 4763 h 359478"/>
                <a:gd name="connsiteX66" fmla="*/ 583008 w 830658"/>
                <a:gd name="connsiteY66" fmla="*/ 2381 h 359478"/>
                <a:gd name="connsiteX67" fmla="*/ 554433 w 830658"/>
                <a:gd name="connsiteY67" fmla="*/ 0 h 359478"/>
                <a:gd name="connsiteX68" fmla="*/ 344883 w 830658"/>
                <a:gd name="connsiteY68" fmla="*/ 2381 h 359478"/>
                <a:gd name="connsiteX69" fmla="*/ 313927 w 830658"/>
                <a:gd name="connsiteY69" fmla="*/ 7144 h 359478"/>
                <a:gd name="connsiteX70" fmla="*/ 294877 w 830658"/>
                <a:gd name="connsiteY70" fmla="*/ 11906 h 359478"/>
                <a:gd name="connsiteX71" fmla="*/ 247252 w 830658"/>
                <a:gd name="connsiteY71" fmla="*/ 19050 h 359478"/>
                <a:gd name="connsiteX72" fmla="*/ 223439 w 830658"/>
                <a:gd name="connsiteY72" fmla="*/ 23813 h 359478"/>
                <a:gd name="connsiteX73" fmla="*/ 213914 w 830658"/>
                <a:gd name="connsiteY73" fmla="*/ 28575 h 359478"/>
                <a:gd name="connsiteX74" fmla="*/ 192483 w 830658"/>
                <a:gd name="connsiteY74" fmla="*/ 35719 h 359478"/>
                <a:gd name="connsiteX75" fmla="*/ 178196 w 830658"/>
                <a:gd name="connsiteY75" fmla="*/ 40481 h 359478"/>
                <a:gd name="connsiteX76" fmla="*/ 168671 w 830658"/>
                <a:gd name="connsiteY76" fmla="*/ 42863 h 359478"/>
                <a:gd name="connsiteX77" fmla="*/ 149621 w 830658"/>
                <a:gd name="connsiteY77" fmla="*/ 50006 h 359478"/>
                <a:gd name="connsiteX78" fmla="*/ 121046 w 830658"/>
                <a:gd name="connsiteY78" fmla="*/ 61913 h 359478"/>
                <a:gd name="connsiteX79" fmla="*/ 113902 w 830658"/>
                <a:gd name="connsiteY79" fmla="*/ 64294 h 359478"/>
                <a:gd name="connsiteX80" fmla="*/ 94852 w 830658"/>
                <a:gd name="connsiteY80" fmla="*/ 69056 h 359478"/>
                <a:gd name="connsiteX81" fmla="*/ 75802 w 830658"/>
                <a:gd name="connsiteY81" fmla="*/ 78581 h 359478"/>
                <a:gd name="connsiteX82" fmla="*/ 63896 w 830658"/>
                <a:gd name="connsiteY82" fmla="*/ 80963 h 359478"/>
                <a:gd name="connsiteX83" fmla="*/ 51989 w 830658"/>
                <a:gd name="connsiteY83" fmla="*/ 85725 h 359478"/>
                <a:gd name="connsiteX84" fmla="*/ 37702 w 830658"/>
                <a:gd name="connsiteY84" fmla="*/ 90488 h 359478"/>
                <a:gd name="connsiteX85" fmla="*/ 4364 w 830658"/>
                <a:gd name="connsiteY85" fmla="*/ 92869 h 359478"/>
                <a:gd name="connsiteX86" fmla="*/ 6746 w 830658"/>
                <a:gd name="connsiteY86" fmla="*/ 138114 h 359478"/>
                <a:gd name="connsiteX0" fmla="*/ 8099 w 832011"/>
                <a:gd name="connsiteY0" fmla="*/ 138114 h 359478"/>
                <a:gd name="connsiteX1" fmla="*/ 34292 w 832011"/>
                <a:gd name="connsiteY1" fmla="*/ 140494 h 359478"/>
                <a:gd name="connsiteX2" fmla="*/ 36674 w 832011"/>
                <a:gd name="connsiteY2" fmla="*/ 150019 h 359478"/>
                <a:gd name="connsiteX3" fmla="*/ 41436 w 832011"/>
                <a:gd name="connsiteY3" fmla="*/ 157163 h 359478"/>
                <a:gd name="connsiteX4" fmla="*/ 43817 w 832011"/>
                <a:gd name="connsiteY4" fmla="*/ 164306 h 359478"/>
                <a:gd name="connsiteX5" fmla="*/ 53342 w 832011"/>
                <a:gd name="connsiteY5" fmla="*/ 180975 h 359478"/>
                <a:gd name="connsiteX6" fmla="*/ 62867 w 832011"/>
                <a:gd name="connsiteY6" fmla="*/ 207169 h 359478"/>
                <a:gd name="connsiteX7" fmla="*/ 65249 w 832011"/>
                <a:gd name="connsiteY7" fmla="*/ 214313 h 359478"/>
                <a:gd name="connsiteX8" fmla="*/ 67630 w 832011"/>
                <a:gd name="connsiteY8" fmla="*/ 221456 h 359478"/>
                <a:gd name="connsiteX9" fmla="*/ 72392 w 832011"/>
                <a:gd name="connsiteY9" fmla="*/ 245269 h 359478"/>
                <a:gd name="connsiteX10" fmla="*/ 96204 w 832011"/>
                <a:gd name="connsiteY10" fmla="*/ 264319 h 359478"/>
                <a:gd name="connsiteX11" fmla="*/ 110492 w 832011"/>
                <a:gd name="connsiteY11" fmla="*/ 288131 h 359478"/>
                <a:gd name="connsiteX12" fmla="*/ 120017 w 832011"/>
                <a:gd name="connsiteY12" fmla="*/ 300038 h 359478"/>
                <a:gd name="connsiteX13" fmla="*/ 124780 w 832011"/>
                <a:gd name="connsiteY13" fmla="*/ 307181 h 359478"/>
                <a:gd name="connsiteX14" fmla="*/ 141449 w 832011"/>
                <a:gd name="connsiteY14" fmla="*/ 314325 h 359478"/>
                <a:gd name="connsiteX15" fmla="*/ 155736 w 832011"/>
                <a:gd name="connsiteY15" fmla="*/ 323850 h 359478"/>
                <a:gd name="connsiteX16" fmla="*/ 162880 w 832011"/>
                <a:gd name="connsiteY16" fmla="*/ 328613 h 359478"/>
                <a:gd name="connsiteX17" fmla="*/ 170024 w 832011"/>
                <a:gd name="connsiteY17" fmla="*/ 335756 h 359478"/>
                <a:gd name="connsiteX18" fmla="*/ 203361 w 832011"/>
                <a:gd name="connsiteY18" fmla="*/ 342900 h 359478"/>
                <a:gd name="connsiteX19" fmla="*/ 231936 w 832011"/>
                <a:gd name="connsiteY19" fmla="*/ 345281 h 359478"/>
                <a:gd name="connsiteX20" fmla="*/ 246224 w 832011"/>
                <a:gd name="connsiteY20" fmla="*/ 347663 h 359478"/>
                <a:gd name="connsiteX21" fmla="*/ 253367 w 832011"/>
                <a:gd name="connsiteY21" fmla="*/ 350044 h 359478"/>
                <a:gd name="connsiteX22" fmla="*/ 322424 w 832011"/>
                <a:gd name="connsiteY22" fmla="*/ 352425 h 359478"/>
                <a:gd name="connsiteX23" fmla="*/ 329567 w 832011"/>
                <a:gd name="connsiteY23" fmla="*/ 354806 h 359478"/>
                <a:gd name="connsiteX24" fmla="*/ 486730 w 832011"/>
                <a:gd name="connsiteY24" fmla="*/ 354806 h 359478"/>
                <a:gd name="connsiteX25" fmla="*/ 522449 w 832011"/>
                <a:gd name="connsiteY25" fmla="*/ 350044 h 359478"/>
                <a:gd name="connsiteX26" fmla="*/ 531974 w 832011"/>
                <a:gd name="connsiteY26" fmla="*/ 347663 h 359478"/>
                <a:gd name="connsiteX27" fmla="*/ 572455 w 832011"/>
                <a:gd name="connsiteY27" fmla="*/ 345281 h 359478"/>
                <a:gd name="connsiteX28" fmla="*/ 608174 w 832011"/>
                <a:gd name="connsiteY28" fmla="*/ 338138 h 359478"/>
                <a:gd name="connsiteX29" fmla="*/ 622461 w 832011"/>
                <a:gd name="connsiteY29" fmla="*/ 333375 h 359478"/>
                <a:gd name="connsiteX30" fmla="*/ 629605 w 832011"/>
                <a:gd name="connsiteY30" fmla="*/ 330994 h 359478"/>
                <a:gd name="connsiteX31" fmla="*/ 636749 w 832011"/>
                <a:gd name="connsiteY31" fmla="*/ 326231 h 359478"/>
                <a:gd name="connsiteX32" fmla="*/ 655799 w 832011"/>
                <a:gd name="connsiteY32" fmla="*/ 321469 h 359478"/>
                <a:gd name="connsiteX33" fmla="*/ 670086 w 832011"/>
                <a:gd name="connsiteY33" fmla="*/ 316706 h 359478"/>
                <a:gd name="connsiteX34" fmla="*/ 677230 w 832011"/>
                <a:gd name="connsiteY34" fmla="*/ 311944 h 359478"/>
                <a:gd name="connsiteX35" fmla="*/ 701042 w 832011"/>
                <a:gd name="connsiteY35" fmla="*/ 307181 h 359478"/>
                <a:gd name="connsiteX36" fmla="*/ 708186 w 832011"/>
                <a:gd name="connsiteY36" fmla="*/ 302419 h 359478"/>
                <a:gd name="connsiteX37" fmla="*/ 715330 w 832011"/>
                <a:gd name="connsiteY37" fmla="*/ 300038 h 359478"/>
                <a:gd name="connsiteX38" fmla="*/ 736761 w 832011"/>
                <a:gd name="connsiteY38" fmla="*/ 283369 h 359478"/>
                <a:gd name="connsiteX39" fmla="*/ 743905 w 832011"/>
                <a:gd name="connsiteY39" fmla="*/ 273844 h 359478"/>
                <a:gd name="connsiteX40" fmla="*/ 758192 w 832011"/>
                <a:gd name="connsiteY40" fmla="*/ 245269 h 359478"/>
                <a:gd name="connsiteX41" fmla="*/ 762955 w 832011"/>
                <a:gd name="connsiteY41" fmla="*/ 238125 h 359478"/>
                <a:gd name="connsiteX42" fmla="*/ 767717 w 832011"/>
                <a:gd name="connsiteY42" fmla="*/ 230981 h 359478"/>
                <a:gd name="connsiteX43" fmla="*/ 774861 w 832011"/>
                <a:gd name="connsiteY43" fmla="*/ 226219 h 359478"/>
                <a:gd name="connsiteX44" fmla="*/ 779624 w 832011"/>
                <a:gd name="connsiteY44" fmla="*/ 219075 h 359478"/>
                <a:gd name="connsiteX45" fmla="*/ 786767 w 832011"/>
                <a:gd name="connsiteY45" fmla="*/ 216694 h 359478"/>
                <a:gd name="connsiteX46" fmla="*/ 817724 w 832011"/>
                <a:gd name="connsiteY46" fmla="*/ 209550 h 359478"/>
                <a:gd name="connsiteX47" fmla="*/ 822486 w 832011"/>
                <a:gd name="connsiteY47" fmla="*/ 202406 h 359478"/>
                <a:gd name="connsiteX48" fmla="*/ 827249 w 832011"/>
                <a:gd name="connsiteY48" fmla="*/ 180975 h 359478"/>
                <a:gd name="connsiteX49" fmla="*/ 832011 w 832011"/>
                <a:gd name="connsiteY49" fmla="*/ 157163 h 359478"/>
                <a:gd name="connsiteX50" fmla="*/ 829630 w 832011"/>
                <a:gd name="connsiteY50" fmla="*/ 83344 h 359478"/>
                <a:gd name="connsiteX51" fmla="*/ 824867 w 832011"/>
                <a:gd name="connsiteY51" fmla="*/ 76200 h 359478"/>
                <a:gd name="connsiteX52" fmla="*/ 817724 w 832011"/>
                <a:gd name="connsiteY52" fmla="*/ 61913 h 359478"/>
                <a:gd name="connsiteX53" fmla="*/ 810580 w 832011"/>
                <a:gd name="connsiteY53" fmla="*/ 57150 h 359478"/>
                <a:gd name="connsiteX54" fmla="*/ 789149 w 832011"/>
                <a:gd name="connsiteY54" fmla="*/ 59531 h 359478"/>
                <a:gd name="connsiteX55" fmla="*/ 782005 w 832011"/>
                <a:gd name="connsiteY55" fmla="*/ 61913 h 359478"/>
                <a:gd name="connsiteX56" fmla="*/ 767717 w 832011"/>
                <a:gd name="connsiteY56" fmla="*/ 59531 h 359478"/>
                <a:gd name="connsiteX57" fmla="*/ 758192 w 832011"/>
                <a:gd name="connsiteY57" fmla="*/ 45244 h 359478"/>
                <a:gd name="connsiteX58" fmla="*/ 746286 w 832011"/>
                <a:gd name="connsiteY58" fmla="*/ 30956 h 359478"/>
                <a:gd name="connsiteX59" fmla="*/ 720092 w 832011"/>
                <a:gd name="connsiteY59" fmla="*/ 23813 h 359478"/>
                <a:gd name="connsiteX60" fmla="*/ 710567 w 832011"/>
                <a:gd name="connsiteY60" fmla="*/ 21431 h 359478"/>
                <a:gd name="connsiteX61" fmla="*/ 696280 w 832011"/>
                <a:gd name="connsiteY61" fmla="*/ 16669 h 359478"/>
                <a:gd name="connsiteX62" fmla="*/ 677230 w 832011"/>
                <a:gd name="connsiteY62" fmla="*/ 11906 h 359478"/>
                <a:gd name="connsiteX63" fmla="*/ 670086 w 832011"/>
                <a:gd name="connsiteY63" fmla="*/ 9525 h 359478"/>
                <a:gd name="connsiteX64" fmla="*/ 612936 w 832011"/>
                <a:gd name="connsiteY64" fmla="*/ 7144 h 359478"/>
                <a:gd name="connsiteX65" fmla="*/ 591505 w 832011"/>
                <a:gd name="connsiteY65" fmla="*/ 4763 h 359478"/>
                <a:gd name="connsiteX66" fmla="*/ 584361 w 832011"/>
                <a:gd name="connsiteY66" fmla="*/ 2381 h 359478"/>
                <a:gd name="connsiteX67" fmla="*/ 555786 w 832011"/>
                <a:gd name="connsiteY67" fmla="*/ 0 h 359478"/>
                <a:gd name="connsiteX68" fmla="*/ 346236 w 832011"/>
                <a:gd name="connsiteY68" fmla="*/ 2381 h 359478"/>
                <a:gd name="connsiteX69" fmla="*/ 315280 w 832011"/>
                <a:gd name="connsiteY69" fmla="*/ 7144 h 359478"/>
                <a:gd name="connsiteX70" fmla="*/ 296230 w 832011"/>
                <a:gd name="connsiteY70" fmla="*/ 11906 h 359478"/>
                <a:gd name="connsiteX71" fmla="*/ 248605 w 832011"/>
                <a:gd name="connsiteY71" fmla="*/ 19050 h 359478"/>
                <a:gd name="connsiteX72" fmla="*/ 224792 w 832011"/>
                <a:gd name="connsiteY72" fmla="*/ 23813 h 359478"/>
                <a:gd name="connsiteX73" fmla="*/ 215267 w 832011"/>
                <a:gd name="connsiteY73" fmla="*/ 28575 h 359478"/>
                <a:gd name="connsiteX74" fmla="*/ 193836 w 832011"/>
                <a:gd name="connsiteY74" fmla="*/ 35719 h 359478"/>
                <a:gd name="connsiteX75" fmla="*/ 179549 w 832011"/>
                <a:gd name="connsiteY75" fmla="*/ 40481 h 359478"/>
                <a:gd name="connsiteX76" fmla="*/ 170024 w 832011"/>
                <a:gd name="connsiteY76" fmla="*/ 42863 h 359478"/>
                <a:gd name="connsiteX77" fmla="*/ 150974 w 832011"/>
                <a:gd name="connsiteY77" fmla="*/ 50006 h 359478"/>
                <a:gd name="connsiteX78" fmla="*/ 122399 w 832011"/>
                <a:gd name="connsiteY78" fmla="*/ 61913 h 359478"/>
                <a:gd name="connsiteX79" fmla="*/ 115255 w 832011"/>
                <a:gd name="connsiteY79" fmla="*/ 64294 h 359478"/>
                <a:gd name="connsiteX80" fmla="*/ 96205 w 832011"/>
                <a:gd name="connsiteY80" fmla="*/ 69056 h 359478"/>
                <a:gd name="connsiteX81" fmla="*/ 77155 w 832011"/>
                <a:gd name="connsiteY81" fmla="*/ 78581 h 359478"/>
                <a:gd name="connsiteX82" fmla="*/ 65249 w 832011"/>
                <a:gd name="connsiteY82" fmla="*/ 80963 h 359478"/>
                <a:gd name="connsiteX83" fmla="*/ 53342 w 832011"/>
                <a:gd name="connsiteY83" fmla="*/ 85725 h 359478"/>
                <a:gd name="connsiteX84" fmla="*/ 39055 w 832011"/>
                <a:gd name="connsiteY84" fmla="*/ 90488 h 359478"/>
                <a:gd name="connsiteX85" fmla="*/ 5717 w 832011"/>
                <a:gd name="connsiteY85" fmla="*/ 92869 h 359478"/>
                <a:gd name="connsiteX86" fmla="*/ 8099 w 832011"/>
                <a:gd name="connsiteY86" fmla="*/ 138114 h 359478"/>
                <a:gd name="connsiteX0" fmla="*/ 8099 w 832011"/>
                <a:gd name="connsiteY0" fmla="*/ 138114 h 359478"/>
                <a:gd name="connsiteX1" fmla="*/ 34292 w 832011"/>
                <a:gd name="connsiteY1" fmla="*/ 140494 h 359478"/>
                <a:gd name="connsiteX2" fmla="*/ 36674 w 832011"/>
                <a:gd name="connsiteY2" fmla="*/ 150019 h 359478"/>
                <a:gd name="connsiteX3" fmla="*/ 41436 w 832011"/>
                <a:gd name="connsiteY3" fmla="*/ 157163 h 359478"/>
                <a:gd name="connsiteX4" fmla="*/ 43817 w 832011"/>
                <a:gd name="connsiteY4" fmla="*/ 164306 h 359478"/>
                <a:gd name="connsiteX5" fmla="*/ 53342 w 832011"/>
                <a:gd name="connsiteY5" fmla="*/ 180975 h 359478"/>
                <a:gd name="connsiteX6" fmla="*/ 62867 w 832011"/>
                <a:gd name="connsiteY6" fmla="*/ 207169 h 359478"/>
                <a:gd name="connsiteX7" fmla="*/ 65249 w 832011"/>
                <a:gd name="connsiteY7" fmla="*/ 214313 h 359478"/>
                <a:gd name="connsiteX8" fmla="*/ 67630 w 832011"/>
                <a:gd name="connsiteY8" fmla="*/ 221456 h 359478"/>
                <a:gd name="connsiteX9" fmla="*/ 72392 w 832011"/>
                <a:gd name="connsiteY9" fmla="*/ 245269 h 359478"/>
                <a:gd name="connsiteX10" fmla="*/ 96204 w 832011"/>
                <a:gd name="connsiteY10" fmla="*/ 264319 h 359478"/>
                <a:gd name="connsiteX11" fmla="*/ 110492 w 832011"/>
                <a:gd name="connsiteY11" fmla="*/ 288131 h 359478"/>
                <a:gd name="connsiteX12" fmla="*/ 120017 w 832011"/>
                <a:gd name="connsiteY12" fmla="*/ 300038 h 359478"/>
                <a:gd name="connsiteX13" fmla="*/ 124780 w 832011"/>
                <a:gd name="connsiteY13" fmla="*/ 307181 h 359478"/>
                <a:gd name="connsiteX14" fmla="*/ 141449 w 832011"/>
                <a:gd name="connsiteY14" fmla="*/ 314325 h 359478"/>
                <a:gd name="connsiteX15" fmla="*/ 155736 w 832011"/>
                <a:gd name="connsiteY15" fmla="*/ 323850 h 359478"/>
                <a:gd name="connsiteX16" fmla="*/ 162880 w 832011"/>
                <a:gd name="connsiteY16" fmla="*/ 328613 h 359478"/>
                <a:gd name="connsiteX17" fmla="*/ 170024 w 832011"/>
                <a:gd name="connsiteY17" fmla="*/ 335756 h 359478"/>
                <a:gd name="connsiteX18" fmla="*/ 203361 w 832011"/>
                <a:gd name="connsiteY18" fmla="*/ 342900 h 359478"/>
                <a:gd name="connsiteX19" fmla="*/ 231936 w 832011"/>
                <a:gd name="connsiteY19" fmla="*/ 345281 h 359478"/>
                <a:gd name="connsiteX20" fmla="*/ 246224 w 832011"/>
                <a:gd name="connsiteY20" fmla="*/ 347663 h 359478"/>
                <a:gd name="connsiteX21" fmla="*/ 253367 w 832011"/>
                <a:gd name="connsiteY21" fmla="*/ 350044 h 359478"/>
                <a:gd name="connsiteX22" fmla="*/ 322424 w 832011"/>
                <a:gd name="connsiteY22" fmla="*/ 352425 h 359478"/>
                <a:gd name="connsiteX23" fmla="*/ 329567 w 832011"/>
                <a:gd name="connsiteY23" fmla="*/ 354806 h 359478"/>
                <a:gd name="connsiteX24" fmla="*/ 486730 w 832011"/>
                <a:gd name="connsiteY24" fmla="*/ 354806 h 359478"/>
                <a:gd name="connsiteX25" fmla="*/ 522449 w 832011"/>
                <a:gd name="connsiteY25" fmla="*/ 350044 h 359478"/>
                <a:gd name="connsiteX26" fmla="*/ 531974 w 832011"/>
                <a:gd name="connsiteY26" fmla="*/ 347663 h 359478"/>
                <a:gd name="connsiteX27" fmla="*/ 572455 w 832011"/>
                <a:gd name="connsiteY27" fmla="*/ 345281 h 359478"/>
                <a:gd name="connsiteX28" fmla="*/ 608174 w 832011"/>
                <a:gd name="connsiteY28" fmla="*/ 338138 h 359478"/>
                <a:gd name="connsiteX29" fmla="*/ 622461 w 832011"/>
                <a:gd name="connsiteY29" fmla="*/ 333375 h 359478"/>
                <a:gd name="connsiteX30" fmla="*/ 629605 w 832011"/>
                <a:gd name="connsiteY30" fmla="*/ 330994 h 359478"/>
                <a:gd name="connsiteX31" fmla="*/ 636749 w 832011"/>
                <a:gd name="connsiteY31" fmla="*/ 326231 h 359478"/>
                <a:gd name="connsiteX32" fmla="*/ 655799 w 832011"/>
                <a:gd name="connsiteY32" fmla="*/ 321469 h 359478"/>
                <a:gd name="connsiteX33" fmla="*/ 670086 w 832011"/>
                <a:gd name="connsiteY33" fmla="*/ 316706 h 359478"/>
                <a:gd name="connsiteX34" fmla="*/ 677230 w 832011"/>
                <a:gd name="connsiteY34" fmla="*/ 311944 h 359478"/>
                <a:gd name="connsiteX35" fmla="*/ 701042 w 832011"/>
                <a:gd name="connsiteY35" fmla="*/ 307181 h 359478"/>
                <a:gd name="connsiteX36" fmla="*/ 708186 w 832011"/>
                <a:gd name="connsiteY36" fmla="*/ 302419 h 359478"/>
                <a:gd name="connsiteX37" fmla="*/ 715330 w 832011"/>
                <a:gd name="connsiteY37" fmla="*/ 300038 h 359478"/>
                <a:gd name="connsiteX38" fmla="*/ 736761 w 832011"/>
                <a:gd name="connsiteY38" fmla="*/ 283369 h 359478"/>
                <a:gd name="connsiteX39" fmla="*/ 743905 w 832011"/>
                <a:gd name="connsiteY39" fmla="*/ 273844 h 359478"/>
                <a:gd name="connsiteX40" fmla="*/ 758192 w 832011"/>
                <a:gd name="connsiteY40" fmla="*/ 245269 h 359478"/>
                <a:gd name="connsiteX41" fmla="*/ 762955 w 832011"/>
                <a:gd name="connsiteY41" fmla="*/ 238125 h 359478"/>
                <a:gd name="connsiteX42" fmla="*/ 767717 w 832011"/>
                <a:gd name="connsiteY42" fmla="*/ 230981 h 359478"/>
                <a:gd name="connsiteX43" fmla="*/ 774861 w 832011"/>
                <a:gd name="connsiteY43" fmla="*/ 226219 h 359478"/>
                <a:gd name="connsiteX44" fmla="*/ 779624 w 832011"/>
                <a:gd name="connsiteY44" fmla="*/ 219075 h 359478"/>
                <a:gd name="connsiteX45" fmla="*/ 786767 w 832011"/>
                <a:gd name="connsiteY45" fmla="*/ 216694 h 359478"/>
                <a:gd name="connsiteX46" fmla="*/ 817724 w 832011"/>
                <a:gd name="connsiteY46" fmla="*/ 209550 h 359478"/>
                <a:gd name="connsiteX47" fmla="*/ 822486 w 832011"/>
                <a:gd name="connsiteY47" fmla="*/ 202406 h 359478"/>
                <a:gd name="connsiteX48" fmla="*/ 827249 w 832011"/>
                <a:gd name="connsiteY48" fmla="*/ 180975 h 359478"/>
                <a:gd name="connsiteX49" fmla="*/ 832011 w 832011"/>
                <a:gd name="connsiteY49" fmla="*/ 157163 h 359478"/>
                <a:gd name="connsiteX50" fmla="*/ 829630 w 832011"/>
                <a:gd name="connsiteY50" fmla="*/ 83344 h 359478"/>
                <a:gd name="connsiteX51" fmla="*/ 824867 w 832011"/>
                <a:gd name="connsiteY51" fmla="*/ 76200 h 359478"/>
                <a:gd name="connsiteX52" fmla="*/ 817724 w 832011"/>
                <a:gd name="connsiteY52" fmla="*/ 61913 h 359478"/>
                <a:gd name="connsiteX53" fmla="*/ 810580 w 832011"/>
                <a:gd name="connsiteY53" fmla="*/ 57150 h 359478"/>
                <a:gd name="connsiteX54" fmla="*/ 789149 w 832011"/>
                <a:gd name="connsiteY54" fmla="*/ 59531 h 359478"/>
                <a:gd name="connsiteX55" fmla="*/ 782005 w 832011"/>
                <a:gd name="connsiteY55" fmla="*/ 61913 h 359478"/>
                <a:gd name="connsiteX56" fmla="*/ 767717 w 832011"/>
                <a:gd name="connsiteY56" fmla="*/ 59531 h 359478"/>
                <a:gd name="connsiteX57" fmla="*/ 758192 w 832011"/>
                <a:gd name="connsiteY57" fmla="*/ 45244 h 359478"/>
                <a:gd name="connsiteX58" fmla="*/ 746286 w 832011"/>
                <a:gd name="connsiteY58" fmla="*/ 30956 h 359478"/>
                <a:gd name="connsiteX59" fmla="*/ 720092 w 832011"/>
                <a:gd name="connsiteY59" fmla="*/ 23813 h 359478"/>
                <a:gd name="connsiteX60" fmla="*/ 710567 w 832011"/>
                <a:gd name="connsiteY60" fmla="*/ 21431 h 359478"/>
                <a:gd name="connsiteX61" fmla="*/ 696280 w 832011"/>
                <a:gd name="connsiteY61" fmla="*/ 16669 h 359478"/>
                <a:gd name="connsiteX62" fmla="*/ 677230 w 832011"/>
                <a:gd name="connsiteY62" fmla="*/ 11906 h 359478"/>
                <a:gd name="connsiteX63" fmla="*/ 670086 w 832011"/>
                <a:gd name="connsiteY63" fmla="*/ 9525 h 359478"/>
                <a:gd name="connsiteX64" fmla="*/ 612936 w 832011"/>
                <a:gd name="connsiteY64" fmla="*/ 7144 h 359478"/>
                <a:gd name="connsiteX65" fmla="*/ 591505 w 832011"/>
                <a:gd name="connsiteY65" fmla="*/ 4763 h 359478"/>
                <a:gd name="connsiteX66" fmla="*/ 584361 w 832011"/>
                <a:gd name="connsiteY66" fmla="*/ 2381 h 359478"/>
                <a:gd name="connsiteX67" fmla="*/ 555786 w 832011"/>
                <a:gd name="connsiteY67" fmla="*/ 0 h 359478"/>
                <a:gd name="connsiteX68" fmla="*/ 346236 w 832011"/>
                <a:gd name="connsiteY68" fmla="*/ 2381 h 359478"/>
                <a:gd name="connsiteX69" fmla="*/ 315280 w 832011"/>
                <a:gd name="connsiteY69" fmla="*/ 7144 h 359478"/>
                <a:gd name="connsiteX70" fmla="*/ 296230 w 832011"/>
                <a:gd name="connsiteY70" fmla="*/ 11906 h 359478"/>
                <a:gd name="connsiteX71" fmla="*/ 248605 w 832011"/>
                <a:gd name="connsiteY71" fmla="*/ 19050 h 359478"/>
                <a:gd name="connsiteX72" fmla="*/ 224792 w 832011"/>
                <a:gd name="connsiteY72" fmla="*/ 23813 h 359478"/>
                <a:gd name="connsiteX73" fmla="*/ 215267 w 832011"/>
                <a:gd name="connsiteY73" fmla="*/ 28575 h 359478"/>
                <a:gd name="connsiteX74" fmla="*/ 193836 w 832011"/>
                <a:gd name="connsiteY74" fmla="*/ 35719 h 359478"/>
                <a:gd name="connsiteX75" fmla="*/ 179549 w 832011"/>
                <a:gd name="connsiteY75" fmla="*/ 40481 h 359478"/>
                <a:gd name="connsiteX76" fmla="*/ 170024 w 832011"/>
                <a:gd name="connsiteY76" fmla="*/ 42863 h 359478"/>
                <a:gd name="connsiteX77" fmla="*/ 150974 w 832011"/>
                <a:gd name="connsiteY77" fmla="*/ 50006 h 359478"/>
                <a:gd name="connsiteX78" fmla="*/ 122399 w 832011"/>
                <a:gd name="connsiteY78" fmla="*/ 61913 h 359478"/>
                <a:gd name="connsiteX79" fmla="*/ 120018 w 832011"/>
                <a:gd name="connsiteY79" fmla="*/ 69056 h 359478"/>
                <a:gd name="connsiteX80" fmla="*/ 96205 w 832011"/>
                <a:gd name="connsiteY80" fmla="*/ 69056 h 359478"/>
                <a:gd name="connsiteX81" fmla="*/ 77155 w 832011"/>
                <a:gd name="connsiteY81" fmla="*/ 78581 h 359478"/>
                <a:gd name="connsiteX82" fmla="*/ 65249 w 832011"/>
                <a:gd name="connsiteY82" fmla="*/ 80963 h 359478"/>
                <a:gd name="connsiteX83" fmla="*/ 53342 w 832011"/>
                <a:gd name="connsiteY83" fmla="*/ 85725 h 359478"/>
                <a:gd name="connsiteX84" fmla="*/ 39055 w 832011"/>
                <a:gd name="connsiteY84" fmla="*/ 90488 h 359478"/>
                <a:gd name="connsiteX85" fmla="*/ 5717 w 832011"/>
                <a:gd name="connsiteY85" fmla="*/ 92869 h 359478"/>
                <a:gd name="connsiteX86" fmla="*/ 8099 w 832011"/>
                <a:gd name="connsiteY86" fmla="*/ 138114 h 359478"/>
                <a:gd name="connsiteX0" fmla="*/ 8099 w 832011"/>
                <a:gd name="connsiteY0" fmla="*/ 138114 h 359478"/>
                <a:gd name="connsiteX1" fmla="*/ 34292 w 832011"/>
                <a:gd name="connsiteY1" fmla="*/ 140494 h 359478"/>
                <a:gd name="connsiteX2" fmla="*/ 36674 w 832011"/>
                <a:gd name="connsiteY2" fmla="*/ 150019 h 359478"/>
                <a:gd name="connsiteX3" fmla="*/ 41436 w 832011"/>
                <a:gd name="connsiteY3" fmla="*/ 157163 h 359478"/>
                <a:gd name="connsiteX4" fmla="*/ 43817 w 832011"/>
                <a:gd name="connsiteY4" fmla="*/ 164306 h 359478"/>
                <a:gd name="connsiteX5" fmla="*/ 53342 w 832011"/>
                <a:gd name="connsiteY5" fmla="*/ 180975 h 359478"/>
                <a:gd name="connsiteX6" fmla="*/ 62867 w 832011"/>
                <a:gd name="connsiteY6" fmla="*/ 207169 h 359478"/>
                <a:gd name="connsiteX7" fmla="*/ 65249 w 832011"/>
                <a:gd name="connsiteY7" fmla="*/ 214313 h 359478"/>
                <a:gd name="connsiteX8" fmla="*/ 67630 w 832011"/>
                <a:gd name="connsiteY8" fmla="*/ 221456 h 359478"/>
                <a:gd name="connsiteX9" fmla="*/ 72392 w 832011"/>
                <a:gd name="connsiteY9" fmla="*/ 245269 h 359478"/>
                <a:gd name="connsiteX10" fmla="*/ 96204 w 832011"/>
                <a:gd name="connsiteY10" fmla="*/ 264319 h 359478"/>
                <a:gd name="connsiteX11" fmla="*/ 110492 w 832011"/>
                <a:gd name="connsiteY11" fmla="*/ 288131 h 359478"/>
                <a:gd name="connsiteX12" fmla="*/ 120017 w 832011"/>
                <a:gd name="connsiteY12" fmla="*/ 300038 h 359478"/>
                <a:gd name="connsiteX13" fmla="*/ 124780 w 832011"/>
                <a:gd name="connsiteY13" fmla="*/ 307181 h 359478"/>
                <a:gd name="connsiteX14" fmla="*/ 141449 w 832011"/>
                <a:gd name="connsiteY14" fmla="*/ 314325 h 359478"/>
                <a:gd name="connsiteX15" fmla="*/ 155736 w 832011"/>
                <a:gd name="connsiteY15" fmla="*/ 323850 h 359478"/>
                <a:gd name="connsiteX16" fmla="*/ 162880 w 832011"/>
                <a:gd name="connsiteY16" fmla="*/ 328613 h 359478"/>
                <a:gd name="connsiteX17" fmla="*/ 170024 w 832011"/>
                <a:gd name="connsiteY17" fmla="*/ 335756 h 359478"/>
                <a:gd name="connsiteX18" fmla="*/ 203361 w 832011"/>
                <a:gd name="connsiteY18" fmla="*/ 342900 h 359478"/>
                <a:gd name="connsiteX19" fmla="*/ 231936 w 832011"/>
                <a:gd name="connsiteY19" fmla="*/ 345281 h 359478"/>
                <a:gd name="connsiteX20" fmla="*/ 246224 w 832011"/>
                <a:gd name="connsiteY20" fmla="*/ 347663 h 359478"/>
                <a:gd name="connsiteX21" fmla="*/ 253367 w 832011"/>
                <a:gd name="connsiteY21" fmla="*/ 350044 h 359478"/>
                <a:gd name="connsiteX22" fmla="*/ 322424 w 832011"/>
                <a:gd name="connsiteY22" fmla="*/ 352425 h 359478"/>
                <a:gd name="connsiteX23" fmla="*/ 329567 w 832011"/>
                <a:gd name="connsiteY23" fmla="*/ 354806 h 359478"/>
                <a:gd name="connsiteX24" fmla="*/ 486730 w 832011"/>
                <a:gd name="connsiteY24" fmla="*/ 354806 h 359478"/>
                <a:gd name="connsiteX25" fmla="*/ 522449 w 832011"/>
                <a:gd name="connsiteY25" fmla="*/ 350044 h 359478"/>
                <a:gd name="connsiteX26" fmla="*/ 531974 w 832011"/>
                <a:gd name="connsiteY26" fmla="*/ 347663 h 359478"/>
                <a:gd name="connsiteX27" fmla="*/ 572455 w 832011"/>
                <a:gd name="connsiteY27" fmla="*/ 345281 h 359478"/>
                <a:gd name="connsiteX28" fmla="*/ 608174 w 832011"/>
                <a:gd name="connsiteY28" fmla="*/ 338138 h 359478"/>
                <a:gd name="connsiteX29" fmla="*/ 622461 w 832011"/>
                <a:gd name="connsiteY29" fmla="*/ 333375 h 359478"/>
                <a:gd name="connsiteX30" fmla="*/ 629605 w 832011"/>
                <a:gd name="connsiteY30" fmla="*/ 330994 h 359478"/>
                <a:gd name="connsiteX31" fmla="*/ 636749 w 832011"/>
                <a:gd name="connsiteY31" fmla="*/ 326231 h 359478"/>
                <a:gd name="connsiteX32" fmla="*/ 655799 w 832011"/>
                <a:gd name="connsiteY32" fmla="*/ 321469 h 359478"/>
                <a:gd name="connsiteX33" fmla="*/ 670086 w 832011"/>
                <a:gd name="connsiteY33" fmla="*/ 316706 h 359478"/>
                <a:gd name="connsiteX34" fmla="*/ 677230 w 832011"/>
                <a:gd name="connsiteY34" fmla="*/ 311944 h 359478"/>
                <a:gd name="connsiteX35" fmla="*/ 701042 w 832011"/>
                <a:gd name="connsiteY35" fmla="*/ 307181 h 359478"/>
                <a:gd name="connsiteX36" fmla="*/ 708186 w 832011"/>
                <a:gd name="connsiteY36" fmla="*/ 302419 h 359478"/>
                <a:gd name="connsiteX37" fmla="*/ 715330 w 832011"/>
                <a:gd name="connsiteY37" fmla="*/ 300038 h 359478"/>
                <a:gd name="connsiteX38" fmla="*/ 736761 w 832011"/>
                <a:gd name="connsiteY38" fmla="*/ 283369 h 359478"/>
                <a:gd name="connsiteX39" fmla="*/ 743905 w 832011"/>
                <a:gd name="connsiteY39" fmla="*/ 273844 h 359478"/>
                <a:gd name="connsiteX40" fmla="*/ 758192 w 832011"/>
                <a:gd name="connsiteY40" fmla="*/ 245269 h 359478"/>
                <a:gd name="connsiteX41" fmla="*/ 762955 w 832011"/>
                <a:gd name="connsiteY41" fmla="*/ 238125 h 359478"/>
                <a:gd name="connsiteX42" fmla="*/ 767717 w 832011"/>
                <a:gd name="connsiteY42" fmla="*/ 230981 h 359478"/>
                <a:gd name="connsiteX43" fmla="*/ 774861 w 832011"/>
                <a:gd name="connsiteY43" fmla="*/ 226219 h 359478"/>
                <a:gd name="connsiteX44" fmla="*/ 779624 w 832011"/>
                <a:gd name="connsiteY44" fmla="*/ 219075 h 359478"/>
                <a:gd name="connsiteX45" fmla="*/ 786767 w 832011"/>
                <a:gd name="connsiteY45" fmla="*/ 216694 h 359478"/>
                <a:gd name="connsiteX46" fmla="*/ 817724 w 832011"/>
                <a:gd name="connsiteY46" fmla="*/ 209550 h 359478"/>
                <a:gd name="connsiteX47" fmla="*/ 822486 w 832011"/>
                <a:gd name="connsiteY47" fmla="*/ 202406 h 359478"/>
                <a:gd name="connsiteX48" fmla="*/ 827249 w 832011"/>
                <a:gd name="connsiteY48" fmla="*/ 180975 h 359478"/>
                <a:gd name="connsiteX49" fmla="*/ 832011 w 832011"/>
                <a:gd name="connsiteY49" fmla="*/ 157163 h 359478"/>
                <a:gd name="connsiteX50" fmla="*/ 829630 w 832011"/>
                <a:gd name="connsiteY50" fmla="*/ 83344 h 359478"/>
                <a:gd name="connsiteX51" fmla="*/ 824867 w 832011"/>
                <a:gd name="connsiteY51" fmla="*/ 76200 h 359478"/>
                <a:gd name="connsiteX52" fmla="*/ 817724 w 832011"/>
                <a:gd name="connsiteY52" fmla="*/ 61913 h 359478"/>
                <a:gd name="connsiteX53" fmla="*/ 810580 w 832011"/>
                <a:gd name="connsiteY53" fmla="*/ 57150 h 359478"/>
                <a:gd name="connsiteX54" fmla="*/ 789149 w 832011"/>
                <a:gd name="connsiteY54" fmla="*/ 59531 h 359478"/>
                <a:gd name="connsiteX55" fmla="*/ 782005 w 832011"/>
                <a:gd name="connsiteY55" fmla="*/ 61913 h 359478"/>
                <a:gd name="connsiteX56" fmla="*/ 767717 w 832011"/>
                <a:gd name="connsiteY56" fmla="*/ 59531 h 359478"/>
                <a:gd name="connsiteX57" fmla="*/ 758192 w 832011"/>
                <a:gd name="connsiteY57" fmla="*/ 45244 h 359478"/>
                <a:gd name="connsiteX58" fmla="*/ 746286 w 832011"/>
                <a:gd name="connsiteY58" fmla="*/ 30956 h 359478"/>
                <a:gd name="connsiteX59" fmla="*/ 720092 w 832011"/>
                <a:gd name="connsiteY59" fmla="*/ 23813 h 359478"/>
                <a:gd name="connsiteX60" fmla="*/ 710567 w 832011"/>
                <a:gd name="connsiteY60" fmla="*/ 21431 h 359478"/>
                <a:gd name="connsiteX61" fmla="*/ 696280 w 832011"/>
                <a:gd name="connsiteY61" fmla="*/ 16669 h 359478"/>
                <a:gd name="connsiteX62" fmla="*/ 677230 w 832011"/>
                <a:gd name="connsiteY62" fmla="*/ 11906 h 359478"/>
                <a:gd name="connsiteX63" fmla="*/ 670086 w 832011"/>
                <a:gd name="connsiteY63" fmla="*/ 9525 h 359478"/>
                <a:gd name="connsiteX64" fmla="*/ 612936 w 832011"/>
                <a:gd name="connsiteY64" fmla="*/ 7144 h 359478"/>
                <a:gd name="connsiteX65" fmla="*/ 591505 w 832011"/>
                <a:gd name="connsiteY65" fmla="*/ 4763 h 359478"/>
                <a:gd name="connsiteX66" fmla="*/ 584361 w 832011"/>
                <a:gd name="connsiteY66" fmla="*/ 2381 h 359478"/>
                <a:gd name="connsiteX67" fmla="*/ 555786 w 832011"/>
                <a:gd name="connsiteY67" fmla="*/ 0 h 359478"/>
                <a:gd name="connsiteX68" fmla="*/ 346236 w 832011"/>
                <a:gd name="connsiteY68" fmla="*/ 2381 h 359478"/>
                <a:gd name="connsiteX69" fmla="*/ 315280 w 832011"/>
                <a:gd name="connsiteY69" fmla="*/ 7144 h 359478"/>
                <a:gd name="connsiteX70" fmla="*/ 296230 w 832011"/>
                <a:gd name="connsiteY70" fmla="*/ 11906 h 359478"/>
                <a:gd name="connsiteX71" fmla="*/ 248605 w 832011"/>
                <a:gd name="connsiteY71" fmla="*/ 19050 h 359478"/>
                <a:gd name="connsiteX72" fmla="*/ 224792 w 832011"/>
                <a:gd name="connsiteY72" fmla="*/ 23813 h 359478"/>
                <a:gd name="connsiteX73" fmla="*/ 215267 w 832011"/>
                <a:gd name="connsiteY73" fmla="*/ 28575 h 359478"/>
                <a:gd name="connsiteX74" fmla="*/ 193836 w 832011"/>
                <a:gd name="connsiteY74" fmla="*/ 35719 h 359478"/>
                <a:gd name="connsiteX75" fmla="*/ 179549 w 832011"/>
                <a:gd name="connsiteY75" fmla="*/ 40481 h 359478"/>
                <a:gd name="connsiteX76" fmla="*/ 170024 w 832011"/>
                <a:gd name="connsiteY76" fmla="*/ 42863 h 359478"/>
                <a:gd name="connsiteX77" fmla="*/ 153356 w 832011"/>
                <a:gd name="connsiteY77" fmla="*/ 54769 h 359478"/>
                <a:gd name="connsiteX78" fmla="*/ 122399 w 832011"/>
                <a:gd name="connsiteY78" fmla="*/ 61913 h 359478"/>
                <a:gd name="connsiteX79" fmla="*/ 120018 w 832011"/>
                <a:gd name="connsiteY79" fmla="*/ 69056 h 359478"/>
                <a:gd name="connsiteX80" fmla="*/ 96205 w 832011"/>
                <a:gd name="connsiteY80" fmla="*/ 69056 h 359478"/>
                <a:gd name="connsiteX81" fmla="*/ 77155 w 832011"/>
                <a:gd name="connsiteY81" fmla="*/ 78581 h 359478"/>
                <a:gd name="connsiteX82" fmla="*/ 65249 w 832011"/>
                <a:gd name="connsiteY82" fmla="*/ 80963 h 359478"/>
                <a:gd name="connsiteX83" fmla="*/ 53342 w 832011"/>
                <a:gd name="connsiteY83" fmla="*/ 85725 h 359478"/>
                <a:gd name="connsiteX84" fmla="*/ 39055 w 832011"/>
                <a:gd name="connsiteY84" fmla="*/ 90488 h 359478"/>
                <a:gd name="connsiteX85" fmla="*/ 5717 w 832011"/>
                <a:gd name="connsiteY85" fmla="*/ 92869 h 359478"/>
                <a:gd name="connsiteX86" fmla="*/ 8099 w 832011"/>
                <a:gd name="connsiteY86" fmla="*/ 138114 h 359478"/>
                <a:gd name="connsiteX0" fmla="*/ 9863 w 831393"/>
                <a:gd name="connsiteY0" fmla="*/ 130970 h 359478"/>
                <a:gd name="connsiteX1" fmla="*/ 33674 w 831393"/>
                <a:gd name="connsiteY1" fmla="*/ 140494 h 359478"/>
                <a:gd name="connsiteX2" fmla="*/ 36056 w 831393"/>
                <a:gd name="connsiteY2" fmla="*/ 150019 h 359478"/>
                <a:gd name="connsiteX3" fmla="*/ 40818 w 831393"/>
                <a:gd name="connsiteY3" fmla="*/ 157163 h 359478"/>
                <a:gd name="connsiteX4" fmla="*/ 43199 w 831393"/>
                <a:gd name="connsiteY4" fmla="*/ 164306 h 359478"/>
                <a:gd name="connsiteX5" fmla="*/ 52724 w 831393"/>
                <a:gd name="connsiteY5" fmla="*/ 180975 h 359478"/>
                <a:gd name="connsiteX6" fmla="*/ 62249 w 831393"/>
                <a:gd name="connsiteY6" fmla="*/ 207169 h 359478"/>
                <a:gd name="connsiteX7" fmla="*/ 64631 w 831393"/>
                <a:gd name="connsiteY7" fmla="*/ 214313 h 359478"/>
                <a:gd name="connsiteX8" fmla="*/ 67012 w 831393"/>
                <a:gd name="connsiteY8" fmla="*/ 221456 h 359478"/>
                <a:gd name="connsiteX9" fmla="*/ 71774 w 831393"/>
                <a:gd name="connsiteY9" fmla="*/ 245269 h 359478"/>
                <a:gd name="connsiteX10" fmla="*/ 95586 w 831393"/>
                <a:gd name="connsiteY10" fmla="*/ 264319 h 359478"/>
                <a:gd name="connsiteX11" fmla="*/ 109874 w 831393"/>
                <a:gd name="connsiteY11" fmla="*/ 288131 h 359478"/>
                <a:gd name="connsiteX12" fmla="*/ 119399 w 831393"/>
                <a:gd name="connsiteY12" fmla="*/ 300038 h 359478"/>
                <a:gd name="connsiteX13" fmla="*/ 124162 w 831393"/>
                <a:gd name="connsiteY13" fmla="*/ 307181 h 359478"/>
                <a:gd name="connsiteX14" fmla="*/ 140831 w 831393"/>
                <a:gd name="connsiteY14" fmla="*/ 314325 h 359478"/>
                <a:gd name="connsiteX15" fmla="*/ 155118 w 831393"/>
                <a:gd name="connsiteY15" fmla="*/ 323850 h 359478"/>
                <a:gd name="connsiteX16" fmla="*/ 162262 w 831393"/>
                <a:gd name="connsiteY16" fmla="*/ 328613 h 359478"/>
                <a:gd name="connsiteX17" fmla="*/ 169406 w 831393"/>
                <a:gd name="connsiteY17" fmla="*/ 335756 h 359478"/>
                <a:gd name="connsiteX18" fmla="*/ 202743 w 831393"/>
                <a:gd name="connsiteY18" fmla="*/ 342900 h 359478"/>
                <a:gd name="connsiteX19" fmla="*/ 231318 w 831393"/>
                <a:gd name="connsiteY19" fmla="*/ 345281 h 359478"/>
                <a:gd name="connsiteX20" fmla="*/ 245606 w 831393"/>
                <a:gd name="connsiteY20" fmla="*/ 347663 h 359478"/>
                <a:gd name="connsiteX21" fmla="*/ 252749 w 831393"/>
                <a:gd name="connsiteY21" fmla="*/ 350044 h 359478"/>
                <a:gd name="connsiteX22" fmla="*/ 321806 w 831393"/>
                <a:gd name="connsiteY22" fmla="*/ 352425 h 359478"/>
                <a:gd name="connsiteX23" fmla="*/ 328949 w 831393"/>
                <a:gd name="connsiteY23" fmla="*/ 354806 h 359478"/>
                <a:gd name="connsiteX24" fmla="*/ 486112 w 831393"/>
                <a:gd name="connsiteY24" fmla="*/ 354806 h 359478"/>
                <a:gd name="connsiteX25" fmla="*/ 521831 w 831393"/>
                <a:gd name="connsiteY25" fmla="*/ 350044 h 359478"/>
                <a:gd name="connsiteX26" fmla="*/ 531356 w 831393"/>
                <a:gd name="connsiteY26" fmla="*/ 347663 h 359478"/>
                <a:gd name="connsiteX27" fmla="*/ 571837 w 831393"/>
                <a:gd name="connsiteY27" fmla="*/ 345281 h 359478"/>
                <a:gd name="connsiteX28" fmla="*/ 607556 w 831393"/>
                <a:gd name="connsiteY28" fmla="*/ 338138 h 359478"/>
                <a:gd name="connsiteX29" fmla="*/ 621843 w 831393"/>
                <a:gd name="connsiteY29" fmla="*/ 333375 h 359478"/>
                <a:gd name="connsiteX30" fmla="*/ 628987 w 831393"/>
                <a:gd name="connsiteY30" fmla="*/ 330994 h 359478"/>
                <a:gd name="connsiteX31" fmla="*/ 636131 w 831393"/>
                <a:gd name="connsiteY31" fmla="*/ 326231 h 359478"/>
                <a:gd name="connsiteX32" fmla="*/ 655181 w 831393"/>
                <a:gd name="connsiteY32" fmla="*/ 321469 h 359478"/>
                <a:gd name="connsiteX33" fmla="*/ 669468 w 831393"/>
                <a:gd name="connsiteY33" fmla="*/ 316706 h 359478"/>
                <a:gd name="connsiteX34" fmla="*/ 676612 w 831393"/>
                <a:gd name="connsiteY34" fmla="*/ 311944 h 359478"/>
                <a:gd name="connsiteX35" fmla="*/ 700424 w 831393"/>
                <a:gd name="connsiteY35" fmla="*/ 307181 h 359478"/>
                <a:gd name="connsiteX36" fmla="*/ 707568 w 831393"/>
                <a:gd name="connsiteY36" fmla="*/ 302419 h 359478"/>
                <a:gd name="connsiteX37" fmla="*/ 714712 w 831393"/>
                <a:gd name="connsiteY37" fmla="*/ 300038 h 359478"/>
                <a:gd name="connsiteX38" fmla="*/ 736143 w 831393"/>
                <a:gd name="connsiteY38" fmla="*/ 283369 h 359478"/>
                <a:gd name="connsiteX39" fmla="*/ 743287 w 831393"/>
                <a:gd name="connsiteY39" fmla="*/ 273844 h 359478"/>
                <a:gd name="connsiteX40" fmla="*/ 757574 w 831393"/>
                <a:gd name="connsiteY40" fmla="*/ 245269 h 359478"/>
                <a:gd name="connsiteX41" fmla="*/ 762337 w 831393"/>
                <a:gd name="connsiteY41" fmla="*/ 238125 h 359478"/>
                <a:gd name="connsiteX42" fmla="*/ 767099 w 831393"/>
                <a:gd name="connsiteY42" fmla="*/ 230981 h 359478"/>
                <a:gd name="connsiteX43" fmla="*/ 774243 w 831393"/>
                <a:gd name="connsiteY43" fmla="*/ 226219 h 359478"/>
                <a:gd name="connsiteX44" fmla="*/ 779006 w 831393"/>
                <a:gd name="connsiteY44" fmla="*/ 219075 h 359478"/>
                <a:gd name="connsiteX45" fmla="*/ 786149 w 831393"/>
                <a:gd name="connsiteY45" fmla="*/ 216694 h 359478"/>
                <a:gd name="connsiteX46" fmla="*/ 817106 w 831393"/>
                <a:gd name="connsiteY46" fmla="*/ 209550 h 359478"/>
                <a:gd name="connsiteX47" fmla="*/ 821868 w 831393"/>
                <a:gd name="connsiteY47" fmla="*/ 202406 h 359478"/>
                <a:gd name="connsiteX48" fmla="*/ 826631 w 831393"/>
                <a:gd name="connsiteY48" fmla="*/ 180975 h 359478"/>
                <a:gd name="connsiteX49" fmla="*/ 831393 w 831393"/>
                <a:gd name="connsiteY49" fmla="*/ 157163 h 359478"/>
                <a:gd name="connsiteX50" fmla="*/ 829012 w 831393"/>
                <a:gd name="connsiteY50" fmla="*/ 83344 h 359478"/>
                <a:gd name="connsiteX51" fmla="*/ 824249 w 831393"/>
                <a:gd name="connsiteY51" fmla="*/ 76200 h 359478"/>
                <a:gd name="connsiteX52" fmla="*/ 817106 w 831393"/>
                <a:gd name="connsiteY52" fmla="*/ 61913 h 359478"/>
                <a:gd name="connsiteX53" fmla="*/ 809962 w 831393"/>
                <a:gd name="connsiteY53" fmla="*/ 57150 h 359478"/>
                <a:gd name="connsiteX54" fmla="*/ 788531 w 831393"/>
                <a:gd name="connsiteY54" fmla="*/ 59531 h 359478"/>
                <a:gd name="connsiteX55" fmla="*/ 781387 w 831393"/>
                <a:gd name="connsiteY55" fmla="*/ 61913 h 359478"/>
                <a:gd name="connsiteX56" fmla="*/ 767099 w 831393"/>
                <a:gd name="connsiteY56" fmla="*/ 59531 h 359478"/>
                <a:gd name="connsiteX57" fmla="*/ 757574 w 831393"/>
                <a:gd name="connsiteY57" fmla="*/ 45244 h 359478"/>
                <a:gd name="connsiteX58" fmla="*/ 745668 w 831393"/>
                <a:gd name="connsiteY58" fmla="*/ 30956 h 359478"/>
                <a:gd name="connsiteX59" fmla="*/ 719474 w 831393"/>
                <a:gd name="connsiteY59" fmla="*/ 23813 h 359478"/>
                <a:gd name="connsiteX60" fmla="*/ 709949 w 831393"/>
                <a:gd name="connsiteY60" fmla="*/ 21431 h 359478"/>
                <a:gd name="connsiteX61" fmla="*/ 695662 w 831393"/>
                <a:gd name="connsiteY61" fmla="*/ 16669 h 359478"/>
                <a:gd name="connsiteX62" fmla="*/ 676612 w 831393"/>
                <a:gd name="connsiteY62" fmla="*/ 11906 h 359478"/>
                <a:gd name="connsiteX63" fmla="*/ 669468 w 831393"/>
                <a:gd name="connsiteY63" fmla="*/ 9525 h 359478"/>
                <a:gd name="connsiteX64" fmla="*/ 612318 w 831393"/>
                <a:gd name="connsiteY64" fmla="*/ 7144 h 359478"/>
                <a:gd name="connsiteX65" fmla="*/ 590887 w 831393"/>
                <a:gd name="connsiteY65" fmla="*/ 4763 h 359478"/>
                <a:gd name="connsiteX66" fmla="*/ 583743 w 831393"/>
                <a:gd name="connsiteY66" fmla="*/ 2381 h 359478"/>
                <a:gd name="connsiteX67" fmla="*/ 555168 w 831393"/>
                <a:gd name="connsiteY67" fmla="*/ 0 h 359478"/>
                <a:gd name="connsiteX68" fmla="*/ 345618 w 831393"/>
                <a:gd name="connsiteY68" fmla="*/ 2381 h 359478"/>
                <a:gd name="connsiteX69" fmla="*/ 314662 w 831393"/>
                <a:gd name="connsiteY69" fmla="*/ 7144 h 359478"/>
                <a:gd name="connsiteX70" fmla="*/ 295612 w 831393"/>
                <a:gd name="connsiteY70" fmla="*/ 11906 h 359478"/>
                <a:gd name="connsiteX71" fmla="*/ 247987 w 831393"/>
                <a:gd name="connsiteY71" fmla="*/ 19050 h 359478"/>
                <a:gd name="connsiteX72" fmla="*/ 224174 w 831393"/>
                <a:gd name="connsiteY72" fmla="*/ 23813 h 359478"/>
                <a:gd name="connsiteX73" fmla="*/ 214649 w 831393"/>
                <a:gd name="connsiteY73" fmla="*/ 28575 h 359478"/>
                <a:gd name="connsiteX74" fmla="*/ 193218 w 831393"/>
                <a:gd name="connsiteY74" fmla="*/ 35719 h 359478"/>
                <a:gd name="connsiteX75" fmla="*/ 178931 w 831393"/>
                <a:gd name="connsiteY75" fmla="*/ 40481 h 359478"/>
                <a:gd name="connsiteX76" fmla="*/ 169406 w 831393"/>
                <a:gd name="connsiteY76" fmla="*/ 42863 h 359478"/>
                <a:gd name="connsiteX77" fmla="*/ 152738 w 831393"/>
                <a:gd name="connsiteY77" fmla="*/ 54769 h 359478"/>
                <a:gd name="connsiteX78" fmla="*/ 121781 w 831393"/>
                <a:gd name="connsiteY78" fmla="*/ 61913 h 359478"/>
                <a:gd name="connsiteX79" fmla="*/ 119400 w 831393"/>
                <a:gd name="connsiteY79" fmla="*/ 69056 h 359478"/>
                <a:gd name="connsiteX80" fmla="*/ 95587 w 831393"/>
                <a:gd name="connsiteY80" fmla="*/ 69056 h 359478"/>
                <a:gd name="connsiteX81" fmla="*/ 76537 w 831393"/>
                <a:gd name="connsiteY81" fmla="*/ 78581 h 359478"/>
                <a:gd name="connsiteX82" fmla="*/ 64631 w 831393"/>
                <a:gd name="connsiteY82" fmla="*/ 80963 h 359478"/>
                <a:gd name="connsiteX83" fmla="*/ 52724 w 831393"/>
                <a:gd name="connsiteY83" fmla="*/ 85725 h 359478"/>
                <a:gd name="connsiteX84" fmla="*/ 38437 w 831393"/>
                <a:gd name="connsiteY84" fmla="*/ 90488 h 359478"/>
                <a:gd name="connsiteX85" fmla="*/ 5099 w 831393"/>
                <a:gd name="connsiteY85" fmla="*/ 92869 h 359478"/>
                <a:gd name="connsiteX86" fmla="*/ 9863 w 831393"/>
                <a:gd name="connsiteY86" fmla="*/ 130970 h 359478"/>
                <a:gd name="connsiteX0" fmla="*/ 3877 w 834932"/>
                <a:gd name="connsiteY0" fmla="*/ 130970 h 359478"/>
                <a:gd name="connsiteX1" fmla="*/ 37213 w 834932"/>
                <a:gd name="connsiteY1" fmla="*/ 140494 h 359478"/>
                <a:gd name="connsiteX2" fmla="*/ 39595 w 834932"/>
                <a:gd name="connsiteY2" fmla="*/ 150019 h 359478"/>
                <a:gd name="connsiteX3" fmla="*/ 44357 w 834932"/>
                <a:gd name="connsiteY3" fmla="*/ 157163 h 359478"/>
                <a:gd name="connsiteX4" fmla="*/ 46738 w 834932"/>
                <a:gd name="connsiteY4" fmla="*/ 164306 h 359478"/>
                <a:gd name="connsiteX5" fmla="*/ 56263 w 834932"/>
                <a:gd name="connsiteY5" fmla="*/ 180975 h 359478"/>
                <a:gd name="connsiteX6" fmla="*/ 65788 w 834932"/>
                <a:gd name="connsiteY6" fmla="*/ 207169 h 359478"/>
                <a:gd name="connsiteX7" fmla="*/ 68170 w 834932"/>
                <a:gd name="connsiteY7" fmla="*/ 214313 h 359478"/>
                <a:gd name="connsiteX8" fmla="*/ 70551 w 834932"/>
                <a:gd name="connsiteY8" fmla="*/ 221456 h 359478"/>
                <a:gd name="connsiteX9" fmla="*/ 75313 w 834932"/>
                <a:gd name="connsiteY9" fmla="*/ 245269 h 359478"/>
                <a:gd name="connsiteX10" fmla="*/ 99125 w 834932"/>
                <a:gd name="connsiteY10" fmla="*/ 264319 h 359478"/>
                <a:gd name="connsiteX11" fmla="*/ 113413 w 834932"/>
                <a:gd name="connsiteY11" fmla="*/ 288131 h 359478"/>
                <a:gd name="connsiteX12" fmla="*/ 122938 w 834932"/>
                <a:gd name="connsiteY12" fmla="*/ 300038 h 359478"/>
                <a:gd name="connsiteX13" fmla="*/ 127701 w 834932"/>
                <a:gd name="connsiteY13" fmla="*/ 307181 h 359478"/>
                <a:gd name="connsiteX14" fmla="*/ 144370 w 834932"/>
                <a:gd name="connsiteY14" fmla="*/ 314325 h 359478"/>
                <a:gd name="connsiteX15" fmla="*/ 158657 w 834932"/>
                <a:gd name="connsiteY15" fmla="*/ 323850 h 359478"/>
                <a:gd name="connsiteX16" fmla="*/ 165801 w 834932"/>
                <a:gd name="connsiteY16" fmla="*/ 328613 h 359478"/>
                <a:gd name="connsiteX17" fmla="*/ 172945 w 834932"/>
                <a:gd name="connsiteY17" fmla="*/ 335756 h 359478"/>
                <a:gd name="connsiteX18" fmla="*/ 206282 w 834932"/>
                <a:gd name="connsiteY18" fmla="*/ 342900 h 359478"/>
                <a:gd name="connsiteX19" fmla="*/ 234857 w 834932"/>
                <a:gd name="connsiteY19" fmla="*/ 345281 h 359478"/>
                <a:gd name="connsiteX20" fmla="*/ 249145 w 834932"/>
                <a:gd name="connsiteY20" fmla="*/ 347663 h 359478"/>
                <a:gd name="connsiteX21" fmla="*/ 256288 w 834932"/>
                <a:gd name="connsiteY21" fmla="*/ 350044 h 359478"/>
                <a:gd name="connsiteX22" fmla="*/ 325345 w 834932"/>
                <a:gd name="connsiteY22" fmla="*/ 352425 h 359478"/>
                <a:gd name="connsiteX23" fmla="*/ 332488 w 834932"/>
                <a:gd name="connsiteY23" fmla="*/ 354806 h 359478"/>
                <a:gd name="connsiteX24" fmla="*/ 489651 w 834932"/>
                <a:gd name="connsiteY24" fmla="*/ 354806 h 359478"/>
                <a:gd name="connsiteX25" fmla="*/ 525370 w 834932"/>
                <a:gd name="connsiteY25" fmla="*/ 350044 h 359478"/>
                <a:gd name="connsiteX26" fmla="*/ 534895 w 834932"/>
                <a:gd name="connsiteY26" fmla="*/ 347663 h 359478"/>
                <a:gd name="connsiteX27" fmla="*/ 575376 w 834932"/>
                <a:gd name="connsiteY27" fmla="*/ 345281 h 359478"/>
                <a:gd name="connsiteX28" fmla="*/ 611095 w 834932"/>
                <a:gd name="connsiteY28" fmla="*/ 338138 h 359478"/>
                <a:gd name="connsiteX29" fmla="*/ 625382 w 834932"/>
                <a:gd name="connsiteY29" fmla="*/ 333375 h 359478"/>
                <a:gd name="connsiteX30" fmla="*/ 632526 w 834932"/>
                <a:gd name="connsiteY30" fmla="*/ 330994 h 359478"/>
                <a:gd name="connsiteX31" fmla="*/ 639670 w 834932"/>
                <a:gd name="connsiteY31" fmla="*/ 326231 h 359478"/>
                <a:gd name="connsiteX32" fmla="*/ 658720 w 834932"/>
                <a:gd name="connsiteY32" fmla="*/ 321469 h 359478"/>
                <a:gd name="connsiteX33" fmla="*/ 673007 w 834932"/>
                <a:gd name="connsiteY33" fmla="*/ 316706 h 359478"/>
                <a:gd name="connsiteX34" fmla="*/ 680151 w 834932"/>
                <a:gd name="connsiteY34" fmla="*/ 311944 h 359478"/>
                <a:gd name="connsiteX35" fmla="*/ 703963 w 834932"/>
                <a:gd name="connsiteY35" fmla="*/ 307181 h 359478"/>
                <a:gd name="connsiteX36" fmla="*/ 711107 w 834932"/>
                <a:gd name="connsiteY36" fmla="*/ 302419 h 359478"/>
                <a:gd name="connsiteX37" fmla="*/ 718251 w 834932"/>
                <a:gd name="connsiteY37" fmla="*/ 300038 h 359478"/>
                <a:gd name="connsiteX38" fmla="*/ 739682 w 834932"/>
                <a:gd name="connsiteY38" fmla="*/ 283369 h 359478"/>
                <a:gd name="connsiteX39" fmla="*/ 746826 w 834932"/>
                <a:gd name="connsiteY39" fmla="*/ 273844 h 359478"/>
                <a:gd name="connsiteX40" fmla="*/ 761113 w 834932"/>
                <a:gd name="connsiteY40" fmla="*/ 245269 h 359478"/>
                <a:gd name="connsiteX41" fmla="*/ 765876 w 834932"/>
                <a:gd name="connsiteY41" fmla="*/ 238125 h 359478"/>
                <a:gd name="connsiteX42" fmla="*/ 770638 w 834932"/>
                <a:gd name="connsiteY42" fmla="*/ 230981 h 359478"/>
                <a:gd name="connsiteX43" fmla="*/ 777782 w 834932"/>
                <a:gd name="connsiteY43" fmla="*/ 226219 h 359478"/>
                <a:gd name="connsiteX44" fmla="*/ 782545 w 834932"/>
                <a:gd name="connsiteY44" fmla="*/ 219075 h 359478"/>
                <a:gd name="connsiteX45" fmla="*/ 789688 w 834932"/>
                <a:gd name="connsiteY45" fmla="*/ 216694 h 359478"/>
                <a:gd name="connsiteX46" fmla="*/ 820645 w 834932"/>
                <a:gd name="connsiteY46" fmla="*/ 209550 h 359478"/>
                <a:gd name="connsiteX47" fmla="*/ 825407 w 834932"/>
                <a:gd name="connsiteY47" fmla="*/ 202406 h 359478"/>
                <a:gd name="connsiteX48" fmla="*/ 830170 w 834932"/>
                <a:gd name="connsiteY48" fmla="*/ 180975 h 359478"/>
                <a:gd name="connsiteX49" fmla="*/ 834932 w 834932"/>
                <a:gd name="connsiteY49" fmla="*/ 157163 h 359478"/>
                <a:gd name="connsiteX50" fmla="*/ 832551 w 834932"/>
                <a:gd name="connsiteY50" fmla="*/ 83344 h 359478"/>
                <a:gd name="connsiteX51" fmla="*/ 827788 w 834932"/>
                <a:gd name="connsiteY51" fmla="*/ 76200 h 359478"/>
                <a:gd name="connsiteX52" fmla="*/ 820645 w 834932"/>
                <a:gd name="connsiteY52" fmla="*/ 61913 h 359478"/>
                <a:gd name="connsiteX53" fmla="*/ 813501 w 834932"/>
                <a:gd name="connsiteY53" fmla="*/ 57150 h 359478"/>
                <a:gd name="connsiteX54" fmla="*/ 792070 w 834932"/>
                <a:gd name="connsiteY54" fmla="*/ 59531 h 359478"/>
                <a:gd name="connsiteX55" fmla="*/ 784926 w 834932"/>
                <a:gd name="connsiteY55" fmla="*/ 61913 h 359478"/>
                <a:gd name="connsiteX56" fmla="*/ 770638 w 834932"/>
                <a:gd name="connsiteY56" fmla="*/ 59531 h 359478"/>
                <a:gd name="connsiteX57" fmla="*/ 761113 w 834932"/>
                <a:gd name="connsiteY57" fmla="*/ 45244 h 359478"/>
                <a:gd name="connsiteX58" fmla="*/ 749207 w 834932"/>
                <a:gd name="connsiteY58" fmla="*/ 30956 h 359478"/>
                <a:gd name="connsiteX59" fmla="*/ 723013 w 834932"/>
                <a:gd name="connsiteY59" fmla="*/ 23813 h 359478"/>
                <a:gd name="connsiteX60" fmla="*/ 713488 w 834932"/>
                <a:gd name="connsiteY60" fmla="*/ 21431 h 359478"/>
                <a:gd name="connsiteX61" fmla="*/ 699201 w 834932"/>
                <a:gd name="connsiteY61" fmla="*/ 16669 h 359478"/>
                <a:gd name="connsiteX62" fmla="*/ 680151 w 834932"/>
                <a:gd name="connsiteY62" fmla="*/ 11906 h 359478"/>
                <a:gd name="connsiteX63" fmla="*/ 673007 w 834932"/>
                <a:gd name="connsiteY63" fmla="*/ 9525 h 359478"/>
                <a:gd name="connsiteX64" fmla="*/ 615857 w 834932"/>
                <a:gd name="connsiteY64" fmla="*/ 7144 h 359478"/>
                <a:gd name="connsiteX65" fmla="*/ 594426 w 834932"/>
                <a:gd name="connsiteY65" fmla="*/ 4763 h 359478"/>
                <a:gd name="connsiteX66" fmla="*/ 587282 w 834932"/>
                <a:gd name="connsiteY66" fmla="*/ 2381 h 359478"/>
                <a:gd name="connsiteX67" fmla="*/ 558707 w 834932"/>
                <a:gd name="connsiteY67" fmla="*/ 0 h 359478"/>
                <a:gd name="connsiteX68" fmla="*/ 349157 w 834932"/>
                <a:gd name="connsiteY68" fmla="*/ 2381 h 359478"/>
                <a:gd name="connsiteX69" fmla="*/ 318201 w 834932"/>
                <a:gd name="connsiteY69" fmla="*/ 7144 h 359478"/>
                <a:gd name="connsiteX70" fmla="*/ 299151 w 834932"/>
                <a:gd name="connsiteY70" fmla="*/ 11906 h 359478"/>
                <a:gd name="connsiteX71" fmla="*/ 251526 w 834932"/>
                <a:gd name="connsiteY71" fmla="*/ 19050 h 359478"/>
                <a:gd name="connsiteX72" fmla="*/ 227713 w 834932"/>
                <a:gd name="connsiteY72" fmla="*/ 23813 h 359478"/>
                <a:gd name="connsiteX73" fmla="*/ 218188 w 834932"/>
                <a:gd name="connsiteY73" fmla="*/ 28575 h 359478"/>
                <a:gd name="connsiteX74" fmla="*/ 196757 w 834932"/>
                <a:gd name="connsiteY74" fmla="*/ 35719 h 359478"/>
                <a:gd name="connsiteX75" fmla="*/ 182470 w 834932"/>
                <a:gd name="connsiteY75" fmla="*/ 40481 h 359478"/>
                <a:gd name="connsiteX76" fmla="*/ 172945 w 834932"/>
                <a:gd name="connsiteY76" fmla="*/ 42863 h 359478"/>
                <a:gd name="connsiteX77" fmla="*/ 156277 w 834932"/>
                <a:gd name="connsiteY77" fmla="*/ 54769 h 359478"/>
                <a:gd name="connsiteX78" fmla="*/ 125320 w 834932"/>
                <a:gd name="connsiteY78" fmla="*/ 61913 h 359478"/>
                <a:gd name="connsiteX79" fmla="*/ 122939 w 834932"/>
                <a:gd name="connsiteY79" fmla="*/ 69056 h 359478"/>
                <a:gd name="connsiteX80" fmla="*/ 99126 w 834932"/>
                <a:gd name="connsiteY80" fmla="*/ 69056 h 359478"/>
                <a:gd name="connsiteX81" fmla="*/ 80076 w 834932"/>
                <a:gd name="connsiteY81" fmla="*/ 78581 h 359478"/>
                <a:gd name="connsiteX82" fmla="*/ 68170 w 834932"/>
                <a:gd name="connsiteY82" fmla="*/ 80963 h 359478"/>
                <a:gd name="connsiteX83" fmla="*/ 56263 w 834932"/>
                <a:gd name="connsiteY83" fmla="*/ 85725 h 359478"/>
                <a:gd name="connsiteX84" fmla="*/ 41976 w 834932"/>
                <a:gd name="connsiteY84" fmla="*/ 90488 h 359478"/>
                <a:gd name="connsiteX85" fmla="*/ 8638 w 834932"/>
                <a:gd name="connsiteY85" fmla="*/ 92869 h 359478"/>
                <a:gd name="connsiteX86" fmla="*/ 3877 w 834932"/>
                <a:gd name="connsiteY86" fmla="*/ 130970 h 359478"/>
                <a:gd name="connsiteX0" fmla="*/ 12095 w 843150"/>
                <a:gd name="connsiteY0" fmla="*/ 130970 h 359478"/>
                <a:gd name="connsiteX1" fmla="*/ 45431 w 843150"/>
                <a:gd name="connsiteY1" fmla="*/ 140494 h 359478"/>
                <a:gd name="connsiteX2" fmla="*/ 47813 w 843150"/>
                <a:gd name="connsiteY2" fmla="*/ 150019 h 359478"/>
                <a:gd name="connsiteX3" fmla="*/ 52575 w 843150"/>
                <a:gd name="connsiteY3" fmla="*/ 157163 h 359478"/>
                <a:gd name="connsiteX4" fmla="*/ 54956 w 843150"/>
                <a:gd name="connsiteY4" fmla="*/ 164306 h 359478"/>
                <a:gd name="connsiteX5" fmla="*/ 64481 w 843150"/>
                <a:gd name="connsiteY5" fmla="*/ 180975 h 359478"/>
                <a:gd name="connsiteX6" fmla="*/ 74006 w 843150"/>
                <a:gd name="connsiteY6" fmla="*/ 207169 h 359478"/>
                <a:gd name="connsiteX7" fmla="*/ 76388 w 843150"/>
                <a:gd name="connsiteY7" fmla="*/ 214313 h 359478"/>
                <a:gd name="connsiteX8" fmla="*/ 78769 w 843150"/>
                <a:gd name="connsiteY8" fmla="*/ 221456 h 359478"/>
                <a:gd name="connsiteX9" fmla="*/ 83531 w 843150"/>
                <a:gd name="connsiteY9" fmla="*/ 245269 h 359478"/>
                <a:gd name="connsiteX10" fmla="*/ 107343 w 843150"/>
                <a:gd name="connsiteY10" fmla="*/ 264319 h 359478"/>
                <a:gd name="connsiteX11" fmla="*/ 121631 w 843150"/>
                <a:gd name="connsiteY11" fmla="*/ 288131 h 359478"/>
                <a:gd name="connsiteX12" fmla="*/ 131156 w 843150"/>
                <a:gd name="connsiteY12" fmla="*/ 300038 h 359478"/>
                <a:gd name="connsiteX13" fmla="*/ 135919 w 843150"/>
                <a:gd name="connsiteY13" fmla="*/ 307181 h 359478"/>
                <a:gd name="connsiteX14" fmla="*/ 152588 w 843150"/>
                <a:gd name="connsiteY14" fmla="*/ 314325 h 359478"/>
                <a:gd name="connsiteX15" fmla="*/ 166875 w 843150"/>
                <a:gd name="connsiteY15" fmla="*/ 323850 h 359478"/>
                <a:gd name="connsiteX16" fmla="*/ 174019 w 843150"/>
                <a:gd name="connsiteY16" fmla="*/ 328613 h 359478"/>
                <a:gd name="connsiteX17" fmla="*/ 181163 w 843150"/>
                <a:gd name="connsiteY17" fmla="*/ 335756 h 359478"/>
                <a:gd name="connsiteX18" fmla="*/ 214500 w 843150"/>
                <a:gd name="connsiteY18" fmla="*/ 342900 h 359478"/>
                <a:gd name="connsiteX19" fmla="*/ 243075 w 843150"/>
                <a:gd name="connsiteY19" fmla="*/ 345281 h 359478"/>
                <a:gd name="connsiteX20" fmla="*/ 257363 w 843150"/>
                <a:gd name="connsiteY20" fmla="*/ 347663 h 359478"/>
                <a:gd name="connsiteX21" fmla="*/ 264506 w 843150"/>
                <a:gd name="connsiteY21" fmla="*/ 350044 h 359478"/>
                <a:gd name="connsiteX22" fmla="*/ 333563 w 843150"/>
                <a:gd name="connsiteY22" fmla="*/ 352425 h 359478"/>
                <a:gd name="connsiteX23" fmla="*/ 340706 w 843150"/>
                <a:gd name="connsiteY23" fmla="*/ 354806 h 359478"/>
                <a:gd name="connsiteX24" fmla="*/ 497869 w 843150"/>
                <a:gd name="connsiteY24" fmla="*/ 354806 h 359478"/>
                <a:gd name="connsiteX25" fmla="*/ 533588 w 843150"/>
                <a:gd name="connsiteY25" fmla="*/ 350044 h 359478"/>
                <a:gd name="connsiteX26" fmla="*/ 543113 w 843150"/>
                <a:gd name="connsiteY26" fmla="*/ 347663 h 359478"/>
                <a:gd name="connsiteX27" fmla="*/ 583594 w 843150"/>
                <a:gd name="connsiteY27" fmla="*/ 345281 h 359478"/>
                <a:gd name="connsiteX28" fmla="*/ 619313 w 843150"/>
                <a:gd name="connsiteY28" fmla="*/ 338138 h 359478"/>
                <a:gd name="connsiteX29" fmla="*/ 633600 w 843150"/>
                <a:gd name="connsiteY29" fmla="*/ 333375 h 359478"/>
                <a:gd name="connsiteX30" fmla="*/ 640744 w 843150"/>
                <a:gd name="connsiteY30" fmla="*/ 330994 h 359478"/>
                <a:gd name="connsiteX31" fmla="*/ 647888 w 843150"/>
                <a:gd name="connsiteY31" fmla="*/ 326231 h 359478"/>
                <a:gd name="connsiteX32" fmla="*/ 666938 w 843150"/>
                <a:gd name="connsiteY32" fmla="*/ 321469 h 359478"/>
                <a:gd name="connsiteX33" fmla="*/ 681225 w 843150"/>
                <a:gd name="connsiteY33" fmla="*/ 316706 h 359478"/>
                <a:gd name="connsiteX34" fmla="*/ 688369 w 843150"/>
                <a:gd name="connsiteY34" fmla="*/ 311944 h 359478"/>
                <a:gd name="connsiteX35" fmla="*/ 712181 w 843150"/>
                <a:gd name="connsiteY35" fmla="*/ 307181 h 359478"/>
                <a:gd name="connsiteX36" fmla="*/ 719325 w 843150"/>
                <a:gd name="connsiteY36" fmla="*/ 302419 h 359478"/>
                <a:gd name="connsiteX37" fmla="*/ 726469 w 843150"/>
                <a:gd name="connsiteY37" fmla="*/ 300038 h 359478"/>
                <a:gd name="connsiteX38" fmla="*/ 747900 w 843150"/>
                <a:gd name="connsiteY38" fmla="*/ 283369 h 359478"/>
                <a:gd name="connsiteX39" fmla="*/ 755044 w 843150"/>
                <a:gd name="connsiteY39" fmla="*/ 273844 h 359478"/>
                <a:gd name="connsiteX40" fmla="*/ 769331 w 843150"/>
                <a:gd name="connsiteY40" fmla="*/ 245269 h 359478"/>
                <a:gd name="connsiteX41" fmla="*/ 774094 w 843150"/>
                <a:gd name="connsiteY41" fmla="*/ 238125 h 359478"/>
                <a:gd name="connsiteX42" fmla="*/ 778856 w 843150"/>
                <a:gd name="connsiteY42" fmla="*/ 230981 h 359478"/>
                <a:gd name="connsiteX43" fmla="*/ 786000 w 843150"/>
                <a:gd name="connsiteY43" fmla="*/ 226219 h 359478"/>
                <a:gd name="connsiteX44" fmla="*/ 790763 w 843150"/>
                <a:gd name="connsiteY44" fmla="*/ 219075 h 359478"/>
                <a:gd name="connsiteX45" fmla="*/ 797906 w 843150"/>
                <a:gd name="connsiteY45" fmla="*/ 216694 h 359478"/>
                <a:gd name="connsiteX46" fmla="*/ 828863 w 843150"/>
                <a:gd name="connsiteY46" fmla="*/ 209550 h 359478"/>
                <a:gd name="connsiteX47" fmla="*/ 833625 w 843150"/>
                <a:gd name="connsiteY47" fmla="*/ 202406 h 359478"/>
                <a:gd name="connsiteX48" fmla="*/ 838388 w 843150"/>
                <a:gd name="connsiteY48" fmla="*/ 180975 h 359478"/>
                <a:gd name="connsiteX49" fmla="*/ 843150 w 843150"/>
                <a:gd name="connsiteY49" fmla="*/ 157163 h 359478"/>
                <a:gd name="connsiteX50" fmla="*/ 840769 w 843150"/>
                <a:gd name="connsiteY50" fmla="*/ 83344 h 359478"/>
                <a:gd name="connsiteX51" fmla="*/ 836006 w 843150"/>
                <a:gd name="connsiteY51" fmla="*/ 76200 h 359478"/>
                <a:gd name="connsiteX52" fmla="*/ 828863 w 843150"/>
                <a:gd name="connsiteY52" fmla="*/ 61913 h 359478"/>
                <a:gd name="connsiteX53" fmla="*/ 821719 w 843150"/>
                <a:gd name="connsiteY53" fmla="*/ 57150 h 359478"/>
                <a:gd name="connsiteX54" fmla="*/ 800288 w 843150"/>
                <a:gd name="connsiteY54" fmla="*/ 59531 h 359478"/>
                <a:gd name="connsiteX55" fmla="*/ 793144 w 843150"/>
                <a:gd name="connsiteY55" fmla="*/ 61913 h 359478"/>
                <a:gd name="connsiteX56" fmla="*/ 778856 w 843150"/>
                <a:gd name="connsiteY56" fmla="*/ 59531 h 359478"/>
                <a:gd name="connsiteX57" fmla="*/ 769331 w 843150"/>
                <a:gd name="connsiteY57" fmla="*/ 45244 h 359478"/>
                <a:gd name="connsiteX58" fmla="*/ 757425 w 843150"/>
                <a:gd name="connsiteY58" fmla="*/ 30956 h 359478"/>
                <a:gd name="connsiteX59" fmla="*/ 731231 w 843150"/>
                <a:gd name="connsiteY59" fmla="*/ 23813 h 359478"/>
                <a:gd name="connsiteX60" fmla="*/ 721706 w 843150"/>
                <a:gd name="connsiteY60" fmla="*/ 21431 h 359478"/>
                <a:gd name="connsiteX61" fmla="*/ 707419 w 843150"/>
                <a:gd name="connsiteY61" fmla="*/ 16669 h 359478"/>
                <a:gd name="connsiteX62" fmla="*/ 688369 w 843150"/>
                <a:gd name="connsiteY62" fmla="*/ 11906 h 359478"/>
                <a:gd name="connsiteX63" fmla="*/ 681225 w 843150"/>
                <a:gd name="connsiteY63" fmla="*/ 9525 h 359478"/>
                <a:gd name="connsiteX64" fmla="*/ 624075 w 843150"/>
                <a:gd name="connsiteY64" fmla="*/ 7144 h 359478"/>
                <a:gd name="connsiteX65" fmla="*/ 602644 w 843150"/>
                <a:gd name="connsiteY65" fmla="*/ 4763 h 359478"/>
                <a:gd name="connsiteX66" fmla="*/ 595500 w 843150"/>
                <a:gd name="connsiteY66" fmla="*/ 2381 h 359478"/>
                <a:gd name="connsiteX67" fmla="*/ 566925 w 843150"/>
                <a:gd name="connsiteY67" fmla="*/ 0 h 359478"/>
                <a:gd name="connsiteX68" fmla="*/ 357375 w 843150"/>
                <a:gd name="connsiteY68" fmla="*/ 2381 h 359478"/>
                <a:gd name="connsiteX69" fmla="*/ 326419 w 843150"/>
                <a:gd name="connsiteY69" fmla="*/ 7144 h 359478"/>
                <a:gd name="connsiteX70" fmla="*/ 307369 w 843150"/>
                <a:gd name="connsiteY70" fmla="*/ 11906 h 359478"/>
                <a:gd name="connsiteX71" fmla="*/ 259744 w 843150"/>
                <a:gd name="connsiteY71" fmla="*/ 19050 h 359478"/>
                <a:gd name="connsiteX72" fmla="*/ 235931 w 843150"/>
                <a:gd name="connsiteY72" fmla="*/ 23813 h 359478"/>
                <a:gd name="connsiteX73" fmla="*/ 226406 w 843150"/>
                <a:gd name="connsiteY73" fmla="*/ 28575 h 359478"/>
                <a:gd name="connsiteX74" fmla="*/ 204975 w 843150"/>
                <a:gd name="connsiteY74" fmla="*/ 35719 h 359478"/>
                <a:gd name="connsiteX75" fmla="*/ 190688 w 843150"/>
                <a:gd name="connsiteY75" fmla="*/ 40481 h 359478"/>
                <a:gd name="connsiteX76" fmla="*/ 181163 w 843150"/>
                <a:gd name="connsiteY76" fmla="*/ 42863 h 359478"/>
                <a:gd name="connsiteX77" fmla="*/ 164495 w 843150"/>
                <a:gd name="connsiteY77" fmla="*/ 54769 h 359478"/>
                <a:gd name="connsiteX78" fmla="*/ 133538 w 843150"/>
                <a:gd name="connsiteY78" fmla="*/ 61913 h 359478"/>
                <a:gd name="connsiteX79" fmla="*/ 131157 w 843150"/>
                <a:gd name="connsiteY79" fmla="*/ 69056 h 359478"/>
                <a:gd name="connsiteX80" fmla="*/ 107344 w 843150"/>
                <a:gd name="connsiteY80" fmla="*/ 69056 h 359478"/>
                <a:gd name="connsiteX81" fmla="*/ 88294 w 843150"/>
                <a:gd name="connsiteY81" fmla="*/ 78581 h 359478"/>
                <a:gd name="connsiteX82" fmla="*/ 76388 w 843150"/>
                <a:gd name="connsiteY82" fmla="*/ 80963 h 359478"/>
                <a:gd name="connsiteX83" fmla="*/ 64481 w 843150"/>
                <a:gd name="connsiteY83" fmla="*/ 85725 h 359478"/>
                <a:gd name="connsiteX84" fmla="*/ 50194 w 843150"/>
                <a:gd name="connsiteY84" fmla="*/ 90488 h 359478"/>
                <a:gd name="connsiteX85" fmla="*/ 4950 w 843150"/>
                <a:gd name="connsiteY85" fmla="*/ 92869 h 359478"/>
                <a:gd name="connsiteX86" fmla="*/ 12095 w 843150"/>
                <a:gd name="connsiteY86" fmla="*/ 130970 h 359478"/>
                <a:gd name="connsiteX0" fmla="*/ 8609 w 844427"/>
                <a:gd name="connsiteY0" fmla="*/ 135732 h 359478"/>
                <a:gd name="connsiteX1" fmla="*/ 46708 w 844427"/>
                <a:gd name="connsiteY1" fmla="*/ 140494 h 359478"/>
                <a:gd name="connsiteX2" fmla="*/ 49090 w 844427"/>
                <a:gd name="connsiteY2" fmla="*/ 150019 h 359478"/>
                <a:gd name="connsiteX3" fmla="*/ 53852 w 844427"/>
                <a:gd name="connsiteY3" fmla="*/ 157163 h 359478"/>
                <a:gd name="connsiteX4" fmla="*/ 56233 w 844427"/>
                <a:gd name="connsiteY4" fmla="*/ 164306 h 359478"/>
                <a:gd name="connsiteX5" fmla="*/ 65758 w 844427"/>
                <a:gd name="connsiteY5" fmla="*/ 180975 h 359478"/>
                <a:gd name="connsiteX6" fmla="*/ 75283 w 844427"/>
                <a:gd name="connsiteY6" fmla="*/ 207169 h 359478"/>
                <a:gd name="connsiteX7" fmla="*/ 77665 w 844427"/>
                <a:gd name="connsiteY7" fmla="*/ 214313 h 359478"/>
                <a:gd name="connsiteX8" fmla="*/ 80046 w 844427"/>
                <a:gd name="connsiteY8" fmla="*/ 221456 h 359478"/>
                <a:gd name="connsiteX9" fmla="*/ 84808 w 844427"/>
                <a:gd name="connsiteY9" fmla="*/ 245269 h 359478"/>
                <a:gd name="connsiteX10" fmla="*/ 108620 w 844427"/>
                <a:gd name="connsiteY10" fmla="*/ 264319 h 359478"/>
                <a:gd name="connsiteX11" fmla="*/ 122908 w 844427"/>
                <a:gd name="connsiteY11" fmla="*/ 288131 h 359478"/>
                <a:gd name="connsiteX12" fmla="*/ 132433 w 844427"/>
                <a:gd name="connsiteY12" fmla="*/ 300038 h 359478"/>
                <a:gd name="connsiteX13" fmla="*/ 137196 w 844427"/>
                <a:gd name="connsiteY13" fmla="*/ 307181 h 359478"/>
                <a:gd name="connsiteX14" fmla="*/ 153865 w 844427"/>
                <a:gd name="connsiteY14" fmla="*/ 314325 h 359478"/>
                <a:gd name="connsiteX15" fmla="*/ 168152 w 844427"/>
                <a:gd name="connsiteY15" fmla="*/ 323850 h 359478"/>
                <a:gd name="connsiteX16" fmla="*/ 175296 w 844427"/>
                <a:gd name="connsiteY16" fmla="*/ 328613 h 359478"/>
                <a:gd name="connsiteX17" fmla="*/ 182440 w 844427"/>
                <a:gd name="connsiteY17" fmla="*/ 335756 h 359478"/>
                <a:gd name="connsiteX18" fmla="*/ 215777 w 844427"/>
                <a:gd name="connsiteY18" fmla="*/ 342900 h 359478"/>
                <a:gd name="connsiteX19" fmla="*/ 244352 w 844427"/>
                <a:gd name="connsiteY19" fmla="*/ 345281 h 359478"/>
                <a:gd name="connsiteX20" fmla="*/ 258640 w 844427"/>
                <a:gd name="connsiteY20" fmla="*/ 347663 h 359478"/>
                <a:gd name="connsiteX21" fmla="*/ 265783 w 844427"/>
                <a:gd name="connsiteY21" fmla="*/ 350044 h 359478"/>
                <a:gd name="connsiteX22" fmla="*/ 334840 w 844427"/>
                <a:gd name="connsiteY22" fmla="*/ 352425 h 359478"/>
                <a:gd name="connsiteX23" fmla="*/ 341983 w 844427"/>
                <a:gd name="connsiteY23" fmla="*/ 354806 h 359478"/>
                <a:gd name="connsiteX24" fmla="*/ 499146 w 844427"/>
                <a:gd name="connsiteY24" fmla="*/ 354806 h 359478"/>
                <a:gd name="connsiteX25" fmla="*/ 534865 w 844427"/>
                <a:gd name="connsiteY25" fmla="*/ 350044 h 359478"/>
                <a:gd name="connsiteX26" fmla="*/ 544390 w 844427"/>
                <a:gd name="connsiteY26" fmla="*/ 347663 h 359478"/>
                <a:gd name="connsiteX27" fmla="*/ 584871 w 844427"/>
                <a:gd name="connsiteY27" fmla="*/ 345281 h 359478"/>
                <a:gd name="connsiteX28" fmla="*/ 620590 w 844427"/>
                <a:gd name="connsiteY28" fmla="*/ 338138 h 359478"/>
                <a:gd name="connsiteX29" fmla="*/ 634877 w 844427"/>
                <a:gd name="connsiteY29" fmla="*/ 333375 h 359478"/>
                <a:gd name="connsiteX30" fmla="*/ 642021 w 844427"/>
                <a:gd name="connsiteY30" fmla="*/ 330994 h 359478"/>
                <a:gd name="connsiteX31" fmla="*/ 649165 w 844427"/>
                <a:gd name="connsiteY31" fmla="*/ 326231 h 359478"/>
                <a:gd name="connsiteX32" fmla="*/ 668215 w 844427"/>
                <a:gd name="connsiteY32" fmla="*/ 321469 h 359478"/>
                <a:gd name="connsiteX33" fmla="*/ 682502 w 844427"/>
                <a:gd name="connsiteY33" fmla="*/ 316706 h 359478"/>
                <a:gd name="connsiteX34" fmla="*/ 689646 w 844427"/>
                <a:gd name="connsiteY34" fmla="*/ 311944 h 359478"/>
                <a:gd name="connsiteX35" fmla="*/ 713458 w 844427"/>
                <a:gd name="connsiteY35" fmla="*/ 307181 h 359478"/>
                <a:gd name="connsiteX36" fmla="*/ 720602 w 844427"/>
                <a:gd name="connsiteY36" fmla="*/ 302419 h 359478"/>
                <a:gd name="connsiteX37" fmla="*/ 727746 w 844427"/>
                <a:gd name="connsiteY37" fmla="*/ 300038 h 359478"/>
                <a:gd name="connsiteX38" fmla="*/ 749177 w 844427"/>
                <a:gd name="connsiteY38" fmla="*/ 283369 h 359478"/>
                <a:gd name="connsiteX39" fmla="*/ 756321 w 844427"/>
                <a:gd name="connsiteY39" fmla="*/ 273844 h 359478"/>
                <a:gd name="connsiteX40" fmla="*/ 770608 w 844427"/>
                <a:gd name="connsiteY40" fmla="*/ 245269 h 359478"/>
                <a:gd name="connsiteX41" fmla="*/ 775371 w 844427"/>
                <a:gd name="connsiteY41" fmla="*/ 238125 h 359478"/>
                <a:gd name="connsiteX42" fmla="*/ 780133 w 844427"/>
                <a:gd name="connsiteY42" fmla="*/ 230981 h 359478"/>
                <a:gd name="connsiteX43" fmla="*/ 787277 w 844427"/>
                <a:gd name="connsiteY43" fmla="*/ 226219 h 359478"/>
                <a:gd name="connsiteX44" fmla="*/ 792040 w 844427"/>
                <a:gd name="connsiteY44" fmla="*/ 219075 h 359478"/>
                <a:gd name="connsiteX45" fmla="*/ 799183 w 844427"/>
                <a:gd name="connsiteY45" fmla="*/ 216694 h 359478"/>
                <a:gd name="connsiteX46" fmla="*/ 830140 w 844427"/>
                <a:gd name="connsiteY46" fmla="*/ 209550 h 359478"/>
                <a:gd name="connsiteX47" fmla="*/ 834902 w 844427"/>
                <a:gd name="connsiteY47" fmla="*/ 202406 h 359478"/>
                <a:gd name="connsiteX48" fmla="*/ 839665 w 844427"/>
                <a:gd name="connsiteY48" fmla="*/ 180975 h 359478"/>
                <a:gd name="connsiteX49" fmla="*/ 844427 w 844427"/>
                <a:gd name="connsiteY49" fmla="*/ 157163 h 359478"/>
                <a:gd name="connsiteX50" fmla="*/ 842046 w 844427"/>
                <a:gd name="connsiteY50" fmla="*/ 83344 h 359478"/>
                <a:gd name="connsiteX51" fmla="*/ 837283 w 844427"/>
                <a:gd name="connsiteY51" fmla="*/ 76200 h 359478"/>
                <a:gd name="connsiteX52" fmla="*/ 830140 w 844427"/>
                <a:gd name="connsiteY52" fmla="*/ 61913 h 359478"/>
                <a:gd name="connsiteX53" fmla="*/ 822996 w 844427"/>
                <a:gd name="connsiteY53" fmla="*/ 57150 h 359478"/>
                <a:gd name="connsiteX54" fmla="*/ 801565 w 844427"/>
                <a:gd name="connsiteY54" fmla="*/ 59531 h 359478"/>
                <a:gd name="connsiteX55" fmla="*/ 794421 w 844427"/>
                <a:gd name="connsiteY55" fmla="*/ 61913 h 359478"/>
                <a:gd name="connsiteX56" fmla="*/ 780133 w 844427"/>
                <a:gd name="connsiteY56" fmla="*/ 59531 h 359478"/>
                <a:gd name="connsiteX57" fmla="*/ 770608 w 844427"/>
                <a:gd name="connsiteY57" fmla="*/ 45244 h 359478"/>
                <a:gd name="connsiteX58" fmla="*/ 758702 w 844427"/>
                <a:gd name="connsiteY58" fmla="*/ 30956 h 359478"/>
                <a:gd name="connsiteX59" fmla="*/ 732508 w 844427"/>
                <a:gd name="connsiteY59" fmla="*/ 23813 h 359478"/>
                <a:gd name="connsiteX60" fmla="*/ 722983 w 844427"/>
                <a:gd name="connsiteY60" fmla="*/ 21431 h 359478"/>
                <a:gd name="connsiteX61" fmla="*/ 708696 w 844427"/>
                <a:gd name="connsiteY61" fmla="*/ 16669 h 359478"/>
                <a:gd name="connsiteX62" fmla="*/ 689646 w 844427"/>
                <a:gd name="connsiteY62" fmla="*/ 11906 h 359478"/>
                <a:gd name="connsiteX63" fmla="*/ 682502 w 844427"/>
                <a:gd name="connsiteY63" fmla="*/ 9525 h 359478"/>
                <a:gd name="connsiteX64" fmla="*/ 625352 w 844427"/>
                <a:gd name="connsiteY64" fmla="*/ 7144 h 359478"/>
                <a:gd name="connsiteX65" fmla="*/ 603921 w 844427"/>
                <a:gd name="connsiteY65" fmla="*/ 4763 h 359478"/>
                <a:gd name="connsiteX66" fmla="*/ 596777 w 844427"/>
                <a:gd name="connsiteY66" fmla="*/ 2381 h 359478"/>
                <a:gd name="connsiteX67" fmla="*/ 568202 w 844427"/>
                <a:gd name="connsiteY67" fmla="*/ 0 h 359478"/>
                <a:gd name="connsiteX68" fmla="*/ 358652 w 844427"/>
                <a:gd name="connsiteY68" fmla="*/ 2381 h 359478"/>
                <a:gd name="connsiteX69" fmla="*/ 327696 w 844427"/>
                <a:gd name="connsiteY69" fmla="*/ 7144 h 359478"/>
                <a:gd name="connsiteX70" fmla="*/ 308646 w 844427"/>
                <a:gd name="connsiteY70" fmla="*/ 11906 h 359478"/>
                <a:gd name="connsiteX71" fmla="*/ 261021 w 844427"/>
                <a:gd name="connsiteY71" fmla="*/ 19050 h 359478"/>
                <a:gd name="connsiteX72" fmla="*/ 237208 w 844427"/>
                <a:gd name="connsiteY72" fmla="*/ 23813 h 359478"/>
                <a:gd name="connsiteX73" fmla="*/ 227683 w 844427"/>
                <a:gd name="connsiteY73" fmla="*/ 28575 h 359478"/>
                <a:gd name="connsiteX74" fmla="*/ 206252 w 844427"/>
                <a:gd name="connsiteY74" fmla="*/ 35719 h 359478"/>
                <a:gd name="connsiteX75" fmla="*/ 191965 w 844427"/>
                <a:gd name="connsiteY75" fmla="*/ 40481 h 359478"/>
                <a:gd name="connsiteX76" fmla="*/ 182440 w 844427"/>
                <a:gd name="connsiteY76" fmla="*/ 42863 h 359478"/>
                <a:gd name="connsiteX77" fmla="*/ 165772 w 844427"/>
                <a:gd name="connsiteY77" fmla="*/ 54769 h 359478"/>
                <a:gd name="connsiteX78" fmla="*/ 134815 w 844427"/>
                <a:gd name="connsiteY78" fmla="*/ 61913 h 359478"/>
                <a:gd name="connsiteX79" fmla="*/ 132434 w 844427"/>
                <a:gd name="connsiteY79" fmla="*/ 69056 h 359478"/>
                <a:gd name="connsiteX80" fmla="*/ 108621 w 844427"/>
                <a:gd name="connsiteY80" fmla="*/ 69056 h 359478"/>
                <a:gd name="connsiteX81" fmla="*/ 89571 w 844427"/>
                <a:gd name="connsiteY81" fmla="*/ 78581 h 359478"/>
                <a:gd name="connsiteX82" fmla="*/ 77665 w 844427"/>
                <a:gd name="connsiteY82" fmla="*/ 80963 h 359478"/>
                <a:gd name="connsiteX83" fmla="*/ 65758 w 844427"/>
                <a:gd name="connsiteY83" fmla="*/ 85725 h 359478"/>
                <a:gd name="connsiteX84" fmla="*/ 51471 w 844427"/>
                <a:gd name="connsiteY84" fmla="*/ 90488 h 359478"/>
                <a:gd name="connsiteX85" fmla="*/ 6227 w 844427"/>
                <a:gd name="connsiteY85" fmla="*/ 92869 h 359478"/>
                <a:gd name="connsiteX86" fmla="*/ 8609 w 844427"/>
                <a:gd name="connsiteY86" fmla="*/ 135732 h 359478"/>
                <a:gd name="connsiteX0" fmla="*/ 8609 w 844427"/>
                <a:gd name="connsiteY0" fmla="*/ 135732 h 359478"/>
                <a:gd name="connsiteX1" fmla="*/ 46708 w 844427"/>
                <a:gd name="connsiteY1" fmla="*/ 140494 h 359478"/>
                <a:gd name="connsiteX2" fmla="*/ 49090 w 844427"/>
                <a:gd name="connsiteY2" fmla="*/ 150019 h 359478"/>
                <a:gd name="connsiteX3" fmla="*/ 53852 w 844427"/>
                <a:gd name="connsiteY3" fmla="*/ 157163 h 359478"/>
                <a:gd name="connsiteX4" fmla="*/ 56233 w 844427"/>
                <a:gd name="connsiteY4" fmla="*/ 164306 h 359478"/>
                <a:gd name="connsiteX5" fmla="*/ 65758 w 844427"/>
                <a:gd name="connsiteY5" fmla="*/ 180975 h 359478"/>
                <a:gd name="connsiteX6" fmla="*/ 75283 w 844427"/>
                <a:gd name="connsiteY6" fmla="*/ 207169 h 359478"/>
                <a:gd name="connsiteX7" fmla="*/ 77665 w 844427"/>
                <a:gd name="connsiteY7" fmla="*/ 214313 h 359478"/>
                <a:gd name="connsiteX8" fmla="*/ 80046 w 844427"/>
                <a:gd name="connsiteY8" fmla="*/ 221456 h 359478"/>
                <a:gd name="connsiteX9" fmla="*/ 84808 w 844427"/>
                <a:gd name="connsiteY9" fmla="*/ 245269 h 359478"/>
                <a:gd name="connsiteX10" fmla="*/ 108620 w 844427"/>
                <a:gd name="connsiteY10" fmla="*/ 264319 h 359478"/>
                <a:gd name="connsiteX11" fmla="*/ 122908 w 844427"/>
                <a:gd name="connsiteY11" fmla="*/ 288131 h 359478"/>
                <a:gd name="connsiteX12" fmla="*/ 132433 w 844427"/>
                <a:gd name="connsiteY12" fmla="*/ 300038 h 359478"/>
                <a:gd name="connsiteX13" fmla="*/ 137196 w 844427"/>
                <a:gd name="connsiteY13" fmla="*/ 307181 h 359478"/>
                <a:gd name="connsiteX14" fmla="*/ 153865 w 844427"/>
                <a:gd name="connsiteY14" fmla="*/ 314325 h 359478"/>
                <a:gd name="connsiteX15" fmla="*/ 168152 w 844427"/>
                <a:gd name="connsiteY15" fmla="*/ 323850 h 359478"/>
                <a:gd name="connsiteX16" fmla="*/ 175296 w 844427"/>
                <a:gd name="connsiteY16" fmla="*/ 328613 h 359478"/>
                <a:gd name="connsiteX17" fmla="*/ 182440 w 844427"/>
                <a:gd name="connsiteY17" fmla="*/ 335756 h 359478"/>
                <a:gd name="connsiteX18" fmla="*/ 215777 w 844427"/>
                <a:gd name="connsiteY18" fmla="*/ 342900 h 359478"/>
                <a:gd name="connsiteX19" fmla="*/ 244352 w 844427"/>
                <a:gd name="connsiteY19" fmla="*/ 345281 h 359478"/>
                <a:gd name="connsiteX20" fmla="*/ 258640 w 844427"/>
                <a:gd name="connsiteY20" fmla="*/ 347663 h 359478"/>
                <a:gd name="connsiteX21" fmla="*/ 265783 w 844427"/>
                <a:gd name="connsiteY21" fmla="*/ 350044 h 359478"/>
                <a:gd name="connsiteX22" fmla="*/ 334840 w 844427"/>
                <a:gd name="connsiteY22" fmla="*/ 352425 h 359478"/>
                <a:gd name="connsiteX23" fmla="*/ 341983 w 844427"/>
                <a:gd name="connsiteY23" fmla="*/ 354806 h 359478"/>
                <a:gd name="connsiteX24" fmla="*/ 499146 w 844427"/>
                <a:gd name="connsiteY24" fmla="*/ 354806 h 359478"/>
                <a:gd name="connsiteX25" fmla="*/ 534865 w 844427"/>
                <a:gd name="connsiteY25" fmla="*/ 350044 h 359478"/>
                <a:gd name="connsiteX26" fmla="*/ 544390 w 844427"/>
                <a:gd name="connsiteY26" fmla="*/ 347663 h 359478"/>
                <a:gd name="connsiteX27" fmla="*/ 584871 w 844427"/>
                <a:gd name="connsiteY27" fmla="*/ 345281 h 359478"/>
                <a:gd name="connsiteX28" fmla="*/ 620590 w 844427"/>
                <a:gd name="connsiteY28" fmla="*/ 338138 h 359478"/>
                <a:gd name="connsiteX29" fmla="*/ 634877 w 844427"/>
                <a:gd name="connsiteY29" fmla="*/ 333375 h 359478"/>
                <a:gd name="connsiteX30" fmla="*/ 642021 w 844427"/>
                <a:gd name="connsiteY30" fmla="*/ 330994 h 359478"/>
                <a:gd name="connsiteX31" fmla="*/ 649165 w 844427"/>
                <a:gd name="connsiteY31" fmla="*/ 326231 h 359478"/>
                <a:gd name="connsiteX32" fmla="*/ 668215 w 844427"/>
                <a:gd name="connsiteY32" fmla="*/ 321469 h 359478"/>
                <a:gd name="connsiteX33" fmla="*/ 682502 w 844427"/>
                <a:gd name="connsiteY33" fmla="*/ 316706 h 359478"/>
                <a:gd name="connsiteX34" fmla="*/ 713458 w 844427"/>
                <a:gd name="connsiteY34" fmla="*/ 307181 h 359478"/>
                <a:gd name="connsiteX35" fmla="*/ 720602 w 844427"/>
                <a:gd name="connsiteY35" fmla="*/ 302419 h 359478"/>
                <a:gd name="connsiteX36" fmla="*/ 727746 w 844427"/>
                <a:gd name="connsiteY36" fmla="*/ 300038 h 359478"/>
                <a:gd name="connsiteX37" fmla="*/ 749177 w 844427"/>
                <a:gd name="connsiteY37" fmla="*/ 283369 h 359478"/>
                <a:gd name="connsiteX38" fmla="*/ 756321 w 844427"/>
                <a:gd name="connsiteY38" fmla="*/ 273844 h 359478"/>
                <a:gd name="connsiteX39" fmla="*/ 770608 w 844427"/>
                <a:gd name="connsiteY39" fmla="*/ 245269 h 359478"/>
                <a:gd name="connsiteX40" fmla="*/ 775371 w 844427"/>
                <a:gd name="connsiteY40" fmla="*/ 238125 h 359478"/>
                <a:gd name="connsiteX41" fmla="*/ 780133 w 844427"/>
                <a:gd name="connsiteY41" fmla="*/ 230981 h 359478"/>
                <a:gd name="connsiteX42" fmla="*/ 787277 w 844427"/>
                <a:gd name="connsiteY42" fmla="*/ 226219 h 359478"/>
                <a:gd name="connsiteX43" fmla="*/ 792040 w 844427"/>
                <a:gd name="connsiteY43" fmla="*/ 219075 h 359478"/>
                <a:gd name="connsiteX44" fmla="*/ 799183 w 844427"/>
                <a:gd name="connsiteY44" fmla="*/ 216694 h 359478"/>
                <a:gd name="connsiteX45" fmla="*/ 830140 w 844427"/>
                <a:gd name="connsiteY45" fmla="*/ 209550 h 359478"/>
                <a:gd name="connsiteX46" fmla="*/ 834902 w 844427"/>
                <a:gd name="connsiteY46" fmla="*/ 202406 h 359478"/>
                <a:gd name="connsiteX47" fmla="*/ 839665 w 844427"/>
                <a:gd name="connsiteY47" fmla="*/ 180975 h 359478"/>
                <a:gd name="connsiteX48" fmla="*/ 844427 w 844427"/>
                <a:gd name="connsiteY48" fmla="*/ 157163 h 359478"/>
                <a:gd name="connsiteX49" fmla="*/ 842046 w 844427"/>
                <a:gd name="connsiteY49" fmla="*/ 83344 h 359478"/>
                <a:gd name="connsiteX50" fmla="*/ 837283 w 844427"/>
                <a:gd name="connsiteY50" fmla="*/ 76200 h 359478"/>
                <a:gd name="connsiteX51" fmla="*/ 830140 w 844427"/>
                <a:gd name="connsiteY51" fmla="*/ 61913 h 359478"/>
                <a:gd name="connsiteX52" fmla="*/ 822996 w 844427"/>
                <a:gd name="connsiteY52" fmla="*/ 57150 h 359478"/>
                <a:gd name="connsiteX53" fmla="*/ 801565 w 844427"/>
                <a:gd name="connsiteY53" fmla="*/ 59531 h 359478"/>
                <a:gd name="connsiteX54" fmla="*/ 794421 w 844427"/>
                <a:gd name="connsiteY54" fmla="*/ 61913 h 359478"/>
                <a:gd name="connsiteX55" fmla="*/ 780133 w 844427"/>
                <a:gd name="connsiteY55" fmla="*/ 59531 h 359478"/>
                <a:gd name="connsiteX56" fmla="*/ 770608 w 844427"/>
                <a:gd name="connsiteY56" fmla="*/ 45244 h 359478"/>
                <a:gd name="connsiteX57" fmla="*/ 758702 w 844427"/>
                <a:gd name="connsiteY57" fmla="*/ 30956 h 359478"/>
                <a:gd name="connsiteX58" fmla="*/ 732508 w 844427"/>
                <a:gd name="connsiteY58" fmla="*/ 23813 h 359478"/>
                <a:gd name="connsiteX59" fmla="*/ 722983 w 844427"/>
                <a:gd name="connsiteY59" fmla="*/ 21431 h 359478"/>
                <a:gd name="connsiteX60" fmla="*/ 708696 w 844427"/>
                <a:gd name="connsiteY60" fmla="*/ 16669 h 359478"/>
                <a:gd name="connsiteX61" fmla="*/ 689646 w 844427"/>
                <a:gd name="connsiteY61" fmla="*/ 11906 h 359478"/>
                <a:gd name="connsiteX62" fmla="*/ 682502 w 844427"/>
                <a:gd name="connsiteY62" fmla="*/ 9525 h 359478"/>
                <a:gd name="connsiteX63" fmla="*/ 625352 w 844427"/>
                <a:gd name="connsiteY63" fmla="*/ 7144 h 359478"/>
                <a:gd name="connsiteX64" fmla="*/ 603921 w 844427"/>
                <a:gd name="connsiteY64" fmla="*/ 4763 h 359478"/>
                <a:gd name="connsiteX65" fmla="*/ 596777 w 844427"/>
                <a:gd name="connsiteY65" fmla="*/ 2381 h 359478"/>
                <a:gd name="connsiteX66" fmla="*/ 568202 w 844427"/>
                <a:gd name="connsiteY66" fmla="*/ 0 h 359478"/>
                <a:gd name="connsiteX67" fmla="*/ 358652 w 844427"/>
                <a:gd name="connsiteY67" fmla="*/ 2381 h 359478"/>
                <a:gd name="connsiteX68" fmla="*/ 327696 w 844427"/>
                <a:gd name="connsiteY68" fmla="*/ 7144 h 359478"/>
                <a:gd name="connsiteX69" fmla="*/ 308646 w 844427"/>
                <a:gd name="connsiteY69" fmla="*/ 11906 h 359478"/>
                <a:gd name="connsiteX70" fmla="*/ 261021 w 844427"/>
                <a:gd name="connsiteY70" fmla="*/ 19050 h 359478"/>
                <a:gd name="connsiteX71" fmla="*/ 237208 w 844427"/>
                <a:gd name="connsiteY71" fmla="*/ 23813 h 359478"/>
                <a:gd name="connsiteX72" fmla="*/ 227683 w 844427"/>
                <a:gd name="connsiteY72" fmla="*/ 28575 h 359478"/>
                <a:gd name="connsiteX73" fmla="*/ 206252 w 844427"/>
                <a:gd name="connsiteY73" fmla="*/ 35719 h 359478"/>
                <a:gd name="connsiteX74" fmla="*/ 191965 w 844427"/>
                <a:gd name="connsiteY74" fmla="*/ 40481 h 359478"/>
                <a:gd name="connsiteX75" fmla="*/ 182440 w 844427"/>
                <a:gd name="connsiteY75" fmla="*/ 42863 h 359478"/>
                <a:gd name="connsiteX76" fmla="*/ 165772 w 844427"/>
                <a:gd name="connsiteY76" fmla="*/ 54769 h 359478"/>
                <a:gd name="connsiteX77" fmla="*/ 134815 w 844427"/>
                <a:gd name="connsiteY77" fmla="*/ 61913 h 359478"/>
                <a:gd name="connsiteX78" fmla="*/ 132434 w 844427"/>
                <a:gd name="connsiteY78" fmla="*/ 69056 h 359478"/>
                <a:gd name="connsiteX79" fmla="*/ 108621 w 844427"/>
                <a:gd name="connsiteY79" fmla="*/ 69056 h 359478"/>
                <a:gd name="connsiteX80" fmla="*/ 89571 w 844427"/>
                <a:gd name="connsiteY80" fmla="*/ 78581 h 359478"/>
                <a:gd name="connsiteX81" fmla="*/ 77665 w 844427"/>
                <a:gd name="connsiteY81" fmla="*/ 80963 h 359478"/>
                <a:gd name="connsiteX82" fmla="*/ 65758 w 844427"/>
                <a:gd name="connsiteY82" fmla="*/ 85725 h 359478"/>
                <a:gd name="connsiteX83" fmla="*/ 51471 w 844427"/>
                <a:gd name="connsiteY83" fmla="*/ 90488 h 359478"/>
                <a:gd name="connsiteX84" fmla="*/ 6227 w 844427"/>
                <a:gd name="connsiteY84" fmla="*/ 92869 h 359478"/>
                <a:gd name="connsiteX85" fmla="*/ 8609 w 844427"/>
                <a:gd name="connsiteY85" fmla="*/ 135732 h 359478"/>
                <a:gd name="connsiteX0" fmla="*/ 8609 w 844427"/>
                <a:gd name="connsiteY0" fmla="*/ 135732 h 359478"/>
                <a:gd name="connsiteX1" fmla="*/ 46708 w 844427"/>
                <a:gd name="connsiteY1" fmla="*/ 140494 h 359478"/>
                <a:gd name="connsiteX2" fmla="*/ 49090 w 844427"/>
                <a:gd name="connsiteY2" fmla="*/ 150019 h 359478"/>
                <a:gd name="connsiteX3" fmla="*/ 53852 w 844427"/>
                <a:gd name="connsiteY3" fmla="*/ 157163 h 359478"/>
                <a:gd name="connsiteX4" fmla="*/ 56233 w 844427"/>
                <a:gd name="connsiteY4" fmla="*/ 164306 h 359478"/>
                <a:gd name="connsiteX5" fmla="*/ 65758 w 844427"/>
                <a:gd name="connsiteY5" fmla="*/ 180975 h 359478"/>
                <a:gd name="connsiteX6" fmla="*/ 75283 w 844427"/>
                <a:gd name="connsiteY6" fmla="*/ 207169 h 359478"/>
                <a:gd name="connsiteX7" fmla="*/ 77665 w 844427"/>
                <a:gd name="connsiteY7" fmla="*/ 214313 h 359478"/>
                <a:gd name="connsiteX8" fmla="*/ 80046 w 844427"/>
                <a:gd name="connsiteY8" fmla="*/ 221456 h 359478"/>
                <a:gd name="connsiteX9" fmla="*/ 84808 w 844427"/>
                <a:gd name="connsiteY9" fmla="*/ 245269 h 359478"/>
                <a:gd name="connsiteX10" fmla="*/ 108620 w 844427"/>
                <a:gd name="connsiteY10" fmla="*/ 264319 h 359478"/>
                <a:gd name="connsiteX11" fmla="*/ 122908 w 844427"/>
                <a:gd name="connsiteY11" fmla="*/ 288131 h 359478"/>
                <a:gd name="connsiteX12" fmla="*/ 132433 w 844427"/>
                <a:gd name="connsiteY12" fmla="*/ 300038 h 359478"/>
                <a:gd name="connsiteX13" fmla="*/ 137196 w 844427"/>
                <a:gd name="connsiteY13" fmla="*/ 307181 h 359478"/>
                <a:gd name="connsiteX14" fmla="*/ 153865 w 844427"/>
                <a:gd name="connsiteY14" fmla="*/ 314325 h 359478"/>
                <a:gd name="connsiteX15" fmla="*/ 168152 w 844427"/>
                <a:gd name="connsiteY15" fmla="*/ 323850 h 359478"/>
                <a:gd name="connsiteX16" fmla="*/ 175296 w 844427"/>
                <a:gd name="connsiteY16" fmla="*/ 328613 h 359478"/>
                <a:gd name="connsiteX17" fmla="*/ 182440 w 844427"/>
                <a:gd name="connsiteY17" fmla="*/ 335756 h 359478"/>
                <a:gd name="connsiteX18" fmla="*/ 215777 w 844427"/>
                <a:gd name="connsiteY18" fmla="*/ 342900 h 359478"/>
                <a:gd name="connsiteX19" fmla="*/ 244352 w 844427"/>
                <a:gd name="connsiteY19" fmla="*/ 345281 h 359478"/>
                <a:gd name="connsiteX20" fmla="*/ 258640 w 844427"/>
                <a:gd name="connsiteY20" fmla="*/ 347663 h 359478"/>
                <a:gd name="connsiteX21" fmla="*/ 265783 w 844427"/>
                <a:gd name="connsiteY21" fmla="*/ 350044 h 359478"/>
                <a:gd name="connsiteX22" fmla="*/ 334840 w 844427"/>
                <a:gd name="connsiteY22" fmla="*/ 352425 h 359478"/>
                <a:gd name="connsiteX23" fmla="*/ 341983 w 844427"/>
                <a:gd name="connsiteY23" fmla="*/ 354806 h 359478"/>
                <a:gd name="connsiteX24" fmla="*/ 499146 w 844427"/>
                <a:gd name="connsiteY24" fmla="*/ 354806 h 359478"/>
                <a:gd name="connsiteX25" fmla="*/ 534865 w 844427"/>
                <a:gd name="connsiteY25" fmla="*/ 350044 h 359478"/>
                <a:gd name="connsiteX26" fmla="*/ 544390 w 844427"/>
                <a:gd name="connsiteY26" fmla="*/ 347663 h 359478"/>
                <a:gd name="connsiteX27" fmla="*/ 584871 w 844427"/>
                <a:gd name="connsiteY27" fmla="*/ 345281 h 359478"/>
                <a:gd name="connsiteX28" fmla="*/ 620590 w 844427"/>
                <a:gd name="connsiteY28" fmla="*/ 338138 h 359478"/>
                <a:gd name="connsiteX29" fmla="*/ 634877 w 844427"/>
                <a:gd name="connsiteY29" fmla="*/ 333375 h 359478"/>
                <a:gd name="connsiteX30" fmla="*/ 642021 w 844427"/>
                <a:gd name="connsiteY30" fmla="*/ 330994 h 359478"/>
                <a:gd name="connsiteX31" fmla="*/ 668215 w 844427"/>
                <a:gd name="connsiteY31" fmla="*/ 321469 h 359478"/>
                <a:gd name="connsiteX32" fmla="*/ 682502 w 844427"/>
                <a:gd name="connsiteY32" fmla="*/ 316706 h 359478"/>
                <a:gd name="connsiteX33" fmla="*/ 713458 w 844427"/>
                <a:gd name="connsiteY33" fmla="*/ 307181 h 359478"/>
                <a:gd name="connsiteX34" fmla="*/ 720602 w 844427"/>
                <a:gd name="connsiteY34" fmla="*/ 302419 h 359478"/>
                <a:gd name="connsiteX35" fmla="*/ 727746 w 844427"/>
                <a:gd name="connsiteY35" fmla="*/ 300038 h 359478"/>
                <a:gd name="connsiteX36" fmla="*/ 749177 w 844427"/>
                <a:gd name="connsiteY36" fmla="*/ 283369 h 359478"/>
                <a:gd name="connsiteX37" fmla="*/ 756321 w 844427"/>
                <a:gd name="connsiteY37" fmla="*/ 273844 h 359478"/>
                <a:gd name="connsiteX38" fmla="*/ 770608 w 844427"/>
                <a:gd name="connsiteY38" fmla="*/ 245269 h 359478"/>
                <a:gd name="connsiteX39" fmla="*/ 775371 w 844427"/>
                <a:gd name="connsiteY39" fmla="*/ 238125 h 359478"/>
                <a:gd name="connsiteX40" fmla="*/ 780133 w 844427"/>
                <a:gd name="connsiteY40" fmla="*/ 230981 h 359478"/>
                <a:gd name="connsiteX41" fmla="*/ 787277 w 844427"/>
                <a:gd name="connsiteY41" fmla="*/ 226219 h 359478"/>
                <a:gd name="connsiteX42" fmla="*/ 792040 w 844427"/>
                <a:gd name="connsiteY42" fmla="*/ 219075 h 359478"/>
                <a:gd name="connsiteX43" fmla="*/ 799183 w 844427"/>
                <a:gd name="connsiteY43" fmla="*/ 216694 h 359478"/>
                <a:gd name="connsiteX44" fmla="*/ 830140 w 844427"/>
                <a:gd name="connsiteY44" fmla="*/ 209550 h 359478"/>
                <a:gd name="connsiteX45" fmla="*/ 834902 w 844427"/>
                <a:gd name="connsiteY45" fmla="*/ 202406 h 359478"/>
                <a:gd name="connsiteX46" fmla="*/ 839665 w 844427"/>
                <a:gd name="connsiteY46" fmla="*/ 180975 h 359478"/>
                <a:gd name="connsiteX47" fmla="*/ 844427 w 844427"/>
                <a:gd name="connsiteY47" fmla="*/ 157163 h 359478"/>
                <a:gd name="connsiteX48" fmla="*/ 842046 w 844427"/>
                <a:gd name="connsiteY48" fmla="*/ 83344 h 359478"/>
                <a:gd name="connsiteX49" fmla="*/ 837283 w 844427"/>
                <a:gd name="connsiteY49" fmla="*/ 76200 h 359478"/>
                <a:gd name="connsiteX50" fmla="*/ 830140 w 844427"/>
                <a:gd name="connsiteY50" fmla="*/ 61913 h 359478"/>
                <a:gd name="connsiteX51" fmla="*/ 822996 w 844427"/>
                <a:gd name="connsiteY51" fmla="*/ 57150 h 359478"/>
                <a:gd name="connsiteX52" fmla="*/ 801565 w 844427"/>
                <a:gd name="connsiteY52" fmla="*/ 59531 h 359478"/>
                <a:gd name="connsiteX53" fmla="*/ 794421 w 844427"/>
                <a:gd name="connsiteY53" fmla="*/ 61913 h 359478"/>
                <a:gd name="connsiteX54" fmla="*/ 780133 w 844427"/>
                <a:gd name="connsiteY54" fmla="*/ 59531 h 359478"/>
                <a:gd name="connsiteX55" fmla="*/ 770608 w 844427"/>
                <a:gd name="connsiteY55" fmla="*/ 45244 h 359478"/>
                <a:gd name="connsiteX56" fmla="*/ 758702 w 844427"/>
                <a:gd name="connsiteY56" fmla="*/ 30956 h 359478"/>
                <a:gd name="connsiteX57" fmla="*/ 732508 w 844427"/>
                <a:gd name="connsiteY57" fmla="*/ 23813 h 359478"/>
                <a:gd name="connsiteX58" fmla="*/ 722983 w 844427"/>
                <a:gd name="connsiteY58" fmla="*/ 21431 h 359478"/>
                <a:gd name="connsiteX59" fmla="*/ 708696 w 844427"/>
                <a:gd name="connsiteY59" fmla="*/ 16669 h 359478"/>
                <a:gd name="connsiteX60" fmla="*/ 689646 w 844427"/>
                <a:gd name="connsiteY60" fmla="*/ 11906 h 359478"/>
                <a:gd name="connsiteX61" fmla="*/ 682502 w 844427"/>
                <a:gd name="connsiteY61" fmla="*/ 9525 h 359478"/>
                <a:gd name="connsiteX62" fmla="*/ 625352 w 844427"/>
                <a:gd name="connsiteY62" fmla="*/ 7144 h 359478"/>
                <a:gd name="connsiteX63" fmla="*/ 603921 w 844427"/>
                <a:gd name="connsiteY63" fmla="*/ 4763 h 359478"/>
                <a:gd name="connsiteX64" fmla="*/ 596777 w 844427"/>
                <a:gd name="connsiteY64" fmla="*/ 2381 h 359478"/>
                <a:gd name="connsiteX65" fmla="*/ 568202 w 844427"/>
                <a:gd name="connsiteY65" fmla="*/ 0 h 359478"/>
                <a:gd name="connsiteX66" fmla="*/ 358652 w 844427"/>
                <a:gd name="connsiteY66" fmla="*/ 2381 h 359478"/>
                <a:gd name="connsiteX67" fmla="*/ 327696 w 844427"/>
                <a:gd name="connsiteY67" fmla="*/ 7144 h 359478"/>
                <a:gd name="connsiteX68" fmla="*/ 308646 w 844427"/>
                <a:gd name="connsiteY68" fmla="*/ 11906 h 359478"/>
                <a:gd name="connsiteX69" fmla="*/ 261021 w 844427"/>
                <a:gd name="connsiteY69" fmla="*/ 19050 h 359478"/>
                <a:gd name="connsiteX70" fmla="*/ 237208 w 844427"/>
                <a:gd name="connsiteY70" fmla="*/ 23813 h 359478"/>
                <a:gd name="connsiteX71" fmla="*/ 227683 w 844427"/>
                <a:gd name="connsiteY71" fmla="*/ 28575 h 359478"/>
                <a:gd name="connsiteX72" fmla="*/ 206252 w 844427"/>
                <a:gd name="connsiteY72" fmla="*/ 35719 h 359478"/>
                <a:gd name="connsiteX73" fmla="*/ 191965 w 844427"/>
                <a:gd name="connsiteY73" fmla="*/ 40481 h 359478"/>
                <a:gd name="connsiteX74" fmla="*/ 182440 w 844427"/>
                <a:gd name="connsiteY74" fmla="*/ 42863 h 359478"/>
                <a:gd name="connsiteX75" fmla="*/ 165772 w 844427"/>
                <a:gd name="connsiteY75" fmla="*/ 54769 h 359478"/>
                <a:gd name="connsiteX76" fmla="*/ 134815 w 844427"/>
                <a:gd name="connsiteY76" fmla="*/ 61913 h 359478"/>
                <a:gd name="connsiteX77" fmla="*/ 132434 w 844427"/>
                <a:gd name="connsiteY77" fmla="*/ 69056 h 359478"/>
                <a:gd name="connsiteX78" fmla="*/ 108621 w 844427"/>
                <a:gd name="connsiteY78" fmla="*/ 69056 h 359478"/>
                <a:gd name="connsiteX79" fmla="*/ 89571 w 844427"/>
                <a:gd name="connsiteY79" fmla="*/ 78581 h 359478"/>
                <a:gd name="connsiteX80" fmla="*/ 77665 w 844427"/>
                <a:gd name="connsiteY80" fmla="*/ 80963 h 359478"/>
                <a:gd name="connsiteX81" fmla="*/ 65758 w 844427"/>
                <a:gd name="connsiteY81" fmla="*/ 85725 h 359478"/>
                <a:gd name="connsiteX82" fmla="*/ 51471 w 844427"/>
                <a:gd name="connsiteY82" fmla="*/ 90488 h 359478"/>
                <a:gd name="connsiteX83" fmla="*/ 6227 w 844427"/>
                <a:gd name="connsiteY83" fmla="*/ 92869 h 359478"/>
                <a:gd name="connsiteX84" fmla="*/ 8609 w 844427"/>
                <a:gd name="connsiteY84" fmla="*/ 135732 h 359478"/>
                <a:gd name="connsiteX0" fmla="*/ 8609 w 844427"/>
                <a:gd name="connsiteY0" fmla="*/ 135732 h 359478"/>
                <a:gd name="connsiteX1" fmla="*/ 46708 w 844427"/>
                <a:gd name="connsiteY1" fmla="*/ 140494 h 359478"/>
                <a:gd name="connsiteX2" fmla="*/ 49090 w 844427"/>
                <a:gd name="connsiteY2" fmla="*/ 150019 h 359478"/>
                <a:gd name="connsiteX3" fmla="*/ 53852 w 844427"/>
                <a:gd name="connsiteY3" fmla="*/ 157163 h 359478"/>
                <a:gd name="connsiteX4" fmla="*/ 56233 w 844427"/>
                <a:gd name="connsiteY4" fmla="*/ 164306 h 359478"/>
                <a:gd name="connsiteX5" fmla="*/ 65758 w 844427"/>
                <a:gd name="connsiteY5" fmla="*/ 180975 h 359478"/>
                <a:gd name="connsiteX6" fmla="*/ 75283 w 844427"/>
                <a:gd name="connsiteY6" fmla="*/ 207169 h 359478"/>
                <a:gd name="connsiteX7" fmla="*/ 77665 w 844427"/>
                <a:gd name="connsiteY7" fmla="*/ 214313 h 359478"/>
                <a:gd name="connsiteX8" fmla="*/ 80046 w 844427"/>
                <a:gd name="connsiteY8" fmla="*/ 221456 h 359478"/>
                <a:gd name="connsiteX9" fmla="*/ 84808 w 844427"/>
                <a:gd name="connsiteY9" fmla="*/ 245269 h 359478"/>
                <a:gd name="connsiteX10" fmla="*/ 108620 w 844427"/>
                <a:gd name="connsiteY10" fmla="*/ 264319 h 359478"/>
                <a:gd name="connsiteX11" fmla="*/ 122908 w 844427"/>
                <a:gd name="connsiteY11" fmla="*/ 288131 h 359478"/>
                <a:gd name="connsiteX12" fmla="*/ 132433 w 844427"/>
                <a:gd name="connsiteY12" fmla="*/ 300038 h 359478"/>
                <a:gd name="connsiteX13" fmla="*/ 137196 w 844427"/>
                <a:gd name="connsiteY13" fmla="*/ 307181 h 359478"/>
                <a:gd name="connsiteX14" fmla="*/ 153865 w 844427"/>
                <a:gd name="connsiteY14" fmla="*/ 314325 h 359478"/>
                <a:gd name="connsiteX15" fmla="*/ 168152 w 844427"/>
                <a:gd name="connsiteY15" fmla="*/ 323850 h 359478"/>
                <a:gd name="connsiteX16" fmla="*/ 175296 w 844427"/>
                <a:gd name="connsiteY16" fmla="*/ 328613 h 359478"/>
                <a:gd name="connsiteX17" fmla="*/ 182440 w 844427"/>
                <a:gd name="connsiteY17" fmla="*/ 335756 h 359478"/>
                <a:gd name="connsiteX18" fmla="*/ 215777 w 844427"/>
                <a:gd name="connsiteY18" fmla="*/ 342900 h 359478"/>
                <a:gd name="connsiteX19" fmla="*/ 244352 w 844427"/>
                <a:gd name="connsiteY19" fmla="*/ 345281 h 359478"/>
                <a:gd name="connsiteX20" fmla="*/ 258640 w 844427"/>
                <a:gd name="connsiteY20" fmla="*/ 347663 h 359478"/>
                <a:gd name="connsiteX21" fmla="*/ 265783 w 844427"/>
                <a:gd name="connsiteY21" fmla="*/ 350044 h 359478"/>
                <a:gd name="connsiteX22" fmla="*/ 334840 w 844427"/>
                <a:gd name="connsiteY22" fmla="*/ 352425 h 359478"/>
                <a:gd name="connsiteX23" fmla="*/ 341983 w 844427"/>
                <a:gd name="connsiteY23" fmla="*/ 354806 h 359478"/>
                <a:gd name="connsiteX24" fmla="*/ 499146 w 844427"/>
                <a:gd name="connsiteY24" fmla="*/ 354806 h 359478"/>
                <a:gd name="connsiteX25" fmla="*/ 534865 w 844427"/>
                <a:gd name="connsiteY25" fmla="*/ 350044 h 359478"/>
                <a:gd name="connsiteX26" fmla="*/ 543358 w 844427"/>
                <a:gd name="connsiteY26" fmla="*/ 350759 h 359478"/>
                <a:gd name="connsiteX27" fmla="*/ 584871 w 844427"/>
                <a:gd name="connsiteY27" fmla="*/ 345281 h 359478"/>
                <a:gd name="connsiteX28" fmla="*/ 620590 w 844427"/>
                <a:gd name="connsiteY28" fmla="*/ 338138 h 359478"/>
                <a:gd name="connsiteX29" fmla="*/ 634877 w 844427"/>
                <a:gd name="connsiteY29" fmla="*/ 333375 h 359478"/>
                <a:gd name="connsiteX30" fmla="*/ 642021 w 844427"/>
                <a:gd name="connsiteY30" fmla="*/ 330994 h 359478"/>
                <a:gd name="connsiteX31" fmla="*/ 668215 w 844427"/>
                <a:gd name="connsiteY31" fmla="*/ 321469 h 359478"/>
                <a:gd name="connsiteX32" fmla="*/ 682502 w 844427"/>
                <a:gd name="connsiteY32" fmla="*/ 316706 h 359478"/>
                <a:gd name="connsiteX33" fmla="*/ 713458 w 844427"/>
                <a:gd name="connsiteY33" fmla="*/ 307181 h 359478"/>
                <a:gd name="connsiteX34" fmla="*/ 720602 w 844427"/>
                <a:gd name="connsiteY34" fmla="*/ 302419 h 359478"/>
                <a:gd name="connsiteX35" fmla="*/ 727746 w 844427"/>
                <a:gd name="connsiteY35" fmla="*/ 300038 h 359478"/>
                <a:gd name="connsiteX36" fmla="*/ 749177 w 844427"/>
                <a:gd name="connsiteY36" fmla="*/ 283369 h 359478"/>
                <a:gd name="connsiteX37" fmla="*/ 756321 w 844427"/>
                <a:gd name="connsiteY37" fmla="*/ 273844 h 359478"/>
                <a:gd name="connsiteX38" fmla="*/ 770608 w 844427"/>
                <a:gd name="connsiteY38" fmla="*/ 245269 h 359478"/>
                <a:gd name="connsiteX39" fmla="*/ 775371 w 844427"/>
                <a:gd name="connsiteY39" fmla="*/ 238125 h 359478"/>
                <a:gd name="connsiteX40" fmla="*/ 780133 w 844427"/>
                <a:gd name="connsiteY40" fmla="*/ 230981 h 359478"/>
                <a:gd name="connsiteX41" fmla="*/ 787277 w 844427"/>
                <a:gd name="connsiteY41" fmla="*/ 226219 h 359478"/>
                <a:gd name="connsiteX42" fmla="*/ 792040 w 844427"/>
                <a:gd name="connsiteY42" fmla="*/ 219075 h 359478"/>
                <a:gd name="connsiteX43" fmla="*/ 799183 w 844427"/>
                <a:gd name="connsiteY43" fmla="*/ 216694 h 359478"/>
                <a:gd name="connsiteX44" fmla="*/ 830140 w 844427"/>
                <a:gd name="connsiteY44" fmla="*/ 209550 h 359478"/>
                <a:gd name="connsiteX45" fmla="*/ 834902 w 844427"/>
                <a:gd name="connsiteY45" fmla="*/ 202406 h 359478"/>
                <a:gd name="connsiteX46" fmla="*/ 839665 w 844427"/>
                <a:gd name="connsiteY46" fmla="*/ 180975 h 359478"/>
                <a:gd name="connsiteX47" fmla="*/ 844427 w 844427"/>
                <a:gd name="connsiteY47" fmla="*/ 157163 h 359478"/>
                <a:gd name="connsiteX48" fmla="*/ 842046 w 844427"/>
                <a:gd name="connsiteY48" fmla="*/ 83344 h 359478"/>
                <a:gd name="connsiteX49" fmla="*/ 837283 w 844427"/>
                <a:gd name="connsiteY49" fmla="*/ 76200 h 359478"/>
                <a:gd name="connsiteX50" fmla="*/ 830140 w 844427"/>
                <a:gd name="connsiteY50" fmla="*/ 61913 h 359478"/>
                <a:gd name="connsiteX51" fmla="*/ 822996 w 844427"/>
                <a:gd name="connsiteY51" fmla="*/ 57150 h 359478"/>
                <a:gd name="connsiteX52" fmla="*/ 801565 w 844427"/>
                <a:gd name="connsiteY52" fmla="*/ 59531 h 359478"/>
                <a:gd name="connsiteX53" fmla="*/ 794421 w 844427"/>
                <a:gd name="connsiteY53" fmla="*/ 61913 h 359478"/>
                <a:gd name="connsiteX54" fmla="*/ 780133 w 844427"/>
                <a:gd name="connsiteY54" fmla="*/ 59531 h 359478"/>
                <a:gd name="connsiteX55" fmla="*/ 770608 w 844427"/>
                <a:gd name="connsiteY55" fmla="*/ 45244 h 359478"/>
                <a:gd name="connsiteX56" fmla="*/ 758702 w 844427"/>
                <a:gd name="connsiteY56" fmla="*/ 30956 h 359478"/>
                <a:gd name="connsiteX57" fmla="*/ 732508 w 844427"/>
                <a:gd name="connsiteY57" fmla="*/ 23813 h 359478"/>
                <a:gd name="connsiteX58" fmla="*/ 722983 w 844427"/>
                <a:gd name="connsiteY58" fmla="*/ 21431 h 359478"/>
                <a:gd name="connsiteX59" fmla="*/ 708696 w 844427"/>
                <a:gd name="connsiteY59" fmla="*/ 16669 h 359478"/>
                <a:gd name="connsiteX60" fmla="*/ 689646 w 844427"/>
                <a:gd name="connsiteY60" fmla="*/ 11906 h 359478"/>
                <a:gd name="connsiteX61" fmla="*/ 682502 w 844427"/>
                <a:gd name="connsiteY61" fmla="*/ 9525 h 359478"/>
                <a:gd name="connsiteX62" fmla="*/ 625352 w 844427"/>
                <a:gd name="connsiteY62" fmla="*/ 7144 h 359478"/>
                <a:gd name="connsiteX63" fmla="*/ 603921 w 844427"/>
                <a:gd name="connsiteY63" fmla="*/ 4763 h 359478"/>
                <a:gd name="connsiteX64" fmla="*/ 596777 w 844427"/>
                <a:gd name="connsiteY64" fmla="*/ 2381 h 359478"/>
                <a:gd name="connsiteX65" fmla="*/ 568202 w 844427"/>
                <a:gd name="connsiteY65" fmla="*/ 0 h 359478"/>
                <a:gd name="connsiteX66" fmla="*/ 358652 w 844427"/>
                <a:gd name="connsiteY66" fmla="*/ 2381 h 359478"/>
                <a:gd name="connsiteX67" fmla="*/ 327696 w 844427"/>
                <a:gd name="connsiteY67" fmla="*/ 7144 h 359478"/>
                <a:gd name="connsiteX68" fmla="*/ 308646 w 844427"/>
                <a:gd name="connsiteY68" fmla="*/ 11906 h 359478"/>
                <a:gd name="connsiteX69" fmla="*/ 261021 w 844427"/>
                <a:gd name="connsiteY69" fmla="*/ 19050 h 359478"/>
                <a:gd name="connsiteX70" fmla="*/ 237208 w 844427"/>
                <a:gd name="connsiteY70" fmla="*/ 23813 h 359478"/>
                <a:gd name="connsiteX71" fmla="*/ 227683 w 844427"/>
                <a:gd name="connsiteY71" fmla="*/ 28575 h 359478"/>
                <a:gd name="connsiteX72" fmla="*/ 206252 w 844427"/>
                <a:gd name="connsiteY72" fmla="*/ 35719 h 359478"/>
                <a:gd name="connsiteX73" fmla="*/ 191965 w 844427"/>
                <a:gd name="connsiteY73" fmla="*/ 40481 h 359478"/>
                <a:gd name="connsiteX74" fmla="*/ 182440 w 844427"/>
                <a:gd name="connsiteY74" fmla="*/ 42863 h 359478"/>
                <a:gd name="connsiteX75" fmla="*/ 165772 w 844427"/>
                <a:gd name="connsiteY75" fmla="*/ 54769 h 359478"/>
                <a:gd name="connsiteX76" fmla="*/ 134815 w 844427"/>
                <a:gd name="connsiteY76" fmla="*/ 61913 h 359478"/>
                <a:gd name="connsiteX77" fmla="*/ 132434 w 844427"/>
                <a:gd name="connsiteY77" fmla="*/ 69056 h 359478"/>
                <a:gd name="connsiteX78" fmla="*/ 108621 w 844427"/>
                <a:gd name="connsiteY78" fmla="*/ 69056 h 359478"/>
                <a:gd name="connsiteX79" fmla="*/ 89571 w 844427"/>
                <a:gd name="connsiteY79" fmla="*/ 78581 h 359478"/>
                <a:gd name="connsiteX80" fmla="*/ 77665 w 844427"/>
                <a:gd name="connsiteY80" fmla="*/ 80963 h 359478"/>
                <a:gd name="connsiteX81" fmla="*/ 65758 w 844427"/>
                <a:gd name="connsiteY81" fmla="*/ 85725 h 359478"/>
                <a:gd name="connsiteX82" fmla="*/ 51471 w 844427"/>
                <a:gd name="connsiteY82" fmla="*/ 90488 h 359478"/>
                <a:gd name="connsiteX83" fmla="*/ 6227 w 844427"/>
                <a:gd name="connsiteY83" fmla="*/ 92869 h 359478"/>
                <a:gd name="connsiteX84" fmla="*/ 8609 w 844427"/>
                <a:gd name="connsiteY84" fmla="*/ 135732 h 359478"/>
                <a:gd name="connsiteX0" fmla="*/ 8609 w 844427"/>
                <a:gd name="connsiteY0" fmla="*/ 135732 h 359478"/>
                <a:gd name="connsiteX1" fmla="*/ 46708 w 844427"/>
                <a:gd name="connsiteY1" fmla="*/ 140494 h 359478"/>
                <a:gd name="connsiteX2" fmla="*/ 49090 w 844427"/>
                <a:gd name="connsiteY2" fmla="*/ 150019 h 359478"/>
                <a:gd name="connsiteX3" fmla="*/ 53852 w 844427"/>
                <a:gd name="connsiteY3" fmla="*/ 157163 h 359478"/>
                <a:gd name="connsiteX4" fmla="*/ 56233 w 844427"/>
                <a:gd name="connsiteY4" fmla="*/ 164306 h 359478"/>
                <a:gd name="connsiteX5" fmla="*/ 65758 w 844427"/>
                <a:gd name="connsiteY5" fmla="*/ 180975 h 359478"/>
                <a:gd name="connsiteX6" fmla="*/ 75283 w 844427"/>
                <a:gd name="connsiteY6" fmla="*/ 207169 h 359478"/>
                <a:gd name="connsiteX7" fmla="*/ 77665 w 844427"/>
                <a:gd name="connsiteY7" fmla="*/ 214313 h 359478"/>
                <a:gd name="connsiteX8" fmla="*/ 80046 w 844427"/>
                <a:gd name="connsiteY8" fmla="*/ 221456 h 359478"/>
                <a:gd name="connsiteX9" fmla="*/ 84808 w 844427"/>
                <a:gd name="connsiteY9" fmla="*/ 245269 h 359478"/>
                <a:gd name="connsiteX10" fmla="*/ 108620 w 844427"/>
                <a:gd name="connsiteY10" fmla="*/ 264319 h 359478"/>
                <a:gd name="connsiteX11" fmla="*/ 122908 w 844427"/>
                <a:gd name="connsiteY11" fmla="*/ 288131 h 359478"/>
                <a:gd name="connsiteX12" fmla="*/ 132433 w 844427"/>
                <a:gd name="connsiteY12" fmla="*/ 300038 h 359478"/>
                <a:gd name="connsiteX13" fmla="*/ 137196 w 844427"/>
                <a:gd name="connsiteY13" fmla="*/ 307181 h 359478"/>
                <a:gd name="connsiteX14" fmla="*/ 153865 w 844427"/>
                <a:gd name="connsiteY14" fmla="*/ 314325 h 359478"/>
                <a:gd name="connsiteX15" fmla="*/ 168152 w 844427"/>
                <a:gd name="connsiteY15" fmla="*/ 323850 h 359478"/>
                <a:gd name="connsiteX16" fmla="*/ 175296 w 844427"/>
                <a:gd name="connsiteY16" fmla="*/ 328613 h 359478"/>
                <a:gd name="connsiteX17" fmla="*/ 182440 w 844427"/>
                <a:gd name="connsiteY17" fmla="*/ 335756 h 359478"/>
                <a:gd name="connsiteX18" fmla="*/ 215777 w 844427"/>
                <a:gd name="connsiteY18" fmla="*/ 342900 h 359478"/>
                <a:gd name="connsiteX19" fmla="*/ 244352 w 844427"/>
                <a:gd name="connsiteY19" fmla="*/ 345281 h 359478"/>
                <a:gd name="connsiteX20" fmla="*/ 258640 w 844427"/>
                <a:gd name="connsiteY20" fmla="*/ 347663 h 359478"/>
                <a:gd name="connsiteX21" fmla="*/ 265783 w 844427"/>
                <a:gd name="connsiteY21" fmla="*/ 350044 h 359478"/>
                <a:gd name="connsiteX22" fmla="*/ 334840 w 844427"/>
                <a:gd name="connsiteY22" fmla="*/ 352425 h 359478"/>
                <a:gd name="connsiteX23" fmla="*/ 341983 w 844427"/>
                <a:gd name="connsiteY23" fmla="*/ 354806 h 359478"/>
                <a:gd name="connsiteX24" fmla="*/ 499146 w 844427"/>
                <a:gd name="connsiteY24" fmla="*/ 354806 h 359478"/>
                <a:gd name="connsiteX25" fmla="*/ 543358 w 844427"/>
                <a:gd name="connsiteY25" fmla="*/ 350759 h 359478"/>
                <a:gd name="connsiteX26" fmla="*/ 584871 w 844427"/>
                <a:gd name="connsiteY26" fmla="*/ 345281 h 359478"/>
                <a:gd name="connsiteX27" fmla="*/ 620590 w 844427"/>
                <a:gd name="connsiteY27" fmla="*/ 338138 h 359478"/>
                <a:gd name="connsiteX28" fmla="*/ 634877 w 844427"/>
                <a:gd name="connsiteY28" fmla="*/ 333375 h 359478"/>
                <a:gd name="connsiteX29" fmla="*/ 642021 w 844427"/>
                <a:gd name="connsiteY29" fmla="*/ 330994 h 359478"/>
                <a:gd name="connsiteX30" fmla="*/ 668215 w 844427"/>
                <a:gd name="connsiteY30" fmla="*/ 321469 h 359478"/>
                <a:gd name="connsiteX31" fmla="*/ 682502 w 844427"/>
                <a:gd name="connsiteY31" fmla="*/ 316706 h 359478"/>
                <a:gd name="connsiteX32" fmla="*/ 713458 w 844427"/>
                <a:gd name="connsiteY32" fmla="*/ 307181 h 359478"/>
                <a:gd name="connsiteX33" fmla="*/ 720602 w 844427"/>
                <a:gd name="connsiteY33" fmla="*/ 302419 h 359478"/>
                <a:gd name="connsiteX34" fmla="*/ 727746 w 844427"/>
                <a:gd name="connsiteY34" fmla="*/ 300038 h 359478"/>
                <a:gd name="connsiteX35" fmla="*/ 749177 w 844427"/>
                <a:gd name="connsiteY35" fmla="*/ 283369 h 359478"/>
                <a:gd name="connsiteX36" fmla="*/ 756321 w 844427"/>
                <a:gd name="connsiteY36" fmla="*/ 273844 h 359478"/>
                <a:gd name="connsiteX37" fmla="*/ 770608 w 844427"/>
                <a:gd name="connsiteY37" fmla="*/ 245269 h 359478"/>
                <a:gd name="connsiteX38" fmla="*/ 775371 w 844427"/>
                <a:gd name="connsiteY38" fmla="*/ 238125 h 359478"/>
                <a:gd name="connsiteX39" fmla="*/ 780133 w 844427"/>
                <a:gd name="connsiteY39" fmla="*/ 230981 h 359478"/>
                <a:gd name="connsiteX40" fmla="*/ 787277 w 844427"/>
                <a:gd name="connsiteY40" fmla="*/ 226219 h 359478"/>
                <a:gd name="connsiteX41" fmla="*/ 792040 w 844427"/>
                <a:gd name="connsiteY41" fmla="*/ 219075 h 359478"/>
                <a:gd name="connsiteX42" fmla="*/ 799183 w 844427"/>
                <a:gd name="connsiteY42" fmla="*/ 216694 h 359478"/>
                <a:gd name="connsiteX43" fmla="*/ 830140 w 844427"/>
                <a:gd name="connsiteY43" fmla="*/ 209550 h 359478"/>
                <a:gd name="connsiteX44" fmla="*/ 834902 w 844427"/>
                <a:gd name="connsiteY44" fmla="*/ 202406 h 359478"/>
                <a:gd name="connsiteX45" fmla="*/ 839665 w 844427"/>
                <a:gd name="connsiteY45" fmla="*/ 180975 h 359478"/>
                <a:gd name="connsiteX46" fmla="*/ 844427 w 844427"/>
                <a:gd name="connsiteY46" fmla="*/ 157163 h 359478"/>
                <a:gd name="connsiteX47" fmla="*/ 842046 w 844427"/>
                <a:gd name="connsiteY47" fmla="*/ 83344 h 359478"/>
                <a:gd name="connsiteX48" fmla="*/ 837283 w 844427"/>
                <a:gd name="connsiteY48" fmla="*/ 76200 h 359478"/>
                <a:gd name="connsiteX49" fmla="*/ 830140 w 844427"/>
                <a:gd name="connsiteY49" fmla="*/ 61913 h 359478"/>
                <a:gd name="connsiteX50" fmla="*/ 822996 w 844427"/>
                <a:gd name="connsiteY50" fmla="*/ 57150 h 359478"/>
                <a:gd name="connsiteX51" fmla="*/ 801565 w 844427"/>
                <a:gd name="connsiteY51" fmla="*/ 59531 h 359478"/>
                <a:gd name="connsiteX52" fmla="*/ 794421 w 844427"/>
                <a:gd name="connsiteY52" fmla="*/ 61913 h 359478"/>
                <a:gd name="connsiteX53" fmla="*/ 780133 w 844427"/>
                <a:gd name="connsiteY53" fmla="*/ 59531 h 359478"/>
                <a:gd name="connsiteX54" fmla="*/ 770608 w 844427"/>
                <a:gd name="connsiteY54" fmla="*/ 45244 h 359478"/>
                <a:gd name="connsiteX55" fmla="*/ 758702 w 844427"/>
                <a:gd name="connsiteY55" fmla="*/ 30956 h 359478"/>
                <a:gd name="connsiteX56" fmla="*/ 732508 w 844427"/>
                <a:gd name="connsiteY56" fmla="*/ 23813 h 359478"/>
                <a:gd name="connsiteX57" fmla="*/ 722983 w 844427"/>
                <a:gd name="connsiteY57" fmla="*/ 21431 h 359478"/>
                <a:gd name="connsiteX58" fmla="*/ 708696 w 844427"/>
                <a:gd name="connsiteY58" fmla="*/ 16669 h 359478"/>
                <a:gd name="connsiteX59" fmla="*/ 689646 w 844427"/>
                <a:gd name="connsiteY59" fmla="*/ 11906 h 359478"/>
                <a:gd name="connsiteX60" fmla="*/ 682502 w 844427"/>
                <a:gd name="connsiteY60" fmla="*/ 9525 h 359478"/>
                <a:gd name="connsiteX61" fmla="*/ 625352 w 844427"/>
                <a:gd name="connsiteY61" fmla="*/ 7144 h 359478"/>
                <a:gd name="connsiteX62" fmla="*/ 603921 w 844427"/>
                <a:gd name="connsiteY62" fmla="*/ 4763 h 359478"/>
                <a:gd name="connsiteX63" fmla="*/ 596777 w 844427"/>
                <a:gd name="connsiteY63" fmla="*/ 2381 h 359478"/>
                <a:gd name="connsiteX64" fmla="*/ 568202 w 844427"/>
                <a:gd name="connsiteY64" fmla="*/ 0 h 359478"/>
                <a:gd name="connsiteX65" fmla="*/ 358652 w 844427"/>
                <a:gd name="connsiteY65" fmla="*/ 2381 h 359478"/>
                <a:gd name="connsiteX66" fmla="*/ 327696 w 844427"/>
                <a:gd name="connsiteY66" fmla="*/ 7144 h 359478"/>
                <a:gd name="connsiteX67" fmla="*/ 308646 w 844427"/>
                <a:gd name="connsiteY67" fmla="*/ 11906 h 359478"/>
                <a:gd name="connsiteX68" fmla="*/ 261021 w 844427"/>
                <a:gd name="connsiteY68" fmla="*/ 19050 h 359478"/>
                <a:gd name="connsiteX69" fmla="*/ 237208 w 844427"/>
                <a:gd name="connsiteY69" fmla="*/ 23813 h 359478"/>
                <a:gd name="connsiteX70" fmla="*/ 227683 w 844427"/>
                <a:gd name="connsiteY70" fmla="*/ 28575 h 359478"/>
                <a:gd name="connsiteX71" fmla="*/ 206252 w 844427"/>
                <a:gd name="connsiteY71" fmla="*/ 35719 h 359478"/>
                <a:gd name="connsiteX72" fmla="*/ 191965 w 844427"/>
                <a:gd name="connsiteY72" fmla="*/ 40481 h 359478"/>
                <a:gd name="connsiteX73" fmla="*/ 182440 w 844427"/>
                <a:gd name="connsiteY73" fmla="*/ 42863 h 359478"/>
                <a:gd name="connsiteX74" fmla="*/ 165772 w 844427"/>
                <a:gd name="connsiteY74" fmla="*/ 54769 h 359478"/>
                <a:gd name="connsiteX75" fmla="*/ 134815 w 844427"/>
                <a:gd name="connsiteY75" fmla="*/ 61913 h 359478"/>
                <a:gd name="connsiteX76" fmla="*/ 132434 w 844427"/>
                <a:gd name="connsiteY76" fmla="*/ 69056 h 359478"/>
                <a:gd name="connsiteX77" fmla="*/ 108621 w 844427"/>
                <a:gd name="connsiteY77" fmla="*/ 69056 h 359478"/>
                <a:gd name="connsiteX78" fmla="*/ 89571 w 844427"/>
                <a:gd name="connsiteY78" fmla="*/ 78581 h 359478"/>
                <a:gd name="connsiteX79" fmla="*/ 77665 w 844427"/>
                <a:gd name="connsiteY79" fmla="*/ 80963 h 359478"/>
                <a:gd name="connsiteX80" fmla="*/ 65758 w 844427"/>
                <a:gd name="connsiteY80" fmla="*/ 85725 h 359478"/>
                <a:gd name="connsiteX81" fmla="*/ 51471 w 844427"/>
                <a:gd name="connsiteY81" fmla="*/ 90488 h 359478"/>
                <a:gd name="connsiteX82" fmla="*/ 6227 w 844427"/>
                <a:gd name="connsiteY82" fmla="*/ 92869 h 359478"/>
                <a:gd name="connsiteX83" fmla="*/ 8609 w 844427"/>
                <a:gd name="connsiteY83" fmla="*/ 135732 h 359478"/>
                <a:gd name="connsiteX0" fmla="*/ 8609 w 844427"/>
                <a:gd name="connsiteY0" fmla="*/ 135732 h 355187"/>
                <a:gd name="connsiteX1" fmla="*/ 46708 w 844427"/>
                <a:gd name="connsiteY1" fmla="*/ 140494 h 355187"/>
                <a:gd name="connsiteX2" fmla="*/ 49090 w 844427"/>
                <a:gd name="connsiteY2" fmla="*/ 150019 h 355187"/>
                <a:gd name="connsiteX3" fmla="*/ 53852 w 844427"/>
                <a:gd name="connsiteY3" fmla="*/ 157163 h 355187"/>
                <a:gd name="connsiteX4" fmla="*/ 56233 w 844427"/>
                <a:gd name="connsiteY4" fmla="*/ 164306 h 355187"/>
                <a:gd name="connsiteX5" fmla="*/ 65758 w 844427"/>
                <a:gd name="connsiteY5" fmla="*/ 180975 h 355187"/>
                <a:gd name="connsiteX6" fmla="*/ 75283 w 844427"/>
                <a:gd name="connsiteY6" fmla="*/ 207169 h 355187"/>
                <a:gd name="connsiteX7" fmla="*/ 77665 w 844427"/>
                <a:gd name="connsiteY7" fmla="*/ 214313 h 355187"/>
                <a:gd name="connsiteX8" fmla="*/ 80046 w 844427"/>
                <a:gd name="connsiteY8" fmla="*/ 221456 h 355187"/>
                <a:gd name="connsiteX9" fmla="*/ 84808 w 844427"/>
                <a:gd name="connsiteY9" fmla="*/ 245269 h 355187"/>
                <a:gd name="connsiteX10" fmla="*/ 108620 w 844427"/>
                <a:gd name="connsiteY10" fmla="*/ 264319 h 355187"/>
                <a:gd name="connsiteX11" fmla="*/ 122908 w 844427"/>
                <a:gd name="connsiteY11" fmla="*/ 288131 h 355187"/>
                <a:gd name="connsiteX12" fmla="*/ 132433 w 844427"/>
                <a:gd name="connsiteY12" fmla="*/ 300038 h 355187"/>
                <a:gd name="connsiteX13" fmla="*/ 137196 w 844427"/>
                <a:gd name="connsiteY13" fmla="*/ 307181 h 355187"/>
                <a:gd name="connsiteX14" fmla="*/ 153865 w 844427"/>
                <a:gd name="connsiteY14" fmla="*/ 314325 h 355187"/>
                <a:gd name="connsiteX15" fmla="*/ 168152 w 844427"/>
                <a:gd name="connsiteY15" fmla="*/ 323850 h 355187"/>
                <a:gd name="connsiteX16" fmla="*/ 175296 w 844427"/>
                <a:gd name="connsiteY16" fmla="*/ 328613 h 355187"/>
                <a:gd name="connsiteX17" fmla="*/ 182440 w 844427"/>
                <a:gd name="connsiteY17" fmla="*/ 335756 h 355187"/>
                <a:gd name="connsiteX18" fmla="*/ 215777 w 844427"/>
                <a:gd name="connsiteY18" fmla="*/ 342900 h 355187"/>
                <a:gd name="connsiteX19" fmla="*/ 244352 w 844427"/>
                <a:gd name="connsiteY19" fmla="*/ 345281 h 355187"/>
                <a:gd name="connsiteX20" fmla="*/ 258640 w 844427"/>
                <a:gd name="connsiteY20" fmla="*/ 347663 h 355187"/>
                <a:gd name="connsiteX21" fmla="*/ 265783 w 844427"/>
                <a:gd name="connsiteY21" fmla="*/ 350044 h 355187"/>
                <a:gd name="connsiteX22" fmla="*/ 341983 w 844427"/>
                <a:gd name="connsiteY22" fmla="*/ 354806 h 355187"/>
                <a:gd name="connsiteX23" fmla="*/ 499146 w 844427"/>
                <a:gd name="connsiteY23" fmla="*/ 354806 h 355187"/>
                <a:gd name="connsiteX24" fmla="*/ 543358 w 844427"/>
                <a:gd name="connsiteY24" fmla="*/ 350759 h 355187"/>
                <a:gd name="connsiteX25" fmla="*/ 584871 w 844427"/>
                <a:gd name="connsiteY25" fmla="*/ 345281 h 355187"/>
                <a:gd name="connsiteX26" fmla="*/ 620590 w 844427"/>
                <a:gd name="connsiteY26" fmla="*/ 338138 h 355187"/>
                <a:gd name="connsiteX27" fmla="*/ 634877 w 844427"/>
                <a:gd name="connsiteY27" fmla="*/ 333375 h 355187"/>
                <a:gd name="connsiteX28" fmla="*/ 642021 w 844427"/>
                <a:gd name="connsiteY28" fmla="*/ 330994 h 355187"/>
                <a:gd name="connsiteX29" fmla="*/ 668215 w 844427"/>
                <a:gd name="connsiteY29" fmla="*/ 321469 h 355187"/>
                <a:gd name="connsiteX30" fmla="*/ 682502 w 844427"/>
                <a:gd name="connsiteY30" fmla="*/ 316706 h 355187"/>
                <a:gd name="connsiteX31" fmla="*/ 713458 w 844427"/>
                <a:gd name="connsiteY31" fmla="*/ 307181 h 355187"/>
                <a:gd name="connsiteX32" fmla="*/ 720602 w 844427"/>
                <a:gd name="connsiteY32" fmla="*/ 302419 h 355187"/>
                <a:gd name="connsiteX33" fmla="*/ 727746 w 844427"/>
                <a:gd name="connsiteY33" fmla="*/ 300038 h 355187"/>
                <a:gd name="connsiteX34" fmla="*/ 749177 w 844427"/>
                <a:gd name="connsiteY34" fmla="*/ 283369 h 355187"/>
                <a:gd name="connsiteX35" fmla="*/ 756321 w 844427"/>
                <a:gd name="connsiteY35" fmla="*/ 273844 h 355187"/>
                <a:gd name="connsiteX36" fmla="*/ 770608 w 844427"/>
                <a:gd name="connsiteY36" fmla="*/ 245269 h 355187"/>
                <a:gd name="connsiteX37" fmla="*/ 775371 w 844427"/>
                <a:gd name="connsiteY37" fmla="*/ 238125 h 355187"/>
                <a:gd name="connsiteX38" fmla="*/ 780133 w 844427"/>
                <a:gd name="connsiteY38" fmla="*/ 230981 h 355187"/>
                <a:gd name="connsiteX39" fmla="*/ 787277 w 844427"/>
                <a:gd name="connsiteY39" fmla="*/ 226219 h 355187"/>
                <a:gd name="connsiteX40" fmla="*/ 792040 w 844427"/>
                <a:gd name="connsiteY40" fmla="*/ 219075 h 355187"/>
                <a:gd name="connsiteX41" fmla="*/ 799183 w 844427"/>
                <a:gd name="connsiteY41" fmla="*/ 216694 h 355187"/>
                <a:gd name="connsiteX42" fmla="*/ 830140 w 844427"/>
                <a:gd name="connsiteY42" fmla="*/ 209550 h 355187"/>
                <a:gd name="connsiteX43" fmla="*/ 834902 w 844427"/>
                <a:gd name="connsiteY43" fmla="*/ 202406 h 355187"/>
                <a:gd name="connsiteX44" fmla="*/ 839665 w 844427"/>
                <a:gd name="connsiteY44" fmla="*/ 180975 h 355187"/>
                <a:gd name="connsiteX45" fmla="*/ 844427 w 844427"/>
                <a:gd name="connsiteY45" fmla="*/ 157163 h 355187"/>
                <a:gd name="connsiteX46" fmla="*/ 842046 w 844427"/>
                <a:gd name="connsiteY46" fmla="*/ 83344 h 355187"/>
                <a:gd name="connsiteX47" fmla="*/ 837283 w 844427"/>
                <a:gd name="connsiteY47" fmla="*/ 76200 h 355187"/>
                <a:gd name="connsiteX48" fmla="*/ 830140 w 844427"/>
                <a:gd name="connsiteY48" fmla="*/ 61913 h 355187"/>
                <a:gd name="connsiteX49" fmla="*/ 822996 w 844427"/>
                <a:gd name="connsiteY49" fmla="*/ 57150 h 355187"/>
                <a:gd name="connsiteX50" fmla="*/ 801565 w 844427"/>
                <a:gd name="connsiteY50" fmla="*/ 59531 h 355187"/>
                <a:gd name="connsiteX51" fmla="*/ 794421 w 844427"/>
                <a:gd name="connsiteY51" fmla="*/ 61913 h 355187"/>
                <a:gd name="connsiteX52" fmla="*/ 780133 w 844427"/>
                <a:gd name="connsiteY52" fmla="*/ 59531 h 355187"/>
                <a:gd name="connsiteX53" fmla="*/ 770608 w 844427"/>
                <a:gd name="connsiteY53" fmla="*/ 45244 h 355187"/>
                <a:gd name="connsiteX54" fmla="*/ 758702 w 844427"/>
                <a:gd name="connsiteY54" fmla="*/ 30956 h 355187"/>
                <a:gd name="connsiteX55" fmla="*/ 732508 w 844427"/>
                <a:gd name="connsiteY55" fmla="*/ 23813 h 355187"/>
                <a:gd name="connsiteX56" fmla="*/ 722983 w 844427"/>
                <a:gd name="connsiteY56" fmla="*/ 21431 h 355187"/>
                <a:gd name="connsiteX57" fmla="*/ 708696 w 844427"/>
                <a:gd name="connsiteY57" fmla="*/ 16669 h 355187"/>
                <a:gd name="connsiteX58" fmla="*/ 689646 w 844427"/>
                <a:gd name="connsiteY58" fmla="*/ 11906 h 355187"/>
                <a:gd name="connsiteX59" fmla="*/ 682502 w 844427"/>
                <a:gd name="connsiteY59" fmla="*/ 9525 h 355187"/>
                <a:gd name="connsiteX60" fmla="*/ 625352 w 844427"/>
                <a:gd name="connsiteY60" fmla="*/ 7144 h 355187"/>
                <a:gd name="connsiteX61" fmla="*/ 603921 w 844427"/>
                <a:gd name="connsiteY61" fmla="*/ 4763 h 355187"/>
                <a:gd name="connsiteX62" fmla="*/ 596777 w 844427"/>
                <a:gd name="connsiteY62" fmla="*/ 2381 h 355187"/>
                <a:gd name="connsiteX63" fmla="*/ 568202 w 844427"/>
                <a:gd name="connsiteY63" fmla="*/ 0 h 355187"/>
                <a:gd name="connsiteX64" fmla="*/ 358652 w 844427"/>
                <a:gd name="connsiteY64" fmla="*/ 2381 h 355187"/>
                <a:gd name="connsiteX65" fmla="*/ 327696 w 844427"/>
                <a:gd name="connsiteY65" fmla="*/ 7144 h 355187"/>
                <a:gd name="connsiteX66" fmla="*/ 308646 w 844427"/>
                <a:gd name="connsiteY66" fmla="*/ 11906 h 355187"/>
                <a:gd name="connsiteX67" fmla="*/ 261021 w 844427"/>
                <a:gd name="connsiteY67" fmla="*/ 19050 h 355187"/>
                <a:gd name="connsiteX68" fmla="*/ 237208 w 844427"/>
                <a:gd name="connsiteY68" fmla="*/ 23813 h 355187"/>
                <a:gd name="connsiteX69" fmla="*/ 227683 w 844427"/>
                <a:gd name="connsiteY69" fmla="*/ 28575 h 355187"/>
                <a:gd name="connsiteX70" fmla="*/ 206252 w 844427"/>
                <a:gd name="connsiteY70" fmla="*/ 35719 h 355187"/>
                <a:gd name="connsiteX71" fmla="*/ 191965 w 844427"/>
                <a:gd name="connsiteY71" fmla="*/ 40481 h 355187"/>
                <a:gd name="connsiteX72" fmla="*/ 182440 w 844427"/>
                <a:gd name="connsiteY72" fmla="*/ 42863 h 355187"/>
                <a:gd name="connsiteX73" fmla="*/ 165772 w 844427"/>
                <a:gd name="connsiteY73" fmla="*/ 54769 h 355187"/>
                <a:gd name="connsiteX74" fmla="*/ 134815 w 844427"/>
                <a:gd name="connsiteY74" fmla="*/ 61913 h 355187"/>
                <a:gd name="connsiteX75" fmla="*/ 132434 w 844427"/>
                <a:gd name="connsiteY75" fmla="*/ 69056 h 355187"/>
                <a:gd name="connsiteX76" fmla="*/ 108621 w 844427"/>
                <a:gd name="connsiteY76" fmla="*/ 69056 h 355187"/>
                <a:gd name="connsiteX77" fmla="*/ 89571 w 844427"/>
                <a:gd name="connsiteY77" fmla="*/ 78581 h 355187"/>
                <a:gd name="connsiteX78" fmla="*/ 77665 w 844427"/>
                <a:gd name="connsiteY78" fmla="*/ 80963 h 355187"/>
                <a:gd name="connsiteX79" fmla="*/ 65758 w 844427"/>
                <a:gd name="connsiteY79" fmla="*/ 85725 h 355187"/>
                <a:gd name="connsiteX80" fmla="*/ 51471 w 844427"/>
                <a:gd name="connsiteY80" fmla="*/ 90488 h 355187"/>
                <a:gd name="connsiteX81" fmla="*/ 6227 w 844427"/>
                <a:gd name="connsiteY81" fmla="*/ 92869 h 355187"/>
                <a:gd name="connsiteX82" fmla="*/ 8609 w 844427"/>
                <a:gd name="connsiteY82" fmla="*/ 135732 h 355187"/>
                <a:gd name="connsiteX0" fmla="*/ 8609 w 844427"/>
                <a:gd name="connsiteY0" fmla="*/ 135732 h 356871"/>
                <a:gd name="connsiteX1" fmla="*/ 46708 w 844427"/>
                <a:gd name="connsiteY1" fmla="*/ 140494 h 356871"/>
                <a:gd name="connsiteX2" fmla="*/ 49090 w 844427"/>
                <a:gd name="connsiteY2" fmla="*/ 150019 h 356871"/>
                <a:gd name="connsiteX3" fmla="*/ 53852 w 844427"/>
                <a:gd name="connsiteY3" fmla="*/ 157163 h 356871"/>
                <a:gd name="connsiteX4" fmla="*/ 56233 w 844427"/>
                <a:gd name="connsiteY4" fmla="*/ 164306 h 356871"/>
                <a:gd name="connsiteX5" fmla="*/ 65758 w 844427"/>
                <a:gd name="connsiteY5" fmla="*/ 180975 h 356871"/>
                <a:gd name="connsiteX6" fmla="*/ 75283 w 844427"/>
                <a:gd name="connsiteY6" fmla="*/ 207169 h 356871"/>
                <a:gd name="connsiteX7" fmla="*/ 77665 w 844427"/>
                <a:gd name="connsiteY7" fmla="*/ 214313 h 356871"/>
                <a:gd name="connsiteX8" fmla="*/ 80046 w 844427"/>
                <a:gd name="connsiteY8" fmla="*/ 221456 h 356871"/>
                <a:gd name="connsiteX9" fmla="*/ 84808 w 844427"/>
                <a:gd name="connsiteY9" fmla="*/ 245269 h 356871"/>
                <a:gd name="connsiteX10" fmla="*/ 108620 w 844427"/>
                <a:gd name="connsiteY10" fmla="*/ 264319 h 356871"/>
                <a:gd name="connsiteX11" fmla="*/ 122908 w 844427"/>
                <a:gd name="connsiteY11" fmla="*/ 288131 h 356871"/>
                <a:gd name="connsiteX12" fmla="*/ 132433 w 844427"/>
                <a:gd name="connsiteY12" fmla="*/ 300038 h 356871"/>
                <a:gd name="connsiteX13" fmla="*/ 137196 w 844427"/>
                <a:gd name="connsiteY13" fmla="*/ 307181 h 356871"/>
                <a:gd name="connsiteX14" fmla="*/ 153865 w 844427"/>
                <a:gd name="connsiteY14" fmla="*/ 314325 h 356871"/>
                <a:gd name="connsiteX15" fmla="*/ 168152 w 844427"/>
                <a:gd name="connsiteY15" fmla="*/ 323850 h 356871"/>
                <a:gd name="connsiteX16" fmla="*/ 175296 w 844427"/>
                <a:gd name="connsiteY16" fmla="*/ 328613 h 356871"/>
                <a:gd name="connsiteX17" fmla="*/ 182440 w 844427"/>
                <a:gd name="connsiteY17" fmla="*/ 335756 h 356871"/>
                <a:gd name="connsiteX18" fmla="*/ 215777 w 844427"/>
                <a:gd name="connsiteY18" fmla="*/ 342900 h 356871"/>
                <a:gd name="connsiteX19" fmla="*/ 244352 w 844427"/>
                <a:gd name="connsiteY19" fmla="*/ 345281 h 356871"/>
                <a:gd name="connsiteX20" fmla="*/ 258640 w 844427"/>
                <a:gd name="connsiteY20" fmla="*/ 347663 h 356871"/>
                <a:gd name="connsiteX21" fmla="*/ 265783 w 844427"/>
                <a:gd name="connsiteY21" fmla="*/ 350044 h 356871"/>
                <a:gd name="connsiteX22" fmla="*/ 340951 w 844427"/>
                <a:gd name="connsiteY22" fmla="*/ 356871 h 356871"/>
                <a:gd name="connsiteX23" fmla="*/ 499146 w 844427"/>
                <a:gd name="connsiteY23" fmla="*/ 354806 h 356871"/>
                <a:gd name="connsiteX24" fmla="*/ 543358 w 844427"/>
                <a:gd name="connsiteY24" fmla="*/ 350759 h 356871"/>
                <a:gd name="connsiteX25" fmla="*/ 584871 w 844427"/>
                <a:gd name="connsiteY25" fmla="*/ 345281 h 356871"/>
                <a:gd name="connsiteX26" fmla="*/ 620590 w 844427"/>
                <a:gd name="connsiteY26" fmla="*/ 338138 h 356871"/>
                <a:gd name="connsiteX27" fmla="*/ 634877 w 844427"/>
                <a:gd name="connsiteY27" fmla="*/ 333375 h 356871"/>
                <a:gd name="connsiteX28" fmla="*/ 642021 w 844427"/>
                <a:gd name="connsiteY28" fmla="*/ 330994 h 356871"/>
                <a:gd name="connsiteX29" fmla="*/ 668215 w 844427"/>
                <a:gd name="connsiteY29" fmla="*/ 321469 h 356871"/>
                <a:gd name="connsiteX30" fmla="*/ 682502 w 844427"/>
                <a:gd name="connsiteY30" fmla="*/ 316706 h 356871"/>
                <a:gd name="connsiteX31" fmla="*/ 713458 w 844427"/>
                <a:gd name="connsiteY31" fmla="*/ 307181 h 356871"/>
                <a:gd name="connsiteX32" fmla="*/ 720602 w 844427"/>
                <a:gd name="connsiteY32" fmla="*/ 302419 h 356871"/>
                <a:gd name="connsiteX33" fmla="*/ 727746 w 844427"/>
                <a:gd name="connsiteY33" fmla="*/ 300038 h 356871"/>
                <a:gd name="connsiteX34" fmla="*/ 749177 w 844427"/>
                <a:gd name="connsiteY34" fmla="*/ 283369 h 356871"/>
                <a:gd name="connsiteX35" fmla="*/ 756321 w 844427"/>
                <a:gd name="connsiteY35" fmla="*/ 273844 h 356871"/>
                <a:gd name="connsiteX36" fmla="*/ 770608 w 844427"/>
                <a:gd name="connsiteY36" fmla="*/ 245269 h 356871"/>
                <a:gd name="connsiteX37" fmla="*/ 775371 w 844427"/>
                <a:gd name="connsiteY37" fmla="*/ 238125 h 356871"/>
                <a:gd name="connsiteX38" fmla="*/ 780133 w 844427"/>
                <a:gd name="connsiteY38" fmla="*/ 230981 h 356871"/>
                <a:gd name="connsiteX39" fmla="*/ 787277 w 844427"/>
                <a:gd name="connsiteY39" fmla="*/ 226219 h 356871"/>
                <a:gd name="connsiteX40" fmla="*/ 792040 w 844427"/>
                <a:gd name="connsiteY40" fmla="*/ 219075 h 356871"/>
                <a:gd name="connsiteX41" fmla="*/ 799183 w 844427"/>
                <a:gd name="connsiteY41" fmla="*/ 216694 h 356871"/>
                <a:gd name="connsiteX42" fmla="*/ 830140 w 844427"/>
                <a:gd name="connsiteY42" fmla="*/ 209550 h 356871"/>
                <a:gd name="connsiteX43" fmla="*/ 834902 w 844427"/>
                <a:gd name="connsiteY43" fmla="*/ 202406 h 356871"/>
                <a:gd name="connsiteX44" fmla="*/ 839665 w 844427"/>
                <a:gd name="connsiteY44" fmla="*/ 180975 h 356871"/>
                <a:gd name="connsiteX45" fmla="*/ 844427 w 844427"/>
                <a:gd name="connsiteY45" fmla="*/ 157163 h 356871"/>
                <a:gd name="connsiteX46" fmla="*/ 842046 w 844427"/>
                <a:gd name="connsiteY46" fmla="*/ 83344 h 356871"/>
                <a:gd name="connsiteX47" fmla="*/ 837283 w 844427"/>
                <a:gd name="connsiteY47" fmla="*/ 76200 h 356871"/>
                <a:gd name="connsiteX48" fmla="*/ 830140 w 844427"/>
                <a:gd name="connsiteY48" fmla="*/ 61913 h 356871"/>
                <a:gd name="connsiteX49" fmla="*/ 822996 w 844427"/>
                <a:gd name="connsiteY49" fmla="*/ 57150 h 356871"/>
                <a:gd name="connsiteX50" fmla="*/ 801565 w 844427"/>
                <a:gd name="connsiteY50" fmla="*/ 59531 h 356871"/>
                <a:gd name="connsiteX51" fmla="*/ 794421 w 844427"/>
                <a:gd name="connsiteY51" fmla="*/ 61913 h 356871"/>
                <a:gd name="connsiteX52" fmla="*/ 780133 w 844427"/>
                <a:gd name="connsiteY52" fmla="*/ 59531 h 356871"/>
                <a:gd name="connsiteX53" fmla="*/ 770608 w 844427"/>
                <a:gd name="connsiteY53" fmla="*/ 45244 h 356871"/>
                <a:gd name="connsiteX54" fmla="*/ 758702 w 844427"/>
                <a:gd name="connsiteY54" fmla="*/ 30956 h 356871"/>
                <a:gd name="connsiteX55" fmla="*/ 732508 w 844427"/>
                <a:gd name="connsiteY55" fmla="*/ 23813 h 356871"/>
                <a:gd name="connsiteX56" fmla="*/ 722983 w 844427"/>
                <a:gd name="connsiteY56" fmla="*/ 21431 h 356871"/>
                <a:gd name="connsiteX57" fmla="*/ 708696 w 844427"/>
                <a:gd name="connsiteY57" fmla="*/ 16669 h 356871"/>
                <a:gd name="connsiteX58" fmla="*/ 689646 w 844427"/>
                <a:gd name="connsiteY58" fmla="*/ 11906 h 356871"/>
                <a:gd name="connsiteX59" fmla="*/ 682502 w 844427"/>
                <a:gd name="connsiteY59" fmla="*/ 9525 h 356871"/>
                <a:gd name="connsiteX60" fmla="*/ 625352 w 844427"/>
                <a:gd name="connsiteY60" fmla="*/ 7144 h 356871"/>
                <a:gd name="connsiteX61" fmla="*/ 603921 w 844427"/>
                <a:gd name="connsiteY61" fmla="*/ 4763 h 356871"/>
                <a:gd name="connsiteX62" fmla="*/ 596777 w 844427"/>
                <a:gd name="connsiteY62" fmla="*/ 2381 h 356871"/>
                <a:gd name="connsiteX63" fmla="*/ 568202 w 844427"/>
                <a:gd name="connsiteY63" fmla="*/ 0 h 356871"/>
                <a:gd name="connsiteX64" fmla="*/ 358652 w 844427"/>
                <a:gd name="connsiteY64" fmla="*/ 2381 h 356871"/>
                <a:gd name="connsiteX65" fmla="*/ 327696 w 844427"/>
                <a:gd name="connsiteY65" fmla="*/ 7144 h 356871"/>
                <a:gd name="connsiteX66" fmla="*/ 308646 w 844427"/>
                <a:gd name="connsiteY66" fmla="*/ 11906 h 356871"/>
                <a:gd name="connsiteX67" fmla="*/ 261021 w 844427"/>
                <a:gd name="connsiteY67" fmla="*/ 19050 h 356871"/>
                <a:gd name="connsiteX68" fmla="*/ 237208 w 844427"/>
                <a:gd name="connsiteY68" fmla="*/ 23813 h 356871"/>
                <a:gd name="connsiteX69" fmla="*/ 227683 w 844427"/>
                <a:gd name="connsiteY69" fmla="*/ 28575 h 356871"/>
                <a:gd name="connsiteX70" fmla="*/ 206252 w 844427"/>
                <a:gd name="connsiteY70" fmla="*/ 35719 h 356871"/>
                <a:gd name="connsiteX71" fmla="*/ 191965 w 844427"/>
                <a:gd name="connsiteY71" fmla="*/ 40481 h 356871"/>
                <a:gd name="connsiteX72" fmla="*/ 182440 w 844427"/>
                <a:gd name="connsiteY72" fmla="*/ 42863 h 356871"/>
                <a:gd name="connsiteX73" fmla="*/ 165772 w 844427"/>
                <a:gd name="connsiteY73" fmla="*/ 54769 h 356871"/>
                <a:gd name="connsiteX74" fmla="*/ 134815 w 844427"/>
                <a:gd name="connsiteY74" fmla="*/ 61913 h 356871"/>
                <a:gd name="connsiteX75" fmla="*/ 132434 w 844427"/>
                <a:gd name="connsiteY75" fmla="*/ 69056 h 356871"/>
                <a:gd name="connsiteX76" fmla="*/ 108621 w 844427"/>
                <a:gd name="connsiteY76" fmla="*/ 69056 h 356871"/>
                <a:gd name="connsiteX77" fmla="*/ 89571 w 844427"/>
                <a:gd name="connsiteY77" fmla="*/ 78581 h 356871"/>
                <a:gd name="connsiteX78" fmla="*/ 77665 w 844427"/>
                <a:gd name="connsiteY78" fmla="*/ 80963 h 356871"/>
                <a:gd name="connsiteX79" fmla="*/ 65758 w 844427"/>
                <a:gd name="connsiteY79" fmla="*/ 85725 h 356871"/>
                <a:gd name="connsiteX80" fmla="*/ 51471 w 844427"/>
                <a:gd name="connsiteY80" fmla="*/ 90488 h 356871"/>
                <a:gd name="connsiteX81" fmla="*/ 6227 w 844427"/>
                <a:gd name="connsiteY81" fmla="*/ 92869 h 356871"/>
                <a:gd name="connsiteX82" fmla="*/ 8609 w 844427"/>
                <a:gd name="connsiteY82" fmla="*/ 135732 h 35687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77665 w 844427"/>
                <a:gd name="connsiteY7" fmla="*/ 214313 h 357181"/>
                <a:gd name="connsiteX8" fmla="*/ 80046 w 844427"/>
                <a:gd name="connsiteY8" fmla="*/ 221456 h 357181"/>
                <a:gd name="connsiteX9" fmla="*/ 84808 w 844427"/>
                <a:gd name="connsiteY9" fmla="*/ 245269 h 357181"/>
                <a:gd name="connsiteX10" fmla="*/ 108620 w 844427"/>
                <a:gd name="connsiteY10" fmla="*/ 264319 h 357181"/>
                <a:gd name="connsiteX11" fmla="*/ 122908 w 844427"/>
                <a:gd name="connsiteY11" fmla="*/ 288131 h 357181"/>
                <a:gd name="connsiteX12" fmla="*/ 132433 w 844427"/>
                <a:gd name="connsiteY12" fmla="*/ 300038 h 357181"/>
                <a:gd name="connsiteX13" fmla="*/ 137196 w 844427"/>
                <a:gd name="connsiteY13" fmla="*/ 307181 h 357181"/>
                <a:gd name="connsiteX14" fmla="*/ 153865 w 844427"/>
                <a:gd name="connsiteY14" fmla="*/ 314325 h 357181"/>
                <a:gd name="connsiteX15" fmla="*/ 168152 w 844427"/>
                <a:gd name="connsiteY15" fmla="*/ 323850 h 357181"/>
                <a:gd name="connsiteX16" fmla="*/ 175296 w 844427"/>
                <a:gd name="connsiteY16" fmla="*/ 328613 h 357181"/>
                <a:gd name="connsiteX17" fmla="*/ 182440 w 844427"/>
                <a:gd name="connsiteY17" fmla="*/ 335756 h 357181"/>
                <a:gd name="connsiteX18" fmla="*/ 215777 w 844427"/>
                <a:gd name="connsiteY18" fmla="*/ 342900 h 357181"/>
                <a:gd name="connsiteX19" fmla="*/ 244352 w 844427"/>
                <a:gd name="connsiteY19" fmla="*/ 345281 h 357181"/>
                <a:gd name="connsiteX20" fmla="*/ 258640 w 844427"/>
                <a:gd name="connsiteY20" fmla="*/ 347663 h 357181"/>
                <a:gd name="connsiteX21" fmla="*/ 340951 w 844427"/>
                <a:gd name="connsiteY21" fmla="*/ 356871 h 357181"/>
                <a:gd name="connsiteX22" fmla="*/ 499146 w 844427"/>
                <a:gd name="connsiteY22" fmla="*/ 354806 h 357181"/>
                <a:gd name="connsiteX23" fmla="*/ 543358 w 844427"/>
                <a:gd name="connsiteY23" fmla="*/ 350759 h 357181"/>
                <a:gd name="connsiteX24" fmla="*/ 584871 w 844427"/>
                <a:gd name="connsiteY24" fmla="*/ 345281 h 357181"/>
                <a:gd name="connsiteX25" fmla="*/ 620590 w 844427"/>
                <a:gd name="connsiteY25" fmla="*/ 338138 h 357181"/>
                <a:gd name="connsiteX26" fmla="*/ 634877 w 844427"/>
                <a:gd name="connsiteY26" fmla="*/ 333375 h 357181"/>
                <a:gd name="connsiteX27" fmla="*/ 642021 w 844427"/>
                <a:gd name="connsiteY27" fmla="*/ 330994 h 357181"/>
                <a:gd name="connsiteX28" fmla="*/ 668215 w 844427"/>
                <a:gd name="connsiteY28" fmla="*/ 321469 h 357181"/>
                <a:gd name="connsiteX29" fmla="*/ 682502 w 844427"/>
                <a:gd name="connsiteY29" fmla="*/ 316706 h 357181"/>
                <a:gd name="connsiteX30" fmla="*/ 713458 w 844427"/>
                <a:gd name="connsiteY30" fmla="*/ 307181 h 357181"/>
                <a:gd name="connsiteX31" fmla="*/ 720602 w 844427"/>
                <a:gd name="connsiteY31" fmla="*/ 302419 h 357181"/>
                <a:gd name="connsiteX32" fmla="*/ 727746 w 844427"/>
                <a:gd name="connsiteY32" fmla="*/ 300038 h 357181"/>
                <a:gd name="connsiteX33" fmla="*/ 749177 w 844427"/>
                <a:gd name="connsiteY33" fmla="*/ 283369 h 357181"/>
                <a:gd name="connsiteX34" fmla="*/ 756321 w 844427"/>
                <a:gd name="connsiteY34" fmla="*/ 273844 h 357181"/>
                <a:gd name="connsiteX35" fmla="*/ 770608 w 844427"/>
                <a:gd name="connsiteY35" fmla="*/ 245269 h 357181"/>
                <a:gd name="connsiteX36" fmla="*/ 775371 w 844427"/>
                <a:gd name="connsiteY36" fmla="*/ 238125 h 357181"/>
                <a:gd name="connsiteX37" fmla="*/ 780133 w 844427"/>
                <a:gd name="connsiteY37" fmla="*/ 230981 h 357181"/>
                <a:gd name="connsiteX38" fmla="*/ 787277 w 844427"/>
                <a:gd name="connsiteY38" fmla="*/ 226219 h 357181"/>
                <a:gd name="connsiteX39" fmla="*/ 792040 w 844427"/>
                <a:gd name="connsiteY39" fmla="*/ 219075 h 357181"/>
                <a:gd name="connsiteX40" fmla="*/ 799183 w 844427"/>
                <a:gd name="connsiteY40" fmla="*/ 216694 h 357181"/>
                <a:gd name="connsiteX41" fmla="*/ 830140 w 844427"/>
                <a:gd name="connsiteY41" fmla="*/ 209550 h 357181"/>
                <a:gd name="connsiteX42" fmla="*/ 834902 w 844427"/>
                <a:gd name="connsiteY42" fmla="*/ 202406 h 357181"/>
                <a:gd name="connsiteX43" fmla="*/ 839665 w 844427"/>
                <a:gd name="connsiteY43" fmla="*/ 180975 h 357181"/>
                <a:gd name="connsiteX44" fmla="*/ 844427 w 844427"/>
                <a:gd name="connsiteY44" fmla="*/ 157163 h 357181"/>
                <a:gd name="connsiteX45" fmla="*/ 842046 w 844427"/>
                <a:gd name="connsiteY45" fmla="*/ 83344 h 357181"/>
                <a:gd name="connsiteX46" fmla="*/ 837283 w 844427"/>
                <a:gd name="connsiteY46" fmla="*/ 76200 h 357181"/>
                <a:gd name="connsiteX47" fmla="*/ 830140 w 844427"/>
                <a:gd name="connsiteY47" fmla="*/ 61913 h 357181"/>
                <a:gd name="connsiteX48" fmla="*/ 822996 w 844427"/>
                <a:gd name="connsiteY48" fmla="*/ 57150 h 357181"/>
                <a:gd name="connsiteX49" fmla="*/ 801565 w 844427"/>
                <a:gd name="connsiteY49" fmla="*/ 59531 h 357181"/>
                <a:gd name="connsiteX50" fmla="*/ 794421 w 844427"/>
                <a:gd name="connsiteY50" fmla="*/ 61913 h 357181"/>
                <a:gd name="connsiteX51" fmla="*/ 780133 w 844427"/>
                <a:gd name="connsiteY51" fmla="*/ 59531 h 357181"/>
                <a:gd name="connsiteX52" fmla="*/ 770608 w 844427"/>
                <a:gd name="connsiteY52" fmla="*/ 45244 h 357181"/>
                <a:gd name="connsiteX53" fmla="*/ 758702 w 844427"/>
                <a:gd name="connsiteY53" fmla="*/ 30956 h 357181"/>
                <a:gd name="connsiteX54" fmla="*/ 732508 w 844427"/>
                <a:gd name="connsiteY54" fmla="*/ 23813 h 357181"/>
                <a:gd name="connsiteX55" fmla="*/ 722983 w 844427"/>
                <a:gd name="connsiteY55" fmla="*/ 21431 h 357181"/>
                <a:gd name="connsiteX56" fmla="*/ 708696 w 844427"/>
                <a:gd name="connsiteY56" fmla="*/ 16669 h 357181"/>
                <a:gd name="connsiteX57" fmla="*/ 689646 w 844427"/>
                <a:gd name="connsiteY57" fmla="*/ 11906 h 357181"/>
                <a:gd name="connsiteX58" fmla="*/ 682502 w 844427"/>
                <a:gd name="connsiteY58" fmla="*/ 9525 h 357181"/>
                <a:gd name="connsiteX59" fmla="*/ 625352 w 844427"/>
                <a:gd name="connsiteY59" fmla="*/ 7144 h 357181"/>
                <a:gd name="connsiteX60" fmla="*/ 603921 w 844427"/>
                <a:gd name="connsiteY60" fmla="*/ 4763 h 357181"/>
                <a:gd name="connsiteX61" fmla="*/ 596777 w 844427"/>
                <a:gd name="connsiteY61" fmla="*/ 2381 h 357181"/>
                <a:gd name="connsiteX62" fmla="*/ 568202 w 844427"/>
                <a:gd name="connsiteY62" fmla="*/ 0 h 357181"/>
                <a:gd name="connsiteX63" fmla="*/ 358652 w 844427"/>
                <a:gd name="connsiteY63" fmla="*/ 2381 h 357181"/>
                <a:gd name="connsiteX64" fmla="*/ 327696 w 844427"/>
                <a:gd name="connsiteY64" fmla="*/ 7144 h 357181"/>
                <a:gd name="connsiteX65" fmla="*/ 308646 w 844427"/>
                <a:gd name="connsiteY65" fmla="*/ 11906 h 357181"/>
                <a:gd name="connsiteX66" fmla="*/ 261021 w 844427"/>
                <a:gd name="connsiteY66" fmla="*/ 19050 h 357181"/>
                <a:gd name="connsiteX67" fmla="*/ 237208 w 844427"/>
                <a:gd name="connsiteY67" fmla="*/ 23813 h 357181"/>
                <a:gd name="connsiteX68" fmla="*/ 227683 w 844427"/>
                <a:gd name="connsiteY68" fmla="*/ 28575 h 357181"/>
                <a:gd name="connsiteX69" fmla="*/ 206252 w 844427"/>
                <a:gd name="connsiteY69" fmla="*/ 35719 h 357181"/>
                <a:gd name="connsiteX70" fmla="*/ 191965 w 844427"/>
                <a:gd name="connsiteY70" fmla="*/ 40481 h 357181"/>
                <a:gd name="connsiteX71" fmla="*/ 182440 w 844427"/>
                <a:gd name="connsiteY71" fmla="*/ 42863 h 357181"/>
                <a:gd name="connsiteX72" fmla="*/ 165772 w 844427"/>
                <a:gd name="connsiteY72" fmla="*/ 54769 h 357181"/>
                <a:gd name="connsiteX73" fmla="*/ 134815 w 844427"/>
                <a:gd name="connsiteY73" fmla="*/ 61913 h 357181"/>
                <a:gd name="connsiteX74" fmla="*/ 132434 w 844427"/>
                <a:gd name="connsiteY74" fmla="*/ 69056 h 357181"/>
                <a:gd name="connsiteX75" fmla="*/ 108621 w 844427"/>
                <a:gd name="connsiteY75" fmla="*/ 69056 h 357181"/>
                <a:gd name="connsiteX76" fmla="*/ 89571 w 844427"/>
                <a:gd name="connsiteY76" fmla="*/ 78581 h 357181"/>
                <a:gd name="connsiteX77" fmla="*/ 77665 w 844427"/>
                <a:gd name="connsiteY77" fmla="*/ 80963 h 357181"/>
                <a:gd name="connsiteX78" fmla="*/ 65758 w 844427"/>
                <a:gd name="connsiteY78" fmla="*/ 85725 h 357181"/>
                <a:gd name="connsiteX79" fmla="*/ 51471 w 844427"/>
                <a:gd name="connsiteY79" fmla="*/ 90488 h 357181"/>
                <a:gd name="connsiteX80" fmla="*/ 6227 w 844427"/>
                <a:gd name="connsiteY80" fmla="*/ 92869 h 357181"/>
                <a:gd name="connsiteX81" fmla="*/ 8609 w 844427"/>
                <a:gd name="connsiteY81" fmla="*/ 135732 h 35718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77665 w 844427"/>
                <a:gd name="connsiteY7" fmla="*/ 214313 h 357181"/>
                <a:gd name="connsiteX8" fmla="*/ 80046 w 844427"/>
                <a:gd name="connsiteY8" fmla="*/ 221456 h 357181"/>
                <a:gd name="connsiteX9" fmla="*/ 84808 w 844427"/>
                <a:gd name="connsiteY9" fmla="*/ 245269 h 357181"/>
                <a:gd name="connsiteX10" fmla="*/ 108620 w 844427"/>
                <a:gd name="connsiteY10" fmla="*/ 264319 h 357181"/>
                <a:gd name="connsiteX11" fmla="*/ 122908 w 844427"/>
                <a:gd name="connsiteY11" fmla="*/ 288131 h 357181"/>
                <a:gd name="connsiteX12" fmla="*/ 132433 w 844427"/>
                <a:gd name="connsiteY12" fmla="*/ 300038 h 357181"/>
                <a:gd name="connsiteX13" fmla="*/ 137196 w 844427"/>
                <a:gd name="connsiteY13" fmla="*/ 307181 h 357181"/>
                <a:gd name="connsiteX14" fmla="*/ 168152 w 844427"/>
                <a:gd name="connsiteY14" fmla="*/ 323850 h 357181"/>
                <a:gd name="connsiteX15" fmla="*/ 175296 w 844427"/>
                <a:gd name="connsiteY15" fmla="*/ 328613 h 357181"/>
                <a:gd name="connsiteX16" fmla="*/ 182440 w 844427"/>
                <a:gd name="connsiteY16" fmla="*/ 335756 h 357181"/>
                <a:gd name="connsiteX17" fmla="*/ 215777 w 844427"/>
                <a:gd name="connsiteY17" fmla="*/ 342900 h 357181"/>
                <a:gd name="connsiteX18" fmla="*/ 244352 w 844427"/>
                <a:gd name="connsiteY18" fmla="*/ 345281 h 357181"/>
                <a:gd name="connsiteX19" fmla="*/ 258640 w 844427"/>
                <a:gd name="connsiteY19" fmla="*/ 347663 h 357181"/>
                <a:gd name="connsiteX20" fmla="*/ 340951 w 844427"/>
                <a:gd name="connsiteY20" fmla="*/ 356871 h 357181"/>
                <a:gd name="connsiteX21" fmla="*/ 499146 w 844427"/>
                <a:gd name="connsiteY21" fmla="*/ 354806 h 357181"/>
                <a:gd name="connsiteX22" fmla="*/ 543358 w 844427"/>
                <a:gd name="connsiteY22" fmla="*/ 350759 h 357181"/>
                <a:gd name="connsiteX23" fmla="*/ 584871 w 844427"/>
                <a:gd name="connsiteY23" fmla="*/ 345281 h 357181"/>
                <a:gd name="connsiteX24" fmla="*/ 620590 w 844427"/>
                <a:gd name="connsiteY24" fmla="*/ 338138 h 357181"/>
                <a:gd name="connsiteX25" fmla="*/ 634877 w 844427"/>
                <a:gd name="connsiteY25" fmla="*/ 333375 h 357181"/>
                <a:gd name="connsiteX26" fmla="*/ 642021 w 844427"/>
                <a:gd name="connsiteY26" fmla="*/ 330994 h 357181"/>
                <a:gd name="connsiteX27" fmla="*/ 668215 w 844427"/>
                <a:gd name="connsiteY27" fmla="*/ 321469 h 357181"/>
                <a:gd name="connsiteX28" fmla="*/ 682502 w 844427"/>
                <a:gd name="connsiteY28" fmla="*/ 316706 h 357181"/>
                <a:gd name="connsiteX29" fmla="*/ 713458 w 844427"/>
                <a:gd name="connsiteY29" fmla="*/ 307181 h 357181"/>
                <a:gd name="connsiteX30" fmla="*/ 720602 w 844427"/>
                <a:gd name="connsiteY30" fmla="*/ 302419 h 357181"/>
                <a:gd name="connsiteX31" fmla="*/ 727746 w 844427"/>
                <a:gd name="connsiteY31" fmla="*/ 300038 h 357181"/>
                <a:gd name="connsiteX32" fmla="*/ 749177 w 844427"/>
                <a:gd name="connsiteY32" fmla="*/ 283369 h 357181"/>
                <a:gd name="connsiteX33" fmla="*/ 756321 w 844427"/>
                <a:gd name="connsiteY33" fmla="*/ 273844 h 357181"/>
                <a:gd name="connsiteX34" fmla="*/ 770608 w 844427"/>
                <a:gd name="connsiteY34" fmla="*/ 245269 h 357181"/>
                <a:gd name="connsiteX35" fmla="*/ 775371 w 844427"/>
                <a:gd name="connsiteY35" fmla="*/ 238125 h 357181"/>
                <a:gd name="connsiteX36" fmla="*/ 780133 w 844427"/>
                <a:gd name="connsiteY36" fmla="*/ 230981 h 357181"/>
                <a:gd name="connsiteX37" fmla="*/ 787277 w 844427"/>
                <a:gd name="connsiteY37" fmla="*/ 226219 h 357181"/>
                <a:gd name="connsiteX38" fmla="*/ 792040 w 844427"/>
                <a:gd name="connsiteY38" fmla="*/ 219075 h 357181"/>
                <a:gd name="connsiteX39" fmla="*/ 799183 w 844427"/>
                <a:gd name="connsiteY39" fmla="*/ 216694 h 357181"/>
                <a:gd name="connsiteX40" fmla="*/ 830140 w 844427"/>
                <a:gd name="connsiteY40" fmla="*/ 209550 h 357181"/>
                <a:gd name="connsiteX41" fmla="*/ 834902 w 844427"/>
                <a:gd name="connsiteY41" fmla="*/ 202406 h 357181"/>
                <a:gd name="connsiteX42" fmla="*/ 839665 w 844427"/>
                <a:gd name="connsiteY42" fmla="*/ 180975 h 357181"/>
                <a:gd name="connsiteX43" fmla="*/ 844427 w 844427"/>
                <a:gd name="connsiteY43" fmla="*/ 157163 h 357181"/>
                <a:gd name="connsiteX44" fmla="*/ 842046 w 844427"/>
                <a:gd name="connsiteY44" fmla="*/ 83344 h 357181"/>
                <a:gd name="connsiteX45" fmla="*/ 837283 w 844427"/>
                <a:gd name="connsiteY45" fmla="*/ 76200 h 357181"/>
                <a:gd name="connsiteX46" fmla="*/ 830140 w 844427"/>
                <a:gd name="connsiteY46" fmla="*/ 61913 h 357181"/>
                <a:gd name="connsiteX47" fmla="*/ 822996 w 844427"/>
                <a:gd name="connsiteY47" fmla="*/ 57150 h 357181"/>
                <a:gd name="connsiteX48" fmla="*/ 801565 w 844427"/>
                <a:gd name="connsiteY48" fmla="*/ 59531 h 357181"/>
                <a:gd name="connsiteX49" fmla="*/ 794421 w 844427"/>
                <a:gd name="connsiteY49" fmla="*/ 61913 h 357181"/>
                <a:gd name="connsiteX50" fmla="*/ 780133 w 844427"/>
                <a:gd name="connsiteY50" fmla="*/ 59531 h 357181"/>
                <a:gd name="connsiteX51" fmla="*/ 770608 w 844427"/>
                <a:gd name="connsiteY51" fmla="*/ 45244 h 357181"/>
                <a:gd name="connsiteX52" fmla="*/ 758702 w 844427"/>
                <a:gd name="connsiteY52" fmla="*/ 30956 h 357181"/>
                <a:gd name="connsiteX53" fmla="*/ 732508 w 844427"/>
                <a:gd name="connsiteY53" fmla="*/ 23813 h 357181"/>
                <a:gd name="connsiteX54" fmla="*/ 722983 w 844427"/>
                <a:gd name="connsiteY54" fmla="*/ 21431 h 357181"/>
                <a:gd name="connsiteX55" fmla="*/ 708696 w 844427"/>
                <a:gd name="connsiteY55" fmla="*/ 16669 h 357181"/>
                <a:gd name="connsiteX56" fmla="*/ 689646 w 844427"/>
                <a:gd name="connsiteY56" fmla="*/ 11906 h 357181"/>
                <a:gd name="connsiteX57" fmla="*/ 682502 w 844427"/>
                <a:gd name="connsiteY57" fmla="*/ 9525 h 357181"/>
                <a:gd name="connsiteX58" fmla="*/ 625352 w 844427"/>
                <a:gd name="connsiteY58" fmla="*/ 7144 h 357181"/>
                <a:gd name="connsiteX59" fmla="*/ 603921 w 844427"/>
                <a:gd name="connsiteY59" fmla="*/ 4763 h 357181"/>
                <a:gd name="connsiteX60" fmla="*/ 596777 w 844427"/>
                <a:gd name="connsiteY60" fmla="*/ 2381 h 357181"/>
                <a:gd name="connsiteX61" fmla="*/ 568202 w 844427"/>
                <a:gd name="connsiteY61" fmla="*/ 0 h 357181"/>
                <a:gd name="connsiteX62" fmla="*/ 358652 w 844427"/>
                <a:gd name="connsiteY62" fmla="*/ 2381 h 357181"/>
                <a:gd name="connsiteX63" fmla="*/ 327696 w 844427"/>
                <a:gd name="connsiteY63" fmla="*/ 7144 h 357181"/>
                <a:gd name="connsiteX64" fmla="*/ 308646 w 844427"/>
                <a:gd name="connsiteY64" fmla="*/ 11906 h 357181"/>
                <a:gd name="connsiteX65" fmla="*/ 261021 w 844427"/>
                <a:gd name="connsiteY65" fmla="*/ 19050 h 357181"/>
                <a:gd name="connsiteX66" fmla="*/ 237208 w 844427"/>
                <a:gd name="connsiteY66" fmla="*/ 23813 h 357181"/>
                <a:gd name="connsiteX67" fmla="*/ 227683 w 844427"/>
                <a:gd name="connsiteY67" fmla="*/ 28575 h 357181"/>
                <a:gd name="connsiteX68" fmla="*/ 206252 w 844427"/>
                <a:gd name="connsiteY68" fmla="*/ 35719 h 357181"/>
                <a:gd name="connsiteX69" fmla="*/ 191965 w 844427"/>
                <a:gd name="connsiteY69" fmla="*/ 40481 h 357181"/>
                <a:gd name="connsiteX70" fmla="*/ 182440 w 844427"/>
                <a:gd name="connsiteY70" fmla="*/ 42863 h 357181"/>
                <a:gd name="connsiteX71" fmla="*/ 165772 w 844427"/>
                <a:gd name="connsiteY71" fmla="*/ 54769 h 357181"/>
                <a:gd name="connsiteX72" fmla="*/ 134815 w 844427"/>
                <a:gd name="connsiteY72" fmla="*/ 61913 h 357181"/>
                <a:gd name="connsiteX73" fmla="*/ 132434 w 844427"/>
                <a:gd name="connsiteY73" fmla="*/ 69056 h 357181"/>
                <a:gd name="connsiteX74" fmla="*/ 108621 w 844427"/>
                <a:gd name="connsiteY74" fmla="*/ 69056 h 357181"/>
                <a:gd name="connsiteX75" fmla="*/ 89571 w 844427"/>
                <a:gd name="connsiteY75" fmla="*/ 78581 h 357181"/>
                <a:gd name="connsiteX76" fmla="*/ 77665 w 844427"/>
                <a:gd name="connsiteY76" fmla="*/ 80963 h 357181"/>
                <a:gd name="connsiteX77" fmla="*/ 65758 w 844427"/>
                <a:gd name="connsiteY77" fmla="*/ 85725 h 357181"/>
                <a:gd name="connsiteX78" fmla="*/ 51471 w 844427"/>
                <a:gd name="connsiteY78" fmla="*/ 90488 h 357181"/>
                <a:gd name="connsiteX79" fmla="*/ 6227 w 844427"/>
                <a:gd name="connsiteY79" fmla="*/ 92869 h 357181"/>
                <a:gd name="connsiteX80" fmla="*/ 8609 w 844427"/>
                <a:gd name="connsiteY80" fmla="*/ 135732 h 35718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77665 w 844427"/>
                <a:gd name="connsiteY7" fmla="*/ 214313 h 357181"/>
                <a:gd name="connsiteX8" fmla="*/ 80046 w 844427"/>
                <a:gd name="connsiteY8" fmla="*/ 221456 h 357181"/>
                <a:gd name="connsiteX9" fmla="*/ 84808 w 844427"/>
                <a:gd name="connsiteY9" fmla="*/ 245269 h 357181"/>
                <a:gd name="connsiteX10" fmla="*/ 108620 w 844427"/>
                <a:gd name="connsiteY10" fmla="*/ 264319 h 357181"/>
                <a:gd name="connsiteX11" fmla="*/ 122908 w 844427"/>
                <a:gd name="connsiteY11" fmla="*/ 288131 h 357181"/>
                <a:gd name="connsiteX12" fmla="*/ 132433 w 844427"/>
                <a:gd name="connsiteY12" fmla="*/ 300038 h 357181"/>
                <a:gd name="connsiteX13" fmla="*/ 137196 w 844427"/>
                <a:gd name="connsiteY13" fmla="*/ 307181 h 357181"/>
                <a:gd name="connsiteX14" fmla="*/ 168152 w 844427"/>
                <a:gd name="connsiteY14" fmla="*/ 323850 h 357181"/>
                <a:gd name="connsiteX15" fmla="*/ 175296 w 844427"/>
                <a:gd name="connsiteY15" fmla="*/ 328613 h 357181"/>
                <a:gd name="connsiteX16" fmla="*/ 215777 w 844427"/>
                <a:gd name="connsiteY16" fmla="*/ 342900 h 357181"/>
                <a:gd name="connsiteX17" fmla="*/ 244352 w 844427"/>
                <a:gd name="connsiteY17" fmla="*/ 345281 h 357181"/>
                <a:gd name="connsiteX18" fmla="*/ 258640 w 844427"/>
                <a:gd name="connsiteY18" fmla="*/ 347663 h 357181"/>
                <a:gd name="connsiteX19" fmla="*/ 340951 w 844427"/>
                <a:gd name="connsiteY19" fmla="*/ 356871 h 357181"/>
                <a:gd name="connsiteX20" fmla="*/ 499146 w 844427"/>
                <a:gd name="connsiteY20" fmla="*/ 354806 h 357181"/>
                <a:gd name="connsiteX21" fmla="*/ 543358 w 844427"/>
                <a:gd name="connsiteY21" fmla="*/ 350759 h 357181"/>
                <a:gd name="connsiteX22" fmla="*/ 584871 w 844427"/>
                <a:gd name="connsiteY22" fmla="*/ 345281 h 357181"/>
                <a:gd name="connsiteX23" fmla="*/ 620590 w 844427"/>
                <a:gd name="connsiteY23" fmla="*/ 338138 h 357181"/>
                <a:gd name="connsiteX24" fmla="*/ 634877 w 844427"/>
                <a:gd name="connsiteY24" fmla="*/ 333375 h 357181"/>
                <a:gd name="connsiteX25" fmla="*/ 642021 w 844427"/>
                <a:gd name="connsiteY25" fmla="*/ 330994 h 357181"/>
                <a:gd name="connsiteX26" fmla="*/ 668215 w 844427"/>
                <a:gd name="connsiteY26" fmla="*/ 321469 h 357181"/>
                <a:gd name="connsiteX27" fmla="*/ 682502 w 844427"/>
                <a:gd name="connsiteY27" fmla="*/ 316706 h 357181"/>
                <a:gd name="connsiteX28" fmla="*/ 713458 w 844427"/>
                <a:gd name="connsiteY28" fmla="*/ 307181 h 357181"/>
                <a:gd name="connsiteX29" fmla="*/ 720602 w 844427"/>
                <a:gd name="connsiteY29" fmla="*/ 302419 h 357181"/>
                <a:gd name="connsiteX30" fmla="*/ 727746 w 844427"/>
                <a:gd name="connsiteY30" fmla="*/ 300038 h 357181"/>
                <a:gd name="connsiteX31" fmla="*/ 749177 w 844427"/>
                <a:gd name="connsiteY31" fmla="*/ 283369 h 357181"/>
                <a:gd name="connsiteX32" fmla="*/ 756321 w 844427"/>
                <a:gd name="connsiteY32" fmla="*/ 273844 h 357181"/>
                <a:gd name="connsiteX33" fmla="*/ 770608 w 844427"/>
                <a:gd name="connsiteY33" fmla="*/ 245269 h 357181"/>
                <a:gd name="connsiteX34" fmla="*/ 775371 w 844427"/>
                <a:gd name="connsiteY34" fmla="*/ 238125 h 357181"/>
                <a:gd name="connsiteX35" fmla="*/ 780133 w 844427"/>
                <a:gd name="connsiteY35" fmla="*/ 230981 h 357181"/>
                <a:gd name="connsiteX36" fmla="*/ 787277 w 844427"/>
                <a:gd name="connsiteY36" fmla="*/ 226219 h 357181"/>
                <a:gd name="connsiteX37" fmla="*/ 792040 w 844427"/>
                <a:gd name="connsiteY37" fmla="*/ 219075 h 357181"/>
                <a:gd name="connsiteX38" fmla="*/ 799183 w 844427"/>
                <a:gd name="connsiteY38" fmla="*/ 216694 h 357181"/>
                <a:gd name="connsiteX39" fmla="*/ 830140 w 844427"/>
                <a:gd name="connsiteY39" fmla="*/ 209550 h 357181"/>
                <a:gd name="connsiteX40" fmla="*/ 834902 w 844427"/>
                <a:gd name="connsiteY40" fmla="*/ 202406 h 357181"/>
                <a:gd name="connsiteX41" fmla="*/ 839665 w 844427"/>
                <a:gd name="connsiteY41" fmla="*/ 180975 h 357181"/>
                <a:gd name="connsiteX42" fmla="*/ 844427 w 844427"/>
                <a:gd name="connsiteY42" fmla="*/ 157163 h 357181"/>
                <a:gd name="connsiteX43" fmla="*/ 842046 w 844427"/>
                <a:gd name="connsiteY43" fmla="*/ 83344 h 357181"/>
                <a:gd name="connsiteX44" fmla="*/ 837283 w 844427"/>
                <a:gd name="connsiteY44" fmla="*/ 76200 h 357181"/>
                <a:gd name="connsiteX45" fmla="*/ 830140 w 844427"/>
                <a:gd name="connsiteY45" fmla="*/ 61913 h 357181"/>
                <a:gd name="connsiteX46" fmla="*/ 822996 w 844427"/>
                <a:gd name="connsiteY46" fmla="*/ 57150 h 357181"/>
                <a:gd name="connsiteX47" fmla="*/ 801565 w 844427"/>
                <a:gd name="connsiteY47" fmla="*/ 59531 h 357181"/>
                <a:gd name="connsiteX48" fmla="*/ 794421 w 844427"/>
                <a:gd name="connsiteY48" fmla="*/ 61913 h 357181"/>
                <a:gd name="connsiteX49" fmla="*/ 780133 w 844427"/>
                <a:gd name="connsiteY49" fmla="*/ 59531 h 357181"/>
                <a:gd name="connsiteX50" fmla="*/ 770608 w 844427"/>
                <a:gd name="connsiteY50" fmla="*/ 45244 h 357181"/>
                <a:gd name="connsiteX51" fmla="*/ 758702 w 844427"/>
                <a:gd name="connsiteY51" fmla="*/ 30956 h 357181"/>
                <a:gd name="connsiteX52" fmla="*/ 732508 w 844427"/>
                <a:gd name="connsiteY52" fmla="*/ 23813 h 357181"/>
                <a:gd name="connsiteX53" fmla="*/ 722983 w 844427"/>
                <a:gd name="connsiteY53" fmla="*/ 21431 h 357181"/>
                <a:gd name="connsiteX54" fmla="*/ 708696 w 844427"/>
                <a:gd name="connsiteY54" fmla="*/ 16669 h 357181"/>
                <a:gd name="connsiteX55" fmla="*/ 689646 w 844427"/>
                <a:gd name="connsiteY55" fmla="*/ 11906 h 357181"/>
                <a:gd name="connsiteX56" fmla="*/ 682502 w 844427"/>
                <a:gd name="connsiteY56" fmla="*/ 9525 h 357181"/>
                <a:gd name="connsiteX57" fmla="*/ 625352 w 844427"/>
                <a:gd name="connsiteY57" fmla="*/ 7144 h 357181"/>
                <a:gd name="connsiteX58" fmla="*/ 603921 w 844427"/>
                <a:gd name="connsiteY58" fmla="*/ 4763 h 357181"/>
                <a:gd name="connsiteX59" fmla="*/ 596777 w 844427"/>
                <a:gd name="connsiteY59" fmla="*/ 2381 h 357181"/>
                <a:gd name="connsiteX60" fmla="*/ 568202 w 844427"/>
                <a:gd name="connsiteY60" fmla="*/ 0 h 357181"/>
                <a:gd name="connsiteX61" fmla="*/ 358652 w 844427"/>
                <a:gd name="connsiteY61" fmla="*/ 2381 h 357181"/>
                <a:gd name="connsiteX62" fmla="*/ 327696 w 844427"/>
                <a:gd name="connsiteY62" fmla="*/ 7144 h 357181"/>
                <a:gd name="connsiteX63" fmla="*/ 308646 w 844427"/>
                <a:gd name="connsiteY63" fmla="*/ 11906 h 357181"/>
                <a:gd name="connsiteX64" fmla="*/ 261021 w 844427"/>
                <a:gd name="connsiteY64" fmla="*/ 19050 h 357181"/>
                <a:gd name="connsiteX65" fmla="*/ 237208 w 844427"/>
                <a:gd name="connsiteY65" fmla="*/ 23813 h 357181"/>
                <a:gd name="connsiteX66" fmla="*/ 227683 w 844427"/>
                <a:gd name="connsiteY66" fmla="*/ 28575 h 357181"/>
                <a:gd name="connsiteX67" fmla="*/ 206252 w 844427"/>
                <a:gd name="connsiteY67" fmla="*/ 35719 h 357181"/>
                <a:gd name="connsiteX68" fmla="*/ 191965 w 844427"/>
                <a:gd name="connsiteY68" fmla="*/ 40481 h 357181"/>
                <a:gd name="connsiteX69" fmla="*/ 182440 w 844427"/>
                <a:gd name="connsiteY69" fmla="*/ 42863 h 357181"/>
                <a:gd name="connsiteX70" fmla="*/ 165772 w 844427"/>
                <a:gd name="connsiteY70" fmla="*/ 54769 h 357181"/>
                <a:gd name="connsiteX71" fmla="*/ 134815 w 844427"/>
                <a:gd name="connsiteY71" fmla="*/ 61913 h 357181"/>
                <a:gd name="connsiteX72" fmla="*/ 132434 w 844427"/>
                <a:gd name="connsiteY72" fmla="*/ 69056 h 357181"/>
                <a:gd name="connsiteX73" fmla="*/ 108621 w 844427"/>
                <a:gd name="connsiteY73" fmla="*/ 69056 h 357181"/>
                <a:gd name="connsiteX74" fmla="*/ 89571 w 844427"/>
                <a:gd name="connsiteY74" fmla="*/ 78581 h 357181"/>
                <a:gd name="connsiteX75" fmla="*/ 77665 w 844427"/>
                <a:gd name="connsiteY75" fmla="*/ 80963 h 357181"/>
                <a:gd name="connsiteX76" fmla="*/ 65758 w 844427"/>
                <a:gd name="connsiteY76" fmla="*/ 85725 h 357181"/>
                <a:gd name="connsiteX77" fmla="*/ 51471 w 844427"/>
                <a:gd name="connsiteY77" fmla="*/ 90488 h 357181"/>
                <a:gd name="connsiteX78" fmla="*/ 6227 w 844427"/>
                <a:gd name="connsiteY78" fmla="*/ 92869 h 357181"/>
                <a:gd name="connsiteX79" fmla="*/ 8609 w 844427"/>
                <a:gd name="connsiteY79" fmla="*/ 135732 h 35718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77665 w 844427"/>
                <a:gd name="connsiteY7" fmla="*/ 214313 h 357181"/>
                <a:gd name="connsiteX8" fmla="*/ 80046 w 844427"/>
                <a:gd name="connsiteY8" fmla="*/ 221456 h 357181"/>
                <a:gd name="connsiteX9" fmla="*/ 84808 w 844427"/>
                <a:gd name="connsiteY9" fmla="*/ 245269 h 357181"/>
                <a:gd name="connsiteX10" fmla="*/ 108620 w 844427"/>
                <a:gd name="connsiteY10" fmla="*/ 264319 h 357181"/>
                <a:gd name="connsiteX11" fmla="*/ 122908 w 844427"/>
                <a:gd name="connsiteY11" fmla="*/ 288131 h 357181"/>
                <a:gd name="connsiteX12" fmla="*/ 132433 w 844427"/>
                <a:gd name="connsiteY12" fmla="*/ 300038 h 357181"/>
                <a:gd name="connsiteX13" fmla="*/ 137196 w 844427"/>
                <a:gd name="connsiteY13" fmla="*/ 307181 h 357181"/>
                <a:gd name="connsiteX14" fmla="*/ 168152 w 844427"/>
                <a:gd name="connsiteY14" fmla="*/ 323850 h 357181"/>
                <a:gd name="connsiteX15" fmla="*/ 175296 w 844427"/>
                <a:gd name="connsiteY15" fmla="*/ 328613 h 357181"/>
                <a:gd name="connsiteX16" fmla="*/ 244352 w 844427"/>
                <a:gd name="connsiteY16" fmla="*/ 345281 h 357181"/>
                <a:gd name="connsiteX17" fmla="*/ 258640 w 844427"/>
                <a:gd name="connsiteY17" fmla="*/ 347663 h 357181"/>
                <a:gd name="connsiteX18" fmla="*/ 340951 w 844427"/>
                <a:gd name="connsiteY18" fmla="*/ 356871 h 357181"/>
                <a:gd name="connsiteX19" fmla="*/ 499146 w 844427"/>
                <a:gd name="connsiteY19" fmla="*/ 354806 h 357181"/>
                <a:gd name="connsiteX20" fmla="*/ 543358 w 844427"/>
                <a:gd name="connsiteY20" fmla="*/ 350759 h 357181"/>
                <a:gd name="connsiteX21" fmla="*/ 584871 w 844427"/>
                <a:gd name="connsiteY21" fmla="*/ 345281 h 357181"/>
                <a:gd name="connsiteX22" fmla="*/ 620590 w 844427"/>
                <a:gd name="connsiteY22" fmla="*/ 338138 h 357181"/>
                <a:gd name="connsiteX23" fmla="*/ 634877 w 844427"/>
                <a:gd name="connsiteY23" fmla="*/ 333375 h 357181"/>
                <a:gd name="connsiteX24" fmla="*/ 642021 w 844427"/>
                <a:gd name="connsiteY24" fmla="*/ 330994 h 357181"/>
                <a:gd name="connsiteX25" fmla="*/ 668215 w 844427"/>
                <a:gd name="connsiteY25" fmla="*/ 321469 h 357181"/>
                <a:gd name="connsiteX26" fmla="*/ 682502 w 844427"/>
                <a:gd name="connsiteY26" fmla="*/ 316706 h 357181"/>
                <a:gd name="connsiteX27" fmla="*/ 713458 w 844427"/>
                <a:gd name="connsiteY27" fmla="*/ 307181 h 357181"/>
                <a:gd name="connsiteX28" fmla="*/ 720602 w 844427"/>
                <a:gd name="connsiteY28" fmla="*/ 302419 h 357181"/>
                <a:gd name="connsiteX29" fmla="*/ 727746 w 844427"/>
                <a:gd name="connsiteY29" fmla="*/ 300038 h 357181"/>
                <a:gd name="connsiteX30" fmla="*/ 749177 w 844427"/>
                <a:gd name="connsiteY30" fmla="*/ 283369 h 357181"/>
                <a:gd name="connsiteX31" fmla="*/ 756321 w 844427"/>
                <a:gd name="connsiteY31" fmla="*/ 273844 h 357181"/>
                <a:gd name="connsiteX32" fmla="*/ 770608 w 844427"/>
                <a:gd name="connsiteY32" fmla="*/ 245269 h 357181"/>
                <a:gd name="connsiteX33" fmla="*/ 775371 w 844427"/>
                <a:gd name="connsiteY33" fmla="*/ 238125 h 357181"/>
                <a:gd name="connsiteX34" fmla="*/ 780133 w 844427"/>
                <a:gd name="connsiteY34" fmla="*/ 230981 h 357181"/>
                <a:gd name="connsiteX35" fmla="*/ 787277 w 844427"/>
                <a:gd name="connsiteY35" fmla="*/ 226219 h 357181"/>
                <a:gd name="connsiteX36" fmla="*/ 792040 w 844427"/>
                <a:gd name="connsiteY36" fmla="*/ 219075 h 357181"/>
                <a:gd name="connsiteX37" fmla="*/ 799183 w 844427"/>
                <a:gd name="connsiteY37" fmla="*/ 216694 h 357181"/>
                <a:gd name="connsiteX38" fmla="*/ 830140 w 844427"/>
                <a:gd name="connsiteY38" fmla="*/ 209550 h 357181"/>
                <a:gd name="connsiteX39" fmla="*/ 834902 w 844427"/>
                <a:gd name="connsiteY39" fmla="*/ 202406 h 357181"/>
                <a:gd name="connsiteX40" fmla="*/ 839665 w 844427"/>
                <a:gd name="connsiteY40" fmla="*/ 180975 h 357181"/>
                <a:gd name="connsiteX41" fmla="*/ 844427 w 844427"/>
                <a:gd name="connsiteY41" fmla="*/ 157163 h 357181"/>
                <a:gd name="connsiteX42" fmla="*/ 842046 w 844427"/>
                <a:gd name="connsiteY42" fmla="*/ 83344 h 357181"/>
                <a:gd name="connsiteX43" fmla="*/ 837283 w 844427"/>
                <a:gd name="connsiteY43" fmla="*/ 76200 h 357181"/>
                <a:gd name="connsiteX44" fmla="*/ 830140 w 844427"/>
                <a:gd name="connsiteY44" fmla="*/ 61913 h 357181"/>
                <a:gd name="connsiteX45" fmla="*/ 822996 w 844427"/>
                <a:gd name="connsiteY45" fmla="*/ 57150 h 357181"/>
                <a:gd name="connsiteX46" fmla="*/ 801565 w 844427"/>
                <a:gd name="connsiteY46" fmla="*/ 59531 h 357181"/>
                <a:gd name="connsiteX47" fmla="*/ 794421 w 844427"/>
                <a:gd name="connsiteY47" fmla="*/ 61913 h 357181"/>
                <a:gd name="connsiteX48" fmla="*/ 780133 w 844427"/>
                <a:gd name="connsiteY48" fmla="*/ 59531 h 357181"/>
                <a:gd name="connsiteX49" fmla="*/ 770608 w 844427"/>
                <a:gd name="connsiteY49" fmla="*/ 45244 h 357181"/>
                <a:gd name="connsiteX50" fmla="*/ 758702 w 844427"/>
                <a:gd name="connsiteY50" fmla="*/ 30956 h 357181"/>
                <a:gd name="connsiteX51" fmla="*/ 732508 w 844427"/>
                <a:gd name="connsiteY51" fmla="*/ 23813 h 357181"/>
                <a:gd name="connsiteX52" fmla="*/ 722983 w 844427"/>
                <a:gd name="connsiteY52" fmla="*/ 21431 h 357181"/>
                <a:gd name="connsiteX53" fmla="*/ 708696 w 844427"/>
                <a:gd name="connsiteY53" fmla="*/ 16669 h 357181"/>
                <a:gd name="connsiteX54" fmla="*/ 689646 w 844427"/>
                <a:gd name="connsiteY54" fmla="*/ 11906 h 357181"/>
                <a:gd name="connsiteX55" fmla="*/ 682502 w 844427"/>
                <a:gd name="connsiteY55" fmla="*/ 9525 h 357181"/>
                <a:gd name="connsiteX56" fmla="*/ 625352 w 844427"/>
                <a:gd name="connsiteY56" fmla="*/ 7144 h 357181"/>
                <a:gd name="connsiteX57" fmla="*/ 603921 w 844427"/>
                <a:gd name="connsiteY57" fmla="*/ 4763 h 357181"/>
                <a:gd name="connsiteX58" fmla="*/ 596777 w 844427"/>
                <a:gd name="connsiteY58" fmla="*/ 2381 h 357181"/>
                <a:gd name="connsiteX59" fmla="*/ 568202 w 844427"/>
                <a:gd name="connsiteY59" fmla="*/ 0 h 357181"/>
                <a:gd name="connsiteX60" fmla="*/ 358652 w 844427"/>
                <a:gd name="connsiteY60" fmla="*/ 2381 h 357181"/>
                <a:gd name="connsiteX61" fmla="*/ 327696 w 844427"/>
                <a:gd name="connsiteY61" fmla="*/ 7144 h 357181"/>
                <a:gd name="connsiteX62" fmla="*/ 308646 w 844427"/>
                <a:gd name="connsiteY62" fmla="*/ 11906 h 357181"/>
                <a:gd name="connsiteX63" fmla="*/ 261021 w 844427"/>
                <a:gd name="connsiteY63" fmla="*/ 19050 h 357181"/>
                <a:gd name="connsiteX64" fmla="*/ 237208 w 844427"/>
                <a:gd name="connsiteY64" fmla="*/ 23813 h 357181"/>
                <a:gd name="connsiteX65" fmla="*/ 227683 w 844427"/>
                <a:gd name="connsiteY65" fmla="*/ 28575 h 357181"/>
                <a:gd name="connsiteX66" fmla="*/ 206252 w 844427"/>
                <a:gd name="connsiteY66" fmla="*/ 35719 h 357181"/>
                <a:gd name="connsiteX67" fmla="*/ 191965 w 844427"/>
                <a:gd name="connsiteY67" fmla="*/ 40481 h 357181"/>
                <a:gd name="connsiteX68" fmla="*/ 182440 w 844427"/>
                <a:gd name="connsiteY68" fmla="*/ 42863 h 357181"/>
                <a:gd name="connsiteX69" fmla="*/ 165772 w 844427"/>
                <a:gd name="connsiteY69" fmla="*/ 54769 h 357181"/>
                <a:gd name="connsiteX70" fmla="*/ 134815 w 844427"/>
                <a:gd name="connsiteY70" fmla="*/ 61913 h 357181"/>
                <a:gd name="connsiteX71" fmla="*/ 132434 w 844427"/>
                <a:gd name="connsiteY71" fmla="*/ 69056 h 357181"/>
                <a:gd name="connsiteX72" fmla="*/ 108621 w 844427"/>
                <a:gd name="connsiteY72" fmla="*/ 69056 h 357181"/>
                <a:gd name="connsiteX73" fmla="*/ 89571 w 844427"/>
                <a:gd name="connsiteY73" fmla="*/ 78581 h 357181"/>
                <a:gd name="connsiteX74" fmla="*/ 77665 w 844427"/>
                <a:gd name="connsiteY74" fmla="*/ 80963 h 357181"/>
                <a:gd name="connsiteX75" fmla="*/ 65758 w 844427"/>
                <a:gd name="connsiteY75" fmla="*/ 85725 h 357181"/>
                <a:gd name="connsiteX76" fmla="*/ 51471 w 844427"/>
                <a:gd name="connsiteY76" fmla="*/ 90488 h 357181"/>
                <a:gd name="connsiteX77" fmla="*/ 6227 w 844427"/>
                <a:gd name="connsiteY77" fmla="*/ 92869 h 357181"/>
                <a:gd name="connsiteX78" fmla="*/ 8609 w 844427"/>
                <a:gd name="connsiteY78" fmla="*/ 135732 h 35718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77665 w 844427"/>
                <a:gd name="connsiteY7" fmla="*/ 214313 h 357181"/>
                <a:gd name="connsiteX8" fmla="*/ 80046 w 844427"/>
                <a:gd name="connsiteY8" fmla="*/ 221456 h 357181"/>
                <a:gd name="connsiteX9" fmla="*/ 84808 w 844427"/>
                <a:gd name="connsiteY9" fmla="*/ 245269 h 357181"/>
                <a:gd name="connsiteX10" fmla="*/ 108620 w 844427"/>
                <a:gd name="connsiteY10" fmla="*/ 264319 h 357181"/>
                <a:gd name="connsiteX11" fmla="*/ 122908 w 844427"/>
                <a:gd name="connsiteY11" fmla="*/ 288131 h 357181"/>
                <a:gd name="connsiteX12" fmla="*/ 132433 w 844427"/>
                <a:gd name="connsiteY12" fmla="*/ 300038 h 357181"/>
                <a:gd name="connsiteX13" fmla="*/ 168152 w 844427"/>
                <a:gd name="connsiteY13" fmla="*/ 323850 h 357181"/>
                <a:gd name="connsiteX14" fmla="*/ 175296 w 844427"/>
                <a:gd name="connsiteY14" fmla="*/ 328613 h 357181"/>
                <a:gd name="connsiteX15" fmla="*/ 244352 w 844427"/>
                <a:gd name="connsiteY15" fmla="*/ 345281 h 357181"/>
                <a:gd name="connsiteX16" fmla="*/ 258640 w 844427"/>
                <a:gd name="connsiteY16" fmla="*/ 347663 h 357181"/>
                <a:gd name="connsiteX17" fmla="*/ 340951 w 844427"/>
                <a:gd name="connsiteY17" fmla="*/ 356871 h 357181"/>
                <a:gd name="connsiteX18" fmla="*/ 499146 w 844427"/>
                <a:gd name="connsiteY18" fmla="*/ 354806 h 357181"/>
                <a:gd name="connsiteX19" fmla="*/ 543358 w 844427"/>
                <a:gd name="connsiteY19" fmla="*/ 350759 h 357181"/>
                <a:gd name="connsiteX20" fmla="*/ 584871 w 844427"/>
                <a:gd name="connsiteY20" fmla="*/ 345281 h 357181"/>
                <a:gd name="connsiteX21" fmla="*/ 620590 w 844427"/>
                <a:gd name="connsiteY21" fmla="*/ 338138 h 357181"/>
                <a:gd name="connsiteX22" fmla="*/ 634877 w 844427"/>
                <a:gd name="connsiteY22" fmla="*/ 333375 h 357181"/>
                <a:gd name="connsiteX23" fmla="*/ 642021 w 844427"/>
                <a:gd name="connsiteY23" fmla="*/ 330994 h 357181"/>
                <a:gd name="connsiteX24" fmla="*/ 668215 w 844427"/>
                <a:gd name="connsiteY24" fmla="*/ 321469 h 357181"/>
                <a:gd name="connsiteX25" fmla="*/ 682502 w 844427"/>
                <a:gd name="connsiteY25" fmla="*/ 316706 h 357181"/>
                <a:gd name="connsiteX26" fmla="*/ 713458 w 844427"/>
                <a:gd name="connsiteY26" fmla="*/ 307181 h 357181"/>
                <a:gd name="connsiteX27" fmla="*/ 720602 w 844427"/>
                <a:gd name="connsiteY27" fmla="*/ 302419 h 357181"/>
                <a:gd name="connsiteX28" fmla="*/ 727746 w 844427"/>
                <a:gd name="connsiteY28" fmla="*/ 300038 h 357181"/>
                <a:gd name="connsiteX29" fmla="*/ 749177 w 844427"/>
                <a:gd name="connsiteY29" fmla="*/ 283369 h 357181"/>
                <a:gd name="connsiteX30" fmla="*/ 756321 w 844427"/>
                <a:gd name="connsiteY30" fmla="*/ 273844 h 357181"/>
                <a:gd name="connsiteX31" fmla="*/ 770608 w 844427"/>
                <a:gd name="connsiteY31" fmla="*/ 245269 h 357181"/>
                <a:gd name="connsiteX32" fmla="*/ 775371 w 844427"/>
                <a:gd name="connsiteY32" fmla="*/ 238125 h 357181"/>
                <a:gd name="connsiteX33" fmla="*/ 780133 w 844427"/>
                <a:gd name="connsiteY33" fmla="*/ 230981 h 357181"/>
                <a:gd name="connsiteX34" fmla="*/ 787277 w 844427"/>
                <a:gd name="connsiteY34" fmla="*/ 226219 h 357181"/>
                <a:gd name="connsiteX35" fmla="*/ 792040 w 844427"/>
                <a:gd name="connsiteY35" fmla="*/ 219075 h 357181"/>
                <a:gd name="connsiteX36" fmla="*/ 799183 w 844427"/>
                <a:gd name="connsiteY36" fmla="*/ 216694 h 357181"/>
                <a:gd name="connsiteX37" fmla="*/ 830140 w 844427"/>
                <a:gd name="connsiteY37" fmla="*/ 209550 h 357181"/>
                <a:gd name="connsiteX38" fmla="*/ 834902 w 844427"/>
                <a:gd name="connsiteY38" fmla="*/ 202406 h 357181"/>
                <a:gd name="connsiteX39" fmla="*/ 839665 w 844427"/>
                <a:gd name="connsiteY39" fmla="*/ 180975 h 357181"/>
                <a:gd name="connsiteX40" fmla="*/ 844427 w 844427"/>
                <a:gd name="connsiteY40" fmla="*/ 157163 h 357181"/>
                <a:gd name="connsiteX41" fmla="*/ 842046 w 844427"/>
                <a:gd name="connsiteY41" fmla="*/ 83344 h 357181"/>
                <a:gd name="connsiteX42" fmla="*/ 837283 w 844427"/>
                <a:gd name="connsiteY42" fmla="*/ 76200 h 357181"/>
                <a:gd name="connsiteX43" fmla="*/ 830140 w 844427"/>
                <a:gd name="connsiteY43" fmla="*/ 61913 h 357181"/>
                <a:gd name="connsiteX44" fmla="*/ 822996 w 844427"/>
                <a:gd name="connsiteY44" fmla="*/ 57150 h 357181"/>
                <a:gd name="connsiteX45" fmla="*/ 801565 w 844427"/>
                <a:gd name="connsiteY45" fmla="*/ 59531 h 357181"/>
                <a:gd name="connsiteX46" fmla="*/ 794421 w 844427"/>
                <a:gd name="connsiteY46" fmla="*/ 61913 h 357181"/>
                <a:gd name="connsiteX47" fmla="*/ 780133 w 844427"/>
                <a:gd name="connsiteY47" fmla="*/ 59531 h 357181"/>
                <a:gd name="connsiteX48" fmla="*/ 770608 w 844427"/>
                <a:gd name="connsiteY48" fmla="*/ 45244 h 357181"/>
                <a:gd name="connsiteX49" fmla="*/ 758702 w 844427"/>
                <a:gd name="connsiteY49" fmla="*/ 30956 h 357181"/>
                <a:gd name="connsiteX50" fmla="*/ 732508 w 844427"/>
                <a:gd name="connsiteY50" fmla="*/ 23813 h 357181"/>
                <a:gd name="connsiteX51" fmla="*/ 722983 w 844427"/>
                <a:gd name="connsiteY51" fmla="*/ 21431 h 357181"/>
                <a:gd name="connsiteX52" fmla="*/ 708696 w 844427"/>
                <a:gd name="connsiteY52" fmla="*/ 16669 h 357181"/>
                <a:gd name="connsiteX53" fmla="*/ 689646 w 844427"/>
                <a:gd name="connsiteY53" fmla="*/ 11906 h 357181"/>
                <a:gd name="connsiteX54" fmla="*/ 682502 w 844427"/>
                <a:gd name="connsiteY54" fmla="*/ 9525 h 357181"/>
                <a:gd name="connsiteX55" fmla="*/ 625352 w 844427"/>
                <a:gd name="connsiteY55" fmla="*/ 7144 h 357181"/>
                <a:gd name="connsiteX56" fmla="*/ 603921 w 844427"/>
                <a:gd name="connsiteY56" fmla="*/ 4763 h 357181"/>
                <a:gd name="connsiteX57" fmla="*/ 596777 w 844427"/>
                <a:gd name="connsiteY57" fmla="*/ 2381 h 357181"/>
                <a:gd name="connsiteX58" fmla="*/ 568202 w 844427"/>
                <a:gd name="connsiteY58" fmla="*/ 0 h 357181"/>
                <a:gd name="connsiteX59" fmla="*/ 358652 w 844427"/>
                <a:gd name="connsiteY59" fmla="*/ 2381 h 357181"/>
                <a:gd name="connsiteX60" fmla="*/ 327696 w 844427"/>
                <a:gd name="connsiteY60" fmla="*/ 7144 h 357181"/>
                <a:gd name="connsiteX61" fmla="*/ 308646 w 844427"/>
                <a:gd name="connsiteY61" fmla="*/ 11906 h 357181"/>
                <a:gd name="connsiteX62" fmla="*/ 261021 w 844427"/>
                <a:gd name="connsiteY62" fmla="*/ 19050 h 357181"/>
                <a:gd name="connsiteX63" fmla="*/ 237208 w 844427"/>
                <a:gd name="connsiteY63" fmla="*/ 23813 h 357181"/>
                <a:gd name="connsiteX64" fmla="*/ 227683 w 844427"/>
                <a:gd name="connsiteY64" fmla="*/ 28575 h 357181"/>
                <a:gd name="connsiteX65" fmla="*/ 206252 w 844427"/>
                <a:gd name="connsiteY65" fmla="*/ 35719 h 357181"/>
                <a:gd name="connsiteX66" fmla="*/ 191965 w 844427"/>
                <a:gd name="connsiteY66" fmla="*/ 40481 h 357181"/>
                <a:gd name="connsiteX67" fmla="*/ 182440 w 844427"/>
                <a:gd name="connsiteY67" fmla="*/ 42863 h 357181"/>
                <a:gd name="connsiteX68" fmla="*/ 165772 w 844427"/>
                <a:gd name="connsiteY68" fmla="*/ 54769 h 357181"/>
                <a:gd name="connsiteX69" fmla="*/ 134815 w 844427"/>
                <a:gd name="connsiteY69" fmla="*/ 61913 h 357181"/>
                <a:gd name="connsiteX70" fmla="*/ 132434 w 844427"/>
                <a:gd name="connsiteY70" fmla="*/ 69056 h 357181"/>
                <a:gd name="connsiteX71" fmla="*/ 108621 w 844427"/>
                <a:gd name="connsiteY71" fmla="*/ 69056 h 357181"/>
                <a:gd name="connsiteX72" fmla="*/ 89571 w 844427"/>
                <a:gd name="connsiteY72" fmla="*/ 78581 h 357181"/>
                <a:gd name="connsiteX73" fmla="*/ 77665 w 844427"/>
                <a:gd name="connsiteY73" fmla="*/ 80963 h 357181"/>
                <a:gd name="connsiteX74" fmla="*/ 65758 w 844427"/>
                <a:gd name="connsiteY74" fmla="*/ 85725 h 357181"/>
                <a:gd name="connsiteX75" fmla="*/ 51471 w 844427"/>
                <a:gd name="connsiteY75" fmla="*/ 90488 h 357181"/>
                <a:gd name="connsiteX76" fmla="*/ 6227 w 844427"/>
                <a:gd name="connsiteY76" fmla="*/ 92869 h 357181"/>
                <a:gd name="connsiteX77" fmla="*/ 8609 w 844427"/>
                <a:gd name="connsiteY77" fmla="*/ 135732 h 35718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77665 w 844427"/>
                <a:gd name="connsiteY7" fmla="*/ 214313 h 357181"/>
                <a:gd name="connsiteX8" fmla="*/ 80046 w 844427"/>
                <a:gd name="connsiteY8" fmla="*/ 221456 h 357181"/>
                <a:gd name="connsiteX9" fmla="*/ 84808 w 844427"/>
                <a:gd name="connsiteY9" fmla="*/ 245269 h 357181"/>
                <a:gd name="connsiteX10" fmla="*/ 122908 w 844427"/>
                <a:gd name="connsiteY10" fmla="*/ 288131 h 357181"/>
                <a:gd name="connsiteX11" fmla="*/ 132433 w 844427"/>
                <a:gd name="connsiteY11" fmla="*/ 300038 h 357181"/>
                <a:gd name="connsiteX12" fmla="*/ 168152 w 844427"/>
                <a:gd name="connsiteY12" fmla="*/ 323850 h 357181"/>
                <a:gd name="connsiteX13" fmla="*/ 175296 w 844427"/>
                <a:gd name="connsiteY13" fmla="*/ 328613 h 357181"/>
                <a:gd name="connsiteX14" fmla="*/ 244352 w 844427"/>
                <a:gd name="connsiteY14" fmla="*/ 345281 h 357181"/>
                <a:gd name="connsiteX15" fmla="*/ 258640 w 844427"/>
                <a:gd name="connsiteY15" fmla="*/ 347663 h 357181"/>
                <a:gd name="connsiteX16" fmla="*/ 340951 w 844427"/>
                <a:gd name="connsiteY16" fmla="*/ 356871 h 357181"/>
                <a:gd name="connsiteX17" fmla="*/ 499146 w 844427"/>
                <a:gd name="connsiteY17" fmla="*/ 354806 h 357181"/>
                <a:gd name="connsiteX18" fmla="*/ 543358 w 844427"/>
                <a:gd name="connsiteY18" fmla="*/ 350759 h 357181"/>
                <a:gd name="connsiteX19" fmla="*/ 584871 w 844427"/>
                <a:gd name="connsiteY19" fmla="*/ 345281 h 357181"/>
                <a:gd name="connsiteX20" fmla="*/ 620590 w 844427"/>
                <a:gd name="connsiteY20" fmla="*/ 338138 h 357181"/>
                <a:gd name="connsiteX21" fmla="*/ 634877 w 844427"/>
                <a:gd name="connsiteY21" fmla="*/ 333375 h 357181"/>
                <a:gd name="connsiteX22" fmla="*/ 642021 w 844427"/>
                <a:gd name="connsiteY22" fmla="*/ 330994 h 357181"/>
                <a:gd name="connsiteX23" fmla="*/ 668215 w 844427"/>
                <a:gd name="connsiteY23" fmla="*/ 321469 h 357181"/>
                <a:gd name="connsiteX24" fmla="*/ 682502 w 844427"/>
                <a:gd name="connsiteY24" fmla="*/ 316706 h 357181"/>
                <a:gd name="connsiteX25" fmla="*/ 713458 w 844427"/>
                <a:gd name="connsiteY25" fmla="*/ 307181 h 357181"/>
                <a:gd name="connsiteX26" fmla="*/ 720602 w 844427"/>
                <a:gd name="connsiteY26" fmla="*/ 302419 h 357181"/>
                <a:gd name="connsiteX27" fmla="*/ 727746 w 844427"/>
                <a:gd name="connsiteY27" fmla="*/ 300038 h 357181"/>
                <a:gd name="connsiteX28" fmla="*/ 749177 w 844427"/>
                <a:gd name="connsiteY28" fmla="*/ 283369 h 357181"/>
                <a:gd name="connsiteX29" fmla="*/ 756321 w 844427"/>
                <a:gd name="connsiteY29" fmla="*/ 273844 h 357181"/>
                <a:gd name="connsiteX30" fmla="*/ 770608 w 844427"/>
                <a:gd name="connsiteY30" fmla="*/ 245269 h 357181"/>
                <a:gd name="connsiteX31" fmla="*/ 775371 w 844427"/>
                <a:gd name="connsiteY31" fmla="*/ 238125 h 357181"/>
                <a:gd name="connsiteX32" fmla="*/ 780133 w 844427"/>
                <a:gd name="connsiteY32" fmla="*/ 230981 h 357181"/>
                <a:gd name="connsiteX33" fmla="*/ 787277 w 844427"/>
                <a:gd name="connsiteY33" fmla="*/ 226219 h 357181"/>
                <a:gd name="connsiteX34" fmla="*/ 792040 w 844427"/>
                <a:gd name="connsiteY34" fmla="*/ 219075 h 357181"/>
                <a:gd name="connsiteX35" fmla="*/ 799183 w 844427"/>
                <a:gd name="connsiteY35" fmla="*/ 216694 h 357181"/>
                <a:gd name="connsiteX36" fmla="*/ 830140 w 844427"/>
                <a:gd name="connsiteY36" fmla="*/ 209550 h 357181"/>
                <a:gd name="connsiteX37" fmla="*/ 834902 w 844427"/>
                <a:gd name="connsiteY37" fmla="*/ 202406 h 357181"/>
                <a:gd name="connsiteX38" fmla="*/ 839665 w 844427"/>
                <a:gd name="connsiteY38" fmla="*/ 180975 h 357181"/>
                <a:gd name="connsiteX39" fmla="*/ 844427 w 844427"/>
                <a:gd name="connsiteY39" fmla="*/ 157163 h 357181"/>
                <a:gd name="connsiteX40" fmla="*/ 842046 w 844427"/>
                <a:gd name="connsiteY40" fmla="*/ 83344 h 357181"/>
                <a:gd name="connsiteX41" fmla="*/ 837283 w 844427"/>
                <a:gd name="connsiteY41" fmla="*/ 76200 h 357181"/>
                <a:gd name="connsiteX42" fmla="*/ 830140 w 844427"/>
                <a:gd name="connsiteY42" fmla="*/ 61913 h 357181"/>
                <a:gd name="connsiteX43" fmla="*/ 822996 w 844427"/>
                <a:gd name="connsiteY43" fmla="*/ 57150 h 357181"/>
                <a:gd name="connsiteX44" fmla="*/ 801565 w 844427"/>
                <a:gd name="connsiteY44" fmla="*/ 59531 h 357181"/>
                <a:gd name="connsiteX45" fmla="*/ 794421 w 844427"/>
                <a:gd name="connsiteY45" fmla="*/ 61913 h 357181"/>
                <a:gd name="connsiteX46" fmla="*/ 780133 w 844427"/>
                <a:gd name="connsiteY46" fmla="*/ 59531 h 357181"/>
                <a:gd name="connsiteX47" fmla="*/ 770608 w 844427"/>
                <a:gd name="connsiteY47" fmla="*/ 45244 h 357181"/>
                <a:gd name="connsiteX48" fmla="*/ 758702 w 844427"/>
                <a:gd name="connsiteY48" fmla="*/ 30956 h 357181"/>
                <a:gd name="connsiteX49" fmla="*/ 732508 w 844427"/>
                <a:gd name="connsiteY49" fmla="*/ 23813 h 357181"/>
                <a:gd name="connsiteX50" fmla="*/ 722983 w 844427"/>
                <a:gd name="connsiteY50" fmla="*/ 21431 h 357181"/>
                <a:gd name="connsiteX51" fmla="*/ 708696 w 844427"/>
                <a:gd name="connsiteY51" fmla="*/ 16669 h 357181"/>
                <a:gd name="connsiteX52" fmla="*/ 689646 w 844427"/>
                <a:gd name="connsiteY52" fmla="*/ 11906 h 357181"/>
                <a:gd name="connsiteX53" fmla="*/ 682502 w 844427"/>
                <a:gd name="connsiteY53" fmla="*/ 9525 h 357181"/>
                <a:gd name="connsiteX54" fmla="*/ 625352 w 844427"/>
                <a:gd name="connsiteY54" fmla="*/ 7144 h 357181"/>
                <a:gd name="connsiteX55" fmla="*/ 603921 w 844427"/>
                <a:gd name="connsiteY55" fmla="*/ 4763 h 357181"/>
                <a:gd name="connsiteX56" fmla="*/ 596777 w 844427"/>
                <a:gd name="connsiteY56" fmla="*/ 2381 h 357181"/>
                <a:gd name="connsiteX57" fmla="*/ 568202 w 844427"/>
                <a:gd name="connsiteY57" fmla="*/ 0 h 357181"/>
                <a:gd name="connsiteX58" fmla="*/ 358652 w 844427"/>
                <a:gd name="connsiteY58" fmla="*/ 2381 h 357181"/>
                <a:gd name="connsiteX59" fmla="*/ 327696 w 844427"/>
                <a:gd name="connsiteY59" fmla="*/ 7144 h 357181"/>
                <a:gd name="connsiteX60" fmla="*/ 308646 w 844427"/>
                <a:gd name="connsiteY60" fmla="*/ 11906 h 357181"/>
                <a:gd name="connsiteX61" fmla="*/ 261021 w 844427"/>
                <a:gd name="connsiteY61" fmla="*/ 19050 h 357181"/>
                <a:gd name="connsiteX62" fmla="*/ 237208 w 844427"/>
                <a:gd name="connsiteY62" fmla="*/ 23813 h 357181"/>
                <a:gd name="connsiteX63" fmla="*/ 227683 w 844427"/>
                <a:gd name="connsiteY63" fmla="*/ 28575 h 357181"/>
                <a:gd name="connsiteX64" fmla="*/ 206252 w 844427"/>
                <a:gd name="connsiteY64" fmla="*/ 35719 h 357181"/>
                <a:gd name="connsiteX65" fmla="*/ 191965 w 844427"/>
                <a:gd name="connsiteY65" fmla="*/ 40481 h 357181"/>
                <a:gd name="connsiteX66" fmla="*/ 182440 w 844427"/>
                <a:gd name="connsiteY66" fmla="*/ 42863 h 357181"/>
                <a:gd name="connsiteX67" fmla="*/ 165772 w 844427"/>
                <a:gd name="connsiteY67" fmla="*/ 54769 h 357181"/>
                <a:gd name="connsiteX68" fmla="*/ 134815 w 844427"/>
                <a:gd name="connsiteY68" fmla="*/ 61913 h 357181"/>
                <a:gd name="connsiteX69" fmla="*/ 132434 w 844427"/>
                <a:gd name="connsiteY69" fmla="*/ 69056 h 357181"/>
                <a:gd name="connsiteX70" fmla="*/ 108621 w 844427"/>
                <a:gd name="connsiteY70" fmla="*/ 69056 h 357181"/>
                <a:gd name="connsiteX71" fmla="*/ 89571 w 844427"/>
                <a:gd name="connsiteY71" fmla="*/ 78581 h 357181"/>
                <a:gd name="connsiteX72" fmla="*/ 77665 w 844427"/>
                <a:gd name="connsiteY72" fmla="*/ 80963 h 357181"/>
                <a:gd name="connsiteX73" fmla="*/ 65758 w 844427"/>
                <a:gd name="connsiteY73" fmla="*/ 85725 h 357181"/>
                <a:gd name="connsiteX74" fmla="*/ 51471 w 844427"/>
                <a:gd name="connsiteY74" fmla="*/ 90488 h 357181"/>
                <a:gd name="connsiteX75" fmla="*/ 6227 w 844427"/>
                <a:gd name="connsiteY75" fmla="*/ 92869 h 357181"/>
                <a:gd name="connsiteX76" fmla="*/ 8609 w 844427"/>
                <a:gd name="connsiteY76" fmla="*/ 135732 h 35718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77665 w 844427"/>
                <a:gd name="connsiteY7" fmla="*/ 214313 h 357181"/>
                <a:gd name="connsiteX8" fmla="*/ 84808 w 844427"/>
                <a:gd name="connsiteY8" fmla="*/ 245269 h 357181"/>
                <a:gd name="connsiteX9" fmla="*/ 122908 w 844427"/>
                <a:gd name="connsiteY9" fmla="*/ 288131 h 357181"/>
                <a:gd name="connsiteX10" fmla="*/ 132433 w 844427"/>
                <a:gd name="connsiteY10" fmla="*/ 300038 h 357181"/>
                <a:gd name="connsiteX11" fmla="*/ 168152 w 844427"/>
                <a:gd name="connsiteY11" fmla="*/ 323850 h 357181"/>
                <a:gd name="connsiteX12" fmla="*/ 175296 w 844427"/>
                <a:gd name="connsiteY12" fmla="*/ 328613 h 357181"/>
                <a:gd name="connsiteX13" fmla="*/ 244352 w 844427"/>
                <a:gd name="connsiteY13" fmla="*/ 345281 h 357181"/>
                <a:gd name="connsiteX14" fmla="*/ 258640 w 844427"/>
                <a:gd name="connsiteY14" fmla="*/ 347663 h 357181"/>
                <a:gd name="connsiteX15" fmla="*/ 340951 w 844427"/>
                <a:gd name="connsiteY15" fmla="*/ 356871 h 357181"/>
                <a:gd name="connsiteX16" fmla="*/ 499146 w 844427"/>
                <a:gd name="connsiteY16" fmla="*/ 354806 h 357181"/>
                <a:gd name="connsiteX17" fmla="*/ 543358 w 844427"/>
                <a:gd name="connsiteY17" fmla="*/ 350759 h 357181"/>
                <a:gd name="connsiteX18" fmla="*/ 584871 w 844427"/>
                <a:gd name="connsiteY18" fmla="*/ 345281 h 357181"/>
                <a:gd name="connsiteX19" fmla="*/ 620590 w 844427"/>
                <a:gd name="connsiteY19" fmla="*/ 338138 h 357181"/>
                <a:gd name="connsiteX20" fmla="*/ 634877 w 844427"/>
                <a:gd name="connsiteY20" fmla="*/ 333375 h 357181"/>
                <a:gd name="connsiteX21" fmla="*/ 642021 w 844427"/>
                <a:gd name="connsiteY21" fmla="*/ 330994 h 357181"/>
                <a:gd name="connsiteX22" fmla="*/ 668215 w 844427"/>
                <a:gd name="connsiteY22" fmla="*/ 321469 h 357181"/>
                <a:gd name="connsiteX23" fmla="*/ 682502 w 844427"/>
                <a:gd name="connsiteY23" fmla="*/ 316706 h 357181"/>
                <a:gd name="connsiteX24" fmla="*/ 713458 w 844427"/>
                <a:gd name="connsiteY24" fmla="*/ 307181 h 357181"/>
                <a:gd name="connsiteX25" fmla="*/ 720602 w 844427"/>
                <a:gd name="connsiteY25" fmla="*/ 302419 h 357181"/>
                <a:gd name="connsiteX26" fmla="*/ 727746 w 844427"/>
                <a:gd name="connsiteY26" fmla="*/ 300038 h 357181"/>
                <a:gd name="connsiteX27" fmla="*/ 749177 w 844427"/>
                <a:gd name="connsiteY27" fmla="*/ 283369 h 357181"/>
                <a:gd name="connsiteX28" fmla="*/ 756321 w 844427"/>
                <a:gd name="connsiteY28" fmla="*/ 273844 h 357181"/>
                <a:gd name="connsiteX29" fmla="*/ 770608 w 844427"/>
                <a:gd name="connsiteY29" fmla="*/ 245269 h 357181"/>
                <a:gd name="connsiteX30" fmla="*/ 775371 w 844427"/>
                <a:gd name="connsiteY30" fmla="*/ 238125 h 357181"/>
                <a:gd name="connsiteX31" fmla="*/ 780133 w 844427"/>
                <a:gd name="connsiteY31" fmla="*/ 230981 h 357181"/>
                <a:gd name="connsiteX32" fmla="*/ 787277 w 844427"/>
                <a:gd name="connsiteY32" fmla="*/ 226219 h 357181"/>
                <a:gd name="connsiteX33" fmla="*/ 792040 w 844427"/>
                <a:gd name="connsiteY33" fmla="*/ 219075 h 357181"/>
                <a:gd name="connsiteX34" fmla="*/ 799183 w 844427"/>
                <a:gd name="connsiteY34" fmla="*/ 216694 h 357181"/>
                <a:gd name="connsiteX35" fmla="*/ 830140 w 844427"/>
                <a:gd name="connsiteY35" fmla="*/ 209550 h 357181"/>
                <a:gd name="connsiteX36" fmla="*/ 834902 w 844427"/>
                <a:gd name="connsiteY36" fmla="*/ 202406 h 357181"/>
                <a:gd name="connsiteX37" fmla="*/ 839665 w 844427"/>
                <a:gd name="connsiteY37" fmla="*/ 180975 h 357181"/>
                <a:gd name="connsiteX38" fmla="*/ 844427 w 844427"/>
                <a:gd name="connsiteY38" fmla="*/ 157163 h 357181"/>
                <a:gd name="connsiteX39" fmla="*/ 842046 w 844427"/>
                <a:gd name="connsiteY39" fmla="*/ 83344 h 357181"/>
                <a:gd name="connsiteX40" fmla="*/ 837283 w 844427"/>
                <a:gd name="connsiteY40" fmla="*/ 76200 h 357181"/>
                <a:gd name="connsiteX41" fmla="*/ 830140 w 844427"/>
                <a:gd name="connsiteY41" fmla="*/ 61913 h 357181"/>
                <a:gd name="connsiteX42" fmla="*/ 822996 w 844427"/>
                <a:gd name="connsiteY42" fmla="*/ 57150 h 357181"/>
                <a:gd name="connsiteX43" fmla="*/ 801565 w 844427"/>
                <a:gd name="connsiteY43" fmla="*/ 59531 h 357181"/>
                <a:gd name="connsiteX44" fmla="*/ 794421 w 844427"/>
                <a:gd name="connsiteY44" fmla="*/ 61913 h 357181"/>
                <a:gd name="connsiteX45" fmla="*/ 780133 w 844427"/>
                <a:gd name="connsiteY45" fmla="*/ 59531 h 357181"/>
                <a:gd name="connsiteX46" fmla="*/ 770608 w 844427"/>
                <a:gd name="connsiteY46" fmla="*/ 45244 h 357181"/>
                <a:gd name="connsiteX47" fmla="*/ 758702 w 844427"/>
                <a:gd name="connsiteY47" fmla="*/ 30956 h 357181"/>
                <a:gd name="connsiteX48" fmla="*/ 732508 w 844427"/>
                <a:gd name="connsiteY48" fmla="*/ 23813 h 357181"/>
                <a:gd name="connsiteX49" fmla="*/ 722983 w 844427"/>
                <a:gd name="connsiteY49" fmla="*/ 21431 h 357181"/>
                <a:gd name="connsiteX50" fmla="*/ 708696 w 844427"/>
                <a:gd name="connsiteY50" fmla="*/ 16669 h 357181"/>
                <a:gd name="connsiteX51" fmla="*/ 689646 w 844427"/>
                <a:gd name="connsiteY51" fmla="*/ 11906 h 357181"/>
                <a:gd name="connsiteX52" fmla="*/ 682502 w 844427"/>
                <a:gd name="connsiteY52" fmla="*/ 9525 h 357181"/>
                <a:gd name="connsiteX53" fmla="*/ 625352 w 844427"/>
                <a:gd name="connsiteY53" fmla="*/ 7144 h 357181"/>
                <a:gd name="connsiteX54" fmla="*/ 603921 w 844427"/>
                <a:gd name="connsiteY54" fmla="*/ 4763 h 357181"/>
                <a:gd name="connsiteX55" fmla="*/ 596777 w 844427"/>
                <a:gd name="connsiteY55" fmla="*/ 2381 h 357181"/>
                <a:gd name="connsiteX56" fmla="*/ 568202 w 844427"/>
                <a:gd name="connsiteY56" fmla="*/ 0 h 357181"/>
                <a:gd name="connsiteX57" fmla="*/ 358652 w 844427"/>
                <a:gd name="connsiteY57" fmla="*/ 2381 h 357181"/>
                <a:gd name="connsiteX58" fmla="*/ 327696 w 844427"/>
                <a:gd name="connsiteY58" fmla="*/ 7144 h 357181"/>
                <a:gd name="connsiteX59" fmla="*/ 308646 w 844427"/>
                <a:gd name="connsiteY59" fmla="*/ 11906 h 357181"/>
                <a:gd name="connsiteX60" fmla="*/ 261021 w 844427"/>
                <a:gd name="connsiteY60" fmla="*/ 19050 h 357181"/>
                <a:gd name="connsiteX61" fmla="*/ 237208 w 844427"/>
                <a:gd name="connsiteY61" fmla="*/ 23813 h 357181"/>
                <a:gd name="connsiteX62" fmla="*/ 227683 w 844427"/>
                <a:gd name="connsiteY62" fmla="*/ 28575 h 357181"/>
                <a:gd name="connsiteX63" fmla="*/ 206252 w 844427"/>
                <a:gd name="connsiteY63" fmla="*/ 35719 h 357181"/>
                <a:gd name="connsiteX64" fmla="*/ 191965 w 844427"/>
                <a:gd name="connsiteY64" fmla="*/ 40481 h 357181"/>
                <a:gd name="connsiteX65" fmla="*/ 182440 w 844427"/>
                <a:gd name="connsiteY65" fmla="*/ 42863 h 357181"/>
                <a:gd name="connsiteX66" fmla="*/ 165772 w 844427"/>
                <a:gd name="connsiteY66" fmla="*/ 54769 h 357181"/>
                <a:gd name="connsiteX67" fmla="*/ 134815 w 844427"/>
                <a:gd name="connsiteY67" fmla="*/ 61913 h 357181"/>
                <a:gd name="connsiteX68" fmla="*/ 132434 w 844427"/>
                <a:gd name="connsiteY68" fmla="*/ 69056 h 357181"/>
                <a:gd name="connsiteX69" fmla="*/ 108621 w 844427"/>
                <a:gd name="connsiteY69" fmla="*/ 69056 h 357181"/>
                <a:gd name="connsiteX70" fmla="*/ 89571 w 844427"/>
                <a:gd name="connsiteY70" fmla="*/ 78581 h 357181"/>
                <a:gd name="connsiteX71" fmla="*/ 77665 w 844427"/>
                <a:gd name="connsiteY71" fmla="*/ 80963 h 357181"/>
                <a:gd name="connsiteX72" fmla="*/ 65758 w 844427"/>
                <a:gd name="connsiteY72" fmla="*/ 85725 h 357181"/>
                <a:gd name="connsiteX73" fmla="*/ 51471 w 844427"/>
                <a:gd name="connsiteY73" fmla="*/ 90488 h 357181"/>
                <a:gd name="connsiteX74" fmla="*/ 6227 w 844427"/>
                <a:gd name="connsiteY74" fmla="*/ 92869 h 357181"/>
                <a:gd name="connsiteX75" fmla="*/ 8609 w 844427"/>
                <a:gd name="connsiteY75" fmla="*/ 135732 h 35718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84808 w 844427"/>
                <a:gd name="connsiteY7" fmla="*/ 245269 h 357181"/>
                <a:gd name="connsiteX8" fmla="*/ 122908 w 844427"/>
                <a:gd name="connsiteY8" fmla="*/ 288131 h 357181"/>
                <a:gd name="connsiteX9" fmla="*/ 132433 w 844427"/>
                <a:gd name="connsiteY9" fmla="*/ 300038 h 357181"/>
                <a:gd name="connsiteX10" fmla="*/ 168152 w 844427"/>
                <a:gd name="connsiteY10" fmla="*/ 323850 h 357181"/>
                <a:gd name="connsiteX11" fmla="*/ 175296 w 844427"/>
                <a:gd name="connsiteY11" fmla="*/ 328613 h 357181"/>
                <a:gd name="connsiteX12" fmla="*/ 244352 w 844427"/>
                <a:gd name="connsiteY12" fmla="*/ 345281 h 357181"/>
                <a:gd name="connsiteX13" fmla="*/ 258640 w 844427"/>
                <a:gd name="connsiteY13" fmla="*/ 347663 h 357181"/>
                <a:gd name="connsiteX14" fmla="*/ 340951 w 844427"/>
                <a:gd name="connsiteY14" fmla="*/ 356871 h 357181"/>
                <a:gd name="connsiteX15" fmla="*/ 499146 w 844427"/>
                <a:gd name="connsiteY15" fmla="*/ 354806 h 357181"/>
                <a:gd name="connsiteX16" fmla="*/ 543358 w 844427"/>
                <a:gd name="connsiteY16" fmla="*/ 350759 h 357181"/>
                <a:gd name="connsiteX17" fmla="*/ 584871 w 844427"/>
                <a:gd name="connsiteY17" fmla="*/ 345281 h 357181"/>
                <a:gd name="connsiteX18" fmla="*/ 620590 w 844427"/>
                <a:gd name="connsiteY18" fmla="*/ 338138 h 357181"/>
                <a:gd name="connsiteX19" fmla="*/ 634877 w 844427"/>
                <a:gd name="connsiteY19" fmla="*/ 333375 h 357181"/>
                <a:gd name="connsiteX20" fmla="*/ 642021 w 844427"/>
                <a:gd name="connsiteY20" fmla="*/ 330994 h 357181"/>
                <a:gd name="connsiteX21" fmla="*/ 668215 w 844427"/>
                <a:gd name="connsiteY21" fmla="*/ 321469 h 357181"/>
                <a:gd name="connsiteX22" fmla="*/ 682502 w 844427"/>
                <a:gd name="connsiteY22" fmla="*/ 316706 h 357181"/>
                <a:gd name="connsiteX23" fmla="*/ 713458 w 844427"/>
                <a:gd name="connsiteY23" fmla="*/ 307181 h 357181"/>
                <a:gd name="connsiteX24" fmla="*/ 720602 w 844427"/>
                <a:gd name="connsiteY24" fmla="*/ 302419 h 357181"/>
                <a:gd name="connsiteX25" fmla="*/ 727746 w 844427"/>
                <a:gd name="connsiteY25" fmla="*/ 300038 h 357181"/>
                <a:gd name="connsiteX26" fmla="*/ 749177 w 844427"/>
                <a:gd name="connsiteY26" fmla="*/ 283369 h 357181"/>
                <a:gd name="connsiteX27" fmla="*/ 756321 w 844427"/>
                <a:gd name="connsiteY27" fmla="*/ 273844 h 357181"/>
                <a:gd name="connsiteX28" fmla="*/ 770608 w 844427"/>
                <a:gd name="connsiteY28" fmla="*/ 245269 h 357181"/>
                <a:gd name="connsiteX29" fmla="*/ 775371 w 844427"/>
                <a:gd name="connsiteY29" fmla="*/ 238125 h 357181"/>
                <a:gd name="connsiteX30" fmla="*/ 780133 w 844427"/>
                <a:gd name="connsiteY30" fmla="*/ 230981 h 357181"/>
                <a:gd name="connsiteX31" fmla="*/ 787277 w 844427"/>
                <a:gd name="connsiteY31" fmla="*/ 226219 h 357181"/>
                <a:gd name="connsiteX32" fmla="*/ 792040 w 844427"/>
                <a:gd name="connsiteY32" fmla="*/ 219075 h 357181"/>
                <a:gd name="connsiteX33" fmla="*/ 799183 w 844427"/>
                <a:gd name="connsiteY33" fmla="*/ 216694 h 357181"/>
                <a:gd name="connsiteX34" fmla="*/ 830140 w 844427"/>
                <a:gd name="connsiteY34" fmla="*/ 209550 h 357181"/>
                <a:gd name="connsiteX35" fmla="*/ 834902 w 844427"/>
                <a:gd name="connsiteY35" fmla="*/ 202406 h 357181"/>
                <a:gd name="connsiteX36" fmla="*/ 839665 w 844427"/>
                <a:gd name="connsiteY36" fmla="*/ 180975 h 357181"/>
                <a:gd name="connsiteX37" fmla="*/ 844427 w 844427"/>
                <a:gd name="connsiteY37" fmla="*/ 157163 h 357181"/>
                <a:gd name="connsiteX38" fmla="*/ 842046 w 844427"/>
                <a:gd name="connsiteY38" fmla="*/ 83344 h 357181"/>
                <a:gd name="connsiteX39" fmla="*/ 837283 w 844427"/>
                <a:gd name="connsiteY39" fmla="*/ 76200 h 357181"/>
                <a:gd name="connsiteX40" fmla="*/ 830140 w 844427"/>
                <a:gd name="connsiteY40" fmla="*/ 61913 h 357181"/>
                <a:gd name="connsiteX41" fmla="*/ 822996 w 844427"/>
                <a:gd name="connsiteY41" fmla="*/ 57150 h 357181"/>
                <a:gd name="connsiteX42" fmla="*/ 801565 w 844427"/>
                <a:gd name="connsiteY42" fmla="*/ 59531 h 357181"/>
                <a:gd name="connsiteX43" fmla="*/ 794421 w 844427"/>
                <a:gd name="connsiteY43" fmla="*/ 61913 h 357181"/>
                <a:gd name="connsiteX44" fmla="*/ 780133 w 844427"/>
                <a:gd name="connsiteY44" fmla="*/ 59531 h 357181"/>
                <a:gd name="connsiteX45" fmla="*/ 770608 w 844427"/>
                <a:gd name="connsiteY45" fmla="*/ 45244 h 357181"/>
                <a:gd name="connsiteX46" fmla="*/ 758702 w 844427"/>
                <a:gd name="connsiteY46" fmla="*/ 30956 h 357181"/>
                <a:gd name="connsiteX47" fmla="*/ 732508 w 844427"/>
                <a:gd name="connsiteY47" fmla="*/ 23813 h 357181"/>
                <a:gd name="connsiteX48" fmla="*/ 722983 w 844427"/>
                <a:gd name="connsiteY48" fmla="*/ 21431 h 357181"/>
                <a:gd name="connsiteX49" fmla="*/ 708696 w 844427"/>
                <a:gd name="connsiteY49" fmla="*/ 16669 h 357181"/>
                <a:gd name="connsiteX50" fmla="*/ 689646 w 844427"/>
                <a:gd name="connsiteY50" fmla="*/ 11906 h 357181"/>
                <a:gd name="connsiteX51" fmla="*/ 682502 w 844427"/>
                <a:gd name="connsiteY51" fmla="*/ 9525 h 357181"/>
                <a:gd name="connsiteX52" fmla="*/ 625352 w 844427"/>
                <a:gd name="connsiteY52" fmla="*/ 7144 h 357181"/>
                <a:gd name="connsiteX53" fmla="*/ 603921 w 844427"/>
                <a:gd name="connsiteY53" fmla="*/ 4763 h 357181"/>
                <a:gd name="connsiteX54" fmla="*/ 596777 w 844427"/>
                <a:gd name="connsiteY54" fmla="*/ 2381 h 357181"/>
                <a:gd name="connsiteX55" fmla="*/ 568202 w 844427"/>
                <a:gd name="connsiteY55" fmla="*/ 0 h 357181"/>
                <a:gd name="connsiteX56" fmla="*/ 358652 w 844427"/>
                <a:gd name="connsiteY56" fmla="*/ 2381 h 357181"/>
                <a:gd name="connsiteX57" fmla="*/ 327696 w 844427"/>
                <a:gd name="connsiteY57" fmla="*/ 7144 h 357181"/>
                <a:gd name="connsiteX58" fmla="*/ 308646 w 844427"/>
                <a:gd name="connsiteY58" fmla="*/ 11906 h 357181"/>
                <a:gd name="connsiteX59" fmla="*/ 261021 w 844427"/>
                <a:gd name="connsiteY59" fmla="*/ 19050 h 357181"/>
                <a:gd name="connsiteX60" fmla="*/ 237208 w 844427"/>
                <a:gd name="connsiteY60" fmla="*/ 23813 h 357181"/>
                <a:gd name="connsiteX61" fmla="*/ 227683 w 844427"/>
                <a:gd name="connsiteY61" fmla="*/ 28575 h 357181"/>
                <a:gd name="connsiteX62" fmla="*/ 206252 w 844427"/>
                <a:gd name="connsiteY62" fmla="*/ 35719 h 357181"/>
                <a:gd name="connsiteX63" fmla="*/ 191965 w 844427"/>
                <a:gd name="connsiteY63" fmla="*/ 40481 h 357181"/>
                <a:gd name="connsiteX64" fmla="*/ 182440 w 844427"/>
                <a:gd name="connsiteY64" fmla="*/ 42863 h 357181"/>
                <a:gd name="connsiteX65" fmla="*/ 165772 w 844427"/>
                <a:gd name="connsiteY65" fmla="*/ 54769 h 357181"/>
                <a:gd name="connsiteX66" fmla="*/ 134815 w 844427"/>
                <a:gd name="connsiteY66" fmla="*/ 61913 h 357181"/>
                <a:gd name="connsiteX67" fmla="*/ 132434 w 844427"/>
                <a:gd name="connsiteY67" fmla="*/ 69056 h 357181"/>
                <a:gd name="connsiteX68" fmla="*/ 108621 w 844427"/>
                <a:gd name="connsiteY68" fmla="*/ 69056 h 357181"/>
                <a:gd name="connsiteX69" fmla="*/ 89571 w 844427"/>
                <a:gd name="connsiteY69" fmla="*/ 78581 h 357181"/>
                <a:gd name="connsiteX70" fmla="*/ 77665 w 844427"/>
                <a:gd name="connsiteY70" fmla="*/ 80963 h 357181"/>
                <a:gd name="connsiteX71" fmla="*/ 65758 w 844427"/>
                <a:gd name="connsiteY71" fmla="*/ 85725 h 357181"/>
                <a:gd name="connsiteX72" fmla="*/ 51471 w 844427"/>
                <a:gd name="connsiteY72" fmla="*/ 90488 h 357181"/>
                <a:gd name="connsiteX73" fmla="*/ 6227 w 844427"/>
                <a:gd name="connsiteY73" fmla="*/ 92869 h 357181"/>
                <a:gd name="connsiteX74" fmla="*/ 8609 w 844427"/>
                <a:gd name="connsiteY74" fmla="*/ 135732 h 35718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84808 w 844427"/>
                <a:gd name="connsiteY7" fmla="*/ 245269 h 357181"/>
                <a:gd name="connsiteX8" fmla="*/ 122908 w 844427"/>
                <a:gd name="connsiteY8" fmla="*/ 288131 h 357181"/>
                <a:gd name="connsiteX9" fmla="*/ 168152 w 844427"/>
                <a:gd name="connsiteY9" fmla="*/ 323850 h 357181"/>
                <a:gd name="connsiteX10" fmla="*/ 175296 w 844427"/>
                <a:gd name="connsiteY10" fmla="*/ 328613 h 357181"/>
                <a:gd name="connsiteX11" fmla="*/ 244352 w 844427"/>
                <a:gd name="connsiteY11" fmla="*/ 345281 h 357181"/>
                <a:gd name="connsiteX12" fmla="*/ 258640 w 844427"/>
                <a:gd name="connsiteY12" fmla="*/ 347663 h 357181"/>
                <a:gd name="connsiteX13" fmla="*/ 340951 w 844427"/>
                <a:gd name="connsiteY13" fmla="*/ 356871 h 357181"/>
                <a:gd name="connsiteX14" fmla="*/ 499146 w 844427"/>
                <a:gd name="connsiteY14" fmla="*/ 354806 h 357181"/>
                <a:gd name="connsiteX15" fmla="*/ 543358 w 844427"/>
                <a:gd name="connsiteY15" fmla="*/ 350759 h 357181"/>
                <a:gd name="connsiteX16" fmla="*/ 584871 w 844427"/>
                <a:gd name="connsiteY16" fmla="*/ 345281 h 357181"/>
                <a:gd name="connsiteX17" fmla="*/ 620590 w 844427"/>
                <a:gd name="connsiteY17" fmla="*/ 338138 h 357181"/>
                <a:gd name="connsiteX18" fmla="*/ 634877 w 844427"/>
                <a:gd name="connsiteY18" fmla="*/ 333375 h 357181"/>
                <a:gd name="connsiteX19" fmla="*/ 642021 w 844427"/>
                <a:gd name="connsiteY19" fmla="*/ 330994 h 357181"/>
                <a:gd name="connsiteX20" fmla="*/ 668215 w 844427"/>
                <a:gd name="connsiteY20" fmla="*/ 321469 h 357181"/>
                <a:gd name="connsiteX21" fmla="*/ 682502 w 844427"/>
                <a:gd name="connsiteY21" fmla="*/ 316706 h 357181"/>
                <a:gd name="connsiteX22" fmla="*/ 713458 w 844427"/>
                <a:gd name="connsiteY22" fmla="*/ 307181 h 357181"/>
                <a:gd name="connsiteX23" fmla="*/ 720602 w 844427"/>
                <a:gd name="connsiteY23" fmla="*/ 302419 h 357181"/>
                <a:gd name="connsiteX24" fmla="*/ 727746 w 844427"/>
                <a:gd name="connsiteY24" fmla="*/ 300038 h 357181"/>
                <a:gd name="connsiteX25" fmla="*/ 749177 w 844427"/>
                <a:gd name="connsiteY25" fmla="*/ 283369 h 357181"/>
                <a:gd name="connsiteX26" fmla="*/ 756321 w 844427"/>
                <a:gd name="connsiteY26" fmla="*/ 273844 h 357181"/>
                <a:gd name="connsiteX27" fmla="*/ 770608 w 844427"/>
                <a:gd name="connsiteY27" fmla="*/ 245269 h 357181"/>
                <a:gd name="connsiteX28" fmla="*/ 775371 w 844427"/>
                <a:gd name="connsiteY28" fmla="*/ 238125 h 357181"/>
                <a:gd name="connsiteX29" fmla="*/ 780133 w 844427"/>
                <a:gd name="connsiteY29" fmla="*/ 230981 h 357181"/>
                <a:gd name="connsiteX30" fmla="*/ 787277 w 844427"/>
                <a:gd name="connsiteY30" fmla="*/ 226219 h 357181"/>
                <a:gd name="connsiteX31" fmla="*/ 792040 w 844427"/>
                <a:gd name="connsiteY31" fmla="*/ 219075 h 357181"/>
                <a:gd name="connsiteX32" fmla="*/ 799183 w 844427"/>
                <a:gd name="connsiteY32" fmla="*/ 216694 h 357181"/>
                <a:gd name="connsiteX33" fmla="*/ 830140 w 844427"/>
                <a:gd name="connsiteY33" fmla="*/ 209550 h 357181"/>
                <a:gd name="connsiteX34" fmla="*/ 834902 w 844427"/>
                <a:gd name="connsiteY34" fmla="*/ 202406 h 357181"/>
                <a:gd name="connsiteX35" fmla="*/ 839665 w 844427"/>
                <a:gd name="connsiteY35" fmla="*/ 180975 h 357181"/>
                <a:gd name="connsiteX36" fmla="*/ 844427 w 844427"/>
                <a:gd name="connsiteY36" fmla="*/ 157163 h 357181"/>
                <a:gd name="connsiteX37" fmla="*/ 842046 w 844427"/>
                <a:gd name="connsiteY37" fmla="*/ 83344 h 357181"/>
                <a:gd name="connsiteX38" fmla="*/ 837283 w 844427"/>
                <a:gd name="connsiteY38" fmla="*/ 76200 h 357181"/>
                <a:gd name="connsiteX39" fmla="*/ 830140 w 844427"/>
                <a:gd name="connsiteY39" fmla="*/ 61913 h 357181"/>
                <a:gd name="connsiteX40" fmla="*/ 822996 w 844427"/>
                <a:gd name="connsiteY40" fmla="*/ 57150 h 357181"/>
                <a:gd name="connsiteX41" fmla="*/ 801565 w 844427"/>
                <a:gd name="connsiteY41" fmla="*/ 59531 h 357181"/>
                <a:gd name="connsiteX42" fmla="*/ 794421 w 844427"/>
                <a:gd name="connsiteY42" fmla="*/ 61913 h 357181"/>
                <a:gd name="connsiteX43" fmla="*/ 780133 w 844427"/>
                <a:gd name="connsiteY43" fmla="*/ 59531 h 357181"/>
                <a:gd name="connsiteX44" fmla="*/ 770608 w 844427"/>
                <a:gd name="connsiteY44" fmla="*/ 45244 h 357181"/>
                <a:gd name="connsiteX45" fmla="*/ 758702 w 844427"/>
                <a:gd name="connsiteY45" fmla="*/ 30956 h 357181"/>
                <a:gd name="connsiteX46" fmla="*/ 732508 w 844427"/>
                <a:gd name="connsiteY46" fmla="*/ 23813 h 357181"/>
                <a:gd name="connsiteX47" fmla="*/ 722983 w 844427"/>
                <a:gd name="connsiteY47" fmla="*/ 21431 h 357181"/>
                <a:gd name="connsiteX48" fmla="*/ 708696 w 844427"/>
                <a:gd name="connsiteY48" fmla="*/ 16669 h 357181"/>
                <a:gd name="connsiteX49" fmla="*/ 689646 w 844427"/>
                <a:gd name="connsiteY49" fmla="*/ 11906 h 357181"/>
                <a:gd name="connsiteX50" fmla="*/ 682502 w 844427"/>
                <a:gd name="connsiteY50" fmla="*/ 9525 h 357181"/>
                <a:gd name="connsiteX51" fmla="*/ 625352 w 844427"/>
                <a:gd name="connsiteY51" fmla="*/ 7144 h 357181"/>
                <a:gd name="connsiteX52" fmla="*/ 603921 w 844427"/>
                <a:gd name="connsiteY52" fmla="*/ 4763 h 357181"/>
                <a:gd name="connsiteX53" fmla="*/ 596777 w 844427"/>
                <a:gd name="connsiteY53" fmla="*/ 2381 h 357181"/>
                <a:gd name="connsiteX54" fmla="*/ 568202 w 844427"/>
                <a:gd name="connsiteY54" fmla="*/ 0 h 357181"/>
                <a:gd name="connsiteX55" fmla="*/ 358652 w 844427"/>
                <a:gd name="connsiteY55" fmla="*/ 2381 h 357181"/>
                <a:gd name="connsiteX56" fmla="*/ 327696 w 844427"/>
                <a:gd name="connsiteY56" fmla="*/ 7144 h 357181"/>
                <a:gd name="connsiteX57" fmla="*/ 308646 w 844427"/>
                <a:gd name="connsiteY57" fmla="*/ 11906 h 357181"/>
                <a:gd name="connsiteX58" fmla="*/ 261021 w 844427"/>
                <a:gd name="connsiteY58" fmla="*/ 19050 h 357181"/>
                <a:gd name="connsiteX59" fmla="*/ 237208 w 844427"/>
                <a:gd name="connsiteY59" fmla="*/ 23813 h 357181"/>
                <a:gd name="connsiteX60" fmla="*/ 227683 w 844427"/>
                <a:gd name="connsiteY60" fmla="*/ 28575 h 357181"/>
                <a:gd name="connsiteX61" fmla="*/ 206252 w 844427"/>
                <a:gd name="connsiteY61" fmla="*/ 35719 h 357181"/>
                <a:gd name="connsiteX62" fmla="*/ 191965 w 844427"/>
                <a:gd name="connsiteY62" fmla="*/ 40481 h 357181"/>
                <a:gd name="connsiteX63" fmla="*/ 182440 w 844427"/>
                <a:gd name="connsiteY63" fmla="*/ 42863 h 357181"/>
                <a:gd name="connsiteX64" fmla="*/ 165772 w 844427"/>
                <a:gd name="connsiteY64" fmla="*/ 54769 h 357181"/>
                <a:gd name="connsiteX65" fmla="*/ 134815 w 844427"/>
                <a:gd name="connsiteY65" fmla="*/ 61913 h 357181"/>
                <a:gd name="connsiteX66" fmla="*/ 132434 w 844427"/>
                <a:gd name="connsiteY66" fmla="*/ 69056 h 357181"/>
                <a:gd name="connsiteX67" fmla="*/ 108621 w 844427"/>
                <a:gd name="connsiteY67" fmla="*/ 69056 h 357181"/>
                <a:gd name="connsiteX68" fmla="*/ 89571 w 844427"/>
                <a:gd name="connsiteY68" fmla="*/ 78581 h 357181"/>
                <a:gd name="connsiteX69" fmla="*/ 77665 w 844427"/>
                <a:gd name="connsiteY69" fmla="*/ 80963 h 357181"/>
                <a:gd name="connsiteX70" fmla="*/ 65758 w 844427"/>
                <a:gd name="connsiteY70" fmla="*/ 85725 h 357181"/>
                <a:gd name="connsiteX71" fmla="*/ 51471 w 844427"/>
                <a:gd name="connsiteY71" fmla="*/ 90488 h 357181"/>
                <a:gd name="connsiteX72" fmla="*/ 6227 w 844427"/>
                <a:gd name="connsiteY72" fmla="*/ 92869 h 357181"/>
                <a:gd name="connsiteX73" fmla="*/ 8609 w 844427"/>
                <a:gd name="connsiteY73" fmla="*/ 135732 h 357181"/>
                <a:gd name="connsiteX0" fmla="*/ 8609 w 844427"/>
                <a:gd name="connsiteY0" fmla="*/ 135732 h 357181"/>
                <a:gd name="connsiteX1" fmla="*/ 49090 w 844427"/>
                <a:gd name="connsiteY1" fmla="*/ 150019 h 357181"/>
                <a:gd name="connsiteX2" fmla="*/ 53852 w 844427"/>
                <a:gd name="connsiteY2" fmla="*/ 157163 h 357181"/>
                <a:gd name="connsiteX3" fmla="*/ 56233 w 844427"/>
                <a:gd name="connsiteY3" fmla="*/ 164306 h 357181"/>
                <a:gd name="connsiteX4" fmla="*/ 65758 w 844427"/>
                <a:gd name="connsiteY4" fmla="*/ 180975 h 357181"/>
                <a:gd name="connsiteX5" fmla="*/ 75283 w 844427"/>
                <a:gd name="connsiteY5" fmla="*/ 207169 h 357181"/>
                <a:gd name="connsiteX6" fmla="*/ 84808 w 844427"/>
                <a:gd name="connsiteY6" fmla="*/ 245269 h 357181"/>
                <a:gd name="connsiteX7" fmla="*/ 122908 w 844427"/>
                <a:gd name="connsiteY7" fmla="*/ 288131 h 357181"/>
                <a:gd name="connsiteX8" fmla="*/ 168152 w 844427"/>
                <a:gd name="connsiteY8" fmla="*/ 323850 h 357181"/>
                <a:gd name="connsiteX9" fmla="*/ 175296 w 844427"/>
                <a:gd name="connsiteY9" fmla="*/ 328613 h 357181"/>
                <a:gd name="connsiteX10" fmla="*/ 244352 w 844427"/>
                <a:gd name="connsiteY10" fmla="*/ 345281 h 357181"/>
                <a:gd name="connsiteX11" fmla="*/ 258640 w 844427"/>
                <a:gd name="connsiteY11" fmla="*/ 347663 h 357181"/>
                <a:gd name="connsiteX12" fmla="*/ 340951 w 844427"/>
                <a:gd name="connsiteY12" fmla="*/ 356871 h 357181"/>
                <a:gd name="connsiteX13" fmla="*/ 499146 w 844427"/>
                <a:gd name="connsiteY13" fmla="*/ 354806 h 357181"/>
                <a:gd name="connsiteX14" fmla="*/ 543358 w 844427"/>
                <a:gd name="connsiteY14" fmla="*/ 350759 h 357181"/>
                <a:gd name="connsiteX15" fmla="*/ 584871 w 844427"/>
                <a:gd name="connsiteY15" fmla="*/ 345281 h 357181"/>
                <a:gd name="connsiteX16" fmla="*/ 620590 w 844427"/>
                <a:gd name="connsiteY16" fmla="*/ 338138 h 357181"/>
                <a:gd name="connsiteX17" fmla="*/ 634877 w 844427"/>
                <a:gd name="connsiteY17" fmla="*/ 333375 h 357181"/>
                <a:gd name="connsiteX18" fmla="*/ 642021 w 844427"/>
                <a:gd name="connsiteY18" fmla="*/ 330994 h 357181"/>
                <a:gd name="connsiteX19" fmla="*/ 668215 w 844427"/>
                <a:gd name="connsiteY19" fmla="*/ 321469 h 357181"/>
                <a:gd name="connsiteX20" fmla="*/ 682502 w 844427"/>
                <a:gd name="connsiteY20" fmla="*/ 316706 h 357181"/>
                <a:gd name="connsiteX21" fmla="*/ 713458 w 844427"/>
                <a:gd name="connsiteY21" fmla="*/ 307181 h 357181"/>
                <a:gd name="connsiteX22" fmla="*/ 720602 w 844427"/>
                <a:gd name="connsiteY22" fmla="*/ 302419 h 357181"/>
                <a:gd name="connsiteX23" fmla="*/ 727746 w 844427"/>
                <a:gd name="connsiteY23" fmla="*/ 300038 h 357181"/>
                <a:gd name="connsiteX24" fmla="*/ 749177 w 844427"/>
                <a:gd name="connsiteY24" fmla="*/ 283369 h 357181"/>
                <a:gd name="connsiteX25" fmla="*/ 756321 w 844427"/>
                <a:gd name="connsiteY25" fmla="*/ 273844 h 357181"/>
                <a:gd name="connsiteX26" fmla="*/ 770608 w 844427"/>
                <a:gd name="connsiteY26" fmla="*/ 245269 h 357181"/>
                <a:gd name="connsiteX27" fmla="*/ 775371 w 844427"/>
                <a:gd name="connsiteY27" fmla="*/ 238125 h 357181"/>
                <a:gd name="connsiteX28" fmla="*/ 780133 w 844427"/>
                <a:gd name="connsiteY28" fmla="*/ 230981 h 357181"/>
                <a:gd name="connsiteX29" fmla="*/ 787277 w 844427"/>
                <a:gd name="connsiteY29" fmla="*/ 226219 h 357181"/>
                <a:gd name="connsiteX30" fmla="*/ 792040 w 844427"/>
                <a:gd name="connsiteY30" fmla="*/ 219075 h 357181"/>
                <a:gd name="connsiteX31" fmla="*/ 799183 w 844427"/>
                <a:gd name="connsiteY31" fmla="*/ 216694 h 357181"/>
                <a:gd name="connsiteX32" fmla="*/ 830140 w 844427"/>
                <a:gd name="connsiteY32" fmla="*/ 209550 h 357181"/>
                <a:gd name="connsiteX33" fmla="*/ 834902 w 844427"/>
                <a:gd name="connsiteY33" fmla="*/ 202406 h 357181"/>
                <a:gd name="connsiteX34" fmla="*/ 839665 w 844427"/>
                <a:gd name="connsiteY34" fmla="*/ 180975 h 357181"/>
                <a:gd name="connsiteX35" fmla="*/ 844427 w 844427"/>
                <a:gd name="connsiteY35" fmla="*/ 157163 h 357181"/>
                <a:gd name="connsiteX36" fmla="*/ 842046 w 844427"/>
                <a:gd name="connsiteY36" fmla="*/ 83344 h 357181"/>
                <a:gd name="connsiteX37" fmla="*/ 837283 w 844427"/>
                <a:gd name="connsiteY37" fmla="*/ 76200 h 357181"/>
                <a:gd name="connsiteX38" fmla="*/ 830140 w 844427"/>
                <a:gd name="connsiteY38" fmla="*/ 61913 h 357181"/>
                <a:gd name="connsiteX39" fmla="*/ 822996 w 844427"/>
                <a:gd name="connsiteY39" fmla="*/ 57150 h 357181"/>
                <a:gd name="connsiteX40" fmla="*/ 801565 w 844427"/>
                <a:gd name="connsiteY40" fmla="*/ 59531 h 357181"/>
                <a:gd name="connsiteX41" fmla="*/ 794421 w 844427"/>
                <a:gd name="connsiteY41" fmla="*/ 61913 h 357181"/>
                <a:gd name="connsiteX42" fmla="*/ 780133 w 844427"/>
                <a:gd name="connsiteY42" fmla="*/ 59531 h 357181"/>
                <a:gd name="connsiteX43" fmla="*/ 770608 w 844427"/>
                <a:gd name="connsiteY43" fmla="*/ 45244 h 357181"/>
                <a:gd name="connsiteX44" fmla="*/ 758702 w 844427"/>
                <a:gd name="connsiteY44" fmla="*/ 30956 h 357181"/>
                <a:gd name="connsiteX45" fmla="*/ 732508 w 844427"/>
                <a:gd name="connsiteY45" fmla="*/ 23813 h 357181"/>
                <a:gd name="connsiteX46" fmla="*/ 722983 w 844427"/>
                <a:gd name="connsiteY46" fmla="*/ 21431 h 357181"/>
                <a:gd name="connsiteX47" fmla="*/ 708696 w 844427"/>
                <a:gd name="connsiteY47" fmla="*/ 16669 h 357181"/>
                <a:gd name="connsiteX48" fmla="*/ 689646 w 844427"/>
                <a:gd name="connsiteY48" fmla="*/ 11906 h 357181"/>
                <a:gd name="connsiteX49" fmla="*/ 682502 w 844427"/>
                <a:gd name="connsiteY49" fmla="*/ 9525 h 357181"/>
                <a:gd name="connsiteX50" fmla="*/ 625352 w 844427"/>
                <a:gd name="connsiteY50" fmla="*/ 7144 h 357181"/>
                <a:gd name="connsiteX51" fmla="*/ 603921 w 844427"/>
                <a:gd name="connsiteY51" fmla="*/ 4763 h 357181"/>
                <a:gd name="connsiteX52" fmla="*/ 596777 w 844427"/>
                <a:gd name="connsiteY52" fmla="*/ 2381 h 357181"/>
                <a:gd name="connsiteX53" fmla="*/ 568202 w 844427"/>
                <a:gd name="connsiteY53" fmla="*/ 0 h 357181"/>
                <a:gd name="connsiteX54" fmla="*/ 358652 w 844427"/>
                <a:gd name="connsiteY54" fmla="*/ 2381 h 357181"/>
                <a:gd name="connsiteX55" fmla="*/ 327696 w 844427"/>
                <a:gd name="connsiteY55" fmla="*/ 7144 h 357181"/>
                <a:gd name="connsiteX56" fmla="*/ 308646 w 844427"/>
                <a:gd name="connsiteY56" fmla="*/ 11906 h 357181"/>
                <a:gd name="connsiteX57" fmla="*/ 261021 w 844427"/>
                <a:gd name="connsiteY57" fmla="*/ 19050 h 357181"/>
                <a:gd name="connsiteX58" fmla="*/ 237208 w 844427"/>
                <a:gd name="connsiteY58" fmla="*/ 23813 h 357181"/>
                <a:gd name="connsiteX59" fmla="*/ 227683 w 844427"/>
                <a:gd name="connsiteY59" fmla="*/ 28575 h 357181"/>
                <a:gd name="connsiteX60" fmla="*/ 206252 w 844427"/>
                <a:gd name="connsiteY60" fmla="*/ 35719 h 357181"/>
                <a:gd name="connsiteX61" fmla="*/ 191965 w 844427"/>
                <a:gd name="connsiteY61" fmla="*/ 40481 h 357181"/>
                <a:gd name="connsiteX62" fmla="*/ 182440 w 844427"/>
                <a:gd name="connsiteY62" fmla="*/ 42863 h 357181"/>
                <a:gd name="connsiteX63" fmla="*/ 165772 w 844427"/>
                <a:gd name="connsiteY63" fmla="*/ 54769 h 357181"/>
                <a:gd name="connsiteX64" fmla="*/ 134815 w 844427"/>
                <a:gd name="connsiteY64" fmla="*/ 61913 h 357181"/>
                <a:gd name="connsiteX65" fmla="*/ 132434 w 844427"/>
                <a:gd name="connsiteY65" fmla="*/ 69056 h 357181"/>
                <a:gd name="connsiteX66" fmla="*/ 108621 w 844427"/>
                <a:gd name="connsiteY66" fmla="*/ 69056 h 357181"/>
                <a:gd name="connsiteX67" fmla="*/ 89571 w 844427"/>
                <a:gd name="connsiteY67" fmla="*/ 78581 h 357181"/>
                <a:gd name="connsiteX68" fmla="*/ 77665 w 844427"/>
                <a:gd name="connsiteY68" fmla="*/ 80963 h 357181"/>
                <a:gd name="connsiteX69" fmla="*/ 65758 w 844427"/>
                <a:gd name="connsiteY69" fmla="*/ 85725 h 357181"/>
                <a:gd name="connsiteX70" fmla="*/ 51471 w 844427"/>
                <a:gd name="connsiteY70" fmla="*/ 90488 h 357181"/>
                <a:gd name="connsiteX71" fmla="*/ 6227 w 844427"/>
                <a:gd name="connsiteY71" fmla="*/ 92869 h 357181"/>
                <a:gd name="connsiteX72" fmla="*/ 8609 w 844427"/>
                <a:gd name="connsiteY72" fmla="*/ 135732 h 357181"/>
                <a:gd name="connsiteX0" fmla="*/ 8766 w 844584"/>
                <a:gd name="connsiteY0" fmla="*/ 135732 h 357181"/>
                <a:gd name="connsiteX1" fmla="*/ 50279 w 844584"/>
                <a:gd name="connsiteY1" fmla="*/ 147954 h 357181"/>
                <a:gd name="connsiteX2" fmla="*/ 54009 w 844584"/>
                <a:gd name="connsiteY2" fmla="*/ 157163 h 357181"/>
                <a:gd name="connsiteX3" fmla="*/ 56390 w 844584"/>
                <a:gd name="connsiteY3" fmla="*/ 164306 h 357181"/>
                <a:gd name="connsiteX4" fmla="*/ 65915 w 844584"/>
                <a:gd name="connsiteY4" fmla="*/ 180975 h 357181"/>
                <a:gd name="connsiteX5" fmla="*/ 75440 w 844584"/>
                <a:gd name="connsiteY5" fmla="*/ 207169 h 357181"/>
                <a:gd name="connsiteX6" fmla="*/ 84965 w 844584"/>
                <a:gd name="connsiteY6" fmla="*/ 245269 h 357181"/>
                <a:gd name="connsiteX7" fmla="*/ 123065 w 844584"/>
                <a:gd name="connsiteY7" fmla="*/ 288131 h 357181"/>
                <a:gd name="connsiteX8" fmla="*/ 168309 w 844584"/>
                <a:gd name="connsiteY8" fmla="*/ 323850 h 357181"/>
                <a:gd name="connsiteX9" fmla="*/ 175453 w 844584"/>
                <a:gd name="connsiteY9" fmla="*/ 328613 h 357181"/>
                <a:gd name="connsiteX10" fmla="*/ 244509 w 844584"/>
                <a:gd name="connsiteY10" fmla="*/ 345281 h 357181"/>
                <a:gd name="connsiteX11" fmla="*/ 258797 w 844584"/>
                <a:gd name="connsiteY11" fmla="*/ 347663 h 357181"/>
                <a:gd name="connsiteX12" fmla="*/ 341108 w 844584"/>
                <a:gd name="connsiteY12" fmla="*/ 356871 h 357181"/>
                <a:gd name="connsiteX13" fmla="*/ 499303 w 844584"/>
                <a:gd name="connsiteY13" fmla="*/ 354806 h 357181"/>
                <a:gd name="connsiteX14" fmla="*/ 543515 w 844584"/>
                <a:gd name="connsiteY14" fmla="*/ 350759 h 357181"/>
                <a:gd name="connsiteX15" fmla="*/ 585028 w 844584"/>
                <a:gd name="connsiteY15" fmla="*/ 345281 h 357181"/>
                <a:gd name="connsiteX16" fmla="*/ 620747 w 844584"/>
                <a:gd name="connsiteY16" fmla="*/ 338138 h 357181"/>
                <a:gd name="connsiteX17" fmla="*/ 635034 w 844584"/>
                <a:gd name="connsiteY17" fmla="*/ 333375 h 357181"/>
                <a:gd name="connsiteX18" fmla="*/ 642178 w 844584"/>
                <a:gd name="connsiteY18" fmla="*/ 330994 h 357181"/>
                <a:gd name="connsiteX19" fmla="*/ 668372 w 844584"/>
                <a:gd name="connsiteY19" fmla="*/ 321469 h 357181"/>
                <a:gd name="connsiteX20" fmla="*/ 682659 w 844584"/>
                <a:gd name="connsiteY20" fmla="*/ 316706 h 357181"/>
                <a:gd name="connsiteX21" fmla="*/ 713615 w 844584"/>
                <a:gd name="connsiteY21" fmla="*/ 307181 h 357181"/>
                <a:gd name="connsiteX22" fmla="*/ 720759 w 844584"/>
                <a:gd name="connsiteY22" fmla="*/ 302419 h 357181"/>
                <a:gd name="connsiteX23" fmla="*/ 727903 w 844584"/>
                <a:gd name="connsiteY23" fmla="*/ 300038 h 357181"/>
                <a:gd name="connsiteX24" fmla="*/ 749334 w 844584"/>
                <a:gd name="connsiteY24" fmla="*/ 283369 h 357181"/>
                <a:gd name="connsiteX25" fmla="*/ 756478 w 844584"/>
                <a:gd name="connsiteY25" fmla="*/ 273844 h 357181"/>
                <a:gd name="connsiteX26" fmla="*/ 770765 w 844584"/>
                <a:gd name="connsiteY26" fmla="*/ 245269 h 357181"/>
                <a:gd name="connsiteX27" fmla="*/ 775528 w 844584"/>
                <a:gd name="connsiteY27" fmla="*/ 238125 h 357181"/>
                <a:gd name="connsiteX28" fmla="*/ 780290 w 844584"/>
                <a:gd name="connsiteY28" fmla="*/ 230981 h 357181"/>
                <a:gd name="connsiteX29" fmla="*/ 787434 w 844584"/>
                <a:gd name="connsiteY29" fmla="*/ 226219 h 357181"/>
                <a:gd name="connsiteX30" fmla="*/ 792197 w 844584"/>
                <a:gd name="connsiteY30" fmla="*/ 219075 h 357181"/>
                <a:gd name="connsiteX31" fmla="*/ 799340 w 844584"/>
                <a:gd name="connsiteY31" fmla="*/ 216694 h 357181"/>
                <a:gd name="connsiteX32" fmla="*/ 830297 w 844584"/>
                <a:gd name="connsiteY32" fmla="*/ 209550 h 357181"/>
                <a:gd name="connsiteX33" fmla="*/ 835059 w 844584"/>
                <a:gd name="connsiteY33" fmla="*/ 202406 h 357181"/>
                <a:gd name="connsiteX34" fmla="*/ 839822 w 844584"/>
                <a:gd name="connsiteY34" fmla="*/ 180975 h 357181"/>
                <a:gd name="connsiteX35" fmla="*/ 844584 w 844584"/>
                <a:gd name="connsiteY35" fmla="*/ 157163 h 357181"/>
                <a:gd name="connsiteX36" fmla="*/ 842203 w 844584"/>
                <a:gd name="connsiteY36" fmla="*/ 83344 h 357181"/>
                <a:gd name="connsiteX37" fmla="*/ 837440 w 844584"/>
                <a:gd name="connsiteY37" fmla="*/ 76200 h 357181"/>
                <a:gd name="connsiteX38" fmla="*/ 830297 w 844584"/>
                <a:gd name="connsiteY38" fmla="*/ 61913 h 357181"/>
                <a:gd name="connsiteX39" fmla="*/ 823153 w 844584"/>
                <a:gd name="connsiteY39" fmla="*/ 57150 h 357181"/>
                <a:gd name="connsiteX40" fmla="*/ 801722 w 844584"/>
                <a:gd name="connsiteY40" fmla="*/ 59531 h 357181"/>
                <a:gd name="connsiteX41" fmla="*/ 794578 w 844584"/>
                <a:gd name="connsiteY41" fmla="*/ 61913 h 357181"/>
                <a:gd name="connsiteX42" fmla="*/ 780290 w 844584"/>
                <a:gd name="connsiteY42" fmla="*/ 59531 h 357181"/>
                <a:gd name="connsiteX43" fmla="*/ 770765 w 844584"/>
                <a:gd name="connsiteY43" fmla="*/ 45244 h 357181"/>
                <a:gd name="connsiteX44" fmla="*/ 758859 w 844584"/>
                <a:gd name="connsiteY44" fmla="*/ 30956 h 357181"/>
                <a:gd name="connsiteX45" fmla="*/ 732665 w 844584"/>
                <a:gd name="connsiteY45" fmla="*/ 23813 h 357181"/>
                <a:gd name="connsiteX46" fmla="*/ 723140 w 844584"/>
                <a:gd name="connsiteY46" fmla="*/ 21431 h 357181"/>
                <a:gd name="connsiteX47" fmla="*/ 708853 w 844584"/>
                <a:gd name="connsiteY47" fmla="*/ 16669 h 357181"/>
                <a:gd name="connsiteX48" fmla="*/ 689803 w 844584"/>
                <a:gd name="connsiteY48" fmla="*/ 11906 h 357181"/>
                <a:gd name="connsiteX49" fmla="*/ 682659 w 844584"/>
                <a:gd name="connsiteY49" fmla="*/ 9525 h 357181"/>
                <a:gd name="connsiteX50" fmla="*/ 625509 w 844584"/>
                <a:gd name="connsiteY50" fmla="*/ 7144 h 357181"/>
                <a:gd name="connsiteX51" fmla="*/ 604078 w 844584"/>
                <a:gd name="connsiteY51" fmla="*/ 4763 h 357181"/>
                <a:gd name="connsiteX52" fmla="*/ 596934 w 844584"/>
                <a:gd name="connsiteY52" fmla="*/ 2381 h 357181"/>
                <a:gd name="connsiteX53" fmla="*/ 568359 w 844584"/>
                <a:gd name="connsiteY53" fmla="*/ 0 h 357181"/>
                <a:gd name="connsiteX54" fmla="*/ 358809 w 844584"/>
                <a:gd name="connsiteY54" fmla="*/ 2381 h 357181"/>
                <a:gd name="connsiteX55" fmla="*/ 327853 w 844584"/>
                <a:gd name="connsiteY55" fmla="*/ 7144 h 357181"/>
                <a:gd name="connsiteX56" fmla="*/ 308803 w 844584"/>
                <a:gd name="connsiteY56" fmla="*/ 11906 h 357181"/>
                <a:gd name="connsiteX57" fmla="*/ 261178 w 844584"/>
                <a:gd name="connsiteY57" fmla="*/ 19050 h 357181"/>
                <a:gd name="connsiteX58" fmla="*/ 237365 w 844584"/>
                <a:gd name="connsiteY58" fmla="*/ 23813 h 357181"/>
                <a:gd name="connsiteX59" fmla="*/ 227840 w 844584"/>
                <a:gd name="connsiteY59" fmla="*/ 28575 h 357181"/>
                <a:gd name="connsiteX60" fmla="*/ 206409 w 844584"/>
                <a:gd name="connsiteY60" fmla="*/ 35719 h 357181"/>
                <a:gd name="connsiteX61" fmla="*/ 192122 w 844584"/>
                <a:gd name="connsiteY61" fmla="*/ 40481 h 357181"/>
                <a:gd name="connsiteX62" fmla="*/ 182597 w 844584"/>
                <a:gd name="connsiteY62" fmla="*/ 42863 h 357181"/>
                <a:gd name="connsiteX63" fmla="*/ 165929 w 844584"/>
                <a:gd name="connsiteY63" fmla="*/ 54769 h 357181"/>
                <a:gd name="connsiteX64" fmla="*/ 134972 w 844584"/>
                <a:gd name="connsiteY64" fmla="*/ 61913 h 357181"/>
                <a:gd name="connsiteX65" fmla="*/ 132591 w 844584"/>
                <a:gd name="connsiteY65" fmla="*/ 69056 h 357181"/>
                <a:gd name="connsiteX66" fmla="*/ 108778 w 844584"/>
                <a:gd name="connsiteY66" fmla="*/ 69056 h 357181"/>
                <a:gd name="connsiteX67" fmla="*/ 89728 w 844584"/>
                <a:gd name="connsiteY67" fmla="*/ 78581 h 357181"/>
                <a:gd name="connsiteX68" fmla="*/ 77822 w 844584"/>
                <a:gd name="connsiteY68" fmla="*/ 80963 h 357181"/>
                <a:gd name="connsiteX69" fmla="*/ 65915 w 844584"/>
                <a:gd name="connsiteY69" fmla="*/ 85725 h 357181"/>
                <a:gd name="connsiteX70" fmla="*/ 51628 w 844584"/>
                <a:gd name="connsiteY70" fmla="*/ 90488 h 357181"/>
                <a:gd name="connsiteX71" fmla="*/ 6384 w 844584"/>
                <a:gd name="connsiteY71" fmla="*/ 92869 h 357181"/>
                <a:gd name="connsiteX72" fmla="*/ 8766 w 844584"/>
                <a:gd name="connsiteY72" fmla="*/ 135732 h 357181"/>
                <a:gd name="connsiteX0" fmla="*/ 8766 w 844584"/>
                <a:gd name="connsiteY0" fmla="*/ 135732 h 357181"/>
                <a:gd name="connsiteX1" fmla="*/ 50279 w 844584"/>
                <a:gd name="connsiteY1" fmla="*/ 147954 h 357181"/>
                <a:gd name="connsiteX2" fmla="*/ 54009 w 844584"/>
                <a:gd name="connsiteY2" fmla="*/ 157163 h 357181"/>
                <a:gd name="connsiteX3" fmla="*/ 56390 w 844584"/>
                <a:gd name="connsiteY3" fmla="*/ 164306 h 357181"/>
                <a:gd name="connsiteX4" fmla="*/ 65915 w 844584"/>
                <a:gd name="connsiteY4" fmla="*/ 180975 h 357181"/>
                <a:gd name="connsiteX5" fmla="*/ 75440 w 844584"/>
                <a:gd name="connsiteY5" fmla="*/ 207169 h 357181"/>
                <a:gd name="connsiteX6" fmla="*/ 84965 w 844584"/>
                <a:gd name="connsiteY6" fmla="*/ 245269 h 357181"/>
                <a:gd name="connsiteX7" fmla="*/ 123065 w 844584"/>
                <a:gd name="connsiteY7" fmla="*/ 288131 h 357181"/>
                <a:gd name="connsiteX8" fmla="*/ 168309 w 844584"/>
                <a:gd name="connsiteY8" fmla="*/ 323850 h 357181"/>
                <a:gd name="connsiteX9" fmla="*/ 175453 w 844584"/>
                <a:gd name="connsiteY9" fmla="*/ 328613 h 357181"/>
                <a:gd name="connsiteX10" fmla="*/ 244509 w 844584"/>
                <a:gd name="connsiteY10" fmla="*/ 345281 h 357181"/>
                <a:gd name="connsiteX11" fmla="*/ 258797 w 844584"/>
                <a:gd name="connsiteY11" fmla="*/ 347663 h 357181"/>
                <a:gd name="connsiteX12" fmla="*/ 341108 w 844584"/>
                <a:gd name="connsiteY12" fmla="*/ 356871 h 357181"/>
                <a:gd name="connsiteX13" fmla="*/ 499303 w 844584"/>
                <a:gd name="connsiteY13" fmla="*/ 354806 h 357181"/>
                <a:gd name="connsiteX14" fmla="*/ 543515 w 844584"/>
                <a:gd name="connsiteY14" fmla="*/ 350759 h 357181"/>
                <a:gd name="connsiteX15" fmla="*/ 585028 w 844584"/>
                <a:gd name="connsiteY15" fmla="*/ 345281 h 357181"/>
                <a:gd name="connsiteX16" fmla="*/ 620747 w 844584"/>
                <a:gd name="connsiteY16" fmla="*/ 338138 h 357181"/>
                <a:gd name="connsiteX17" fmla="*/ 635034 w 844584"/>
                <a:gd name="connsiteY17" fmla="*/ 333375 h 357181"/>
                <a:gd name="connsiteX18" fmla="*/ 642178 w 844584"/>
                <a:gd name="connsiteY18" fmla="*/ 330994 h 357181"/>
                <a:gd name="connsiteX19" fmla="*/ 668372 w 844584"/>
                <a:gd name="connsiteY19" fmla="*/ 321469 h 357181"/>
                <a:gd name="connsiteX20" fmla="*/ 682659 w 844584"/>
                <a:gd name="connsiteY20" fmla="*/ 316706 h 357181"/>
                <a:gd name="connsiteX21" fmla="*/ 713615 w 844584"/>
                <a:gd name="connsiteY21" fmla="*/ 307181 h 357181"/>
                <a:gd name="connsiteX22" fmla="*/ 720759 w 844584"/>
                <a:gd name="connsiteY22" fmla="*/ 302419 h 357181"/>
                <a:gd name="connsiteX23" fmla="*/ 727903 w 844584"/>
                <a:gd name="connsiteY23" fmla="*/ 300038 h 357181"/>
                <a:gd name="connsiteX24" fmla="*/ 749334 w 844584"/>
                <a:gd name="connsiteY24" fmla="*/ 283369 h 357181"/>
                <a:gd name="connsiteX25" fmla="*/ 756478 w 844584"/>
                <a:gd name="connsiteY25" fmla="*/ 273844 h 357181"/>
                <a:gd name="connsiteX26" fmla="*/ 770765 w 844584"/>
                <a:gd name="connsiteY26" fmla="*/ 245269 h 357181"/>
                <a:gd name="connsiteX27" fmla="*/ 775528 w 844584"/>
                <a:gd name="connsiteY27" fmla="*/ 238125 h 357181"/>
                <a:gd name="connsiteX28" fmla="*/ 780290 w 844584"/>
                <a:gd name="connsiteY28" fmla="*/ 230981 h 357181"/>
                <a:gd name="connsiteX29" fmla="*/ 787434 w 844584"/>
                <a:gd name="connsiteY29" fmla="*/ 226219 h 357181"/>
                <a:gd name="connsiteX30" fmla="*/ 792197 w 844584"/>
                <a:gd name="connsiteY30" fmla="*/ 219075 h 357181"/>
                <a:gd name="connsiteX31" fmla="*/ 799340 w 844584"/>
                <a:gd name="connsiteY31" fmla="*/ 216694 h 357181"/>
                <a:gd name="connsiteX32" fmla="*/ 830297 w 844584"/>
                <a:gd name="connsiteY32" fmla="*/ 209550 h 357181"/>
                <a:gd name="connsiteX33" fmla="*/ 835059 w 844584"/>
                <a:gd name="connsiteY33" fmla="*/ 202406 h 357181"/>
                <a:gd name="connsiteX34" fmla="*/ 839822 w 844584"/>
                <a:gd name="connsiteY34" fmla="*/ 180975 h 357181"/>
                <a:gd name="connsiteX35" fmla="*/ 844584 w 844584"/>
                <a:gd name="connsiteY35" fmla="*/ 157163 h 357181"/>
                <a:gd name="connsiteX36" fmla="*/ 842203 w 844584"/>
                <a:gd name="connsiteY36" fmla="*/ 83344 h 357181"/>
                <a:gd name="connsiteX37" fmla="*/ 837440 w 844584"/>
                <a:gd name="connsiteY37" fmla="*/ 76200 h 357181"/>
                <a:gd name="connsiteX38" fmla="*/ 830297 w 844584"/>
                <a:gd name="connsiteY38" fmla="*/ 61913 h 357181"/>
                <a:gd name="connsiteX39" fmla="*/ 823153 w 844584"/>
                <a:gd name="connsiteY39" fmla="*/ 57150 h 357181"/>
                <a:gd name="connsiteX40" fmla="*/ 801722 w 844584"/>
                <a:gd name="connsiteY40" fmla="*/ 59531 h 357181"/>
                <a:gd name="connsiteX41" fmla="*/ 794578 w 844584"/>
                <a:gd name="connsiteY41" fmla="*/ 61913 h 357181"/>
                <a:gd name="connsiteX42" fmla="*/ 780290 w 844584"/>
                <a:gd name="connsiteY42" fmla="*/ 59531 h 357181"/>
                <a:gd name="connsiteX43" fmla="*/ 770765 w 844584"/>
                <a:gd name="connsiteY43" fmla="*/ 45244 h 357181"/>
                <a:gd name="connsiteX44" fmla="*/ 758859 w 844584"/>
                <a:gd name="connsiteY44" fmla="*/ 30956 h 357181"/>
                <a:gd name="connsiteX45" fmla="*/ 732665 w 844584"/>
                <a:gd name="connsiteY45" fmla="*/ 23813 h 357181"/>
                <a:gd name="connsiteX46" fmla="*/ 723140 w 844584"/>
                <a:gd name="connsiteY46" fmla="*/ 21431 h 357181"/>
                <a:gd name="connsiteX47" fmla="*/ 708853 w 844584"/>
                <a:gd name="connsiteY47" fmla="*/ 16669 h 357181"/>
                <a:gd name="connsiteX48" fmla="*/ 689803 w 844584"/>
                <a:gd name="connsiteY48" fmla="*/ 11906 h 357181"/>
                <a:gd name="connsiteX49" fmla="*/ 682659 w 844584"/>
                <a:gd name="connsiteY49" fmla="*/ 9525 h 357181"/>
                <a:gd name="connsiteX50" fmla="*/ 625509 w 844584"/>
                <a:gd name="connsiteY50" fmla="*/ 7144 h 357181"/>
                <a:gd name="connsiteX51" fmla="*/ 604078 w 844584"/>
                <a:gd name="connsiteY51" fmla="*/ 4763 h 357181"/>
                <a:gd name="connsiteX52" fmla="*/ 596934 w 844584"/>
                <a:gd name="connsiteY52" fmla="*/ 2381 h 357181"/>
                <a:gd name="connsiteX53" fmla="*/ 568359 w 844584"/>
                <a:gd name="connsiteY53" fmla="*/ 0 h 357181"/>
                <a:gd name="connsiteX54" fmla="*/ 358809 w 844584"/>
                <a:gd name="connsiteY54" fmla="*/ 2381 h 357181"/>
                <a:gd name="connsiteX55" fmla="*/ 327853 w 844584"/>
                <a:gd name="connsiteY55" fmla="*/ 7144 h 357181"/>
                <a:gd name="connsiteX56" fmla="*/ 308803 w 844584"/>
                <a:gd name="connsiteY56" fmla="*/ 11906 h 357181"/>
                <a:gd name="connsiteX57" fmla="*/ 261178 w 844584"/>
                <a:gd name="connsiteY57" fmla="*/ 19050 h 357181"/>
                <a:gd name="connsiteX58" fmla="*/ 237365 w 844584"/>
                <a:gd name="connsiteY58" fmla="*/ 23813 h 357181"/>
                <a:gd name="connsiteX59" fmla="*/ 227840 w 844584"/>
                <a:gd name="connsiteY59" fmla="*/ 28575 h 357181"/>
                <a:gd name="connsiteX60" fmla="*/ 206409 w 844584"/>
                <a:gd name="connsiteY60" fmla="*/ 35719 h 357181"/>
                <a:gd name="connsiteX61" fmla="*/ 192122 w 844584"/>
                <a:gd name="connsiteY61" fmla="*/ 40481 h 357181"/>
                <a:gd name="connsiteX62" fmla="*/ 182597 w 844584"/>
                <a:gd name="connsiteY62" fmla="*/ 42863 h 357181"/>
                <a:gd name="connsiteX63" fmla="*/ 165929 w 844584"/>
                <a:gd name="connsiteY63" fmla="*/ 54769 h 357181"/>
                <a:gd name="connsiteX64" fmla="*/ 134972 w 844584"/>
                <a:gd name="connsiteY64" fmla="*/ 61913 h 357181"/>
                <a:gd name="connsiteX65" fmla="*/ 108778 w 844584"/>
                <a:gd name="connsiteY65" fmla="*/ 69056 h 357181"/>
                <a:gd name="connsiteX66" fmla="*/ 89728 w 844584"/>
                <a:gd name="connsiteY66" fmla="*/ 78581 h 357181"/>
                <a:gd name="connsiteX67" fmla="*/ 77822 w 844584"/>
                <a:gd name="connsiteY67" fmla="*/ 80963 h 357181"/>
                <a:gd name="connsiteX68" fmla="*/ 65915 w 844584"/>
                <a:gd name="connsiteY68" fmla="*/ 85725 h 357181"/>
                <a:gd name="connsiteX69" fmla="*/ 51628 w 844584"/>
                <a:gd name="connsiteY69" fmla="*/ 90488 h 357181"/>
                <a:gd name="connsiteX70" fmla="*/ 6384 w 844584"/>
                <a:gd name="connsiteY70" fmla="*/ 92869 h 357181"/>
                <a:gd name="connsiteX71" fmla="*/ 8766 w 844584"/>
                <a:gd name="connsiteY71" fmla="*/ 135732 h 357181"/>
                <a:gd name="connsiteX0" fmla="*/ 8766 w 844584"/>
                <a:gd name="connsiteY0" fmla="*/ 135732 h 357181"/>
                <a:gd name="connsiteX1" fmla="*/ 50279 w 844584"/>
                <a:gd name="connsiteY1" fmla="*/ 147954 h 357181"/>
                <a:gd name="connsiteX2" fmla="*/ 54009 w 844584"/>
                <a:gd name="connsiteY2" fmla="*/ 157163 h 357181"/>
                <a:gd name="connsiteX3" fmla="*/ 56390 w 844584"/>
                <a:gd name="connsiteY3" fmla="*/ 164306 h 357181"/>
                <a:gd name="connsiteX4" fmla="*/ 65915 w 844584"/>
                <a:gd name="connsiteY4" fmla="*/ 180975 h 357181"/>
                <a:gd name="connsiteX5" fmla="*/ 75440 w 844584"/>
                <a:gd name="connsiteY5" fmla="*/ 207169 h 357181"/>
                <a:gd name="connsiteX6" fmla="*/ 84965 w 844584"/>
                <a:gd name="connsiteY6" fmla="*/ 245269 h 357181"/>
                <a:gd name="connsiteX7" fmla="*/ 123065 w 844584"/>
                <a:gd name="connsiteY7" fmla="*/ 288131 h 357181"/>
                <a:gd name="connsiteX8" fmla="*/ 168309 w 844584"/>
                <a:gd name="connsiteY8" fmla="*/ 323850 h 357181"/>
                <a:gd name="connsiteX9" fmla="*/ 175453 w 844584"/>
                <a:gd name="connsiteY9" fmla="*/ 328613 h 357181"/>
                <a:gd name="connsiteX10" fmla="*/ 244509 w 844584"/>
                <a:gd name="connsiteY10" fmla="*/ 345281 h 357181"/>
                <a:gd name="connsiteX11" fmla="*/ 258797 w 844584"/>
                <a:gd name="connsiteY11" fmla="*/ 347663 h 357181"/>
                <a:gd name="connsiteX12" fmla="*/ 341108 w 844584"/>
                <a:gd name="connsiteY12" fmla="*/ 356871 h 357181"/>
                <a:gd name="connsiteX13" fmla="*/ 499303 w 844584"/>
                <a:gd name="connsiteY13" fmla="*/ 354806 h 357181"/>
                <a:gd name="connsiteX14" fmla="*/ 543515 w 844584"/>
                <a:gd name="connsiteY14" fmla="*/ 350759 h 357181"/>
                <a:gd name="connsiteX15" fmla="*/ 585028 w 844584"/>
                <a:gd name="connsiteY15" fmla="*/ 345281 h 357181"/>
                <a:gd name="connsiteX16" fmla="*/ 620747 w 844584"/>
                <a:gd name="connsiteY16" fmla="*/ 338138 h 357181"/>
                <a:gd name="connsiteX17" fmla="*/ 635034 w 844584"/>
                <a:gd name="connsiteY17" fmla="*/ 333375 h 357181"/>
                <a:gd name="connsiteX18" fmla="*/ 642178 w 844584"/>
                <a:gd name="connsiteY18" fmla="*/ 330994 h 357181"/>
                <a:gd name="connsiteX19" fmla="*/ 668372 w 844584"/>
                <a:gd name="connsiteY19" fmla="*/ 321469 h 357181"/>
                <a:gd name="connsiteX20" fmla="*/ 682659 w 844584"/>
                <a:gd name="connsiteY20" fmla="*/ 316706 h 357181"/>
                <a:gd name="connsiteX21" fmla="*/ 713615 w 844584"/>
                <a:gd name="connsiteY21" fmla="*/ 307181 h 357181"/>
                <a:gd name="connsiteX22" fmla="*/ 720759 w 844584"/>
                <a:gd name="connsiteY22" fmla="*/ 302419 h 357181"/>
                <a:gd name="connsiteX23" fmla="*/ 727903 w 844584"/>
                <a:gd name="connsiteY23" fmla="*/ 300038 h 357181"/>
                <a:gd name="connsiteX24" fmla="*/ 749334 w 844584"/>
                <a:gd name="connsiteY24" fmla="*/ 283369 h 357181"/>
                <a:gd name="connsiteX25" fmla="*/ 756478 w 844584"/>
                <a:gd name="connsiteY25" fmla="*/ 273844 h 357181"/>
                <a:gd name="connsiteX26" fmla="*/ 770765 w 844584"/>
                <a:gd name="connsiteY26" fmla="*/ 245269 h 357181"/>
                <a:gd name="connsiteX27" fmla="*/ 775528 w 844584"/>
                <a:gd name="connsiteY27" fmla="*/ 238125 h 357181"/>
                <a:gd name="connsiteX28" fmla="*/ 780290 w 844584"/>
                <a:gd name="connsiteY28" fmla="*/ 230981 h 357181"/>
                <a:gd name="connsiteX29" fmla="*/ 787434 w 844584"/>
                <a:gd name="connsiteY29" fmla="*/ 226219 h 357181"/>
                <a:gd name="connsiteX30" fmla="*/ 792197 w 844584"/>
                <a:gd name="connsiteY30" fmla="*/ 219075 h 357181"/>
                <a:gd name="connsiteX31" fmla="*/ 799340 w 844584"/>
                <a:gd name="connsiteY31" fmla="*/ 216694 h 357181"/>
                <a:gd name="connsiteX32" fmla="*/ 830297 w 844584"/>
                <a:gd name="connsiteY32" fmla="*/ 209550 h 357181"/>
                <a:gd name="connsiteX33" fmla="*/ 835059 w 844584"/>
                <a:gd name="connsiteY33" fmla="*/ 202406 h 357181"/>
                <a:gd name="connsiteX34" fmla="*/ 839822 w 844584"/>
                <a:gd name="connsiteY34" fmla="*/ 180975 h 357181"/>
                <a:gd name="connsiteX35" fmla="*/ 844584 w 844584"/>
                <a:gd name="connsiteY35" fmla="*/ 157163 h 357181"/>
                <a:gd name="connsiteX36" fmla="*/ 842203 w 844584"/>
                <a:gd name="connsiteY36" fmla="*/ 83344 h 357181"/>
                <a:gd name="connsiteX37" fmla="*/ 837440 w 844584"/>
                <a:gd name="connsiteY37" fmla="*/ 76200 h 357181"/>
                <a:gd name="connsiteX38" fmla="*/ 830297 w 844584"/>
                <a:gd name="connsiteY38" fmla="*/ 61913 h 357181"/>
                <a:gd name="connsiteX39" fmla="*/ 823153 w 844584"/>
                <a:gd name="connsiteY39" fmla="*/ 57150 h 357181"/>
                <a:gd name="connsiteX40" fmla="*/ 801722 w 844584"/>
                <a:gd name="connsiteY40" fmla="*/ 59531 h 357181"/>
                <a:gd name="connsiteX41" fmla="*/ 794578 w 844584"/>
                <a:gd name="connsiteY41" fmla="*/ 61913 h 357181"/>
                <a:gd name="connsiteX42" fmla="*/ 780290 w 844584"/>
                <a:gd name="connsiteY42" fmla="*/ 59531 h 357181"/>
                <a:gd name="connsiteX43" fmla="*/ 770765 w 844584"/>
                <a:gd name="connsiteY43" fmla="*/ 45244 h 357181"/>
                <a:gd name="connsiteX44" fmla="*/ 758859 w 844584"/>
                <a:gd name="connsiteY44" fmla="*/ 30956 h 357181"/>
                <a:gd name="connsiteX45" fmla="*/ 732665 w 844584"/>
                <a:gd name="connsiteY45" fmla="*/ 23813 h 357181"/>
                <a:gd name="connsiteX46" fmla="*/ 723140 w 844584"/>
                <a:gd name="connsiteY46" fmla="*/ 21431 h 357181"/>
                <a:gd name="connsiteX47" fmla="*/ 708853 w 844584"/>
                <a:gd name="connsiteY47" fmla="*/ 16669 h 357181"/>
                <a:gd name="connsiteX48" fmla="*/ 689803 w 844584"/>
                <a:gd name="connsiteY48" fmla="*/ 11906 h 357181"/>
                <a:gd name="connsiteX49" fmla="*/ 682659 w 844584"/>
                <a:gd name="connsiteY49" fmla="*/ 9525 h 357181"/>
                <a:gd name="connsiteX50" fmla="*/ 625509 w 844584"/>
                <a:gd name="connsiteY50" fmla="*/ 7144 h 357181"/>
                <a:gd name="connsiteX51" fmla="*/ 604078 w 844584"/>
                <a:gd name="connsiteY51" fmla="*/ 4763 h 357181"/>
                <a:gd name="connsiteX52" fmla="*/ 596934 w 844584"/>
                <a:gd name="connsiteY52" fmla="*/ 2381 h 357181"/>
                <a:gd name="connsiteX53" fmla="*/ 568359 w 844584"/>
                <a:gd name="connsiteY53" fmla="*/ 0 h 357181"/>
                <a:gd name="connsiteX54" fmla="*/ 358809 w 844584"/>
                <a:gd name="connsiteY54" fmla="*/ 2381 h 357181"/>
                <a:gd name="connsiteX55" fmla="*/ 327853 w 844584"/>
                <a:gd name="connsiteY55" fmla="*/ 7144 h 357181"/>
                <a:gd name="connsiteX56" fmla="*/ 308803 w 844584"/>
                <a:gd name="connsiteY56" fmla="*/ 11906 h 357181"/>
                <a:gd name="connsiteX57" fmla="*/ 261178 w 844584"/>
                <a:gd name="connsiteY57" fmla="*/ 19050 h 357181"/>
                <a:gd name="connsiteX58" fmla="*/ 237365 w 844584"/>
                <a:gd name="connsiteY58" fmla="*/ 23813 h 357181"/>
                <a:gd name="connsiteX59" fmla="*/ 227840 w 844584"/>
                <a:gd name="connsiteY59" fmla="*/ 28575 h 357181"/>
                <a:gd name="connsiteX60" fmla="*/ 206409 w 844584"/>
                <a:gd name="connsiteY60" fmla="*/ 35719 h 357181"/>
                <a:gd name="connsiteX61" fmla="*/ 192122 w 844584"/>
                <a:gd name="connsiteY61" fmla="*/ 40481 h 357181"/>
                <a:gd name="connsiteX62" fmla="*/ 182597 w 844584"/>
                <a:gd name="connsiteY62" fmla="*/ 42863 h 357181"/>
                <a:gd name="connsiteX63" fmla="*/ 134972 w 844584"/>
                <a:gd name="connsiteY63" fmla="*/ 61913 h 357181"/>
                <a:gd name="connsiteX64" fmla="*/ 108778 w 844584"/>
                <a:gd name="connsiteY64" fmla="*/ 69056 h 357181"/>
                <a:gd name="connsiteX65" fmla="*/ 89728 w 844584"/>
                <a:gd name="connsiteY65" fmla="*/ 78581 h 357181"/>
                <a:gd name="connsiteX66" fmla="*/ 77822 w 844584"/>
                <a:gd name="connsiteY66" fmla="*/ 80963 h 357181"/>
                <a:gd name="connsiteX67" fmla="*/ 65915 w 844584"/>
                <a:gd name="connsiteY67" fmla="*/ 85725 h 357181"/>
                <a:gd name="connsiteX68" fmla="*/ 51628 w 844584"/>
                <a:gd name="connsiteY68" fmla="*/ 90488 h 357181"/>
                <a:gd name="connsiteX69" fmla="*/ 6384 w 844584"/>
                <a:gd name="connsiteY69" fmla="*/ 92869 h 357181"/>
                <a:gd name="connsiteX70" fmla="*/ 8766 w 844584"/>
                <a:gd name="connsiteY70" fmla="*/ 135732 h 357181"/>
                <a:gd name="connsiteX0" fmla="*/ 8766 w 844584"/>
                <a:gd name="connsiteY0" fmla="*/ 135732 h 357181"/>
                <a:gd name="connsiteX1" fmla="*/ 50279 w 844584"/>
                <a:gd name="connsiteY1" fmla="*/ 147954 h 357181"/>
                <a:gd name="connsiteX2" fmla="*/ 54009 w 844584"/>
                <a:gd name="connsiteY2" fmla="*/ 157163 h 357181"/>
                <a:gd name="connsiteX3" fmla="*/ 56390 w 844584"/>
                <a:gd name="connsiteY3" fmla="*/ 164306 h 357181"/>
                <a:gd name="connsiteX4" fmla="*/ 65915 w 844584"/>
                <a:gd name="connsiteY4" fmla="*/ 180975 h 357181"/>
                <a:gd name="connsiteX5" fmla="*/ 75440 w 844584"/>
                <a:gd name="connsiteY5" fmla="*/ 207169 h 357181"/>
                <a:gd name="connsiteX6" fmla="*/ 84965 w 844584"/>
                <a:gd name="connsiteY6" fmla="*/ 245269 h 357181"/>
                <a:gd name="connsiteX7" fmla="*/ 123065 w 844584"/>
                <a:gd name="connsiteY7" fmla="*/ 288131 h 357181"/>
                <a:gd name="connsiteX8" fmla="*/ 168309 w 844584"/>
                <a:gd name="connsiteY8" fmla="*/ 323850 h 357181"/>
                <a:gd name="connsiteX9" fmla="*/ 175453 w 844584"/>
                <a:gd name="connsiteY9" fmla="*/ 328613 h 357181"/>
                <a:gd name="connsiteX10" fmla="*/ 244509 w 844584"/>
                <a:gd name="connsiteY10" fmla="*/ 345281 h 357181"/>
                <a:gd name="connsiteX11" fmla="*/ 258797 w 844584"/>
                <a:gd name="connsiteY11" fmla="*/ 347663 h 357181"/>
                <a:gd name="connsiteX12" fmla="*/ 341108 w 844584"/>
                <a:gd name="connsiteY12" fmla="*/ 356871 h 357181"/>
                <a:gd name="connsiteX13" fmla="*/ 499303 w 844584"/>
                <a:gd name="connsiteY13" fmla="*/ 354806 h 357181"/>
                <a:gd name="connsiteX14" fmla="*/ 543515 w 844584"/>
                <a:gd name="connsiteY14" fmla="*/ 350759 h 357181"/>
                <a:gd name="connsiteX15" fmla="*/ 585028 w 844584"/>
                <a:gd name="connsiteY15" fmla="*/ 345281 h 357181"/>
                <a:gd name="connsiteX16" fmla="*/ 620747 w 844584"/>
                <a:gd name="connsiteY16" fmla="*/ 338138 h 357181"/>
                <a:gd name="connsiteX17" fmla="*/ 635034 w 844584"/>
                <a:gd name="connsiteY17" fmla="*/ 333375 h 357181"/>
                <a:gd name="connsiteX18" fmla="*/ 642178 w 844584"/>
                <a:gd name="connsiteY18" fmla="*/ 330994 h 357181"/>
                <a:gd name="connsiteX19" fmla="*/ 668372 w 844584"/>
                <a:gd name="connsiteY19" fmla="*/ 321469 h 357181"/>
                <a:gd name="connsiteX20" fmla="*/ 682659 w 844584"/>
                <a:gd name="connsiteY20" fmla="*/ 316706 h 357181"/>
                <a:gd name="connsiteX21" fmla="*/ 713615 w 844584"/>
                <a:gd name="connsiteY21" fmla="*/ 307181 h 357181"/>
                <a:gd name="connsiteX22" fmla="*/ 720759 w 844584"/>
                <a:gd name="connsiteY22" fmla="*/ 302419 h 357181"/>
                <a:gd name="connsiteX23" fmla="*/ 727903 w 844584"/>
                <a:gd name="connsiteY23" fmla="*/ 300038 h 357181"/>
                <a:gd name="connsiteX24" fmla="*/ 749334 w 844584"/>
                <a:gd name="connsiteY24" fmla="*/ 283369 h 357181"/>
                <a:gd name="connsiteX25" fmla="*/ 756478 w 844584"/>
                <a:gd name="connsiteY25" fmla="*/ 273844 h 357181"/>
                <a:gd name="connsiteX26" fmla="*/ 770765 w 844584"/>
                <a:gd name="connsiteY26" fmla="*/ 245269 h 357181"/>
                <a:gd name="connsiteX27" fmla="*/ 775528 w 844584"/>
                <a:gd name="connsiteY27" fmla="*/ 238125 h 357181"/>
                <a:gd name="connsiteX28" fmla="*/ 780290 w 844584"/>
                <a:gd name="connsiteY28" fmla="*/ 230981 h 357181"/>
                <a:gd name="connsiteX29" fmla="*/ 787434 w 844584"/>
                <a:gd name="connsiteY29" fmla="*/ 226219 h 357181"/>
                <a:gd name="connsiteX30" fmla="*/ 792197 w 844584"/>
                <a:gd name="connsiteY30" fmla="*/ 219075 h 357181"/>
                <a:gd name="connsiteX31" fmla="*/ 799340 w 844584"/>
                <a:gd name="connsiteY31" fmla="*/ 216694 h 357181"/>
                <a:gd name="connsiteX32" fmla="*/ 830297 w 844584"/>
                <a:gd name="connsiteY32" fmla="*/ 209550 h 357181"/>
                <a:gd name="connsiteX33" fmla="*/ 835059 w 844584"/>
                <a:gd name="connsiteY33" fmla="*/ 202406 h 357181"/>
                <a:gd name="connsiteX34" fmla="*/ 839822 w 844584"/>
                <a:gd name="connsiteY34" fmla="*/ 180975 h 357181"/>
                <a:gd name="connsiteX35" fmla="*/ 844584 w 844584"/>
                <a:gd name="connsiteY35" fmla="*/ 157163 h 357181"/>
                <a:gd name="connsiteX36" fmla="*/ 842203 w 844584"/>
                <a:gd name="connsiteY36" fmla="*/ 83344 h 357181"/>
                <a:gd name="connsiteX37" fmla="*/ 837440 w 844584"/>
                <a:gd name="connsiteY37" fmla="*/ 76200 h 357181"/>
                <a:gd name="connsiteX38" fmla="*/ 830297 w 844584"/>
                <a:gd name="connsiteY38" fmla="*/ 61913 h 357181"/>
                <a:gd name="connsiteX39" fmla="*/ 823153 w 844584"/>
                <a:gd name="connsiteY39" fmla="*/ 57150 h 357181"/>
                <a:gd name="connsiteX40" fmla="*/ 801722 w 844584"/>
                <a:gd name="connsiteY40" fmla="*/ 59531 h 357181"/>
                <a:gd name="connsiteX41" fmla="*/ 794578 w 844584"/>
                <a:gd name="connsiteY41" fmla="*/ 61913 h 357181"/>
                <a:gd name="connsiteX42" fmla="*/ 780290 w 844584"/>
                <a:gd name="connsiteY42" fmla="*/ 59531 h 357181"/>
                <a:gd name="connsiteX43" fmla="*/ 770765 w 844584"/>
                <a:gd name="connsiteY43" fmla="*/ 45244 h 357181"/>
                <a:gd name="connsiteX44" fmla="*/ 758859 w 844584"/>
                <a:gd name="connsiteY44" fmla="*/ 30956 h 357181"/>
                <a:gd name="connsiteX45" fmla="*/ 732665 w 844584"/>
                <a:gd name="connsiteY45" fmla="*/ 23813 h 357181"/>
                <a:gd name="connsiteX46" fmla="*/ 723140 w 844584"/>
                <a:gd name="connsiteY46" fmla="*/ 21431 h 357181"/>
                <a:gd name="connsiteX47" fmla="*/ 708853 w 844584"/>
                <a:gd name="connsiteY47" fmla="*/ 16669 h 357181"/>
                <a:gd name="connsiteX48" fmla="*/ 689803 w 844584"/>
                <a:gd name="connsiteY48" fmla="*/ 11906 h 357181"/>
                <a:gd name="connsiteX49" fmla="*/ 682659 w 844584"/>
                <a:gd name="connsiteY49" fmla="*/ 9525 h 357181"/>
                <a:gd name="connsiteX50" fmla="*/ 625509 w 844584"/>
                <a:gd name="connsiteY50" fmla="*/ 7144 h 357181"/>
                <a:gd name="connsiteX51" fmla="*/ 604078 w 844584"/>
                <a:gd name="connsiteY51" fmla="*/ 4763 h 357181"/>
                <a:gd name="connsiteX52" fmla="*/ 596934 w 844584"/>
                <a:gd name="connsiteY52" fmla="*/ 2381 h 357181"/>
                <a:gd name="connsiteX53" fmla="*/ 568359 w 844584"/>
                <a:gd name="connsiteY53" fmla="*/ 0 h 357181"/>
                <a:gd name="connsiteX54" fmla="*/ 358809 w 844584"/>
                <a:gd name="connsiteY54" fmla="*/ 2381 h 357181"/>
                <a:gd name="connsiteX55" fmla="*/ 327853 w 844584"/>
                <a:gd name="connsiteY55" fmla="*/ 7144 h 357181"/>
                <a:gd name="connsiteX56" fmla="*/ 308803 w 844584"/>
                <a:gd name="connsiteY56" fmla="*/ 11906 h 357181"/>
                <a:gd name="connsiteX57" fmla="*/ 237365 w 844584"/>
                <a:gd name="connsiteY57" fmla="*/ 23813 h 357181"/>
                <a:gd name="connsiteX58" fmla="*/ 227840 w 844584"/>
                <a:gd name="connsiteY58" fmla="*/ 28575 h 357181"/>
                <a:gd name="connsiteX59" fmla="*/ 206409 w 844584"/>
                <a:gd name="connsiteY59" fmla="*/ 35719 h 357181"/>
                <a:gd name="connsiteX60" fmla="*/ 192122 w 844584"/>
                <a:gd name="connsiteY60" fmla="*/ 40481 h 357181"/>
                <a:gd name="connsiteX61" fmla="*/ 182597 w 844584"/>
                <a:gd name="connsiteY61" fmla="*/ 42863 h 357181"/>
                <a:gd name="connsiteX62" fmla="*/ 134972 w 844584"/>
                <a:gd name="connsiteY62" fmla="*/ 61913 h 357181"/>
                <a:gd name="connsiteX63" fmla="*/ 108778 w 844584"/>
                <a:gd name="connsiteY63" fmla="*/ 69056 h 357181"/>
                <a:gd name="connsiteX64" fmla="*/ 89728 w 844584"/>
                <a:gd name="connsiteY64" fmla="*/ 78581 h 357181"/>
                <a:gd name="connsiteX65" fmla="*/ 77822 w 844584"/>
                <a:gd name="connsiteY65" fmla="*/ 80963 h 357181"/>
                <a:gd name="connsiteX66" fmla="*/ 65915 w 844584"/>
                <a:gd name="connsiteY66" fmla="*/ 85725 h 357181"/>
                <a:gd name="connsiteX67" fmla="*/ 51628 w 844584"/>
                <a:gd name="connsiteY67" fmla="*/ 90488 h 357181"/>
                <a:gd name="connsiteX68" fmla="*/ 6384 w 844584"/>
                <a:gd name="connsiteY68" fmla="*/ 92869 h 357181"/>
                <a:gd name="connsiteX69" fmla="*/ 8766 w 844584"/>
                <a:gd name="connsiteY69" fmla="*/ 135732 h 357181"/>
                <a:gd name="connsiteX0" fmla="*/ 8766 w 844584"/>
                <a:gd name="connsiteY0" fmla="*/ 135732 h 357181"/>
                <a:gd name="connsiteX1" fmla="*/ 50279 w 844584"/>
                <a:gd name="connsiteY1" fmla="*/ 147954 h 357181"/>
                <a:gd name="connsiteX2" fmla="*/ 54009 w 844584"/>
                <a:gd name="connsiteY2" fmla="*/ 157163 h 357181"/>
                <a:gd name="connsiteX3" fmla="*/ 56390 w 844584"/>
                <a:gd name="connsiteY3" fmla="*/ 164306 h 357181"/>
                <a:gd name="connsiteX4" fmla="*/ 65915 w 844584"/>
                <a:gd name="connsiteY4" fmla="*/ 180975 h 357181"/>
                <a:gd name="connsiteX5" fmla="*/ 75440 w 844584"/>
                <a:gd name="connsiteY5" fmla="*/ 207169 h 357181"/>
                <a:gd name="connsiteX6" fmla="*/ 84965 w 844584"/>
                <a:gd name="connsiteY6" fmla="*/ 245269 h 357181"/>
                <a:gd name="connsiteX7" fmla="*/ 123065 w 844584"/>
                <a:gd name="connsiteY7" fmla="*/ 288131 h 357181"/>
                <a:gd name="connsiteX8" fmla="*/ 168309 w 844584"/>
                <a:gd name="connsiteY8" fmla="*/ 323850 h 357181"/>
                <a:gd name="connsiteX9" fmla="*/ 175453 w 844584"/>
                <a:gd name="connsiteY9" fmla="*/ 328613 h 357181"/>
                <a:gd name="connsiteX10" fmla="*/ 244509 w 844584"/>
                <a:gd name="connsiteY10" fmla="*/ 345281 h 357181"/>
                <a:gd name="connsiteX11" fmla="*/ 258797 w 844584"/>
                <a:gd name="connsiteY11" fmla="*/ 347663 h 357181"/>
                <a:gd name="connsiteX12" fmla="*/ 341108 w 844584"/>
                <a:gd name="connsiteY12" fmla="*/ 356871 h 357181"/>
                <a:gd name="connsiteX13" fmla="*/ 499303 w 844584"/>
                <a:gd name="connsiteY13" fmla="*/ 354806 h 357181"/>
                <a:gd name="connsiteX14" fmla="*/ 543515 w 844584"/>
                <a:gd name="connsiteY14" fmla="*/ 350759 h 357181"/>
                <a:gd name="connsiteX15" fmla="*/ 585028 w 844584"/>
                <a:gd name="connsiteY15" fmla="*/ 345281 h 357181"/>
                <a:gd name="connsiteX16" fmla="*/ 620747 w 844584"/>
                <a:gd name="connsiteY16" fmla="*/ 338138 h 357181"/>
                <a:gd name="connsiteX17" fmla="*/ 635034 w 844584"/>
                <a:gd name="connsiteY17" fmla="*/ 333375 h 357181"/>
                <a:gd name="connsiteX18" fmla="*/ 642178 w 844584"/>
                <a:gd name="connsiteY18" fmla="*/ 330994 h 357181"/>
                <a:gd name="connsiteX19" fmla="*/ 668372 w 844584"/>
                <a:gd name="connsiteY19" fmla="*/ 321469 h 357181"/>
                <a:gd name="connsiteX20" fmla="*/ 682659 w 844584"/>
                <a:gd name="connsiteY20" fmla="*/ 316706 h 357181"/>
                <a:gd name="connsiteX21" fmla="*/ 713615 w 844584"/>
                <a:gd name="connsiteY21" fmla="*/ 307181 h 357181"/>
                <a:gd name="connsiteX22" fmla="*/ 720759 w 844584"/>
                <a:gd name="connsiteY22" fmla="*/ 302419 h 357181"/>
                <a:gd name="connsiteX23" fmla="*/ 727903 w 844584"/>
                <a:gd name="connsiteY23" fmla="*/ 300038 h 357181"/>
                <a:gd name="connsiteX24" fmla="*/ 749334 w 844584"/>
                <a:gd name="connsiteY24" fmla="*/ 283369 h 357181"/>
                <a:gd name="connsiteX25" fmla="*/ 756478 w 844584"/>
                <a:gd name="connsiteY25" fmla="*/ 273844 h 357181"/>
                <a:gd name="connsiteX26" fmla="*/ 770765 w 844584"/>
                <a:gd name="connsiteY26" fmla="*/ 245269 h 357181"/>
                <a:gd name="connsiteX27" fmla="*/ 775528 w 844584"/>
                <a:gd name="connsiteY27" fmla="*/ 238125 h 357181"/>
                <a:gd name="connsiteX28" fmla="*/ 780290 w 844584"/>
                <a:gd name="connsiteY28" fmla="*/ 230981 h 357181"/>
                <a:gd name="connsiteX29" fmla="*/ 787434 w 844584"/>
                <a:gd name="connsiteY29" fmla="*/ 226219 h 357181"/>
                <a:gd name="connsiteX30" fmla="*/ 792197 w 844584"/>
                <a:gd name="connsiteY30" fmla="*/ 219075 h 357181"/>
                <a:gd name="connsiteX31" fmla="*/ 799340 w 844584"/>
                <a:gd name="connsiteY31" fmla="*/ 216694 h 357181"/>
                <a:gd name="connsiteX32" fmla="*/ 830297 w 844584"/>
                <a:gd name="connsiteY32" fmla="*/ 209550 h 357181"/>
                <a:gd name="connsiteX33" fmla="*/ 835059 w 844584"/>
                <a:gd name="connsiteY33" fmla="*/ 202406 h 357181"/>
                <a:gd name="connsiteX34" fmla="*/ 839822 w 844584"/>
                <a:gd name="connsiteY34" fmla="*/ 180975 h 357181"/>
                <a:gd name="connsiteX35" fmla="*/ 844584 w 844584"/>
                <a:gd name="connsiteY35" fmla="*/ 157163 h 357181"/>
                <a:gd name="connsiteX36" fmla="*/ 842203 w 844584"/>
                <a:gd name="connsiteY36" fmla="*/ 83344 h 357181"/>
                <a:gd name="connsiteX37" fmla="*/ 837440 w 844584"/>
                <a:gd name="connsiteY37" fmla="*/ 76200 h 357181"/>
                <a:gd name="connsiteX38" fmla="*/ 830297 w 844584"/>
                <a:gd name="connsiteY38" fmla="*/ 61913 h 357181"/>
                <a:gd name="connsiteX39" fmla="*/ 823153 w 844584"/>
                <a:gd name="connsiteY39" fmla="*/ 57150 h 357181"/>
                <a:gd name="connsiteX40" fmla="*/ 801722 w 844584"/>
                <a:gd name="connsiteY40" fmla="*/ 59531 h 357181"/>
                <a:gd name="connsiteX41" fmla="*/ 794578 w 844584"/>
                <a:gd name="connsiteY41" fmla="*/ 61913 h 357181"/>
                <a:gd name="connsiteX42" fmla="*/ 780290 w 844584"/>
                <a:gd name="connsiteY42" fmla="*/ 59531 h 357181"/>
                <a:gd name="connsiteX43" fmla="*/ 770765 w 844584"/>
                <a:gd name="connsiteY43" fmla="*/ 45244 h 357181"/>
                <a:gd name="connsiteX44" fmla="*/ 758859 w 844584"/>
                <a:gd name="connsiteY44" fmla="*/ 30956 h 357181"/>
                <a:gd name="connsiteX45" fmla="*/ 732665 w 844584"/>
                <a:gd name="connsiteY45" fmla="*/ 23813 h 357181"/>
                <a:gd name="connsiteX46" fmla="*/ 723140 w 844584"/>
                <a:gd name="connsiteY46" fmla="*/ 21431 h 357181"/>
                <a:gd name="connsiteX47" fmla="*/ 708853 w 844584"/>
                <a:gd name="connsiteY47" fmla="*/ 16669 h 357181"/>
                <a:gd name="connsiteX48" fmla="*/ 689803 w 844584"/>
                <a:gd name="connsiteY48" fmla="*/ 11906 h 357181"/>
                <a:gd name="connsiteX49" fmla="*/ 682659 w 844584"/>
                <a:gd name="connsiteY49" fmla="*/ 9525 h 357181"/>
                <a:gd name="connsiteX50" fmla="*/ 625509 w 844584"/>
                <a:gd name="connsiteY50" fmla="*/ 7144 h 357181"/>
                <a:gd name="connsiteX51" fmla="*/ 604078 w 844584"/>
                <a:gd name="connsiteY51" fmla="*/ 4763 h 357181"/>
                <a:gd name="connsiteX52" fmla="*/ 596934 w 844584"/>
                <a:gd name="connsiteY52" fmla="*/ 2381 h 357181"/>
                <a:gd name="connsiteX53" fmla="*/ 568359 w 844584"/>
                <a:gd name="connsiteY53" fmla="*/ 0 h 357181"/>
                <a:gd name="connsiteX54" fmla="*/ 358809 w 844584"/>
                <a:gd name="connsiteY54" fmla="*/ 2381 h 357181"/>
                <a:gd name="connsiteX55" fmla="*/ 327853 w 844584"/>
                <a:gd name="connsiteY55" fmla="*/ 7144 h 357181"/>
                <a:gd name="connsiteX56" fmla="*/ 308803 w 844584"/>
                <a:gd name="connsiteY56" fmla="*/ 11906 h 357181"/>
                <a:gd name="connsiteX57" fmla="*/ 227840 w 844584"/>
                <a:gd name="connsiteY57" fmla="*/ 28575 h 357181"/>
                <a:gd name="connsiteX58" fmla="*/ 206409 w 844584"/>
                <a:gd name="connsiteY58" fmla="*/ 35719 h 357181"/>
                <a:gd name="connsiteX59" fmla="*/ 192122 w 844584"/>
                <a:gd name="connsiteY59" fmla="*/ 40481 h 357181"/>
                <a:gd name="connsiteX60" fmla="*/ 182597 w 844584"/>
                <a:gd name="connsiteY60" fmla="*/ 42863 h 357181"/>
                <a:gd name="connsiteX61" fmla="*/ 134972 w 844584"/>
                <a:gd name="connsiteY61" fmla="*/ 61913 h 357181"/>
                <a:gd name="connsiteX62" fmla="*/ 108778 w 844584"/>
                <a:gd name="connsiteY62" fmla="*/ 69056 h 357181"/>
                <a:gd name="connsiteX63" fmla="*/ 89728 w 844584"/>
                <a:gd name="connsiteY63" fmla="*/ 78581 h 357181"/>
                <a:gd name="connsiteX64" fmla="*/ 77822 w 844584"/>
                <a:gd name="connsiteY64" fmla="*/ 80963 h 357181"/>
                <a:gd name="connsiteX65" fmla="*/ 65915 w 844584"/>
                <a:gd name="connsiteY65" fmla="*/ 85725 h 357181"/>
                <a:gd name="connsiteX66" fmla="*/ 51628 w 844584"/>
                <a:gd name="connsiteY66" fmla="*/ 90488 h 357181"/>
                <a:gd name="connsiteX67" fmla="*/ 6384 w 844584"/>
                <a:gd name="connsiteY67" fmla="*/ 92869 h 357181"/>
                <a:gd name="connsiteX68" fmla="*/ 8766 w 844584"/>
                <a:gd name="connsiteY68" fmla="*/ 135732 h 357181"/>
                <a:gd name="connsiteX0" fmla="*/ 8766 w 844584"/>
                <a:gd name="connsiteY0" fmla="*/ 135732 h 357181"/>
                <a:gd name="connsiteX1" fmla="*/ 50279 w 844584"/>
                <a:gd name="connsiteY1" fmla="*/ 147954 h 357181"/>
                <a:gd name="connsiteX2" fmla="*/ 54009 w 844584"/>
                <a:gd name="connsiteY2" fmla="*/ 157163 h 357181"/>
                <a:gd name="connsiteX3" fmla="*/ 56390 w 844584"/>
                <a:gd name="connsiteY3" fmla="*/ 164306 h 357181"/>
                <a:gd name="connsiteX4" fmla="*/ 65915 w 844584"/>
                <a:gd name="connsiteY4" fmla="*/ 180975 h 357181"/>
                <a:gd name="connsiteX5" fmla="*/ 75440 w 844584"/>
                <a:gd name="connsiteY5" fmla="*/ 207169 h 357181"/>
                <a:gd name="connsiteX6" fmla="*/ 84965 w 844584"/>
                <a:gd name="connsiteY6" fmla="*/ 245269 h 357181"/>
                <a:gd name="connsiteX7" fmla="*/ 123065 w 844584"/>
                <a:gd name="connsiteY7" fmla="*/ 288131 h 357181"/>
                <a:gd name="connsiteX8" fmla="*/ 168309 w 844584"/>
                <a:gd name="connsiteY8" fmla="*/ 323850 h 357181"/>
                <a:gd name="connsiteX9" fmla="*/ 175453 w 844584"/>
                <a:gd name="connsiteY9" fmla="*/ 328613 h 357181"/>
                <a:gd name="connsiteX10" fmla="*/ 244509 w 844584"/>
                <a:gd name="connsiteY10" fmla="*/ 345281 h 357181"/>
                <a:gd name="connsiteX11" fmla="*/ 258797 w 844584"/>
                <a:gd name="connsiteY11" fmla="*/ 347663 h 357181"/>
                <a:gd name="connsiteX12" fmla="*/ 341108 w 844584"/>
                <a:gd name="connsiteY12" fmla="*/ 356871 h 357181"/>
                <a:gd name="connsiteX13" fmla="*/ 499303 w 844584"/>
                <a:gd name="connsiteY13" fmla="*/ 354806 h 357181"/>
                <a:gd name="connsiteX14" fmla="*/ 543515 w 844584"/>
                <a:gd name="connsiteY14" fmla="*/ 350759 h 357181"/>
                <a:gd name="connsiteX15" fmla="*/ 585028 w 844584"/>
                <a:gd name="connsiteY15" fmla="*/ 345281 h 357181"/>
                <a:gd name="connsiteX16" fmla="*/ 620747 w 844584"/>
                <a:gd name="connsiteY16" fmla="*/ 338138 h 357181"/>
                <a:gd name="connsiteX17" fmla="*/ 635034 w 844584"/>
                <a:gd name="connsiteY17" fmla="*/ 333375 h 357181"/>
                <a:gd name="connsiteX18" fmla="*/ 642178 w 844584"/>
                <a:gd name="connsiteY18" fmla="*/ 330994 h 357181"/>
                <a:gd name="connsiteX19" fmla="*/ 668372 w 844584"/>
                <a:gd name="connsiteY19" fmla="*/ 321469 h 357181"/>
                <a:gd name="connsiteX20" fmla="*/ 682659 w 844584"/>
                <a:gd name="connsiteY20" fmla="*/ 316706 h 357181"/>
                <a:gd name="connsiteX21" fmla="*/ 713615 w 844584"/>
                <a:gd name="connsiteY21" fmla="*/ 307181 h 357181"/>
                <a:gd name="connsiteX22" fmla="*/ 720759 w 844584"/>
                <a:gd name="connsiteY22" fmla="*/ 302419 h 357181"/>
                <a:gd name="connsiteX23" fmla="*/ 727903 w 844584"/>
                <a:gd name="connsiteY23" fmla="*/ 300038 h 357181"/>
                <a:gd name="connsiteX24" fmla="*/ 749334 w 844584"/>
                <a:gd name="connsiteY24" fmla="*/ 283369 h 357181"/>
                <a:gd name="connsiteX25" fmla="*/ 756478 w 844584"/>
                <a:gd name="connsiteY25" fmla="*/ 273844 h 357181"/>
                <a:gd name="connsiteX26" fmla="*/ 770765 w 844584"/>
                <a:gd name="connsiteY26" fmla="*/ 245269 h 357181"/>
                <a:gd name="connsiteX27" fmla="*/ 775528 w 844584"/>
                <a:gd name="connsiteY27" fmla="*/ 238125 h 357181"/>
                <a:gd name="connsiteX28" fmla="*/ 780290 w 844584"/>
                <a:gd name="connsiteY28" fmla="*/ 230981 h 357181"/>
                <a:gd name="connsiteX29" fmla="*/ 787434 w 844584"/>
                <a:gd name="connsiteY29" fmla="*/ 226219 h 357181"/>
                <a:gd name="connsiteX30" fmla="*/ 792197 w 844584"/>
                <a:gd name="connsiteY30" fmla="*/ 219075 h 357181"/>
                <a:gd name="connsiteX31" fmla="*/ 799340 w 844584"/>
                <a:gd name="connsiteY31" fmla="*/ 216694 h 357181"/>
                <a:gd name="connsiteX32" fmla="*/ 830297 w 844584"/>
                <a:gd name="connsiteY32" fmla="*/ 209550 h 357181"/>
                <a:gd name="connsiteX33" fmla="*/ 835059 w 844584"/>
                <a:gd name="connsiteY33" fmla="*/ 202406 h 357181"/>
                <a:gd name="connsiteX34" fmla="*/ 839822 w 844584"/>
                <a:gd name="connsiteY34" fmla="*/ 180975 h 357181"/>
                <a:gd name="connsiteX35" fmla="*/ 844584 w 844584"/>
                <a:gd name="connsiteY35" fmla="*/ 157163 h 357181"/>
                <a:gd name="connsiteX36" fmla="*/ 842203 w 844584"/>
                <a:gd name="connsiteY36" fmla="*/ 83344 h 357181"/>
                <a:gd name="connsiteX37" fmla="*/ 837440 w 844584"/>
                <a:gd name="connsiteY37" fmla="*/ 76200 h 357181"/>
                <a:gd name="connsiteX38" fmla="*/ 830297 w 844584"/>
                <a:gd name="connsiteY38" fmla="*/ 61913 h 357181"/>
                <a:gd name="connsiteX39" fmla="*/ 823153 w 844584"/>
                <a:gd name="connsiteY39" fmla="*/ 57150 h 357181"/>
                <a:gd name="connsiteX40" fmla="*/ 801722 w 844584"/>
                <a:gd name="connsiteY40" fmla="*/ 59531 h 357181"/>
                <a:gd name="connsiteX41" fmla="*/ 794578 w 844584"/>
                <a:gd name="connsiteY41" fmla="*/ 61913 h 357181"/>
                <a:gd name="connsiteX42" fmla="*/ 780290 w 844584"/>
                <a:gd name="connsiteY42" fmla="*/ 59531 h 357181"/>
                <a:gd name="connsiteX43" fmla="*/ 770765 w 844584"/>
                <a:gd name="connsiteY43" fmla="*/ 45244 h 357181"/>
                <a:gd name="connsiteX44" fmla="*/ 758859 w 844584"/>
                <a:gd name="connsiteY44" fmla="*/ 30956 h 357181"/>
                <a:gd name="connsiteX45" fmla="*/ 732665 w 844584"/>
                <a:gd name="connsiteY45" fmla="*/ 23813 h 357181"/>
                <a:gd name="connsiteX46" fmla="*/ 723140 w 844584"/>
                <a:gd name="connsiteY46" fmla="*/ 21431 h 357181"/>
                <a:gd name="connsiteX47" fmla="*/ 708853 w 844584"/>
                <a:gd name="connsiteY47" fmla="*/ 16669 h 357181"/>
                <a:gd name="connsiteX48" fmla="*/ 689803 w 844584"/>
                <a:gd name="connsiteY48" fmla="*/ 11906 h 357181"/>
                <a:gd name="connsiteX49" fmla="*/ 682659 w 844584"/>
                <a:gd name="connsiteY49" fmla="*/ 9525 h 357181"/>
                <a:gd name="connsiteX50" fmla="*/ 625509 w 844584"/>
                <a:gd name="connsiteY50" fmla="*/ 7144 h 357181"/>
                <a:gd name="connsiteX51" fmla="*/ 604078 w 844584"/>
                <a:gd name="connsiteY51" fmla="*/ 4763 h 357181"/>
                <a:gd name="connsiteX52" fmla="*/ 596934 w 844584"/>
                <a:gd name="connsiteY52" fmla="*/ 2381 h 357181"/>
                <a:gd name="connsiteX53" fmla="*/ 568359 w 844584"/>
                <a:gd name="connsiteY53" fmla="*/ 0 h 357181"/>
                <a:gd name="connsiteX54" fmla="*/ 358809 w 844584"/>
                <a:gd name="connsiteY54" fmla="*/ 2381 h 357181"/>
                <a:gd name="connsiteX55" fmla="*/ 327853 w 844584"/>
                <a:gd name="connsiteY55" fmla="*/ 7144 h 357181"/>
                <a:gd name="connsiteX56" fmla="*/ 307771 w 844584"/>
                <a:gd name="connsiteY56" fmla="*/ 9842 h 357181"/>
                <a:gd name="connsiteX57" fmla="*/ 227840 w 844584"/>
                <a:gd name="connsiteY57" fmla="*/ 28575 h 357181"/>
                <a:gd name="connsiteX58" fmla="*/ 206409 w 844584"/>
                <a:gd name="connsiteY58" fmla="*/ 35719 h 357181"/>
                <a:gd name="connsiteX59" fmla="*/ 192122 w 844584"/>
                <a:gd name="connsiteY59" fmla="*/ 40481 h 357181"/>
                <a:gd name="connsiteX60" fmla="*/ 182597 w 844584"/>
                <a:gd name="connsiteY60" fmla="*/ 42863 h 357181"/>
                <a:gd name="connsiteX61" fmla="*/ 134972 w 844584"/>
                <a:gd name="connsiteY61" fmla="*/ 61913 h 357181"/>
                <a:gd name="connsiteX62" fmla="*/ 108778 w 844584"/>
                <a:gd name="connsiteY62" fmla="*/ 69056 h 357181"/>
                <a:gd name="connsiteX63" fmla="*/ 89728 w 844584"/>
                <a:gd name="connsiteY63" fmla="*/ 78581 h 357181"/>
                <a:gd name="connsiteX64" fmla="*/ 77822 w 844584"/>
                <a:gd name="connsiteY64" fmla="*/ 80963 h 357181"/>
                <a:gd name="connsiteX65" fmla="*/ 65915 w 844584"/>
                <a:gd name="connsiteY65" fmla="*/ 85725 h 357181"/>
                <a:gd name="connsiteX66" fmla="*/ 51628 w 844584"/>
                <a:gd name="connsiteY66" fmla="*/ 90488 h 357181"/>
                <a:gd name="connsiteX67" fmla="*/ 6384 w 844584"/>
                <a:gd name="connsiteY67" fmla="*/ 92869 h 357181"/>
                <a:gd name="connsiteX68" fmla="*/ 8766 w 844584"/>
                <a:gd name="connsiteY68" fmla="*/ 135732 h 357181"/>
                <a:gd name="connsiteX0" fmla="*/ 8766 w 844584"/>
                <a:gd name="connsiteY0" fmla="*/ 135732 h 357181"/>
                <a:gd name="connsiteX1" fmla="*/ 50279 w 844584"/>
                <a:gd name="connsiteY1" fmla="*/ 147954 h 357181"/>
                <a:gd name="connsiteX2" fmla="*/ 54009 w 844584"/>
                <a:gd name="connsiteY2" fmla="*/ 157163 h 357181"/>
                <a:gd name="connsiteX3" fmla="*/ 56390 w 844584"/>
                <a:gd name="connsiteY3" fmla="*/ 164306 h 357181"/>
                <a:gd name="connsiteX4" fmla="*/ 65915 w 844584"/>
                <a:gd name="connsiteY4" fmla="*/ 180975 h 357181"/>
                <a:gd name="connsiteX5" fmla="*/ 75440 w 844584"/>
                <a:gd name="connsiteY5" fmla="*/ 207169 h 357181"/>
                <a:gd name="connsiteX6" fmla="*/ 84965 w 844584"/>
                <a:gd name="connsiteY6" fmla="*/ 245269 h 357181"/>
                <a:gd name="connsiteX7" fmla="*/ 123065 w 844584"/>
                <a:gd name="connsiteY7" fmla="*/ 288131 h 357181"/>
                <a:gd name="connsiteX8" fmla="*/ 168309 w 844584"/>
                <a:gd name="connsiteY8" fmla="*/ 323850 h 357181"/>
                <a:gd name="connsiteX9" fmla="*/ 175453 w 844584"/>
                <a:gd name="connsiteY9" fmla="*/ 328613 h 357181"/>
                <a:gd name="connsiteX10" fmla="*/ 244509 w 844584"/>
                <a:gd name="connsiteY10" fmla="*/ 345281 h 357181"/>
                <a:gd name="connsiteX11" fmla="*/ 258797 w 844584"/>
                <a:gd name="connsiteY11" fmla="*/ 347663 h 357181"/>
                <a:gd name="connsiteX12" fmla="*/ 341108 w 844584"/>
                <a:gd name="connsiteY12" fmla="*/ 356871 h 357181"/>
                <a:gd name="connsiteX13" fmla="*/ 499303 w 844584"/>
                <a:gd name="connsiteY13" fmla="*/ 354806 h 357181"/>
                <a:gd name="connsiteX14" fmla="*/ 543515 w 844584"/>
                <a:gd name="connsiteY14" fmla="*/ 350759 h 357181"/>
                <a:gd name="connsiteX15" fmla="*/ 585028 w 844584"/>
                <a:gd name="connsiteY15" fmla="*/ 345281 h 357181"/>
                <a:gd name="connsiteX16" fmla="*/ 620747 w 844584"/>
                <a:gd name="connsiteY16" fmla="*/ 338138 h 357181"/>
                <a:gd name="connsiteX17" fmla="*/ 635034 w 844584"/>
                <a:gd name="connsiteY17" fmla="*/ 333375 h 357181"/>
                <a:gd name="connsiteX18" fmla="*/ 642178 w 844584"/>
                <a:gd name="connsiteY18" fmla="*/ 330994 h 357181"/>
                <a:gd name="connsiteX19" fmla="*/ 668372 w 844584"/>
                <a:gd name="connsiteY19" fmla="*/ 321469 h 357181"/>
                <a:gd name="connsiteX20" fmla="*/ 682659 w 844584"/>
                <a:gd name="connsiteY20" fmla="*/ 316706 h 357181"/>
                <a:gd name="connsiteX21" fmla="*/ 713615 w 844584"/>
                <a:gd name="connsiteY21" fmla="*/ 307181 h 357181"/>
                <a:gd name="connsiteX22" fmla="*/ 720759 w 844584"/>
                <a:gd name="connsiteY22" fmla="*/ 302419 h 357181"/>
                <a:gd name="connsiteX23" fmla="*/ 727903 w 844584"/>
                <a:gd name="connsiteY23" fmla="*/ 300038 h 357181"/>
                <a:gd name="connsiteX24" fmla="*/ 749334 w 844584"/>
                <a:gd name="connsiteY24" fmla="*/ 283369 h 357181"/>
                <a:gd name="connsiteX25" fmla="*/ 756478 w 844584"/>
                <a:gd name="connsiteY25" fmla="*/ 273844 h 357181"/>
                <a:gd name="connsiteX26" fmla="*/ 770765 w 844584"/>
                <a:gd name="connsiteY26" fmla="*/ 245269 h 357181"/>
                <a:gd name="connsiteX27" fmla="*/ 775528 w 844584"/>
                <a:gd name="connsiteY27" fmla="*/ 238125 h 357181"/>
                <a:gd name="connsiteX28" fmla="*/ 780290 w 844584"/>
                <a:gd name="connsiteY28" fmla="*/ 230981 h 357181"/>
                <a:gd name="connsiteX29" fmla="*/ 787434 w 844584"/>
                <a:gd name="connsiteY29" fmla="*/ 226219 h 357181"/>
                <a:gd name="connsiteX30" fmla="*/ 792197 w 844584"/>
                <a:gd name="connsiteY30" fmla="*/ 219075 h 357181"/>
                <a:gd name="connsiteX31" fmla="*/ 799340 w 844584"/>
                <a:gd name="connsiteY31" fmla="*/ 216694 h 357181"/>
                <a:gd name="connsiteX32" fmla="*/ 830297 w 844584"/>
                <a:gd name="connsiteY32" fmla="*/ 209550 h 357181"/>
                <a:gd name="connsiteX33" fmla="*/ 835059 w 844584"/>
                <a:gd name="connsiteY33" fmla="*/ 202406 h 357181"/>
                <a:gd name="connsiteX34" fmla="*/ 839822 w 844584"/>
                <a:gd name="connsiteY34" fmla="*/ 180975 h 357181"/>
                <a:gd name="connsiteX35" fmla="*/ 844584 w 844584"/>
                <a:gd name="connsiteY35" fmla="*/ 157163 h 357181"/>
                <a:gd name="connsiteX36" fmla="*/ 842203 w 844584"/>
                <a:gd name="connsiteY36" fmla="*/ 83344 h 357181"/>
                <a:gd name="connsiteX37" fmla="*/ 837440 w 844584"/>
                <a:gd name="connsiteY37" fmla="*/ 76200 h 357181"/>
                <a:gd name="connsiteX38" fmla="*/ 830297 w 844584"/>
                <a:gd name="connsiteY38" fmla="*/ 61913 h 357181"/>
                <a:gd name="connsiteX39" fmla="*/ 823153 w 844584"/>
                <a:gd name="connsiteY39" fmla="*/ 57150 h 357181"/>
                <a:gd name="connsiteX40" fmla="*/ 801722 w 844584"/>
                <a:gd name="connsiteY40" fmla="*/ 59531 h 357181"/>
                <a:gd name="connsiteX41" fmla="*/ 794578 w 844584"/>
                <a:gd name="connsiteY41" fmla="*/ 61913 h 357181"/>
                <a:gd name="connsiteX42" fmla="*/ 780290 w 844584"/>
                <a:gd name="connsiteY42" fmla="*/ 59531 h 357181"/>
                <a:gd name="connsiteX43" fmla="*/ 770765 w 844584"/>
                <a:gd name="connsiteY43" fmla="*/ 45244 h 357181"/>
                <a:gd name="connsiteX44" fmla="*/ 758859 w 844584"/>
                <a:gd name="connsiteY44" fmla="*/ 30956 h 357181"/>
                <a:gd name="connsiteX45" fmla="*/ 732665 w 844584"/>
                <a:gd name="connsiteY45" fmla="*/ 23813 h 357181"/>
                <a:gd name="connsiteX46" fmla="*/ 723140 w 844584"/>
                <a:gd name="connsiteY46" fmla="*/ 21431 h 357181"/>
                <a:gd name="connsiteX47" fmla="*/ 708853 w 844584"/>
                <a:gd name="connsiteY47" fmla="*/ 16669 h 357181"/>
                <a:gd name="connsiteX48" fmla="*/ 689803 w 844584"/>
                <a:gd name="connsiteY48" fmla="*/ 11906 h 357181"/>
                <a:gd name="connsiteX49" fmla="*/ 682659 w 844584"/>
                <a:gd name="connsiteY49" fmla="*/ 9525 h 357181"/>
                <a:gd name="connsiteX50" fmla="*/ 625509 w 844584"/>
                <a:gd name="connsiteY50" fmla="*/ 7144 h 357181"/>
                <a:gd name="connsiteX51" fmla="*/ 604078 w 844584"/>
                <a:gd name="connsiteY51" fmla="*/ 4763 h 357181"/>
                <a:gd name="connsiteX52" fmla="*/ 596934 w 844584"/>
                <a:gd name="connsiteY52" fmla="*/ 2381 h 357181"/>
                <a:gd name="connsiteX53" fmla="*/ 568359 w 844584"/>
                <a:gd name="connsiteY53" fmla="*/ 0 h 357181"/>
                <a:gd name="connsiteX54" fmla="*/ 358809 w 844584"/>
                <a:gd name="connsiteY54" fmla="*/ 2381 h 357181"/>
                <a:gd name="connsiteX55" fmla="*/ 327853 w 844584"/>
                <a:gd name="connsiteY55" fmla="*/ 7144 h 357181"/>
                <a:gd name="connsiteX56" fmla="*/ 307771 w 844584"/>
                <a:gd name="connsiteY56" fmla="*/ 9842 h 357181"/>
                <a:gd name="connsiteX57" fmla="*/ 227840 w 844584"/>
                <a:gd name="connsiteY57" fmla="*/ 28575 h 357181"/>
                <a:gd name="connsiteX58" fmla="*/ 206409 w 844584"/>
                <a:gd name="connsiteY58" fmla="*/ 35719 h 357181"/>
                <a:gd name="connsiteX59" fmla="*/ 192122 w 844584"/>
                <a:gd name="connsiteY59" fmla="*/ 40481 h 357181"/>
                <a:gd name="connsiteX60" fmla="*/ 182597 w 844584"/>
                <a:gd name="connsiteY60" fmla="*/ 42863 h 357181"/>
                <a:gd name="connsiteX61" fmla="*/ 134972 w 844584"/>
                <a:gd name="connsiteY61" fmla="*/ 61913 h 357181"/>
                <a:gd name="connsiteX62" fmla="*/ 108778 w 844584"/>
                <a:gd name="connsiteY62" fmla="*/ 69056 h 357181"/>
                <a:gd name="connsiteX63" fmla="*/ 89728 w 844584"/>
                <a:gd name="connsiteY63" fmla="*/ 78581 h 357181"/>
                <a:gd name="connsiteX64" fmla="*/ 77822 w 844584"/>
                <a:gd name="connsiteY64" fmla="*/ 80963 h 357181"/>
                <a:gd name="connsiteX65" fmla="*/ 65915 w 844584"/>
                <a:gd name="connsiteY65" fmla="*/ 85725 h 357181"/>
                <a:gd name="connsiteX66" fmla="*/ 51628 w 844584"/>
                <a:gd name="connsiteY66" fmla="*/ 90488 h 357181"/>
                <a:gd name="connsiteX67" fmla="*/ 6384 w 844584"/>
                <a:gd name="connsiteY67" fmla="*/ 92869 h 357181"/>
                <a:gd name="connsiteX68" fmla="*/ 8766 w 844584"/>
                <a:gd name="connsiteY68" fmla="*/ 135732 h 357181"/>
                <a:gd name="connsiteX0" fmla="*/ 4891 w 847935"/>
                <a:gd name="connsiteY0" fmla="*/ 135732 h 357181"/>
                <a:gd name="connsiteX1" fmla="*/ 53630 w 847935"/>
                <a:gd name="connsiteY1" fmla="*/ 147954 h 357181"/>
                <a:gd name="connsiteX2" fmla="*/ 57360 w 847935"/>
                <a:gd name="connsiteY2" fmla="*/ 157163 h 357181"/>
                <a:gd name="connsiteX3" fmla="*/ 59741 w 847935"/>
                <a:gd name="connsiteY3" fmla="*/ 164306 h 357181"/>
                <a:gd name="connsiteX4" fmla="*/ 69266 w 847935"/>
                <a:gd name="connsiteY4" fmla="*/ 180975 h 357181"/>
                <a:gd name="connsiteX5" fmla="*/ 78791 w 847935"/>
                <a:gd name="connsiteY5" fmla="*/ 207169 h 357181"/>
                <a:gd name="connsiteX6" fmla="*/ 88316 w 847935"/>
                <a:gd name="connsiteY6" fmla="*/ 245269 h 357181"/>
                <a:gd name="connsiteX7" fmla="*/ 126416 w 847935"/>
                <a:gd name="connsiteY7" fmla="*/ 288131 h 357181"/>
                <a:gd name="connsiteX8" fmla="*/ 171660 w 847935"/>
                <a:gd name="connsiteY8" fmla="*/ 323850 h 357181"/>
                <a:gd name="connsiteX9" fmla="*/ 178804 w 847935"/>
                <a:gd name="connsiteY9" fmla="*/ 328613 h 357181"/>
                <a:gd name="connsiteX10" fmla="*/ 247860 w 847935"/>
                <a:gd name="connsiteY10" fmla="*/ 345281 h 357181"/>
                <a:gd name="connsiteX11" fmla="*/ 262148 w 847935"/>
                <a:gd name="connsiteY11" fmla="*/ 347663 h 357181"/>
                <a:gd name="connsiteX12" fmla="*/ 344459 w 847935"/>
                <a:gd name="connsiteY12" fmla="*/ 356871 h 357181"/>
                <a:gd name="connsiteX13" fmla="*/ 502654 w 847935"/>
                <a:gd name="connsiteY13" fmla="*/ 354806 h 357181"/>
                <a:gd name="connsiteX14" fmla="*/ 546866 w 847935"/>
                <a:gd name="connsiteY14" fmla="*/ 350759 h 357181"/>
                <a:gd name="connsiteX15" fmla="*/ 588379 w 847935"/>
                <a:gd name="connsiteY15" fmla="*/ 345281 h 357181"/>
                <a:gd name="connsiteX16" fmla="*/ 624098 w 847935"/>
                <a:gd name="connsiteY16" fmla="*/ 338138 h 357181"/>
                <a:gd name="connsiteX17" fmla="*/ 638385 w 847935"/>
                <a:gd name="connsiteY17" fmla="*/ 333375 h 357181"/>
                <a:gd name="connsiteX18" fmla="*/ 645529 w 847935"/>
                <a:gd name="connsiteY18" fmla="*/ 330994 h 357181"/>
                <a:gd name="connsiteX19" fmla="*/ 671723 w 847935"/>
                <a:gd name="connsiteY19" fmla="*/ 321469 h 357181"/>
                <a:gd name="connsiteX20" fmla="*/ 686010 w 847935"/>
                <a:gd name="connsiteY20" fmla="*/ 316706 h 357181"/>
                <a:gd name="connsiteX21" fmla="*/ 716966 w 847935"/>
                <a:gd name="connsiteY21" fmla="*/ 307181 h 357181"/>
                <a:gd name="connsiteX22" fmla="*/ 724110 w 847935"/>
                <a:gd name="connsiteY22" fmla="*/ 302419 h 357181"/>
                <a:gd name="connsiteX23" fmla="*/ 731254 w 847935"/>
                <a:gd name="connsiteY23" fmla="*/ 300038 h 357181"/>
                <a:gd name="connsiteX24" fmla="*/ 752685 w 847935"/>
                <a:gd name="connsiteY24" fmla="*/ 283369 h 357181"/>
                <a:gd name="connsiteX25" fmla="*/ 759829 w 847935"/>
                <a:gd name="connsiteY25" fmla="*/ 273844 h 357181"/>
                <a:gd name="connsiteX26" fmla="*/ 774116 w 847935"/>
                <a:gd name="connsiteY26" fmla="*/ 245269 h 357181"/>
                <a:gd name="connsiteX27" fmla="*/ 778879 w 847935"/>
                <a:gd name="connsiteY27" fmla="*/ 238125 h 357181"/>
                <a:gd name="connsiteX28" fmla="*/ 783641 w 847935"/>
                <a:gd name="connsiteY28" fmla="*/ 230981 h 357181"/>
                <a:gd name="connsiteX29" fmla="*/ 790785 w 847935"/>
                <a:gd name="connsiteY29" fmla="*/ 226219 h 357181"/>
                <a:gd name="connsiteX30" fmla="*/ 795548 w 847935"/>
                <a:gd name="connsiteY30" fmla="*/ 219075 h 357181"/>
                <a:gd name="connsiteX31" fmla="*/ 802691 w 847935"/>
                <a:gd name="connsiteY31" fmla="*/ 216694 h 357181"/>
                <a:gd name="connsiteX32" fmla="*/ 833648 w 847935"/>
                <a:gd name="connsiteY32" fmla="*/ 209550 h 357181"/>
                <a:gd name="connsiteX33" fmla="*/ 838410 w 847935"/>
                <a:gd name="connsiteY33" fmla="*/ 202406 h 357181"/>
                <a:gd name="connsiteX34" fmla="*/ 843173 w 847935"/>
                <a:gd name="connsiteY34" fmla="*/ 180975 h 357181"/>
                <a:gd name="connsiteX35" fmla="*/ 847935 w 847935"/>
                <a:gd name="connsiteY35" fmla="*/ 157163 h 357181"/>
                <a:gd name="connsiteX36" fmla="*/ 845554 w 847935"/>
                <a:gd name="connsiteY36" fmla="*/ 83344 h 357181"/>
                <a:gd name="connsiteX37" fmla="*/ 840791 w 847935"/>
                <a:gd name="connsiteY37" fmla="*/ 76200 h 357181"/>
                <a:gd name="connsiteX38" fmla="*/ 833648 w 847935"/>
                <a:gd name="connsiteY38" fmla="*/ 61913 h 357181"/>
                <a:gd name="connsiteX39" fmla="*/ 826504 w 847935"/>
                <a:gd name="connsiteY39" fmla="*/ 57150 h 357181"/>
                <a:gd name="connsiteX40" fmla="*/ 805073 w 847935"/>
                <a:gd name="connsiteY40" fmla="*/ 59531 h 357181"/>
                <a:gd name="connsiteX41" fmla="*/ 797929 w 847935"/>
                <a:gd name="connsiteY41" fmla="*/ 61913 h 357181"/>
                <a:gd name="connsiteX42" fmla="*/ 783641 w 847935"/>
                <a:gd name="connsiteY42" fmla="*/ 59531 h 357181"/>
                <a:gd name="connsiteX43" fmla="*/ 774116 w 847935"/>
                <a:gd name="connsiteY43" fmla="*/ 45244 h 357181"/>
                <a:gd name="connsiteX44" fmla="*/ 762210 w 847935"/>
                <a:gd name="connsiteY44" fmla="*/ 30956 h 357181"/>
                <a:gd name="connsiteX45" fmla="*/ 736016 w 847935"/>
                <a:gd name="connsiteY45" fmla="*/ 23813 h 357181"/>
                <a:gd name="connsiteX46" fmla="*/ 726491 w 847935"/>
                <a:gd name="connsiteY46" fmla="*/ 21431 h 357181"/>
                <a:gd name="connsiteX47" fmla="*/ 712204 w 847935"/>
                <a:gd name="connsiteY47" fmla="*/ 16669 h 357181"/>
                <a:gd name="connsiteX48" fmla="*/ 693154 w 847935"/>
                <a:gd name="connsiteY48" fmla="*/ 11906 h 357181"/>
                <a:gd name="connsiteX49" fmla="*/ 686010 w 847935"/>
                <a:gd name="connsiteY49" fmla="*/ 9525 h 357181"/>
                <a:gd name="connsiteX50" fmla="*/ 628860 w 847935"/>
                <a:gd name="connsiteY50" fmla="*/ 7144 h 357181"/>
                <a:gd name="connsiteX51" fmla="*/ 607429 w 847935"/>
                <a:gd name="connsiteY51" fmla="*/ 4763 h 357181"/>
                <a:gd name="connsiteX52" fmla="*/ 600285 w 847935"/>
                <a:gd name="connsiteY52" fmla="*/ 2381 h 357181"/>
                <a:gd name="connsiteX53" fmla="*/ 571710 w 847935"/>
                <a:gd name="connsiteY53" fmla="*/ 0 h 357181"/>
                <a:gd name="connsiteX54" fmla="*/ 362160 w 847935"/>
                <a:gd name="connsiteY54" fmla="*/ 2381 h 357181"/>
                <a:gd name="connsiteX55" fmla="*/ 331204 w 847935"/>
                <a:gd name="connsiteY55" fmla="*/ 7144 h 357181"/>
                <a:gd name="connsiteX56" fmla="*/ 311122 w 847935"/>
                <a:gd name="connsiteY56" fmla="*/ 9842 h 357181"/>
                <a:gd name="connsiteX57" fmla="*/ 231191 w 847935"/>
                <a:gd name="connsiteY57" fmla="*/ 28575 h 357181"/>
                <a:gd name="connsiteX58" fmla="*/ 209760 w 847935"/>
                <a:gd name="connsiteY58" fmla="*/ 35719 h 357181"/>
                <a:gd name="connsiteX59" fmla="*/ 195473 w 847935"/>
                <a:gd name="connsiteY59" fmla="*/ 40481 h 357181"/>
                <a:gd name="connsiteX60" fmla="*/ 185948 w 847935"/>
                <a:gd name="connsiteY60" fmla="*/ 42863 h 357181"/>
                <a:gd name="connsiteX61" fmla="*/ 138323 w 847935"/>
                <a:gd name="connsiteY61" fmla="*/ 61913 h 357181"/>
                <a:gd name="connsiteX62" fmla="*/ 112129 w 847935"/>
                <a:gd name="connsiteY62" fmla="*/ 69056 h 357181"/>
                <a:gd name="connsiteX63" fmla="*/ 93079 w 847935"/>
                <a:gd name="connsiteY63" fmla="*/ 78581 h 357181"/>
                <a:gd name="connsiteX64" fmla="*/ 81173 w 847935"/>
                <a:gd name="connsiteY64" fmla="*/ 80963 h 357181"/>
                <a:gd name="connsiteX65" fmla="*/ 69266 w 847935"/>
                <a:gd name="connsiteY65" fmla="*/ 85725 h 357181"/>
                <a:gd name="connsiteX66" fmla="*/ 54979 w 847935"/>
                <a:gd name="connsiteY66" fmla="*/ 90488 h 357181"/>
                <a:gd name="connsiteX67" fmla="*/ 9735 w 847935"/>
                <a:gd name="connsiteY67" fmla="*/ 92869 h 357181"/>
                <a:gd name="connsiteX68" fmla="*/ 4891 w 847935"/>
                <a:gd name="connsiteY68" fmla="*/ 135732 h 357181"/>
                <a:gd name="connsiteX0" fmla="*/ 4891 w 847935"/>
                <a:gd name="connsiteY0" fmla="*/ 135732 h 357181"/>
                <a:gd name="connsiteX1" fmla="*/ 53630 w 847935"/>
                <a:gd name="connsiteY1" fmla="*/ 147954 h 357181"/>
                <a:gd name="connsiteX2" fmla="*/ 57360 w 847935"/>
                <a:gd name="connsiteY2" fmla="*/ 157163 h 357181"/>
                <a:gd name="connsiteX3" fmla="*/ 59741 w 847935"/>
                <a:gd name="connsiteY3" fmla="*/ 164306 h 357181"/>
                <a:gd name="connsiteX4" fmla="*/ 69266 w 847935"/>
                <a:gd name="connsiteY4" fmla="*/ 180975 h 357181"/>
                <a:gd name="connsiteX5" fmla="*/ 78791 w 847935"/>
                <a:gd name="connsiteY5" fmla="*/ 207169 h 357181"/>
                <a:gd name="connsiteX6" fmla="*/ 88316 w 847935"/>
                <a:gd name="connsiteY6" fmla="*/ 245269 h 357181"/>
                <a:gd name="connsiteX7" fmla="*/ 126416 w 847935"/>
                <a:gd name="connsiteY7" fmla="*/ 288131 h 357181"/>
                <a:gd name="connsiteX8" fmla="*/ 171660 w 847935"/>
                <a:gd name="connsiteY8" fmla="*/ 323850 h 357181"/>
                <a:gd name="connsiteX9" fmla="*/ 178804 w 847935"/>
                <a:gd name="connsiteY9" fmla="*/ 328613 h 357181"/>
                <a:gd name="connsiteX10" fmla="*/ 247860 w 847935"/>
                <a:gd name="connsiteY10" fmla="*/ 345281 h 357181"/>
                <a:gd name="connsiteX11" fmla="*/ 262148 w 847935"/>
                <a:gd name="connsiteY11" fmla="*/ 347663 h 357181"/>
                <a:gd name="connsiteX12" fmla="*/ 344459 w 847935"/>
                <a:gd name="connsiteY12" fmla="*/ 356871 h 357181"/>
                <a:gd name="connsiteX13" fmla="*/ 502654 w 847935"/>
                <a:gd name="connsiteY13" fmla="*/ 354806 h 357181"/>
                <a:gd name="connsiteX14" fmla="*/ 546866 w 847935"/>
                <a:gd name="connsiteY14" fmla="*/ 350759 h 357181"/>
                <a:gd name="connsiteX15" fmla="*/ 588379 w 847935"/>
                <a:gd name="connsiteY15" fmla="*/ 345281 h 357181"/>
                <a:gd name="connsiteX16" fmla="*/ 624098 w 847935"/>
                <a:gd name="connsiteY16" fmla="*/ 338138 h 357181"/>
                <a:gd name="connsiteX17" fmla="*/ 638385 w 847935"/>
                <a:gd name="connsiteY17" fmla="*/ 333375 h 357181"/>
                <a:gd name="connsiteX18" fmla="*/ 645529 w 847935"/>
                <a:gd name="connsiteY18" fmla="*/ 330994 h 357181"/>
                <a:gd name="connsiteX19" fmla="*/ 671723 w 847935"/>
                <a:gd name="connsiteY19" fmla="*/ 321469 h 357181"/>
                <a:gd name="connsiteX20" fmla="*/ 686010 w 847935"/>
                <a:gd name="connsiteY20" fmla="*/ 316706 h 357181"/>
                <a:gd name="connsiteX21" fmla="*/ 716966 w 847935"/>
                <a:gd name="connsiteY21" fmla="*/ 307181 h 357181"/>
                <a:gd name="connsiteX22" fmla="*/ 724110 w 847935"/>
                <a:gd name="connsiteY22" fmla="*/ 302419 h 357181"/>
                <a:gd name="connsiteX23" fmla="*/ 731254 w 847935"/>
                <a:gd name="connsiteY23" fmla="*/ 300038 h 357181"/>
                <a:gd name="connsiteX24" fmla="*/ 752685 w 847935"/>
                <a:gd name="connsiteY24" fmla="*/ 283369 h 357181"/>
                <a:gd name="connsiteX25" fmla="*/ 759829 w 847935"/>
                <a:gd name="connsiteY25" fmla="*/ 273844 h 357181"/>
                <a:gd name="connsiteX26" fmla="*/ 774116 w 847935"/>
                <a:gd name="connsiteY26" fmla="*/ 245269 h 357181"/>
                <a:gd name="connsiteX27" fmla="*/ 778879 w 847935"/>
                <a:gd name="connsiteY27" fmla="*/ 238125 h 357181"/>
                <a:gd name="connsiteX28" fmla="*/ 783641 w 847935"/>
                <a:gd name="connsiteY28" fmla="*/ 230981 h 357181"/>
                <a:gd name="connsiteX29" fmla="*/ 790785 w 847935"/>
                <a:gd name="connsiteY29" fmla="*/ 226219 h 357181"/>
                <a:gd name="connsiteX30" fmla="*/ 795548 w 847935"/>
                <a:gd name="connsiteY30" fmla="*/ 219075 h 357181"/>
                <a:gd name="connsiteX31" fmla="*/ 802691 w 847935"/>
                <a:gd name="connsiteY31" fmla="*/ 216694 h 357181"/>
                <a:gd name="connsiteX32" fmla="*/ 833648 w 847935"/>
                <a:gd name="connsiteY32" fmla="*/ 209550 h 357181"/>
                <a:gd name="connsiteX33" fmla="*/ 838410 w 847935"/>
                <a:gd name="connsiteY33" fmla="*/ 202406 h 357181"/>
                <a:gd name="connsiteX34" fmla="*/ 843173 w 847935"/>
                <a:gd name="connsiteY34" fmla="*/ 180975 h 357181"/>
                <a:gd name="connsiteX35" fmla="*/ 847935 w 847935"/>
                <a:gd name="connsiteY35" fmla="*/ 157163 h 357181"/>
                <a:gd name="connsiteX36" fmla="*/ 845554 w 847935"/>
                <a:gd name="connsiteY36" fmla="*/ 83344 h 357181"/>
                <a:gd name="connsiteX37" fmla="*/ 840791 w 847935"/>
                <a:gd name="connsiteY37" fmla="*/ 76200 h 357181"/>
                <a:gd name="connsiteX38" fmla="*/ 833648 w 847935"/>
                <a:gd name="connsiteY38" fmla="*/ 61913 h 357181"/>
                <a:gd name="connsiteX39" fmla="*/ 826504 w 847935"/>
                <a:gd name="connsiteY39" fmla="*/ 57150 h 357181"/>
                <a:gd name="connsiteX40" fmla="*/ 805073 w 847935"/>
                <a:gd name="connsiteY40" fmla="*/ 59531 h 357181"/>
                <a:gd name="connsiteX41" fmla="*/ 783641 w 847935"/>
                <a:gd name="connsiteY41" fmla="*/ 59531 h 357181"/>
                <a:gd name="connsiteX42" fmla="*/ 774116 w 847935"/>
                <a:gd name="connsiteY42" fmla="*/ 45244 h 357181"/>
                <a:gd name="connsiteX43" fmla="*/ 762210 w 847935"/>
                <a:gd name="connsiteY43" fmla="*/ 30956 h 357181"/>
                <a:gd name="connsiteX44" fmla="*/ 736016 w 847935"/>
                <a:gd name="connsiteY44" fmla="*/ 23813 h 357181"/>
                <a:gd name="connsiteX45" fmla="*/ 726491 w 847935"/>
                <a:gd name="connsiteY45" fmla="*/ 21431 h 357181"/>
                <a:gd name="connsiteX46" fmla="*/ 712204 w 847935"/>
                <a:gd name="connsiteY46" fmla="*/ 16669 h 357181"/>
                <a:gd name="connsiteX47" fmla="*/ 693154 w 847935"/>
                <a:gd name="connsiteY47" fmla="*/ 11906 h 357181"/>
                <a:gd name="connsiteX48" fmla="*/ 686010 w 847935"/>
                <a:gd name="connsiteY48" fmla="*/ 9525 h 357181"/>
                <a:gd name="connsiteX49" fmla="*/ 628860 w 847935"/>
                <a:gd name="connsiteY49" fmla="*/ 7144 h 357181"/>
                <a:gd name="connsiteX50" fmla="*/ 607429 w 847935"/>
                <a:gd name="connsiteY50" fmla="*/ 4763 h 357181"/>
                <a:gd name="connsiteX51" fmla="*/ 600285 w 847935"/>
                <a:gd name="connsiteY51" fmla="*/ 2381 h 357181"/>
                <a:gd name="connsiteX52" fmla="*/ 571710 w 847935"/>
                <a:gd name="connsiteY52" fmla="*/ 0 h 357181"/>
                <a:gd name="connsiteX53" fmla="*/ 362160 w 847935"/>
                <a:gd name="connsiteY53" fmla="*/ 2381 h 357181"/>
                <a:gd name="connsiteX54" fmla="*/ 331204 w 847935"/>
                <a:gd name="connsiteY54" fmla="*/ 7144 h 357181"/>
                <a:gd name="connsiteX55" fmla="*/ 311122 w 847935"/>
                <a:gd name="connsiteY55" fmla="*/ 9842 h 357181"/>
                <a:gd name="connsiteX56" fmla="*/ 231191 w 847935"/>
                <a:gd name="connsiteY56" fmla="*/ 28575 h 357181"/>
                <a:gd name="connsiteX57" fmla="*/ 209760 w 847935"/>
                <a:gd name="connsiteY57" fmla="*/ 35719 h 357181"/>
                <a:gd name="connsiteX58" fmla="*/ 195473 w 847935"/>
                <a:gd name="connsiteY58" fmla="*/ 40481 h 357181"/>
                <a:gd name="connsiteX59" fmla="*/ 185948 w 847935"/>
                <a:gd name="connsiteY59" fmla="*/ 42863 h 357181"/>
                <a:gd name="connsiteX60" fmla="*/ 138323 w 847935"/>
                <a:gd name="connsiteY60" fmla="*/ 61913 h 357181"/>
                <a:gd name="connsiteX61" fmla="*/ 112129 w 847935"/>
                <a:gd name="connsiteY61" fmla="*/ 69056 h 357181"/>
                <a:gd name="connsiteX62" fmla="*/ 93079 w 847935"/>
                <a:gd name="connsiteY62" fmla="*/ 78581 h 357181"/>
                <a:gd name="connsiteX63" fmla="*/ 81173 w 847935"/>
                <a:gd name="connsiteY63" fmla="*/ 80963 h 357181"/>
                <a:gd name="connsiteX64" fmla="*/ 69266 w 847935"/>
                <a:gd name="connsiteY64" fmla="*/ 85725 h 357181"/>
                <a:gd name="connsiteX65" fmla="*/ 54979 w 847935"/>
                <a:gd name="connsiteY65" fmla="*/ 90488 h 357181"/>
                <a:gd name="connsiteX66" fmla="*/ 9735 w 847935"/>
                <a:gd name="connsiteY66" fmla="*/ 92869 h 357181"/>
                <a:gd name="connsiteX67" fmla="*/ 4891 w 847935"/>
                <a:gd name="connsiteY67" fmla="*/ 135732 h 357181"/>
                <a:gd name="connsiteX0" fmla="*/ 4891 w 847935"/>
                <a:gd name="connsiteY0" fmla="*/ 135732 h 357181"/>
                <a:gd name="connsiteX1" fmla="*/ 53630 w 847935"/>
                <a:gd name="connsiteY1" fmla="*/ 147954 h 357181"/>
                <a:gd name="connsiteX2" fmla="*/ 57360 w 847935"/>
                <a:gd name="connsiteY2" fmla="*/ 157163 h 357181"/>
                <a:gd name="connsiteX3" fmla="*/ 59741 w 847935"/>
                <a:gd name="connsiteY3" fmla="*/ 164306 h 357181"/>
                <a:gd name="connsiteX4" fmla="*/ 69266 w 847935"/>
                <a:gd name="connsiteY4" fmla="*/ 180975 h 357181"/>
                <a:gd name="connsiteX5" fmla="*/ 78791 w 847935"/>
                <a:gd name="connsiteY5" fmla="*/ 207169 h 357181"/>
                <a:gd name="connsiteX6" fmla="*/ 88316 w 847935"/>
                <a:gd name="connsiteY6" fmla="*/ 245269 h 357181"/>
                <a:gd name="connsiteX7" fmla="*/ 126416 w 847935"/>
                <a:gd name="connsiteY7" fmla="*/ 288131 h 357181"/>
                <a:gd name="connsiteX8" fmla="*/ 171660 w 847935"/>
                <a:gd name="connsiteY8" fmla="*/ 323850 h 357181"/>
                <a:gd name="connsiteX9" fmla="*/ 178804 w 847935"/>
                <a:gd name="connsiteY9" fmla="*/ 328613 h 357181"/>
                <a:gd name="connsiteX10" fmla="*/ 247860 w 847935"/>
                <a:gd name="connsiteY10" fmla="*/ 345281 h 357181"/>
                <a:gd name="connsiteX11" fmla="*/ 262148 w 847935"/>
                <a:gd name="connsiteY11" fmla="*/ 347663 h 357181"/>
                <a:gd name="connsiteX12" fmla="*/ 344459 w 847935"/>
                <a:gd name="connsiteY12" fmla="*/ 356871 h 357181"/>
                <a:gd name="connsiteX13" fmla="*/ 502654 w 847935"/>
                <a:gd name="connsiteY13" fmla="*/ 354806 h 357181"/>
                <a:gd name="connsiteX14" fmla="*/ 546866 w 847935"/>
                <a:gd name="connsiteY14" fmla="*/ 350759 h 357181"/>
                <a:gd name="connsiteX15" fmla="*/ 588379 w 847935"/>
                <a:gd name="connsiteY15" fmla="*/ 345281 h 357181"/>
                <a:gd name="connsiteX16" fmla="*/ 624098 w 847935"/>
                <a:gd name="connsiteY16" fmla="*/ 338138 h 357181"/>
                <a:gd name="connsiteX17" fmla="*/ 638385 w 847935"/>
                <a:gd name="connsiteY17" fmla="*/ 333375 h 357181"/>
                <a:gd name="connsiteX18" fmla="*/ 645529 w 847935"/>
                <a:gd name="connsiteY18" fmla="*/ 330994 h 357181"/>
                <a:gd name="connsiteX19" fmla="*/ 671723 w 847935"/>
                <a:gd name="connsiteY19" fmla="*/ 321469 h 357181"/>
                <a:gd name="connsiteX20" fmla="*/ 686010 w 847935"/>
                <a:gd name="connsiteY20" fmla="*/ 316706 h 357181"/>
                <a:gd name="connsiteX21" fmla="*/ 716966 w 847935"/>
                <a:gd name="connsiteY21" fmla="*/ 307181 h 357181"/>
                <a:gd name="connsiteX22" fmla="*/ 724110 w 847935"/>
                <a:gd name="connsiteY22" fmla="*/ 302419 h 357181"/>
                <a:gd name="connsiteX23" fmla="*/ 731254 w 847935"/>
                <a:gd name="connsiteY23" fmla="*/ 300038 h 357181"/>
                <a:gd name="connsiteX24" fmla="*/ 752685 w 847935"/>
                <a:gd name="connsiteY24" fmla="*/ 283369 h 357181"/>
                <a:gd name="connsiteX25" fmla="*/ 759829 w 847935"/>
                <a:gd name="connsiteY25" fmla="*/ 273844 h 357181"/>
                <a:gd name="connsiteX26" fmla="*/ 774116 w 847935"/>
                <a:gd name="connsiteY26" fmla="*/ 245269 h 357181"/>
                <a:gd name="connsiteX27" fmla="*/ 778879 w 847935"/>
                <a:gd name="connsiteY27" fmla="*/ 238125 h 357181"/>
                <a:gd name="connsiteX28" fmla="*/ 783641 w 847935"/>
                <a:gd name="connsiteY28" fmla="*/ 230981 h 357181"/>
                <a:gd name="connsiteX29" fmla="*/ 790785 w 847935"/>
                <a:gd name="connsiteY29" fmla="*/ 226219 h 357181"/>
                <a:gd name="connsiteX30" fmla="*/ 795548 w 847935"/>
                <a:gd name="connsiteY30" fmla="*/ 219075 h 357181"/>
                <a:gd name="connsiteX31" fmla="*/ 802691 w 847935"/>
                <a:gd name="connsiteY31" fmla="*/ 216694 h 357181"/>
                <a:gd name="connsiteX32" fmla="*/ 833648 w 847935"/>
                <a:gd name="connsiteY32" fmla="*/ 209550 h 357181"/>
                <a:gd name="connsiteX33" fmla="*/ 844603 w 847935"/>
                <a:gd name="connsiteY33" fmla="*/ 200341 h 357181"/>
                <a:gd name="connsiteX34" fmla="*/ 843173 w 847935"/>
                <a:gd name="connsiteY34" fmla="*/ 180975 h 357181"/>
                <a:gd name="connsiteX35" fmla="*/ 847935 w 847935"/>
                <a:gd name="connsiteY35" fmla="*/ 157163 h 357181"/>
                <a:gd name="connsiteX36" fmla="*/ 845554 w 847935"/>
                <a:gd name="connsiteY36" fmla="*/ 83344 h 357181"/>
                <a:gd name="connsiteX37" fmla="*/ 840791 w 847935"/>
                <a:gd name="connsiteY37" fmla="*/ 76200 h 357181"/>
                <a:gd name="connsiteX38" fmla="*/ 833648 w 847935"/>
                <a:gd name="connsiteY38" fmla="*/ 61913 h 357181"/>
                <a:gd name="connsiteX39" fmla="*/ 826504 w 847935"/>
                <a:gd name="connsiteY39" fmla="*/ 57150 h 357181"/>
                <a:gd name="connsiteX40" fmla="*/ 805073 w 847935"/>
                <a:gd name="connsiteY40" fmla="*/ 59531 h 357181"/>
                <a:gd name="connsiteX41" fmla="*/ 783641 w 847935"/>
                <a:gd name="connsiteY41" fmla="*/ 59531 h 357181"/>
                <a:gd name="connsiteX42" fmla="*/ 774116 w 847935"/>
                <a:gd name="connsiteY42" fmla="*/ 45244 h 357181"/>
                <a:gd name="connsiteX43" fmla="*/ 762210 w 847935"/>
                <a:gd name="connsiteY43" fmla="*/ 30956 h 357181"/>
                <a:gd name="connsiteX44" fmla="*/ 736016 w 847935"/>
                <a:gd name="connsiteY44" fmla="*/ 23813 h 357181"/>
                <a:gd name="connsiteX45" fmla="*/ 726491 w 847935"/>
                <a:gd name="connsiteY45" fmla="*/ 21431 h 357181"/>
                <a:gd name="connsiteX46" fmla="*/ 712204 w 847935"/>
                <a:gd name="connsiteY46" fmla="*/ 16669 h 357181"/>
                <a:gd name="connsiteX47" fmla="*/ 693154 w 847935"/>
                <a:gd name="connsiteY47" fmla="*/ 11906 h 357181"/>
                <a:gd name="connsiteX48" fmla="*/ 686010 w 847935"/>
                <a:gd name="connsiteY48" fmla="*/ 9525 h 357181"/>
                <a:gd name="connsiteX49" fmla="*/ 628860 w 847935"/>
                <a:gd name="connsiteY49" fmla="*/ 7144 h 357181"/>
                <a:gd name="connsiteX50" fmla="*/ 607429 w 847935"/>
                <a:gd name="connsiteY50" fmla="*/ 4763 h 357181"/>
                <a:gd name="connsiteX51" fmla="*/ 600285 w 847935"/>
                <a:gd name="connsiteY51" fmla="*/ 2381 h 357181"/>
                <a:gd name="connsiteX52" fmla="*/ 571710 w 847935"/>
                <a:gd name="connsiteY52" fmla="*/ 0 h 357181"/>
                <a:gd name="connsiteX53" fmla="*/ 362160 w 847935"/>
                <a:gd name="connsiteY53" fmla="*/ 2381 h 357181"/>
                <a:gd name="connsiteX54" fmla="*/ 331204 w 847935"/>
                <a:gd name="connsiteY54" fmla="*/ 7144 h 357181"/>
                <a:gd name="connsiteX55" fmla="*/ 311122 w 847935"/>
                <a:gd name="connsiteY55" fmla="*/ 9842 h 357181"/>
                <a:gd name="connsiteX56" fmla="*/ 231191 w 847935"/>
                <a:gd name="connsiteY56" fmla="*/ 28575 h 357181"/>
                <a:gd name="connsiteX57" fmla="*/ 209760 w 847935"/>
                <a:gd name="connsiteY57" fmla="*/ 35719 h 357181"/>
                <a:gd name="connsiteX58" fmla="*/ 195473 w 847935"/>
                <a:gd name="connsiteY58" fmla="*/ 40481 h 357181"/>
                <a:gd name="connsiteX59" fmla="*/ 185948 w 847935"/>
                <a:gd name="connsiteY59" fmla="*/ 42863 h 357181"/>
                <a:gd name="connsiteX60" fmla="*/ 138323 w 847935"/>
                <a:gd name="connsiteY60" fmla="*/ 61913 h 357181"/>
                <a:gd name="connsiteX61" fmla="*/ 112129 w 847935"/>
                <a:gd name="connsiteY61" fmla="*/ 69056 h 357181"/>
                <a:gd name="connsiteX62" fmla="*/ 93079 w 847935"/>
                <a:gd name="connsiteY62" fmla="*/ 78581 h 357181"/>
                <a:gd name="connsiteX63" fmla="*/ 81173 w 847935"/>
                <a:gd name="connsiteY63" fmla="*/ 80963 h 357181"/>
                <a:gd name="connsiteX64" fmla="*/ 69266 w 847935"/>
                <a:gd name="connsiteY64" fmla="*/ 85725 h 357181"/>
                <a:gd name="connsiteX65" fmla="*/ 54979 w 847935"/>
                <a:gd name="connsiteY65" fmla="*/ 90488 h 357181"/>
                <a:gd name="connsiteX66" fmla="*/ 9735 w 847935"/>
                <a:gd name="connsiteY66" fmla="*/ 92869 h 357181"/>
                <a:gd name="connsiteX67" fmla="*/ 4891 w 847935"/>
                <a:gd name="connsiteY67" fmla="*/ 135732 h 357181"/>
                <a:gd name="connsiteX0" fmla="*/ 4891 w 847967"/>
                <a:gd name="connsiteY0" fmla="*/ 135732 h 357181"/>
                <a:gd name="connsiteX1" fmla="*/ 53630 w 847967"/>
                <a:gd name="connsiteY1" fmla="*/ 147954 h 357181"/>
                <a:gd name="connsiteX2" fmla="*/ 57360 w 847967"/>
                <a:gd name="connsiteY2" fmla="*/ 157163 h 357181"/>
                <a:gd name="connsiteX3" fmla="*/ 59741 w 847967"/>
                <a:gd name="connsiteY3" fmla="*/ 164306 h 357181"/>
                <a:gd name="connsiteX4" fmla="*/ 69266 w 847967"/>
                <a:gd name="connsiteY4" fmla="*/ 180975 h 357181"/>
                <a:gd name="connsiteX5" fmla="*/ 78791 w 847967"/>
                <a:gd name="connsiteY5" fmla="*/ 207169 h 357181"/>
                <a:gd name="connsiteX6" fmla="*/ 88316 w 847967"/>
                <a:gd name="connsiteY6" fmla="*/ 245269 h 357181"/>
                <a:gd name="connsiteX7" fmla="*/ 126416 w 847967"/>
                <a:gd name="connsiteY7" fmla="*/ 288131 h 357181"/>
                <a:gd name="connsiteX8" fmla="*/ 171660 w 847967"/>
                <a:gd name="connsiteY8" fmla="*/ 323850 h 357181"/>
                <a:gd name="connsiteX9" fmla="*/ 178804 w 847967"/>
                <a:gd name="connsiteY9" fmla="*/ 328613 h 357181"/>
                <a:gd name="connsiteX10" fmla="*/ 247860 w 847967"/>
                <a:gd name="connsiteY10" fmla="*/ 345281 h 357181"/>
                <a:gd name="connsiteX11" fmla="*/ 262148 w 847967"/>
                <a:gd name="connsiteY11" fmla="*/ 347663 h 357181"/>
                <a:gd name="connsiteX12" fmla="*/ 344459 w 847967"/>
                <a:gd name="connsiteY12" fmla="*/ 356871 h 357181"/>
                <a:gd name="connsiteX13" fmla="*/ 502654 w 847967"/>
                <a:gd name="connsiteY13" fmla="*/ 354806 h 357181"/>
                <a:gd name="connsiteX14" fmla="*/ 546866 w 847967"/>
                <a:gd name="connsiteY14" fmla="*/ 350759 h 357181"/>
                <a:gd name="connsiteX15" fmla="*/ 588379 w 847967"/>
                <a:gd name="connsiteY15" fmla="*/ 345281 h 357181"/>
                <a:gd name="connsiteX16" fmla="*/ 624098 w 847967"/>
                <a:gd name="connsiteY16" fmla="*/ 338138 h 357181"/>
                <a:gd name="connsiteX17" fmla="*/ 638385 w 847967"/>
                <a:gd name="connsiteY17" fmla="*/ 333375 h 357181"/>
                <a:gd name="connsiteX18" fmla="*/ 645529 w 847967"/>
                <a:gd name="connsiteY18" fmla="*/ 330994 h 357181"/>
                <a:gd name="connsiteX19" fmla="*/ 671723 w 847967"/>
                <a:gd name="connsiteY19" fmla="*/ 321469 h 357181"/>
                <a:gd name="connsiteX20" fmla="*/ 686010 w 847967"/>
                <a:gd name="connsiteY20" fmla="*/ 316706 h 357181"/>
                <a:gd name="connsiteX21" fmla="*/ 716966 w 847967"/>
                <a:gd name="connsiteY21" fmla="*/ 307181 h 357181"/>
                <a:gd name="connsiteX22" fmla="*/ 724110 w 847967"/>
                <a:gd name="connsiteY22" fmla="*/ 302419 h 357181"/>
                <a:gd name="connsiteX23" fmla="*/ 731254 w 847967"/>
                <a:gd name="connsiteY23" fmla="*/ 300038 h 357181"/>
                <a:gd name="connsiteX24" fmla="*/ 752685 w 847967"/>
                <a:gd name="connsiteY24" fmla="*/ 283369 h 357181"/>
                <a:gd name="connsiteX25" fmla="*/ 759829 w 847967"/>
                <a:gd name="connsiteY25" fmla="*/ 273844 h 357181"/>
                <a:gd name="connsiteX26" fmla="*/ 774116 w 847967"/>
                <a:gd name="connsiteY26" fmla="*/ 245269 h 357181"/>
                <a:gd name="connsiteX27" fmla="*/ 778879 w 847967"/>
                <a:gd name="connsiteY27" fmla="*/ 238125 h 357181"/>
                <a:gd name="connsiteX28" fmla="*/ 783641 w 847967"/>
                <a:gd name="connsiteY28" fmla="*/ 230981 h 357181"/>
                <a:gd name="connsiteX29" fmla="*/ 790785 w 847967"/>
                <a:gd name="connsiteY29" fmla="*/ 226219 h 357181"/>
                <a:gd name="connsiteX30" fmla="*/ 795548 w 847967"/>
                <a:gd name="connsiteY30" fmla="*/ 219075 h 357181"/>
                <a:gd name="connsiteX31" fmla="*/ 802691 w 847967"/>
                <a:gd name="connsiteY31" fmla="*/ 216694 h 357181"/>
                <a:gd name="connsiteX32" fmla="*/ 833648 w 847967"/>
                <a:gd name="connsiteY32" fmla="*/ 209550 h 357181"/>
                <a:gd name="connsiteX33" fmla="*/ 844603 w 847967"/>
                <a:gd name="connsiteY33" fmla="*/ 200341 h 357181"/>
                <a:gd name="connsiteX34" fmla="*/ 847935 w 847967"/>
                <a:gd name="connsiteY34" fmla="*/ 157163 h 357181"/>
                <a:gd name="connsiteX35" fmla="*/ 845554 w 847967"/>
                <a:gd name="connsiteY35" fmla="*/ 83344 h 357181"/>
                <a:gd name="connsiteX36" fmla="*/ 840791 w 847967"/>
                <a:gd name="connsiteY36" fmla="*/ 76200 h 357181"/>
                <a:gd name="connsiteX37" fmla="*/ 833648 w 847967"/>
                <a:gd name="connsiteY37" fmla="*/ 61913 h 357181"/>
                <a:gd name="connsiteX38" fmla="*/ 826504 w 847967"/>
                <a:gd name="connsiteY38" fmla="*/ 57150 h 357181"/>
                <a:gd name="connsiteX39" fmla="*/ 805073 w 847967"/>
                <a:gd name="connsiteY39" fmla="*/ 59531 h 357181"/>
                <a:gd name="connsiteX40" fmla="*/ 783641 w 847967"/>
                <a:gd name="connsiteY40" fmla="*/ 59531 h 357181"/>
                <a:gd name="connsiteX41" fmla="*/ 774116 w 847967"/>
                <a:gd name="connsiteY41" fmla="*/ 45244 h 357181"/>
                <a:gd name="connsiteX42" fmla="*/ 762210 w 847967"/>
                <a:gd name="connsiteY42" fmla="*/ 30956 h 357181"/>
                <a:gd name="connsiteX43" fmla="*/ 736016 w 847967"/>
                <a:gd name="connsiteY43" fmla="*/ 23813 h 357181"/>
                <a:gd name="connsiteX44" fmla="*/ 726491 w 847967"/>
                <a:gd name="connsiteY44" fmla="*/ 21431 h 357181"/>
                <a:gd name="connsiteX45" fmla="*/ 712204 w 847967"/>
                <a:gd name="connsiteY45" fmla="*/ 16669 h 357181"/>
                <a:gd name="connsiteX46" fmla="*/ 693154 w 847967"/>
                <a:gd name="connsiteY46" fmla="*/ 11906 h 357181"/>
                <a:gd name="connsiteX47" fmla="*/ 686010 w 847967"/>
                <a:gd name="connsiteY47" fmla="*/ 9525 h 357181"/>
                <a:gd name="connsiteX48" fmla="*/ 628860 w 847967"/>
                <a:gd name="connsiteY48" fmla="*/ 7144 h 357181"/>
                <a:gd name="connsiteX49" fmla="*/ 607429 w 847967"/>
                <a:gd name="connsiteY49" fmla="*/ 4763 h 357181"/>
                <a:gd name="connsiteX50" fmla="*/ 600285 w 847967"/>
                <a:gd name="connsiteY50" fmla="*/ 2381 h 357181"/>
                <a:gd name="connsiteX51" fmla="*/ 571710 w 847967"/>
                <a:gd name="connsiteY51" fmla="*/ 0 h 357181"/>
                <a:gd name="connsiteX52" fmla="*/ 362160 w 847967"/>
                <a:gd name="connsiteY52" fmla="*/ 2381 h 357181"/>
                <a:gd name="connsiteX53" fmla="*/ 331204 w 847967"/>
                <a:gd name="connsiteY53" fmla="*/ 7144 h 357181"/>
                <a:gd name="connsiteX54" fmla="*/ 311122 w 847967"/>
                <a:gd name="connsiteY54" fmla="*/ 9842 h 357181"/>
                <a:gd name="connsiteX55" fmla="*/ 231191 w 847967"/>
                <a:gd name="connsiteY55" fmla="*/ 28575 h 357181"/>
                <a:gd name="connsiteX56" fmla="*/ 209760 w 847967"/>
                <a:gd name="connsiteY56" fmla="*/ 35719 h 357181"/>
                <a:gd name="connsiteX57" fmla="*/ 195473 w 847967"/>
                <a:gd name="connsiteY57" fmla="*/ 40481 h 357181"/>
                <a:gd name="connsiteX58" fmla="*/ 185948 w 847967"/>
                <a:gd name="connsiteY58" fmla="*/ 42863 h 357181"/>
                <a:gd name="connsiteX59" fmla="*/ 138323 w 847967"/>
                <a:gd name="connsiteY59" fmla="*/ 61913 h 357181"/>
                <a:gd name="connsiteX60" fmla="*/ 112129 w 847967"/>
                <a:gd name="connsiteY60" fmla="*/ 69056 h 357181"/>
                <a:gd name="connsiteX61" fmla="*/ 93079 w 847967"/>
                <a:gd name="connsiteY61" fmla="*/ 78581 h 357181"/>
                <a:gd name="connsiteX62" fmla="*/ 81173 w 847967"/>
                <a:gd name="connsiteY62" fmla="*/ 80963 h 357181"/>
                <a:gd name="connsiteX63" fmla="*/ 69266 w 847967"/>
                <a:gd name="connsiteY63" fmla="*/ 85725 h 357181"/>
                <a:gd name="connsiteX64" fmla="*/ 54979 w 847967"/>
                <a:gd name="connsiteY64" fmla="*/ 90488 h 357181"/>
                <a:gd name="connsiteX65" fmla="*/ 9735 w 847967"/>
                <a:gd name="connsiteY65" fmla="*/ 92869 h 357181"/>
                <a:gd name="connsiteX66" fmla="*/ 4891 w 847967"/>
                <a:gd name="connsiteY66" fmla="*/ 135732 h 357181"/>
                <a:gd name="connsiteX0" fmla="*/ 4891 w 847967"/>
                <a:gd name="connsiteY0" fmla="*/ 135732 h 357181"/>
                <a:gd name="connsiteX1" fmla="*/ 53630 w 847967"/>
                <a:gd name="connsiteY1" fmla="*/ 147954 h 357181"/>
                <a:gd name="connsiteX2" fmla="*/ 57360 w 847967"/>
                <a:gd name="connsiteY2" fmla="*/ 157163 h 357181"/>
                <a:gd name="connsiteX3" fmla="*/ 59741 w 847967"/>
                <a:gd name="connsiteY3" fmla="*/ 164306 h 357181"/>
                <a:gd name="connsiteX4" fmla="*/ 69266 w 847967"/>
                <a:gd name="connsiteY4" fmla="*/ 180975 h 357181"/>
                <a:gd name="connsiteX5" fmla="*/ 78791 w 847967"/>
                <a:gd name="connsiteY5" fmla="*/ 207169 h 357181"/>
                <a:gd name="connsiteX6" fmla="*/ 88316 w 847967"/>
                <a:gd name="connsiteY6" fmla="*/ 245269 h 357181"/>
                <a:gd name="connsiteX7" fmla="*/ 126416 w 847967"/>
                <a:gd name="connsiteY7" fmla="*/ 288131 h 357181"/>
                <a:gd name="connsiteX8" fmla="*/ 171660 w 847967"/>
                <a:gd name="connsiteY8" fmla="*/ 323850 h 357181"/>
                <a:gd name="connsiteX9" fmla="*/ 178804 w 847967"/>
                <a:gd name="connsiteY9" fmla="*/ 328613 h 357181"/>
                <a:gd name="connsiteX10" fmla="*/ 247860 w 847967"/>
                <a:gd name="connsiteY10" fmla="*/ 345281 h 357181"/>
                <a:gd name="connsiteX11" fmla="*/ 262148 w 847967"/>
                <a:gd name="connsiteY11" fmla="*/ 347663 h 357181"/>
                <a:gd name="connsiteX12" fmla="*/ 344459 w 847967"/>
                <a:gd name="connsiteY12" fmla="*/ 356871 h 357181"/>
                <a:gd name="connsiteX13" fmla="*/ 502654 w 847967"/>
                <a:gd name="connsiteY13" fmla="*/ 354806 h 357181"/>
                <a:gd name="connsiteX14" fmla="*/ 546866 w 847967"/>
                <a:gd name="connsiteY14" fmla="*/ 350759 h 357181"/>
                <a:gd name="connsiteX15" fmla="*/ 588379 w 847967"/>
                <a:gd name="connsiteY15" fmla="*/ 345281 h 357181"/>
                <a:gd name="connsiteX16" fmla="*/ 624098 w 847967"/>
                <a:gd name="connsiteY16" fmla="*/ 338138 h 357181"/>
                <a:gd name="connsiteX17" fmla="*/ 638385 w 847967"/>
                <a:gd name="connsiteY17" fmla="*/ 333375 h 357181"/>
                <a:gd name="connsiteX18" fmla="*/ 645529 w 847967"/>
                <a:gd name="connsiteY18" fmla="*/ 330994 h 357181"/>
                <a:gd name="connsiteX19" fmla="*/ 671723 w 847967"/>
                <a:gd name="connsiteY19" fmla="*/ 321469 h 357181"/>
                <a:gd name="connsiteX20" fmla="*/ 686010 w 847967"/>
                <a:gd name="connsiteY20" fmla="*/ 316706 h 357181"/>
                <a:gd name="connsiteX21" fmla="*/ 716966 w 847967"/>
                <a:gd name="connsiteY21" fmla="*/ 307181 h 357181"/>
                <a:gd name="connsiteX22" fmla="*/ 724110 w 847967"/>
                <a:gd name="connsiteY22" fmla="*/ 302419 h 357181"/>
                <a:gd name="connsiteX23" fmla="*/ 731254 w 847967"/>
                <a:gd name="connsiteY23" fmla="*/ 300038 h 357181"/>
                <a:gd name="connsiteX24" fmla="*/ 752685 w 847967"/>
                <a:gd name="connsiteY24" fmla="*/ 283369 h 357181"/>
                <a:gd name="connsiteX25" fmla="*/ 759829 w 847967"/>
                <a:gd name="connsiteY25" fmla="*/ 273844 h 357181"/>
                <a:gd name="connsiteX26" fmla="*/ 774116 w 847967"/>
                <a:gd name="connsiteY26" fmla="*/ 245269 h 357181"/>
                <a:gd name="connsiteX27" fmla="*/ 778879 w 847967"/>
                <a:gd name="connsiteY27" fmla="*/ 238125 h 357181"/>
                <a:gd name="connsiteX28" fmla="*/ 783641 w 847967"/>
                <a:gd name="connsiteY28" fmla="*/ 230981 h 357181"/>
                <a:gd name="connsiteX29" fmla="*/ 790785 w 847967"/>
                <a:gd name="connsiteY29" fmla="*/ 226219 h 357181"/>
                <a:gd name="connsiteX30" fmla="*/ 795548 w 847967"/>
                <a:gd name="connsiteY30" fmla="*/ 219075 h 357181"/>
                <a:gd name="connsiteX31" fmla="*/ 802691 w 847967"/>
                <a:gd name="connsiteY31" fmla="*/ 216694 h 357181"/>
                <a:gd name="connsiteX32" fmla="*/ 833648 w 847967"/>
                <a:gd name="connsiteY32" fmla="*/ 209550 h 357181"/>
                <a:gd name="connsiteX33" fmla="*/ 844603 w 847967"/>
                <a:gd name="connsiteY33" fmla="*/ 200341 h 357181"/>
                <a:gd name="connsiteX34" fmla="*/ 847935 w 847967"/>
                <a:gd name="connsiteY34" fmla="*/ 157163 h 357181"/>
                <a:gd name="connsiteX35" fmla="*/ 845554 w 847967"/>
                <a:gd name="connsiteY35" fmla="*/ 83344 h 357181"/>
                <a:gd name="connsiteX36" fmla="*/ 833648 w 847967"/>
                <a:gd name="connsiteY36" fmla="*/ 61913 h 357181"/>
                <a:gd name="connsiteX37" fmla="*/ 826504 w 847967"/>
                <a:gd name="connsiteY37" fmla="*/ 57150 h 357181"/>
                <a:gd name="connsiteX38" fmla="*/ 805073 w 847967"/>
                <a:gd name="connsiteY38" fmla="*/ 59531 h 357181"/>
                <a:gd name="connsiteX39" fmla="*/ 783641 w 847967"/>
                <a:gd name="connsiteY39" fmla="*/ 59531 h 357181"/>
                <a:gd name="connsiteX40" fmla="*/ 774116 w 847967"/>
                <a:gd name="connsiteY40" fmla="*/ 45244 h 357181"/>
                <a:gd name="connsiteX41" fmla="*/ 762210 w 847967"/>
                <a:gd name="connsiteY41" fmla="*/ 30956 h 357181"/>
                <a:gd name="connsiteX42" fmla="*/ 736016 w 847967"/>
                <a:gd name="connsiteY42" fmla="*/ 23813 h 357181"/>
                <a:gd name="connsiteX43" fmla="*/ 726491 w 847967"/>
                <a:gd name="connsiteY43" fmla="*/ 21431 h 357181"/>
                <a:gd name="connsiteX44" fmla="*/ 712204 w 847967"/>
                <a:gd name="connsiteY44" fmla="*/ 16669 h 357181"/>
                <a:gd name="connsiteX45" fmla="*/ 693154 w 847967"/>
                <a:gd name="connsiteY45" fmla="*/ 11906 h 357181"/>
                <a:gd name="connsiteX46" fmla="*/ 686010 w 847967"/>
                <a:gd name="connsiteY46" fmla="*/ 9525 h 357181"/>
                <a:gd name="connsiteX47" fmla="*/ 628860 w 847967"/>
                <a:gd name="connsiteY47" fmla="*/ 7144 h 357181"/>
                <a:gd name="connsiteX48" fmla="*/ 607429 w 847967"/>
                <a:gd name="connsiteY48" fmla="*/ 4763 h 357181"/>
                <a:gd name="connsiteX49" fmla="*/ 600285 w 847967"/>
                <a:gd name="connsiteY49" fmla="*/ 2381 h 357181"/>
                <a:gd name="connsiteX50" fmla="*/ 571710 w 847967"/>
                <a:gd name="connsiteY50" fmla="*/ 0 h 357181"/>
                <a:gd name="connsiteX51" fmla="*/ 362160 w 847967"/>
                <a:gd name="connsiteY51" fmla="*/ 2381 h 357181"/>
                <a:gd name="connsiteX52" fmla="*/ 331204 w 847967"/>
                <a:gd name="connsiteY52" fmla="*/ 7144 h 357181"/>
                <a:gd name="connsiteX53" fmla="*/ 311122 w 847967"/>
                <a:gd name="connsiteY53" fmla="*/ 9842 h 357181"/>
                <a:gd name="connsiteX54" fmla="*/ 231191 w 847967"/>
                <a:gd name="connsiteY54" fmla="*/ 28575 h 357181"/>
                <a:gd name="connsiteX55" fmla="*/ 209760 w 847967"/>
                <a:gd name="connsiteY55" fmla="*/ 35719 h 357181"/>
                <a:gd name="connsiteX56" fmla="*/ 195473 w 847967"/>
                <a:gd name="connsiteY56" fmla="*/ 40481 h 357181"/>
                <a:gd name="connsiteX57" fmla="*/ 185948 w 847967"/>
                <a:gd name="connsiteY57" fmla="*/ 42863 h 357181"/>
                <a:gd name="connsiteX58" fmla="*/ 138323 w 847967"/>
                <a:gd name="connsiteY58" fmla="*/ 61913 h 357181"/>
                <a:gd name="connsiteX59" fmla="*/ 112129 w 847967"/>
                <a:gd name="connsiteY59" fmla="*/ 69056 h 357181"/>
                <a:gd name="connsiteX60" fmla="*/ 93079 w 847967"/>
                <a:gd name="connsiteY60" fmla="*/ 78581 h 357181"/>
                <a:gd name="connsiteX61" fmla="*/ 81173 w 847967"/>
                <a:gd name="connsiteY61" fmla="*/ 80963 h 357181"/>
                <a:gd name="connsiteX62" fmla="*/ 69266 w 847967"/>
                <a:gd name="connsiteY62" fmla="*/ 85725 h 357181"/>
                <a:gd name="connsiteX63" fmla="*/ 54979 w 847967"/>
                <a:gd name="connsiteY63" fmla="*/ 90488 h 357181"/>
                <a:gd name="connsiteX64" fmla="*/ 9735 w 847967"/>
                <a:gd name="connsiteY64" fmla="*/ 92869 h 357181"/>
                <a:gd name="connsiteX65" fmla="*/ 4891 w 847967"/>
                <a:gd name="connsiteY65" fmla="*/ 135732 h 357181"/>
                <a:gd name="connsiteX0" fmla="*/ 4891 w 847967"/>
                <a:gd name="connsiteY0" fmla="*/ 135732 h 357181"/>
                <a:gd name="connsiteX1" fmla="*/ 53630 w 847967"/>
                <a:gd name="connsiteY1" fmla="*/ 147954 h 357181"/>
                <a:gd name="connsiteX2" fmla="*/ 57360 w 847967"/>
                <a:gd name="connsiteY2" fmla="*/ 157163 h 357181"/>
                <a:gd name="connsiteX3" fmla="*/ 59741 w 847967"/>
                <a:gd name="connsiteY3" fmla="*/ 164306 h 357181"/>
                <a:gd name="connsiteX4" fmla="*/ 69266 w 847967"/>
                <a:gd name="connsiteY4" fmla="*/ 180975 h 357181"/>
                <a:gd name="connsiteX5" fmla="*/ 78791 w 847967"/>
                <a:gd name="connsiteY5" fmla="*/ 207169 h 357181"/>
                <a:gd name="connsiteX6" fmla="*/ 88316 w 847967"/>
                <a:gd name="connsiteY6" fmla="*/ 245269 h 357181"/>
                <a:gd name="connsiteX7" fmla="*/ 126416 w 847967"/>
                <a:gd name="connsiteY7" fmla="*/ 288131 h 357181"/>
                <a:gd name="connsiteX8" fmla="*/ 171660 w 847967"/>
                <a:gd name="connsiteY8" fmla="*/ 323850 h 357181"/>
                <a:gd name="connsiteX9" fmla="*/ 178804 w 847967"/>
                <a:gd name="connsiteY9" fmla="*/ 328613 h 357181"/>
                <a:gd name="connsiteX10" fmla="*/ 247860 w 847967"/>
                <a:gd name="connsiteY10" fmla="*/ 345281 h 357181"/>
                <a:gd name="connsiteX11" fmla="*/ 262148 w 847967"/>
                <a:gd name="connsiteY11" fmla="*/ 347663 h 357181"/>
                <a:gd name="connsiteX12" fmla="*/ 344459 w 847967"/>
                <a:gd name="connsiteY12" fmla="*/ 356871 h 357181"/>
                <a:gd name="connsiteX13" fmla="*/ 502654 w 847967"/>
                <a:gd name="connsiteY13" fmla="*/ 354806 h 357181"/>
                <a:gd name="connsiteX14" fmla="*/ 546866 w 847967"/>
                <a:gd name="connsiteY14" fmla="*/ 350759 h 357181"/>
                <a:gd name="connsiteX15" fmla="*/ 588379 w 847967"/>
                <a:gd name="connsiteY15" fmla="*/ 345281 h 357181"/>
                <a:gd name="connsiteX16" fmla="*/ 624098 w 847967"/>
                <a:gd name="connsiteY16" fmla="*/ 338138 h 357181"/>
                <a:gd name="connsiteX17" fmla="*/ 638385 w 847967"/>
                <a:gd name="connsiteY17" fmla="*/ 333375 h 357181"/>
                <a:gd name="connsiteX18" fmla="*/ 645529 w 847967"/>
                <a:gd name="connsiteY18" fmla="*/ 330994 h 357181"/>
                <a:gd name="connsiteX19" fmla="*/ 671723 w 847967"/>
                <a:gd name="connsiteY19" fmla="*/ 321469 h 357181"/>
                <a:gd name="connsiteX20" fmla="*/ 686010 w 847967"/>
                <a:gd name="connsiteY20" fmla="*/ 316706 h 357181"/>
                <a:gd name="connsiteX21" fmla="*/ 716966 w 847967"/>
                <a:gd name="connsiteY21" fmla="*/ 307181 h 357181"/>
                <a:gd name="connsiteX22" fmla="*/ 724110 w 847967"/>
                <a:gd name="connsiteY22" fmla="*/ 302419 h 357181"/>
                <a:gd name="connsiteX23" fmla="*/ 731254 w 847967"/>
                <a:gd name="connsiteY23" fmla="*/ 300038 h 357181"/>
                <a:gd name="connsiteX24" fmla="*/ 752685 w 847967"/>
                <a:gd name="connsiteY24" fmla="*/ 283369 h 357181"/>
                <a:gd name="connsiteX25" fmla="*/ 759829 w 847967"/>
                <a:gd name="connsiteY25" fmla="*/ 273844 h 357181"/>
                <a:gd name="connsiteX26" fmla="*/ 774116 w 847967"/>
                <a:gd name="connsiteY26" fmla="*/ 245269 h 357181"/>
                <a:gd name="connsiteX27" fmla="*/ 778879 w 847967"/>
                <a:gd name="connsiteY27" fmla="*/ 238125 h 357181"/>
                <a:gd name="connsiteX28" fmla="*/ 783641 w 847967"/>
                <a:gd name="connsiteY28" fmla="*/ 230981 h 357181"/>
                <a:gd name="connsiteX29" fmla="*/ 790785 w 847967"/>
                <a:gd name="connsiteY29" fmla="*/ 226219 h 357181"/>
                <a:gd name="connsiteX30" fmla="*/ 795548 w 847967"/>
                <a:gd name="connsiteY30" fmla="*/ 219075 h 357181"/>
                <a:gd name="connsiteX31" fmla="*/ 802691 w 847967"/>
                <a:gd name="connsiteY31" fmla="*/ 216694 h 357181"/>
                <a:gd name="connsiteX32" fmla="*/ 833648 w 847967"/>
                <a:gd name="connsiteY32" fmla="*/ 209550 h 357181"/>
                <a:gd name="connsiteX33" fmla="*/ 844603 w 847967"/>
                <a:gd name="connsiteY33" fmla="*/ 200341 h 357181"/>
                <a:gd name="connsiteX34" fmla="*/ 847935 w 847967"/>
                <a:gd name="connsiteY34" fmla="*/ 157163 h 357181"/>
                <a:gd name="connsiteX35" fmla="*/ 845554 w 847967"/>
                <a:gd name="connsiteY35" fmla="*/ 83344 h 357181"/>
                <a:gd name="connsiteX36" fmla="*/ 833648 w 847967"/>
                <a:gd name="connsiteY36" fmla="*/ 61913 h 357181"/>
                <a:gd name="connsiteX37" fmla="*/ 805073 w 847967"/>
                <a:gd name="connsiteY37" fmla="*/ 59531 h 357181"/>
                <a:gd name="connsiteX38" fmla="*/ 783641 w 847967"/>
                <a:gd name="connsiteY38" fmla="*/ 59531 h 357181"/>
                <a:gd name="connsiteX39" fmla="*/ 774116 w 847967"/>
                <a:gd name="connsiteY39" fmla="*/ 45244 h 357181"/>
                <a:gd name="connsiteX40" fmla="*/ 762210 w 847967"/>
                <a:gd name="connsiteY40" fmla="*/ 30956 h 357181"/>
                <a:gd name="connsiteX41" fmla="*/ 736016 w 847967"/>
                <a:gd name="connsiteY41" fmla="*/ 23813 h 357181"/>
                <a:gd name="connsiteX42" fmla="*/ 726491 w 847967"/>
                <a:gd name="connsiteY42" fmla="*/ 21431 h 357181"/>
                <a:gd name="connsiteX43" fmla="*/ 712204 w 847967"/>
                <a:gd name="connsiteY43" fmla="*/ 16669 h 357181"/>
                <a:gd name="connsiteX44" fmla="*/ 693154 w 847967"/>
                <a:gd name="connsiteY44" fmla="*/ 11906 h 357181"/>
                <a:gd name="connsiteX45" fmla="*/ 686010 w 847967"/>
                <a:gd name="connsiteY45" fmla="*/ 9525 h 357181"/>
                <a:gd name="connsiteX46" fmla="*/ 628860 w 847967"/>
                <a:gd name="connsiteY46" fmla="*/ 7144 h 357181"/>
                <a:gd name="connsiteX47" fmla="*/ 607429 w 847967"/>
                <a:gd name="connsiteY47" fmla="*/ 4763 h 357181"/>
                <a:gd name="connsiteX48" fmla="*/ 600285 w 847967"/>
                <a:gd name="connsiteY48" fmla="*/ 2381 h 357181"/>
                <a:gd name="connsiteX49" fmla="*/ 571710 w 847967"/>
                <a:gd name="connsiteY49" fmla="*/ 0 h 357181"/>
                <a:gd name="connsiteX50" fmla="*/ 362160 w 847967"/>
                <a:gd name="connsiteY50" fmla="*/ 2381 h 357181"/>
                <a:gd name="connsiteX51" fmla="*/ 331204 w 847967"/>
                <a:gd name="connsiteY51" fmla="*/ 7144 h 357181"/>
                <a:gd name="connsiteX52" fmla="*/ 311122 w 847967"/>
                <a:gd name="connsiteY52" fmla="*/ 9842 h 357181"/>
                <a:gd name="connsiteX53" fmla="*/ 231191 w 847967"/>
                <a:gd name="connsiteY53" fmla="*/ 28575 h 357181"/>
                <a:gd name="connsiteX54" fmla="*/ 209760 w 847967"/>
                <a:gd name="connsiteY54" fmla="*/ 35719 h 357181"/>
                <a:gd name="connsiteX55" fmla="*/ 195473 w 847967"/>
                <a:gd name="connsiteY55" fmla="*/ 40481 h 357181"/>
                <a:gd name="connsiteX56" fmla="*/ 185948 w 847967"/>
                <a:gd name="connsiteY56" fmla="*/ 42863 h 357181"/>
                <a:gd name="connsiteX57" fmla="*/ 138323 w 847967"/>
                <a:gd name="connsiteY57" fmla="*/ 61913 h 357181"/>
                <a:gd name="connsiteX58" fmla="*/ 112129 w 847967"/>
                <a:gd name="connsiteY58" fmla="*/ 69056 h 357181"/>
                <a:gd name="connsiteX59" fmla="*/ 93079 w 847967"/>
                <a:gd name="connsiteY59" fmla="*/ 78581 h 357181"/>
                <a:gd name="connsiteX60" fmla="*/ 81173 w 847967"/>
                <a:gd name="connsiteY60" fmla="*/ 80963 h 357181"/>
                <a:gd name="connsiteX61" fmla="*/ 69266 w 847967"/>
                <a:gd name="connsiteY61" fmla="*/ 85725 h 357181"/>
                <a:gd name="connsiteX62" fmla="*/ 54979 w 847967"/>
                <a:gd name="connsiteY62" fmla="*/ 90488 h 357181"/>
                <a:gd name="connsiteX63" fmla="*/ 9735 w 847967"/>
                <a:gd name="connsiteY63" fmla="*/ 92869 h 357181"/>
                <a:gd name="connsiteX64" fmla="*/ 4891 w 847967"/>
                <a:gd name="connsiteY64" fmla="*/ 135732 h 357181"/>
                <a:gd name="connsiteX0" fmla="*/ 4891 w 847967"/>
                <a:gd name="connsiteY0" fmla="*/ 135732 h 357181"/>
                <a:gd name="connsiteX1" fmla="*/ 53630 w 847967"/>
                <a:gd name="connsiteY1" fmla="*/ 147954 h 357181"/>
                <a:gd name="connsiteX2" fmla="*/ 57360 w 847967"/>
                <a:gd name="connsiteY2" fmla="*/ 157163 h 357181"/>
                <a:gd name="connsiteX3" fmla="*/ 59741 w 847967"/>
                <a:gd name="connsiteY3" fmla="*/ 164306 h 357181"/>
                <a:gd name="connsiteX4" fmla="*/ 69266 w 847967"/>
                <a:gd name="connsiteY4" fmla="*/ 180975 h 357181"/>
                <a:gd name="connsiteX5" fmla="*/ 78791 w 847967"/>
                <a:gd name="connsiteY5" fmla="*/ 207169 h 357181"/>
                <a:gd name="connsiteX6" fmla="*/ 88316 w 847967"/>
                <a:gd name="connsiteY6" fmla="*/ 245269 h 357181"/>
                <a:gd name="connsiteX7" fmla="*/ 126416 w 847967"/>
                <a:gd name="connsiteY7" fmla="*/ 288131 h 357181"/>
                <a:gd name="connsiteX8" fmla="*/ 171660 w 847967"/>
                <a:gd name="connsiteY8" fmla="*/ 323850 h 357181"/>
                <a:gd name="connsiteX9" fmla="*/ 178804 w 847967"/>
                <a:gd name="connsiteY9" fmla="*/ 328613 h 357181"/>
                <a:gd name="connsiteX10" fmla="*/ 247860 w 847967"/>
                <a:gd name="connsiteY10" fmla="*/ 345281 h 357181"/>
                <a:gd name="connsiteX11" fmla="*/ 262148 w 847967"/>
                <a:gd name="connsiteY11" fmla="*/ 347663 h 357181"/>
                <a:gd name="connsiteX12" fmla="*/ 344459 w 847967"/>
                <a:gd name="connsiteY12" fmla="*/ 356871 h 357181"/>
                <a:gd name="connsiteX13" fmla="*/ 502654 w 847967"/>
                <a:gd name="connsiteY13" fmla="*/ 354806 h 357181"/>
                <a:gd name="connsiteX14" fmla="*/ 546866 w 847967"/>
                <a:gd name="connsiteY14" fmla="*/ 350759 h 357181"/>
                <a:gd name="connsiteX15" fmla="*/ 588379 w 847967"/>
                <a:gd name="connsiteY15" fmla="*/ 345281 h 357181"/>
                <a:gd name="connsiteX16" fmla="*/ 624098 w 847967"/>
                <a:gd name="connsiteY16" fmla="*/ 338138 h 357181"/>
                <a:gd name="connsiteX17" fmla="*/ 638385 w 847967"/>
                <a:gd name="connsiteY17" fmla="*/ 333375 h 357181"/>
                <a:gd name="connsiteX18" fmla="*/ 645529 w 847967"/>
                <a:gd name="connsiteY18" fmla="*/ 330994 h 357181"/>
                <a:gd name="connsiteX19" fmla="*/ 671723 w 847967"/>
                <a:gd name="connsiteY19" fmla="*/ 321469 h 357181"/>
                <a:gd name="connsiteX20" fmla="*/ 686010 w 847967"/>
                <a:gd name="connsiteY20" fmla="*/ 316706 h 357181"/>
                <a:gd name="connsiteX21" fmla="*/ 716966 w 847967"/>
                <a:gd name="connsiteY21" fmla="*/ 307181 h 357181"/>
                <a:gd name="connsiteX22" fmla="*/ 724110 w 847967"/>
                <a:gd name="connsiteY22" fmla="*/ 302419 h 357181"/>
                <a:gd name="connsiteX23" fmla="*/ 731254 w 847967"/>
                <a:gd name="connsiteY23" fmla="*/ 300038 h 357181"/>
                <a:gd name="connsiteX24" fmla="*/ 752685 w 847967"/>
                <a:gd name="connsiteY24" fmla="*/ 283369 h 357181"/>
                <a:gd name="connsiteX25" fmla="*/ 759829 w 847967"/>
                <a:gd name="connsiteY25" fmla="*/ 273844 h 357181"/>
                <a:gd name="connsiteX26" fmla="*/ 774116 w 847967"/>
                <a:gd name="connsiteY26" fmla="*/ 245269 h 357181"/>
                <a:gd name="connsiteX27" fmla="*/ 778879 w 847967"/>
                <a:gd name="connsiteY27" fmla="*/ 238125 h 357181"/>
                <a:gd name="connsiteX28" fmla="*/ 783641 w 847967"/>
                <a:gd name="connsiteY28" fmla="*/ 230981 h 357181"/>
                <a:gd name="connsiteX29" fmla="*/ 790785 w 847967"/>
                <a:gd name="connsiteY29" fmla="*/ 226219 h 357181"/>
                <a:gd name="connsiteX30" fmla="*/ 795548 w 847967"/>
                <a:gd name="connsiteY30" fmla="*/ 219075 h 357181"/>
                <a:gd name="connsiteX31" fmla="*/ 802691 w 847967"/>
                <a:gd name="connsiteY31" fmla="*/ 216694 h 357181"/>
                <a:gd name="connsiteX32" fmla="*/ 833648 w 847967"/>
                <a:gd name="connsiteY32" fmla="*/ 209550 h 357181"/>
                <a:gd name="connsiteX33" fmla="*/ 844603 w 847967"/>
                <a:gd name="connsiteY33" fmla="*/ 200341 h 357181"/>
                <a:gd name="connsiteX34" fmla="*/ 847935 w 847967"/>
                <a:gd name="connsiteY34" fmla="*/ 157163 h 357181"/>
                <a:gd name="connsiteX35" fmla="*/ 845554 w 847967"/>
                <a:gd name="connsiteY35" fmla="*/ 83344 h 357181"/>
                <a:gd name="connsiteX36" fmla="*/ 805073 w 847967"/>
                <a:gd name="connsiteY36" fmla="*/ 59531 h 357181"/>
                <a:gd name="connsiteX37" fmla="*/ 783641 w 847967"/>
                <a:gd name="connsiteY37" fmla="*/ 59531 h 357181"/>
                <a:gd name="connsiteX38" fmla="*/ 774116 w 847967"/>
                <a:gd name="connsiteY38" fmla="*/ 45244 h 357181"/>
                <a:gd name="connsiteX39" fmla="*/ 762210 w 847967"/>
                <a:gd name="connsiteY39" fmla="*/ 30956 h 357181"/>
                <a:gd name="connsiteX40" fmla="*/ 736016 w 847967"/>
                <a:gd name="connsiteY40" fmla="*/ 23813 h 357181"/>
                <a:gd name="connsiteX41" fmla="*/ 726491 w 847967"/>
                <a:gd name="connsiteY41" fmla="*/ 21431 h 357181"/>
                <a:gd name="connsiteX42" fmla="*/ 712204 w 847967"/>
                <a:gd name="connsiteY42" fmla="*/ 16669 h 357181"/>
                <a:gd name="connsiteX43" fmla="*/ 693154 w 847967"/>
                <a:gd name="connsiteY43" fmla="*/ 11906 h 357181"/>
                <a:gd name="connsiteX44" fmla="*/ 686010 w 847967"/>
                <a:gd name="connsiteY44" fmla="*/ 9525 h 357181"/>
                <a:gd name="connsiteX45" fmla="*/ 628860 w 847967"/>
                <a:gd name="connsiteY45" fmla="*/ 7144 h 357181"/>
                <a:gd name="connsiteX46" fmla="*/ 607429 w 847967"/>
                <a:gd name="connsiteY46" fmla="*/ 4763 h 357181"/>
                <a:gd name="connsiteX47" fmla="*/ 600285 w 847967"/>
                <a:gd name="connsiteY47" fmla="*/ 2381 h 357181"/>
                <a:gd name="connsiteX48" fmla="*/ 571710 w 847967"/>
                <a:gd name="connsiteY48" fmla="*/ 0 h 357181"/>
                <a:gd name="connsiteX49" fmla="*/ 362160 w 847967"/>
                <a:gd name="connsiteY49" fmla="*/ 2381 h 357181"/>
                <a:gd name="connsiteX50" fmla="*/ 331204 w 847967"/>
                <a:gd name="connsiteY50" fmla="*/ 7144 h 357181"/>
                <a:gd name="connsiteX51" fmla="*/ 311122 w 847967"/>
                <a:gd name="connsiteY51" fmla="*/ 9842 h 357181"/>
                <a:gd name="connsiteX52" fmla="*/ 231191 w 847967"/>
                <a:gd name="connsiteY52" fmla="*/ 28575 h 357181"/>
                <a:gd name="connsiteX53" fmla="*/ 209760 w 847967"/>
                <a:gd name="connsiteY53" fmla="*/ 35719 h 357181"/>
                <a:gd name="connsiteX54" fmla="*/ 195473 w 847967"/>
                <a:gd name="connsiteY54" fmla="*/ 40481 h 357181"/>
                <a:gd name="connsiteX55" fmla="*/ 185948 w 847967"/>
                <a:gd name="connsiteY55" fmla="*/ 42863 h 357181"/>
                <a:gd name="connsiteX56" fmla="*/ 138323 w 847967"/>
                <a:gd name="connsiteY56" fmla="*/ 61913 h 357181"/>
                <a:gd name="connsiteX57" fmla="*/ 112129 w 847967"/>
                <a:gd name="connsiteY57" fmla="*/ 69056 h 357181"/>
                <a:gd name="connsiteX58" fmla="*/ 93079 w 847967"/>
                <a:gd name="connsiteY58" fmla="*/ 78581 h 357181"/>
                <a:gd name="connsiteX59" fmla="*/ 81173 w 847967"/>
                <a:gd name="connsiteY59" fmla="*/ 80963 h 357181"/>
                <a:gd name="connsiteX60" fmla="*/ 69266 w 847967"/>
                <a:gd name="connsiteY60" fmla="*/ 85725 h 357181"/>
                <a:gd name="connsiteX61" fmla="*/ 54979 w 847967"/>
                <a:gd name="connsiteY61" fmla="*/ 90488 h 357181"/>
                <a:gd name="connsiteX62" fmla="*/ 9735 w 847967"/>
                <a:gd name="connsiteY62" fmla="*/ 92869 h 357181"/>
                <a:gd name="connsiteX63" fmla="*/ 4891 w 847967"/>
                <a:gd name="connsiteY63" fmla="*/ 135732 h 357181"/>
                <a:gd name="connsiteX0" fmla="*/ 4891 w 847967"/>
                <a:gd name="connsiteY0" fmla="*/ 135732 h 357181"/>
                <a:gd name="connsiteX1" fmla="*/ 53630 w 847967"/>
                <a:gd name="connsiteY1" fmla="*/ 147954 h 357181"/>
                <a:gd name="connsiteX2" fmla="*/ 57360 w 847967"/>
                <a:gd name="connsiteY2" fmla="*/ 157163 h 357181"/>
                <a:gd name="connsiteX3" fmla="*/ 59741 w 847967"/>
                <a:gd name="connsiteY3" fmla="*/ 164306 h 357181"/>
                <a:gd name="connsiteX4" fmla="*/ 69266 w 847967"/>
                <a:gd name="connsiteY4" fmla="*/ 180975 h 357181"/>
                <a:gd name="connsiteX5" fmla="*/ 78791 w 847967"/>
                <a:gd name="connsiteY5" fmla="*/ 207169 h 357181"/>
                <a:gd name="connsiteX6" fmla="*/ 88316 w 847967"/>
                <a:gd name="connsiteY6" fmla="*/ 245269 h 357181"/>
                <a:gd name="connsiteX7" fmla="*/ 126416 w 847967"/>
                <a:gd name="connsiteY7" fmla="*/ 288131 h 357181"/>
                <a:gd name="connsiteX8" fmla="*/ 171660 w 847967"/>
                <a:gd name="connsiteY8" fmla="*/ 323850 h 357181"/>
                <a:gd name="connsiteX9" fmla="*/ 178804 w 847967"/>
                <a:gd name="connsiteY9" fmla="*/ 328613 h 357181"/>
                <a:gd name="connsiteX10" fmla="*/ 247860 w 847967"/>
                <a:gd name="connsiteY10" fmla="*/ 345281 h 357181"/>
                <a:gd name="connsiteX11" fmla="*/ 262148 w 847967"/>
                <a:gd name="connsiteY11" fmla="*/ 347663 h 357181"/>
                <a:gd name="connsiteX12" fmla="*/ 344459 w 847967"/>
                <a:gd name="connsiteY12" fmla="*/ 356871 h 357181"/>
                <a:gd name="connsiteX13" fmla="*/ 502654 w 847967"/>
                <a:gd name="connsiteY13" fmla="*/ 354806 h 357181"/>
                <a:gd name="connsiteX14" fmla="*/ 546866 w 847967"/>
                <a:gd name="connsiteY14" fmla="*/ 350759 h 357181"/>
                <a:gd name="connsiteX15" fmla="*/ 588379 w 847967"/>
                <a:gd name="connsiteY15" fmla="*/ 345281 h 357181"/>
                <a:gd name="connsiteX16" fmla="*/ 624098 w 847967"/>
                <a:gd name="connsiteY16" fmla="*/ 338138 h 357181"/>
                <a:gd name="connsiteX17" fmla="*/ 638385 w 847967"/>
                <a:gd name="connsiteY17" fmla="*/ 333375 h 357181"/>
                <a:gd name="connsiteX18" fmla="*/ 645529 w 847967"/>
                <a:gd name="connsiteY18" fmla="*/ 330994 h 357181"/>
                <a:gd name="connsiteX19" fmla="*/ 671723 w 847967"/>
                <a:gd name="connsiteY19" fmla="*/ 321469 h 357181"/>
                <a:gd name="connsiteX20" fmla="*/ 686010 w 847967"/>
                <a:gd name="connsiteY20" fmla="*/ 316706 h 357181"/>
                <a:gd name="connsiteX21" fmla="*/ 716966 w 847967"/>
                <a:gd name="connsiteY21" fmla="*/ 307181 h 357181"/>
                <a:gd name="connsiteX22" fmla="*/ 724110 w 847967"/>
                <a:gd name="connsiteY22" fmla="*/ 302419 h 357181"/>
                <a:gd name="connsiteX23" fmla="*/ 731254 w 847967"/>
                <a:gd name="connsiteY23" fmla="*/ 300038 h 357181"/>
                <a:gd name="connsiteX24" fmla="*/ 752685 w 847967"/>
                <a:gd name="connsiteY24" fmla="*/ 283369 h 357181"/>
                <a:gd name="connsiteX25" fmla="*/ 759829 w 847967"/>
                <a:gd name="connsiteY25" fmla="*/ 273844 h 357181"/>
                <a:gd name="connsiteX26" fmla="*/ 774116 w 847967"/>
                <a:gd name="connsiteY26" fmla="*/ 245269 h 357181"/>
                <a:gd name="connsiteX27" fmla="*/ 778879 w 847967"/>
                <a:gd name="connsiteY27" fmla="*/ 238125 h 357181"/>
                <a:gd name="connsiteX28" fmla="*/ 783641 w 847967"/>
                <a:gd name="connsiteY28" fmla="*/ 230981 h 357181"/>
                <a:gd name="connsiteX29" fmla="*/ 790785 w 847967"/>
                <a:gd name="connsiteY29" fmla="*/ 226219 h 357181"/>
                <a:gd name="connsiteX30" fmla="*/ 795548 w 847967"/>
                <a:gd name="connsiteY30" fmla="*/ 219075 h 357181"/>
                <a:gd name="connsiteX31" fmla="*/ 802691 w 847967"/>
                <a:gd name="connsiteY31" fmla="*/ 216694 h 357181"/>
                <a:gd name="connsiteX32" fmla="*/ 833648 w 847967"/>
                <a:gd name="connsiteY32" fmla="*/ 209550 h 357181"/>
                <a:gd name="connsiteX33" fmla="*/ 844603 w 847967"/>
                <a:gd name="connsiteY33" fmla="*/ 200341 h 357181"/>
                <a:gd name="connsiteX34" fmla="*/ 847935 w 847967"/>
                <a:gd name="connsiteY34" fmla="*/ 157163 h 357181"/>
                <a:gd name="connsiteX35" fmla="*/ 845554 w 847967"/>
                <a:gd name="connsiteY35" fmla="*/ 83344 h 357181"/>
                <a:gd name="connsiteX36" fmla="*/ 783641 w 847967"/>
                <a:gd name="connsiteY36" fmla="*/ 59531 h 357181"/>
                <a:gd name="connsiteX37" fmla="*/ 774116 w 847967"/>
                <a:gd name="connsiteY37" fmla="*/ 45244 h 357181"/>
                <a:gd name="connsiteX38" fmla="*/ 762210 w 847967"/>
                <a:gd name="connsiteY38" fmla="*/ 30956 h 357181"/>
                <a:gd name="connsiteX39" fmla="*/ 736016 w 847967"/>
                <a:gd name="connsiteY39" fmla="*/ 23813 h 357181"/>
                <a:gd name="connsiteX40" fmla="*/ 726491 w 847967"/>
                <a:gd name="connsiteY40" fmla="*/ 21431 h 357181"/>
                <a:gd name="connsiteX41" fmla="*/ 712204 w 847967"/>
                <a:gd name="connsiteY41" fmla="*/ 16669 h 357181"/>
                <a:gd name="connsiteX42" fmla="*/ 693154 w 847967"/>
                <a:gd name="connsiteY42" fmla="*/ 11906 h 357181"/>
                <a:gd name="connsiteX43" fmla="*/ 686010 w 847967"/>
                <a:gd name="connsiteY43" fmla="*/ 9525 h 357181"/>
                <a:gd name="connsiteX44" fmla="*/ 628860 w 847967"/>
                <a:gd name="connsiteY44" fmla="*/ 7144 h 357181"/>
                <a:gd name="connsiteX45" fmla="*/ 607429 w 847967"/>
                <a:gd name="connsiteY45" fmla="*/ 4763 h 357181"/>
                <a:gd name="connsiteX46" fmla="*/ 600285 w 847967"/>
                <a:gd name="connsiteY46" fmla="*/ 2381 h 357181"/>
                <a:gd name="connsiteX47" fmla="*/ 571710 w 847967"/>
                <a:gd name="connsiteY47" fmla="*/ 0 h 357181"/>
                <a:gd name="connsiteX48" fmla="*/ 362160 w 847967"/>
                <a:gd name="connsiteY48" fmla="*/ 2381 h 357181"/>
                <a:gd name="connsiteX49" fmla="*/ 331204 w 847967"/>
                <a:gd name="connsiteY49" fmla="*/ 7144 h 357181"/>
                <a:gd name="connsiteX50" fmla="*/ 311122 w 847967"/>
                <a:gd name="connsiteY50" fmla="*/ 9842 h 357181"/>
                <a:gd name="connsiteX51" fmla="*/ 231191 w 847967"/>
                <a:gd name="connsiteY51" fmla="*/ 28575 h 357181"/>
                <a:gd name="connsiteX52" fmla="*/ 209760 w 847967"/>
                <a:gd name="connsiteY52" fmla="*/ 35719 h 357181"/>
                <a:gd name="connsiteX53" fmla="*/ 195473 w 847967"/>
                <a:gd name="connsiteY53" fmla="*/ 40481 h 357181"/>
                <a:gd name="connsiteX54" fmla="*/ 185948 w 847967"/>
                <a:gd name="connsiteY54" fmla="*/ 42863 h 357181"/>
                <a:gd name="connsiteX55" fmla="*/ 138323 w 847967"/>
                <a:gd name="connsiteY55" fmla="*/ 61913 h 357181"/>
                <a:gd name="connsiteX56" fmla="*/ 112129 w 847967"/>
                <a:gd name="connsiteY56" fmla="*/ 69056 h 357181"/>
                <a:gd name="connsiteX57" fmla="*/ 93079 w 847967"/>
                <a:gd name="connsiteY57" fmla="*/ 78581 h 357181"/>
                <a:gd name="connsiteX58" fmla="*/ 81173 w 847967"/>
                <a:gd name="connsiteY58" fmla="*/ 80963 h 357181"/>
                <a:gd name="connsiteX59" fmla="*/ 69266 w 847967"/>
                <a:gd name="connsiteY59" fmla="*/ 85725 h 357181"/>
                <a:gd name="connsiteX60" fmla="*/ 54979 w 847967"/>
                <a:gd name="connsiteY60" fmla="*/ 90488 h 357181"/>
                <a:gd name="connsiteX61" fmla="*/ 9735 w 847967"/>
                <a:gd name="connsiteY61" fmla="*/ 92869 h 357181"/>
                <a:gd name="connsiteX62" fmla="*/ 4891 w 847967"/>
                <a:gd name="connsiteY62" fmla="*/ 135732 h 357181"/>
                <a:gd name="connsiteX0" fmla="*/ 4891 w 847935"/>
                <a:gd name="connsiteY0" fmla="*/ 135732 h 357181"/>
                <a:gd name="connsiteX1" fmla="*/ 53630 w 847935"/>
                <a:gd name="connsiteY1" fmla="*/ 147954 h 357181"/>
                <a:gd name="connsiteX2" fmla="*/ 57360 w 847935"/>
                <a:gd name="connsiteY2" fmla="*/ 157163 h 357181"/>
                <a:gd name="connsiteX3" fmla="*/ 59741 w 847935"/>
                <a:gd name="connsiteY3" fmla="*/ 164306 h 357181"/>
                <a:gd name="connsiteX4" fmla="*/ 69266 w 847935"/>
                <a:gd name="connsiteY4" fmla="*/ 180975 h 357181"/>
                <a:gd name="connsiteX5" fmla="*/ 78791 w 847935"/>
                <a:gd name="connsiteY5" fmla="*/ 207169 h 357181"/>
                <a:gd name="connsiteX6" fmla="*/ 88316 w 847935"/>
                <a:gd name="connsiteY6" fmla="*/ 245269 h 357181"/>
                <a:gd name="connsiteX7" fmla="*/ 126416 w 847935"/>
                <a:gd name="connsiteY7" fmla="*/ 288131 h 357181"/>
                <a:gd name="connsiteX8" fmla="*/ 171660 w 847935"/>
                <a:gd name="connsiteY8" fmla="*/ 323850 h 357181"/>
                <a:gd name="connsiteX9" fmla="*/ 178804 w 847935"/>
                <a:gd name="connsiteY9" fmla="*/ 328613 h 357181"/>
                <a:gd name="connsiteX10" fmla="*/ 247860 w 847935"/>
                <a:gd name="connsiteY10" fmla="*/ 345281 h 357181"/>
                <a:gd name="connsiteX11" fmla="*/ 262148 w 847935"/>
                <a:gd name="connsiteY11" fmla="*/ 347663 h 357181"/>
                <a:gd name="connsiteX12" fmla="*/ 344459 w 847935"/>
                <a:gd name="connsiteY12" fmla="*/ 356871 h 357181"/>
                <a:gd name="connsiteX13" fmla="*/ 502654 w 847935"/>
                <a:gd name="connsiteY13" fmla="*/ 354806 h 357181"/>
                <a:gd name="connsiteX14" fmla="*/ 546866 w 847935"/>
                <a:gd name="connsiteY14" fmla="*/ 350759 h 357181"/>
                <a:gd name="connsiteX15" fmla="*/ 588379 w 847935"/>
                <a:gd name="connsiteY15" fmla="*/ 345281 h 357181"/>
                <a:gd name="connsiteX16" fmla="*/ 624098 w 847935"/>
                <a:gd name="connsiteY16" fmla="*/ 338138 h 357181"/>
                <a:gd name="connsiteX17" fmla="*/ 638385 w 847935"/>
                <a:gd name="connsiteY17" fmla="*/ 333375 h 357181"/>
                <a:gd name="connsiteX18" fmla="*/ 645529 w 847935"/>
                <a:gd name="connsiteY18" fmla="*/ 330994 h 357181"/>
                <a:gd name="connsiteX19" fmla="*/ 671723 w 847935"/>
                <a:gd name="connsiteY19" fmla="*/ 321469 h 357181"/>
                <a:gd name="connsiteX20" fmla="*/ 686010 w 847935"/>
                <a:gd name="connsiteY20" fmla="*/ 316706 h 357181"/>
                <a:gd name="connsiteX21" fmla="*/ 716966 w 847935"/>
                <a:gd name="connsiteY21" fmla="*/ 307181 h 357181"/>
                <a:gd name="connsiteX22" fmla="*/ 724110 w 847935"/>
                <a:gd name="connsiteY22" fmla="*/ 302419 h 357181"/>
                <a:gd name="connsiteX23" fmla="*/ 731254 w 847935"/>
                <a:gd name="connsiteY23" fmla="*/ 300038 h 357181"/>
                <a:gd name="connsiteX24" fmla="*/ 752685 w 847935"/>
                <a:gd name="connsiteY24" fmla="*/ 283369 h 357181"/>
                <a:gd name="connsiteX25" fmla="*/ 759829 w 847935"/>
                <a:gd name="connsiteY25" fmla="*/ 273844 h 357181"/>
                <a:gd name="connsiteX26" fmla="*/ 774116 w 847935"/>
                <a:gd name="connsiteY26" fmla="*/ 245269 h 357181"/>
                <a:gd name="connsiteX27" fmla="*/ 778879 w 847935"/>
                <a:gd name="connsiteY27" fmla="*/ 238125 h 357181"/>
                <a:gd name="connsiteX28" fmla="*/ 783641 w 847935"/>
                <a:gd name="connsiteY28" fmla="*/ 230981 h 357181"/>
                <a:gd name="connsiteX29" fmla="*/ 790785 w 847935"/>
                <a:gd name="connsiteY29" fmla="*/ 226219 h 357181"/>
                <a:gd name="connsiteX30" fmla="*/ 795548 w 847935"/>
                <a:gd name="connsiteY30" fmla="*/ 219075 h 357181"/>
                <a:gd name="connsiteX31" fmla="*/ 802691 w 847935"/>
                <a:gd name="connsiteY31" fmla="*/ 216694 h 357181"/>
                <a:gd name="connsiteX32" fmla="*/ 833648 w 847935"/>
                <a:gd name="connsiteY32" fmla="*/ 209550 h 357181"/>
                <a:gd name="connsiteX33" fmla="*/ 844603 w 847935"/>
                <a:gd name="connsiteY33" fmla="*/ 200341 h 357181"/>
                <a:gd name="connsiteX34" fmla="*/ 847935 w 847935"/>
                <a:gd name="connsiteY34" fmla="*/ 157163 h 357181"/>
                <a:gd name="connsiteX35" fmla="*/ 844522 w 847935"/>
                <a:gd name="connsiteY35" fmla="*/ 80247 h 357181"/>
                <a:gd name="connsiteX36" fmla="*/ 783641 w 847935"/>
                <a:gd name="connsiteY36" fmla="*/ 59531 h 357181"/>
                <a:gd name="connsiteX37" fmla="*/ 774116 w 847935"/>
                <a:gd name="connsiteY37" fmla="*/ 45244 h 357181"/>
                <a:gd name="connsiteX38" fmla="*/ 762210 w 847935"/>
                <a:gd name="connsiteY38" fmla="*/ 30956 h 357181"/>
                <a:gd name="connsiteX39" fmla="*/ 736016 w 847935"/>
                <a:gd name="connsiteY39" fmla="*/ 23813 h 357181"/>
                <a:gd name="connsiteX40" fmla="*/ 726491 w 847935"/>
                <a:gd name="connsiteY40" fmla="*/ 21431 h 357181"/>
                <a:gd name="connsiteX41" fmla="*/ 712204 w 847935"/>
                <a:gd name="connsiteY41" fmla="*/ 16669 h 357181"/>
                <a:gd name="connsiteX42" fmla="*/ 693154 w 847935"/>
                <a:gd name="connsiteY42" fmla="*/ 11906 h 357181"/>
                <a:gd name="connsiteX43" fmla="*/ 686010 w 847935"/>
                <a:gd name="connsiteY43" fmla="*/ 9525 h 357181"/>
                <a:gd name="connsiteX44" fmla="*/ 628860 w 847935"/>
                <a:gd name="connsiteY44" fmla="*/ 7144 h 357181"/>
                <a:gd name="connsiteX45" fmla="*/ 607429 w 847935"/>
                <a:gd name="connsiteY45" fmla="*/ 4763 h 357181"/>
                <a:gd name="connsiteX46" fmla="*/ 600285 w 847935"/>
                <a:gd name="connsiteY46" fmla="*/ 2381 h 357181"/>
                <a:gd name="connsiteX47" fmla="*/ 571710 w 847935"/>
                <a:gd name="connsiteY47" fmla="*/ 0 h 357181"/>
                <a:gd name="connsiteX48" fmla="*/ 362160 w 847935"/>
                <a:gd name="connsiteY48" fmla="*/ 2381 h 357181"/>
                <a:gd name="connsiteX49" fmla="*/ 331204 w 847935"/>
                <a:gd name="connsiteY49" fmla="*/ 7144 h 357181"/>
                <a:gd name="connsiteX50" fmla="*/ 311122 w 847935"/>
                <a:gd name="connsiteY50" fmla="*/ 9842 h 357181"/>
                <a:gd name="connsiteX51" fmla="*/ 231191 w 847935"/>
                <a:gd name="connsiteY51" fmla="*/ 28575 h 357181"/>
                <a:gd name="connsiteX52" fmla="*/ 209760 w 847935"/>
                <a:gd name="connsiteY52" fmla="*/ 35719 h 357181"/>
                <a:gd name="connsiteX53" fmla="*/ 195473 w 847935"/>
                <a:gd name="connsiteY53" fmla="*/ 40481 h 357181"/>
                <a:gd name="connsiteX54" fmla="*/ 185948 w 847935"/>
                <a:gd name="connsiteY54" fmla="*/ 42863 h 357181"/>
                <a:gd name="connsiteX55" fmla="*/ 138323 w 847935"/>
                <a:gd name="connsiteY55" fmla="*/ 61913 h 357181"/>
                <a:gd name="connsiteX56" fmla="*/ 112129 w 847935"/>
                <a:gd name="connsiteY56" fmla="*/ 69056 h 357181"/>
                <a:gd name="connsiteX57" fmla="*/ 93079 w 847935"/>
                <a:gd name="connsiteY57" fmla="*/ 78581 h 357181"/>
                <a:gd name="connsiteX58" fmla="*/ 81173 w 847935"/>
                <a:gd name="connsiteY58" fmla="*/ 80963 h 357181"/>
                <a:gd name="connsiteX59" fmla="*/ 69266 w 847935"/>
                <a:gd name="connsiteY59" fmla="*/ 85725 h 357181"/>
                <a:gd name="connsiteX60" fmla="*/ 54979 w 847935"/>
                <a:gd name="connsiteY60" fmla="*/ 90488 h 357181"/>
                <a:gd name="connsiteX61" fmla="*/ 9735 w 847935"/>
                <a:gd name="connsiteY61" fmla="*/ 92869 h 357181"/>
                <a:gd name="connsiteX62" fmla="*/ 4891 w 847935"/>
                <a:gd name="connsiteY62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62210 w 847966"/>
                <a:gd name="connsiteY38" fmla="*/ 30956 h 357181"/>
                <a:gd name="connsiteX39" fmla="*/ 736016 w 847966"/>
                <a:gd name="connsiteY39" fmla="*/ 23813 h 357181"/>
                <a:gd name="connsiteX40" fmla="*/ 726491 w 847966"/>
                <a:gd name="connsiteY40" fmla="*/ 21431 h 357181"/>
                <a:gd name="connsiteX41" fmla="*/ 712204 w 847966"/>
                <a:gd name="connsiteY41" fmla="*/ 16669 h 357181"/>
                <a:gd name="connsiteX42" fmla="*/ 693154 w 847966"/>
                <a:gd name="connsiteY42" fmla="*/ 11906 h 357181"/>
                <a:gd name="connsiteX43" fmla="*/ 686010 w 847966"/>
                <a:gd name="connsiteY43" fmla="*/ 9525 h 357181"/>
                <a:gd name="connsiteX44" fmla="*/ 628860 w 847966"/>
                <a:gd name="connsiteY44" fmla="*/ 7144 h 357181"/>
                <a:gd name="connsiteX45" fmla="*/ 607429 w 847966"/>
                <a:gd name="connsiteY45" fmla="*/ 4763 h 357181"/>
                <a:gd name="connsiteX46" fmla="*/ 600285 w 847966"/>
                <a:gd name="connsiteY46" fmla="*/ 2381 h 357181"/>
                <a:gd name="connsiteX47" fmla="*/ 571710 w 847966"/>
                <a:gd name="connsiteY47" fmla="*/ 0 h 357181"/>
                <a:gd name="connsiteX48" fmla="*/ 362160 w 847966"/>
                <a:gd name="connsiteY48" fmla="*/ 2381 h 357181"/>
                <a:gd name="connsiteX49" fmla="*/ 331204 w 847966"/>
                <a:gd name="connsiteY49" fmla="*/ 7144 h 357181"/>
                <a:gd name="connsiteX50" fmla="*/ 311122 w 847966"/>
                <a:gd name="connsiteY50" fmla="*/ 9842 h 357181"/>
                <a:gd name="connsiteX51" fmla="*/ 231191 w 847966"/>
                <a:gd name="connsiteY51" fmla="*/ 28575 h 357181"/>
                <a:gd name="connsiteX52" fmla="*/ 209760 w 847966"/>
                <a:gd name="connsiteY52" fmla="*/ 35719 h 357181"/>
                <a:gd name="connsiteX53" fmla="*/ 195473 w 847966"/>
                <a:gd name="connsiteY53" fmla="*/ 40481 h 357181"/>
                <a:gd name="connsiteX54" fmla="*/ 185948 w 847966"/>
                <a:gd name="connsiteY54" fmla="*/ 42863 h 357181"/>
                <a:gd name="connsiteX55" fmla="*/ 138323 w 847966"/>
                <a:gd name="connsiteY55" fmla="*/ 61913 h 357181"/>
                <a:gd name="connsiteX56" fmla="*/ 112129 w 847966"/>
                <a:gd name="connsiteY56" fmla="*/ 69056 h 357181"/>
                <a:gd name="connsiteX57" fmla="*/ 93079 w 847966"/>
                <a:gd name="connsiteY57" fmla="*/ 78581 h 357181"/>
                <a:gd name="connsiteX58" fmla="*/ 81173 w 847966"/>
                <a:gd name="connsiteY58" fmla="*/ 80963 h 357181"/>
                <a:gd name="connsiteX59" fmla="*/ 69266 w 847966"/>
                <a:gd name="connsiteY59" fmla="*/ 85725 h 357181"/>
                <a:gd name="connsiteX60" fmla="*/ 54979 w 847966"/>
                <a:gd name="connsiteY60" fmla="*/ 90488 h 357181"/>
                <a:gd name="connsiteX61" fmla="*/ 9735 w 847966"/>
                <a:gd name="connsiteY61" fmla="*/ 92869 h 357181"/>
                <a:gd name="connsiteX62" fmla="*/ 4891 w 847966"/>
                <a:gd name="connsiteY62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62210 w 847966"/>
                <a:gd name="connsiteY38" fmla="*/ 30956 h 357181"/>
                <a:gd name="connsiteX39" fmla="*/ 736016 w 847966"/>
                <a:gd name="connsiteY39" fmla="*/ 23813 h 357181"/>
                <a:gd name="connsiteX40" fmla="*/ 726491 w 847966"/>
                <a:gd name="connsiteY40" fmla="*/ 21431 h 357181"/>
                <a:gd name="connsiteX41" fmla="*/ 712204 w 847966"/>
                <a:gd name="connsiteY41" fmla="*/ 16669 h 357181"/>
                <a:gd name="connsiteX42" fmla="*/ 693154 w 847966"/>
                <a:gd name="connsiteY42" fmla="*/ 11906 h 357181"/>
                <a:gd name="connsiteX43" fmla="*/ 686010 w 847966"/>
                <a:gd name="connsiteY43" fmla="*/ 9525 h 357181"/>
                <a:gd name="connsiteX44" fmla="*/ 607429 w 847966"/>
                <a:gd name="connsiteY44" fmla="*/ 4763 h 357181"/>
                <a:gd name="connsiteX45" fmla="*/ 600285 w 847966"/>
                <a:gd name="connsiteY45" fmla="*/ 2381 h 357181"/>
                <a:gd name="connsiteX46" fmla="*/ 571710 w 847966"/>
                <a:gd name="connsiteY46" fmla="*/ 0 h 357181"/>
                <a:gd name="connsiteX47" fmla="*/ 362160 w 847966"/>
                <a:gd name="connsiteY47" fmla="*/ 2381 h 357181"/>
                <a:gd name="connsiteX48" fmla="*/ 331204 w 847966"/>
                <a:gd name="connsiteY48" fmla="*/ 7144 h 357181"/>
                <a:gd name="connsiteX49" fmla="*/ 311122 w 847966"/>
                <a:gd name="connsiteY49" fmla="*/ 9842 h 357181"/>
                <a:gd name="connsiteX50" fmla="*/ 231191 w 847966"/>
                <a:gd name="connsiteY50" fmla="*/ 28575 h 357181"/>
                <a:gd name="connsiteX51" fmla="*/ 209760 w 847966"/>
                <a:gd name="connsiteY51" fmla="*/ 35719 h 357181"/>
                <a:gd name="connsiteX52" fmla="*/ 195473 w 847966"/>
                <a:gd name="connsiteY52" fmla="*/ 40481 h 357181"/>
                <a:gd name="connsiteX53" fmla="*/ 185948 w 847966"/>
                <a:gd name="connsiteY53" fmla="*/ 42863 h 357181"/>
                <a:gd name="connsiteX54" fmla="*/ 138323 w 847966"/>
                <a:gd name="connsiteY54" fmla="*/ 61913 h 357181"/>
                <a:gd name="connsiteX55" fmla="*/ 112129 w 847966"/>
                <a:gd name="connsiteY55" fmla="*/ 69056 h 357181"/>
                <a:gd name="connsiteX56" fmla="*/ 93079 w 847966"/>
                <a:gd name="connsiteY56" fmla="*/ 78581 h 357181"/>
                <a:gd name="connsiteX57" fmla="*/ 81173 w 847966"/>
                <a:gd name="connsiteY57" fmla="*/ 80963 h 357181"/>
                <a:gd name="connsiteX58" fmla="*/ 69266 w 847966"/>
                <a:gd name="connsiteY58" fmla="*/ 85725 h 357181"/>
                <a:gd name="connsiteX59" fmla="*/ 54979 w 847966"/>
                <a:gd name="connsiteY59" fmla="*/ 90488 h 357181"/>
                <a:gd name="connsiteX60" fmla="*/ 9735 w 847966"/>
                <a:gd name="connsiteY60" fmla="*/ 92869 h 357181"/>
                <a:gd name="connsiteX61" fmla="*/ 4891 w 847966"/>
                <a:gd name="connsiteY61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62210 w 847966"/>
                <a:gd name="connsiteY38" fmla="*/ 30956 h 357181"/>
                <a:gd name="connsiteX39" fmla="*/ 736016 w 847966"/>
                <a:gd name="connsiteY39" fmla="*/ 23813 h 357181"/>
                <a:gd name="connsiteX40" fmla="*/ 726491 w 847966"/>
                <a:gd name="connsiteY40" fmla="*/ 21431 h 357181"/>
                <a:gd name="connsiteX41" fmla="*/ 712204 w 847966"/>
                <a:gd name="connsiteY41" fmla="*/ 16669 h 357181"/>
                <a:gd name="connsiteX42" fmla="*/ 693154 w 847966"/>
                <a:gd name="connsiteY42" fmla="*/ 11906 h 357181"/>
                <a:gd name="connsiteX43" fmla="*/ 686010 w 847966"/>
                <a:gd name="connsiteY43" fmla="*/ 9525 h 357181"/>
                <a:gd name="connsiteX44" fmla="*/ 600285 w 847966"/>
                <a:gd name="connsiteY44" fmla="*/ 2381 h 357181"/>
                <a:gd name="connsiteX45" fmla="*/ 571710 w 847966"/>
                <a:gd name="connsiteY45" fmla="*/ 0 h 357181"/>
                <a:gd name="connsiteX46" fmla="*/ 362160 w 847966"/>
                <a:gd name="connsiteY46" fmla="*/ 2381 h 357181"/>
                <a:gd name="connsiteX47" fmla="*/ 331204 w 847966"/>
                <a:gd name="connsiteY47" fmla="*/ 7144 h 357181"/>
                <a:gd name="connsiteX48" fmla="*/ 311122 w 847966"/>
                <a:gd name="connsiteY48" fmla="*/ 9842 h 357181"/>
                <a:gd name="connsiteX49" fmla="*/ 231191 w 847966"/>
                <a:gd name="connsiteY49" fmla="*/ 28575 h 357181"/>
                <a:gd name="connsiteX50" fmla="*/ 209760 w 847966"/>
                <a:gd name="connsiteY50" fmla="*/ 35719 h 357181"/>
                <a:gd name="connsiteX51" fmla="*/ 195473 w 847966"/>
                <a:gd name="connsiteY51" fmla="*/ 40481 h 357181"/>
                <a:gd name="connsiteX52" fmla="*/ 185948 w 847966"/>
                <a:gd name="connsiteY52" fmla="*/ 42863 h 357181"/>
                <a:gd name="connsiteX53" fmla="*/ 138323 w 847966"/>
                <a:gd name="connsiteY53" fmla="*/ 61913 h 357181"/>
                <a:gd name="connsiteX54" fmla="*/ 112129 w 847966"/>
                <a:gd name="connsiteY54" fmla="*/ 69056 h 357181"/>
                <a:gd name="connsiteX55" fmla="*/ 93079 w 847966"/>
                <a:gd name="connsiteY55" fmla="*/ 78581 h 357181"/>
                <a:gd name="connsiteX56" fmla="*/ 81173 w 847966"/>
                <a:gd name="connsiteY56" fmla="*/ 80963 h 357181"/>
                <a:gd name="connsiteX57" fmla="*/ 69266 w 847966"/>
                <a:gd name="connsiteY57" fmla="*/ 85725 h 357181"/>
                <a:gd name="connsiteX58" fmla="*/ 54979 w 847966"/>
                <a:gd name="connsiteY58" fmla="*/ 90488 h 357181"/>
                <a:gd name="connsiteX59" fmla="*/ 9735 w 847966"/>
                <a:gd name="connsiteY59" fmla="*/ 92869 h 357181"/>
                <a:gd name="connsiteX60" fmla="*/ 4891 w 847966"/>
                <a:gd name="connsiteY60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62210 w 847966"/>
                <a:gd name="connsiteY38" fmla="*/ 30956 h 357181"/>
                <a:gd name="connsiteX39" fmla="*/ 736016 w 847966"/>
                <a:gd name="connsiteY39" fmla="*/ 23813 h 357181"/>
                <a:gd name="connsiteX40" fmla="*/ 726491 w 847966"/>
                <a:gd name="connsiteY40" fmla="*/ 21431 h 357181"/>
                <a:gd name="connsiteX41" fmla="*/ 693154 w 847966"/>
                <a:gd name="connsiteY41" fmla="*/ 11906 h 357181"/>
                <a:gd name="connsiteX42" fmla="*/ 686010 w 847966"/>
                <a:gd name="connsiteY42" fmla="*/ 9525 h 357181"/>
                <a:gd name="connsiteX43" fmla="*/ 600285 w 847966"/>
                <a:gd name="connsiteY43" fmla="*/ 2381 h 357181"/>
                <a:gd name="connsiteX44" fmla="*/ 571710 w 847966"/>
                <a:gd name="connsiteY44" fmla="*/ 0 h 357181"/>
                <a:gd name="connsiteX45" fmla="*/ 362160 w 847966"/>
                <a:gd name="connsiteY45" fmla="*/ 2381 h 357181"/>
                <a:gd name="connsiteX46" fmla="*/ 331204 w 847966"/>
                <a:gd name="connsiteY46" fmla="*/ 7144 h 357181"/>
                <a:gd name="connsiteX47" fmla="*/ 311122 w 847966"/>
                <a:gd name="connsiteY47" fmla="*/ 9842 h 357181"/>
                <a:gd name="connsiteX48" fmla="*/ 231191 w 847966"/>
                <a:gd name="connsiteY48" fmla="*/ 28575 h 357181"/>
                <a:gd name="connsiteX49" fmla="*/ 209760 w 847966"/>
                <a:gd name="connsiteY49" fmla="*/ 35719 h 357181"/>
                <a:gd name="connsiteX50" fmla="*/ 195473 w 847966"/>
                <a:gd name="connsiteY50" fmla="*/ 40481 h 357181"/>
                <a:gd name="connsiteX51" fmla="*/ 185948 w 847966"/>
                <a:gd name="connsiteY51" fmla="*/ 42863 h 357181"/>
                <a:gd name="connsiteX52" fmla="*/ 138323 w 847966"/>
                <a:gd name="connsiteY52" fmla="*/ 61913 h 357181"/>
                <a:gd name="connsiteX53" fmla="*/ 112129 w 847966"/>
                <a:gd name="connsiteY53" fmla="*/ 69056 h 357181"/>
                <a:gd name="connsiteX54" fmla="*/ 93079 w 847966"/>
                <a:gd name="connsiteY54" fmla="*/ 78581 h 357181"/>
                <a:gd name="connsiteX55" fmla="*/ 81173 w 847966"/>
                <a:gd name="connsiteY55" fmla="*/ 80963 h 357181"/>
                <a:gd name="connsiteX56" fmla="*/ 69266 w 847966"/>
                <a:gd name="connsiteY56" fmla="*/ 85725 h 357181"/>
                <a:gd name="connsiteX57" fmla="*/ 54979 w 847966"/>
                <a:gd name="connsiteY57" fmla="*/ 90488 h 357181"/>
                <a:gd name="connsiteX58" fmla="*/ 9735 w 847966"/>
                <a:gd name="connsiteY58" fmla="*/ 92869 h 357181"/>
                <a:gd name="connsiteX59" fmla="*/ 4891 w 847966"/>
                <a:gd name="connsiteY59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62210 w 847966"/>
                <a:gd name="connsiteY38" fmla="*/ 30956 h 357181"/>
                <a:gd name="connsiteX39" fmla="*/ 736016 w 847966"/>
                <a:gd name="connsiteY39" fmla="*/ 23813 h 357181"/>
                <a:gd name="connsiteX40" fmla="*/ 726491 w 847966"/>
                <a:gd name="connsiteY40" fmla="*/ 21431 h 357181"/>
                <a:gd name="connsiteX41" fmla="*/ 686010 w 847966"/>
                <a:gd name="connsiteY41" fmla="*/ 9525 h 357181"/>
                <a:gd name="connsiteX42" fmla="*/ 600285 w 847966"/>
                <a:gd name="connsiteY42" fmla="*/ 2381 h 357181"/>
                <a:gd name="connsiteX43" fmla="*/ 571710 w 847966"/>
                <a:gd name="connsiteY43" fmla="*/ 0 h 357181"/>
                <a:gd name="connsiteX44" fmla="*/ 362160 w 847966"/>
                <a:gd name="connsiteY44" fmla="*/ 2381 h 357181"/>
                <a:gd name="connsiteX45" fmla="*/ 331204 w 847966"/>
                <a:gd name="connsiteY45" fmla="*/ 7144 h 357181"/>
                <a:gd name="connsiteX46" fmla="*/ 311122 w 847966"/>
                <a:gd name="connsiteY46" fmla="*/ 9842 h 357181"/>
                <a:gd name="connsiteX47" fmla="*/ 231191 w 847966"/>
                <a:gd name="connsiteY47" fmla="*/ 28575 h 357181"/>
                <a:gd name="connsiteX48" fmla="*/ 209760 w 847966"/>
                <a:gd name="connsiteY48" fmla="*/ 35719 h 357181"/>
                <a:gd name="connsiteX49" fmla="*/ 195473 w 847966"/>
                <a:gd name="connsiteY49" fmla="*/ 40481 h 357181"/>
                <a:gd name="connsiteX50" fmla="*/ 185948 w 847966"/>
                <a:gd name="connsiteY50" fmla="*/ 42863 h 357181"/>
                <a:gd name="connsiteX51" fmla="*/ 138323 w 847966"/>
                <a:gd name="connsiteY51" fmla="*/ 61913 h 357181"/>
                <a:gd name="connsiteX52" fmla="*/ 112129 w 847966"/>
                <a:gd name="connsiteY52" fmla="*/ 69056 h 357181"/>
                <a:gd name="connsiteX53" fmla="*/ 93079 w 847966"/>
                <a:gd name="connsiteY53" fmla="*/ 78581 h 357181"/>
                <a:gd name="connsiteX54" fmla="*/ 81173 w 847966"/>
                <a:gd name="connsiteY54" fmla="*/ 80963 h 357181"/>
                <a:gd name="connsiteX55" fmla="*/ 69266 w 847966"/>
                <a:gd name="connsiteY55" fmla="*/ 85725 h 357181"/>
                <a:gd name="connsiteX56" fmla="*/ 54979 w 847966"/>
                <a:gd name="connsiteY56" fmla="*/ 90488 h 357181"/>
                <a:gd name="connsiteX57" fmla="*/ 9735 w 847966"/>
                <a:gd name="connsiteY57" fmla="*/ 92869 h 357181"/>
                <a:gd name="connsiteX58" fmla="*/ 4891 w 847966"/>
                <a:gd name="connsiteY58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62210 w 847966"/>
                <a:gd name="connsiteY38" fmla="*/ 30956 h 357181"/>
                <a:gd name="connsiteX39" fmla="*/ 736016 w 847966"/>
                <a:gd name="connsiteY39" fmla="*/ 23813 h 357181"/>
                <a:gd name="connsiteX40" fmla="*/ 726491 w 847966"/>
                <a:gd name="connsiteY40" fmla="*/ 21431 h 357181"/>
                <a:gd name="connsiteX41" fmla="*/ 600285 w 847966"/>
                <a:gd name="connsiteY41" fmla="*/ 2381 h 357181"/>
                <a:gd name="connsiteX42" fmla="*/ 571710 w 847966"/>
                <a:gd name="connsiteY42" fmla="*/ 0 h 357181"/>
                <a:gd name="connsiteX43" fmla="*/ 362160 w 847966"/>
                <a:gd name="connsiteY43" fmla="*/ 2381 h 357181"/>
                <a:gd name="connsiteX44" fmla="*/ 331204 w 847966"/>
                <a:gd name="connsiteY44" fmla="*/ 7144 h 357181"/>
                <a:gd name="connsiteX45" fmla="*/ 311122 w 847966"/>
                <a:gd name="connsiteY45" fmla="*/ 9842 h 357181"/>
                <a:gd name="connsiteX46" fmla="*/ 231191 w 847966"/>
                <a:gd name="connsiteY46" fmla="*/ 28575 h 357181"/>
                <a:gd name="connsiteX47" fmla="*/ 209760 w 847966"/>
                <a:gd name="connsiteY47" fmla="*/ 35719 h 357181"/>
                <a:gd name="connsiteX48" fmla="*/ 195473 w 847966"/>
                <a:gd name="connsiteY48" fmla="*/ 40481 h 357181"/>
                <a:gd name="connsiteX49" fmla="*/ 185948 w 847966"/>
                <a:gd name="connsiteY49" fmla="*/ 42863 h 357181"/>
                <a:gd name="connsiteX50" fmla="*/ 138323 w 847966"/>
                <a:gd name="connsiteY50" fmla="*/ 61913 h 357181"/>
                <a:gd name="connsiteX51" fmla="*/ 112129 w 847966"/>
                <a:gd name="connsiteY51" fmla="*/ 69056 h 357181"/>
                <a:gd name="connsiteX52" fmla="*/ 93079 w 847966"/>
                <a:gd name="connsiteY52" fmla="*/ 78581 h 357181"/>
                <a:gd name="connsiteX53" fmla="*/ 81173 w 847966"/>
                <a:gd name="connsiteY53" fmla="*/ 80963 h 357181"/>
                <a:gd name="connsiteX54" fmla="*/ 69266 w 847966"/>
                <a:gd name="connsiteY54" fmla="*/ 85725 h 357181"/>
                <a:gd name="connsiteX55" fmla="*/ 54979 w 847966"/>
                <a:gd name="connsiteY55" fmla="*/ 90488 h 357181"/>
                <a:gd name="connsiteX56" fmla="*/ 9735 w 847966"/>
                <a:gd name="connsiteY56" fmla="*/ 92869 h 357181"/>
                <a:gd name="connsiteX57" fmla="*/ 4891 w 847966"/>
                <a:gd name="connsiteY57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36016 w 847966"/>
                <a:gd name="connsiteY38" fmla="*/ 23813 h 357181"/>
                <a:gd name="connsiteX39" fmla="*/ 726491 w 847966"/>
                <a:gd name="connsiteY39" fmla="*/ 21431 h 357181"/>
                <a:gd name="connsiteX40" fmla="*/ 600285 w 847966"/>
                <a:gd name="connsiteY40" fmla="*/ 2381 h 357181"/>
                <a:gd name="connsiteX41" fmla="*/ 571710 w 847966"/>
                <a:gd name="connsiteY41" fmla="*/ 0 h 357181"/>
                <a:gd name="connsiteX42" fmla="*/ 362160 w 847966"/>
                <a:gd name="connsiteY42" fmla="*/ 2381 h 357181"/>
                <a:gd name="connsiteX43" fmla="*/ 331204 w 847966"/>
                <a:gd name="connsiteY43" fmla="*/ 7144 h 357181"/>
                <a:gd name="connsiteX44" fmla="*/ 311122 w 847966"/>
                <a:gd name="connsiteY44" fmla="*/ 9842 h 357181"/>
                <a:gd name="connsiteX45" fmla="*/ 231191 w 847966"/>
                <a:gd name="connsiteY45" fmla="*/ 28575 h 357181"/>
                <a:gd name="connsiteX46" fmla="*/ 209760 w 847966"/>
                <a:gd name="connsiteY46" fmla="*/ 35719 h 357181"/>
                <a:gd name="connsiteX47" fmla="*/ 195473 w 847966"/>
                <a:gd name="connsiteY47" fmla="*/ 40481 h 357181"/>
                <a:gd name="connsiteX48" fmla="*/ 185948 w 847966"/>
                <a:gd name="connsiteY48" fmla="*/ 42863 h 357181"/>
                <a:gd name="connsiteX49" fmla="*/ 138323 w 847966"/>
                <a:gd name="connsiteY49" fmla="*/ 61913 h 357181"/>
                <a:gd name="connsiteX50" fmla="*/ 112129 w 847966"/>
                <a:gd name="connsiteY50" fmla="*/ 69056 h 357181"/>
                <a:gd name="connsiteX51" fmla="*/ 93079 w 847966"/>
                <a:gd name="connsiteY51" fmla="*/ 78581 h 357181"/>
                <a:gd name="connsiteX52" fmla="*/ 81173 w 847966"/>
                <a:gd name="connsiteY52" fmla="*/ 80963 h 357181"/>
                <a:gd name="connsiteX53" fmla="*/ 69266 w 847966"/>
                <a:gd name="connsiteY53" fmla="*/ 85725 h 357181"/>
                <a:gd name="connsiteX54" fmla="*/ 54979 w 847966"/>
                <a:gd name="connsiteY54" fmla="*/ 90488 h 357181"/>
                <a:gd name="connsiteX55" fmla="*/ 9735 w 847966"/>
                <a:gd name="connsiteY55" fmla="*/ 92869 h 357181"/>
                <a:gd name="connsiteX56" fmla="*/ 4891 w 847966"/>
                <a:gd name="connsiteY56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36016 w 847966"/>
                <a:gd name="connsiteY38" fmla="*/ 23813 h 357181"/>
                <a:gd name="connsiteX39" fmla="*/ 726491 w 847966"/>
                <a:gd name="connsiteY39" fmla="*/ 21431 h 357181"/>
                <a:gd name="connsiteX40" fmla="*/ 600285 w 847966"/>
                <a:gd name="connsiteY40" fmla="*/ 2381 h 357181"/>
                <a:gd name="connsiteX41" fmla="*/ 571710 w 847966"/>
                <a:gd name="connsiteY41" fmla="*/ 0 h 357181"/>
                <a:gd name="connsiteX42" fmla="*/ 362160 w 847966"/>
                <a:gd name="connsiteY42" fmla="*/ 2381 h 357181"/>
                <a:gd name="connsiteX43" fmla="*/ 331204 w 847966"/>
                <a:gd name="connsiteY43" fmla="*/ 7144 h 357181"/>
                <a:gd name="connsiteX44" fmla="*/ 311122 w 847966"/>
                <a:gd name="connsiteY44" fmla="*/ 9842 h 357181"/>
                <a:gd name="connsiteX45" fmla="*/ 231191 w 847966"/>
                <a:gd name="connsiteY45" fmla="*/ 28575 h 357181"/>
                <a:gd name="connsiteX46" fmla="*/ 209760 w 847966"/>
                <a:gd name="connsiteY46" fmla="*/ 35719 h 357181"/>
                <a:gd name="connsiteX47" fmla="*/ 195473 w 847966"/>
                <a:gd name="connsiteY47" fmla="*/ 40481 h 357181"/>
                <a:gd name="connsiteX48" fmla="*/ 185948 w 847966"/>
                <a:gd name="connsiteY48" fmla="*/ 42863 h 357181"/>
                <a:gd name="connsiteX49" fmla="*/ 138323 w 847966"/>
                <a:gd name="connsiteY49" fmla="*/ 61913 h 357181"/>
                <a:gd name="connsiteX50" fmla="*/ 112129 w 847966"/>
                <a:gd name="connsiteY50" fmla="*/ 69056 h 357181"/>
                <a:gd name="connsiteX51" fmla="*/ 93079 w 847966"/>
                <a:gd name="connsiteY51" fmla="*/ 78581 h 357181"/>
                <a:gd name="connsiteX52" fmla="*/ 81173 w 847966"/>
                <a:gd name="connsiteY52" fmla="*/ 80963 h 357181"/>
                <a:gd name="connsiteX53" fmla="*/ 69266 w 847966"/>
                <a:gd name="connsiteY53" fmla="*/ 85725 h 357181"/>
                <a:gd name="connsiteX54" fmla="*/ 54979 w 847966"/>
                <a:gd name="connsiteY54" fmla="*/ 90488 h 357181"/>
                <a:gd name="connsiteX55" fmla="*/ 9735 w 847966"/>
                <a:gd name="connsiteY55" fmla="*/ 92869 h 357181"/>
                <a:gd name="connsiteX56" fmla="*/ 4891 w 847966"/>
                <a:gd name="connsiteY56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36016 w 847966"/>
                <a:gd name="connsiteY38" fmla="*/ 23813 h 357181"/>
                <a:gd name="connsiteX39" fmla="*/ 726491 w 847966"/>
                <a:gd name="connsiteY39" fmla="*/ 21431 h 357181"/>
                <a:gd name="connsiteX40" fmla="*/ 600285 w 847966"/>
                <a:gd name="connsiteY40" fmla="*/ 2381 h 357181"/>
                <a:gd name="connsiteX41" fmla="*/ 571710 w 847966"/>
                <a:gd name="connsiteY41" fmla="*/ 0 h 357181"/>
                <a:gd name="connsiteX42" fmla="*/ 362160 w 847966"/>
                <a:gd name="connsiteY42" fmla="*/ 2381 h 357181"/>
                <a:gd name="connsiteX43" fmla="*/ 331204 w 847966"/>
                <a:gd name="connsiteY43" fmla="*/ 7144 h 357181"/>
                <a:gd name="connsiteX44" fmla="*/ 311122 w 847966"/>
                <a:gd name="connsiteY44" fmla="*/ 9842 h 357181"/>
                <a:gd name="connsiteX45" fmla="*/ 231191 w 847966"/>
                <a:gd name="connsiteY45" fmla="*/ 28575 h 357181"/>
                <a:gd name="connsiteX46" fmla="*/ 209760 w 847966"/>
                <a:gd name="connsiteY46" fmla="*/ 35719 h 357181"/>
                <a:gd name="connsiteX47" fmla="*/ 195473 w 847966"/>
                <a:gd name="connsiteY47" fmla="*/ 40481 h 357181"/>
                <a:gd name="connsiteX48" fmla="*/ 185948 w 847966"/>
                <a:gd name="connsiteY48" fmla="*/ 42863 h 357181"/>
                <a:gd name="connsiteX49" fmla="*/ 138323 w 847966"/>
                <a:gd name="connsiteY49" fmla="*/ 61913 h 357181"/>
                <a:gd name="connsiteX50" fmla="*/ 112129 w 847966"/>
                <a:gd name="connsiteY50" fmla="*/ 69056 h 357181"/>
                <a:gd name="connsiteX51" fmla="*/ 81173 w 847966"/>
                <a:gd name="connsiteY51" fmla="*/ 80963 h 357181"/>
                <a:gd name="connsiteX52" fmla="*/ 69266 w 847966"/>
                <a:gd name="connsiteY52" fmla="*/ 85725 h 357181"/>
                <a:gd name="connsiteX53" fmla="*/ 54979 w 847966"/>
                <a:gd name="connsiteY53" fmla="*/ 90488 h 357181"/>
                <a:gd name="connsiteX54" fmla="*/ 9735 w 847966"/>
                <a:gd name="connsiteY54" fmla="*/ 92869 h 357181"/>
                <a:gd name="connsiteX55" fmla="*/ 4891 w 847966"/>
                <a:gd name="connsiteY55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55552 w 846158"/>
                <a:gd name="connsiteY3" fmla="*/ 157163 h 357181"/>
                <a:gd name="connsiteX4" fmla="*/ 57933 w 846158"/>
                <a:gd name="connsiteY4" fmla="*/ 164306 h 357181"/>
                <a:gd name="connsiteX5" fmla="*/ 67458 w 846158"/>
                <a:gd name="connsiteY5" fmla="*/ 180975 h 357181"/>
                <a:gd name="connsiteX6" fmla="*/ 76983 w 846158"/>
                <a:gd name="connsiteY6" fmla="*/ 207169 h 357181"/>
                <a:gd name="connsiteX7" fmla="*/ 86508 w 846158"/>
                <a:gd name="connsiteY7" fmla="*/ 245269 h 357181"/>
                <a:gd name="connsiteX8" fmla="*/ 124608 w 846158"/>
                <a:gd name="connsiteY8" fmla="*/ 288131 h 357181"/>
                <a:gd name="connsiteX9" fmla="*/ 169852 w 846158"/>
                <a:gd name="connsiteY9" fmla="*/ 323850 h 357181"/>
                <a:gd name="connsiteX10" fmla="*/ 176996 w 846158"/>
                <a:gd name="connsiteY10" fmla="*/ 328613 h 357181"/>
                <a:gd name="connsiteX11" fmla="*/ 246052 w 846158"/>
                <a:gd name="connsiteY11" fmla="*/ 345281 h 357181"/>
                <a:gd name="connsiteX12" fmla="*/ 260340 w 846158"/>
                <a:gd name="connsiteY12" fmla="*/ 347663 h 357181"/>
                <a:gd name="connsiteX13" fmla="*/ 342651 w 846158"/>
                <a:gd name="connsiteY13" fmla="*/ 356871 h 357181"/>
                <a:gd name="connsiteX14" fmla="*/ 500846 w 846158"/>
                <a:gd name="connsiteY14" fmla="*/ 354806 h 357181"/>
                <a:gd name="connsiteX15" fmla="*/ 545058 w 846158"/>
                <a:gd name="connsiteY15" fmla="*/ 350759 h 357181"/>
                <a:gd name="connsiteX16" fmla="*/ 586571 w 846158"/>
                <a:gd name="connsiteY16" fmla="*/ 345281 h 357181"/>
                <a:gd name="connsiteX17" fmla="*/ 622290 w 846158"/>
                <a:gd name="connsiteY17" fmla="*/ 338138 h 357181"/>
                <a:gd name="connsiteX18" fmla="*/ 636577 w 846158"/>
                <a:gd name="connsiteY18" fmla="*/ 333375 h 357181"/>
                <a:gd name="connsiteX19" fmla="*/ 643721 w 846158"/>
                <a:gd name="connsiteY19" fmla="*/ 330994 h 357181"/>
                <a:gd name="connsiteX20" fmla="*/ 669915 w 846158"/>
                <a:gd name="connsiteY20" fmla="*/ 321469 h 357181"/>
                <a:gd name="connsiteX21" fmla="*/ 684202 w 846158"/>
                <a:gd name="connsiteY21" fmla="*/ 316706 h 357181"/>
                <a:gd name="connsiteX22" fmla="*/ 715158 w 846158"/>
                <a:gd name="connsiteY22" fmla="*/ 307181 h 357181"/>
                <a:gd name="connsiteX23" fmla="*/ 722302 w 846158"/>
                <a:gd name="connsiteY23" fmla="*/ 302419 h 357181"/>
                <a:gd name="connsiteX24" fmla="*/ 729446 w 846158"/>
                <a:gd name="connsiteY24" fmla="*/ 300038 h 357181"/>
                <a:gd name="connsiteX25" fmla="*/ 750877 w 846158"/>
                <a:gd name="connsiteY25" fmla="*/ 283369 h 357181"/>
                <a:gd name="connsiteX26" fmla="*/ 758021 w 846158"/>
                <a:gd name="connsiteY26" fmla="*/ 273844 h 357181"/>
                <a:gd name="connsiteX27" fmla="*/ 772308 w 846158"/>
                <a:gd name="connsiteY27" fmla="*/ 245269 h 357181"/>
                <a:gd name="connsiteX28" fmla="*/ 777071 w 846158"/>
                <a:gd name="connsiteY28" fmla="*/ 238125 h 357181"/>
                <a:gd name="connsiteX29" fmla="*/ 781833 w 846158"/>
                <a:gd name="connsiteY29" fmla="*/ 230981 h 357181"/>
                <a:gd name="connsiteX30" fmla="*/ 788977 w 846158"/>
                <a:gd name="connsiteY30" fmla="*/ 226219 h 357181"/>
                <a:gd name="connsiteX31" fmla="*/ 793740 w 846158"/>
                <a:gd name="connsiteY31" fmla="*/ 219075 h 357181"/>
                <a:gd name="connsiteX32" fmla="*/ 800883 w 846158"/>
                <a:gd name="connsiteY32" fmla="*/ 216694 h 357181"/>
                <a:gd name="connsiteX33" fmla="*/ 831840 w 846158"/>
                <a:gd name="connsiteY33" fmla="*/ 209550 h 357181"/>
                <a:gd name="connsiteX34" fmla="*/ 842795 w 846158"/>
                <a:gd name="connsiteY34" fmla="*/ 200341 h 357181"/>
                <a:gd name="connsiteX35" fmla="*/ 846127 w 846158"/>
                <a:gd name="connsiteY35" fmla="*/ 157163 h 357181"/>
                <a:gd name="connsiteX36" fmla="*/ 843746 w 846158"/>
                <a:gd name="connsiteY36" fmla="*/ 76118 h 357181"/>
                <a:gd name="connsiteX37" fmla="*/ 781833 w 846158"/>
                <a:gd name="connsiteY37" fmla="*/ 59531 h 357181"/>
                <a:gd name="connsiteX38" fmla="*/ 772308 w 846158"/>
                <a:gd name="connsiteY38" fmla="*/ 45244 h 357181"/>
                <a:gd name="connsiteX39" fmla="*/ 734208 w 846158"/>
                <a:gd name="connsiteY39" fmla="*/ 23813 h 357181"/>
                <a:gd name="connsiteX40" fmla="*/ 724683 w 846158"/>
                <a:gd name="connsiteY40" fmla="*/ 21431 h 357181"/>
                <a:gd name="connsiteX41" fmla="*/ 598477 w 846158"/>
                <a:gd name="connsiteY41" fmla="*/ 2381 h 357181"/>
                <a:gd name="connsiteX42" fmla="*/ 569902 w 846158"/>
                <a:gd name="connsiteY42" fmla="*/ 0 h 357181"/>
                <a:gd name="connsiteX43" fmla="*/ 360352 w 846158"/>
                <a:gd name="connsiteY43" fmla="*/ 2381 h 357181"/>
                <a:gd name="connsiteX44" fmla="*/ 329396 w 846158"/>
                <a:gd name="connsiteY44" fmla="*/ 7144 h 357181"/>
                <a:gd name="connsiteX45" fmla="*/ 309314 w 846158"/>
                <a:gd name="connsiteY45" fmla="*/ 9842 h 357181"/>
                <a:gd name="connsiteX46" fmla="*/ 229383 w 846158"/>
                <a:gd name="connsiteY46" fmla="*/ 28575 h 357181"/>
                <a:gd name="connsiteX47" fmla="*/ 207952 w 846158"/>
                <a:gd name="connsiteY47" fmla="*/ 35719 h 357181"/>
                <a:gd name="connsiteX48" fmla="*/ 193665 w 846158"/>
                <a:gd name="connsiteY48" fmla="*/ 40481 h 357181"/>
                <a:gd name="connsiteX49" fmla="*/ 184140 w 846158"/>
                <a:gd name="connsiteY49" fmla="*/ 42863 h 357181"/>
                <a:gd name="connsiteX50" fmla="*/ 136515 w 846158"/>
                <a:gd name="connsiteY50" fmla="*/ 61913 h 357181"/>
                <a:gd name="connsiteX51" fmla="*/ 110321 w 846158"/>
                <a:gd name="connsiteY51" fmla="*/ 69056 h 357181"/>
                <a:gd name="connsiteX52" fmla="*/ 79365 w 846158"/>
                <a:gd name="connsiteY52" fmla="*/ 80963 h 357181"/>
                <a:gd name="connsiteX53" fmla="*/ 67458 w 846158"/>
                <a:gd name="connsiteY53" fmla="*/ 85725 h 357181"/>
                <a:gd name="connsiteX54" fmla="*/ 53171 w 846158"/>
                <a:gd name="connsiteY54" fmla="*/ 90488 h 357181"/>
                <a:gd name="connsiteX55" fmla="*/ 7927 w 846158"/>
                <a:gd name="connsiteY55" fmla="*/ 92869 h 357181"/>
                <a:gd name="connsiteX56" fmla="*/ 3083 w 846158"/>
                <a:gd name="connsiteY56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55552 w 846158"/>
                <a:gd name="connsiteY3" fmla="*/ 157163 h 357181"/>
                <a:gd name="connsiteX4" fmla="*/ 67458 w 846158"/>
                <a:gd name="connsiteY4" fmla="*/ 180975 h 357181"/>
                <a:gd name="connsiteX5" fmla="*/ 76983 w 846158"/>
                <a:gd name="connsiteY5" fmla="*/ 207169 h 357181"/>
                <a:gd name="connsiteX6" fmla="*/ 86508 w 846158"/>
                <a:gd name="connsiteY6" fmla="*/ 245269 h 357181"/>
                <a:gd name="connsiteX7" fmla="*/ 124608 w 846158"/>
                <a:gd name="connsiteY7" fmla="*/ 288131 h 357181"/>
                <a:gd name="connsiteX8" fmla="*/ 169852 w 846158"/>
                <a:gd name="connsiteY8" fmla="*/ 323850 h 357181"/>
                <a:gd name="connsiteX9" fmla="*/ 176996 w 846158"/>
                <a:gd name="connsiteY9" fmla="*/ 328613 h 357181"/>
                <a:gd name="connsiteX10" fmla="*/ 246052 w 846158"/>
                <a:gd name="connsiteY10" fmla="*/ 345281 h 357181"/>
                <a:gd name="connsiteX11" fmla="*/ 260340 w 846158"/>
                <a:gd name="connsiteY11" fmla="*/ 347663 h 357181"/>
                <a:gd name="connsiteX12" fmla="*/ 342651 w 846158"/>
                <a:gd name="connsiteY12" fmla="*/ 356871 h 357181"/>
                <a:gd name="connsiteX13" fmla="*/ 500846 w 846158"/>
                <a:gd name="connsiteY13" fmla="*/ 354806 h 357181"/>
                <a:gd name="connsiteX14" fmla="*/ 545058 w 846158"/>
                <a:gd name="connsiteY14" fmla="*/ 350759 h 357181"/>
                <a:gd name="connsiteX15" fmla="*/ 586571 w 846158"/>
                <a:gd name="connsiteY15" fmla="*/ 345281 h 357181"/>
                <a:gd name="connsiteX16" fmla="*/ 622290 w 846158"/>
                <a:gd name="connsiteY16" fmla="*/ 338138 h 357181"/>
                <a:gd name="connsiteX17" fmla="*/ 636577 w 846158"/>
                <a:gd name="connsiteY17" fmla="*/ 333375 h 357181"/>
                <a:gd name="connsiteX18" fmla="*/ 643721 w 846158"/>
                <a:gd name="connsiteY18" fmla="*/ 330994 h 357181"/>
                <a:gd name="connsiteX19" fmla="*/ 669915 w 846158"/>
                <a:gd name="connsiteY19" fmla="*/ 321469 h 357181"/>
                <a:gd name="connsiteX20" fmla="*/ 684202 w 846158"/>
                <a:gd name="connsiteY20" fmla="*/ 316706 h 357181"/>
                <a:gd name="connsiteX21" fmla="*/ 715158 w 846158"/>
                <a:gd name="connsiteY21" fmla="*/ 307181 h 357181"/>
                <a:gd name="connsiteX22" fmla="*/ 722302 w 846158"/>
                <a:gd name="connsiteY22" fmla="*/ 302419 h 357181"/>
                <a:gd name="connsiteX23" fmla="*/ 729446 w 846158"/>
                <a:gd name="connsiteY23" fmla="*/ 300038 h 357181"/>
                <a:gd name="connsiteX24" fmla="*/ 750877 w 846158"/>
                <a:gd name="connsiteY24" fmla="*/ 283369 h 357181"/>
                <a:gd name="connsiteX25" fmla="*/ 758021 w 846158"/>
                <a:gd name="connsiteY25" fmla="*/ 273844 h 357181"/>
                <a:gd name="connsiteX26" fmla="*/ 772308 w 846158"/>
                <a:gd name="connsiteY26" fmla="*/ 245269 h 357181"/>
                <a:gd name="connsiteX27" fmla="*/ 777071 w 846158"/>
                <a:gd name="connsiteY27" fmla="*/ 238125 h 357181"/>
                <a:gd name="connsiteX28" fmla="*/ 781833 w 846158"/>
                <a:gd name="connsiteY28" fmla="*/ 230981 h 357181"/>
                <a:gd name="connsiteX29" fmla="*/ 788977 w 846158"/>
                <a:gd name="connsiteY29" fmla="*/ 226219 h 357181"/>
                <a:gd name="connsiteX30" fmla="*/ 793740 w 846158"/>
                <a:gd name="connsiteY30" fmla="*/ 219075 h 357181"/>
                <a:gd name="connsiteX31" fmla="*/ 800883 w 846158"/>
                <a:gd name="connsiteY31" fmla="*/ 216694 h 357181"/>
                <a:gd name="connsiteX32" fmla="*/ 831840 w 846158"/>
                <a:gd name="connsiteY32" fmla="*/ 209550 h 357181"/>
                <a:gd name="connsiteX33" fmla="*/ 842795 w 846158"/>
                <a:gd name="connsiteY33" fmla="*/ 200341 h 357181"/>
                <a:gd name="connsiteX34" fmla="*/ 846127 w 846158"/>
                <a:gd name="connsiteY34" fmla="*/ 157163 h 357181"/>
                <a:gd name="connsiteX35" fmla="*/ 843746 w 846158"/>
                <a:gd name="connsiteY35" fmla="*/ 76118 h 357181"/>
                <a:gd name="connsiteX36" fmla="*/ 781833 w 846158"/>
                <a:gd name="connsiteY36" fmla="*/ 59531 h 357181"/>
                <a:gd name="connsiteX37" fmla="*/ 772308 w 846158"/>
                <a:gd name="connsiteY37" fmla="*/ 45244 h 357181"/>
                <a:gd name="connsiteX38" fmla="*/ 734208 w 846158"/>
                <a:gd name="connsiteY38" fmla="*/ 23813 h 357181"/>
                <a:gd name="connsiteX39" fmla="*/ 724683 w 846158"/>
                <a:gd name="connsiteY39" fmla="*/ 21431 h 357181"/>
                <a:gd name="connsiteX40" fmla="*/ 598477 w 846158"/>
                <a:gd name="connsiteY40" fmla="*/ 2381 h 357181"/>
                <a:gd name="connsiteX41" fmla="*/ 569902 w 846158"/>
                <a:gd name="connsiteY41" fmla="*/ 0 h 357181"/>
                <a:gd name="connsiteX42" fmla="*/ 360352 w 846158"/>
                <a:gd name="connsiteY42" fmla="*/ 2381 h 357181"/>
                <a:gd name="connsiteX43" fmla="*/ 329396 w 846158"/>
                <a:gd name="connsiteY43" fmla="*/ 7144 h 357181"/>
                <a:gd name="connsiteX44" fmla="*/ 309314 w 846158"/>
                <a:gd name="connsiteY44" fmla="*/ 9842 h 357181"/>
                <a:gd name="connsiteX45" fmla="*/ 229383 w 846158"/>
                <a:gd name="connsiteY45" fmla="*/ 28575 h 357181"/>
                <a:gd name="connsiteX46" fmla="*/ 207952 w 846158"/>
                <a:gd name="connsiteY46" fmla="*/ 35719 h 357181"/>
                <a:gd name="connsiteX47" fmla="*/ 193665 w 846158"/>
                <a:gd name="connsiteY47" fmla="*/ 40481 h 357181"/>
                <a:gd name="connsiteX48" fmla="*/ 184140 w 846158"/>
                <a:gd name="connsiteY48" fmla="*/ 42863 h 357181"/>
                <a:gd name="connsiteX49" fmla="*/ 136515 w 846158"/>
                <a:gd name="connsiteY49" fmla="*/ 61913 h 357181"/>
                <a:gd name="connsiteX50" fmla="*/ 110321 w 846158"/>
                <a:gd name="connsiteY50" fmla="*/ 69056 h 357181"/>
                <a:gd name="connsiteX51" fmla="*/ 79365 w 846158"/>
                <a:gd name="connsiteY51" fmla="*/ 80963 h 357181"/>
                <a:gd name="connsiteX52" fmla="*/ 67458 w 846158"/>
                <a:gd name="connsiteY52" fmla="*/ 85725 h 357181"/>
                <a:gd name="connsiteX53" fmla="*/ 53171 w 846158"/>
                <a:gd name="connsiteY53" fmla="*/ 90488 h 357181"/>
                <a:gd name="connsiteX54" fmla="*/ 7927 w 846158"/>
                <a:gd name="connsiteY54" fmla="*/ 92869 h 357181"/>
                <a:gd name="connsiteX55" fmla="*/ 3083 w 846158"/>
                <a:gd name="connsiteY55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67458 w 846158"/>
                <a:gd name="connsiteY3" fmla="*/ 180975 h 357181"/>
                <a:gd name="connsiteX4" fmla="*/ 76983 w 846158"/>
                <a:gd name="connsiteY4" fmla="*/ 207169 h 357181"/>
                <a:gd name="connsiteX5" fmla="*/ 86508 w 846158"/>
                <a:gd name="connsiteY5" fmla="*/ 245269 h 357181"/>
                <a:gd name="connsiteX6" fmla="*/ 124608 w 846158"/>
                <a:gd name="connsiteY6" fmla="*/ 288131 h 357181"/>
                <a:gd name="connsiteX7" fmla="*/ 169852 w 846158"/>
                <a:gd name="connsiteY7" fmla="*/ 323850 h 357181"/>
                <a:gd name="connsiteX8" fmla="*/ 176996 w 846158"/>
                <a:gd name="connsiteY8" fmla="*/ 328613 h 357181"/>
                <a:gd name="connsiteX9" fmla="*/ 246052 w 846158"/>
                <a:gd name="connsiteY9" fmla="*/ 345281 h 357181"/>
                <a:gd name="connsiteX10" fmla="*/ 260340 w 846158"/>
                <a:gd name="connsiteY10" fmla="*/ 347663 h 357181"/>
                <a:gd name="connsiteX11" fmla="*/ 342651 w 846158"/>
                <a:gd name="connsiteY11" fmla="*/ 356871 h 357181"/>
                <a:gd name="connsiteX12" fmla="*/ 500846 w 846158"/>
                <a:gd name="connsiteY12" fmla="*/ 354806 h 357181"/>
                <a:gd name="connsiteX13" fmla="*/ 545058 w 846158"/>
                <a:gd name="connsiteY13" fmla="*/ 350759 h 357181"/>
                <a:gd name="connsiteX14" fmla="*/ 586571 w 846158"/>
                <a:gd name="connsiteY14" fmla="*/ 345281 h 357181"/>
                <a:gd name="connsiteX15" fmla="*/ 622290 w 846158"/>
                <a:gd name="connsiteY15" fmla="*/ 338138 h 357181"/>
                <a:gd name="connsiteX16" fmla="*/ 636577 w 846158"/>
                <a:gd name="connsiteY16" fmla="*/ 333375 h 357181"/>
                <a:gd name="connsiteX17" fmla="*/ 643721 w 846158"/>
                <a:gd name="connsiteY17" fmla="*/ 330994 h 357181"/>
                <a:gd name="connsiteX18" fmla="*/ 669915 w 846158"/>
                <a:gd name="connsiteY18" fmla="*/ 321469 h 357181"/>
                <a:gd name="connsiteX19" fmla="*/ 684202 w 846158"/>
                <a:gd name="connsiteY19" fmla="*/ 316706 h 357181"/>
                <a:gd name="connsiteX20" fmla="*/ 715158 w 846158"/>
                <a:gd name="connsiteY20" fmla="*/ 307181 h 357181"/>
                <a:gd name="connsiteX21" fmla="*/ 722302 w 846158"/>
                <a:gd name="connsiteY21" fmla="*/ 302419 h 357181"/>
                <a:gd name="connsiteX22" fmla="*/ 729446 w 846158"/>
                <a:gd name="connsiteY22" fmla="*/ 300038 h 357181"/>
                <a:gd name="connsiteX23" fmla="*/ 750877 w 846158"/>
                <a:gd name="connsiteY23" fmla="*/ 283369 h 357181"/>
                <a:gd name="connsiteX24" fmla="*/ 758021 w 846158"/>
                <a:gd name="connsiteY24" fmla="*/ 273844 h 357181"/>
                <a:gd name="connsiteX25" fmla="*/ 772308 w 846158"/>
                <a:gd name="connsiteY25" fmla="*/ 245269 h 357181"/>
                <a:gd name="connsiteX26" fmla="*/ 777071 w 846158"/>
                <a:gd name="connsiteY26" fmla="*/ 238125 h 357181"/>
                <a:gd name="connsiteX27" fmla="*/ 781833 w 846158"/>
                <a:gd name="connsiteY27" fmla="*/ 230981 h 357181"/>
                <a:gd name="connsiteX28" fmla="*/ 788977 w 846158"/>
                <a:gd name="connsiteY28" fmla="*/ 226219 h 357181"/>
                <a:gd name="connsiteX29" fmla="*/ 793740 w 846158"/>
                <a:gd name="connsiteY29" fmla="*/ 219075 h 357181"/>
                <a:gd name="connsiteX30" fmla="*/ 800883 w 846158"/>
                <a:gd name="connsiteY30" fmla="*/ 216694 h 357181"/>
                <a:gd name="connsiteX31" fmla="*/ 831840 w 846158"/>
                <a:gd name="connsiteY31" fmla="*/ 209550 h 357181"/>
                <a:gd name="connsiteX32" fmla="*/ 842795 w 846158"/>
                <a:gd name="connsiteY32" fmla="*/ 200341 h 357181"/>
                <a:gd name="connsiteX33" fmla="*/ 846127 w 846158"/>
                <a:gd name="connsiteY33" fmla="*/ 157163 h 357181"/>
                <a:gd name="connsiteX34" fmla="*/ 843746 w 846158"/>
                <a:gd name="connsiteY34" fmla="*/ 76118 h 357181"/>
                <a:gd name="connsiteX35" fmla="*/ 781833 w 846158"/>
                <a:gd name="connsiteY35" fmla="*/ 59531 h 357181"/>
                <a:gd name="connsiteX36" fmla="*/ 772308 w 846158"/>
                <a:gd name="connsiteY36" fmla="*/ 45244 h 357181"/>
                <a:gd name="connsiteX37" fmla="*/ 734208 w 846158"/>
                <a:gd name="connsiteY37" fmla="*/ 23813 h 357181"/>
                <a:gd name="connsiteX38" fmla="*/ 724683 w 846158"/>
                <a:gd name="connsiteY38" fmla="*/ 21431 h 357181"/>
                <a:gd name="connsiteX39" fmla="*/ 598477 w 846158"/>
                <a:gd name="connsiteY39" fmla="*/ 2381 h 357181"/>
                <a:gd name="connsiteX40" fmla="*/ 569902 w 846158"/>
                <a:gd name="connsiteY40" fmla="*/ 0 h 357181"/>
                <a:gd name="connsiteX41" fmla="*/ 360352 w 846158"/>
                <a:gd name="connsiteY41" fmla="*/ 2381 h 357181"/>
                <a:gd name="connsiteX42" fmla="*/ 329396 w 846158"/>
                <a:gd name="connsiteY42" fmla="*/ 7144 h 357181"/>
                <a:gd name="connsiteX43" fmla="*/ 309314 w 846158"/>
                <a:gd name="connsiteY43" fmla="*/ 9842 h 357181"/>
                <a:gd name="connsiteX44" fmla="*/ 229383 w 846158"/>
                <a:gd name="connsiteY44" fmla="*/ 28575 h 357181"/>
                <a:gd name="connsiteX45" fmla="*/ 207952 w 846158"/>
                <a:gd name="connsiteY45" fmla="*/ 35719 h 357181"/>
                <a:gd name="connsiteX46" fmla="*/ 193665 w 846158"/>
                <a:gd name="connsiteY46" fmla="*/ 40481 h 357181"/>
                <a:gd name="connsiteX47" fmla="*/ 184140 w 846158"/>
                <a:gd name="connsiteY47" fmla="*/ 42863 h 357181"/>
                <a:gd name="connsiteX48" fmla="*/ 136515 w 846158"/>
                <a:gd name="connsiteY48" fmla="*/ 61913 h 357181"/>
                <a:gd name="connsiteX49" fmla="*/ 110321 w 846158"/>
                <a:gd name="connsiteY49" fmla="*/ 69056 h 357181"/>
                <a:gd name="connsiteX50" fmla="*/ 79365 w 846158"/>
                <a:gd name="connsiteY50" fmla="*/ 80963 h 357181"/>
                <a:gd name="connsiteX51" fmla="*/ 67458 w 846158"/>
                <a:gd name="connsiteY51" fmla="*/ 85725 h 357181"/>
                <a:gd name="connsiteX52" fmla="*/ 53171 w 846158"/>
                <a:gd name="connsiteY52" fmla="*/ 90488 h 357181"/>
                <a:gd name="connsiteX53" fmla="*/ 7927 w 846158"/>
                <a:gd name="connsiteY53" fmla="*/ 92869 h 357181"/>
                <a:gd name="connsiteX54" fmla="*/ 3083 w 846158"/>
                <a:gd name="connsiteY54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67458 w 846158"/>
                <a:gd name="connsiteY3" fmla="*/ 180975 h 357181"/>
                <a:gd name="connsiteX4" fmla="*/ 76983 w 846158"/>
                <a:gd name="connsiteY4" fmla="*/ 207169 h 357181"/>
                <a:gd name="connsiteX5" fmla="*/ 86508 w 846158"/>
                <a:gd name="connsiteY5" fmla="*/ 245269 h 357181"/>
                <a:gd name="connsiteX6" fmla="*/ 124608 w 846158"/>
                <a:gd name="connsiteY6" fmla="*/ 288131 h 357181"/>
                <a:gd name="connsiteX7" fmla="*/ 169852 w 846158"/>
                <a:gd name="connsiteY7" fmla="*/ 323850 h 357181"/>
                <a:gd name="connsiteX8" fmla="*/ 176996 w 846158"/>
                <a:gd name="connsiteY8" fmla="*/ 328613 h 357181"/>
                <a:gd name="connsiteX9" fmla="*/ 246052 w 846158"/>
                <a:gd name="connsiteY9" fmla="*/ 345281 h 357181"/>
                <a:gd name="connsiteX10" fmla="*/ 260340 w 846158"/>
                <a:gd name="connsiteY10" fmla="*/ 347663 h 357181"/>
                <a:gd name="connsiteX11" fmla="*/ 342651 w 846158"/>
                <a:gd name="connsiteY11" fmla="*/ 356871 h 357181"/>
                <a:gd name="connsiteX12" fmla="*/ 500846 w 846158"/>
                <a:gd name="connsiteY12" fmla="*/ 354806 h 357181"/>
                <a:gd name="connsiteX13" fmla="*/ 545058 w 846158"/>
                <a:gd name="connsiteY13" fmla="*/ 350759 h 357181"/>
                <a:gd name="connsiteX14" fmla="*/ 586571 w 846158"/>
                <a:gd name="connsiteY14" fmla="*/ 345281 h 357181"/>
                <a:gd name="connsiteX15" fmla="*/ 622290 w 846158"/>
                <a:gd name="connsiteY15" fmla="*/ 338138 h 357181"/>
                <a:gd name="connsiteX16" fmla="*/ 636577 w 846158"/>
                <a:gd name="connsiteY16" fmla="*/ 333375 h 357181"/>
                <a:gd name="connsiteX17" fmla="*/ 643721 w 846158"/>
                <a:gd name="connsiteY17" fmla="*/ 330994 h 357181"/>
                <a:gd name="connsiteX18" fmla="*/ 669915 w 846158"/>
                <a:gd name="connsiteY18" fmla="*/ 321469 h 357181"/>
                <a:gd name="connsiteX19" fmla="*/ 684202 w 846158"/>
                <a:gd name="connsiteY19" fmla="*/ 316706 h 357181"/>
                <a:gd name="connsiteX20" fmla="*/ 715158 w 846158"/>
                <a:gd name="connsiteY20" fmla="*/ 307181 h 357181"/>
                <a:gd name="connsiteX21" fmla="*/ 722302 w 846158"/>
                <a:gd name="connsiteY21" fmla="*/ 302419 h 357181"/>
                <a:gd name="connsiteX22" fmla="*/ 729446 w 846158"/>
                <a:gd name="connsiteY22" fmla="*/ 300038 h 357181"/>
                <a:gd name="connsiteX23" fmla="*/ 750877 w 846158"/>
                <a:gd name="connsiteY23" fmla="*/ 283369 h 357181"/>
                <a:gd name="connsiteX24" fmla="*/ 758021 w 846158"/>
                <a:gd name="connsiteY24" fmla="*/ 273844 h 357181"/>
                <a:gd name="connsiteX25" fmla="*/ 772308 w 846158"/>
                <a:gd name="connsiteY25" fmla="*/ 245269 h 357181"/>
                <a:gd name="connsiteX26" fmla="*/ 777071 w 846158"/>
                <a:gd name="connsiteY26" fmla="*/ 238125 h 357181"/>
                <a:gd name="connsiteX27" fmla="*/ 781833 w 846158"/>
                <a:gd name="connsiteY27" fmla="*/ 230981 h 357181"/>
                <a:gd name="connsiteX28" fmla="*/ 788977 w 846158"/>
                <a:gd name="connsiteY28" fmla="*/ 226219 h 357181"/>
                <a:gd name="connsiteX29" fmla="*/ 793740 w 846158"/>
                <a:gd name="connsiteY29" fmla="*/ 219075 h 357181"/>
                <a:gd name="connsiteX30" fmla="*/ 800883 w 846158"/>
                <a:gd name="connsiteY30" fmla="*/ 216694 h 357181"/>
                <a:gd name="connsiteX31" fmla="*/ 831840 w 846158"/>
                <a:gd name="connsiteY31" fmla="*/ 209550 h 357181"/>
                <a:gd name="connsiteX32" fmla="*/ 842795 w 846158"/>
                <a:gd name="connsiteY32" fmla="*/ 200341 h 357181"/>
                <a:gd name="connsiteX33" fmla="*/ 846127 w 846158"/>
                <a:gd name="connsiteY33" fmla="*/ 157163 h 357181"/>
                <a:gd name="connsiteX34" fmla="*/ 843746 w 846158"/>
                <a:gd name="connsiteY34" fmla="*/ 76118 h 357181"/>
                <a:gd name="connsiteX35" fmla="*/ 781833 w 846158"/>
                <a:gd name="connsiteY35" fmla="*/ 59531 h 357181"/>
                <a:gd name="connsiteX36" fmla="*/ 772308 w 846158"/>
                <a:gd name="connsiteY36" fmla="*/ 45244 h 357181"/>
                <a:gd name="connsiteX37" fmla="*/ 734208 w 846158"/>
                <a:gd name="connsiteY37" fmla="*/ 23813 h 357181"/>
                <a:gd name="connsiteX38" fmla="*/ 724683 w 846158"/>
                <a:gd name="connsiteY38" fmla="*/ 21431 h 357181"/>
                <a:gd name="connsiteX39" fmla="*/ 598477 w 846158"/>
                <a:gd name="connsiteY39" fmla="*/ 2381 h 357181"/>
                <a:gd name="connsiteX40" fmla="*/ 569902 w 846158"/>
                <a:gd name="connsiteY40" fmla="*/ 0 h 357181"/>
                <a:gd name="connsiteX41" fmla="*/ 360352 w 846158"/>
                <a:gd name="connsiteY41" fmla="*/ 2381 h 357181"/>
                <a:gd name="connsiteX42" fmla="*/ 329396 w 846158"/>
                <a:gd name="connsiteY42" fmla="*/ 7144 h 357181"/>
                <a:gd name="connsiteX43" fmla="*/ 309314 w 846158"/>
                <a:gd name="connsiteY43" fmla="*/ 9842 h 357181"/>
                <a:gd name="connsiteX44" fmla="*/ 229383 w 846158"/>
                <a:gd name="connsiteY44" fmla="*/ 28575 h 357181"/>
                <a:gd name="connsiteX45" fmla="*/ 207952 w 846158"/>
                <a:gd name="connsiteY45" fmla="*/ 35719 h 357181"/>
                <a:gd name="connsiteX46" fmla="*/ 193665 w 846158"/>
                <a:gd name="connsiteY46" fmla="*/ 40481 h 357181"/>
                <a:gd name="connsiteX47" fmla="*/ 184140 w 846158"/>
                <a:gd name="connsiteY47" fmla="*/ 42863 h 357181"/>
                <a:gd name="connsiteX48" fmla="*/ 136515 w 846158"/>
                <a:gd name="connsiteY48" fmla="*/ 61913 h 357181"/>
                <a:gd name="connsiteX49" fmla="*/ 110321 w 846158"/>
                <a:gd name="connsiteY49" fmla="*/ 69056 h 357181"/>
                <a:gd name="connsiteX50" fmla="*/ 79365 w 846158"/>
                <a:gd name="connsiteY50" fmla="*/ 80963 h 357181"/>
                <a:gd name="connsiteX51" fmla="*/ 67458 w 846158"/>
                <a:gd name="connsiteY51" fmla="*/ 85725 h 357181"/>
                <a:gd name="connsiteX52" fmla="*/ 53171 w 846158"/>
                <a:gd name="connsiteY52" fmla="*/ 90488 h 357181"/>
                <a:gd name="connsiteX53" fmla="*/ 7927 w 846158"/>
                <a:gd name="connsiteY53" fmla="*/ 92869 h 357181"/>
                <a:gd name="connsiteX54" fmla="*/ 3083 w 846158"/>
                <a:gd name="connsiteY54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67458 w 846158"/>
                <a:gd name="connsiteY3" fmla="*/ 180975 h 357181"/>
                <a:gd name="connsiteX4" fmla="*/ 86508 w 846158"/>
                <a:gd name="connsiteY4" fmla="*/ 245269 h 357181"/>
                <a:gd name="connsiteX5" fmla="*/ 124608 w 846158"/>
                <a:gd name="connsiteY5" fmla="*/ 288131 h 357181"/>
                <a:gd name="connsiteX6" fmla="*/ 169852 w 846158"/>
                <a:gd name="connsiteY6" fmla="*/ 323850 h 357181"/>
                <a:gd name="connsiteX7" fmla="*/ 176996 w 846158"/>
                <a:gd name="connsiteY7" fmla="*/ 328613 h 357181"/>
                <a:gd name="connsiteX8" fmla="*/ 246052 w 846158"/>
                <a:gd name="connsiteY8" fmla="*/ 345281 h 357181"/>
                <a:gd name="connsiteX9" fmla="*/ 260340 w 846158"/>
                <a:gd name="connsiteY9" fmla="*/ 347663 h 357181"/>
                <a:gd name="connsiteX10" fmla="*/ 342651 w 846158"/>
                <a:gd name="connsiteY10" fmla="*/ 356871 h 357181"/>
                <a:gd name="connsiteX11" fmla="*/ 500846 w 846158"/>
                <a:gd name="connsiteY11" fmla="*/ 354806 h 357181"/>
                <a:gd name="connsiteX12" fmla="*/ 545058 w 846158"/>
                <a:gd name="connsiteY12" fmla="*/ 350759 h 357181"/>
                <a:gd name="connsiteX13" fmla="*/ 586571 w 846158"/>
                <a:gd name="connsiteY13" fmla="*/ 345281 h 357181"/>
                <a:gd name="connsiteX14" fmla="*/ 622290 w 846158"/>
                <a:gd name="connsiteY14" fmla="*/ 338138 h 357181"/>
                <a:gd name="connsiteX15" fmla="*/ 636577 w 846158"/>
                <a:gd name="connsiteY15" fmla="*/ 333375 h 357181"/>
                <a:gd name="connsiteX16" fmla="*/ 643721 w 846158"/>
                <a:gd name="connsiteY16" fmla="*/ 330994 h 357181"/>
                <a:gd name="connsiteX17" fmla="*/ 669915 w 846158"/>
                <a:gd name="connsiteY17" fmla="*/ 321469 h 357181"/>
                <a:gd name="connsiteX18" fmla="*/ 684202 w 846158"/>
                <a:gd name="connsiteY18" fmla="*/ 316706 h 357181"/>
                <a:gd name="connsiteX19" fmla="*/ 715158 w 846158"/>
                <a:gd name="connsiteY19" fmla="*/ 307181 h 357181"/>
                <a:gd name="connsiteX20" fmla="*/ 722302 w 846158"/>
                <a:gd name="connsiteY20" fmla="*/ 302419 h 357181"/>
                <a:gd name="connsiteX21" fmla="*/ 729446 w 846158"/>
                <a:gd name="connsiteY21" fmla="*/ 300038 h 357181"/>
                <a:gd name="connsiteX22" fmla="*/ 750877 w 846158"/>
                <a:gd name="connsiteY22" fmla="*/ 283369 h 357181"/>
                <a:gd name="connsiteX23" fmla="*/ 758021 w 846158"/>
                <a:gd name="connsiteY23" fmla="*/ 273844 h 357181"/>
                <a:gd name="connsiteX24" fmla="*/ 772308 w 846158"/>
                <a:gd name="connsiteY24" fmla="*/ 245269 h 357181"/>
                <a:gd name="connsiteX25" fmla="*/ 777071 w 846158"/>
                <a:gd name="connsiteY25" fmla="*/ 238125 h 357181"/>
                <a:gd name="connsiteX26" fmla="*/ 781833 w 846158"/>
                <a:gd name="connsiteY26" fmla="*/ 230981 h 357181"/>
                <a:gd name="connsiteX27" fmla="*/ 788977 w 846158"/>
                <a:gd name="connsiteY27" fmla="*/ 226219 h 357181"/>
                <a:gd name="connsiteX28" fmla="*/ 793740 w 846158"/>
                <a:gd name="connsiteY28" fmla="*/ 219075 h 357181"/>
                <a:gd name="connsiteX29" fmla="*/ 800883 w 846158"/>
                <a:gd name="connsiteY29" fmla="*/ 216694 h 357181"/>
                <a:gd name="connsiteX30" fmla="*/ 831840 w 846158"/>
                <a:gd name="connsiteY30" fmla="*/ 209550 h 357181"/>
                <a:gd name="connsiteX31" fmla="*/ 842795 w 846158"/>
                <a:gd name="connsiteY31" fmla="*/ 200341 h 357181"/>
                <a:gd name="connsiteX32" fmla="*/ 846127 w 846158"/>
                <a:gd name="connsiteY32" fmla="*/ 157163 h 357181"/>
                <a:gd name="connsiteX33" fmla="*/ 843746 w 846158"/>
                <a:gd name="connsiteY33" fmla="*/ 76118 h 357181"/>
                <a:gd name="connsiteX34" fmla="*/ 781833 w 846158"/>
                <a:gd name="connsiteY34" fmla="*/ 59531 h 357181"/>
                <a:gd name="connsiteX35" fmla="*/ 772308 w 846158"/>
                <a:gd name="connsiteY35" fmla="*/ 45244 h 357181"/>
                <a:gd name="connsiteX36" fmla="*/ 734208 w 846158"/>
                <a:gd name="connsiteY36" fmla="*/ 23813 h 357181"/>
                <a:gd name="connsiteX37" fmla="*/ 724683 w 846158"/>
                <a:gd name="connsiteY37" fmla="*/ 21431 h 357181"/>
                <a:gd name="connsiteX38" fmla="*/ 598477 w 846158"/>
                <a:gd name="connsiteY38" fmla="*/ 2381 h 357181"/>
                <a:gd name="connsiteX39" fmla="*/ 569902 w 846158"/>
                <a:gd name="connsiteY39" fmla="*/ 0 h 357181"/>
                <a:gd name="connsiteX40" fmla="*/ 360352 w 846158"/>
                <a:gd name="connsiteY40" fmla="*/ 2381 h 357181"/>
                <a:gd name="connsiteX41" fmla="*/ 329396 w 846158"/>
                <a:gd name="connsiteY41" fmla="*/ 7144 h 357181"/>
                <a:gd name="connsiteX42" fmla="*/ 309314 w 846158"/>
                <a:gd name="connsiteY42" fmla="*/ 9842 h 357181"/>
                <a:gd name="connsiteX43" fmla="*/ 229383 w 846158"/>
                <a:gd name="connsiteY43" fmla="*/ 28575 h 357181"/>
                <a:gd name="connsiteX44" fmla="*/ 207952 w 846158"/>
                <a:gd name="connsiteY44" fmla="*/ 35719 h 357181"/>
                <a:gd name="connsiteX45" fmla="*/ 193665 w 846158"/>
                <a:gd name="connsiteY45" fmla="*/ 40481 h 357181"/>
                <a:gd name="connsiteX46" fmla="*/ 184140 w 846158"/>
                <a:gd name="connsiteY46" fmla="*/ 42863 h 357181"/>
                <a:gd name="connsiteX47" fmla="*/ 136515 w 846158"/>
                <a:gd name="connsiteY47" fmla="*/ 61913 h 357181"/>
                <a:gd name="connsiteX48" fmla="*/ 110321 w 846158"/>
                <a:gd name="connsiteY48" fmla="*/ 69056 h 357181"/>
                <a:gd name="connsiteX49" fmla="*/ 79365 w 846158"/>
                <a:gd name="connsiteY49" fmla="*/ 80963 h 357181"/>
                <a:gd name="connsiteX50" fmla="*/ 67458 w 846158"/>
                <a:gd name="connsiteY50" fmla="*/ 85725 h 357181"/>
                <a:gd name="connsiteX51" fmla="*/ 53171 w 846158"/>
                <a:gd name="connsiteY51" fmla="*/ 90488 h 357181"/>
                <a:gd name="connsiteX52" fmla="*/ 7927 w 846158"/>
                <a:gd name="connsiteY52" fmla="*/ 92869 h 357181"/>
                <a:gd name="connsiteX53" fmla="*/ 3083 w 846158"/>
                <a:gd name="connsiteY53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67458 w 846158"/>
                <a:gd name="connsiteY3" fmla="*/ 180975 h 357181"/>
                <a:gd name="connsiteX4" fmla="*/ 86508 w 846158"/>
                <a:gd name="connsiteY4" fmla="*/ 245269 h 357181"/>
                <a:gd name="connsiteX5" fmla="*/ 124608 w 846158"/>
                <a:gd name="connsiteY5" fmla="*/ 288131 h 357181"/>
                <a:gd name="connsiteX6" fmla="*/ 176996 w 846158"/>
                <a:gd name="connsiteY6" fmla="*/ 328613 h 357181"/>
                <a:gd name="connsiteX7" fmla="*/ 246052 w 846158"/>
                <a:gd name="connsiteY7" fmla="*/ 345281 h 357181"/>
                <a:gd name="connsiteX8" fmla="*/ 260340 w 846158"/>
                <a:gd name="connsiteY8" fmla="*/ 347663 h 357181"/>
                <a:gd name="connsiteX9" fmla="*/ 342651 w 846158"/>
                <a:gd name="connsiteY9" fmla="*/ 356871 h 357181"/>
                <a:gd name="connsiteX10" fmla="*/ 500846 w 846158"/>
                <a:gd name="connsiteY10" fmla="*/ 354806 h 357181"/>
                <a:gd name="connsiteX11" fmla="*/ 545058 w 846158"/>
                <a:gd name="connsiteY11" fmla="*/ 350759 h 357181"/>
                <a:gd name="connsiteX12" fmla="*/ 586571 w 846158"/>
                <a:gd name="connsiteY12" fmla="*/ 345281 h 357181"/>
                <a:gd name="connsiteX13" fmla="*/ 622290 w 846158"/>
                <a:gd name="connsiteY13" fmla="*/ 338138 h 357181"/>
                <a:gd name="connsiteX14" fmla="*/ 636577 w 846158"/>
                <a:gd name="connsiteY14" fmla="*/ 333375 h 357181"/>
                <a:gd name="connsiteX15" fmla="*/ 643721 w 846158"/>
                <a:gd name="connsiteY15" fmla="*/ 330994 h 357181"/>
                <a:gd name="connsiteX16" fmla="*/ 669915 w 846158"/>
                <a:gd name="connsiteY16" fmla="*/ 321469 h 357181"/>
                <a:gd name="connsiteX17" fmla="*/ 684202 w 846158"/>
                <a:gd name="connsiteY17" fmla="*/ 316706 h 357181"/>
                <a:gd name="connsiteX18" fmla="*/ 715158 w 846158"/>
                <a:gd name="connsiteY18" fmla="*/ 307181 h 357181"/>
                <a:gd name="connsiteX19" fmla="*/ 722302 w 846158"/>
                <a:gd name="connsiteY19" fmla="*/ 302419 h 357181"/>
                <a:gd name="connsiteX20" fmla="*/ 729446 w 846158"/>
                <a:gd name="connsiteY20" fmla="*/ 300038 h 357181"/>
                <a:gd name="connsiteX21" fmla="*/ 750877 w 846158"/>
                <a:gd name="connsiteY21" fmla="*/ 283369 h 357181"/>
                <a:gd name="connsiteX22" fmla="*/ 758021 w 846158"/>
                <a:gd name="connsiteY22" fmla="*/ 273844 h 357181"/>
                <a:gd name="connsiteX23" fmla="*/ 772308 w 846158"/>
                <a:gd name="connsiteY23" fmla="*/ 245269 h 357181"/>
                <a:gd name="connsiteX24" fmla="*/ 777071 w 846158"/>
                <a:gd name="connsiteY24" fmla="*/ 238125 h 357181"/>
                <a:gd name="connsiteX25" fmla="*/ 781833 w 846158"/>
                <a:gd name="connsiteY25" fmla="*/ 230981 h 357181"/>
                <a:gd name="connsiteX26" fmla="*/ 788977 w 846158"/>
                <a:gd name="connsiteY26" fmla="*/ 226219 h 357181"/>
                <a:gd name="connsiteX27" fmla="*/ 793740 w 846158"/>
                <a:gd name="connsiteY27" fmla="*/ 219075 h 357181"/>
                <a:gd name="connsiteX28" fmla="*/ 800883 w 846158"/>
                <a:gd name="connsiteY28" fmla="*/ 216694 h 357181"/>
                <a:gd name="connsiteX29" fmla="*/ 831840 w 846158"/>
                <a:gd name="connsiteY29" fmla="*/ 209550 h 357181"/>
                <a:gd name="connsiteX30" fmla="*/ 842795 w 846158"/>
                <a:gd name="connsiteY30" fmla="*/ 200341 h 357181"/>
                <a:gd name="connsiteX31" fmla="*/ 846127 w 846158"/>
                <a:gd name="connsiteY31" fmla="*/ 157163 h 357181"/>
                <a:gd name="connsiteX32" fmla="*/ 843746 w 846158"/>
                <a:gd name="connsiteY32" fmla="*/ 76118 h 357181"/>
                <a:gd name="connsiteX33" fmla="*/ 781833 w 846158"/>
                <a:gd name="connsiteY33" fmla="*/ 59531 h 357181"/>
                <a:gd name="connsiteX34" fmla="*/ 772308 w 846158"/>
                <a:gd name="connsiteY34" fmla="*/ 45244 h 357181"/>
                <a:gd name="connsiteX35" fmla="*/ 734208 w 846158"/>
                <a:gd name="connsiteY35" fmla="*/ 23813 h 357181"/>
                <a:gd name="connsiteX36" fmla="*/ 724683 w 846158"/>
                <a:gd name="connsiteY36" fmla="*/ 21431 h 357181"/>
                <a:gd name="connsiteX37" fmla="*/ 598477 w 846158"/>
                <a:gd name="connsiteY37" fmla="*/ 2381 h 357181"/>
                <a:gd name="connsiteX38" fmla="*/ 569902 w 846158"/>
                <a:gd name="connsiteY38" fmla="*/ 0 h 357181"/>
                <a:gd name="connsiteX39" fmla="*/ 360352 w 846158"/>
                <a:gd name="connsiteY39" fmla="*/ 2381 h 357181"/>
                <a:gd name="connsiteX40" fmla="*/ 329396 w 846158"/>
                <a:gd name="connsiteY40" fmla="*/ 7144 h 357181"/>
                <a:gd name="connsiteX41" fmla="*/ 309314 w 846158"/>
                <a:gd name="connsiteY41" fmla="*/ 9842 h 357181"/>
                <a:gd name="connsiteX42" fmla="*/ 229383 w 846158"/>
                <a:gd name="connsiteY42" fmla="*/ 28575 h 357181"/>
                <a:gd name="connsiteX43" fmla="*/ 207952 w 846158"/>
                <a:gd name="connsiteY43" fmla="*/ 35719 h 357181"/>
                <a:gd name="connsiteX44" fmla="*/ 193665 w 846158"/>
                <a:gd name="connsiteY44" fmla="*/ 40481 h 357181"/>
                <a:gd name="connsiteX45" fmla="*/ 184140 w 846158"/>
                <a:gd name="connsiteY45" fmla="*/ 42863 h 357181"/>
                <a:gd name="connsiteX46" fmla="*/ 136515 w 846158"/>
                <a:gd name="connsiteY46" fmla="*/ 61913 h 357181"/>
                <a:gd name="connsiteX47" fmla="*/ 110321 w 846158"/>
                <a:gd name="connsiteY47" fmla="*/ 69056 h 357181"/>
                <a:gd name="connsiteX48" fmla="*/ 79365 w 846158"/>
                <a:gd name="connsiteY48" fmla="*/ 80963 h 357181"/>
                <a:gd name="connsiteX49" fmla="*/ 67458 w 846158"/>
                <a:gd name="connsiteY49" fmla="*/ 85725 h 357181"/>
                <a:gd name="connsiteX50" fmla="*/ 53171 w 846158"/>
                <a:gd name="connsiteY50" fmla="*/ 90488 h 357181"/>
                <a:gd name="connsiteX51" fmla="*/ 7927 w 846158"/>
                <a:gd name="connsiteY51" fmla="*/ 92869 h 357181"/>
                <a:gd name="connsiteX52" fmla="*/ 3083 w 846158"/>
                <a:gd name="connsiteY52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67458 w 846158"/>
                <a:gd name="connsiteY3" fmla="*/ 180975 h 357181"/>
                <a:gd name="connsiteX4" fmla="*/ 86508 w 846158"/>
                <a:gd name="connsiteY4" fmla="*/ 245269 h 357181"/>
                <a:gd name="connsiteX5" fmla="*/ 124608 w 846158"/>
                <a:gd name="connsiteY5" fmla="*/ 288131 h 357181"/>
                <a:gd name="connsiteX6" fmla="*/ 181125 w 846158"/>
                <a:gd name="connsiteY6" fmla="*/ 327581 h 357181"/>
                <a:gd name="connsiteX7" fmla="*/ 246052 w 846158"/>
                <a:gd name="connsiteY7" fmla="*/ 345281 h 357181"/>
                <a:gd name="connsiteX8" fmla="*/ 260340 w 846158"/>
                <a:gd name="connsiteY8" fmla="*/ 347663 h 357181"/>
                <a:gd name="connsiteX9" fmla="*/ 342651 w 846158"/>
                <a:gd name="connsiteY9" fmla="*/ 356871 h 357181"/>
                <a:gd name="connsiteX10" fmla="*/ 500846 w 846158"/>
                <a:gd name="connsiteY10" fmla="*/ 354806 h 357181"/>
                <a:gd name="connsiteX11" fmla="*/ 545058 w 846158"/>
                <a:gd name="connsiteY11" fmla="*/ 350759 h 357181"/>
                <a:gd name="connsiteX12" fmla="*/ 586571 w 846158"/>
                <a:gd name="connsiteY12" fmla="*/ 345281 h 357181"/>
                <a:gd name="connsiteX13" fmla="*/ 622290 w 846158"/>
                <a:gd name="connsiteY13" fmla="*/ 338138 h 357181"/>
                <a:gd name="connsiteX14" fmla="*/ 636577 w 846158"/>
                <a:gd name="connsiteY14" fmla="*/ 333375 h 357181"/>
                <a:gd name="connsiteX15" fmla="*/ 643721 w 846158"/>
                <a:gd name="connsiteY15" fmla="*/ 330994 h 357181"/>
                <a:gd name="connsiteX16" fmla="*/ 669915 w 846158"/>
                <a:gd name="connsiteY16" fmla="*/ 321469 h 357181"/>
                <a:gd name="connsiteX17" fmla="*/ 684202 w 846158"/>
                <a:gd name="connsiteY17" fmla="*/ 316706 h 357181"/>
                <a:gd name="connsiteX18" fmla="*/ 715158 w 846158"/>
                <a:gd name="connsiteY18" fmla="*/ 307181 h 357181"/>
                <a:gd name="connsiteX19" fmla="*/ 722302 w 846158"/>
                <a:gd name="connsiteY19" fmla="*/ 302419 h 357181"/>
                <a:gd name="connsiteX20" fmla="*/ 729446 w 846158"/>
                <a:gd name="connsiteY20" fmla="*/ 300038 h 357181"/>
                <a:gd name="connsiteX21" fmla="*/ 750877 w 846158"/>
                <a:gd name="connsiteY21" fmla="*/ 283369 h 357181"/>
                <a:gd name="connsiteX22" fmla="*/ 758021 w 846158"/>
                <a:gd name="connsiteY22" fmla="*/ 273844 h 357181"/>
                <a:gd name="connsiteX23" fmla="*/ 772308 w 846158"/>
                <a:gd name="connsiteY23" fmla="*/ 245269 h 357181"/>
                <a:gd name="connsiteX24" fmla="*/ 777071 w 846158"/>
                <a:gd name="connsiteY24" fmla="*/ 238125 h 357181"/>
                <a:gd name="connsiteX25" fmla="*/ 781833 w 846158"/>
                <a:gd name="connsiteY25" fmla="*/ 230981 h 357181"/>
                <a:gd name="connsiteX26" fmla="*/ 788977 w 846158"/>
                <a:gd name="connsiteY26" fmla="*/ 226219 h 357181"/>
                <a:gd name="connsiteX27" fmla="*/ 793740 w 846158"/>
                <a:gd name="connsiteY27" fmla="*/ 219075 h 357181"/>
                <a:gd name="connsiteX28" fmla="*/ 800883 w 846158"/>
                <a:gd name="connsiteY28" fmla="*/ 216694 h 357181"/>
                <a:gd name="connsiteX29" fmla="*/ 831840 w 846158"/>
                <a:gd name="connsiteY29" fmla="*/ 209550 h 357181"/>
                <a:gd name="connsiteX30" fmla="*/ 842795 w 846158"/>
                <a:gd name="connsiteY30" fmla="*/ 200341 h 357181"/>
                <a:gd name="connsiteX31" fmla="*/ 846127 w 846158"/>
                <a:gd name="connsiteY31" fmla="*/ 157163 h 357181"/>
                <a:gd name="connsiteX32" fmla="*/ 843746 w 846158"/>
                <a:gd name="connsiteY32" fmla="*/ 76118 h 357181"/>
                <a:gd name="connsiteX33" fmla="*/ 781833 w 846158"/>
                <a:gd name="connsiteY33" fmla="*/ 59531 h 357181"/>
                <a:gd name="connsiteX34" fmla="*/ 772308 w 846158"/>
                <a:gd name="connsiteY34" fmla="*/ 45244 h 357181"/>
                <a:gd name="connsiteX35" fmla="*/ 734208 w 846158"/>
                <a:gd name="connsiteY35" fmla="*/ 23813 h 357181"/>
                <a:gd name="connsiteX36" fmla="*/ 724683 w 846158"/>
                <a:gd name="connsiteY36" fmla="*/ 21431 h 357181"/>
                <a:gd name="connsiteX37" fmla="*/ 598477 w 846158"/>
                <a:gd name="connsiteY37" fmla="*/ 2381 h 357181"/>
                <a:gd name="connsiteX38" fmla="*/ 569902 w 846158"/>
                <a:gd name="connsiteY38" fmla="*/ 0 h 357181"/>
                <a:gd name="connsiteX39" fmla="*/ 360352 w 846158"/>
                <a:gd name="connsiteY39" fmla="*/ 2381 h 357181"/>
                <a:gd name="connsiteX40" fmla="*/ 329396 w 846158"/>
                <a:gd name="connsiteY40" fmla="*/ 7144 h 357181"/>
                <a:gd name="connsiteX41" fmla="*/ 309314 w 846158"/>
                <a:gd name="connsiteY41" fmla="*/ 9842 h 357181"/>
                <a:gd name="connsiteX42" fmla="*/ 229383 w 846158"/>
                <a:gd name="connsiteY42" fmla="*/ 28575 h 357181"/>
                <a:gd name="connsiteX43" fmla="*/ 207952 w 846158"/>
                <a:gd name="connsiteY43" fmla="*/ 35719 h 357181"/>
                <a:gd name="connsiteX44" fmla="*/ 193665 w 846158"/>
                <a:gd name="connsiteY44" fmla="*/ 40481 h 357181"/>
                <a:gd name="connsiteX45" fmla="*/ 184140 w 846158"/>
                <a:gd name="connsiteY45" fmla="*/ 42863 h 357181"/>
                <a:gd name="connsiteX46" fmla="*/ 136515 w 846158"/>
                <a:gd name="connsiteY46" fmla="*/ 61913 h 357181"/>
                <a:gd name="connsiteX47" fmla="*/ 110321 w 846158"/>
                <a:gd name="connsiteY47" fmla="*/ 69056 h 357181"/>
                <a:gd name="connsiteX48" fmla="*/ 79365 w 846158"/>
                <a:gd name="connsiteY48" fmla="*/ 80963 h 357181"/>
                <a:gd name="connsiteX49" fmla="*/ 67458 w 846158"/>
                <a:gd name="connsiteY49" fmla="*/ 85725 h 357181"/>
                <a:gd name="connsiteX50" fmla="*/ 53171 w 846158"/>
                <a:gd name="connsiteY50" fmla="*/ 90488 h 357181"/>
                <a:gd name="connsiteX51" fmla="*/ 7927 w 846158"/>
                <a:gd name="connsiteY51" fmla="*/ 92869 h 357181"/>
                <a:gd name="connsiteX52" fmla="*/ 3083 w 846158"/>
                <a:gd name="connsiteY52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67458 w 846158"/>
                <a:gd name="connsiteY3" fmla="*/ 180975 h 357181"/>
                <a:gd name="connsiteX4" fmla="*/ 86508 w 846158"/>
                <a:gd name="connsiteY4" fmla="*/ 245269 h 357181"/>
                <a:gd name="connsiteX5" fmla="*/ 124608 w 846158"/>
                <a:gd name="connsiteY5" fmla="*/ 288131 h 357181"/>
                <a:gd name="connsiteX6" fmla="*/ 181125 w 846158"/>
                <a:gd name="connsiteY6" fmla="*/ 327581 h 357181"/>
                <a:gd name="connsiteX7" fmla="*/ 260340 w 846158"/>
                <a:gd name="connsiteY7" fmla="*/ 347663 h 357181"/>
                <a:gd name="connsiteX8" fmla="*/ 342651 w 846158"/>
                <a:gd name="connsiteY8" fmla="*/ 356871 h 357181"/>
                <a:gd name="connsiteX9" fmla="*/ 500846 w 846158"/>
                <a:gd name="connsiteY9" fmla="*/ 354806 h 357181"/>
                <a:gd name="connsiteX10" fmla="*/ 545058 w 846158"/>
                <a:gd name="connsiteY10" fmla="*/ 350759 h 357181"/>
                <a:gd name="connsiteX11" fmla="*/ 586571 w 846158"/>
                <a:gd name="connsiteY11" fmla="*/ 345281 h 357181"/>
                <a:gd name="connsiteX12" fmla="*/ 622290 w 846158"/>
                <a:gd name="connsiteY12" fmla="*/ 338138 h 357181"/>
                <a:gd name="connsiteX13" fmla="*/ 636577 w 846158"/>
                <a:gd name="connsiteY13" fmla="*/ 333375 h 357181"/>
                <a:gd name="connsiteX14" fmla="*/ 643721 w 846158"/>
                <a:gd name="connsiteY14" fmla="*/ 330994 h 357181"/>
                <a:gd name="connsiteX15" fmla="*/ 669915 w 846158"/>
                <a:gd name="connsiteY15" fmla="*/ 321469 h 357181"/>
                <a:gd name="connsiteX16" fmla="*/ 684202 w 846158"/>
                <a:gd name="connsiteY16" fmla="*/ 316706 h 357181"/>
                <a:gd name="connsiteX17" fmla="*/ 715158 w 846158"/>
                <a:gd name="connsiteY17" fmla="*/ 307181 h 357181"/>
                <a:gd name="connsiteX18" fmla="*/ 722302 w 846158"/>
                <a:gd name="connsiteY18" fmla="*/ 302419 h 357181"/>
                <a:gd name="connsiteX19" fmla="*/ 729446 w 846158"/>
                <a:gd name="connsiteY19" fmla="*/ 300038 h 357181"/>
                <a:gd name="connsiteX20" fmla="*/ 750877 w 846158"/>
                <a:gd name="connsiteY20" fmla="*/ 283369 h 357181"/>
                <a:gd name="connsiteX21" fmla="*/ 758021 w 846158"/>
                <a:gd name="connsiteY21" fmla="*/ 273844 h 357181"/>
                <a:gd name="connsiteX22" fmla="*/ 772308 w 846158"/>
                <a:gd name="connsiteY22" fmla="*/ 245269 h 357181"/>
                <a:gd name="connsiteX23" fmla="*/ 777071 w 846158"/>
                <a:gd name="connsiteY23" fmla="*/ 238125 h 357181"/>
                <a:gd name="connsiteX24" fmla="*/ 781833 w 846158"/>
                <a:gd name="connsiteY24" fmla="*/ 230981 h 357181"/>
                <a:gd name="connsiteX25" fmla="*/ 788977 w 846158"/>
                <a:gd name="connsiteY25" fmla="*/ 226219 h 357181"/>
                <a:gd name="connsiteX26" fmla="*/ 793740 w 846158"/>
                <a:gd name="connsiteY26" fmla="*/ 219075 h 357181"/>
                <a:gd name="connsiteX27" fmla="*/ 800883 w 846158"/>
                <a:gd name="connsiteY27" fmla="*/ 216694 h 357181"/>
                <a:gd name="connsiteX28" fmla="*/ 831840 w 846158"/>
                <a:gd name="connsiteY28" fmla="*/ 209550 h 357181"/>
                <a:gd name="connsiteX29" fmla="*/ 842795 w 846158"/>
                <a:gd name="connsiteY29" fmla="*/ 200341 h 357181"/>
                <a:gd name="connsiteX30" fmla="*/ 846127 w 846158"/>
                <a:gd name="connsiteY30" fmla="*/ 157163 h 357181"/>
                <a:gd name="connsiteX31" fmla="*/ 843746 w 846158"/>
                <a:gd name="connsiteY31" fmla="*/ 76118 h 357181"/>
                <a:gd name="connsiteX32" fmla="*/ 781833 w 846158"/>
                <a:gd name="connsiteY32" fmla="*/ 59531 h 357181"/>
                <a:gd name="connsiteX33" fmla="*/ 772308 w 846158"/>
                <a:gd name="connsiteY33" fmla="*/ 45244 h 357181"/>
                <a:gd name="connsiteX34" fmla="*/ 734208 w 846158"/>
                <a:gd name="connsiteY34" fmla="*/ 23813 h 357181"/>
                <a:gd name="connsiteX35" fmla="*/ 724683 w 846158"/>
                <a:gd name="connsiteY35" fmla="*/ 21431 h 357181"/>
                <a:gd name="connsiteX36" fmla="*/ 598477 w 846158"/>
                <a:gd name="connsiteY36" fmla="*/ 2381 h 357181"/>
                <a:gd name="connsiteX37" fmla="*/ 569902 w 846158"/>
                <a:gd name="connsiteY37" fmla="*/ 0 h 357181"/>
                <a:gd name="connsiteX38" fmla="*/ 360352 w 846158"/>
                <a:gd name="connsiteY38" fmla="*/ 2381 h 357181"/>
                <a:gd name="connsiteX39" fmla="*/ 329396 w 846158"/>
                <a:gd name="connsiteY39" fmla="*/ 7144 h 357181"/>
                <a:gd name="connsiteX40" fmla="*/ 309314 w 846158"/>
                <a:gd name="connsiteY40" fmla="*/ 9842 h 357181"/>
                <a:gd name="connsiteX41" fmla="*/ 229383 w 846158"/>
                <a:gd name="connsiteY41" fmla="*/ 28575 h 357181"/>
                <a:gd name="connsiteX42" fmla="*/ 207952 w 846158"/>
                <a:gd name="connsiteY42" fmla="*/ 35719 h 357181"/>
                <a:gd name="connsiteX43" fmla="*/ 193665 w 846158"/>
                <a:gd name="connsiteY43" fmla="*/ 40481 h 357181"/>
                <a:gd name="connsiteX44" fmla="*/ 184140 w 846158"/>
                <a:gd name="connsiteY44" fmla="*/ 42863 h 357181"/>
                <a:gd name="connsiteX45" fmla="*/ 136515 w 846158"/>
                <a:gd name="connsiteY45" fmla="*/ 61913 h 357181"/>
                <a:gd name="connsiteX46" fmla="*/ 110321 w 846158"/>
                <a:gd name="connsiteY46" fmla="*/ 69056 h 357181"/>
                <a:gd name="connsiteX47" fmla="*/ 79365 w 846158"/>
                <a:gd name="connsiteY47" fmla="*/ 80963 h 357181"/>
                <a:gd name="connsiteX48" fmla="*/ 67458 w 846158"/>
                <a:gd name="connsiteY48" fmla="*/ 85725 h 357181"/>
                <a:gd name="connsiteX49" fmla="*/ 53171 w 846158"/>
                <a:gd name="connsiteY49" fmla="*/ 90488 h 357181"/>
                <a:gd name="connsiteX50" fmla="*/ 7927 w 846158"/>
                <a:gd name="connsiteY50" fmla="*/ 92869 h 357181"/>
                <a:gd name="connsiteX51" fmla="*/ 3083 w 846158"/>
                <a:gd name="connsiteY51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67458 w 846158"/>
                <a:gd name="connsiteY3" fmla="*/ 180975 h 357181"/>
                <a:gd name="connsiteX4" fmla="*/ 86508 w 846158"/>
                <a:gd name="connsiteY4" fmla="*/ 245269 h 357181"/>
                <a:gd name="connsiteX5" fmla="*/ 124608 w 846158"/>
                <a:gd name="connsiteY5" fmla="*/ 288131 h 357181"/>
                <a:gd name="connsiteX6" fmla="*/ 184222 w 846158"/>
                <a:gd name="connsiteY6" fmla="*/ 326549 h 357181"/>
                <a:gd name="connsiteX7" fmla="*/ 260340 w 846158"/>
                <a:gd name="connsiteY7" fmla="*/ 347663 h 357181"/>
                <a:gd name="connsiteX8" fmla="*/ 342651 w 846158"/>
                <a:gd name="connsiteY8" fmla="*/ 356871 h 357181"/>
                <a:gd name="connsiteX9" fmla="*/ 500846 w 846158"/>
                <a:gd name="connsiteY9" fmla="*/ 354806 h 357181"/>
                <a:gd name="connsiteX10" fmla="*/ 545058 w 846158"/>
                <a:gd name="connsiteY10" fmla="*/ 350759 h 357181"/>
                <a:gd name="connsiteX11" fmla="*/ 586571 w 846158"/>
                <a:gd name="connsiteY11" fmla="*/ 345281 h 357181"/>
                <a:gd name="connsiteX12" fmla="*/ 622290 w 846158"/>
                <a:gd name="connsiteY12" fmla="*/ 338138 h 357181"/>
                <a:gd name="connsiteX13" fmla="*/ 636577 w 846158"/>
                <a:gd name="connsiteY13" fmla="*/ 333375 h 357181"/>
                <a:gd name="connsiteX14" fmla="*/ 643721 w 846158"/>
                <a:gd name="connsiteY14" fmla="*/ 330994 h 357181"/>
                <a:gd name="connsiteX15" fmla="*/ 669915 w 846158"/>
                <a:gd name="connsiteY15" fmla="*/ 321469 h 357181"/>
                <a:gd name="connsiteX16" fmla="*/ 684202 w 846158"/>
                <a:gd name="connsiteY16" fmla="*/ 316706 h 357181"/>
                <a:gd name="connsiteX17" fmla="*/ 715158 w 846158"/>
                <a:gd name="connsiteY17" fmla="*/ 307181 h 357181"/>
                <a:gd name="connsiteX18" fmla="*/ 722302 w 846158"/>
                <a:gd name="connsiteY18" fmla="*/ 302419 h 357181"/>
                <a:gd name="connsiteX19" fmla="*/ 729446 w 846158"/>
                <a:gd name="connsiteY19" fmla="*/ 300038 h 357181"/>
                <a:gd name="connsiteX20" fmla="*/ 750877 w 846158"/>
                <a:gd name="connsiteY20" fmla="*/ 283369 h 357181"/>
                <a:gd name="connsiteX21" fmla="*/ 758021 w 846158"/>
                <a:gd name="connsiteY21" fmla="*/ 273844 h 357181"/>
                <a:gd name="connsiteX22" fmla="*/ 772308 w 846158"/>
                <a:gd name="connsiteY22" fmla="*/ 245269 h 357181"/>
                <a:gd name="connsiteX23" fmla="*/ 777071 w 846158"/>
                <a:gd name="connsiteY23" fmla="*/ 238125 h 357181"/>
                <a:gd name="connsiteX24" fmla="*/ 781833 w 846158"/>
                <a:gd name="connsiteY24" fmla="*/ 230981 h 357181"/>
                <a:gd name="connsiteX25" fmla="*/ 788977 w 846158"/>
                <a:gd name="connsiteY25" fmla="*/ 226219 h 357181"/>
                <a:gd name="connsiteX26" fmla="*/ 793740 w 846158"/>
                <a:gd name="connsiteY26" fmla="*/ 219075 h 357181"/>
                <a:gd name="connsiteX27" fmla="*/ 800883 w 846158"/>
                <a:gd name="connsiteY27" fmla="*/ 216694 h 357181"/>
                <a:gd name="connsiteX28" fmla="*/ 831840 w 846158"/>
                <a:gd name="connsiteY28" fmla="*/ 209550 h 357181"/>
                <a:gd name="connsiteX29" fmla="*/ 842795 w 846158"/>
                <a:gd name="connsiteY29" fmla="*/ 200341 h 357181"/>
                <a:gd name="connsiteX30" fmla="*/ 846127 w 846158"/>
                <a:gd name="connsiteY30" fmla="*/ 157163 h 357181"/>
                <a:gd name="connsiteX31" fmla="*/ 843746 w 846158"/>
                <a:gd name="connsiteY31" fmla="*/ 76118 h 357181"/>
                <a:gd name="connsiteX32" fmla="*/ 781833 w 846158"/>
                <a:gd name="connsiteY32" fmla="*/ 59531 h 357181"/>
                <a:gd name="connsiteX33" fmla="*/ 772308 w 846158"/>
                <a:gd name="connsiteY33" fmla="*/ 45244 h 357181"/>
                <a:gd name="connsiteX34" fmla="*/ 734208 w 846158"/>
                <a:gd name="connsiteY34" fmla="*/ 23813 h 357181"/>
                <a:gd name="connsiteX35" fmla="*/ 724683 w 846158"/>
                <a:gd name="connsiteY35" fmla="*/ 21431 h 357181"/>
                <a:gd name="connsiteX36" fmla="*/ 598477 w 846158"/>
                <a:gd name="connsiteY36" fmla="*/ 2381 h 357181"/>
                <a:gd name="connsiteX37" fmla="*/ 569902 w 846158"/>
                <a:gd name="connsiteY37" fmla="*/ 0 h 357181"/>
                <a:gd name="connsiteX38" fmla="*/ 360352 w 846158"/>
                <a:gd name="connsiteY38" fmla="*/ 2381 h 357181"/>
                <a:gd name="connsiteX39" fmla="*/ 329396 w 846158"/>
                <a:gd name="connsiteY39" fmla="*/ 7144 h 357181"/>
                <a:gd name="connsiteX40" fmla="*/ 309314 w 846158"/>
                <a:gd name="connsiteY40" fmla="*/ 9842 h 357181"/>
                <a:gd name="connsiteX41" fmla="*/ 229383 w 846158"/>
                <a:gd name="connsiteY41" fmla="*/ 28575 h 357181"/>
                <a:gd name="connsiteX42" fmla="*/ 207952 w 846158"/>
                <a:gd name="connsiteY42" fmla="*/ 35719 h 357181"/>
                <a:gd name="connsiteX43" fmla="*/ 193665 w 846158"/>
                <a:gd name="connsiteY43" fmla="*/ 40481 h 357181"/>
                <a:gd name="connsiteX44" fmla="*/ 184140 w 846158"/>
                <a:gd name="connsiteY44" fmla="*/ 42863 h 357181"/>
                <a:gd name="connsiteX45" fmla="*/ 136515 w 846158"/>
                <a:gd name="connsiteY45" fmla="*/ 61913 h 357181"/>
                <a:gd name="connsiteX46" fmla="*/ 110321 w 846158"/>
                <a:gd name="connsiteY46" fmla="*/ 69056 h 357181"/>
                <a:gd name="connsiteX47" fmla="*/ 79365 w 846158"/>
                <a:gd name="connsiteY47" fmla="*/ 80963 h 357181"/>
                <a:gd name="connsiteX48" fmla="*/ 67458 w 846158"/>
                <a:gd name="connsiteY48" fmla="*/ 85725 h 357181"/>
                <a:gd name="connsiteX49" fmla="*/ 53171 w 846158"/>
                <a:gd name="connsiteY49" fmla="*/ 90488 h 357181"/>
                <a:gd name="connsiteX50" fmla="*/ 7927 w 846158"/>
                <a:gd name="connsiteY50" fmla="*/ 92869 h 357181"/>
                <a:gd name="connsiteX51" fmla="*/ 3083 w 846158"/>
                <a:gd name="connsiteY51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67458 w 846158"/>
                <a:gd name="connsiteY3" fmla="*/ 180975 h 357181"/>
                <a:gd name="connsiteX4" fmla="*/ 86508 w 846158"/>
                <a:gd name="connsiteY4" fmla="*/ 245269 h 357181"/>
                <a:gd name="connsiteX5" fmla="*/ 124608 w 846158"/>
                <a:gd name="connsiteY5" fmla="*/ 288131 h 357181"/>
                <a:gd name="connsiteX6" fmla="*/ 184222 w 846158"/>
                <a:gd name="connsiteY6" fmla="*/ 326549 h 357181"/>
                <a:gd name="connsiteX7" fmla="*/ 260340 w 846158"/>
                <a:gd name="connsiteY7" fmla="*/ 347663 h 357181"/>
                <a:gd name="connsiteX8" fmla="*/ 342651 w 846158"/>
                <a:gd name="connsiteY8" fmla="*/ 356871 h 357181"/>
                <a:gd name="connsiteX9" fmla="*/ 500846 w 846158"/>
                <a:gd name="connsiteY9" fmla="*/ 354806 h 357181"/>
                <a:gd name="connsiteX10" fmla="*/ 545058 w 846158"/>
                <a:gd name="connsiteY10" fmla="*/ 350759 h 357181"/>
                <a:gd name="connsiteX11" fmla="*/ 586571 w 846158"/>
                <a:gd name="connsiteY11" fmla="*/ 345281 h 357181"/>
                <a:gd name="connsiteX12" fmla="*/ 622290 w 846158"/>
                <a:gd name="connsiteY12" fmla="*/ 338138 h 357181"/>
                <a:gd name="connsiteX13" fmla="*/ 636577 w 846158"/>
                <a:gd name="connsiteY13" fmla="*/ 333375 h 357181"/>
                <a:gd name="connsiteX14" fmla="*/ 643721 w 846158"/>
                <a:gd name="connsiteY14" fmla="*/ 330994 h 357181"/>
                <a:gd name="connsiteX15" fmla="*/ 669915 w 846158"/>
                <a:gd name="connsiteY15" fmla="*/ 321469 h 357181"/>
                <a:gd name="connsiteX16" fmla="*/ 684202 w 846158"/>
                <a:gd name="connsiteY16" fmla="*/ 316706 h 357181"/>
                <a:gd name="connsiteX17" fmla="*/ 715158 w 846158"/>
                <a:gd name="connsiteY17" fmla="*/ 307181 h 357181"/>
                <a:gd name="connsiteX18" fmla="*/ 729446 w 846158"/>
                <a:gd name="connsiteY18" fmla="*/ 300038 h 357181"/>
                <a:gd name="connsiteX19" fmla="*/ 750877 w 846158"/>
                <a:gd name="connsiteY19" fmla="*/ 283369 h 357181"/>
                <a:gd name="connsiteX20" fmla="*/ 758021 w 846158"/>
                <a:gd name="connsiteY20" fmla="*/ 273844 h 357181"/>
                <a:gd name="connsiteX21" fmla="*/ 772308 w 846158"/>
                <a:gd name="connsiteY21" fmla="*/ 245269 h 357181"/>
                <a:gd name="connsiteX22" fmla="*/ 777071 w 846158"/>
                <a:gd name="connsiteY22" fmla="*/ 238125 h 357181"/>
                <a:gd name="connsiteX23" fmla="*/ 781833 w 846158"/>
                <a:gd name="connsiteY23" fmla="*/ 230981 h 357181"/>
                <a:gd name="connsiteX24" fmla="*/ 788977 w 846158"/>
                <a:gd name="connsiteY24" fmla="*/ 226219 h 357181"/>
                <a:gd name="connsiteX25" fmla="*/ 793740 w 846158"/>
                <a:gd name="connsiteY25" fmla="*/ 219075 h 357181"/>
                <a:gd name="connsiteX26" fmla="*/ 800883 w 846158"/>
                <a:gd name="connsiteY26" fmla="*/ 216694 h 357181"/>
                <a:gd name="connsiteX27" fmla="*/ 831840 w 846158"/>
                <a:gd name="connsiteY27" fmla="*/ 209550 h 357181"/>
                <a:gd name="connsiteX28" fmla="*/ 842795 w 846158"/>
                <a:gd name="connsiteY28" fmla="*/ 200341 h 357181"/>
                <a:gd name="connsiteX29" fmla="*/ 846127 w 846158"/>
                <a:gd name="connsiteY29" fmla="*/ 157163 h 357181"/>
                <a:gd name="connsiteX30" fmla="*/ 843746 w 846158"/>
                <a:gd name="connsiteY30" fmla="*/ 76118 h 357181"/>
                <a:gd name="connsiteX31" fmla="*/ 781833 w 846158"/>
                <a:gd name="connsiteY31" fmla="*/ 59531 h 357181"/>
                <a:gd name="connsiteX32" fmla="*/ 772308 w 846158"/>
                <a:gd name="connsiteY32" fmla="*/ 45244 h 357181"/>
                <a:gd name="connsiteX33" fmla="*/ 734208 w 846158"/>
                <a:gd name="connsiteY33" fmla="*/ 23813 h 357181"/>
                <a:gd name="connsiteX34" fmla="*/ 724683 w 846158"/>
                <a:gd name="connsiteY34" fmla="*/ 21431 h 357181"/>
                <a:gd name="connsiteX35" fmla="*/ 598477 w 846158"/>
                <a:gd name="connsiteY35" fmla="*/ 2381 h 357181"/>
                <a:gd name="connsiteX36" fmla="*/ 569902 w 846158"/>
                <a:gd name="connsiteY36" fmla="*/ 0 h 357181"/>
                <a:gd name="connsiteX37" fmla="*/ 360352 w 846158"/>
                <a:gd name="connsiteY37" fmla="*/ 2381 h 357181"/>
                <a:gd name="connsiteX38" fmla="*/ 329396 w 846158"/>
                <a:gd name="connsiteY38" fmla="*/ 7144 h 357181"/>
                <a:gd name="connsiteX39" fmla="*/ 309314 w 846158"/>
                <a:gd name="connsiteY39" fmla="*/ 9842 h 357181"/>
                <a:gd name="connsiteX40" fmla="*/ 229383 w 846158"/>
                <a:gd name="connsiteY40" fmla="*/ 28575 h 357181"/>
                <a:gd name="connsiteX41" fmla="*/ 207952 w 846158"/>
                <a:gd name="connsiteY41" fmla="*/ 35719 h 357181"/>
                <a:gd name="connsiteX42" fmla="*/ 193665 w 846158"/>
                <a:gd name="connsiteY42" fmla="*/ 40481 h 357181"/>
                <a:gd name="connsiteX43" fmla="*/ 184140 w 846158"/>
                <a:gd name="connsiteY43" fmla="*/ 42863 h 357181"/>
                <a:gd name="connsiteX44" fmla="*/ 136515 w 846158"/>
                <a:gd name="connsiteY44" fmla="*/ 61913 h 357181"/>
                <a:gd name="connsiteX45" fmla="*/ 110321 w 846158"/>
                <a:gd name="connsiteY45" fmla="*/ 69056 h 357181"/>
                <a:gd name="connsiteX46" fmla="*/ 79365 w 846158"/>
                <a:gd name="connsiteY46" fmla="*/ 80963 h 357181"/>
                <a:gd name="connsiteX47" fmla="*/ 67458 w 846158"/>
                <a:gd name="connsiteY47" fmla="*/ 85725 h 357181"/>
                <a:gd name="connsiteX48" fmla="*/ 53171 w 846158"/>
                <a:gd name="connsiteY48" fmla="*/ 90488 h 357181"/>
                <a:gd name="connsiteX49" fmla="*/ 7927 w 846158"/>
                <a:gd name="connsiteY49" fmla="*/ 92869 h 357181"/>
                <a:gd name="connsiteX50" fmla="*/ 3083 w 846158"/>
                <a:gd name="connsiteY50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67458 w 846158"/>
                <a:gd name="connsiteY3" fmla="*/ 180975 h 357181"/>
                <a:gd name="connsiteX4" fmla="*/ 86508 w 846158"/>
                <a:gd name="connsiteY4" fmla="*/ 245269 h 357181"/>
                <a:gd name="connsiteX5" fmla="*/ 124608 w 846158"/>
                <a:gd name="connsiteY5" fmla="*/ 288131 h 357181"/>
                <a:gd name="connsiteX6" fmla="*/ 184222 w 846158"/>
                <a:gd name="connsiteY6" fmla="*/ 326549 h 357181"/>
                <a:gd name="connsiteX7" fmla="*/ 260340 w 846158"/>
                <a:gd name="connsiteY7" fmla="*/ 347663 h 357181"/>
                <a:gd name="connsiteX8" fmla="*/ 342651 w 846158"/>
                <a:gd name="connsiteY8" fmla="*/ 356871 h 357181"/>
                <a:gd name="connsiteX9" fmla="*/ 500846 w 846158"/>
                <a:gd name="connsiteY9" fmla="*/ 354806 h 357181"/>
                <a:gd name="connsiteX10" fmla="*/ 545058 w 846158"/>
                <a:gd name="connsiteY10" fmla="*/ 350759 h 357181"/>
                <a:gd name="connsiteX11" fmla="*/ 586571 w 846158"/>
                <a:gd name="connsiteY11" fmla="*/ 345281 h 357181"/>
                <a:gd name="connsiteX12" fmla="*/ 622290 w 846158"/>
                <a:gd name="connsiteY12" fmla="*/ 338138 h 357181"/>
                <a:gd name="connsiteX13" fmla="*/ 636577 w 846158"/>
                <a:gd name="connsiteY13" fmla="*/ 333375 h 357181"/>
                <a:gd name="connsiteX14" fmla="*/ 643721 w 846158"/>
                <a:gd name="connsiteY14" fmla="*/ 330994 h 357181"/>
                <a:gd name="connsiteX15" fmla="*/ 669915 w 846158"/>
                <a:gd name="connsiteY15" fmla="*/ 321469 h 357181"/>
                <a:gd name="connsiteX16" fmla="*/ 684202 w 846158"/>
                <a:gd name="connsiteY16" fmla="*/ 316706 h 357181"/>
                <a:gd name="connsiteX17" fmla="*/ 715158 w 846158"/>
                <a:gd name="connsiteY17" fmla="*/ 307181 h 357181"/>
                <a:gd name="connsiteX18" fmla="*/ 729446 w 846158"/>
                <a:gd name="connsiteY18" fmla="*/ 300038 h 357181"/>
                <a:gd name="connsiteX19" fmla="*/ 750877 w 846158"/>
                <a:gd name="connsiteY19" fmla="*/ 283369 h 357181"/>
                <a:gd name="connsiteX20" fmla="*/ 758021 w 846158"/>
                <a:gd name="connsiteY20" fmla="*/ 273844 h 357181"/>
                <a:gd name="connsiteX21" fmla="*/ 777071 w 846158"/>
                <a:gd name="connsiteY21" fmla="*/ 238125 h 357181"/>
                <a:gd name="connsiteX22" fmla="*/ 781833 w 846158"/>
                <a:gd name="connsiteY22" fmla="*/ 230981 h 357181"/>
                <a:gd name="connsiteX23" fmla="*/ 788977 w 846158"/>
                <a:gd name="connsiteY23" fmla="*/ 226219 h 357181"/>
                <a:gd name="connsiteX24" fmla="*/ 793740 w 846158"/>
                <a:gd name="connsiteY24" fmla="*/ 219075 h 357181"/>
                <a:gd name="connsiteX25" fmla="*/ 800883 w 846158"/>
                <a:gd name="connsiteY25" fmla="*/ 216694 h 357181"/>
                <a:gd name="connsiteX26" fmla="*/ 831840 w 846158"/>
                <a:gd name="connsiteY26" fmla="*/ 209550 h 357181"/>
                <a:gd name="connsiteX27" fmla="*/ 842795 w 846158"/>
                <a:gd name="connsiteY27" fmla="*/ 200341 h 357181"/>
                <a:gd name="connsiteX28" fmla="*/ 846127 w 846158"/>
                <a:gd name="connsiteY28" fmla="*/ 157163 h 357181"/>
                <a:gd name="connsiteX29" fmla="*/ 843746 w 846158"/>
                <a:gd name="connsiteY29" fmla="*/ 76118 h 357181"/>
                <a:gd name="connsiteX30" fmla="*/ 781833 w 846158"/>
                <a:gd name="connsiteY30" fmla="*/ 59531 h 357181"/>
                <a:gd name="connsiteX31" fmla="*/ 772308 w 846158"/>
                <a:gd name="connsiteY31" fmla="*/ 45244 h 357181"/>
                <a:gd name="connsiteX32" fmla="*/ 734208 w 846158"/>
                <a:gd name="connsiteY32" fmla="*/ 23813 h 357181"/>
                <a:gd name="connsiteX33" fmla="*/ 724683 w 846158"/>
                <a:gd name="connsiteY33" fmla="*/ 21431 h 357181"/>
                <a:gd name="connsiteX34" fmla="*/ 598477 w 846158"/>
                <a:gd name="connsiteY34" fmla="*/ 2381 h 357181"/>
                <a:gd name="connsiteX35" fmla="*/ 569902 w 846158"/>
                <a:gd name="connsiteY35" fmla="*/ 0 h 357181"/>
                <a:gd name="connsiteX36" fmla="*/ 360352 w 846158"/>
                <a:gd name="connsiteY36" fmla="*/ 2381 h 357181"/>
                <a:gd name="connsiteX37" fmla="*/ 329396 w 846158"/>
                <a:gd name="connsiteY37" fmla="*/ 7144 h 357181"/>
                <a:gd name="connsiteX38" fmla="*/ 309314 w 846158"/>
                <a:gd name="connsiteY38" fmla="*/ 9842 h 357181"/>
                <a:gd name="connsiteX39" fmla="*/ 229383 w 846158"/>
                <a:gd name="connsiteY39" fmla="*/ 28575 h 357181"/>
                <a:gd name="connsiteX40" fmla="*/ 207952 w 846158"/>
                <a:gd name="connsiteY40" fmla="*/ 35719 h 357181"/>
                <a:gd name="connsiteX41" fmla="*/ 193665 w 846158"/>
                <a:gd name="connsiteY41" fmla="*/ 40481 h 357181"/>
                <a:gd name="connsiteX42" fmla="*/ 184140 w 846158"/>
                <a:gd name="connsiteY42" fmla="*/ 42863 h 357181"/>
                <a:gd name="connsiteX43" fmla="*/ 136515 w 846158"/>
                <a:gd name="connsiteY43" fmla="*/ 61913 h 357181"/>
                <a:gd name="connsiteX44" fmla="*/ 110321 w 846158"/>
                <a:gd name="connsiteY44" fmla="*/ 69056 h 357181"/>
                <a:gd name="connsiteX45" fmla="*/ 79365 w 846158"/>
                <a:gd name="connsiteY45" fmla="*/ 80963 h 357181"/>
                <a:gd name="connsiteX46" fmla="*/ 67458 w 846158"/>
                <a:gd name="connsiteY46" fmla="*/ 85725 h 357181"/>
                <a:gd name="connsiteX47" fmla="*/ 53171 w 846158"/>
                <a:gd name="connsiteY47" fmla="*/ 90488 h 357181"/>
                <a:gd name="connsiteX48" fmla="*/ 7927 w 846158"/>
                <a:gd name="connsiteY48" fmla="*/ 92869 h 357181"/>
                <a:gd name="connsiteX49" fmla="*/ 3083 w 846158"/>
                <a:gd name="connsiteY49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67458 w 846158"/>
                <a:gd name="connsiteY3" fmla="*/ 180975 h 357181"/>
                <a:gd name="connsiteX4" fmla="*/ 86508 w 846158"/>
                <a:gd name="connsiteY4" fmla="*/ 245269 h 357181"/>
                <a:gd name="connsiteX5" fmla="*/ 124608 w 846158"/>
                <a:gd name="connsiteY5" fmla="*/ 288131 h 357181"/>
                <a:gd name="connsiteX6" fmla="*/ 184222 w 846158"/>
                <a:gd name="connsiteY6" fmla="*/ 326549 h 357181"/>
                <a:gd name="connsiteX7" fmla="*/ 260340 w 846158"/>
                <a:gd name="connsiteY7" fmla="*/ 347663 h 357181"/>
                <a:gd name="connsiteX8" fmla="*/ 342651 w 846158"/>
                <a:gd name="connsiteY8" fmla="*/ 356871 h 357181"/>
                <a:gd name="connsiteX9" fmla="*/ 500846 w 846158"/>
                <a:gd name="connsiteY9" fmla="*/ 354806 h 357181"/>
                <a:gd name="connsiteX10" fmla="*/ 545058 w 846158"/>
                <a:gd name="connsiteY10" fmla="*/ 350759 h 357181"/>
                <a:gd name="connsiteX11" fmla="*/ 586571 w 846158"/>
                <a:gd name="connsiteY11" fmla="*/ 345281 h 357181"/>
                <a:gd name="connsiteX12" fmla="*/ 622290 w 846158"/>
                <a:gd name="connsiteY12" fmla="*/ 338138 h 357181"/>
                <a:gd name="connsiteX13" fmla="*/ 636577 w 846158"/>
                <a:gd name="connsiteY13" fmla="*/ 333375 h 357181"/>
                <a:gd name="connsiteX14" fmla="*/ 643721 w 846158"/>
                <a:gd name="connsiteY14" fmla="*/ 330994 h 357181"/>
                <a:gd name="connsiteX15" fmla="*/ 669915 w 846158"/>
                <a:gd name="connsiteY15" fmla="*/ 321469 h 357181"/>
                <a:gd name="connsiteX16" fmla="*/ 684202 w 846158"/>
                <a:gd name="connsiteY16" fmla="*/ 316706 h 357181"/>
                <a:gd name="connsiteX17" fmla="*/ 715158 w 846158"/>
                <a:gd name="connsiteY17" fmla="*/ 307181 h 357181"/>
                <a:gd name="connsiteX18" fmla="*/ 729446 w 846158"/>
                <a:gd name="connsiteY18" fmla="*/ 300038 h 357181"/>
                <a:gd name="connsiteX19" fmla="*/ 750877 w 846158"/>
                <a:gd name="connsiteY19" fmla="*/ 283369 h 357181"/>
                <a:gd name="connsiteX20" fmla="*/ 758021 w 846158"/>
                <a:gd name="connsiteY20" fmla="*/ 273844 h 357181"/>
                <a:gd name="connsiteX21" fmla="*/ 777071 w 846158"/>
                <a:gd name="connsiteY21" fmla="*/ 238125 h 357181"/>
                <a:gd name="connsiteX22" fmla="*/ 781833 w 846158"/>
                <a:gd name="connsiteY22" fmla="*/ 230981 h 357181"/>
                <a:gd name="connsiteX23" fmla="*/ 793740 w 846158"/>
                <a:gd name="connsiteY23" fmla="*/ 219075 h 357181"/>
                <a:gd name="connsiteX24" fmla="*/ 800883 w 846158"/>
                <a:gd name="connsiteY24" fmla="*/ 216694 h 357181"/>
                <a:gd name="connsiteX25" fmla="*/ 831840 w 846158"/>
                <a:gd name="connsiteY25" fmla="*/ 209550 h 357181"/>
                <a:gd name="connsiteX26" fmla="*/ 842795 w 846158"/>
                <a:gd name="connsiteY26" fmla="*/ 200341 h 357181"/>
                <a:gd name="connsiteX27" fmla="*/ 846127 w 846158"/>
                <a:gd name="connsiteY27" fmla="*/ 157163 h 357181"/>
                <a:gd name="connsiteX28" fmla="*/ 843746 w 846158"/>
                <a:gd name="connsiteY28" fmla="*/ 76118 h 357181"/>
                <a:gd name="connsiteX29" fmla="*/ 781833 w 846158"/>
                <a:gd name="connsiteY29" fmla="*/ 59531 h 357181"/>
                <a:gd name="connsiteX30" fmla="*/ 772308 w 846158"/>
                <a:gd name="connsiteY30" fmla="*/ 45244 h 357181"/>
                <a:gd name="connsiteX31" fmla="*/ 734208 w 846158"/>
                <a:gd name="connsiteY31" fmla="*/ 23813 h 357181"/>
                <a:gd name="connsiteX32" fmla="*/ 724683 w 846158"/>
                <a:gd name="connsiteY32" fmla="*/ 21431 h 357181"/>
                <a:gd name="connsiteX33" fmla="*/ 598477 w 846158"/>
                <a:gd name="connsiteY33" fmla="*/ 2381 h 357181"/>
                <a:gd name="connsiteX34" fmla="*/ 569902 w 846158"/>
                <a:gd name="connsiteY34" fmla="*/ 0 h 357181"/>
                <a:gd name="connsiteX35" fmla="*/ 360352 w 846158"/>
                <a:gd name="connsiteY35" fmla="*/ 2381 h 357181"/>
                <a:gd name="connsiteX36" fmla="*/ 329396 w 846158"/>
                <a:gd name="connsiteY36" fmla="*/ 7144 h 357181"/>
                <a:gd name="connsiteX37" fmla="*/ 309314 w 846158"/>
                <a:gd name="connsiteY37" fmla="*/ 9842 h 357181"/>
                <a:gd name="connsiteX38" fmla="*/ 229383 w 846158"/>
                <a:gd name="connsiteY38" fmla="*/ 28575 h 357181"/>
                <a:gd name="connsiteX39" fmla="*/ 207952 w 846158"/>
                <a:gd name="connsiteY39" fmla="*/ 35719 h 357181"/>
                <a:gd name="connsiteX40" fmla="*/ 193665 w 846158"/>
                <a:gd name="connsiteY40" fmla="*/ 40481 h 357181"/>
                <a:gd name="connsiteX41" fmla="*/ 184140 w 846158"/>
                <a:gd name="connsiteY41" fmla="*/ 42863 h 357181"/>
                <a:gd name="connsiteX42" fmla="*/ 136515 w 846158"/>
                <a:gd name="connsiteY42" fmla="*/ 61913 h 357181"/>
                <a:gd name="connsiteX43" fmla="*/ 110321 w 846158"/>
                <a:gd name="connsiteY43" fmla="*/ 69056 h 357181"/>
                <a:gd name="connsiteX44" fmla="*/ 79365 w 846158"/>
                <a:gd name="connsiteY44" fmla="*/ 80963 h 357181"/>
                <a:gd name="connsiteX45" fmla="*/ 67458 w 846158"/>
                <a:gd name="connsiteY45" fmla="*/ 85725 h 357181"/>
                <a:gd name="connsiteX46" fmla="*/ 53171 w 846158"/>
                <a:gd name="connsiteY46" fmla="*/ 90488 h 357181"/>
                <a:gd name="connsiteX47" fmla="*/ 7927 w 846158"/>
                <a:gd name="connsiteY47" fmla="*/ 92869 h 357181"/>
                <a:gd name="connsiteX48" fmla="*/ 3083 w 846158"/>
                <a:gd name="connsiteY48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67458 w 846158"/>
                <a:gd name="connsiteY3" fmla="*/ 180975 h 357181"/>
                <a:gd name="connsiteX4" fmla="*/ 86508 w 846158"/>
                <a:gd name="connsiteY4" fmla="*/ 245269 h 357181"/>
                <a:gd name="connsiteX5" fmla="*/ 124608 w 846158"/>
                <a:gd name="connsiteY5" fmla="*/ 288131 h 357181"/>
                <a:gd name="connsiteX6" fmla="*/ 184222 w 846158"/>
                <a:gd name="connsiteY6" fmla="*/ 326549 h 357181"/>
                <a:gd name="connsiteX7" fmla="*/ 260340 w 846158"/>
                <a:gd name="connsiteY7" fmla="*/ 347663 h 357181"/>
                <a:gd name="connsiteX8" fmla="*/ 342651 w 846158"/>
                <a:gd name="connsiteY8" fmla="*/ 356871 h 357181"/>
                <a:gd name="connsiteX9" fmla="*/ 500846 w 846158"/>
                <a:gd name="connsiteY9" fmla="*/ 354806 h 357181"/>
                <a:gd name="connsiteX10" fmla="*/ 545058 w 846158"/>
                <a:gd name="connsiteY10" fmla="*/ 350759 h 357181"/>
                <a:gd name="connsiteX11" fmla="*/ 586571 w 846158"/>
                <a:gd name="connsiteY11" fmla="*/ 345281 h 357181"/>
                <a:gd name="connsiteX12" fmla="*/ 622290 w 846158"/>
                <a:gd name="connsiteY12" fmla="*/ 338138 h 357181"/>
                <a:gd name="connsiteX13" fmla="*/ 636577 w 846158"/>
                <a:gd name="connsiteY13" fmla="*/ 333375 h 357181"/>
                <a:gd name="connsiteX14" fmla="*/ 643721 w 846158"/>
                <a:gd name="connsiteY14" fmla="*/ 330994 h 357181"/>
                <a:gd name="connsiteX15" fmla="*/ 669915 w 846158"/>
                <a:gd name="connsiteY15" fmla="*/ 321469 h 357181"/>
                <a:gd name="connsiteX16" fmla="*/ 684202 w 846158"/>
                <a:gd name="connsiteY16" fmla="*/ 316706 h 357181"/>
                <a:gd name="connsiteX17" fmla="*/ 715158 w 846158"/>
                <a:gd name="connsiteY17" fmla="*/ 307181 h 357181"/>
                <a:gd name="connsiteX18" fmla="*/ 729446 w 846158"/>
                <a:gd name="connsiteY18" fmla="*/ 300038 h 357181"/>
                <a:gd name="connsiteX19" fmla="*/ 750877 w 846158"/>
                <a:gd name="connsiteY19" fmla="*/ 283369 h 357181"/>
                <a:gd name="connsiteX20" fmla="*/ 758021 w 846158"/>
                <a:gd name="connsiteY20" fmla="*/ 273844 h 357181"/>
                <a:gd name="connsiteX21" fmla="*/ 777071 w 846158"/>
                <a:gd name="connsiteY21" fmla="*/ 238125 h 357181"/>
                <a:gd name="connsiteX22" fmla="*/ 781833 w 846158"/>
                <a:gd name="connsiteY22" fmla="*/ 230981 h 357181"/>
                <a:gd name="connsiteX23" fmla="*/ 800883 w 846158"/>
                <a:gd name="connsiteY23" fmla="*/ 216694 h 357181"/>
                <a:gd name="connsiteX24" fmla="*/ 831840 w 846158"/>
                <a:gd name="connsiteY24" fmla="*/ 209550 h 357181"/>
                <a:gd name="connsiteX25" fmla="*/ 842795 w 846158"/>
                <a:gd name="connsiteY25" fmla="*/ 200341 h 357181"/>
                <a:gd name="connsiteX26" fmla="*/ 846127 w 846158"/>
                <a:gd name="connsiteY26" fmla="*/ 157163 h 357181"/>
                <a:gd name="connsiteX27" fmla="*/ 843746 w 846158"/>
                <a:gd name="connsiteY27" fmla="*/ 76118 h 357181"/>
                <a:gd name="connsiteX28" fmla="*/ 781833 w 846158"/>
                <a:gd name="connsiteY28" fmla="*/ 59531 h 357181"/>
                <a:gd name="connsiteX29" fmla="*/ 772308 w 846158"/>
                <a:gd name="connsiteY29" fmla="*/ 45244 h 357181"/>
                <a:gd name="connsiteX30" fmla="*/ 734208 w 846158"/>
                <a:gd name="connsiteY30" fmla="*/ 23813 h 357181"/>
                <a:gd name="connsiteX31" fmla="*/ 724683 w 846158"/>
                <a:gd name="connsiteY31" fmla="*/ 21431 h 357181"/>
                <a:gd name="connsiteX32" fmla="*/ 598477 w 846158"/>
                <a:gd name="connsiteY32" fmla="*/ 2381 h 357181"/>
                <a:gd name="connsiteX33" fmla="*/ 569902 w 846158"/>
                <a:gd name="connsiteY33" fmla="*/ 0 h 357181"/>
                <a:gd name="connsiteX34" fmla="*/ 360352 w 846158"/>
                <a:gd name="connsiteY34" fmla="*/ 2381 h 357181"/>
                <a:gd name="connsiteX35" fmla="*/ 329396 w 846158"/>
                <a:gd name="connsiteY35" fmla="*/ 7144 h 357181"/>
                <a:gd name="connsiteX36" fmla="*/ 309314 w 846158"/>
                <a:gd name="connsiteY36" fmla="*/ 9842 h 357181"/>
                <a:gd name="connsiteX37" fmla="*/ 229383 w 846158"/>
                <a:gd name="connsiteY37" fmla="*/ 28575 h 357181"/>
                <a:gd name="connsiteX38" fmla="*/ 207952 w 846158"/>
                <a:gd name="connsiteY38" fmla="*/ 35719 h 357181"/>
                <a:gd name="connsiteX39" fmla="*/ 193665 w 846158"/>
                <a:gd name="connsiteY39" fmla="*/ 40481 h 357181"/>
                <a:gd name="connsiteX40" fmla="*/ 184140 w 846158"/>
                <a:gd name="connsiteY40" fmla="*/ 42863 h 357181"/>
                <a:gd name="connsiteX41" fmla="*/ 136515 w 846158"/>
                <a:gd name="connsiteY41" fmla="*/ 61913 h 357181"/>
                <a:gd name="connsiteX42" fmla="*/ 110321 w 846158"/>
                <a:gd name="connsiteY42" fmla="*/ 69056 h 357181"/>
                <a:gd name="connsiteX43" fmla="*/ 79365 w 846158"/>
                <a:gd name="connsiteY43" fmla="*/ 80963 h 357181"/>
                <a:gd name="connsiteX44" fmla="*/ 67458 w 846158"/>
                <a:gd name="connsiteY44" fmla="*/ 85725 h 357181"/>
                <a:gd name="connsiteX45" fmla="*/ 53171 w 846158"/>
                <a:gd name="connsiteY45" fmla="*/ 90488 h 357181"/>
                <a:gd name="connsiteX46" fmla="*/ 7927 w 846158"/>
                <a:gd name="connsiteY46" fmla="*/ 92869 h 357181"/>
                <a:gd name="connsiteX47" fmla="*/ 3083 w 846158"/>
                <a:gd name="connsiteY47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67458 w 846158"/>
                <a:gd name="connsiteY3" fmla="*/ 180975 h 357181"/>
                <a:gd name="connsiteX4" fmla="*/ 86508 w 846158"/>
                <a:gd name="connsiteY4" fmla="*/ 245269 h 357181"/>
                <a:gd name="connsiteX5" fmla="*/ 124608 w 846158"/>
                <a:gd name="connsiteY5" fmla="*/ 288131 h 357181"/>
                <a:gd name="connsiteX6" fmla="*/ 184222 w 846158"/>
                <a:gd name="connsiteY6" fmla="*/ 326549 h 357181"/>
                <a:gd name="connsiteX7" fmla="*/ 260340 w 846158"/>
                <a:gd name="connsiteY7" fmla="*/ 347663 h 357181"/>
                <a:gd name="connsiteX8" fmla="*/ 342651 w 846158"/>
                <a:gd name="connsiteY8" fmla="*/ 356871 h 357181"/>
                <a:gd name="connsiteX9" fmla="*/ 500846 w 846158"/>
                <a:gd name="connsiteY9" fmla="*/ 354806 h 357181"/>
                <a:gd name="connsiteX10" fmla="*/ 545058 w 846158"/>
                <a:gd name="connsiteY10" fmla="*/ 350759 h 357181"/>
                <a:gd name="connsiteX11" fmla="*/ 586571 w 846158"/>
                <a:gd name="connsiteY11" fmla="*/ 345281 h 357181"/>
                <a:gd name="connsiteX12" fmla="*/ 622290 w 846158"/>
                <a:gd name="connsiteY12" fmla="*/ 338138 h 357181"/>
                <a:gd name="connsiteX13" fmla="*/ 636577 w 846158"/>
                <a:gd name="connsiteY13" fmla="*/ 333375 h 357181"/>
                <a:gd name="connsiteX14" fmla="*/ 643721 w 846158"/>
                <a:gd name="connsiteY14" fmla="*/ 330994 h 357181"/>
                <a:gd name="connsiteX15" fmla="*/ 684202 w 846158"/>
                <a:gd name="connsiteY15" fmla="*/ 316706 h 357181"/>
                <a:gd name="connsiteX16" fmla="*/ 715158 w 846158"/>
                <a:gd name="connsiteY16" fmla="*/ 307181 h 357181"/>
                <a:gd name="connsiteX17" fmla="*/ 729446 w 846158"/>
                <a:gd name="connsiteY17" fmla="*/ 300038 h 357181"/>
                <a:gd name="connsiteX18" fmla="*/ 750877 w 846158"/>
                <a:gd name="connsiteY18" fmla="*/ 283369 h 357181"/>
                <a:gd name="connsiteX19" fmla="*/ 758021 w 846158"/>
                <a:gd name="connsiteY19" fmla="*/ 273844 h 357181"/>
                <a:gd name="connsiteX20" fmla="*/ 777071 w 846158"/>
                <a:gd name="connsiteY20" fmla="*/ 238125 h 357181"/>
                <a:gd name="connsiteX21" fmla="*/ 781833 w 846158"/>
                <a:gd name="connsiteY21" fmla="*/ 230981 h 357181"/>
                <a:gd name="connsiteX22" fmla="*/ 800883 w 846158"/>
                <a:gd name="connsiteY22" fmla="*/ 216694 h 357181"/>
                <a:gd name="connsiteX23" fmla="*/ 831840 w 846158"/>
                <a:gd name="connsiteY23" fmla="*/ 209550 h 357181"/>
                <a:gd name="connsiteX24" fmla="*/ 842795 w 846158"/>
                <a:gd name="connsiteY24" fmla="*/ 200341 h 357181"/>
                <a:gd name="connsiteX25" fmla="*/ 846127 w 846158"/>
                <a:gd name="connsiteY25" fmla="*/ 157163 h 357181"/>
                <a:gd name="connsiteX26" fmla="*/ 843746 w 846158"/>
                <a:gd name="connsiteY26" fmla="*/ 76118 h 357181"/>
                <a:gd name="connsiteX27" fmla="*/ 781833 w 846158"/>
                <a:gd name="connsiteY27" fmla="*/ 59531 h 357181"/>
                <a:gd name="connsiteX28" fmla="*/ 772308 w 846158"/>
                <a:gd name="connsiteY28" fmla="*/ 45244 h 357181"/>
                <a:gd name="connsiteX29" fmla="*/ 734208 w 846158"/>
                <a:gd name="connsiteY29" fmla="*/ 23813 h 357181"/>
                <a:gd name="connsiteX30" fmla="*/ 724683 w 846158"/>
                <a:gd name="connsiteY30" fmla="*/ 21431 h 357181"/>
                <a:gd name="connsiteX31" fmla="*/ 598477 w 846158"/>
                <a:gd name="connsiteY31" fmla="*/ 2381 h 357181"/>
                <a:gd name="connsiteX32" fmla="*/ 569902 w 846158"/>
                <a:gd name="connsiteY32" fmla="*/ 0 h 357181"/>
                <a:gd name="connsiteX33" fmla="*/ 360352 w 846158"/>
                <a:gd name="connsiteY33" fmla="*/ 2381 h 357181"/>
                <a:gd name="connsiteX34" fmla="*/ 329396 w 846158"/>
                <a:gd name="connsiteY34" fmla="*/ 7144 h 357181"/>
                <a:gd name="connsiteX35" fmla="*/ 309314 w 846158"/>
                <a:gd name="connsiteY35" fmla="*/ 9842 h 357181"/>
                <a:gd name="connsiteX36" fmla="*/ 229383 w 846158"/>
                <a:gd name="connsiteY36" fmla="*/ 28575 h 357181"/>
                <a:gd name="connsiteX37" fmla="*/ 207952 w 846158"/>
                <a:gd name="connsiteY37" fmla="*/ 35719 h 357181"/>
                <a:gd name="connsiteX38" fmla="*/ 193665 w 846158"/>
                <a:gd name="connsiteY38" fmla="*/ 40481 h 357181"/>
                <a:gd name="connsiteX39" fmla="*/ 184140 w 846158"/>
                <a:gd name="connsiteY39" fmla="*/ 42863 h 357181"/>
                <a:gd name="connsiteX40" fmla="*/ 136515 w 846158"/>
                <a:gd name="connsiteY40" fmla="*/ 61913 h 357181"/>
                <a:gd name="connsiteX41" fmla="*/ 110321 w 846158"/>
                <a:gd name="connsiteY41" fmla="*/ 69056 h 357181"/>
                <a:gd name="connsiteX42" fmla="*/ 79365 w 846158"/>
                <a:gd name="connsiteY42" fmla="*/ 80963 h 357181"/>
                <a:gd name="connsiteX43" fmla="*/ 67458 w 846158"/>
                <a:gd name="connsiteY43" fmla="*/ 85725 h 357181"/>
                <a:gd name="connsiteX44" fmla="*/ 53171 w 846158"/>
                <a:gd name="connsiteY44" fmla="*/ 90488 h 357181"/>
                <a:gd name="connsiteX45" fmla="*/ 7927 w 846158"/>
                <a:gd name="connsiteY45" fmla="*/ 92869 h 357181"/>
                <a:gd name="connsiteX46" fmla="*/ 3083 w 846158"/>
                <a:gd name="connsiteY46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67458 w 846158"/>
                <a:gd name="connsiteY3" fmla="*/ 180975 h 357181"/>
                <a:gd name="connsiteX4" fmla="*/ 86508 w 846158"/>
                <a:gd name="connsiteY4" fmla="*/ 245269 h 357181"/>
                <a:gd name="connsiteX5" fmla="*/ 124608 w 846158"/>
                <a:gd name="connsiteY5" fmla="*/ 288131 h 357181"/>
                <a:gd name="connsiteX6" fmla="*/ 184222 w 846158"/>
                <a:gd name="connsiteY6" fmla="*/ 326549 h 357181"/>
                <a:gd name="connsiteX7" fmla="*/ 260340 w 846158"/>
                <a:gd name="connsiteY7" fmla="*/ 347663 h 357181"/>
                <a:gd name="connsiteX8" fmla="*/ 342651 w 846158"/>
                <a:gd name="connsiteY8" fmla="*/ 356871 h 357181"/>
                <a:gd name="connsiteX9" fmla="*/ 500846 w 846158"/>
                <a:gd name="connsiteY9" fmla="*/ 354806 h 357181"/>
                <a:gd name="connsiteX10" fmla="*/ 545058 w 846158"/>
                <a:gd name="connsiteY10" fmla="*/ 350759 h 357181"/>
                <a:gd name="connsiteX11" fmla="*/ 586571 w 846158"/>
                <a:gd name="connsiteY11" fmla="*/ 345281 h 357181"/>
                <a:gd name="connsiteX12" fmla="*/ 622290 w 846158"/>
                <a:gd name="connsiteY12" fmla="*/ 338138 h 357181"/>
                <a:gd name="connsiteX13" fmla="*/ 636577 w 846158"/>
                <a:gd name="connsiteY13" fmla="*/ 333375 h 357181"/>
                <a:gd name="connsiteX14" fmla="*/ 643721 w 846158"/>
                <a:gd name="connsiteY14" fmla="*/ 330994 h 357181"/>
                <a:gd name="connsiteX15" fmla="*/ 684202 w 846158"/>
                <a:gd name="connsiteY15" fmla="*/ 316706 h 357181"/>
                <a:gd name="connsiteX16" fmla="*/ 715158 w 846158"/>
                <a:gd name="connsiteY16" fmla="*/ 307181 h 357181"/>
                <a:gd name="connsiteX17" fmla="*/ 729446 w 846158"/>
                <a:gd name="connsiteY17" fmla="*/ 300038 h 357181"/>
                <a:gd name="connsiteX18" fmla="*/ 750877 w 846158"/>
                <a:gd name="connsiteY18" fmla="*/ 283369 h 357181"/>
                <a:gd name="connsiteX19" fmla="*/ 758021 w 846158"/>
                <a:gd name="connsiteY19" fmla="*/ 273844 h 357181"/>
                <a:gd name="connsiteX20" fmla="*/ 777071 w 846158"/>
                <a:gd name="connsiteY20" fmla="*/ 238125 h 357181"/>
                <a:gd name="connsiteX21" fmla="*/ 781833 w 846158"/>
                <a:gd name="connsiteY21" fmla="*/ 230981 h 357181"/>
                <a:gd name="connsiteX22" fmla="*/ 800883 w 846158"/>
                <a:gd name="connsiteY22" fmla="*/ 216694 h 357181"/>
                <a:gd name="connsiteX23" fmla="*/ 831840 w 846158"/>
                <a:gd name="connsiteY23" fmla="*/ 209550 h 357181"/>
                <a:gd name="connsiteX24" fmla="*/ 842795 w 846158"/>
                <a:gd name="connsiteY24" fmla="*/ 200341 h 357181"/>
                <a:gd name="connsiteX25" fmla="*/ 846127 w 846158"/>
                <a:gd name="connsiteY25" fmla="*/ 157163 h 357181"/>
                <a:gd name="connsiteX26" fmla="*/ 843746 w 846158"/>
                <a:gd name="connsiteY26" fmla="*/ 76118 h 357181"/>
                <a:gd name="connsiteX27" fmla="*/ 781833 w 846158"/>
                <a:gd name="connsiteY27" fmla="*/ 59531 h 357181"/>
                <a:gd name="connsiteX28" fmla="*/ 772308 w 846158"/>
                <a:gd name="connsiteY28" fmla="*/ 45244 h 357181"/>
                <a:gd name="connsiteX29" fmla="*/ 724683 w 846158"/>
                <a:gd name="connsiteY29" fmla="*/ 21431 h 357181"/>
                <a:gd name="connsiteX30" fmla="*/ 598477 w 846158"/>
                <a:gd name="connsiteY30" fmla="*/ 2381 h 357181"/>
                <a:gd name="connsiteX31" fmla="*/ 569902 w 846158"/>
                <a:gd name="connsiteY31" fmla="*/ 0 h 357181"/>
                <a:gd name="connsiteX32" fmla="*/ 360352 w 846158"/>
                <a:gd name="connsiteY32" fmla="*/ 2381 h 357181"/>
                <a:gd name="connsiteX33" fmla="*/ 329396 w 846158"/>
                <a:gd name="connsiteY33" fmla="*/ 7144 h 357181"/>
                <a:gd name="connsiteX34" fmla="*/ 309314 w 846158"/>
                <a:gd name="connsiteY34" fmla="*/ 9842 h 357181"/>
                <a:gd name="connsiteX35" fmla="*/ 229383 w 846158"/>
                <a:gd name="connsiteY35" fmla="*/ 28575 h 357181"/>
                <a:gd name="connsiteX36" fmla="*/ 207952 w 846158"/>
                <a:gd name="connsiteY36" fmla="*/ 35719 h 357181"/>
                <a:gd name="connsiteX37" fmla="*/ 193665 w 846158"/>
                <a:gd name="connsiteY37" fmla="*/ 40481 h 357181"/>
                <a:gd name="connsiteX38" fmla="*/ 184140 w 846158"/>
                <a:gd name="connsiteY38" fmla="*/ 42863 h 357181"/>
                <a:gd name="connsiteX39" fmla="*/ 136515 w 846158"/>
                <a:gd name="connsiteY39" fmla="*/ 61913 h 357181"/>
                <a:gd name="connsiteX40" fmla="*/ 110321 w 846158"/>
                <a:gd name="connsiteY40" fmla="*/ 69056 h 357181"/>
                <a:gd name="connsiteX41" fmla="*/ 79365 w 846158"/>
                <a:gd name="connsiteY41" fmla="*/ 80963 h 357181"/>
                <a:gd name="connsiteX42" fmla="*/ 67458 w 846158"/>
                <a:gd name="connsiteY42" fmla="*/ 85725 h 357181"/>
                <a:gd name="connsiteX43" fmla="*/ 53171 w 846158"/>
                <a:gd name="connsiteY43" fmla="*/ 90488 h 357181"/>
                <a:gd name="connsiteX44" fmla="*/ 7927 w 846158"/>
                <a:gd name="connsiteY44" fmla="*/ 92869 h 357181"/>
                <a:gd name="connsiteX45" fmla="*/ 3083 w 846158"/>
                <a:gd name="connsiteY45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67458 w 846158"/>
                <a:gd name="connsiteY3" fmla="*/ 180975 h 357181"/>
                <a:gd name="connsiteX4" fmla="*/ 86508 w 846158"/>
                <a:gd name="connsiteY4" fmla="*/ 245269 h 357181"/>
                <a:gd name="connsiteX5" fmla="*/ 124608 w 846158"/>
                <a:gd name="connsiteY5" fmla="*/ 288131 h 357181"/>
                <a:gd name="connsiteX6" fmla="*/ 184222 w 846158"/>
                <a:gd name="connsiteY6" fmla="*/ 326549 h 357181"/>
                <a:gd name="connsiteX7" fmla="*/ 260340 w 846158"/>
                <a:gd name="connsiteY7" fmla="*/ 347663 h 357181"/>
                <a:gd name="connsiteX8" fmla="*/ 342651 w 846158"/>
                <a:gd name="connsiteY8" fmla="*/ 356871 h 357181"/>
                <a:gd name="connsiteX9" fmla="*/ 500846 w 846158"/>
                <a:gd name="connsiteY9" fmla="*/ 354806 h 357181"/>
                <a:gd name="connsiteX10" fmla="*/ 545058 w 846158"/>
                <a:gd name="connsiteY10" fmla="*/ 350759 h 357181"/>
                <a:gd name="connsiteX11" fmla="*/ 586571 w 846158"/>
                <a:gd name="connsiteY11" fmla="*/ 345281 h 357181"/>
                <a:gd name="connsiteX12" fmla="*/ 622290 w 846158"/>
                <a:gd name="connsiteY12" fmla="*/ 338138 h 357181"/>
                <a:gd name="connsiteX13" fmla="*/ 636577 w 846158"/>
                <a:gd name="connsiteY13" fmla="*/ 333375 h 357181"/>
                <a:gd name="connsiteX14" fmla="*/ 684202 w 846158"/>
                <a:gd name="connsiteY14" fmla="*/ 316706 h 357181"/>
                <a:gd name="connsiteX15" fmla="*/ 715158 w 846158"/>
                <a:gd name="connsiteY15" fmla="*/ 307181 h 357181"/>
                <a:gd name="connsiteX16" fmla="*/ 729446 w 846158"/>
                <a:gd name="connsiteY16" fmla="*/ 300038 h 357181"/>
                <a:gd name="connsiteX17" fmla="*/ 750877 w 846158"/>
                <a:gd name="connsiteY17" fmla="*/ 283369 h 357181"/>
                <a:gd name="connsiteX18" fmla="*/ 758021 w 846158"/>
                <a:gd name="connsiteY18" fmla="*/ 273844 h 357181"/>
                <a:gd name="connsiteX19" fmla="*/ 777071 w 846158"/>
                <a:gd name="connsiteY19" fmla="*/ 238125 h 357181"/>
                <a:gd name="connsiteX20" fmla="*/ 781833 w 846158"/>
                <a:gd name="connsiteY20" fmla="*/ 230981 h 357181"/>
                <a:gd name="connsiteX21" fmla="*/ 800883 w 846158"/>
                <a:gd name="connsiteY21" fmla="*/ 216694 h 357181"/>
                <a:gd name="connsiteX22" fmla="*/ 831840 w 846158"/>
                <a:gd name="connsiteY22" fmla="*/ 209550 h 357181"/>
                <a:gd name="connsiteX23" fmla="*/ 842795 w 846158"/>
                <a:gd name="connsiteY23" fmla="*/ 200341 h 357181"/>
                <a:gd name="connsiteX24" fmla="*/ 846127 w 846158"/>
                <a:gd name="connsiteY24" fmla="*/ 157163 h 357181"/>
                <a:gd name="connsiteX25" fmla="*/ 843746 w 846158"/>
                <a:gd name="connsiteY25" fmla="*/ 76118 h 357181"/>
                <a:gd name="connsiteX26" fmla="*/ 781833 w 846158"/>
                <a:gd name="connsiteY26" fmla="*/ 59531 h 357181"/>
                <a:gd name="connsiteX27" fmla="*/ 772308 w 846158"/>
                <a:gd name="connsiteY27" fmla="*/ 45244 h 357181"/>
                <a:gd name="connsiteX28" fmla="*/ 724683 w 846158"/>
                <a:gd name="connsiteY28" fmla="*/ 21431 h 357181"/>
                <a:gd name="connsiteX29" fmla="*/ 598477 w 846158"/>
                <a:gd name="connsiteY29" fmla="*/ 2381 h 357181"/>
                <a:gd name="connsiteX30" fmla="*/ 569902 w 846158"/>
                <a:gd name="connsiteY30" fmla="*/ 0 h 357181"/>
                <a:gd name="connsiteX31" fmla="*/ 360352 w 846158"/>
                <a:gd name="connsiteY31" fmla="*/ 2381 h 357181"/>
                <a:gd name="connsiteX32" fmla="*/ 329396 w 846158"/>
                <a:gd name="connsiteY32" fmla="*/ 7144 h 357181"/>
                <a:gd name="connsiteX33" fmla="*/ 309314 w 846158"/>
                <a:gd name="connsiteY33" fmla="*/ 9842 h 357181"/>
                <a:gd name="connsiteX34" fmla="*/ 229383 w 846158"/>
                <a:gd name="connsiteY34" fmla="*/ 28575 h 357181"/>
                <a:gd name="connsiteX35" fmla="*/ 207952 w 846158"/>
                <a:gd name="connsiteY35" fmla="*/ 35719 h 357181"/>
                <a:gd name="connsiteX36" fmla="*/ 193665 w 846158"/>
                <a:gd name="connsiteY36" fmla="*/ 40481 h 357181"/>
                <a:gd name="connsiteX37" fmla="*/ 184140 w 846158"/>
                <a:gd name="connsiteY37" fmla="*/ 42863 h 357181"/>
                <a:gd name="connsiteX38" fmla="*/ 136515 w 846158"/>
                <a:gd name="connsiteY38" fmla="*/ 61913 h 357181"/>
                <a:gd name="connsiteX39" fmla="*/ 110321 w 846158"/>
                <a:gd name="connsiteY39" fmla="*/ 69056 h 357181"/>
                <a:gd name="connsiteX40" fmla="*/ 79365 w 846158"/>
                <a:gd name="connsiteY40" fmla="*/ 80963 h 357181"/>
                <a:gd name="connsiteX41" fmla="*/ 67458 w 846158"/>
                <a:gd name="connsiteY41" fmla="*/ 85725 h 357181"/>
                <a:gd name="connsiteX42" fmla="*/ 53171 w 846158"/>
                <a:gd name="connsiteY42" fmla="*/ 90488 h 357181"/>
                <a:gd name="connsiteX43" fmla="*/ 7927 w 846158"/>
                <a:gd name="connsiteY43" fmla="*/ 92869 h 357181"/>
                <a:gd name="connsiteX44" fmla="*/ 3083 w 846158"/>
                <a:gd name="connsiteY44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67458 w 846158"/>
                <a:gd name="connsiteY3" fmla="*/ 180975 h 357181"/>
                <a:gd name="connsiteX4" fmla="*/ 86508 w 846158"/>
                <a:gd name="connsiteY4" fmla="*/ 245269 h 357181"/>
                <a:gd name="connsiteX5" fmla="*/ 124608 w 846158"/>
                <a:gd name="connsiteY5" fmla="*/ 288131 h 357181"/>
                <a:gd name="connsiteX6" fmla="*/ 184222 w 846158"/>
                <a:gd name="connsiteY6" fmla="*/ 326549 h 357181"/>
                <a:gd name="connsiteX7" fmla="*/ 260340 w 846158"/>
                <a:gd name="connsiteY7" fmla="*/ 347663 h 357181"/>
                <a:gd name="connsiteX8" fmla="*/ 342651 w 846158"/>
                <a:gd name="connsiteY8" fmla="*/ 356871 h 357181"/>
                <a:gd name="connsiteX9" fmla="*/ 500846 w 846158"/>
                <a:gd name="connsiteY9" fmla="*/ 354806 h 357181"/>
                <a:gd name="connsiteX10" fmla="*/ 545058 w 846158"/>
                <a:gd name="connsiteY10" fmla="*/ 350759 h 357181"/>
                <a:gd name="connsiteX11" fmla="*/ 586571 w 846158"/>
                <a:gd name="connsiteY11" fmla="*/ 345281 h 357181"/>
                <a:gd name="connsiteX12" fmla="*/ 622290 w 846158"/>
                <a:gd name="connsiteY12" fmla="*/ 338138 h 357181"/>
                <a:gd name="connsiteX13" fmla="*/ 636577 w 846158"/>
                <a:gd name="connsiteY13" fmla="*/ 333375 h 357181"/>
                <a:gd name="connsiteX14" fmla="*/ 684202 w 846158"/>
                <a:gd name="connsiteY14" fmla="*/ 316706 h 357181"/>
                <a:gd name="connsiteX15" fmla="*/ 715158 w 846158"/>
                <a:gd name="connsiteY15" fmla="*/ 307181 h 357181"/>
                <a:gd name="connsiteX16" fmla="*/ 729446 w 846158"/>
                <a:gd name="connsiteY16" fmla="*/ 300038 h 357181"/>
                <a:gd name="connsiteX17" fmla="*/ 750877 w 846158"/>
                <a:gd name="connsiteY17" fmla="*/ 283369 h 357181"/>
                <a:gd name="connsiteX18" fmla="*/ 758021 w 846158"/>
                <a:gd name="connsiteY18" fmla="*/ 273844 h 357181"/>
                <a:gd name="connsiteX19" fmla="*/ 777071 w 846158"/>
                <a:gd name="connsiteY19" fmla="*/ 238125 h 357181"/>
                <a:gd name="connsiteX20" fmla="*/ 781833 w 846158"/>
                <a:gd name="connsiteY20" fmla="*/ 230981 h 357181"/>
                <a:gd name="connsiteX21" fmla="*/ 800883 w 846158"/>
                <a:gd name="connsiteY21" fmla="*/ 216694 h 357181"/>
                <a:gd name="connsiteX22" fmla="*/ 831840 w 846158"/>
                <a:gd name="connsiteY22" fmla="*/ 209550 h 357181"/>
                <a:gd name="connsiteX23" fmla="*/ 842795 w 846158"/>
                <a:gd name="connsiteY23" fmla="*/ 200341 h 357181"/>
                <a:gd name="connsiteX24" fmla="*/ 846127 w 846158"/>
                <a:gd name="connsiteY24" fmla="*/ 157163 h 357181"/>
                <a:gd name="connsiteX25" fmla="*/ 843746 w 846158"/>
                <a:gd name="connsiteY25" fmla="*/ 76118 h 357181"/>
                <a:gd name="connsiteX26" fmla="*/ 781833 w 846158"/>
                <a:gd name="connsiteY26" fmla="*/ 59531 h 357181"/>
                <a:gd name="connsiteX27" fmla="*/ 772308 w 846158"/>
                <a:gd name="connsiteY27" fmla="*/ 45244 h 357181"/>
                <a:gd name="connsiteX28" fmla="*/ 724683 w 846158"/>
                <a:gd name="connsiteY28" fmla="*/ 21431 h 357181"/>
                <a:gd name="connsiteX29" fmla="*/ 598477 w 846158"/>
                <a:gd name="connsiteY29" fmla="*/ 2381 h 357181"/>
                <a:gd name="connsiteX30" fmla="*/ 569902 w 846158"/>
                <a:gd name="connsiteY30" fmla="*/ 0 h 357181"/>
                <a:gd name="connsiteX31" fmla="*/ 360352 w 846158"/>
                <a:gd name="connsiteY31" fmla="*/ 2381 h 357181"/>
                <a:gd name="connsiteX32" fmla="*/ 329396 w 846158"/>
                <a:gd name="connsiteY32" fmla="*/ 7144 h 357181"/>
                <a:gd name="connsiteX33" fmla="*/ 309314 w 846158"/>
                <a:gd name="connsiteY33" fmla="*/ 9842 h 357181"/>
                <a:gd name="connsiteX34" fmla="*/ 229383 w 846158"/>
                <a:gd name="connsiteY34" fmla="*/ 28575 h 357181"/>
                <a:gd name="connsiteX35" fmla="*/ 207952 w 846158"/>
                <a:gd name="connsiteY35" fmla="*/ 35719 h 357181"/>
                <a:gd name="connsiteX36" fmla="*/ 193665 w 846158"/>
                <a:gd name="connsiteY36" fmla="*/ 40481 h 357181"/>
                <a:gd name="connsiteX37" fmla="*/ 184140 w 846158"/>
                <a:gd name="connsiteY37" fmla="*/ 42863 h 357181"/>
                <a:gd name="connsiteX38" fmla="*/ 136515 w 846158"/>
                <a:gd name="connsiteY38" fmla="*/ 61913 h 357181"/>
                <a:gd name="connsiteX39" fmla="*/ 110321 w 846158"/>
                <a:gd name="connsiteY39" fmla="*/ 69056 h 357181"/>
                <a:gd name="connsiteX40" fmla="*/ 79365 w 846158"/>
                <a:gd name="connsiteY40" fmla="*/ 80963 h 357181"/>
                <a:gd name="connsiteX41" fmla="*/ 67458 w 846158"/>
                <a:gd name="connsiteY41" fmla="*/ 85725 h 357181"/>
                <a:gd name="connsiteX42" fmla="*/ 53171 w 846158"/>
                <a:gd name="connsiteY42" fmla="*/ 90488 h 357181"/>
                <a:gd name="connsiteX43" fmla="*/ 7927 w 846158"/>
                <a:gd name="connsiteY43" fmla="*/ 92869 h 357181"/>
                <a:gd name="connsiteX44" fmla="*/ 3083 w 846158"/>
                <a:gd name="connsiteY44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67458 w 846158"/>
                <a:gd name="connsiteY3" fmla="*/ 180975 h 357181"/>
                <a:gd name="connsiteX4" fmla="*/ 86508 w 846158"/>
                <a:gd name="connsiteY4" fmla="*/ 245269 h 357181"/>
                <a:gd name="connsiteX5" fmla="*/ 124608 w 846158"/>
                <a:gd name="connsiteY5" fmla="*/ 288131 h 357181"/>
                <a:gd name="connsiteX6" fmla="*/ 184222 w 846158"/>
                <a:gd name="connsiteY6" fmla="*/ 326549 h 357181"/>
                <a:gd name="connsiteX7" fmla="*/ 260340 w 846158"/>
                <a:gd name="connsiteY7" fmla="*/ 347663 h 357181"/>
                <a:gd name="connsiteX8" fmla="*/ 342651 w 846158"/>
                <a:gd name="connsiteY8" fmla="*/ 356871 h 357181"/>
                <a:gd name="connsiteX9" fmla="*/ 500846 w 846158"/>
                <a:gd name="connsiteY9" fmla="*/ 354806 h 357181"/>
                <a:gd name="connsiteX10" fmla="*/ 545058 w 846158"/>
                <a:gd name="connsiteY10" fmla="*/ 350759 h 357181"/>
                <a:gd name="connsiteX11" fmla="*/ 586571 w 846158"/>
                <a:gd name="connsiteY11" fmla="*/ 345281 h 357181"/>
                <a:gd name="connsiteX12" fmla="*/ 622290 w 846158"/>
                <a:gd name="connsiteY12" fmla="*/ 338138 h 357181"/>
                <a:gd name="connsiteX13" fmla="*/ 684202 w 846158"/>
                <a:gd name="connsiteY13" fmla="*/ 316706 h 357181"/>
                <a:gd name="connsiteX14" fmla="*/ 715158 w 846158"/>
                <a:gd name="connsiteY14" fmla="*/ 307181 h 357181"/>
                <a:gd name="connsiteX15" fmla="*/ 729446 w 846158"/>
                <a:gd name="connsiteY15" fmla="*/ 300038 h 357181"/>
                <a:gd name="connsiteX16" fmla="*/ 750877 w 846158"/>
                <a:gd name="connsiteY16" fmla="*/ 283369 h 357181"/>
                <a:gd name="connsiteX17" fmla="*/ 758021 w 846158"/>
                <a:gd name="connsiteY17" fmla="*/ 273844 h 357181"/>
                <a:gd name="connsiteX18" fmla="*/ 777071 w 846158"/>
                <a:gd name="connsiteY18" fmla="*/ 238125 h 357181"/>
                <a:gd name="connsiteX19" fmla="*/ 781833 w 846158"/>
                <a:gd name="connsiteY19" fmla="*/ 230981 h 357181"/>
                <a:gd name="connsiteX20" fmla="*/ 800883 w 846158"/>
                <a:gd name="connsiteY20" fmla="*/ 216694 h 357181"/>
                <a:gd name="connsiteX21" fmla="*/ 831840 w 846158"/>
                <a:gd name="connsiteY21" fmla="*/ 209550 h 357181"/>
                <a:gd name="connsiteX22" fmla="*/ 842795 w 846158"/>
                <a:gd name="connsiteY22" fmla="*/ 200341 h 357181"/>
                <a:gd name="connsiteX23" fmla="*/ 846127 w 846158"/>
                <a:gd name="connsiteY23" fmla="*/ 157163 h 357181"/>
                <a:gd name="connsiteX24" fmla="*/ 843746 w 846158"/>
                <a:gd name="connsiteY24" fmla="*/ 76118 h 357181"/>
                <a:gd name="connsiteX25" fmla="*/ 781833 w 846158"/>
                <a:gd name="connsiteY25" fmla="*/ 59531 h 357181"/>
                <a:gd name="connsiteX26" fmla="*/ 772308 w 846158"/>
                <a:gd name="connsiteY26" fmla="*/ 45244 h 357181"/>
                <a:gd name="connsiteX27" fmla="*/ 724683 w 846158"/>
                <a:gd name="connsiteY27" fmla="*/ 21431 h 357181"/>
                <a:gd name="connsiteX28" fmla="*/ 598477 w 846158"/>
                <a:gd name="connsiteY28" fmla="*/ 2381 h 357181"/>
                <a:gd name="connsiteX29" fmla="*/ 569902 w 846158"/>
                <a:gd name="connsiteY29" fmla="*/ 0 h 357181"/>
                <a:gd name="connsiteX30" fmla="*/ 360352 w 846158"/>
                <a:gd name="connsiteY30" fmla="*/ 2381 h 357181"/>
                <a:gd name="connsiteX31" fmla="*/ 329396 w 846158"/>
                <a:gd name="connsiteY31" fmla="*/ 7144 h 357181"/>
                <a:gd name="connsiteX32" fmla="*/ 309314 w 846158"/>
                <a:gd name="connsiteY32" fmla="*/ 9842 h 357181"/>
                <a:gd name="connsiteX33" fmla="*/ 229383 w 846158"/>
                <a:gd name="connsiteY33" fmla="*/ 28575 h 357181"/>
                <a:gd name="connsiteX34" fmla="*/ 207952 w 846158"/>
                <a:gd name="connsiteY34" fmla="*/ 35719 h 357181"/>
                <a:gd name="connsiteX35" fmla="*/ 193665 w 846158"/>
                <a:gd name="connsiteY35" fmla="*/ 40481 h 357181"/>
                <a:gd name="connsiteX36" fmla="*/ 184140 w 846158"/>
                <a:gd name="connsiteY36" fmla="*/ 42863 h 357181"/>
                <a:gd name="connsiteX37" fmla="*/ 136515 w 846158"/>
                <a:gd name="connsiteY37" fmla="*/ 61913 h 357181"/>
                <a:gd name="connsiteX38" fmla="*/ 110321 w 846158"/>
                <a:gd name="connsiteY38" fmla="*/ 69056 h 357181"/>
                <a:gd name="connsiteX39" fmla="*/ 79365 w 846158"/>
                <a:gd name="connsiteY39" fmla="*/ 80963 h 357181"/>
                <a:gd name="connsiteX40" fmla="*/ 67458 w 846158"/>
                <a:gd name="connsiteY40" fmla="*/ 85725 h 357181"/>
                <a:gd name="connsiteX41" fmla="*/ 53171 w 846158"/>
                <a:gd name="connsiteY41" fmla="*/ 90488 h 357181"/>
                <a:gd name="connsiteX42" fmla="*/ 7927 w 846158"/>
                <a:gd name="connsiteY42" fmla="*/ 92869 h 357181"/>
                <a:gd name="connsiteX43" fmla="*/ 3083 w 846158"/>
                <a:gd name="connsiteY43" fmla="*/ 135732 h 357181"/>
                <a:gd name="connsiteX0" fmla="*/ 3083 w 846158"/>
                <a:gd name="connsiteY0" fmla="*/ 135732 h 357732"/>
                <a:gd name="connsiteX1" fmla="*/ 4045 w 846158"/>
                <a:gd name="connsiteY1" fmla="*/ 140178 h 357732"/>
                <a:gd name="connsiteX2" fmla="*/ 51822 w 846158"/>
                <a:gd name="connsiteY2" fmla="*/ 147954 h 357732"/>
                <a:gd name="connsiteX3" fmla="*/ 67458 w 846158"/>
                <a:gd name="connsiteY3" fmla="*/ 180975 h 357732"/>
                <a:gd name="connsiteX4" fmla="*/ 86508 w 846158"/>
                <a:gd name="connsiteY4" fmla="*/ 245269 h 357732"/>
                <a:gd name="connsiteX5" fmla="*/ 124608 w 846158"/>
                <a:gd name="connsiteY5" fmla="*/ 288131 h 357732"/>
                <a:gd name="connsiteX6" fmla="*/ 184222 w 846158"/>
                <a:gd name="connsiteY6" fmla="*/ 326549 h 357732"/>
                <a:gd name="connsiteX7" fmla="*/ 260340 w 846158"/>
                <a:gd name="connsiteY7" fmla="*/ 347663 h 357732"/>
                <a:gd name="connsiteX8" fmla="*/ 342651 w 846158"/>
                <a:gd name="connsiteY8" fmla="*/ 356871 h 357732"/>
                <a:gd name="connsiteX9" fmla="*/ 504975 w 846158"/>
                <a:gd name="connsiteY9" fmla="*/ 356870 h 357732"/>
                <a:gd name="connsiteX10" fmla="*/ 545058 w 846158"/>
                <a:gd name="connsiteY10" fmla="*/ 350759 h 357732"/>
                <a:gd name="connsiteX11" fmla="*/ 586571 w 846158"/>
                <a:gd name="connsiteY11" fmla="*/ 345281 h 357732"/>
                <a:gd name="connsiteX12" fmla="*/ 622290 w 846158"/>
                <a:gd name="connsiteY12" fmla="*/ 338138 h 357732"/>
                <a:gd name="connsiteX13" fmla="*/ 684202 w 846158"/>
                <a:gd name="connsiteY13" fmla="*/ 316706 h 357732"/>
                <a:gd name="connsiteX14" fmla="*/ 715158 w 846158"/>
                <a:gd name="connsiteY14" fmla="*/ 307181 h 357732"/>
                <a:gd name="connsiteX15" fmla="*/ 729446 w 846158"/>
                <a:gd name="connsiteY15" fmla="*/ 300038 h 357732"/>
                <a:gd name="connsiteX16" fmla="*/ 750877 w 846158"/>
                <a:gd name="connsiteY16" fmla="*/ 283369 h 357732"/>
                <a:gd name="connsiteX17" fmla="*/ 758021 w 846158"/>
                <a:gd name="connsiteY17" fmla="*/ 273844 h 357732"/>
                <a:gd name="connsiteX18" fmla="*/ 777071 w 846158"/>
                <a:gd name="connsiteY18" fmla="*/ 238125 h 357732"/>
                <a:gd name="connsiteX19" fmla="*/ 781833 w 846158"/>
                <a:gd name="connsiteY19" fmla="*/ 230981 h 357732"/>
                <a:gd name="connsiteX20" fmla="*/ 800883 w 846158"/>
                <a:gd name="connsiteY20" fmla="*/ 216694 h 357732"/>
                <a:gd name="connsiteX21" fmla="*/ 831840 w 846158"/>
                <a:gd name="connsiteY21" fmla="*/ 209550 h 357732"/>
                <a:gd name="connsiteX22" fmla="*/ 842795 w 846158"/>
                <a:gd name="connsiteY22" fmla="*/ 200341 h 357732"/>
                <a:gd name="connsiteX23" fmla="*/ 846127 w 846158"/>
                <a:gd name="connsiteY23" fmla="*/ 157163 h 357732"/>
                <a:gd name="connsiteX24" fmla="*/ 843746 w 846158"/>
                <a:gd name="connsiteY24" fmla="*/ 76118 h 357732"/>
                <a:gd name="connsiteX25" fmla="*/ 781833 w 846158"/>
                <a:gd name="connsiteY25" fmla="*/ 59531 h 357732"/>
                <a:gd name="connsiteX26" fmla="*/ 772308 w 846158"/>
                <a:gd name="connsiteY26" fmla="*/ 45244 h 357732"/>
                <a:gd name="connsiteX27" fmla="*/ 724683 w 846158"/>
                <a:gd name="connsiteY27" fmla="*/ 21431 h 357732"/>
                <a:gd name="connsiteX28" fmla="*/ 598477 w 846158"/>
                <a:gd name="connsiteY28" fmla="*/ 2381 h 357732"/>
                <a:gd name="connsiteX29" fmla="*/ 569902 w 846158"/>
                <a:gd name="connsiteY29" fmla="*/ 0 h 357732"/>
                <a:gd name="connsiteX30" fmla="*/ 360352 w 846158"/>
                <a:gd name="connsiteY30" fmla="*/ 2381 h 357732"/>
                <a:gd name="connsiteX31" fmla="*/ 329396 w 846158"/>
                <a:gd name="connsiteY31" fmla="*/ 7144 h 357732"/>
                <a:gd name="connsiteX32" fmla="*/ 309314 w 846158"/>
                <a:gd name="connsiteY32" fmla="*/ 9842 h 357732"/>
                <a:gd name="connsiteX33" fmla="*/ 229383 w 846158"/>
                <a:gd name="connsiteY33" fmla="*/ 28575 h 357732"/>
                <a:gd name="connsiteX34" fmla="*/ 207952 w 846158"/>
                <a:gd name="connsiteY34" fmla="*/ 35719 h 357732"/>
                <a:gd name="connsiteX35" fmla="*/ 193665 w 846158"/>
                <a:gd name="connsiteY35" fmla="*/ 40481 h 357732"/>
                <a:gd name="connsiteX36" fmla="*/ 184140 w 846158"/>
                <a:gd name="connsiteY36" fmla="*/ 42863 h 357732"/>
                <a:gd name="connsiteX37" fmla="*/ 136515 w 846158"/>
                <a:gd name="connsiteY37" fmla="*/ 61913 h 357732"/>
                <a:gd name="connsiteX38" fmla="*/ 110321 w 846158"/>
                <a:gd name="connsiteY38" fmla="*/ 69056 h 357732"/>
                <a:gd name="connsiteX39" fmla="*/ 79365 w 846158"/>
                <a:gd name="connsiteY39" fmla="*/ 80963 h 357732"/>
                <a:gd name="connsiteX40" fmla="*/ 67458 w 846158"/>
                <a:gd name="connsiteY40" fmla="*/ 85725 h 357732"/>
                <a:gd name="connsiteX41" fmla="*/ 53171 w 846158"/>
                <a:gd name="connsiteY41" fmla="*/ 90488 h 357732"/>
                <a:gd name="connsiteX42" fmla="*/ 7927 w 846158"/>
                <a:gd name="connsiteY42" fmla="*/ 92869 h 357732"/>
                <a:gd name="connsiteX43" fmla="*/ 3083 w 846158"/>
                <a:gd name="connsiteY43" fmla="*/ 135732 h 357732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15158 w 846158"/>
                <a:gd name="connsiteY13" fmla="*/ 307181 h 358174"/>
                <a:gd name="connsiteX14" fmla="*/ 729446 w 846158"/>
                <a:gd name="connsiteY14" fmla="*/ 300038 h 358174"/>
                <a:gd name="connsiteX15" fmla="*/ 750877 w 846158"/>
                <a:gd name="connsiteY15" fmla="*/ 283369 h 358174"/>
                <a:gd name="connsiteX16" fmla="*/ 758021 w 846158"/>
                <a:gd name="connsiteY16" fmla="*/ 273844 h 358174"/>
                <a:gd name="connsiteX17" fmla="*/ 777071 w 846158"/>
                <a:gd name="connsiteY17" fmla="*/ 238125 h 358174"/>
                <a:gd name="connsiteX18" fmla="*/ 781833 w 846158"/>
                <a:gd name="connsiteY18" fmla="*/ 230981 h 358174"/>
                <a:gd name="connsiteX19" fmla="*/ 800883 w 846158"/>
                <a:gd name="connsiteY19" fmla="*/ 216694 h 358174"/>
                <a:gd name="connsiteX20" fmla="*/ 831840 w 846158"/>
                <a:gd name="connsiteY20" fmla="*/ 209550 h 358174"/>
                <a:gd name="connsiteX21" fmla="*/ 842795 w 846158"/>
                <a:gd name="connsiteY21" fmla="*/ 200341 h 358174"/>
                <a:gd name="connsiteX22" fmla="*/ 846127 w 846158"/>
                <a:gd name="connsiteY22" fmla="*/ 157163 h 358174"/>
                <a:gd name="connsiteX23" fmla="*/ 843746 w 846158"/>
                <a:gd name="connsiteY23" fmla="*/ 76118 h 358174"/>
                <a:gd name="connsiteX24" fmla="*/ 781833 w 846158"/>
                <a:gd name="connsiteY24" fmla="*/ 59531 h 358174"/>
                <a:gd name="connsiteX25" fmla="*/ 772308 w 846158"/>
                <a:gd name="connsiteY25" fmla="*/ 45244 h 358174"/>
                <a:gd name="connsiteX26" fmla="*/ 724683 w 846158"/>
                <a:gd name="connsiteY26" fmla="*/ 21431 h 358174"/>
                <a:gd name="connsiteX27" fmla="*/ 598477 w 846158"/>
                <a:gd name="connsiteY27" fmla="*/ 2381 h 358174"/>
                <a:gd name="connsiteX28" fmla="*/ 569902 w 846158"/>
                <a:gd name="connsiteY28" fmla="*/ 0 h 358174"/>
                <a:gd name="connsiteX29" fmla="*/ 360352 w 846158"/>
                <a:gd name="connsiteY29" fmla="*/ 2381 h 358174"/>
                <a:gd name="connsiteX30" fmla="*/ 329396 w 846158"/>
                <a:gd name="connsiteY30" fmla="*/ 7144 h 358174"/>
                <a:gd name="connsiteX31" fmla="*/ 309314 w 846158"/>
                <a:gd name="connsiteY31" fmla="*/ 9842 h 358174"/>
                <a:gd name="connsiteX32" fmla="*/ 229383 w 846158"/>
                <a:gd name="connsiteY32" fmla="*/ 28575 h 358174"/>
                <a:gd name="connsiteX33" fmla="*/ 207952 w 846158"/>
                <a:gd name="connsiteY33" fmla="*/ 35719 h 358174"/>
                <a:gd name="connsiteX34" fmla="*/ 193665 w 846158"/>
                <a:gd name="connsiteY34" fmla="*/ 40481 h 358174"/>
                <a:gd name="connsiteX35" fmla="*/ 184140 w 846158"/>
                <a:gd name="connsiteY35" fmla="*/ 42863 h 358174"/>
                <a:gd name="connsiteX36" fmla="*/ 136515 w 846158"/>
                <a:gd name="connsiteY36" fmla="*/ 61913 h 358174"/>
                <a:gd name="connsiteX37" fmla="*/ 110321 w 846158"/>
                <a:gd name="connsiteY37" fmla="*/ 69056 h 358174"/>
                <a:gd name="connsiteX38" fmla="*/ 79365 w 846158"/>
                <a:gd name="connsiteY38" fmla="*/ 80963 h 358174"/>
                <a:gd name="connsiteX39" fmla="*/ 67458 w 846158"/>
                <a:gd name="connsiteY39" fmla="*/ 85725 h 358174"/>
                <a:gd name="connsiteX40" fmla="*/ 53171 w 846158"/>
                <a:gd name="connsiteY40" fmla="*/ 90488 h 358174"/>
                <a:gd name="connsiteX41" fmla="*/ 7927 w 846158"/>
                <a:gd name="connsiteY41" fmla="*/ 92869 h 358174"/>
                <a:gd name="connsiteX42" fmla="*/ 3083 w 846158"/>
                <a:gd name="connsiteY42" fmla="*/ 135732 h 358174"/>
                <a:gd name="connsiteX0" fmla="*/ 3083 w 846158"/>
                <a:gd name="connsiteY0" fmla="*/ 136957 h 359399"/>
                <a:gd name="connsiteX1" fmla="*/ 4045 w 846158"/>
                <a:gd name="connsiteY1" fmla="*/ 141403 h 359399"/>
                <a:gd name="connsiteX2" fmla="*/ 51822 w 846158"/>
                <a:gd name="connsiteY2" fmla="*/ 149179 h 359399"/>
                <a:gd name="connsiteX3" fmla="*/ 67458 w 846158"/>
                <a:gd name="connsiteY3" fmla="*/ 182200 h 359399"/>
                <a:gd name="connsiteX4" fmla="*/ 86508 w 846158"/>
                <a:gd name="connsiteY4" fmla="*/ 246494 h 359399"/>
                <a:gd name="connsiteX5" fmla="*/ 124608 w 846158"/>
                <a:gd name="connsiteY5" fmla="*/ 289356 h 359399"/>
                <a:gd name="connsiteX6" fmla="*/ 184222 w 846158"/>
                <a:gd name="connsiteY6" fmla="*/ 327774 h 359399"/>
                <a:gd name="connsiteX7" fmla="*/ 260340 w 846158"/>
                <a:gd name="connsiteY7" fmla="*/ 348888 h 359399"/>
                <a:gd name="connsiteX8" fmla="*/ 342651 w 846158"/>
                <a:gd name="connsiteY8" fmla="*/ 358096 h 359399"/>
                <a:gd name="connsiteX9" fmla="*/ 504975 w 846158"/>
                <a:gd name="connsiteY9" fmla="*/ 358095 h 359399"/>
                <a:gd name="connsiteX10" fmla="*/ 586571 w 846158"/>
                <a:gd name="connsiteY10" fmla="*/ 346506 h 359399"/>
                <a:gd name="connsiteX11" fmla="*/ 622290 w 846158"/>
                <a:gd name="connsiteY11" fmla="*/ 339363 h 359399"/>
                <a:gd name="connsiteX12" fmla="*/ 684202 w 846158"/>
                <a:gd name="connsiteY12" fmla="*/ 317931 h 359399"/>
                <a:gd name="connsiteX13" fmla="*/ 715158 w 846158"/>
                <a:gd name="connsiteY13" fmla="*/ 308406 h 359399"/>
                <a:gd name="connsiteX14" fmla="*/ 729446 w 846158"/>
                <a:gd name="connsiteY14" fmla="*/ 301263 h 359399"/>
                <a:gd name="connsiteX15" fmla="*/ 750877 w 846158"/>
                <a:gd name="connsiteY15" fmla="*/ 284594 h 359399"/>
                <a:gd name="connsiteX16" fmla="*/ 758021 w 846158"/>
                <a:gd name="connsiteY16" fmla="*/ 275069 h 359399"/>
                <a:gd name="connsiteX17" fmla="*/ 777071 w 846158"/>
                <a:gd name="connsiteY17" fmla="*/ 239350 h 359399"/>
                <a:gd name="connsiteX18" fmla="*/ 781833 w 846158"/>
                <a:gd name="connsiteY18" fmla="*/ 232206 h 359399"/>
                <a:gd name="connsiteX19" fmla="*/ 800883 w 846158"/>
                <a:gd name="connsiteY19" fmla="*/ 217919 h 359399"/>
                <a:gd name="connsiteX20" fmla="*/ 831840 w 846158"/>
                <a:gd name="connsiteY20" fmla="*/ 210775 h 359399"/>
                <a:gd name="connsiteX21" fmla="*/ 842795 w 846158"/>
                <a:gd name="connsiteY21" fmla="*/ 201566 h 359399"/>
                <a:gd name="connsiteX22" fmla="*/ 846127 w 846158"/>
                <a:gd name="connsiteY22" fmla="*/ 158388 h 359399"/>
                <a:gd name="connsiteX23" fmla="*/ 843746 w 846158"/>
                <a:gd name="connsiteY23" fmla="*/ 77343 h 359399"/>
                <a:gd name="connsiteX24" fmla="*/ 781833 w 846158"/>
                <a:gd name="connsiteY24" fmla="*/ 60756 h 359399"/>
                <a:gd name="connsiteX25" fmla="*/ 772308 w 846158"/>
                <a:gd name="connsiteY25" fmla="*/ 46469 h 359399"/>
                <a:gd name="connsiteX26" fmla="*/ 724683 w 846158"/>
                <a:gd name="connsiteY26" fmla="*/ 22656 h 359399"/>
                <a:gd name="connsiteX27" fmla="*/ 598477 w 846158"/>
                <a:gd name="connsiteY27" fmla="*/ 3606 h 359399"/>
                <a:gd name="connsiteX28" fmla="*/ 569902 w 846158"/>
                <a:gd name="connsiteY28" fmla="*/ 1225 h 359399"/>
                <a:gd name="connsiteX29" fmla="*/ 360352 w 846158"/>
                <a:gd name="connsiteY29" fmla="*/ 3606 h 359399"/>
                <a:gd name="connsiteX30" fmla="*/ 329396 w 846158"/>
                <a:gd name="connsiteY30" fmla="*/ 8369 h 359399"/>
                <a:gd name="connsiteX31" fmla="*/ 309314 w 846158"/>
                <a:gd name="connsiteY31" fmla="*/ 11067 h 359399"/>
                <a:gd name="connsiteX32" fmla="*/ 229383 w 846158"/>
                <a:gd name="connsiteY32" fmla="*/ 29800 h 359399"/>
                <a:gd name="connsiteX33" fmla="*/ 207952 w 846158"/>
                <a:gd name="connsiteY33" fmla="*/ 36944 h 359399"/>
                <a:gd name="connsiteX34" fmla="*/ 193665 w 846158"/>
                <a:gd name="connsiteY34" fmla="*/ 41706 h 359399"/>
                <a:gd name="connsiteX35" fmla="*/ 184140 w 846158"/>
                <a:gd name="connsiteY35" fmla="*/ 44088 h 359399"/>
                <a:gd name="connsiteX36" fmla="*/ 136515 w 846158"/>
                <a:gd name="connsiteY36" fmla="*/ 63138 h 359399"/>
                <a:gd name="connsiteX37" fmla="*/ 110321 w 846158"/>
                <a:gd name="connsiteY37" fmla="*/ 70281 h 359399"/>
                <a:gd name="connsiteX38" fmla="*/ 79365 w 846158"/>
                <a:gd name="connsiteY38" fmla="*/ 82188 h 359399"/>
                <a:gd name="connsiteX39" fmla="*/ 67458 w 846158"/>
                <a:gd name="connsiteY39" fmla="*/ 86950 h 359399"/>
                <a:gd name="connsiteX40" fmla="*/ 53171 w 846158"/>
                <a:gd name="connsiteY40" fmla="*/ 91713 h 359399"/>
                <a:gd name="connsiteX41" fmla="*/ 7927 w 846158"/>
                <a:gd name="connsiteY41" fmla="*/ 94094 h 359399"/>
                <a:gd name="connsiteX42" fmla="*/ 3083 w 846158"/>
                <a:gd name="connsiteY42" fmla="*/ 136957 h 359399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15158 w 846158"/>
                <a:gd name="connsiteY13" fmla="*/ 307181 h 358174"/>
                <a:gd name="connsiteX14" fmla="*/ 729446 w 846158"/>
                <a:gd name="connsiteY14" fmla="*/ 300038 h 358174"/>
                <a:gd name="connsiteX15" fmla="*/ 750877 w 846158"/>
                <a:gd name="connsiteY15" fmla="*/ 283369 h 358174"/>
                <a:gd name="connsiteX16" fmla="*/ 758021 w 846158"/>
                <a:gd name="connsiteY16" fmla="*/ 273844 h 358174"/>
                <a:gd name="connsiteX17" fmla="*/ 777071 w 846158"/>
                <a:gd name="connsiteY17" fmla="*/ 238125 h 358174"/>
                <a:gd name="connsiteX18" fmla="*/ 781833 w 846158"/>
                <a:gd name="connsiteY18" fmla="*/ 230981 h 358174"/>
                <a:gd name="connsiteX19" fmla="*/ 800883 w 846158"/>
                <a:gd name="connsiteY19" fmla="*/ 216694 h 358174"/>
                <a:gd name="connsiteX20" fmla="*/ 831840 w 846158"/>
                <a:gd name="connsiteY20" fmla="*/ 209550 h 358174"/>
                <a:gd name="connsiteX21" fmla="*/ 842795 w 846158"/>
                <a:gd name="connsiteY21" fmla="*/ 200341 h 358174"/>
                <a:gd name="connsiteX22" fmla="*/ 846127 w 846158"/>
                <a:gd name="connsiteY22" fmla="*/ 157163 h 358174"/>
                <a:gd name="connsiteX23" fmla="*/ 843746 w 846158"/>
                <a:gd name="connsiteY23" fmla="*/ 76118 h 358174"/>
                <a:gd name="connsiteX24" fmla="*/ 781833 w 846158"/>
                <a:gd name="connsiteY24" fmla="*/ 59531 h 358174"/>
                <a:gd name="connsiteX25" fmla="*/ 772308 w 846158"/>
                <a:gd name="connsiteY25" fmla="*/ 45244 h 358174"/>
                <a:gd name="connsiteX26" fmla="*/ 724683 w 846158"/>
                <a:gd name="connsiteY26" fmla="*/ 21431 h 358174"/>
                <a:gd name="connsiteX27" fmla="*/ 598477 w 846158"/>
                <a:gd name="connsiteY27" fmla="*/ 2381 h 358174"/>
                <a:gd name="connsiteX28" fmla="*/ 569902 w 846158"/>
                <a:gd name="connsiteY28" fmla="*/ 0 h 358174"/>
                <a:gd name="connsiteX29" fmla="*/ 360352 w 846158"/>
                <a:gd name="connsiteY29" fmla="*/ 2381 h 358174"/>
                <a:gd name="connsiteX30" fmla="*/ 329396 w 846158"/>
                <a:gd name="connsiteY30" fmla="*/ 7144 h 358174"/>
                <a:gd name="connsiteX31" fmla="*/ 309314 w 846158"/>
                <a:gd name="connsiteY31" fmla="*/ 9842 h 358174"/>
                <a:gd name="connsiteX32" fmla="*/ 229383 w 846158"/>
                <a:gd name="connsiteY32" fmla="*/ 28575 h 358174"/>
                <a:gd name="connsiteX33" fmla="*/ 207952 w 846158"/>
                <a:gd name="connsiteY33" fmla="*/ 35719 h 358174"/>
                <a:gd name="connsiteX34" fmla="*/ 193665 w 846158"/>
                <a:gd name="connsiteY34" fmla="*/ 40481 h 358174"/>
                <a:gd name="connsiteX35" fmla="*/ 184140 w 846158"/>
                <a:gd name="connsiteY35" fmla="*/ 42863 h 358174"/>
                <a:gd name="connsiteX36" fmla="*/ 136515 w 846158"/>
                <a:gd name="connsiteY36" fmla="*/ 61913 h 358174"/>
                <a:gd name="connsiteX37" fmla="*/ 110321 w 846158"/>
                <a:gd name="connsiteY37" fmla="*/ 69056 h 358174"/>
                <a:gd name="connsiteX38" fmla="*/ 79365 w 846158"/>
                <a:gd name="connsiteY38" fmla="*/ 80963 h 358174"/>
                <a:gd name="connsiteX39" fmla="*/ 67458 w 846158"/>
                <a:gd name="connsiteY39" fmla="*/ 85725 h 358174"/>
                <a:gd name="connsiteX40" fmla="*/ 53171 w 846158"/>
                <a:gd name="connsiteY40" fmla="*/ 90488 h 358174"/>
                <a:gd name="connsiteX41" fmla="*/ 7927 w 846158"/>
                <a:gd name="connsiteY41" fmla="*/ 92869 h 358174"/>
                <a:gd name="connsiteX42" fmla="*/ 3083 w 846158"/>
                <a:gd name="connsiteY42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15158 w 846158"/>
                <a:gd name="connsiteY13" fmla="*/ 307181 h 358174"/>
                <a:gd name="connsiteX14" fmla="*/ 729446 w 846158"/>
                <a:gd name="connsiteY14" fmla="*/ 300038 h 358174"/>
                <a:gd name="connsiteX15" fmla="*/ 750877 w 846158"/>
                <a:gd name="connsiteY15" fmla="*/ 283369 h 358174"/>
                <a:gd name="connsiteX16" fmla="*/ 758021 w 846158"/>
                <a:gd name="connsiteY16" fmla="*/ 273844 h 358174"/>
                <a:gd name="connsiteX17" fmla="*/ 777071 w 846158"/>
                <a:gd name="connsiteY17" fmla="*/ 238125 h 358174"/>
                <a:gd name="connsiteX18" fmla="*/ 781833 w 846158"/>
                <a:gd name="connsiteY18" fmla="*/ 230981 h 358174"/>
                <a:gd name="connsiteX19" fmla="*/ 800883 w 846158"/>
                <a:gd name="connsiteY19" fmla="*/ 216694 h 358174"/>
                <a:gd name="connsiteX20" fmla="*/ 831840 w 846158"/>
                <a:gd name="connsiteY20" fmla="*/ 209550 h 358174"/>
                <a:gd name="connsiteX21" fmla="*/ 842795 w 846158"/>
                <a:gd name="connsiteY21" fmla="*/ 200341 h 358174"/>
                <a:gd name="connsiteX22" fmla="*/ 846127 w 846158"/>
                <a:gd name="connsiteY22" fmla="*/ 157163 h 358174"/>
                <a:gd name="connsiteX23" fmla="*/ 843746 w 846158"/>
                <a:gd name="connsiteY23" fmla="*/ 76118 h 358174"/>
                <a:gd name="connsiteX24" fmla="*/ 781833 w 846158"/>
                <a:gd name="connsiteY24" fmla="*/ 59531 h 358174"/>
                <a:gd name="connsiteX25" fmla="*/ 772308 w 846158"/>
                <a:gd name="connsiteY25" fmla="*/ 45244 h 358174"/>
                <a:gd name="connsiteX26" fmla="*/ 724683 w 846158"/>
                <a:gd name="connsiteY26" fmla="*/ 21431 h 358174"/>
                <a:gd name="connsiteX27" fmla="*/ 569902 w 846158"/>
                <a:gd name="connsiteY27" fmla="*/ 0 h 358174"/>
                <a:gd name="connsiteX28" fmla="*/ 360352 w 846158"/>
                <a:gd name="connsiteY28" fmla="*/ 2381 h 358174"/>
                <a:gd name="connsiteX29" fmla="*/ 329396 w 846158"/>
                <a:gd name="connsiteY29" fmla="*/ 7144 h 358174"/>
                <a:gd name="connsiteX30" fmla="*/ 309314 w 846158"/>
                <a:gd name="connsiteY30" fmla="*/ 9842 h 358174"/>
                <a:gd name="connsiteX31" fmla="*/ 229383 w 846158"/>
                <a:gd name="connsiteY31" fmla="*/ 28575 h 358174"/>
                <a:gd name="connsiteX32" fmla="*/ 207952 w 846158"/>
                <a:gd name="connsiteY32" fmla="*/ 35719 h 358174"/>
                <a:gd name="connsiteX33" fmla="*/ 193665 w 846158"/>
                <a:gd name="connsiteY33" fmla="*/ 40481 h 358174"/>
                <a:gd name="connsiteX34" fmla="*/ 184140 w 846158"/>
                <a:gd name="connsiteY34" fmla="*/ 42863 h 358174"/>
                <a:gd name="connsiteX35" fmla="*/ 136515 w 846158"/>
                <a:gd name="connsiteY35" fmla="*/ 61913 h 358174"/>
                <a:gd name="connsiteX36" fmla="*/ 110321 w 846158"/>
                <a:gd name="connsiteY36" fmla="*/ 69056 h 358174"/>
                <a:gd name="connsiteX37" fmla="*/ 79365 w 846158"/>
                <a:gd name="connsiteY37" fmla="*/ 80963 h 358174"/>
                <a:gd name="connsiteX38" fmla="*/ 67458 w 846158"/>
                <a:gd name="connsiteY38" fmla="*/ 85725 h 358174"/>
                <a:gd name="connsiteX39" fmla="*/ 53171 w 846158"/>
                <a:gd name="connsiteY39" fmla="*/ 90488 h 358174"/>
                <a:gd name="connsiteX40" fmla="*/ 7927 w 846158"/>
                <a:gd name="connsiteY40" fmla="*/ 92869 h 358174"/>
                <a:gd name="connsiteX41" fmla="*/ 3083 w 846158"/>
                <a:gd name="connsiteY41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15158 w 846158"/>
                <a:gd name="connsiteY13" fmla="*/ 307181 h 358174"/>
                <a:gd name="connsiteX14" fmla="*/ 729446 w 846158"/>
                <a:gd name="connsiteY14" fmla="*/ 300038 h 358174"/>
                <a:gd name="connsiteX15" fmla="*/ 750877 w 846158"/>
                <a:gd name="connsiteY15" fmla="*/ 283369 h 358174"/>
                <a:gd name="connsiteX16" fmla="*/ 758021 w 846158"/>
                <a:gd name="connsiteY16" fmla="*/ 273844 h 358174"/>
                <a:gd name="connsiteX17" fmla="*/ 777071 w 846158"/>
                <a:gd name="connsiteY17" fmla="*/ 238125 h 358174"/>
                <a:gd name="connsiteX18" fmla="*/ 800883 w 846158"/>
                <a:gd name="connsiteY18" fmla="*/ 216694 h 358174"/>
                <a:gd name="connsiteX19" fmla="*/ 831840 w 846158"/>
                <a:gd name="connsiteY19" fmla="*/ 209550 h 358174"/>
                <a:gd name="connsiteX20" fmla="*/ 842795 w 846158"/>
                <a:gd name="connsiteY20" fmla="*/ 200341 h 358174"/>
                <a:gd name="connsiteX21" fmla="*/ 846127 w 846158"/>
                <a:gd name="connsiteY21" fmla="*/ 157163 h 358174"/>
                <a:gd name="connsiteX22" fmla="*/ 843746 w 846158"/>
                <a:gd name="connsiteY22" fmla="*/ 76118 h 358174"/>
                <a:gd name="connsiteX23" fmla="*/ 781833 w 846158"/>
                <a:gd name="connsiteY23" fmla="*/ 59531 h 358174"/>
                <a:gd name="connsiteX24" fmla="*/ 772308 w 846158"/>
                <a:gd name="connsiteY24" fmla="*/ 45244 h 358174"/>
                <a:gd name="connsiteX25" fmla="*/ 724683 w 846158"/>
                <a:gd name="connsiteY25" fmla="*/ 21431 h 358174"/>
                <a:gd name="connsiteX26" fmla="*/ 569902 w 846158"/>
                <a:gd name="connsiteY26" fmla="*/ 0 h 358174"/>
                <a:gd name="connsiteX27" fmla="*/ 360352 w 846158"/>
                <a:gd name="connsiteY27" fmla="*/ 2381 h 358174"/>
                <a:gd name="connsiteX28" fmla="*/ 329396 w 846158"/>
                <a:gd name="connsiteY28" fmla="*/ 7144 h 358174"/>
                <a:gd name="connsiteX29" fmla="*/ 309314 w 846158"/>
                <a:gd name="connsiteY29" fmla="*/ 9842 h 358174"/>
                <a:gd name="connsiteX30" fmla="*/ 229383 w 846158"/>
                <a:gd name="connsiteY30" fmla="*/ 28575 h 358174"/>
                <a:gd name="connsiteX31" fmla="*/ 207952 w 846158"/>
                <a:gd name="connsiteY31" fmla="*/ 35719 h 358174"/>
                <a:gd name="connsiteX32" fmla="*/ 193665 w 846158"/>
                <a:gd name="connsiteY32" fmla="*/ 40481 h 358174"/>
                <a:gd name="connsiteX33" fmla="*/ 184140 w 846158"/>
                <a:gd name="connsiteY33" fmla="*/ 42863 h 358174"/>
                <a:gd name="connsiteX34" fmla="*/ 136515 w 846158"/>
                <a:gd name="connsiteY34" fmla="*/ 61913 h 358174"/>
                <a:gd name="connsiteX35" fmla="*/ 110321 w 846158"/>
                <a:gd name="connsiteY35" fmla="*/ 69056 h 358174"/>
                <a:gd name="connsiteX36" fmla="*/ 79365 w 846158"/>
                <a:gd name="connsiteY36" fmla="*/ 80963 h 358174"/>
                <a:gd name="connsiteX37" fmla="*/ 67458 w 846158"/>
                <a:gd name="connsiteY37" fmla="*/ 85725 h 358174"/>
                <a:gd name="connsiteX38" fmla="*/ 53171 w 846158"/>
                <a:gd name="connsiteY38" fmla="*/ 90488 h 358174"/>
                <a:gd name="connsiteX39" fmla="*/ 7927 w 846158"/>
                <a:gd name="connsiteY39" fmla="*/ 92869 h 358174"/>
                <a:gd name="connsiteX40" fmla="*/ 3083 w 846158"/>
                <a:gd name="connsiteY40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15158 w 846158"/>
                <a:gd name="connsiteY13" fmla="*/ 307181 h 358174"/>
                <a:gd name="connsiteX14" fmla="*/ 729446 w 846158"/>
                <a:gd name="connsiteY14" fmla="*/ 300038 h 358174"/>
                <a:gd name="connsiteX15" fmla="*/ 750877 w 846158"/>
                <a:gd name="connsiteY15" fmla="*/ 283369 h 358174"/>
                <a:gd name="connsiteX16" fmla="*/ 758021 w 846158"/>
                <a:gd name="connsiteY16" fmla="*/ 273844 h 358174"/>
                <a:gd name="connsiteX17" fmla="*/ 777071 w 846158"/>
                <a:gd name="connsiteY17" fmla="*/ 238125 h 358174"/>
                <a:gd name="connsiteX18" fmla="*/ 800883 w 846158"/>
                <a:gd name="connsiteY18" fmla="*/ 216694 h 358174"/>
                <a:gd name="connsiteX19" fmla="*/ 831840 w 846158"/>
                <a:gd name="connsiteY19" fmla="*/ 209550 h 358174"/>
                <a:gd name="connsiteX20" fmla="*/ 842795 w 846158"/>
                <a:gd name="connsiteY20" fmla="*/ 200341 h 358174"/>
                <a:gd name="connsiteX21" fmla="*/ 846127 w 846158"/>
                <a:gd name="connsiteY21" fmla="*/ 157163 h 358174"/>
                <a:gd name="connsiteX22" fmla="*/ 843746 w 846158"/>
                <a:gd name="connsiteY22" fmla="*/ 76118 h 358174"/>
                <a:gd name="connsiteX23" fmla="*/ 781833 w 846158"/>
                <a:gd name="connsiteY23" fmla="*/ 59531 h 358174"/>
                <a:gd name="connsiteX24" fmla="*/ 772308 w 846158"/>
                <a:gd name="connsiteY24" fmla="*/ 45244 h 358174"/>
                <a:gd name="connsiteX25" fmla="*/ 724683 w 846158"/>
                <a:gd name="connsiteY25" fmla="*/ 21431 h 358174"/>
                <a:gd name="connsiteX26" fmla="*/ 569902 w 846158"/>
                <a:gd name="connsiteY26" fmla="*/ 0 h 358174"/>
                <a:gd name="connsiteX27" fmla="*/ 360352 w 846158"/>
                <a:gd name="connsiteY27" fmla="*/ 2381 h 358174"/>
                <a:gd name="connsiteX28" fmla="*/ 329396 w 846158"/>
                <a:gd name="connsiteY28" fmla="*/ 7144 h 358174"/>
                <a:gd name="connsiteX29" fmla="*/ 309314 w 846158"/>
                <a:gd name="connsiteY29" fmla="*/ 9842 h 358174"/>
                <a:gd name="connsiteX30" fmla="*/ 229383 w 846158"/>
                <a:gd name="connsiteY30" fmla="*/ 28575 h 358174"/>
                <a:gd name="connsiteX31" fmla="*/ 207952 w 846158"/>
                <a:gd name="connsiteY31" fmla="*/ 35719 h 358174"/>
                <a:gd name="connsiteX32" fmla="*/ 193665 w 846158"/>
                <a:gd name="connsiteY32" fmla="*/ 40481 h 358174"/>
                <a:gd name="connsiteX33" fmla="*/ 184140 w 846158"/>
                <a:gd name="connsiteY33" fmla="*/ 42863 h 358174"/>
                <a:gd name="connsiteX34" fmla="*/ 136515 w 846158"/>
                <a:gd name="connsiteY34" fmla="*/ 61913 h 358174"/>
                <a:gd name="connsiteX35" fmla="*/ 110321 w 846158"/>
                <a:gd name="connsiteY35" fmla="*/ 69056 h 358174"/>
                <a:gd name="connsiteX36" fmla="*/ 79365 w 846158"/>
                <a:gd name="connsiteY36" fmla="*/ 80963 h 358174"/>
                <a:gd name="connsiteX37" fmla="*/ 67458 w 846158"/>
                <a:gd name="connsiteY37" fmla="*/ 85725 h 358174"/>
                <a:gd name="connsiteX38" fmla="*/ 53171 w 846158"/>
                <a:gd name="connsiteY38" fmla="*/ 90488 h 358174"/>
                <a:gd name="connsiteX39" fmla="*/ 7927 w 846158"/>
                <a:gd name="connsiteY39" fmla="*/ 92869 h 358174"/>
                <a:gd name="connsiteX40" fmla="*/ 3083 w 846158"/>
                <a:gd name="connsiteY40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15158 w 846158"/>
                <a:gd name="connsiteY13" fmla="*/ 307181 h 358174"/>
                <a:gd name="connsiteX14" fmla="*/ 729446 w 846158"/>
                <a:gd name="connsiteY14" fmla="*/ 300038 h 358174"/>
                <a:gd name="connsiteX15" fmla="*/ 750877 w 846158"/>
                <a:gd name="connsiteY15" fmla="*/ 283369 h 358174"/>
                <a:gd name="connsiteX16" fmla="*/ 758021 w 846158"/>
                <a:gd name="connsiteY16" fmla="*/ 273844 h 358174"/>
                <a:gd name="connsiteX17" fmla="*/ 777071 w 846158"/>
                <a:gd name="connsiteY17" fmla="*/ 238125 h 358174"/>
                <a:gd name="connsiteX18" fmla="*/ 800883 w 846158"/>
                <a:gd name="connsiteY18" fmla="*/ 216694 h 358174"/>
                <a:gd name="connsiteX19" fmla="*/ 831840 w 846158"/>
                <a:gd name="connsiteY19" fmla="*/ 209550 h 358174"/>
                <a:gd name="connsiteX20" fmla="*/ 842795 w 846158"/>
                <a:gd name="connsiteY20" fmla="*/ 200341 h 358174"/>
                <a:gd name="connsiteX21" fmla="*/ 846127 w 846158"/>
                <a:gd name="connsiteY21" fmla="*/ 157163 h 358174"/>
                <a:gd name="connsiteX22" fmla="*/ 843746 w 846158"/>
                <a:gd name="connsiteY22" fmla="*/ 76118 h 358174"/>
                <a:gd name="connsiteX23" fmla="*/ 781833 w 846158"/>
                <a:gd name="connsiteY23" fmla="*/ 59531 h 358174"/>
                <a:gd name="connsiteX24" fmla="*/ 772308 w 846158"/>
                <a:gd name="connsiteY24" fmla="*/ 45244 h 358174"/>
                <a:gd name="connsiteX25" fmla="*/ 724683 w 846158"/>
                <a:gd name="connsiteY25" fmla="*/ 21431 h 358174"/>
                <a:gd name="connsiteX26" fmla="*/ 569902 w 846158"/>
                <a:gd name="connsiteY26" fmla="*/ 0 h 358174"/>
                <a:gd name="connsiteX27" fmla="*/ 360352 w 846158"/>
                <a:gd name="connsiteY27" fmla="*/ 2381 h 358174"/>
                <a:gd name="connsiteX28" fmla="*/ 329396 w 846158"/>
                <a:gd name="connsiteY28" fmla="*/ 7144 h 358174"/>
                <a:gd name="connsiteX29" fmla="*/ 309314 w 846158"/>
                <a:gd name="connsiteY29" fmla="*/ 9842 h 358174"/>
                <a:gd name="connsiteX30" fmla="*/ 229383 w 846158"/>
                <a:gd name="connsiteY30" fmla="*/ 28575 h 358174"/>
                <a:gd name="connsiteX31" fmla="*/ 207952 w 846158"/>
                <a:gd name="connsiteY31" fmla="*/ 35719 h 358174"/>
                <a:gd name="connsiteX32" fmla="*/ 193665 w 846158"/>
                <a:gd name="connsiteY32" fmla="*/ 40481 h 358174"/>
                <a:gd name="connsiteX33" fmla="*/ 184140 w 846158"/>
                <a:gd name="connsiteY33" fmla="*/ 42863 h 358174"/>
                <a:gd name="connsiteX34" fmla="*/ 136515 w 846158"/>
                <a:gd name="connsiteY34" fmla="*/ 61913 h 358174"/>
                <a:gd name="connsiteX35" fmla="*/ 110321 w 846158"/>
                <a:gd name="connsiteY35" fmla="*/ 69056 h 358174"/>
                <a:gd name="connsiteX36" fmla="*/ 79365 w 846158"/>
                <a:gd name="connsiteY36" fmla="*/ 80963 h 358174"/>
                <a:gd name="connsiteX37" fmla="*/ 67458 w 846158"/>
                <a:gd name="connsiteY37" fmla="*/ 85725 h 358174"/>
                <a:gd name="connsiteX38" fmla="*/ 53171 w 846158"/>
                <a:gd name="connsiteY38" fmla="*/ 90488 h 358174"/>
                <a:gd name="connsiteX39" fmla="*/ 7927 w 846158"/>
                <a:gd name="connsiteY39" fmla="*/ 92869 h 358174"/>
                <a:gd name="connsiteX40" fmla="*/ 3083 w 846158"/>
                <a:gd name="connsiteY40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15158 w 846158"/>
                <a:gd name="connsiteY13" fmla="*/ 307181 h 358174"/>
                <a:gd name="connsiteX14" fmla="*/ 729446 w 846158"/>
                <a:gd name="connsiteY14" fmla="*/ 300038 h 358174"/>
                <a:gd name="connsiteX15" fmla="*/ 750877 w 846158"/>
                <a:gd name="connsiteY15" fmla="*/ 283369 h 358174"/>
                <a:gd name="connsiteX16" fmla="*/ 777071 w 846158"/>
                <a:gd name="connsiteY16" fmla="*/ 238125 h 358174"/>
                <a:gd name="connsiteX17" fmla="*/ 800883 w 846158"/>
                <a:gd name="connsiteY17" fmla="*/ 216694 h 358174"/>
                <a:gd name="connsiteX18" fmla="*/ 831840 w 846158"/>
                <a:gd name="connsiteY18" fmla="*/ 209550 h 358174"/>
                <a:gd name="connsiteX19" fmla="*/ 842795 w 846158"/>
                <a:gd name="connsiteY19" fmla="*/ 200341 h 358174"/>
                <a:gd name="connsiteX20" fmla="*/ 846127 w 846158"/>
                <a:gd name="connsiteY20" fmla="*/ 157163 h 358174"/>
                <a:gd name="connsiteX21" fmla="*/ 843746 w 846158"/>
                <a:gd name="connsiteY21" fmla="*/ 76118 h 358174"/>
                <a:gd name="connsiteX22" fmla="*/ 781833 w 846158"/>
                <a:gd name="connsiteY22" fmla="*/ 59531 h 358174"/>
                <a:gd name="connsiteX23" fmla="*/ 772308 w 846158"/>
                <a:gd name="connsiteY23" fmla="*/ 45244 h 358174"/>
                <a:gd name="connsiteX24" fmla="*/ 724683 w 846158"/>
                <a:gd name="connsiteY24" fmla="*/ 21431 h 358174"/>
                <a:gd name="connsiteX25" fmla="*/ 569902 w 846158"/>
                <a:gd name="connsiteY25" fmla="*/ 0 h 358174"/>
                <a:gd name="connsiteX26" fmla="*/ 360352 w 846158"/>
                <a:gd name="connsiteY26" fmla="*/ 2381 h 358174"/>
                <a:gd name="connsiteX27" fmla="*/ 329396 w 846158"/>
                <a:gd name="connsiteY27" fmla="*/ 7144 h 358174"/>
                <a:gd name="connsiteX28" fmla="*/ 309314 w 846158"/>
                <a:gd name="connsiteY28" fmla="*/ 9842 h 358174"/>
                <a:gd name="connsiteX29" fmla="*/ 229383 w 846158"/>
                <a:gd name="connsiteY29" fmla="*/ 28575 h 358174"/>
                <a:gd name="connsiteX30" fmla="*/ 207952 w 846158"/>
                <a:gd name="connsiteY30" fmla="*/ 35719 h 358174"/>
                <a:gd name="connsiteX31" fmla="*/ 193665 w 846158"/>
                <a:gd name="connsiteY31" fmla="*/ 40481 h 358174"/>
                <a:gd name="connsiteX32" fmla="*/ 184140 w 846158"/>
                <a:gd name="connsiteY32" fmla="*/ 42863 h 358174"/>
                <a:gd name="connsiteX33" fmla="*/ 136515 w 846158"/>
                <a:gd name="connsiteY33" fmla="*/ 61913 h 358174"/>
                <a:gd name="connsiteX34" fmla="*/ 110321 w 846158"/>
                <a:gd name="connsiteY34" fmla="*/ 69056 h 358174"/>
                <a:gd name="connsiteX35" fmla="*/ 79365 w 846158"/>
                <a:gd name="connsiteY35" fmla="*/ 80963 h 358174"/>
                <a:gd name="connsiteX36" fmla="*/ 67458 w 846158"/>
                <a:gd name="connsiteY36" fmla="*/ 85725 h 358174"/>
                <a:gd name="connsiteX37" fmla="*/ 53171 w 846158"/>
                <a:gd name="connsiteY37" fmla="*/ 90488 h 358174"/>
                <a:gd name="connsiteX38" fmla="*/ 7927 w 846158"/>
                <a:gd name="connsiteY38" fmla="*/ 92869 h 358174"/>
                <a:gd name="connsiteX39" fmla="*/ 3083 w 846158"/>
                <a:gd name="connsiteY39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15158 w 846158"/>
                <a:gd name="connsiteY13" fmla="*/ 307181 h 358174"/>
                <a:gd name="connsiteX14" fmla="*/ 729446 w 846158"/>
                <a:gd name="connsiteY14" fmla="*/ 300038 h 358174"/>
                <a:gd name="connsiteX15" fmla="*/ 750877 w 846158"/>
                <a:gd name="connsiteY15" fmla="*/ 283369 h 358174"/>
                <a:gd name="connsiteX16" fmla="*/ 777071 w 846158"/>
                <a:gd name="connsiteY16" fmla="*/ 238125 h 358174"/>
                <a:gd name="connsiteX17" fmla="*/ 800883 w 846158"/>
                <a:gd name="connsiteY17" fmla="*/ 216694 h 358174"/>
                <a:gd name="connsiteX18" fmla="*/ 831840 w 846158"/>
                <a:gd name="connsiteY18" fmla="*/ 209550 h 358174"/>
                <a:gd name="connsiteX19" fmla="*/ 842795 w 846158"/>
                <a:gd name="connsiteY19" fmla="*/ 200341 h 358174"/>
                <a:gd name="connsiteX20" fmla="*/ 846127 w 846158"/>
                <a:gd name="connsiteY20" fmla="*/ 157163 h 358174"/>
                <a:gd name="connsiteX21" fmla="*/ 843746 w 846158"/>
                <a:gd name="connsiteY21" fmla="*/ 76118 h 358174"/>
                <a:gd name="connsiteX22" fmla="*/ 781833 w 846158"/>
                <a:gd name="connsiteY22" fmla="*/ 59531 h 358174"/>
                <a:gd name="connsiteX23" fmla="*/ 772308 w 846158"/>
                <a:gd name="connsiteY23" fmla="*/ 45244 h 358174"/>
                <a:gd name="connsiteX24" fmla="*/ 724683 w 846158"/>
                <a:gd name="connsiteY24" fmla="*/ 21431 h 358174"/>
                <a:gd name="connsiteX25" fmla="*/ 569902 w 846158"/>
                <a:gd name="connsiteY25" fmla="*/ 0 h 358174"/>
                <a:gd name="connsiteX26" fmla="*/ 360352 w 846158"/>
                <a:gd name="connsiteY26" fmla="*/ 2381 h 358174"/>
                <a:gd name="connsiteX27" fmla="*/ 329396 w 846158"/>
                <a:gd name="connsiteY27" fmla="*/ 7144 h 358174"/>
                <a:gd name="connsiteX28" fmla="*/ 309314 w 846158"/>
                <a:gd name="connsiteY28" fmla="*/ 9842 h 358174"/>
                <a:gd name="connsiteX29" fmla="*/ 229383 w 846158"/>
                <a:gd name="connsiteY29" fmla="*/ 28575 h 358174"/>
                <a:gd name="connsiteX30" fmla="*/ 207952 w 846158"/>
                <a:gd name="connsiteY30" fmla="*/ 35719 h 358174"/>
                <a:gd name="connsiteX31" fmla="*/ 193665 w 846158"/>
                <a:gd name="connsiteY31" fmla="*/ 40481 h 358174"/>
                <a:gd name="connsiteX32" fmla="*/ 184140 w 846158"/>
                <a:gd name="connsiteY32" fmla="*/ 42863 h 358174"/>
                <a:gd name="connsiteX33" fmla="*/ 136515 w 846158"/>
                <a:gd name="connsiteY33" fmla="*/ 61913 h 358174"/>
                <a:gd name="connsiteX34" fmla="*/ 110321 w 846158"/>
                <a:gd name="connsiteY34" fmla="*/ 69056 h 358174"/>
                <a:gd name="connsiteX35" fmla="*/ 79365 w 846158"/>
                <a:gd name="connsiteY35" fmla="*/ 80963 h 358174"/>
                <a:gd name="connsiteX36" fmla="*/ 67458 w 846158"/>
                <a:gd name="connsiteY36" fmla="*/ 85725 h 358174"/>
                <a:gd name="connsiteX37" fmla="*/ 53171 w 846158"/>
                <a:gd name="connsiteY37" fmla="*/ 90488 h 358174"/>
                <a:gd name="connsiteX38" fmla="*/ 7927 w 846158"/>
                <a:gd name="connsiteY38" fmla="*/ 92869 h 358174"/>
                <a:gd name="connsiteX39" fmla="*/ 3083 w 846158"/>
                <a:gd name="connsiteY39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15158 w 846158"/>
                <a:gd name="connsiteY13" fmla="*/ 307181 h 358174"/>
                <a:gd name="connsiteX14" fmla="*/ 750877 w 846158"/>
                <a:gd name="connsiteY14" fmla="*/ 283369 h 358174"/>
                <a:gd name="connsiteX15" fmla="*/ 777071 w 846158"/>
                <a:gd name="connsiteY15" fmla="*/ 238125 h 358174"/>
                <a:gd name="connsiteX16" fmla="*/ 800883 w 846158"/>
                <a:gd name="connsiteY16" fmla="*/ 216694 h 358174"/>
                <a:gd name="connsiteX17" fmla="*/ 831840 w 846158"/>
                <a:gd name="connsiteY17" fmla="*/ 209550 h 358174"/>
                <a:gd name="connsiteX18" fmla="*/ 842795 w 846158"/>
                <a:gd name="connsiteY18" fmla="*/ 200341 h 358174"/>
                <a:gd name="connsiteX19" fmla="*/ 846127 w 846158"/>
                <a:gd name="connsiteY19" fmla="*/ 157163 h 358174"/>
                <a:gd name="connsiteX20" fmla="*/ 843746 w 846158"/>
                <a:gd name="connsiteY20" fmla="*/ 76118 h 358174"/>
                <a:gd name="connsiteX21" fmla="*/ 781833 w 846158"/>
                <a:gd name="connsiteY21" fmla="*/ 59531 h 358174"/>
                <a:gd name="connsiteX22" fmla="*/ 772308 w 846158"/>
                <a:gd name="connsiteY22" fmla="*/ 45244 h 358174"/>
                <a:gd name="connsiteX23" fmla="*/ 724683 w 846158"/>
                <a:gd name="connsiteY23" fmla="*/ 21431 h 358174"/>
                <a:gd name="connsiteX24" fmla="*/ 569902 w 846158"/>
                <a:gd name="connsiteY24" fmla="*/ 0 h 358174"/>
                <a:gd name="connsiteX25" fmla="*/ 360352 w 846158"/>
                <a:gd name="connsiteY25" fmla="*/ 2381 h 358174"/>
                <a:gd name="connsiteX26" fmla="*/ 329396 w 846158"/>
                <a:gd name="connsiteY26" fmla="*/ 7144 h 358174"/>
                <a:gd name="connsiteX27" fmla="*/ 309314 w 846158"/>
                <a:gd name="connsiteY27" fmla="*/ 9842 h 358174"/>
                <a:gd name="connsiteX28" fmla="*/ 229383 w 846158"/>
                <a:gd name="connsiteY28" fmla="*/ 28575 h 358174"/>
                <a:gd name="connsiteX29" fmla="*/ 207952 w 846158"/>
                <a:gd name="connsiteY29" fmla="*/ 35719 h 358174"/>
                <a:gd name="connsiteX30" fmla="*/ 193665 w 846158"/>
                <a:gd name="connsiteY30" fmla="*/ 40481 h 358174"/>
                <a:gd name="connsiteX31" fmla="*/ 184140 w 846158"/>
                <a:gd name="connsiteY31" fmla="*/ 42863 h 358174"/>
                <a:gd name="connsiteX32" fmla="*/ 136515 w 846158"/>
                <a:gd name="connsiteY32" fmla="*/ 61913 h 358174"/>
                <a:gd name="connsiteX33" fmla="*/ 110321 w 846158"/>
                <a:gd name="connsiteY33" fmla="*/ 69056 h 358174"/>
                <a:gd name="connsiteX34" fmla="*/ 79365 w 846158"/>
                <a:gd name="connsiteY34" fmla="*/ 80963 h 358174"/>
                <a:gd name="connsiteX35" fmla="*/ 67458 w 846158"/>
                <a:gd name="connsiteY35" fmla="*/ 85725 h 358174"/>
                <a:gd name="connsiteX36" fmla="*/ 53171 w 846158"/>
                <a:gd name="connsiteY36" fmla="*/ 90488 h 358174"/>
                <a:gd name="connsiteX37" fmla="*/ 7927 w 846158"/>
                <a:gd name="connsiteY37" fmla="*/ 92869 h 358174"/>
                <a:gd name="connsiteX38" fmla="*/ 3083 w 846158"/>
                <a:gd name="connsiteY38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15158 w 846158"/>
                <a:gd name="connsiteY13" fmla="*/ 307181 h 358174"/>
                <a:gd name="connsiteX14" fmla="*/ 750877 w 846158"/>
                <a:gd name="connsiteY14" fmla="*/ 283369 h 358174"/>
                <a:gd name="connsiteX15" fmla="*/ 777071 w 846158"/>
                <a:gd name="connsiteY15" fmla="*/ 238125 h 358174"/>
                <a:gd name="connsiteX16" fmla="*/ 800883 w 846158"/>
                <a:gd name="connsiteY16" fmla="*/ 216694 h 358174"/>
                <a:gd name="connsiteX17" fmla="*/ 831840 w 846158"/>
                <a:gd name="connsiteY17" fmla="*/ 209550 h 358174"/>
                <a:gd name="connsiteX18" fmla="*/ 842795 w 846158"/>
                <a:gd name="connsiteY18" fmla="*/ 200341 h 358174"/>
                <a:gd name="connsiteX19" fmla="*/ 846127 w 846158"/>
                <a:gd name="connsiteY19" fmla="*/ 157163 h 358174"/>
                <a:gd name="connsiteX20" fmla="*/ 843746 w 846158"/>
                <a:gd name="connsiteY20" fmla="*/ 76118 h 358174"/>
                <a:gd name="connsiteX21" fmla="*/ 781833 w 846158"/>
                <a:gd name="connsiteY21" fmla="*/ 59531 h 358174"/>
                <a:gd name="connsiteX22" fmla="*/ 772308 w 846158"/>
                <a:gd name="connsiteY22" fmla="*/ 45244 h 358174"/>
                <a:gd name="connsiteX23" fmla="*/ 724683 w 846158"/>
                <a:gd name="connsiteY23" fmla="*/ 21431 h 358174"/>
                <a:gd name="connsiteX24" fmla="*/ 569902 w 846158"/>
                <a:gd name="connsiteY24" fmla="*/ 0 h 358174"/>
                <a:gd name="connsiteX25" fmla="*/ 360352 w 846158"/>
                <a:gd name="connsiteY25" fmla="*/ 2381 h 358174"/>
                <a:gd name="connsiteX26" fmla="*/ 329396 w 846158"/>
                <a:gd name="connsiteY26" fmla="*/ 7144 h 358174"/>
                <a:gd name="connsiteX27" fmla="*/ 309314 w 846158"/>
                <a:gd name="connsiteY27" fmla="*/ 9842 h 358174"/>
                <a:gd name="connsiteX28" fmla="*/ 229383 w 846158"/>
                <a:gd name="connsiteY28" fmla="*/ 28575 h 358174"/>
                <a:gd name="connsiteX29" fmla="*/ 207952 w 846158"/>
                <a:gd name="connsiteY29" fmla="*/ 35719 h 358174"/>
                <a:gd name="connsiteX30" fmla="*/ 193665 w 846158"/>
                <a:gd name="connsiteY30" fmla="*/ 40481 h 358174"/>
                <a:gd name="connsiteX31" fmla="*/ 184140 w 846158"/>
                <a:gd name="connsiteY31" fmla="*/ 42863 h 358174"/>
                <a:gd name="connsiteX32" fmla="*/ 136515 w 846158"/>
                <a:gd name="connsiteY32" fmla="*/ 61913 h 358174"/>
                <a:gd name="connsiteX33" fmla="*/ 110321 w 846158"/>
                <a:gd name="connsiteY33" fmla="*/ 69056 h 358174"/>
                <a:gd name="connsiteX34" fmla="*/ 79365 w 846158"/>
                <a:gd name="connsiteY34" fmla="*/ 80963 h 358174"/>
                <a:gd name="connsiteX35" fmla="*/ 67458 w 846158"/>
                <a:gd name="connsiteY35" fmla="*/ 85725 h 358174"/>
                <a:gd name="connsiteX36" fmla="*/ 53171 w 846158"/>
                <a:gd name="connsiteY36" fmla="*/ 90488 h 358174"/>
                <a:gd name="connsiteX37" fmla="*/ 7927 w 846158"/>
                <a:gd name="connsiteY37" fmla="*/ 92869 h 358174"/>
                <a:gd name="connsiteX38" fmla="*/ 3083 w 846158"/>
                <a:gd name="connsiteY38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15158 w 846158"/>
                <a:gd name="connsiteY13" fmla="*/ 307181 h 358174"/>
                <a:gd name="connsiteX14" fmla="*/ 750877 w 846158"/>
                <a:gd name="connsiteY14" fmla="*/ 283369 h 358174"/>
                <a:gd name="connsiteX15" fmla="*/ 777071 w 846158"/>
                <a:gd name="connsiteY15" fmla="*/ 238125 h 358174"/>
                <a:gd name="connsiteX16" fmla="*/ 800883 w 846158"/>
                <a:gd name="connsiteY16" fmla="*/ 216694 h 358174"/>
                <a:gd name="connsiteX17" fmla="*/ 831840 w 846158"/>
                <a:gd name="connsiteY17" fmla="*/ 209550 h 358174"/>
                <a:gd name="connsiteX18" fmla="*/ 842795 w 846158"/>
                <a:gd name="connsiteY18" fmla="*/ 200341 h 358174"/>
                <a:gd name="connsiteX19" fmla="*/ 846127 w 846158"/>
                <a:gd name="connsiteY19" fmla="*/ 157163 h 358174"/>
                <a:gd name="connsiteX20" fmla="*/ 843746 w 846158"/>
                <a:gd name="connsiteY20" fmla="*/ 76118 h 358174"/>
                <a:gd name="connsiteX21" fmla="*/ 781833 w 846158"/>
                <a:gd name="connsiteY21" fmla="*/ 59531 h 358174"/>
                <a:gd name="connsiteX22" fmla="*/ 772308 w 846158"/>
                <a:gd name="connsiteY22" fmla="*/ 45244 h 358174"/>
                <a:gd name="connsiteX23" fmla="*/ 724683 w 846158"/>
                <a:gd name="connsiteY23" fmla="*/ 21431 h 358174"/>
                <a:gd name="connsiteX24" fmla="*/ 569902 w 846158"/>
                <a:gd name="connsiteY24" fmla="*/ 0 h 358174"/>
                <a:gd name="connsiteX25" fmla="*/ 360352 w 846158"/>
                <a:gd name="connsiteY25" fmla="*/ 2381 h 358174"/>
                <a:gd name="connsiteX26" fmla="*/ 329396 w 846158"/>
                <a:gd name="connsiteY26" fmla="*/ 7144 h 358174"/>
                <a:gd name="connsiteX27" fmla="*/ 309314 w 846158"/>
                <a:gd name="connsiteY27" fmla="*/ 9842 h 358174"/>
                <a:gd name="connsiteX28" fmla="*/ 229383 w 846158"/>
                <a:gd name="connsiteY28" fmla="*/ 28575 h 358174"/>
                <a:gd name="connsiteX29" fmla="*/ 207952 w 846158"/>
                <a:gd name="connsiteY29" fmla="*/ 35719 h 358174"/>
                <a:gd name="connsiteX30" fmla="*/ 193665 w 846158"/>
                <a:gd name="connsiteY30" fmla="*/ 40481 h 358174"/>
                <a:gd name="connsiteX31" fmla="*/ 184140 w 846158"/>
                <a:gd name="connsiteY31" fmla="*/ 42863 h 358174"/>
                <a:gd name="connsiteX32" fmla="*/ 136515 w 846158"/>
                <a:gd name="connsiteY32" fmla="*/ 61913 h 358174"/>
                <a:gd name="connsiteX33" fmla="*/ 110321 w 846158"/>
                <a:gd name="connsiteY33" fmla="*/ 69056 h 358174"/>
                <a:gd name="connsiteX34" fmla="*/ 79365 w 846158"/>
                <a:gd name="connsiteY34" fmla="*/ 80963 h 358174"/>
                <a:gd name="connsiteX35" fmla="*/ 67458 w 846158"/>
                <a:gd name="connsiteY35" fmla="*/ 85725 h 358174"/>
                <a:gd name="connsiteX36" fmla="*/ 53171 w 846158"/>
                <a:gd name="connsiteY36" fmla="*/ 90488 h 358174"/>
                <a:gd name="connsiteX37" fmla="*/ 7927 w 846158"/>
                <a:gd name="connsiteY37" fmla="*/ 92869 h 358174"/>
                <a:gd name="connsiteX38" fmla="*/ 3083 w 846158"/>
                <a:gd name="connsiteY38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15158 w 846158"/>
                <a:gd name="connsiteY13" fmla="*/ 307181 h 358174"/>
                <a:gd name="connsiteX14" fmla="*/ 745716 w 846158"/>
                <a:gd name="connsiteY14" fmla="*/ 283369 h 358174"/>
                <a:gd name="connsiteX15" fmla="*/ 777071 w 846158"/>
                <a:gd name="connsiteY15" fmla="*/ 238125 h 358174"/>
                <a:gd name="connsiteX16" fmla="*/ 800883 w 846158"/>
                <a:gd name="connsiteY16" fmla="*/ 216694 h 358174"/>
                <a:gd name="connsiteX17" fmla="*/ 831840 w 846158"/>
                <a:gd name="connsiteY17" fmla="*/ 209550 h 358174"/>
                <a:gd name="connsiteX18" fmla="*/ 842795 w 846158"/>
                <a:gd name="connsiteY18" fmla="*/ 200341 h 358174"/>
                <a:gd name="connsiteX19" fmla="*/ 846127 w 846158"/>
                <a:gd name="connsiteY19" fmla="*/ 157163 h 358174"/>
                <a:gd name="connsiteX20" fmla="*/ 843746 w 846158"/>
                <a:gd name="connsiteY20" fmla="*/ 76118 h 358174"/>
                <a:gd name="connsiteX21" fmla="*/ 781833 w 846158"/>
                <a:gd name="connsiteY21" fmla="*/ 59531 h 358174"/>
                <a:gd name="connsiteX22" fmla="*/ 772308 w 846158"/>
                <a:gd name="connsiteY22" fmla="*/ 45244 h 358174"/>
                <a:gd name="connsiteX23" fmla="*/ 724683 w 846158"/>
                <a:gd name="connsiteY23" fmla="*/ 21431 h 358174"/>
                <a:gd name="connsiteX24" fmla="*/ 569902 w 846158"/>
                <a:gd name="connsiteY24" fmla="*/ 0 h 358174"/>
                <a:gd name="connsiteX25" fmla="*/ 360352 w 846158"/>
                <a:gd name="connsiteY25" fmla="*/ 2381 h 358174"/>
                <a:gd name="connsiteX26" fmla="*/ 329396 w 846158"/>
                <a:gd name="connsiteY26" fmla="*/ 7144 h 358174"/>
                <a:gd name="connsiteX27" fmla="*/ 309314 w 846158"/>
                <a:gd name="connsiteY27" fmla="*/ 9842 h 358174"/>
                <a:gd name="connsiteX28" fmla="*/ 229383 w 846158"/>
                <a:gd name="connsiteY28" fmla="*/ 28575 h 358174"/>
                <a:gd name="connsiteX29" fmla="*/ 207952 w 846158"/>
                <a:gd name="connsiteY29" fmla="*/ 35719 h 358174"/>
                <a:gd name="connsiteX30" fmla="*/ 193665 w 846158"/>
                <a:gd name="connsiteY30" fmla="*/ 40481 h 358174"/>
                <a:gd name="connsiteX31" fmla="*/ 184140 w 846158"/>
                <a:gd name="connsiteY31" fmla="*/ 42863 h 358174"/>
                <a:gd name="connsiteX32" fmla="*/ 136515 w 846158"/>
                <a:gd name="connsiteY32" fmla="*/ 61913 h 358174"/>
                <a:gd name="connsiteX33" fmla="*/ 110321 w 846158"/>
                <a:gd name="connsiteY33" fmla="*/ 69056 h 358174"/>
                <a:gd name="connsiteX34" fmla="*/ 79365 w 846158"/>
                <a:gd name="connsiteY34" fmla="*/ 80963 h 358174"/>
                <a:gd name="connsiteX35" fmla="*/ 67458 w 846158"/>
                <a:gd name="connsiteY35" fmla="*/ 85725 h 358174"/>
                <a:gd name="connsiteX36" fmla="*/ 53171 w 846158"/>
                <a:gd name="connsiteY36" fmla="*/ 90488 h 358174"/>
                <a:gd name="connsiteX37" fmla="*/ 7927 w 846158"/>
                <a:gd name="connsiteY37" fmla="*/ 92869 h 358174"/>
                <a:gd name="connsiteX38" fmla="*/ 3083 w 846158"/>
                <a:gd name="connsiteY38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5716 w 846158"/>
                <a:gd name="connsiteY13" fmla="*/ 283369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72308 w 846158"/>
                <a:gd name="connsiteY21" fmla="*/ 45244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2381 h 358174"/>
                <a:gd name="connsiteX25" fmla="*/ 329396 w 846158"/>
                <a:gd name="connsiteY25" fmla="*/ 7144 h 358174"/>
                <a:gd name="connsiteX26" fmla="*/ 309314 w 846158"/>
                <a:gd name="connsiteY26" fmla="*/ 9842 h 358174"/>
                <a:gd name="connsiteX27" fmla="*/ 229383 w 846158"/>
                <a:gd name="connsiteY27" fmla="*/ 28575 h 358174"/>
                <a:gd name="connsiteX28" fmla="*/ 207952 w 846158"/>
                <a:gd name="connsiteY28" fmla="*/ 35719 h 358174"/>
                <a:gd name="connsiteX29" fmla="*/ 193665 w 846158"/>
                <a:gd name="connsiteY29" fmla="*/ 40481 h 358174"/>
                <a:gd name="connsiteX30" fmla="*/ 184140 w 846158"/>
                <a:gd name="connsiteY30" fmla="*/ 42863 h 358174"/>
                <a:gd name="connsiteX31" fmla="*/ 136515 w 846158"/>
                <a:gd name="connsiteY31" fmla="*/ 61913 h 358174"/>
                <a:gd name="connsiteX32" fmla="*/ 110321 w 846158"/>
                <a:gd name="connsiteY32" fmla="*/ 69056 h 358174"/>
                <a:gd name="connsiteX33" fmla="*/ 79365 w 846158"/>
                <a:gd name="connsiteY33" fmla="*/ 80963 h 358174"/>
                <a:gd name="connsiteX34" fmla="*/ 67458 w 846158"/>
                <a:gd name="connsiteY34" fmla="*/ 85725 h 358174"/>
                <a:gd name="connsiteX35" fmla="*/ 53171 w 846158"/>
                <a:gd name="connsiteY35" fmla="*/ 90488 h 358174"/>
                <a:gd name="connsiteX36" fmla="*/ 7927 w 846158"/>
                <a:gd name="connsiteY36" fmla="*/ 92869 h 358174"/>
                <a:gd name="connsiteX37" fmla="*/ 3083 w 846158"/>
                <a:gd name="connsiteY37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2620 w 846158"/>
                <a:gd name="connsiteY13" fmla="*/ 280273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72308 w 846158"/>
                <a:gd name="connsiteY21" fmla="*/ 45244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2381 h 358174"/>
                <a:gd name="connsiteX25" fmla="*/ 329396 w 846158"/>
                <a:gd name="connsiteY25" fmla="*/ 7144 h 358174"/>
                <a:gd name="connsiteX26" fmla="*/ 309314 w 846158"/>
                <a:gd name="connsiteY26" fmla="*/ 9842 h 358174"/>
                <a:gd name="connsiteX27" fmla="*/ 229383 w 846158"/>
                <a:gd name="connsiteY27" fmla="*/ 28575 h 358174"/>
                <a:gd name="connsiteX28" fmla="*/ 207952 w 846158"/>
                <a:gd name="connsiteY28" fmla="*/ 35719 h 358174"/>
                <a:gd name="connsiteX29" fmla="*/ 193665 w 846158"/>
                <a:gd name="connsiteY29" fmla="*/ 40481 h 358174"/>
                <a:gd name="connsiteX30" fmla="*/ 184140 w 846158"/>
                <a:gd name="connsiteY30" fmla="*/ 42863 h 358174"/>
                <a:gd name="connsiteX31" fmla="*/ 136515 w 846158"/>
                <a:gd name="connsiteY31" fmla="*/ 61913 h 358174"/>
                <a:gd name="connsiteX32" fmla="*/ 110321 w 846158"/>
                <a:gd name="connsiteY32" fmla="*/ 69056 h 358174"/>
                <a:gd name="connsiteX33" fmla="*/ 79365 w 846158"/>
                <a:gd name="connsiteY33" fmla="*/ 80963 h 358174"/>
                <a:gd name="connsiteX34" fmla="*/ 67458 w 846158"/>
                <a:gd name="connsiteY34" fmla="*/ 85725 h 358174"/>
                <a:gd name="connsiteX35" fmla="*/ 53171 w 846158"/>
                <a:gd name="connsiteY35" fmla="*/ 90488 h 358174"/>
                <a:gd name="connsiteX36" fmla="*/ 7927 w 846158"/>
                <a:gd name="connsiteY36" fmla="*/ 92869 h 358174"/>
                <a:gd name="connsiteX37" fmla="*/ 3083 w 846158"/>
                <a:gd name="connsiteY37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2620 w 846158"/>
                <a:gd name="connsiteY13" fmla="*/ 280273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72308 w 846158"/>
                <a:gd name="connsiteY21" fmla="*/ 45244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2381 h 358174"/>
                <a:gd name="connsiteX25" fmla="*/ 329396 w 846158"/>
                <a:gd name="connsiteY25" fmla="*/ 7144 h 358174"/>
                <a:gd name="connsiteX26" fmla="*/ 309314 w 846158"/>
                <a:gd name="connsiteY26" fmla="*/ 9842 h 358174"/>
                <a:gd name="connsiteX27" fmla="*/ 229383 w 846158"/>
                <a:gd name="connsiteY27" fmla="*/ 28575 h 358174"/>
                <a:gd name="connsiteX28" fmla="*/ 207952 w 846158"/>
                <a:gd name="connsiteY28" fmla="*/ 35719 h 358174"/>
                <a:gd name="connsiteX29" fmla="*/ 193665 w 846158"/>
                <a:gd name="connsiteY29" fmla="*/ 40481 h 358174"/>
                <a:gd name="connsiteX30" fmla="*/ 184140 w 846158"/>
                <a:gd name="connsiteY30" fmla="*/ 42863 h 358174"/>
                <a:gd name="connsiteX31" fmla="*/ 136515 w 846158"/>
                <a:gd name="connsiteY31" fmla="*/ 61913 h 358174"/>
                <a:gd name="connsiteX32" fmla="*/ 110321 w 846158"/>
                <a:gd name="connsiteY32" fmla="*/ 69056 h 358174"/>
                <a:gd name="connsiteX33" fmla="*/ 79365 w 846158"/>
                <a:gd name="connsiteY33" fmla="*/ 80963 h 358174"/>
                <a:gd name="connsiteX34" fmla="*/ 67458 w 846158"/>
                <a:gd name="connsiteY34" fmla="*/ 85725 h 358174"/>
                <a:gd name="connsiteX35" fmla="*/ 53171 w 846158"/>
                <a:gd name="connsiteY35" fmla="*/ 90488 h 358174"/>
                <a:gd name="connsiteX36" fmla="*/ 7927 w 846158"/>
                <a:gd name="connsiteY36" fmla="*/ 92869 h 358174"/>
                <a:gd name="connsiteX37" fmla="*/ 3083 w 846158"/>
                <a:gd name="connsiteY37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2620 w 846158"/>
                <a:gd name="connsiteY13" fmla="*/ 280273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64050 w 846158"/>
                <a:gd name="connsiteY21" fmla="*/ 45244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2381 h 358174"/>
                <a:gd name="connsiteX25" fmla="*/ 329396 w 846158"/>
                <a:gd name="connsiteY25" fmla="*/ 7144 h 358174"/>
                <a:gd name="connsiteX26" fmla="*/ 309314 w 846158"/>
                <a:gd name="connsiteY26" fmla="*/ 9842 h 358174"/>
                <a:gd name="connsiteX27" fmla="*/ 229383 w 846158"/>
                <a:gd name="connsiteY27" fmla="*/ 28575 h 358174"/>
                <a:gd name="connsiteX28" fmla="*/ 207952 w 846158"/>
                <a:gd name="connsiteY28" fmla="*/ 35719 h 358174"/>
                <a:gd name="connsiteX29" fmla="*/ 193665 w 846158"/>
                <a:gd name="connsiteY29" fmla="*/ 40481 h 358174"/>
                <a:gd name="connsiteX30" fmla="*/ 184140 w 846158"/>
                <a:gd name="connsiteY30" fmla="*/ 42863 h 358174"/>
                <a:gd name="connsiteX31" fmla="*/ 136515 w 846158"/>
                <a:gd name="connsiteY31" fmla="*/ 61913 h 358174"/>
                <a:gd name="connsiteX32" fmla="*/ 110321 w 846158"/>
                <a:gd name="connsiteY32" fmla="*/ 69056 h 358174"/>
                <a:gd name="connsiteX33" fmla="*/ 79365 w 846158"/>
                <a:gd name="connsiteY33" fmla="*/ 80963 h 358174"/>
                <a:gd name="connsiteX34" fmla="*/ 67458 w 846158"/>
                <a:gd name="connsiteY34" fmla="*/ 85725 h 358174"/>
                <a:gd name="connsiteX35" fmla="*/ 53171 w 846158"/>
                <a:gd name="connsiteY35" fmla="*/ 90488 h 358174"/>
                <a:gd name="connsiteX36" fmla="*/ 7927 w 846158"/>
                <a:gd name="connsiteY36" fmla="*/ 92869 h 358174"/>
                <a:gd name="connsiteX37" fmla="*/ 3083 w 846158"/>
                <a:gd name="connsiteY37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2620 w 846158"/>
                <a:gd name="connsiteY13" fmla="*/ 280273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68179 w 846158"/>
                <a:gd name="connsiteY21" fmla="*/ 44212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2381 h 358174"/>
                <a:gd name="connsiteX25" fmla="*/ 329396 w 846158"/>
                <a:gd name="connsiteY25" fmla="*/ 7144 h 358174"/>
                <a:gd name="connsiteX26" fmla="*/ 309314 w 846158"/>
                <a:gd name="connsiteY26" fmla="*/ 9842 h 358174"/>
                <a:gd name="connsiteX27" fmla="*/ 229383 w 846158"/>
                <a:gd name="connsiteY27" fmla="*/ 28575 h 358174"/>
                <a:gd name="connsiteX28" fmla="*/ 207952 w 846158"/>
                <a:gd name="connsiteY28" fmla="*/ 35719 h 358174"/>
                <a:gd name="connsiteX29" fmla="*/ 193665 w 846158"/>
                <a:gd name="connsiteY29" fmla="*/ 40481 h 358174"/>
                <a:gd name="connsiteX30" fmla="*/ 184140 w 846158"/>
                <a:gd name="connsiteY30" fmla="*/ 42863 h 358174"/>
                <a:gd name="connsiteX31" fmla="*/ 136515 w 846158"/>
                <a:gd name="connsiteY31" fmla="*/ 61913 h 358174"/>
                <a:gd name="connsiteX32" fmla="*/ 110321 w 846158"/>
                <a:gd name="connsiteY32" fmla="*/ 69056 h 358174"/>
                <a:gd name="connsiteX33" fmla="*/ 79365 w 846158"/>
                <a:gd name="connsiteY33" fmla="*/ 80963 h 358174"/>
                <a:gd name="connsiteX34" fmla="*/ 67458 w 846158"/>
                <a:gd name="connsiteY34" fmla="*/ 85725 h 358174"/>
                <a:gd name="connsiteX35" fmla="*/ 53171 w 846158"/>
                <a:gd name="connsiteY35" fmla="*/ 90488 h 358174"/>
                <a:gd name="connsiteX36" fmla="*/ 7927 w 846158"/>
                <a:gd name="connsiteY36" fmla="*/ 92869 h 358174"/>
                <a:gd name="connsiteX37" fmla="*/ 3083 w 846158"/>
                <a:gd name="connsiteY37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2620 w 846158"/>
                <a:gd name="connsiteY13" fmla="*/ 280273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68179 w 846158"/>
                <a:gd name="connsiteY21" fmla="*/ 44212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2381 h 358174"/>
                <a:gd name="connsiteX25" fmla="*/ 329396 w 846158"/>
                <a:gd name="connsiteY25" fmla="*/ 7144 h 358174"/>
                <a:gd name="connsiteX26" fmla="*/ 309314 w 846158"/>
                <a:gd name="connsiteY26" fmla="*/ 9842 h 358174"/>
                <a:gd name="connsiteX27" fmla="*/ 229383 w 846158"/>
                <a:gd name="connsiteY27" fmla="*/ 28575 h 358174"/>
                <a:gd name="connsiteX28" fmla="*/ 207952 w 846158"/>
                <a:gd name="connsiteY28" fmla="*/ 35719 h 358174"/>
                <a:gd name="connsiteX29" fmla="*/ 193665 w 846158"/>
                <a:gd name="connsiteY29" fmla="*/ 40481 h 358174"/>
                <a:gd name="connsiteX30" fmla="*/ 184140 w 846158"/>
                <a:gd name="connsiteY30" fmla="*/ 42863 h 358174"/>
                <a:gd name="connsiteX31" fmla="*/ 136515 w 846158"/>
                <a:gd name="connsiteY31" fmla="*/ 61913 h 358174"/>
                <a:gd name="connsiteX32" fmla="*/ 110321 w 846158"/>
                <a:gd name="connsiteY32" fmla="*/ 69056 h 358174"/>
                <a:gd name="connsiteX33" fmla="*/ 79365 w 846158"/>
                <a:gd name="connsiteY33" fmla="*/ 80963 h 358174"/>
                <a:gd name="connsiteX34" fmla="*/ 67458 w 846158"/>
                <a:gd name="connsiteY34" fmla="*/ 85725 h 358174"/>
                <a:gd name="connsiteX35" fmla="*/ 53171 w 846158"/>
                <a:gd name="connsiteY35" fmla="*/ 90488 h 358174"/>
                <a:gd name="connsiteX36" fmla="*/ 7927 w 846158"/>
                <a:gd name="connsiteY36" fmla="*/ 92869 h 358174"/>
                <a:gd name="connsiteX37" fmla="*/ 3083 w 846158"/>
                <a:gd name="connsiteY37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2620 w 846158"/>
                <a:gd name="connsiteY13" fmla="*/ 280273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68179 w 846158"/>
                <a:gd name="connsiteY21" fmla="*/ 44212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2381 h 358174"/>
                <a:gd name="connsiteX25" fmla="*/ 309314 w 846158"/>
                <a:gd name="connsiteY25" fmla="*/ 9842 h 358174"/>
                <a:gd name="connsiteX26" fmla="*/ 229383 w 846158"/>
                <a:gd name="connsiteY26" fmla="*/ 28575 h 358174"/>
                <a:gd name="connsiteX27" fmla="*/ 207952 w 846158"/>
                <a:gd name="connsiteY27" fmla="*/ 35719 h 358174"/>
                <a:gd name="connsiteX28" fmla="*/ 193665 w 846158"/>
                <a:gd name="connsiteY28" fmla="*/ 40481 h 358174"/>
                <a:gd name="connsiteX29" fmla="*/ 184140 w 846158"/>
                <a:gd name="connsiteY29" fmla="*/ 42863 h 358174"/>
                <a:gd name="connsiteX30" fmla="*/ 136515 w 846158"/>
                <a:gd name="connsiteY30" fmla="*/ 61913 h 358174"/>
                <a:gd name="connsiteX31" fmla="*/ 110321 w 846158"/>
                <a:gd name="connsiteY31" fmla="*/ 69056 h 358174"/>
                <a:gd name="connsiteX32" fmla="*/ 79365 w 846158"/>
                <a:gd name="connsiteY32" fmla="*/ 80963 h 358174"/>
                <a:gd name="connsiteX33" fmla="*/ 67458 w 846158"/>
                <a:gd name="connsiteY33" fmla="*/ 85725 h 358174"/>
                <a:gd name="connsiteX34" fmla="*/ 53171 w 846158"/>
                <a:gd name="connsiteY34" fmla="*/ 90488 h 358174"/>
                <a:gd name="connsiteX35" fmla="*/ 7927 w 846158"/>
                <a:gd name="connsiteY35" fmla="*/ 92869 h 358174"/>
                <a:gd name="connsiteX36" fmla="*/ 3083 w 846158"/>
                <a:gd name="connsiteY36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2620 w 846158"/>
                <a:gd name="connsiteY13" fmla="*/ 280273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68179 w 846158"/>
                <a:gd name="connsiteY21" fmla="*/ 44212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2381 h 358174"/>
                <a:gd name="connsiteX25" fmla="*/ 309314 w 846158"/>
                <a:gd name="connsiteY25" fmla="*/ 9842 h 358174"/>
                <a:gd name="connsiteX26" fmla="*/ 229383 w 846158"/>
                <a:gd name="connsiteY26" fmla="*/ 28575 h 358174"/>
                <a:gd name="connsiteX27" fmla="*/ 207952 w 846158"/>
                <a:gd name="connsiteY27" fmla="*/ 35719 h 358174"/>
                <a:gd name="connsiteX28" fmla="*/ 193665 w 846158"/>
                <a:gd name="connsiteY28" fmla="*/ 40481 h 358174"/>
                <a:gd name="connsiteX29" fmla="*/ 184140 w 846158"/>
                <a:gd name="connsiteY29" fmla="*/ 42863 h 358174"/>
                <a:gd name="connsiteX30" fmla="*/ 136515 w 846158"/>
                <a:gd name="connsiteY30" fmla="*/ 61913 h 358174"/>
                <a:gd name="connsiteX31" fmla="*/ 110321 w 846158"/>
                <a:gd name="connsiteY31" fmla="*/ 69056 h 358174"/>
                <a:gd name="connsiteX32" fmla="*/ 79365 w 846158"/>
                <a:gd name="connsiteY32" fmla="*/ 80963 h 358174"/>
                <a:gd name="connsiteX33" fmla="*/ 67458 w 846158"/>
                <a:gd name="connsiteY33" fmla="*/ 85725 h 358174"/>
                <a:gd name="connsiteX34" fmla="*/ 53171 w 846158"/>
                <a:gd name="connsiteY34" fmla="*/ 90488 h 358174"/>
                <a:gd name="connsiteX35" fmla="*/ 7927 w 846158"/>
                <a:gd name="connsiteY35" fmla="*/ 92869 h 358174"/>
                <a:gd name="connsiteX36" fmla="*/ 3083 w 846158"/>
                <a:gd name="connsiteY36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2620 w 846158"/>
                <a:gd name="connsiteY13" fmla="*/ 280273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68179 w 846158"/>
                <a:gd name="connsiteY21" fmla="*/ 44212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2381 h 358174"/>
                <a:gd name="connsiteX25" fmla="*/ 309314 w 846158"/>
                <a:gd name="connsiteY25" fmla="*/ 9842 h 358174"/>
                <a:gd name="connsiteX26" fmla="*/ 229383 w 846158"/>
                <a:gd name="connsiteY26" fmla="*/ 28575 h 358174"/>
                <a:gd name="connsiteX27" fmla="*/ 193665 w 846158"/>
                <a:gd name="connsiteY27" fmla="*/ 40481 h 358174"/>
                <a:gd name="connsiteX28" fmla="*/ 184140 w 846158"/>
                <a:gd name="connsiteY28" fmla="*/ 42863 h 358174"/>
                <a:gd name="connsiteX29" fmla="*/ 136515 w 846158"/>
                <a:gd name="connsiteY29" fmla="*/ 61913 h 358174"/>
                <a:gd name="connsiteX30" fmla="*/ 110321 w 846158"/>
                <a:gd name="connsiteY30" fmla="*/ 69056 h 358174"/>
                <a:gd name="connsiteX31" fmla="*/ 79365 w 846158"/>
                <a:gd name="connsiteY31" fmla="*/ 80963 h 358174"/>
                <a:gd name="connsiteX32" fmla="*/ 67458 w 846158"/>
                <a:gd name="connsiteY32" fmla="*/ 85725 h 358174"/>
                <a:gd name="connsiteX33" fmla="*/ 53171 w 846158"/>
                <a:gd name="connsiteY33" fmla="*/ 90488 h 358174"/>
                <a:gd name="connsiteX34" fmla="*/ 7927 w 846158"/>
                <a:gd name="connsiteY34" fmla="*/ 92869 h 358174"/>
                <a:gd name="connsiteX35" fmla="*/ 3083 w 846158"/>
                <a:gd name="connsiteY35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2620 w 846158"/>
                <a:gd name="connsiteY13" fmla="*/ 280273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68179 w 846158"/>
                <a:gd name="connsiteY21" fmla="*/ 44212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2381 h 358174"/>
                <a:gd name="connsiteX25" fmla="*/ 309314 w 846158"/>
                <a:gd name="connsiteY25" fmla="*/ 9842 h 358174"/>
                <a:gd name="connsiteX26" fmla="*/ 229383 w 846158"/>
                <a:gd name="connsiteY26" fmla="*/ 28575 h 358174"/>
                <a:gd name="connsiteX27" fmla="*/ 184140 w 846158"/>
                <a:gd name="connsiteY27" fmla="*/ 42863 h 358174"/>
                <a:gd name="connsiteX28" fmla="*/ 136515 w 846158"/>
                <a:gd name="connsiteY28" fmla="*/ 61913 h 358174"/>
                <a:gd name="connsiteX29" fmla="*/ 110321 w 846158"/>
                <a:gd name="connsiteY29" fmla="*/ 69056 h 358174"/>
                <a:gd name="connsiteX30" fmla="*/ 79365 w 846158"/>
                <a:gd name="connsiteY30" fmla="*/ 80963 h 358174"/>
                <a:gd name="connsiteX31" fmla="*/ 67458 w 846158"/>
                <a:gd name="connsiteY31" fmla="*/ 85725 h 358174"/>
                <a:gd name="connsiteX32" fmla="*/ 53171 w 846158"/>
                <a:gd name="connsiteY32" fmla="*/ 90488 h 358174"/>
                <a:gd name="connsiteX33" fmla="*/ 7927 w 846158"/>
                <a:gd name="connsiteY33" fmla="*/ 92869 h 358174"/>
                <a:gd name="connsiteX34" fmla="*/ 3083 w 846158"/>
                <a:gd name="connsiteY34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2620 w 846158"/>
                <a:gd name="connsiteY13" fmla="*/ 280273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68179 w 846158"/>
                <a:gd name="connsiteY21" fmla="*/ 44212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2381 h 358174"/>
                <a:gd name="connsiteX25" fmla="*/ 309314 w 846158"/>
                <a:gd name="connsiteY25" fmla="*/ 9842 h 358174"/>
                <a:gd name="connsiteX26" fmla="*/ 229383 w 846158"/>
                <a:gd name="connsiteY26" fmla="*/ 28575 h 358174"/>
                <a:gd name="connsiteX27" fmla="*/ 184140 w 846158"/>
                <a:gd name="connsiteY27" fmla="*/ 42863 h 358174"/>
                <a:gd name="connsiteX28" fmla="*/ 136515 w 846158"/>
                <a:gd name="connsiteY28" fmla="*/ 61913 h 358174"/>
                <a:gd name="connsiteX29" fmla="*/ 110321 w 846158"/>
                <a:gd name="connsiteY29" fmla="*/ 69056 h 358174"/>
                <a:gd name="connsiteX30" fmla="*/ 67458 w 846158"/>
                <a:gd name="connsiteY30" fmla="*/ 85725 h 358174"/>
                <a:gd name="connsiteX31" fmla="*/ 53171 w 846158"/>
                <a:gd name="connsiteY31" fmla="*/ 90488 h 358174"/>
                <a:gd name="connsiteX32" fmla="*/ 7927 w 846158"/>
                <a:gd name="connsiteY32" fmla="*/ 92869 h 358174"/>
                <a:gd name="connsiteX33" fmla="*/ 3083 w 846158"/>
                <a:gd name="connsiteY33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2620 w 846158"/>
                <a:gd name="connsiteY13" fmla="*/ 280273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68179 w 846158"/>
                <a:gd name="connsiteY21" fmla="*/ 44212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2381 h 358174"/>
                <a:gd name="connsiteX25" fmla="*/ 309314 w 846158"/>
                <a:gd name="connsiteY25" fmla="*/ 9842 h 358174"/>
                <a:gd name="connsiteX26" fmla="*/ 229383 w 846158"/>
                <a:gd name="connsiteY26" fmla="*/ 28575 h 358174"/>
                <a:gd name="connsiteX27" fmla="*/ 184140 w 846158"/>
                <a:gd name="connsiteY27" fmla="*/ 42863 h 358174"/>
                <a:gd name="connsiteX28" fmla="*/ 110321 w 846158"/>
                <a:gd name="connsiteY28" fmla="*/ 69056 h 358174"/>
                <a:gd name="connsiteX29" fmla="*/ 67458 w 846158"/>
                <a:gd name="connsiteY29" fmla="*/ 85725 h 358174"/>
                <a:gd name="connsiteX30" fmla="*/ 53171 w 846158"/>
                <a:gd name="connsiteY30" fmla="*/ 90488 h 358174"/>
                <a:gd name="connsiteX31" fmla="*/ 7927 w 846158"/>
                <a:gd name="connsiteY31" fmla="*/ 92869 h 358174"/>
                <a:gd name="connsiteX32" fmla="*/ 3083 w 846158"/>
                <a:gd name="connsiteY32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2620 w 846158"/>
                <a:gd name="connsiteY13" fmla="*/ 280273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68179 w 846158"/>
                <a:gd name="connsiteY21" fmla="*/ 44212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2381 h 358174"/>
                <a:gd name="connsiteX25" fmla="*/ 290734 w 846158"/>
                <a:gd name="connsiteY25" fmla="*/ 12939 h 358174"/>
                <a:gd name="connsiteX26" fmla="*/ 229383 w 846158"/>
                <a:gd name="connsiteY26" fmla="*/ 28575 h 358174"/>
                <a:gd name="connsiteX27" fmla="*/ 184140 w 846158"/>
                <a:gd name="connsiteY27" fmla="*/ 42863 h 358174"/>
                <a:gd name="connsiteX28" fmla="*/ 110321 w 846158"/>
                <a:gd name="connsiteY28" fmla="*/ 69056 h 358174"/>
                <a:gd name="connsiteX29" fmla="*/ 67458 w 846158"/>
                <a:gd name="connsiteY29" fmla="*/ 85725 h 358174"/>
                <a:gd name="connsiteX30" fmla="*/ 53171 w 846158"/>
                <a:gd name="connsiteY30" fmla="*/ 90488 h 358174"/>
                <a:gd name="connsiteX31" fmla="*/ 7927 w 846158"/>
                <a:gd name="connsiteY31" fmla="*/ 92869 h 358174"/>
                <a:gd name="connsiteX32" fmla="*/ 3083 w 846158"/>
                <a:gd name="connsiteY32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2620 w 846158"/>
                <a:gd name="connsiteY13" fmla="*/ 280273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68179 w 846158"/>
                <a:gd name="connsiteY21" fmla="*/ 44212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2381 h 358174"/>
                <a:gd name="connsiteX25" fmla="*/ 290734 w 846158"/>
                <a:gd name="connsiteY25" fmla="*/ 12939 h 358174"/>
                <a:gd name="connsiteX26" fmla="*/ 229383 w 846158"/>
                <a:gd name="connsiteY26" fmla="*/ 28575 h 358174"/>
                <a:gd name="connsiteX27" fmla="*/ 184140 w 846158"/>
                <a:gd name="connsiteY27" fmla="*/ 42863 h 358174"/>
                <a:gd name="connsiteX28" fmla="*/ 110321 w 846158"/>
                <a:gd name="connsiteY28" fmla="*/ 69056 h 358174"/>
                <a:gd name="connsiteX29" fmla="*/ 67458 w 846158"/>
                <a:gd name="connsiteY29" fmla="*/ 85725 h 358174"/>
                <a:gd name="connsiteX30" fmla="*/ 53171 w 846158"/>
                <a:gd name="connsiteY30" fmla="*/ 90488 h 358174"/>
                <a:gd name="connsiteX31" fmla="*/ 7927 w 846158"/>
                <a:gd name="connsiteY31" fmla="*/ 92869 h 358174"/>
                <a:gd name="connsiteX32" fmla="*/ 3083 w 846158"/>
                <a:gd name="connsiteY32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2620 w 846158"/>
                <a:gd name="connsiteY13" fmla="*/ 280273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68179 w 846158"/>
                <a:gd name="connsiteY21" fmla="*/ 44212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2381 h 358174"/>
                <a:gd name="connsiteX25" fmla="*/ 290734 w 846158"/>
                <a:gd name="connsiteY25" fmla="*/ 12939 h 358174"/>
                <a:gd name="connsiteX26" fmla="*/ 229383 w 846158"/>
                <a:gd name="connsiteY26" fmla="*/ 28575 h 358174"/>
                <a:gd name="connsiteX27" fmla="*/ 184140 w 846158"/>
                <a:gd name="connsiteY27" fmla="*/ 42863 h 358174"/>
                <a:gd name="connsiteX28" fmla="*/ 110321 w 846158"/>
                <a:gd name="connsiteY28" fmla="*/ 69056 h 358174"/>
                <a:gd name="connsiteX29" fmla="*/ 67458 w 846158"/>
                <a:gd name="connsiteY29" fmla="*/ 85725 h 358174"/>
                <a:gd name="connsiteX30" fmla="*/ 53171 w 846158"/>
                <a:gd name="connsiteY30" fmla="*/ 90488 h 358174"/>
                <a:gd name="connsiteX31" fmla="*/ 7927 w 846158"/>
                <a:gd name="connsiteY31" fmla="*/ 92869 h 358174"/>
                <a:gd name="connsiteX32" fmla="*/ 3083 w 846158"/>
                <a:gd name="connsiteY32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2620 w 846158"/>
                <a:gd name="connsiteY13" fmla="*/ 280273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68179 w 846158"/>
                <a:gd name="connsiteY21" fmla="*/ 44212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2381 h 358174"/>
                <a:gd name="connsiteX25" fmla="*/ 290734 w 846158"/>
                <a:gd name="connsiteY25" fmla="*/ 12939 h 358174"/>
                <a:gd name="connsiteX26" fmla="*/ 229383 w 846158"/>
                <a:gd name="connsiteY26" fmla="*/ 28575 h 358174"/>
                <a:gd name="connsiteX27" fmla="*/ 184140 w 846158"/>
                <a:gd name="connsiteY27" fmla="*/ 42863 h 358174"/>
                <a:gd name="connsiteX28" fmla="*/ 110321 w 846158"/>
                <a:gd name="connsiteY28" fmla="*/ 69056 h 358174"/>
                <a:gd name="connsiteX29" fmla="*/ 67458 w 846158"/>
                <a:gd name="connsiteY29" fmla="*/ 85725 h 358174"/>
                <a:gd name="connsiteX30" fmla="*/ 53171 w 846158"/>
                <a:gd name="connsiteY30" fmla="*/ 90488 h 358174"/>
                <a:gd name="connsiteX31" fmla="*/ 7927 w 846158"/>
                <a:gd name="connsiteY31" fmla="*/ 92869 h 358174"/>
                <a:gd name="connsiteX32" fmla="*/ 3083 w 846158"/>
                <a:gd name="connsiteY32" fmla="*/ 135732 h 358174"/>
                <a:gd name="connsiteX0" fmla="*/ 3083 w 846158"/>
                <a:gd name="connsiteY0" fmla="*/ 135732 h 358174"/>
                <a:gd name="connsiteX1" fmla="*/ 4045 w 846158"/>
                <a:gd name="connsiteY1" fmla="*/ 140178 h 358174"/>
                <a:gd name="connsiteX2" fmla="*/ 51822 w 846158"/>
                <a:gd name="connsiteY2" fmla="*/ 147954 h 358174"/>
                <a:gd name="connsiteX3" fmla="*/ 67458 w 846158"/>
                <a:gd name="connsiteY3" fmla="*/ 180975 h 358174"/>
                <a:gd name="connsiteX4" fmla="*/ 86508 w 846158"/>
                <a:gd name="connsiteY4" fmla="*/ 245269 h 358174"/>
                <a:gd name="connsiteX5" fmla="*/ 124608 w 846158"/>
                <a:gd name="connsiteY5" fmla="*/ 288131 h 358174"/>
                <a:gd name="connsiteX6" fmla="*/ 184222 w 846158"/>
                <a:gd name="connsiteY6" fmla="*/ 326549 h 358174"/>
                <a:gd name="connsiteX7" fmla="*/ 260340 w 846158"/>
                <a:gd name="connsiteY7" fmla="*/ 347663 h 358174"/>
                <a:gd name="connsiteX8" fmla="*/ 342651 w 846158"/>
                <a:gd name="connsiteY8" fmla="*/ 356871 h 358174"/>
                <a:gd name="connsiteX9" fmla="*/ 504975 w 846158"/>
                <a:gd name="connsiteY9" fmla="*/ 356870 h 358174"/>
                <a:gd name="connsiteX10" fmla="*/ 586571 w 846158"/>
                <a:gd name="connsiteY10" fmla="*/ 345281 h 358174"/>
                <a:gd name="connsiteX11" fmla="*/ 622290 w 846158"/>
                <a:gd name="connsiteY11" fmla="*/ 338138 h 358174"/>
                <a:gd name="connsiteX12" fmla="*/ 684202 w 846158"/>
                <a:gd name="connsiteY12" fmla="*/ 316706 h 358174"/>
                <a:gd name="connsiteX13" fmla="*/ 742620 w 846158"/>
                <a:gd name="connsiteY13" fmla="*/ 280273 h 358174"/>
                <a:gd name="connsiteX14" fmla="*/ 777071 w 846158"/>
                <a:gd name="connsiteY14" fmla="*/ 238125 h 358174"/>
                <a:gd name="connsiteX15" fmla="*/ 800883 w 846158"/>
                <a:gd name="connsiteY15" fmla="*/ 216694 h 358174"/>
                <a:gd name="connsiteX16" fmla="*/ 831840 w 846158"/>
                <a:gd name="connsiteY16" fmla="*/ 209550 h 358174"/>
                <a:gd name="connsiteX17" fmla="*/ 842795 w 846158"/>
                <a:gd name="connsiteY17" fmla="*/ 200341 h 358174"/>
                <a:gd name="connsiteX18" fmla="*/ 846127 w 846158"/>
                <a:gd name="connsiteY18" fmla="*/ 157163 h 358174"/>
                <a:gd name="connsiteX19" fmla="*/ 843746 w 846158"/>
                <a:gd name="connsiteY19" fmla="*/ 76118 h 358174"/>
                <a:gd name="connsiteX20" fmla="*/ 781833 w 846158"/>
                <a:gd name="connsiteY20" fmla="*/ 59531 h 358174"/>
                <a:gd name="connsiteX21" fmla="*/ 768179 w 846158"/>
                <a:gd name="connsiteY21" fmla="*/ 44212 h 358174"/>
                <a:gd name="connsiteX22" fmla="*/ 724683 w 846158"/>
                <a:gd name="connsiteY22" fmla="*/ 21431 h 358174"/>
                <a:gd name="connsiteX23" fmla="*/ 569902 w 846158"/>
                <a:gd name="connsiteY23" fmla="*/ 0 h 358174"/>
                <a:gd name="connsiteX24" fmla="*/ 360352 w 846158"/>
                <a:gd name="connsiteY24" fmla="*/ 3414 h 358174"/>
                <a:gd name="connsiteX25" fmla="*/ 290734 w 846158"/>
                <a:gd name="connsiteY25" fmla="*/ 12939 h 358174"/>
                <a:gd name="connsiteX26" fmla="*/ 229383 w 846158"/>
                <a:gd name="connsiteY26" fmla="*/ 28575 h 358174"/>
                <a:gd name="connsiteX27" fmla="*/ 184140 w 846158"/>
                <a:gd name="connsiteY27" fmla="*/ 42863 h 358174"/>
                <a:gd name="connsiteX28" fmla="*/ 110321 w 846158"/>
                <a:gd name="connsiteY28" fmla="*/ 69056 h 358174"/>
                <a:gd name="connsiteX29" fmla="*/ 67458 w 846158"/>
                <a:gd name="connsiteY29" fmla="*/ 85725 h 358174"/>
                <a:gd name="connsiteX30" fmla="*/ 53171 w 846158"/>
                <a:gd name="connsiteY30" fmla="*/ 90488 h 358174"/>
                <a:gd name="connsiteX31" fmla="*/ 7927 w 846158"/>
                <a:gd name="connsiteY31" fmla="*/ 92869 h 358174"/>
                <a:gd name="connsiteX32" fmla="*/ 3083 w 846158"/>
                <a:gd name="connsiteY32" fmla="*/ 135732 h 358174"/>
                <a:gd name="connsiteX0" fmla="*/ 3083 w 846158"/>
                <a:gd name="connsiteY0" fmla="*/ 136242 h 358684"/>
                <a:gd name="connsiteX1" fmla="*/ 4045 w 846158"/>
                <a:gd name="connsiteY1" fmla="*/ 140688 h 358684"/>
                <a:gd name="connsiteX2" fmla="*/ 51822 w 846158"/>
                <a:gd name="connsiteY2" fmla="*/ 148464 h 358684"/>
                <a:gd name="connsiteX3" fmla="*/ 67458 w 846158"/>
                <a:gd name="connsiteY3" fmla="*/ 181485 h 358684"/>
                <a:gd name="connsiteX4" fmla="*/ 86508 w 846158"/>
                <a:gd name="connsiteY4" fmla="*/ 245779 h 358684"/>
                <a:gd name="connsiteX5" fmla="*/ 124608 w 846158"/>
                <a:gd name="connsiteY5" fmla="*/ 288641 h 358684"/>
                <a:gd name="connsiteX6" fmla="*/ 184222 w 846158"/>
                <a:gd name="connsiteY6" fmla="*/ 327059 h 358684"/>
                <a:gd name="connsiteX7" fmla="*/ 260340 w 846158"/>
                <a:gd name="connsiteY7" fmla="*/ 348173 h 358684"/>
                <a:gd name="connsiteX8" fmla="*/ 342651 w 846158"/>
                <a:gd name="connsiteY8" fmla="*/ 357381 h 358684"/>
                <a:gd name="connsiteX9" fmla="*/ 504975 w 846158"/>
                <a:gd name="connsiteY9" fmla="*/ 357380 h 358684"/>
                <a:gd name="connsiteX10" fmla="*/ 586571 w 846158"/>
                <a:gd name="connsiteY10" fmla="*/ 345791 h 358684"/>
                <a:gd name="connsiteX11" fmla="*/ 622290 w 846158"/>
                <a:gd name="connsiteY11" fmla="*/ 338648 h 358684"/>
                <a:gd name="connsiteX12" fmla="*/ 684202 w 846158"/>
                <a:gd name="connsiteY12" fmla="*/ 317216 h 358684"/>
                <a:gd name="connsiteX13" fmla="*/ 742620 w 846158"/>
                <a:gd name="connsiteY13" fmla="*/ 280783 h 358684"/>
                <a:gd name="connsiteX14" fmla="*/ 777071 w 846158"/>
                <a:gd name="connsiteY14" fmla="*/ 238635 h 358684"/>
                <a:gd name="connsiteX15" fmla="*/ 800883 w 846158"/>
                <a:gd name="connsiteY15" fmla="*/ 217204 h 358684"/>
                <a:gd name="connsiteX16" fmla="*/ 831840 w 846158"/>
                <a:gd name="connsiteY16" fmla="*/ 210060 h 358684"/>
                <a:gd name="connsiteX17" fmla="*/ 842795 w 846158"/>
                <a:gd name="connsiteY17" fmla="*/ 200851 h 358684"/>
                <a:gd name="connsiteX18" fmla="*/ 846127 w 846158"/>
                <a:gd name="connsiteY18" fmla="*/ 157673 h 358684"/>
                <a:gd name="connsiteX19" fmla="*/ 843746 w 846158"/>
                <a:gd name="connsiteY19" fmla="*/ 76628 h 358684"/>
                <a:gd name="connsiteX20" fmla="*/ 781833 w 846158"/>
                <a:gd name="connsiteY20" fmla="*/ 60041 h 358684"/>
                <a:gd name="connsiteX21" fmla="*/ 768179 w 846158"/>
                <a:gd name="connsiteY21" fmla="*/ 44722 h 358684"/>
                <a:gd name="connsiteX22" fmla="*/ 724683 w 846158"/>
                <a:gd name="connsiteY22" fmla="*/ 21941 h 358684"/>
                <a:gd name="connsiteX23" fmla="*/ 569902 w 846158"/>
                <a:gd name="connsiteY23" fmla="*/ 510 h 358684"/>
                <a:gd name="connsiteX24" fmla="*/ 360352 w 846158"/>
                <a:gd name="connsiteY24" fmla="*/ 3924 h 358684"/>
                <a:gd name="connsiteX25" fmla="*/ 290734 w 846158"/>
                <a:gd name="connsiteY25" fmla="*/ 13449 h 358684"/>
                <a:gd name="connsiteX26" fmla="*/ 229383 w 846158"/>
                <a:gd name="connsiteY26" fmla="*/ 29085 h 358684"/>
                <a:gd name="connsiteX27" fmla="*/ 184140 w 846158"/>
                <a:gd name="connsiteY27" fmla="*/ 43373 h 358684"/>
                <a:gd name="connsiteX28" fmla="*/ 110321 w 846158"/>
                <a:gd name="connsiteY28" fmla="*/ 69566 h 358684"/>
                <a:gd name="connsiteX29" fmla="*/ 67458 w 846158"/>
                <a:gd name="connsiteY29" fmla="*/ 86235 h 358684"/>
                <a:gd name="connsiteX30" fmla="*/ 53171 w 846158"/>
                <a:gd name="connsiteY30" fmla="*/ 90998 h 358684"/>
                <a:gd name="connsiteX31" fmla="*/ 7927 w 846158"/>
                <a:gd name="connsiteY31" fmla="*/ 93379 h 358684"/>
                <a:gd name="connsiteX32" fmla="*/ 3083 w 846158"/>
                <a:gd name="connsiteY32" fmla="*/ 136242 h 358684"/>
                <a:gd name="connsiteX0" fmla="*/ 3083 w 846158"/>
                <a:gd name="connsiteY0" fmla="*/ 137897 h 360339"/>
                <a:gd name="connsiteX1" fmla="*/ 4045 w 846158"/>
                <a:gd name="connsiteY1" fmla="*/ 142343 h 360339"/>
                <a:gd name="connsiteX2" fmla="*/ 51822 w 846158"/>
                <a:gd name="connsiteY2" fmla="*/ 150119 h 360339"/>
                <a:gd name="connsiteX3" fmla="*/ 67458 w 846158"/>
                <a:gd name="connsiteY3" fmla="*/ 183140 h 360339"/>
                <a:gd name="connsiteX4" fmla="*/ 86508 w 846158"/>
                <a:gd name="connsiteY4" fmla="*/ 247434 h 360339"/>
                <a:gd name="connsiteX5" fmla="*/ 124608 w 846158"/>
                <a:gd name="connsiteY5" fmla="*/ 290296 h 360339"/>
                <a:gd name="connsiteX6" fmla="*/ 184222 w 846158"/>
                <a:gd name="connsiteY6" fmla="*/ 328714 h 360339"/>
                <a:gd name="connsiteX7" fmla="*/ 260340 w 846158"/>
                <a:gd name="connsiteY7" fmla="*/ 349828 h 360339"/>
                <a:gd name="connsiteX8" fmla="*/ 342651 w 846158"/>
                <a:gd name="connsiteY8" fmla="*/ 359036 h 360339"/>
                <a:gd name="connsiteX9" fmla="*/ 504975 w 846158"/>
                <a:gd name="connsiteY9" fmla="*/ 359035 h 360339"/>
                <a:gd name="connsiteX10" fmla="*/ 586571 w 846158"/>
                <a:gd name="connsiteY10" fmla="*/ 347446 h 360339"/>
                <a:gd name="connsiteX11" fmla="*/ 622290 w 846158"/>
                <a:gd name="connsiteY11" fmla="*/ 340303 h 360339"/>
                <a:gd name="connsiteX12" fmla="*/ 684202 w 846158"/>
                <a:gd name="connsiteY12" fmla="*/ 318871 h 360339"/>
                <a:gd name="connsiteX13" fmla="*/ 742620 w 846158"/>
                <a:gd name="connsiteY13" fmla="*/ 282438 h 360339"/>
                <a:gd name="connsiteX14" fmla="*/ 777071 w 846158"/>
                <a:gd name="connsiteY14" fmla="*/ 240290 h 360339"/>
                <a:gd name="connsiteX15" fmla="*/ 800883 w 846158"/>
                <a:gd name="connsiteY15" fmla="*/ 218859 h 360339"/>
                <a:gd name="connsiteX16" fmla="*/ 831840 w 846158"/>
                <a:gd name="connsiteY16" fmla="*/ 211715 h 360339"/>
                <a:gd name="connsiteX17" fmla="*/ 842795 w 846158"/>
                <a:gd name="connsiteY17" fmla="*/ 202506 h 360339"/>
                <a:gd name="connsiteX18" fmla="*/ 846127 w 846158"/>
                <a:gd name="connsiteY18" fmla="*/ 159328 h 360339"/>
                <a:gd name="connsiteX19" fmla="*/ 843746 w 846158"/>
                <a:gd name="connsiteY19" fmla="*/ 78283 h 360339"/>
                <a:gd name="connsiteX20" fmla="*/ 781833 w 846158"/>
                <a:gd name="connsiteY20" fmla="*/ 61696 h 360339"/>
                <a:gd name="connsiteX21" fmla="*/ 768179 w 846158"/>
                <a:gd name="connsiteY21" fmla="*/ 46377 h 360339"/>
                <a:gd name="connsiteX22" fmla="*/ 724683 w 846158"/>
                <a:gd name="connsiteY22" fmla="*/ 23596 h 360339"/>
                <a:gd name="connsiteX23" fmla="*/ 569902 w 846158"/>
                <a:gd name="connsiteY23" fmla="*/ 2165 h 360339"/>
                <a:gd name="connsiteX24" fmla="*/ 360352 w 846158"/>
                <a:gd name="connsiteY24" fmla="*/ 5579 h 360339"/>
                <a:gd name="connsiteX25" fmla="*/ 290734 w 846158"/>
                <a:gd name="connsiteY25" fmla="*/ 15104 h 360339"/>
                <a:gd name="connsiteX26" fmla="*/ 229383 w 846158"/>
                <a:gd name="connsiteY26" fmla="*/ 30740 h 360339"/>
                <a:gd name="connsiteX27" fmla="*/ 184140 w 846158"/>
                <a:gd name="connsiteY27" fmla="*/ 45028 h 360339"/>
                <a:gd name="connsiteX28" fmla="*/ 110321 w 846158"/>
                <a:gd name="connsiteY28" fmla="*/ 71221 h 360339"/>
                <a:gd name="connsiteX29" fmla="*/ 67458 w 846158"/>
                <a:gd name="connsiteY29" fmla="*/ 87890 h 360339"/>
                <a:gd name="connsiteX30" fmla="*/ 53171 w 846158"/>
                <a:gd name="connsiteY30" fmla="*/ 92653 h 360339"/>
                <a:gd name="connsiteX31" fmla="*/ 7927 w 846158"/>
                <a:gd name="connsiteY31" fmla="*/ 95034 h 360339"/>
                <a:gd name="connsiteX32" fmla="*/ 3083 w 846158"/>
                <a:gd name="connsiteY32" fmla="*/ 137897 h 36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846158" h="360339">
                  <a:moveTo>
                    <a:pt x="3083" y="137897"/>
                  </a:moveTo>
                  <a:cubicBezTo>
                    <a:pt x="2436" y="145782"/>
                    <a:pt x="-4078" y="140306"/>
                    <a:pt x="4045" y="142343"/>
                  </a:cubicBezTo>
                  <a:cubicBezTo>
                    <a:pt x="12168" y="144380"/>
                    <a:pt x="41253" y="143320"/>
                    <a:pt x="51822" y="150119"/>
                  </a:cubicBezTo>
                  <a:cubicBezTo>
                    <a:pt x="62391" y="156918"/>
                    <a:pt x="61677" y="166921"/>
                    <a:pt x="67458" y="183140"/>
                  </a:cubicBezTo>
                  <a:cubicBezTo>
                    <a:pt x="73239" y="199359"/>
                    <a:pt x="76983" y="229575"/>
                    <a:pt x="86508" y="247434"/>
                  </a:cubicBezTo>
                  <a:cubicBezTo>
                    <a:pt x="96033" y="265293"/>
                    <a:pt x="108322" y="276749"/>
                    <a:pt x="124608" y="290296"/>
                  </a:cubicBezTo>
                  <a:cubicBezTo>
                    <a:pt x="140894" y="303843"/>
                    <a:pt x="161600" y="318792"/>
                    <a:pt x="184222" y="328714"/>
                  </a:cubicBezTo>
                  <a:cubicBezTo>
                    <a:pt x="206844" y="338636"/>
                    <a:pt x="233935" y="344774"/>
                    <a:pt x="260340" y="349828"/>
                  </a:cubicBezTo>
                  <a:cubicBezTo>
                    <a:pt x="286745" y="354882"/>
                    <a:pt x="301879" y="357502"/>
                    <a:pt x="342651" y="359036"/>
                  </a:cubicBezTo>
                  <a:cubicBezTo>
                    <a:pt x="383423" y="360570"/>
                    <a:pt x="464322" y="360967"/>
                    <a:pt x="504975" y="359035"/>
                  </a:cubicBezTo>
                  <a:cubicBezTo>
                    <a:pt x="545628" y="357103"/>
                    <a:pt x="567019" y="350568"/>
                    <a:pt x="586571" y="347446"/>
                  </a:cubicBezTo>
                  <a:cubicBezTo>
                    <a:pt x="598477" y="345065"/>
                    <a:pt x="610771" y="344143"/>
                    <a:pt x="622290" y="340303"/>
                  </a:cubicBezTo>
                  <a:cubicBezTo>
                    <a:pt x="642927" y="333159"/>
                    <a:pt x="664147" y="328515"/>
                    <a:pt x="684202" y="318871"/>
                  </a:cubicBezTo>
                  <a:cubicBezTo>
                    <a:pt x="704257" y="309227"/>
                    <a:pt x="727142" y="295535"/>
                    <a:pt x="742620" y="282438"/>
                  </a:cubicBezTo>
                  <a:cubicBezTo>
                    <a:pt x="758098" y="269341"/>
                    <a:pt x="767361" y="250886"/>
                    <a:pt x="777071" y="240290"/>
                  </a:cubicBezTo>
                  <a:cubicBezTo>
                    <a:pt x="786781" y="229694"/>
                    <a:pt x="791755" y="223621"/>
                    <a:pt x="800883" y="218859"/>
                  </a:cubicBezTo>
                  <a:cubicBezTo>
                    <a:pt x="810011" y="214097"/>
                    <a:pt x="817950" y="214493"/>
                    <a:pt x="831840" y="211715"/>
                  </a:cubicBezTo>
                  <a:cubicBezTo>
                    <a:pt x="833427" y="209334"/>
                    <a:pt x="840414" y="211237"/>
                    <a:pt x="842795" y="202506"/>
                  </a:cubicBezTo>
                  <a:cubicBezTo>
                    <a:pt x="845176" y="193775"/>
                    <a:pt x="845969" y="180032"/>
                    <a:pt x="846127" y="159328"/>
                  </a:cubicBezTo>
                  <a:cubicBezTo>
                    <a:pt x="846285" y="138624"/>
                    <a:pt x="845910" y="102807"/>
                    <a:pt x="843746" y="78283"/>
                  </a:cubicBezTo>
                  <a:cubicBezTo>
                    <a:pt x="833030" y="62011"/>
                    <a:pt x="793739" y="68046"/>
                    <a:pt x="781833" y="61696"/>
                  </a:cubicBezTo>
                  <a:lnTo>
                    <a:pt x="768179" y="46377"/>
                  </a:lnTo>
                  <a:cubicBezTo>
                    <a:pt x="765004" y="41615"/>
                    <a:pt x="758417" y="31137"/>
                    <a:pt x="724683" y="23596"/>
                  </a:cubicBezTo>
                  <a:cubicBezTo>
                    <a:pt x="690949" y="16055"/>
                    <a:pt x="637849" y="6372"/>
                    <a:pt x="569902" y="2165"/>
                  </a:cubicBezTo>
                  <a:cubicBezTo>
                    <a:pt x="499020" y="206"/>
                    <a:pt x="433299" y="-2785"/>
                    <a:pt x="360352" y="5579"/>
                  </a:cubicBezTo>
                  <a:cubicBezTo>
                    <a:pt x="287405" y="13943"/>
                    <a:pt x="312562" y="10911"/>
                    <a:pt x="290734" y="15104"/>
                  </a:cubicBezTo>
                  <a:cubicBezTo>
                    <a:pt x="268906" y="19297"/>
                    <a:pt x="256027" y="24496"/>
                    <a:pt x="229383" y="30740"/>
                  </a:cubicBezTo>
                  <a:cubicBezTo>
                    <a:pt x="208521" y="36243"/>
                    <a:pt x="199618" y="39472"/>
                    <a:pt x="184140" y="45028"/>
                  </a:cubicBezTo>
                  <a:cubicBezTo>
                    <a:pt x="164296" y="51775"/>
                    <a:pt x="129768" y="64077"/>
                    <a:pt x="110321" y="71221"/>
                  </a:cubicBezTo>
                  <a:cubicBezTo>
                    <a:pt x="90874" y="78365"/>
                    <a:pt x="76983" y="84318"/>
                    <a:pt x="67458" y="87890"/>
                  </a:cubicBezTo>
                  <a:cubicBezTo>
                    <a:pt x="57933" y="91462"/>
                    <a:pt x="57348" y="89869"/>
                    <a:pt x="53171" y="92653"/>
                  </a:cubicBezTo>
                  <a:cubicBezTo>
                    <a:pt x="50790" y="94240"/>
                    <a:pt x="10771" y="94718"/>
                    <a:pt x="7927" y="95034"/>
                  </a:cubicBezTo>
                  <a:cubicBezTo>
                    <a:pt x="-3907" y="96349"/>
                    <a:pt x="3730" y="130012"/>
                    <a:pt x="3083" y="137897"/>
                  </a:cubicBezTo>
                  <a:close/>
                </a:path>
              </a:pathLst>
            </a:custGeom>
            <a:solidFill>
              <a:srgbClr val="34495E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1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6114855" y="3145291"/>
              <a:ext cx="1443576" cy="712261"/>
            </a:xfrm>
            <a:custGeom>
              <a:avLst/>
              <a:gdLst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85738 w 623888"/>
                <a:gd name="connsiteY60" fmla="*/ 11907 h 304800"/>
                <a:gd name="connsiteX61" fmla="*/ 161925 w 623888"/>
                <a:gd name="connsiteY61" fmla="*/ 14288 h 304800"/>
                <a:gd name="connsiteX62" fmla="*/ 150019 w 623888"/>
                <a:gd name="connsiteY62" fmla="*/ 16669 h 304800"/>
                <a:gd name="connsiteX63" fmla="*/ 142875 w 623888"/>
                <a:gd name="connsiteY63" fmla="*/ 19050 h 304800"/>
                <a:gd name="connsiteX64" fmla="*/ 133350 w 623888"/>
                <a:gd name="connsiteY64" fmla="*/ 21432 h 304800"/>
                <a:gd name="connsiteX65" fmla="*/ 126207 w 623888"/>
                <a:gd name="connsiteY65" fmla="*/ 26194 h 304800"/>
                <a:gd name="connsiteX66" fmla="*/ 111919 w 623888"/>
                <a:gd name="connsiteY66" fmla="*/ 30957 h 304800"/>
                <a:gd name="connsiteX67" fmla="*/ 102394 w 623888"/>
                <a:gd name="connsiteY67" fmla="*/ 35719 h 304800"/>
                <a:gd name="connsiteX68" fmla="*/ 88107 w 623888"/>
                <a:gd name="connsiteY68" fmla="*/ 45244 h 304800"/>
                <a:gd name="connsiteX69" fmla="*/ 80963 w 623888"/>
                <a:gd name="connsiteY69" fmla="*/ 50007 h 304800"/>
                <a:gd name="connsiteX70" fmla="*/ 61913 w 623888"/>
                <a:gd name="connsiteY70" fmla="*/ 59532 h 304800"/>
                <a:gd name="connsiteX71" fmla="*/ 54769 w 623888"/>
                <a:gd name="connsiteY71" fmla="*/ 61913 h 304800"/>
                <a:gd name="connsiteX72" fmla="*/ 45244 w 623888"/>
                <a:gd name="connsiteY72" fmla="*/ 66675 h 304800"/>
                <a:gd name="connsiteX73" fmla="*/ 30957 w 623888"/>
                <a:gd name="connsiteY73" fmla="*/ 71438 h 304800"/>
                <a:gd name="connsiteX74" fmla="*/ 19050 w 623888"/>
                <a:gd name="connsiteY74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85738 w 623888"/>
                <a:gd name="connsiteY60" fmla="*/ 11907 h 304800"/>
                <a:gd name="connsiteX61" fmla="*/ 161925 w 623888"/>
                <a:gd name="connsiteY61" fmla="*/ 14288 h 304800"/>
                <a:gd name="connsiteX62" fmla="*/ 150019 w 623888"/>
                <a:gd name="connsiteY62" fmla="*/ 16669 h 304800"/>
                <a:gd name="connsiteX63" fmla="*/ 133350 w 623888"/>
                <a:gd name="connsiteY63" fmla="*/ 21432 h 304800"/>
                <a:gd name="connsiteX64" fmla="*/ 126207 w 623888"/>
                <a:gd name="connsiteY64" fmla="*/ 26194 h 304800"/>
                <a:gd name="connsiteX65" fmla="*/ 111919 w 623888"/>
                <a:gd name="connsiteY65" fmla="*/ 30957 h 304800"/>
                <a:gd name="connsiteX66" fmla="*/ 102394 w 623888"/>
                <a:gd name="connsiteY66" fmla="*/ 35719 h 304800"/>
                <a:gd name="connsiteX67" fmla="*/ 88107 w 623888"/>
                <a:gd name="connsiteY67" fmla="*/ 45244 h 304800"/>
                <a:gd name="connsiteX68" fmla="*/ 80963 w 623888"/>
                <a:gd name="connsiteY68" fmla="*/ 50007 h 304800"/>
                <a:gd name="connsiteX69" fmla="*/ 61913 w 623888"/>
                <a:gd name="connsiteY69" fmla="*/ 59532 h 304800"/>
                <a:gd name="connsiteX70" fmla="*/ 54769 w 623888"/>
                <a:gd name="connsiteY70" fmla="*/ 61913 h 304800"/>
                <a:gd name="connsiteX71" fmla="*/ 45244 w 623888"/>
                <a:gd name="connsiteY71" fmla="*/ 66675 h 304800"/>
                <a:gd name="connsiteX72" fmla="*/ 30957 w 623888"/>
                <a:gd name="connsiteY72" fmla="*/ 71438 h 304800"/>
                <a:gd name="connsiteX73" fmla="*/ 19050 w 623888"/>
                <a:gd name="connsiteY73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85738 w 623888"/>
                <a:gd name="connsiteY60" fmla="*/ 11907 h 304800"/>
                <a:gd name="connsiteX61" fmla="*/ 161925 w 623888"/>
                <a:gd name="connsiteY61" fmla="*/ 14288 h 304800"/>
                <a:gd name="connsiteX62" fmla="*/ 150019 w 623888"/>
                <a:gd name="connsiteY62" fmla="*/ 16669 h 304800"/>
                <a:gd name="connsiteX63" fmla="*/ 126207 w 623888"/>
                <a:gd name="connsiteY63" fmla="*/ 26194 h 304800"/>
                <a:gd name="connsiteX64" fmla="*/ 111919 w 623888"/>
                <a:gd name="connsiteY64" fmla="*/ 30957 h 304800"/>
                <a:gd name="connsiteX65" fmla="*/ 102394 w 623888"/>
                <a:gd name="connsiteY65" fmla="*/ 35719 h 304800"/>
                <a:gd name="connsiteX66" fmla="*/ 88107 w 623888"/>
                <a:gd name="connsiteY66" fmla="*/ 45244 h 304800"/>
                <a:gd name="connsiteX67" fmla="*/ 80963 w 623888"/>
                <a:gd name="connsiteY67" fmla="*/ 50007 h 304800"/>
                <a:gd name="connsiteX68" fmla="*/ 61913 w 623888"/>
                <a:gd name="connsiteY68" fmla="*/ 59532 h 304800"/>
                <a:gd name="connsiteX69" fmla="*/ 54769 w 623888"/>
                <a:gd name="connsiteY69" fmla="*/ 61913 h 304800"/>
                <a:gd name="connsiteX70" fmla="*/ 45244 w 623888"/>
                <a:gd name="connsiteY70" fmla="*/ 66675 h 304800"/>
                <a:gd name="connsiteX71" fmla="*/ 30957 w 623888"/>
                <a:gd name="connsiteY71" fmla="*/ 71438 h 304800"/>
                <a:gd name="connsiteX72" fmla="*/ 19050 w 623888"/>
                <a:gd name="connsiteY72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85738 w 623888"/>
                <a:gd name="connsiteY60" fmla="*/ 11907 h 304800"/>
                <a:gd name="connsiteX61" fmla="*/ 161925 w 623888"/>
                <a:gd name="connsiteY61" fmla="*/ 14288 h 304800"/>
                <a:gd name="connsiteX62" fmla="*/ 126207 w 623888"/>
                <a:gd name="connsiteY62" fmla="*/ 26194 h 304800"/>
                <a:gd name="connsiteX63" fmla="*/ 111919 w 623888"/>
                <a:gd name="connsiteY63" fmla="*/ 30957 h 304800"/>
                <a:gd name="connsiteX64" fmla="*/ 102394 w 623888"/>
                <a:gd name="connsiteY64" fmla="*/ 35719 h 304800"/>
                <a:gd name="connsiteX65" fmla="*/ 88107 w 623888"/>
                <a:gd name="connsiteY65" fmla="*/ 45244 h 304800"/>
                <a:gd name="connsiteX66" fmla="*/ 80963 w 623888"/>
                <a:gd name="connsiteY66" fmla="*/ 50007 h 304800"/>
                <a:gd name="connsiteX67" fmla="*/ 61913 w 623888"/>
                <a:gd name="connsiteY67" fmla="*/ 59532 h 304800"/>
                <a:gd name="connsiteX68" fmla="*/ 54769 w 623888"/>
                <a:gd name="connsiteY68" fmla="*/ 61913 h 304800"/>
                <a:gd name="connsiteX69" fmla="*/ 45244 w 623888"/>
                <a:gd name="connsiteY69" fmla="*/ 66675 h 304800"/>
                <a:gd name="connsiteX70" fmla="*/ 30957 w 623888"/>
                <a:gd name="connsiteY70" fmla="*/ 71438 h 304800"/>
                <a:gd name="connsiteX71" fmla="*/ 19050 w 623888"/>
                <a:gd name="connsiteY71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85738 w 623888"/>
                <a:gd name="connsiteY60" fmla="*/ 11907 h 304800"/>
                <a:gd name="connsiteX61" fmla="*/ 126207 w 623888"/>
                <a:gd name="connsiteY61" fmla="*/ 26194 h 304800"/>
                <a:gd name="connsiteX62" fmla="*/ 111919 w 623888"/>
                <a:gd name="connsiteY62" fmla="*/ 30957 h 304800"/>
                <a:gd name="connsiteX63" fmla="*/ 102394 w 623888"/>
                <a:gd name="connsiteY63" fmla="*/ 35719 h 304800"/>
                <a:gd name="connsiteX64" fmla="*/ 88107 w 623888"/>
                <a:gd name="connsiteY64" fmla="*/ 45244 h 304800"/>
                <a:gd name="connsiteX65" fmla="*/ 80963 w 623888"/>
                <a:gd name="connsiteY65" fmla="*/ 50007 h 304800"/>
                <a:gd name="connsiteX66" fmla="*/ 61913 w 623888"/>
                <a:gd name="connsiteY66" fmla="*/ 59532 h 304800"/>
                <a:gd name="connsiteX67" fmla="*/ 54769 w 623888"/>
                <a:gd name="connsiteY67" fmla="*/ 61913 h 304800"/>
                <a:gd name="connsiteX68" fmla="*/ 45244 w 623888"/>
                <a:gd name="connsiteY68" fmla="*/ 66675 h 304800"/>
                <a:gd name="connsiteX69" fmla="*/ 30957 w 623888"/>
                <a:gd name="connsiteY69" fmla="*/ 71438 h 304800"/>
                <a:gd name="connsiteX70" fmla="*/ 19050 w 623888"/>
                <a:gd name="connsiteY70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26207 w 623888"/>
                <a:gd name="connsiteY60" fmla="*/ 26194 h 304800"/>
                <a:gd name="connsiteX61" fmla="*/ 111919 w 623888"/>
                <a:gd name="connsiteY61" fmla="*/ 30957 h 304800"/>
                <a:gd name="connsiteX62" fmla="*/ 102394 w 623888"/>
                <a:gd name="connsiteY62" fmla="*/ 35719 h 304800"/>
                <a:gd name="connsiteX63" fmla="*/ 88107 w 623888"/>
                <a:gd name="connsiteY63" fmla="*/ 45244 h 304800"/>
                <a:gd name="connsiteX64" fmla="*/ 80963 w 623888"/>
                <a:gd name="connsiteY64" fmla="*/ 50007 h 304800"/>
                <a:gd name="connsiteX65" fmla="*/ 61913 w 623888"/>
                <a:gd name="connsiteY65" fmla="*/ 59532 h 304800"/>
                <a:gd name="connsiteX66" fmla="*/ 54769 w 623888"/>
                <a:gd name="connsiteY66" fmla="*/ 61913 h 304800"/>
                <a:gd name="connsiteX67" fmla="*/ 45244 w 623888"/>
                <a:gd name="connsiteY67" fmla="*/ 66675 h 304800"/>
                <a:gd name="connsiteX68" fmla="*/ 30957 w 623888"/>
                <a:gd name="connsiteY68" fmla="*/ 71438 h 304800"/>
                <a:gd name="connsiteX69" fmla="*/ 19050 w 623888"/>
                <a:gd name="connsiteY69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11919 w 623888"/>
                <a:gd name="connsiteY60" fmla="*/ 30957 h 304800"/>
                <a:gd name="connsiteX61" fmla="*/ 102394 w 623888"/>
                <a:gd name="connsiteY61" fmla="*/ 35719 h 304800"/>
                <a:gd name="connsiteX62" fmla="*/ 88107 w 623888"/>
                <a:gd name="connsiteY62" fmla="*/ 45244 h 304800"/>
                <a:gd name="connsiteX63" fmla="*/ 80963 w 623888"/>
                <a:gd name="connsiteY63" fmla="*/ 50007 h 304800"/>
                <a:gd name="connsiteX64" fmla="*/ 61913 w 623888"/>
                <a:gd name="connsiteY64" fmla="*/ 59532 h 304800"/>
                <a:gd name="connsiteX65" fmla="*/ 54769 w 623888"/>
                <a:gd name="connsiteY65" fmla="*/ 61913 h 304800"/>
                <a:gd name="connsiteX66" fmla="*/ 45244 w 623888"/>
                <a:gd name="connsiteY66" fmla="*/ 66675 h 304800"/>
                <a:gd name="connsiteX67" fmla="*/ 30957 w 623888"/>
                <a:gd name="connsiteY67" fmla="*/ 71438 h 304800"/>
                <a:gd name="connsiteX68" fmla="*/ 19050 w 623888"/>
                <a:gd name="connsiteY68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11919 w 623888"/>
                <a:gd name="connsiteY60" fmla="*/ 30957 h 304800"/>
                <a:gd name="connsiteX61" fmla="*/ 88107 w 623888"/>
                <a:gd name="connsiteY61" fmla="*/ 45244 h 304800"/>
                <a:gd name="connsiteX62" fmla="*/ 80963 w 623888"/>
                <a:gd name="connsiteY62" fmla="*/ 50007 h 304800"/>
                <a:gd name="connsiteX63" fmla="*/ 61913 w 623888"/>
                <a:gd name="connsiteY63" fmla="*/ 59532 h 304800"/>
                <a:gd name="connsiteX64" fmla="*/ 54769 w 623888"/>
                <a:gd name="connsiteY64" fmla="*/ 61913 h 304800"/>
                <a:gd name="connsiteX65" fmla="*/ 45244 w 623888"/>
                <a:gd name="connsiteY65" fmla="*/ 66675 h 304800"/>
                <a:gd name="connsiteX66" fmla="*/ 30957 w 623888"/>
                <a:gd name="connsiteY66" fmla="*/ 71438 h 304800"/>
                <a:gd name="connsiteX67" fmla="*/ 19050 w 623888"/>
                <a:gd name="connsiteY67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88107 w 623888"/>
                <a:gd name="connsiteY60" fmla="*/ 45244 h 304800"/>
                <a:gd name="connsiteX61" fmla="*/ 80963 w 623888"/>
                <a:gd name="connsiteY61" fmla="*/ 50007 h 304800"/>
                <a:gd name="connsiteX62" fmla="*/ 61913 w 623888"/>
                <a:gd name="connsiteY62" fmla="*/ 59532 h 304800"/>
                <a:gd name="connsiteX63" fmla="*/ 54769 w 623888"/>
                <a:gd name="connsiteY63" fmla="*/ 61913 h 304800"/>
                <a:gd name="connsiteX64" fmla="*/ 45244 w 623888"/>
                <a:gd name="connsiteY64" fmla="*/ 66675 h 304800"/>
                <a:gd name="connsiteX65" fmla="*/ 30957 w 623888"/>
                <a:gd name="connsiteY65" fmla="*/ 71438 h 304800"/>
                <a:gd name="connsiteX66" fmla="*/ 19050 w 623888"/>
                <a:gd name="connsiteY66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88107 w 623888"/>
                <a:gd name="connsiteY59" fmla="*/ 45244 h 304800"/>
                <a:gd name="connsiteX60" fmla="*/ 80963 w 623888"/>
                <a:gd name="connsiteY60" fmla="*/ 50007 h 304800"/>
                <a:gd name="connsiteX61" fmla="*/ 61913 w 623888"/>
                <a:gd name="connsiteY61" fmla="*/ 59532 h 304800"/>
                <a:gd name="connsiteX62" fmla="*/ 54769 w 623888"/>
                <a:gd name="connsiteY62" fmla="*/ 61913 h 304800"/>
                <a:gd name="connsiteX63" fmla="*/ 45244 w 623888"/>
                <a:gd name="connsiteY63" fmla="*/ 66675 h 304800"/>
                <a:gd name="connsiteX64" fmla="*/ 30957 w 623888"/>
                <a:gd name="connsiteY64" fmla="*/ 71438 h 304800"/>
                <a:gd name="connsiteX65" fmla="*/ 19050 w 623888"/>
                <a:gd name="connsiteY65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88107 w 623888"/>
                <a:gd name="connsiteY58" fmla="*/ 45244 h 304800"/>
                <a:gd name="connsiteX59" fmla="*/ 80963 w 623888"/>
                <a:gd name="connsiteY59" fmla="*/ 50007 h 304800"/>
                <a:gd name="connsiteX60" fmla="*/ 61913 w 623888"/>
                <a:gd name="connsiteY60" fmla="*/ 59532 h 304800"/>
                <a:gd name="connsiteX61" fmla="*/ 54769 w 623888"/>
                <a:gd name="connsiteY61" fmla="*/ 61913 h 304800"/>
                <a:gd name="connsiteX62" fmla="*/ 45244 w 623888"/>
                <a:gd name="connsiteY62" fmla="*/ 66675 h 304800"/>
                <a:gd name="connsiteX63" fmla="*/ 30957 w 623888"/>
                <a:gd name="connsiteY63" fmla="*/ 71438 h 304800"/>
                <a:gd name="connsiteX64" fmla="*/ 19050 w 623888"/>
                <a:gd name="connsiteY64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148049 w 623888"/>
                <a:gd name="connsiteY58" fmla="*/ 23035 h 304800"/>
                <a:gd name="connsiteX59" fmla="*/ 88107 w 623888"/>
                <a:gd name="connsiteY59" fmla="*/ 45244 h 304800"/>
                <a:gd name="connsiteX60" fmla="*/ 80963 w 623888"/>
                <a:gd name="connsiteY60" fmla="*/ 50007 h 304800"/>
                <a:gd name="connsiteX61" fmla="*/ 61913 w 623888"/>
                <a:gd name="connsiteY61" fmla="*/ 59532 h 304800"/>
                <a:gd name="connsiteX62" fmla="*/ 54769 w 623888"/>
                <a:gd name="connsiteY62" fmla="*/ 61913 h 304800"/>
                <a:gd name="connsiteX63" fmla="*/ 45244 w 623888"/>
                <a:gd name="connsiteY63" fmla="*/ 66675 h 304800"/>
                <a:gd name="connsiteX64" fmla="*/ 30957 w 623888"/>
                <a:gd name="connsiteY64" fmla="*/ 71438 h 304800"/>
                <a:gd name="connsiteX65" fmla="*/ 19050 w 623888"/>
                <a:gd name="connsiteY65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148049 w 623888"/>
                <a:gd name="connsiteY58" fmla="*/ 23035 h 304800"/>
                <a:gd name="connsiteX59" fmla="*/ 88107 w 623888"/>
                <a:gd name="connsiteY59" fmla="*/ 45244 h 304800"/>
                <a:gd name="connsiteX60" fmla="*/ 80963 w 623888"/>
                <a:gd name="connsiteY60" fmla="*/ 50007 h 304800"/>
                <a:gd name="connsiteX61" fmla="*/ 61913 w 623888"/>
                <a:gd name="connsiteY61" fmla="*/ 59532 h 304800"/>
                <a:gd name="connsiteX62" fmla="*/ 54769 w 623888"/>
                <a:gd name="connsiteY62" fmla="*/ 61913 h 304800"/>
                <a:gd name="connsiteX63" fmla="*/ 45244 w 623888"/>
                <a:gd name="connsiteY63" fmla="*/ 66675 h 304800"/>
                <a:gd name="connsiteX64" fmla="*/ 30957 w 623888"/>
                <a:gd name="connsiteY64" fmla="*/ 71438 h 304800"/>
                <a:gd name="connsiteX65" fmla="*/ 19050 w 623888"/>
                <a:gd name="connsiteY65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148049 w 623888"/>
                <a:gd name="connsiteY58" fmla="*/ 23035 h 304800"/>
                <a:gd name="connsiteX59" fmla="*/ 88107 w 623888"/>
                <a:gd name="connsiteY59" fmla="*/ 45244 h 304800"/>
                <a:gd name="connsiteX60" fmla="*/ 80963 w 623888"/>
                <a:gd name="connsiteY60" fmla="*/ 50007 h 304800"/>
                <a:gd name="connsiteX61" fmla="*/ 61913 w 623888"/>
                <a:gd name="connsiteY61" fmla="*/ 59532 h 304800"/>
                <a:gd name="connsiteX62" fmla="*/ 54769 w 623888"/>
                <a:gd name="connsiteY62" fmla="*/ 61913 h 304800"/>
                <a:gd name="connsiteX63" fmla="*/ 45244 w 623888"/>
                <a:gd name="connsiteY63" fmla="*/ 66675 h 304800"/>
                <a:gd name="connsiteX64" fmla="*/ 30957 w 623888"/>
                <a:gd name="connsiteY64" fmla="*/ 71438 h 304800"/>
                <a:gd name="connsiteX65" fmla="*/ 19050 w 623888"/>
                <a:gd name="connsiteY65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148049 w 623888"/>
                <a:gd name="connsiteY58" fmla="*/ 23035 h 304800"/>
                <a:gd name="connsiteX59" fmla="*/ 88107 w 623888"/>
                <a:gd name="connsiteY59" fmla="*/ 45244 h 304800"/>
                <a:gd name="connsiteX60" fmla="*/ 80963 w 623888"/>
                <a:gd name="connsiteY60" fmla="*/ 50007 h 304800"/>
                <a:gd name="connsiteX61" fmla="*/ 61913 w 623888"/>
                <a:gd name="connsiteY61" fmla="*/ 59532 h 304800"/>
                <a:gd name="connsiteX62" fmla="*/ 54769 w 623888"/>
                <a:gd name="connsiteY62" fmla="*/ 61913 h 304800"/>
                <a:gd name="connsiteX63" fmla="*/ 45244 w 623888"/>
                <a:gd name="connsiteY63" fmla="*/ 66675 h 304800"/>
                <a:gd name="connsiteX64" fmla="*/ 30957 w 623888"/>
                <a:gd name="connsiteY64" fmla="*/ 71438 h 304800"/>
                <a:gd name="connsiteX65" fmla="*/ 19050 w 623888"/>
                <a:gd name="connsiteY65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88107 w 623888"/>
                <a:gd name="connsiteY13" fmla="*/ 261938 h 304800"/>
                <a:gd name="connsiteX14" fmla="*/ 102394 w 623888"/>
                <a:gd name="connsiteY14" fmla="*/ 273844 h 304800"/>
                <a:gd name="connsiteX15" fmla="*/ 119063 w 623888"/>
                <a:gd name="connsiteY15" fmla="*/ 278607 h 304800"/>
                <a:gd name="connsiteX16" fmla="*/ 152400 w 623888"/>
                <a:gd name="connsiteY16" fmla="*/ 285750 h 304800"/>
                <a:gd name="connsiteX17" fmla="*/ 159544 w 623888"/>
                <a:gd name="connsiteY17" fmla="*/ 288132 h 304800"/>
                <a:gd name="connsiteX18" fmla="*/ 178594 w 623888"/>
                <a:gd name="connsiteY18" fmla="*/ 292894 h 304800"/>
                <a:gd name="connsiteX19" fmla="*/ 202407 w 623888"/>
                <a:gd name="connsiteY19" fmla="*/ 300038 h 304800"/>
                <a:gd name="connsiteX20" fmla="*/ 283369 w 623888"/>
                <a:gd name="connsiteY20" fmla="*/ 304800 h 304800"/>
                <a:gd name="connsiteX21" fmla="*/ 402432 w 623888"/>
                <a:gd name="connsiteY21" fmla="*/ 302419 h 304800"/>
                <a:gd name="connsiteX22" fmla="*/ 423863 w 623888"/>
                <a:gd name="connsiteY22" fmla="*/ 297657 h 304800"/>
                <a:gd name="connsiteX23" fmla="*/ 442913 w 623888"/>
                <a:gd name="connsiteY23" fmla="*/ 292894 h 304800"/>
                <a:gd name="connsiteX24" fmla="*/ 457200 w 623888"/>
                <a:gd name="connsiteY24" fmla="*/ 288132 h 304800"/>
                <a:gd name="connsiteX25" fmla="*/ 473869 w 623888"/>
                <a:gd name="connsiteY25" fmla="*/ 285750 h 304800"/>
                <a:gd name="connsiteX26" fmla="*/ 481013 w 623888"/>
                <a:gd name="connsiteY26" fmla="*/ 283369 h 304800"/>
                <a:gd name="connsiteX27" fmla="*/ 488157 w 623888"/>
                <a:gd name="connsiteY27" fmla="*/ 278607 h 304800"/>
                <a:gd name="connsiteX28" fmla="*/ 502444 w 623888"/>
                <a:gd name="connsiteY28" fmla="*/ 276225 h 304800"/>
                <a:gd name="connsiteX29" fmla="*/ 509588 w 623888"/>
                <a:gd name="connsiteY29" fmla="*/ 273844 h 304800"/>
                <a:gd name="connsiteX30" fmla="*/ 528638 w 623888"/>
                <a:gd name="connsiteY30" fmla="*/ 269082 h 304800"/>
                <a:gd name="connsiteX31" fmla="*/ 542925 w 623888"/>
                <a:gd name="connsiteY31" fmla="*/ 264319 h 304800"/>
                <a:gd name="connsiteX32" fmla="*/ 557213 w 623888"/>
                <a:gd name="connsiteY32" fmla="*/ 257175 h 304800"/>
                <a:gd name="connsiteX33" fmla="*/ 571500 w 623888"/>
                <a:gd name="connsiteY33" fmla="*/ 250032 h 304800"/>
                <a:gd name="connsiteX34" fmla="*/ 576263 w 623888"/>
                <a:gd name="connsiteY34" fmla="*/ 242888 h 304800"/>
                <a:gd name="connsiteX35" fmla="*/ 597694 w 623888"/>
                <a:gd name="connsiteY35" fmla="*/ 223838 h 304800"/>
                <a:gd name="connsiteX36" fmla="*/ 607219 w 623888"/>
                <a:gd name="connsiteY36" fmla="*/ 200025 h 304800"/>
                <a:gd name="connsiteX37" fmla="*/ 609600 w 623888"/>
                <a:gd name="connsiteY37" fmla="*/ 185738 h 304800"/>
                <a:gd name="connsiteX38" fmla="*/ 611982 w 623888"/>
                <a:gd name="connsiteY38" fmla="*/ 178594 h 304800"/>
                <a:gd name="connsiteX39" fmla="*/ 616744 w 623888"/>
                <a:gd name="connsiteY39" fmla="*/ 159544 h 304800"/>
                <a:gd name="connsiteX40" fmla="*/ 619125 w 623888"/>
                <a:gd name="connsiteY40" fmla="*/ 135732 h 304800"/>
                <a:gd name="connsiteX41" fmla="*/ 621507 w 623888"/>
                <a:gd name="connsiteY41" fmla="*/ 123825 h 304800"/>
                <a:gd name="connsiteX42" fmla="*/ 623888 w 623888"/>
                <a:gd name="connsiteY42" fmla="*/ 107157 h 304800"/>
                <a:gd name="connsiteX43" fmla="*/ 621507 w 623888"/>
                <a:gd name="connsiteY43" fmla="*/ 59532 h 304800"/>
                <a:gd name="connsiteX44" fmla="*/ 614363 w 623888"/>
                <a:gd name="connsiteY44" fmla="*/ 54769 h 304800"/>
                <a:gd name="connsiteX45" fmla="*/ 609600 w 623888"/>
                <a:gd name="connsiteY45" fmla="*/ 47625 h 304800"/>
                <a:gd name="connsiteX46" fmla="*/ 602457 w 623888"/>
                <a:gd name="connsiteY46" fmla="*/ 45244 h 304800"/>
                <a:gd name="connsiteX47" fmla="*/ 588169 w 623888"/>
                <a:gd name="connsiteY47" fmla="*/ 35719 h 304800"/>
                <a:gd name="connsiteX48" fmla="*/ 573882 w 623888"/>
                <a:gd name="connsiteY48" fmla="*/ 21432 h 304800"/>
                <a:gd name="connsiteX49" fmla="*/ 538163 w 623888"/>
                <a:gd name="connsiteY49" fmla="*/ 14288 h 304800"/>
                <a:gd name="connsiteX50" fmla="*/ 521494 w 623888"/>
                <a:gd name="connsiteY50" fmla="*/ 11907 h 304800"/>
                <a:gd name="connsiteX51" fmla="*/ 511969 w 623888"/>
                <a:gd name="connsiteY51" fmla="*/ 9525 h 304800"/>
                <a:gd name="connsiteX52" fmla="*/ 488157 w 623888"/>
                <a:gd name="connsiteY52" fmla="*/ 7144 h 304800"/>
                <a:gd name="connsiteX53" fmla="*/ 466725 w 623888"/>
                <a:gd name="connsiteY53" fmla="*/ 2382 h 304800"/>
                <a:gd name="connsiteX54" fmla="*/ 447675 w 623888"/>
                <a:gd name="connsiteY54" fmla="*/ 0 h 304800"/>
                <a:gd name="connsiteX55" fmla="*/ 240507 w 623888"/>
                <a:gd name="connsiteY55" fmla="*/ 2382 h 304800"/>
                <a:gd name="connsiteX56" fmla="*/ 209550 w 623888"/>
                <a:gd name="connsiteY56" fmla="*/ 4763 h 304800"/>
                <a:gd name="connsiteX57" fmla="*/ 148049 w 623888"/>
                <a:gd name="connsiteY57" fmla="*/ 23035 h 304800"/>
                <a:gd name="connsiteX58" fmla="*/ 88107 w 623888"/>
                <a:gd name="connsiteY58" fmla="*/ 45244 h 304800"/>
                <a:gd name="connsiteX59" fmla="*/ 80963 w 623888"/>
                <a:gd name="connsiteY59" fmla="*/ 50007 h 304800"/>
                <a:gd name="connsiteX60" fmla="*/ 61913 w 623888"/>
                <a:gd name="connsiteY60" fmla="*/ 59532 h 304800"/>
                <a:gd name="connsiteX61" fmla="*/ 54769 w 623888"/>
                <a:gd name="connsiteY61" fmla="*/ 61913 h 304800"/>
                <a:gd name="connsiteX62" fmla="*/ 45244 w 623888"/>
                <a:gd name="connsiteY62" fmla="*/ 66675 h 304800"/>
                <a:gd name="connsiteX63" fmla="*/ 30957 w 623888"/>
                <a:gd name="connsiteY63" fmla="*/ 71438 h 304800"/>
                <a:gd name="connsiteX64" fmla="*/ 19050 w 623888"/>
                <a:gd name="connsiteY64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42913 w 623888"/>
                <a:gd name="connsiteY22" fmla="*/ 292894 h 304800"/>
                <a:gd name="connsiteX23" fmla="*/ 457200 w 623888"/>
                <a:gd name="connsiteY23" fmla="*/ 288132 h 304800"/>
                <a:gd name="connsiteX24" fmla="*/ 473869 w 623888"/>
                <a:gd name="connsiteY24" fmla="*/ 285750 h 304800"/>
                <a:gd name="connsiteX25" fmla="*/ 481013 w 623888"/>
                <a:gd name="connsiteY25" fmla="*/ 283369 h 304800"/>
                <a:gd name="connsiteX26" fmla="*/ 488157 w 623888"/>
                <a:gd name="connsiteY26" fmla="*/ 278607 h 304800"/>
                <a:gd name="connsiteX27" fmla="*/ 502444 w 623888"/>
                <a:gd name="connsiteY27" fmla="*/ 276225 h 304800"/>
                <a:gd name="connsiteX28" fmla="*/ 509588 w 623888"/>
                <a:gd name="connsiteY28" fmla="*/ 273844 h 304800"/>
                <a:gd name="connsiteX29" fmla="*/ 528638 w 623888"/>
                <a:gd name="connsiteY29" fmla="*/ 269082 h 304800"/>
                <a:gd name="connsiteX30" fmla="*/ 542925 w 623888"/>
                <a:gd name="connsiteY30" fmla="*/ 264319 h 304800"/>
                <a:gd name="connsiteX31" fmla="*/ 557213 w 623888"/>
                <a:gd name="connsiteY31" fmla="*/ 257175 h 304800"/>
                <a:gd name="connsiteX32" fmla="*/ 571500 w 623888"/>
                <a:gd name="connsiteY32" fmla="*/ 250032 h 304800"/>
                <a:gd name="connsiteX33" fmla="*/ 576263 w 623888"/>
                <a:gd name="connsiteY33" fmla="*/ 242888 h 304800"/>
                <a:gd name="connsiteX34" fmla="*/ 597694 w 623888"/>
                <a:gd name="connsiteY34" fmla="*/ 223838 h 304800"/>
                <a:gd name="connsiteX35" fmla="*/ 607219 w 623888"/>
                <a:gd name="connsiteY35" fmla="*/ 200025 h 304800"/>
                <a:gd name="connsiteX36" fmla="*/ 609600 w 623888"/>
                <a:gd name="connsiteY36" fmla="*/ 185738 h 304800"/>
                <a:gd name="connsiteX37" fmla="*/ 611982 w 623888"/>
                <a:gd name="connsiteY37" fmla="*/ 178594 h 304800"/>
                <a:gd name="connsiteX38" fmla="*/ 616744 w 623888"/>
                <a:gd name="connsiteY38" fmla="*/ 159544 h 304800"/>
                <a:gd name="connsiteX39" fmla="*/ 619125 w 623888"/>
                <a:gd name="connsiteY39" fmla="*/ 135732 h 304800"/>
                <a:gd name="connsiteX40" fmla="*/ 621507 w 623888"/>
                <a:gd name="connsiteY40" fmla="*/ 123825 h 304800"/>
                <a:gd name="connsiteX41" fmla="*/ 623888 w 623888"/>
                <a:gd name="connsiteY41" fmla="*/ 107157 h 304800"/>
                <a:gd name="connsiteX42" fmla="*/ 621507 w 623888"/>
                <a:gd name="connsiteY42" fmla="*/ 59532 h 304800"/>
                <a:gd name="connsiteX43" fmla="*/ 614363 w 623888"/>
                <a:gd name="connsiteY43" fmla="*/ 54769 h 304800"/>
                <a:gd name="connsiteX44" fmla="*/ 609600 w 623888"/>
                <a:gd name="connsiteY44" fmla="*/ 47625 h 304800"/>
                <a:gd name="connsiteX45" fmla="*/ 602457 w 623888"/>
                <a:gd name="connsiteY45" fmla="*/ 45244 h 304800"/>
                <a:gd name="connsiteX46" fmla="*/ 588169 w 623888"/>
                <a:gd name="connsiteY46" fmla="*/ 35719 h 304800"/>
                <a:gd name="connsiteX47" fmla="*/ 573882 w 623888"/>
                <a:gd name="connsiteY47" fmla="*/ 21432 h 304800"/>
                <a:gd name="connsiteX48" fmla="*/ 538163 w 623888"/>
                <a:gd name="connsiteY48" fmla="*/ 14288 h 304800"/>
                <a:gd name="connsiteX49" fmla="*/ 521494 w 623888"/>
                <a:gd name="connsiteY49" fmla="*/ 11907 h 304800"/>
                <a:gd name="connsiteX50" fmla="*/ 511969 w 623888"/>
                <a:gd name="connsiteY50" fmla="*/ 9525 h 304800"/>
                <a:gd name="connsiteX51" fmla="*/ 488157 w 623888"/>
                <a:gd name="connsiteY51" fmla="*/ 7144 h 304800"/>
                <a:gd name="connsiteX52" fmla="*/ 466725 w 623888"/>
                <a:gd name="connsiteY52" fmla="*/ 2382 h 304800"/>
                <a:gd name="connsiteX53" fmla="*/ 447675 w 623888"/>
                <a:gd name="connsiteY53" fmla="*/ 0 h 304800"/>
                <a:gd name="connsiteX54" fmla="*/ 240507 w 623888"/>
                <a:gd name="connsiteY54" fmla="*/ 2382 h 304800"/>
                <a:gd name="connsiteX55" fmla="*/ 209550 w 623888"/>
                <a:gd name="connsiteY55" fmla="*/ 4763 h 304800"/>
                <a:gd name="connsiteX56" fmla="*/ 148049 w 623888"/>
                <a:gd name="connsiteY56" fmla="*/ 23035 h 304800"/>
                <a:gd name="connsiteX57" fmla="*/ 88107 w 623888"/>
                <a:gd name="connsiteY57" fmla="*/ 45244 h 304800"/>
                <a:gd name="connsiteX58" fmla="*/ 80963 w 623888"/>
                <a:gd name="connsiteY58" fmla="*/ 50007 h 304800"/>
                <a:gd name="connsiteX59" fmla="*/ 61913 w 623888"/>
                <a:gd name="connsiteY59" fmla="*/ 59532 h 304800"/>
                <a:gd name="connsiteX60" fmla="*/ 54769 w 623888"/>
                <a:gd name="connsiteY60" fmla="*/ 61913 h 304800"/>
                <a:gd name="connsiteX61" fmla="*/ 45244 w 623888"/>
                <a:gd name="connsiteY61" fmla="*/ 66675 h 304800"/>
                <a:gd name="connsiteX62" fmla="*/ 30957 w 623888"/>
                <a:gd name="connsiteY62" fmla="*/ 71438 h 304800"/>
                <a:gd name="connsiteX63" fmla="*/ 19050 w 623888"/>
                <a:gd name="connsiteY63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42913 w 623888"/>
                <a:gd name="connsiteY22" fmla="*/ 292894 h 304800"/>
                <a:gd name="connsiteX23" fmla="*/ 457200 w 623888"/>
                <a:gd name="connsiteY23" fmla="*/ 288132 h 304800"/>
                <a:gd name="connsiteX24" fmla="*/ 473869 w 623888"/>
                <a:gd name="connsiteY24" fmla="*/ 285750 h 304800"/>
                <a:gd name="connsiteX25" fmla="*/ 481013 w 623888"/>
                <a:gd name="connsiteY25" fmla="*/ 283369 h 304800"/>
                <a:gd name="connsiteX26" fmla="*/ 488157 w 623888"/>
                <a:gd name="connsiteY26" fmla="*/ 278607 h 304800"/>
                <a:gd name="connsiteX27" fmla="*/ 502444 w 623888"/>
                <a:gd name="connsiteY27" fmla="*/ 276225 h 304800"/>
                <a:gd name="connsiteX28" fmla="*/ 509588 w 623888"/>
                <a:gd name="connsiteY28" fmla="*/ 273844 h 304800"/>
                <a:gd name="connsiteX29" fmla="*/ 528638 w 623888"/>
                <a:gd name="connsiteY29" fmla="*/ 269082 h 304800"/>
                <a:gd name="connsiteX30" fmla="*/ 542925 w 623888"/>
                <a:gd name="connsiteY30" fmla="*/ 264319 h 304800"/>
                <a:gd name="connsiteX31" fmla="*/ 557213 w 623888"/>
                <a:gd name="connsiteY31" fmla="*/ 257175 h 304800"/>
                <a:gd name="connsiteX32" fmla="*/ 571500 w 623888"/>
                <a:gd name="connsiteY32" fmla="*/ 250032 h 304800"/>
                <a:gd name="connsiteX33" fmla="*/ 576263 w 623888"/>
                <a:gd name="connsiteY33" fmla="*/ 242888 h 304800"/>
                <a:gd name="connsiteX34" fmla="*/ 597694 w 623888"/>
                <a:gd name="connsiteY34" fmla="*/ 223838 h 304800"/>
                <a:gd name="connsiteX35" fmla="*/ 607219 w 623888"/>
                <a:gd name="connsiteY35" fmla="*/ 200025 h 304800"/>
                <a:gd name="connsiteX36" fmla="*/ 609600 w 623888"/>
                <a:gd name="connsiteY36" fmla="*/ 185738 h 304800"/>
                <a:gd name="connsiteX37" fmla="*/ 611982 w 623888"/>
                <a:gd name="connsiteY37" fmla="*/ 178594 h 304800"/>
                <a:gd name="connsiteX38" fmla="*/ 616744 w 623888"/>
                <a:gd name="connsiteY38" fmla="*/ 159544 h 304800"/>
                <a:gd name="connsiteX39" fmla="*/ 619125 w 623888"/>
                <a:gd name="connsiteY39" fmla="*/ 135732 h 304800"/>
                <a:gd name="connsiteX40" fmla="*/ 621507 w 623888"/>
                <a:gd name="connsiteY40" fmla="*/ 123825 h 304800"/>
                <a:gd name="connsiteX41" fmla="*/ 623888 w 623888"/>
                <a:gd name="connsiteY41" fmla="*/ 107157 h 304800"/>
                <a:gd name="connsiteX42" fmla="*/ 621507 w 623888"/>
                <a:gd name="connsiteY42" fmla="*/ 59532 h 304800"/>
                <a:gd name="connsiteX43" fmla="*/ 614363 w 623888"/>
                <a:gd name="connsiteY43" fmla="*/ 54769 h 304800"/>
                <a:gd name="connsiteX44" fmla="*/ 609600 w 623888"/>
                <a:gd name="connsiteY44" fmla="*/ 47625 h 304800"/>
                <a:gd name="connsiteX45" fmla="*/ 602457 w 623888"/>
                <a:gd name="connsiteY45" fmla="*/ 45244 h 304800"/>
                <a:gd name="connsiteX46" fmla="*/ 596427 w 623888"/>
                <a:gd name="connsiteY46" fmla="*/ 34687 h 304800"/>
                <a:gd name="connsiteX47" fmla="*/ 573882 w 623888"/>
                <a:gd name="connsiteY47" fmla="*/ 21432 h 304800"/>
                <a:gd name="connsiteX48" fmla="*/ 538163 w 623888"/>
                <a:gd name="connsiteY48" fmla="*/ 14288 h 304800"/>
                <a:gd name="connsiteX49" fmla="*/ 521494 w 623888"/>
                <a:gd name="connsiteY49" fmla="*/ 11907 h 304800"/>
                <a:gd name="connsiteX50" fmla="*/ 511969 w 623888"/>
                <a:gd name="connsiteY50" fmla="*/ 9525 h 304800"/>
                <a:gd name="connsiteX51" fmla="*/ 488157 w 623888"/>
                <a:gd name="connsiteY51" fmla="*/ 7144 h 304800"/>
                <a:gd name="connsiteX52" fmla="*/ 466725 w 623888"/>
                <a:gd name="connsiteY52" fmla="*/ 2382 h 304800"/>
                <a:gd name="connsiteX53" fmla="*/ 447675 w 623888"/>
                <a:gd name="connsiteY53" fmla="*/ 0 h 304800"/>
                <a:gd name="connsiteX54" fmla="*/ 240507 w 623888"/>
                <a:gd name="connsiteY54" fmla="*/ 2382 h 304800"/>
                <a:gd name="connsiteX55" fmla="*/ 209550 w 623888"/>
                <a:gd name="connsiteY55" fmla="*/ 4763 h 304800"/>
                <a:gd name="connsiteX56" fmla="*/ 148049 w 623888"/>
                <a:gd name="connsiteY56" fmla="*/ 23035 h 304800"/>
                <a:gd name="connsiteX57" fmla="*/ 88107 w 623888"/>
                <a:gd name="connsiteY57" fmla="*/ 45244 h 304800"/>
                <a:gd name="connsiteX58" fmla="*/ 80963 w 623888"/>
                <a:gd name="connsiteY58" fmla="*/ 50007 h 304800"/>
                <a:gd name="connsiteX59" fmla="*/ 61913 w 623888"/>
                <a:gd name="connsiteY59" fmla="*/ 59532 h 304800"/>
                <a:gd name="connsiteX60" fmla="*/ 54769 w 623888"/>
                <a:gd name="connsiteY60" fmla="*/ 61913 h 304800"/>
                <a:gd name="connsiteX61" fmla="*/ 45244 w 623888"/>
                <a:gd name="connsiteY61" fmla="*/ 66675 h 304800"/>
                <a:gd name="connsiteX62" fmla="*/ 30957 w 623888"/>
                <a:gd name="connsiteY62" fmla="*/ 71438 h 304800"/>
                <a:gd name="connsiteX63" fmla="*/ 19050 w 623888"/>
                <a:gd name="connsiteY63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42913 w 623888"/>
                <a:gd name="connsiteY22" fmla="*/ 292894 h 304800"/>
                <a:gd name="connsiteX23" fmla="*/ 457200 w 623888"/>
                <a:gd name="connsiteY23" fmla="*/ 288132 h 304800"/>
                <a:gd name="connsiteX24" fmla="*/ 473869 w 623888"/>
                <a:gd name="connsiteY24" fmla="*/ 285750 h 304800"/>
                <a:gd name="connsiteX25" fmla="*/ 481013 w 623888"/>
                <a:gd name="connsiteY25" fmla="*/ 283369 h 304800"/>
                <a:gd name="connsiteX26" fmla="*/ 488157 w 623888"/>
                <a:gd name="connsiteY26" fmla="*/ 278607 h 304800"/>
                <a:gd name="connsiteX27" fmla="*/ 502444 w 623888"/>
                <a:gd name="connsiteY27" fmla="*/ 276225 h 304800"/>
                <a:gd name="connsiteX28" fmla="*/ 509588 w 623888"/>
                <a:gd name="connsiteY28" fmla="*/ 273844 h 304800"/>
                <a:gd name="connsiteX29" fmla="*/ 528638 w 623888"/>
                <a:gd name="connsiteY29" fmla="*/ 269082 h 304800"/>
                <a:gd name="connsiteX30" fmla="*/ 542925 w 623888"/>
                <a:gd name="connsiteY30" fmla="*/ 264319 h 304800"/>
                <a:gd name="connsiteX31" fmla="*/ 557213 w 623888"/>
                <a:gd name="connsiteY31" fmla="*/ 257175 h 304800"/>
                <a:gd name="connsiteX32" fmla="*/ 571500 w 623888"/>
                <a:gd name="connsiteY32" fmla="*/ 250032 h 304800"/>
                <a:gd name="connsiteX33" fmla="*/ 576263 w 623888"/>
                <a:gd name="connsiteY33" fmla="*/ 242888 h 304800"/>
                <a:gd name="connsiteX34" fmla="*/ 597694 w 623888"/>
                <a:gd name="connsiteY34" fmla="*/ 223838 h 304800"/>
                <a:gd name="connsiteX35" fmla="*/ 607219 w 623888"/>
                <a:gd name="connsiteY35" fmla="*/ 200025 h 304800"/>
                <a:gd name="connsiteX36" fmla="*/ 609600 w 623888"/>
                <a:gd name="connsiteY36" fmla="*/ 185738 h 304800"/>
                <a:gd name="connsiteX37" fmla="*/ 611982 w 623888"/>
                <a:gd name="connsiteY37" fmla="*/ 178594 h 304800"/>
                <a:gd name="connsiteX38" fmla="*/ 616744 w 623888"/>
                <a:gd name="connsiteY38" fmla="*/ 159544 h 304800"/>
                <a:gd name="connsiteX39" fmla="*/ 619125 w 623888"/>
                <a:gd name="connsiteY39" fmla="*/ 135732 h 304800"/>
                <a:gd name="connsiteX40" fmla="*/ 621507 w 623888"/>
                <a:gd name="connsiteY40" fmla="*/ 123825 h 304800"/>
                <a:gd name="connsiteX41" fmla="*/ 623888 w 623888"/>
                <a:gd name="connsiteY41" fmla="*/ 107157 h 304800"/>
                <a:gd name="connsiteX42" fmla="*/ 621507 w 623888"/>
                <a:gd name="connsiteY42" fmla="*/ 59532 h 304800"/>
                <a:gd name="connsiteX43" fmla="*/ 614363 w 623888"/>
                <a:gd name="connsiteY43" fmla="*/ 54769 h 304800"/>
                <a:gd name="connsiteX44" fmla="*/ 609600 w 623888"/>
                <a:gd name="connsiteY44" fmla="*/ 47625 h 304800"/>
                <a:gd name="connsiteX45" fmla="*/ 596427 w 623888"/>
                <a:gd name="connsiteY45" fmla="*/ 34687 h 304800"/>
                <a:gd name="connsiteX46" fmla="*/ 573882 w 623888"/>
                <a:gd name="connsiteY46" fmla="*/ 21432 h 304800"/>
                <a:gd name="connsiteX47" fmla="*/ 538163 w 623888"/>
                <a:gd name="connsiteY47" fmla="*/ 14288 h 304800"/>
                <a:gd name="connsiteX48" fmla="*/ 521494 w 623888"/>
                <a:gd name="connsiteY48" fmla="*/ 11907 h 304800"/>
                <a:gd name="connsiteX49" fmla="*/ 511969 w 623888"/>
                <a:gd name="connsiteY49" fmla="*/ 9525 h 304800"/>
                <a:gd name="connsiteX50" fmla="*/ 488157 w 623888"/>
                <a:gd name="connsiteY50" fmla="*/ 7144 h 304800"/>
                <a:gd name="connsiteX51" fmla="*/ 466725 w 623888"/>
                <a:gd name="connsiteY51" fmla="*/ 2382 h 304800"/>
                <a:gd name="connsiteX52" fmla="*/ 447675 w 623888"/>
                <a:gd name="connsiteY52" fmla="*/ 0 h 304800"/>
                <a:gd name="connsiteX53" fmla="*/ 240507 w 623888"/>
                <a:gd name="connsiteY53" fmla="*/ 2382 h 304800"/>
                <a:gd name="connsiteX54" fmla="*/ 209550 w 623888"/>
                <a:gd name="connsiteY54" fmla="*/ 4763 h 304800"/>
                <a:gd name="connsiteX55" fmla="*/ 148049 w 623888"/>
                <a:gd name="connsiteY55" fmla="*/ 23035 h 304800"/>
                <a:gd name="connsiteX56" fmla="*/ 88107 w 623888"/>
                <a:gd name="connsiteY56" fmla="*/ 45244 h 304800"/>
                <a:gd name="connsiteX57" fmla="*/ 80963 w 623888"/>
                <a:gd name="connsiteY57" fmla="*/ 50007 h 304800"/>
                <a:gd name="connsiteX58" fmla="*/ 61913 w 623888"/>
                <a:gd name="connsiteY58" fmla="*/ 59532 h 304800"/>
                <a:gd name="connsiteX59" fmla="*/ 54769 w 623888"/>
                <a:gd name="connsiteY59" fmla="*/ 61913 h 304800"/>
                <a:gd name="connsiteX60" fmla="*/ 45244 w 623888"/>
                <a:gd name="connsiteY60" fmla="*/ 66675 h 304800"/>
                <a:gd name="connsiteX61" fmla="*/ 30957 w 623888"/>
                <a:gd name="connsiteY61" fmla="*/ 71438 h 304800"/>
                <a:gd name="connsiteX62" fmla="*/ 19050 w 623888"/>
                <a:gd name="connsiteY62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42913 w 623888"/>
                <a:gd name="connsiteY22" fmla="*/ 292894 h 304800"/>
                <a:gd name="connsiteX23" fmla="*/ 457200 w 623888"/>
                <a:gd name="connsiteY23" fmla="*/ 288132 h 304800"/>
                <a:gd name="connsiteX24" fmla="*/ 473869 w 623888"/>
                <a:gd name="connsiteY24" fmla="*/ 285750 h 304800"/>
                <a:gd name="connsiteX25" fmla="*/ 481013 w 623888"/>
                <a:gd name="connsiteY25" fmla="*/ 283369 h 304800"/>
                <a:gd name="connsiteX26" fmla="*/ 488157 w 623888"/>
                <a:gd name="connsiteY26" fmla="*/ 278607 h 304800"/>
                <a:gd name="connsiteX27" fmla="*/ 502444 w 623888"/>
                <a:gd name="connsiteY27" fmla="*/ 276225 h 304800"/>
                <a:gd name="connsiteX28" fmla="*/ 509588 w 623888"/>
                <a:gd name="connsiteY28" fmla="*/ 273844 h 304800"/>
                <a:gd name="connsiteX29" fmla="*/ 528638 w 623888"/>
                <a:gd name="connsiteY29" fmla="*/ 269082 h 304800"/>
                <a:gd name="connsiteX30" fmla="*/ 542925 w 623888"/>
                <a:gd name="connsiteY30" fmla="*/ 264319 h 304800"/>
                <a:gd name="connsiteX31" fmla="*/ 557213 w 623888"/>
                <a:gd name="connsiteY31" fmla="*/ 257175 h 304800"/>
                <a:gd name="connsiteX32" fmla="*/ 571500 w 623888"/>
                <a:gd name="connsiteY32" fmla="*/ 250032 h 304800"/>
                <a:gd name="connsiteX33" fmla="*/ 576263 w 623888"/>
                <a:gd name="connsiteY33" fmla="*/ 242888 h 304800"/>
                <a:gd name="connsiteX34" fmla="*/ 597694 w 623888"/>
                <a:gd name="connsiteY34" fmla="*/ 223838 h 304800"/>
                <a:gd name="connsiteX35" fmla="*/ 607219 w 623888"/>
                <a:gd name="connsiteY35" fmla="*/ 200025 h 304800"/>
                <a:gd name="connsiteX36" fmla="*/ 609600 w 623888"/>
                <a:gd name="connsiteY36" fmla="*/ 185738 h 304800"/>
                <a:gd name="connsiteX37" fmla="*/ 611982 w 623888"/>
                <a:gd name="connsiteY37" fmla="*/ 178594 h 304800"/>
                <a:gd name="connsiteX38" fmla="*/ 616744 w 623888"/>
                <a:gd name="connsiteY38" fmla="*/ 159544 h 304800"/>
                <a:gd name="connsiteX39" fmla="*/ 619125 w 623888"/>
                <a:gd name="connsiteY39" fmla="*/ 135732 h 304800"/>
                <a:gd name="connsiteX40" fmla="*/ 621507 w 623888"/>
                <a:gd name="connsiteY40" fmla="*/ 123825 h 304800"/>
                <a:gd name="connsiteX41" fmla="*/ 623888 w 623888"/>
                <a:gd name="connsiteY41" fmla="*/ 107157 h 304800"/>
                <a:gd name="connsiteX42" fmla="*/ 614363 w 623888"/>
                <a:gd name="connsiteY42" fmla="*/ 54769 h 304800"/>
                <a:gd name="connsiteX43" fmla="*/ 609600 w 623888"/>
                <a:gd name="connsiteY43" fmla="*/ 47625 h 304800"/>
                <a:gd name="connsiteX44" fmla="*/ 596427 w 623888"/>
                <a:gd name="connsiteY44" fmla="*/ 34687 h 304800"/>
                <a:gd name="connsiteX45" fmla="*/ 573882 w 623888"/>
                <a:gd name="connsiteY45" fmla="*/ 21432 h 304800"/>
                <a:gd name="connsiteX46" fmla="*/ 538163 w 623888"/>
                <a:gd name="connsiteY46" fmla="*/ 14288 h 304800"/>
                <a:gd name="connsiteX47" fmla="*/ 521494 w 623888"/>
                <a:gd name="connsiteY47" fmla="*/ 11907 h 304800"/>
                <a:gd name="connsiteX48" fmla="*/ 511969 w 623888"/>
                <a:gd name="connsiteY48" fmla="*/ 9525 h 304800"/>
                <a:gd name="connsiteX49" fmla="*/ 488157 w 623888"/>
                <a:gd name="connsiteY49" fmla="*/ 7144 h 304800"/>
                <a:gd name="connsiteX50" fmla="*/ 466725 w 623888"/>
                <a:gd name="connsiteY50" fmla="*/ 2382 h 304800"/>
                <a:gd name="connsiteX51" fmla="*/ 447675 w 623888"/>
                <a:gd name="connsiteY51" fmla="*/ 0 h 304800"/>
                <a:gd name="connsiteX52" fmla="*/ 240507 w 623888"/>
                <a:gd name="connsiteY52" fmla="*/ 2382 h 304800"/>
                <a:gd name="connsiteX53" fmla="*/ 209550 w 623888"/>
                <a:gd name="connsiteY53" fmla="*/ 4763 h 304800"/>
                <a:gd name="connsiteX54" fmla="*/ 148049 w 623888"/>
                <a:gd name="connsiteY54" fmla="*/ 23035 h 304800"/>
                <a:gd name="connsiteX55" fmla="*/ 88107 w 623888"/>
                <a:gd name="connsiteY55" fmla="*/ 45244 h 304800"/>
                <a:gd name="connsiteX56" fmla="*/ 80963 w 623888"/>
                <a:gd name="connsiteY56" fmla="*/ 50007 h 304800"/>
                <a:gd name="connsiteX57" fmla="*/ 61913 w 623888"/>
                <a:gd name="connsiteY57" fmla="*/ 59532 h 304800"/>
                <a:gd name="connsiteX58" fmla="*/ 54769 w 623888"/>
                <a:gd name="connsiteY58" fmla="*/ 61913 h 304800"/>
                <a:gd name="connsiteX59" fmla="*/ 45244 w 623888"/>
                <a:gd name="connsiteY59" fmla="*/ 66675 h 304800"/>
                <a:gd name="connsiteX60" fmla="*/ 30957 w 623888"/>
                <a:gd name="connsiteY60" fmla="*/ 71438 h 304800"/>
                <a:gd name="connsiteX61" fmla="*/ 19050 w 623888"/>
                <a:gd name="connsiteY61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42913 w 623888"/>
                <a:gd name="connsiteY22" fmla="*/ 292894 h 304800"/>
                <a:gd name="connsiteX23" fmla="*/ 473869 w 623888"/>
                <a:gd name="connsiteY23" fmla="*/ 285750 h 304800"/>
                <a:gd name="connsiteX24" fmla="*/ 481013 w 623888"/>
                <a:gd name="connsiteY24" fmla="*/ 283369 h 304800"/>
                <a:gd name="connsiteX25" fmla="*/ 488157 w 623888"/>
                <a:gd name="connsiteY25" fmla="*/ 278607 h 304800"/>
                <a:gd name="connsiteX26" fmla="*/ 502444 w 623888"/>
                <a:gd name="connsiteY26" fmla="*/ 276225 h 304800"/>
                <a:gd name="connsiteX27" fmla="*/ 509588 w 623888"/>
                <a:gd name="connsiteY27" fmla="*/ 273844 h 304800"/>
                <a:gd name="connsiteX28" fmla="*/ 528638 w 623888"/>
                <a:gd name="connsiteY28" fmla="*/ 269082 h 304800"/>
                <a:gd name="connsiteX29" fmla="*/ 542925 w 623888"/>
                <a:gd name="connsiteY29" fmla="*/ 264319 h 304800"/>
                <a:gd name="connsiteX30" fmla="*/ 557213 w 623888"/>
                <a:gd name="connsiteY30" fmla="*/ 257175 h 304800"/>
                <a:gd name="connsiteX31" fmla="*/ 571500 w 623888"/>
                <a:gd name="connsiteY31" fmla="*/ 250032 h 304800"/>
                <a:gd name="connsiteX32" fmla="*/ 576263 w 623888"/>
                <a:gd name="connsiteY32" fmla="*/ 242888 h 304800"/>
                <a:gd name="connsiteX33" fmla="*/ 597694 w 623888"/>
                <a:gd name="connsiteY33" fmla="*/ 223838 h 304800"/>
                <a:gd name="connsiteX34" fmla="*/ 607219 w 623888"/>
                <a:gd name="connsiteY34" fmla="*/ 200025 h 304800"/>
                <a:gd name="connsiteX35" fmla="*/ 609600 w 623888"/>
                <a:gd name="connsiteY35" fmla="*/ 185738 h 304800"/>
                <a:gd name="connsiteX36" fmla="*/ 611982 w 623888"/>
                <a:gd name="connsiteY36" fmla="*/ 178594 h 304800"/>
                <a:gd name="connsiteX37" fmla="*/ 616744 w 623888"/>
                <a:gd name="connsiteY37" fmla="*/ 159544 h 304800"/>
                <a:gd name="connsiteX38" fmla="*/ 619125 w 623888"/>
                <a:gd name="connsiteY38" fmla="*/ 135732 h 304800"/>
                <a:gd name="connsiteX39" fmla="*/ 621507 w 623888"/>
                <a:gd name="connsiteY39" fmla="*/ 123825 h 304800"/>
                <a:gd name="connsiteX40" fmla="*/ 623888 w 623888"/>
                <a:gd name="connsiteY40" fmla="*/ 107157 h 304800"/>
                <a:gd name="connsiteX41" fmla="*/ 614363 w 623888"/>
                <a:gd name="connsiteY41" fmla="*/ 54769 h 304800"/>
                <a:gd name="connsiteX42" fmla="*/ 609600 w 623888"/>
                <a:gd name="connsiteY42" fmla="*/ 47625 h 304800"/>
                <a:gd name="connsiteX43" fmla="*/ 596427 w 623888"/>
                <a:gd name="connsiteY43" fmla="*/ 34687 h 304800"/>
                <a:gd name="connsiteX44" fmla="*/ 573882 w 623888"/>
                <a:gd name="connsiteY44" fmla="*/ 21432 h 304800"/>
                <a:gd name="connsiteX45" fmla="*/ 538163 w 623888"/>
                <a:gd name="connsiteY45" fmla="*/ 14288 h 304800"/>
                <a:gd name="connsiteX46" fmla="*/ 521494 w 623888"/>
                <a:gd name="connsiteY46" fmla="*/ 11907 h 304800"/>
                <a:gd name="connsiteX47" fmla="*/ 511969 w 623888"/>
                <a:gd name="connsiteY47" fmla="*/ 9525 h 304800"/>
                <a:gd name="connsiteX48" fmla="*/ 488157 w 623888"/>
                <a:gd name="connsiteY48" fmla="*/ 7144 h 304800"/>
                <a:gd name="connsiteX49" fmla="*/ 466725 w 623888"/>
                <a:gd name="connsiteY49" fmla="*/ 2382 h 304800"/>
                <a:gd name="connsiteX50" fmla="*/ 447675 w 623888"/>
                <a:gd name="connsiteY50" fmla="*/ 0 h 304800"/>
                <a:gd name="connsiteX51" fmla="*/ 240507 w 623888"/>
                <a:gd name="connsiteY51" fmla="*/ 2382 h 304800"/>
                <a:gd name="connsiteX52" fmla="*/ 209550 w 623888"/>
                <a:gd name="connsiteY52" fmla="*/ 4763 h 304800"/>
                <a:gd name="connsiteX53" fmla="*/ 148049 w 623888"/>
                <a:gd name="connsiteY53" fmla="*/ 23035 h 304800"/>
                <a:gd name="connsiteX54" fmla="*/ 88107 w 623888"/>
                <a:gd name="connsiteY54" fmla="*/ 45244 h 304800"/>
                <a:gd name="connsiteX55" fmla="*/ 80963 w 623888"/>
                <a:gd name="connsiteY55" fmla="*/ 50007 h 304800"/>
                <a:gd name="connsiteX56" fmla="*/ 61913 w 623888"/>
                <a:gd name="connsiteY56" fmla="*/ 59532 h 304800"/>
                <a:gd name="connsiteX57" fmla="*/ 54769 w 623888"/>
                <a:gd name="connsiteY57" fmla="*/ 61913 h 304800"/>
                <a:gd name="connsiteX58" fmla="*/ 45244 w 623888"/>
                <a:gd name="connsiteY58" fmla="*/ 66675 h 304800"/>
                <a:gd name="connsiteX59" fmla="*/ 30957 w 623888"/>
                <a:gd name="connsiteY59" fmla="*/ 71438 h 304800"/>
                <a:gd name="connsiteX60" fmla="*/ 19050 w 623888"/>
                <a:gd name="connsiteY60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73869 w 623888"/>
                <a:gd name="connsiteY22" fmla="*/ 285750 h 304800"/>
                <a:gd name="connsiteX23" fmla="*/ 481013 w 623888"/>
                <a:gd name="connsiteY23" fmla="*/ 283369 h 304800"/>
                <a:gd name="connsiteX24" fmla="*/ 488157 w 623888"/>
                <a:gd name="connsiteY24" fmla="*/ 278607 h 304800"/>
                <a:gd name="connsiteX25" fmla="*/ 502444 w 623888"/>
                <a:gd name="connsiteY25" fmla="*/ 276225 h 304800"/>
                <a:gd name="connsiteX26" fmla="*/ 509588 w 623888"/>
                <a:gd name="connsiteY26" fmla="*/ 273844 h 304800"/>
                <a:gd name="connsiteX27" fmla="*/ 528638 w 623888"/>
                <a:gd name="connsiteY27" fmla="*/ 269082 h 304800"/>
                <a:gd name="connsiteX28" fmla="*/ 542925 w 623888"/>
                <a:gd name="connsiteY28" fmla="*/ 264319 h 304800"/>
                <a:gd name="connsiteX29" fmla="*/ 557213 w 623888"/>
                <a:gd name="connsiteY29" fmla="*/ 257175 h 304800"/>
                <a:gd name="connsiteX30" fmla="*/ 571500 w 623888"/>
                <a:gd name="connsiteY30" fmla="*/ 250032 h 304800"/>
                <a:gd name="connsiteX31" fmla="*/ 576263 w 623888"/>
                <a:gd name="connsiteY31" fmla="*/ 242888 h 304800"/>
                <a:gd name="connsiteX32" fmla="*/ 597694 w 623888"/>
                <a:gd name="connsiteY32" fmla="*/ 223838 h 304800"/>
                <a:gd name="connsiteX33" fmla="*/ 607219 w 623888"/>
                <a:gd name="connsiteY33" fmla="*/ 200025 h 304800"/>
                <a:gd name="connsiteX34" fmla="*/ 609600 w 623888"/>
                <a:gd name="connsiteY34" fmla="*/ 185738 h 304800"/>
                <a:gd name="connsiteX35" fmla="*/ 611982 w 623888"/>
                <a:gd name="connsiteY35" fmla="*/ 178594 h 304800"/>
                <a:gd name="connsiteX36" fmla="*/ 616744 w 623888"/>
                <a:gd name="connsiteY36" fmla="*/ 159544 h 304800"/>
                <a:gd name="connsiteX37" fmla="*/ 619125 w 623888"/>
                <a:gd name="connsiteY37" fmla="*/ 135732 h 304800"/>
                <a:gd name="connsiteX38" fmla="*/ 621507 w 623888"/>
                <a:gd name="connsiteY38" fmla="*/ 123825 h 304800"/>
                <a:gd name="connsiteX39" fmla="*/ 623888 w 623888"/>
                <a:gd name="connsiteY39" fmla="*/ 107157 h 304800"/>
                <a:gd name="connsiteX40" fmla="*/ 614363 w 623888"/>
                <a:gd name="connsiteY40" fmla="*/ 54769 h 304800"/>
                <a:gd name="connsiteX41" fmla="*/ 609600 w 623888"/>
                <a:gd name="connsiteY41" fmla="*/ 47625 h 304800"/>
                <a:gd name="connsiteX42" fmla="*/ 596427 w 623888"/>
                <a:gd name="connsiteY42" fmla="*/ 34687 h 304800"/>
                <a:gd name="connsiteX43" fmla="*/ 573882 w 623888"/>
                <a:gd name="connsiteY43" fmla="*/ 21432 h 304800"/>
                <a:gd name="connsiteX44" fmla="*/ 538163 w 623888"/>
                <a:gd name="connsiteY44" fmla="*/ 14288 h 304800"/>
                <a:gd name="connsiteX45" fmla="*/ 521494 w 623888"/>
                <a:gd name="connsiteY45" fmla="*/ 11907 h 304800"/>
                <a:gd name="connsiteX46" fmla="*/ 511969 w 623888"/>
                <a:gd name="connsiteY46" fmla="*/ 9525 h 304800"/>
                <a:gd name="connsiteX47" fmla="*/ 488157 w 623888"/>
                <a:gd name="connsiteY47" fmla="*/ 7144 h 304800"/>
                <a:gd name="connsiteX48" fmla="*/ 466725 w 623888"/>
                <a:gd name="connsiteY48" fmla="*/ 2382 h 304800"/>
                <a:gd name="connsiteX49" fmla="*/ 447675 w 623888"/>
                <a:gd name="connsiteY49" fmla="*/ 0 h 304800"/>
                <a:gd name="connsiteX50" fmla="*/ 240507 w 623888"/>
                <a:gd name="connsiteY50" fmla="*/ 2382 h 304800"/>
                <a:gd name="connsiteX51" fmla="*/ 209550 w 623888"/>
                <a:gd name="connsiteY51" fmla="*/ 4763 h 304800"/>
                <a:gd name="connsiteX52" fmla="*/ 148049 w 623888"/>
                <a:gd name="connsiteY52" fmla="*/ 23035 h 304800"/>
                <a:gd name="connsiteX53" fmla="*/ 88107 w 623888"/>
                <a:gd name="connsiteY53" fmla="*/ 45244 h 304800"/>
                <a:gd name="connsiteX54" fmla="*/ 80963 w 623888"/>
                <a:gd name="connsiteY54" fmla="*/ 50007 h 304800"/>
                <a:gd name="connsiteX55" fmla="*/ 61913 w 623888"/>
                <a:gd name="connsiteY55" fmla="*/ 59532 h 304800"/>
                <a:gd name="connsiteX56" fmla="*/ 54769 w 623888"/>
                <a:gd name="connsiteY56" fmla="*/ 61913 h 304800"/>
                <a:gd name="connsiteX57" fmla="*/ 45244 w 623888"/>
                <a:gd name="connsiteY57" fmla="*/ 66675 h 304800"/>
                <a:gd name="connsiteX58" fmla="*/ 30957 w 623888"/>
                <a:gd name="connsiteY58" fmla="*/ 71438 h 304800"/>
                <a:gd name="connsiteX59" fmla="*/ 19050 w 623888"/>
                <a:gd name="connsiteY59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73869 w 623888"/>
                <a:gd name="connsiteY22" fmla="*/ 285750 h 304800"/>
                <a:gd name="connsiteX23" fmla="*/ 481013 w 623888"/>
                <a:gd name="connsiteY23" fmla="*/ 283369 h 304800"/>
                <a:gd name="connsiteX24" fmla="*/ 502444 w 623888"/>
                <a:gd name="connsiteY24" fmla="*/ 276225 h 304800"/>
                <a:gd name="connsiteX25" fmla="*/ 509588 w 623888"/>
                <a:gd name="connsiteY25" fmla="*/ 273844 h 304800"/>
                <a:gd name="connsiteX26" fmla="*/ 528638 w 623888"/>
                <a:gd name="connsiteY26" fmla="*/ 269082 h 304800"/>
                <a:gd name="connsiteX27" fmla="*/ 542925 w 623888"/>
                <a:gd name="connsiteY27" fmla="*/ 264319 h 304800"/>
                <a:gd name="connsiteX28" fmla="*/ 557213 w 623888"/>
                <a:gd name="connsiteY28" fmla="*/ 257175 h 304800"/>
                <a:gd name="connsiteX29" fmla="*/ 571500 w 623888"/>
                <a:gd name="connsiteY29" fmla="*/ 250032 h 304800"/>
                <a:gd name="connsiteX30" fmla="*/ 576263 w 623888"/>
                <a:gd name="connsiteY30" fmla="*/ 242888 h 304800"/>
                <a:gd name="connsiteX31" fmla="*/ 597694 w 623888"/>
                <a:gd name="connsiteY31" fmla="*/ 223838 h 304800"/>
                <a:gd name="connsiteX32" fmla="*/ 607219 w 623888"/>
                <a:gd name="connsiteY32" fmla="*/ 200025 h 304800"/>
                <a:gd name="connsiteX33" fmla="*/ 609600 w 623888"/>
                <a:gd name="connsiteY33" fmla="*/ 185738 h 304800"/>
                <a:gd name="connsiteX34" fmla="*/ 611982 w 623888"/>
                <a:gd name="connsiteY34" fmla="*/ 178594 h 304800"/>
                <a:gd name="connsiteX35" fmla="*/ 616744 w 623888"/>
                <a:gd name="connsiteY35" fmla="*/ 159544 h 304800"/>
                <a:gd name="connsiteX36" fmla="*/ 619125 w 623888"/>
                <a:gd name="connsiteY36" fmla="*/ 135732 h 304800"/>
                <a:gd name="connsiteX37" fmla="*/ 621507 w 623888"/>
                <a:gd name="connsiteY37" fmla="*/ 123825 h 304800"/>
                <a:gd name="connsiteX38" fmla="*/ 623888 w 623888"/>
                <a:gd name="connsiteY38" fmla="*/ 107157 h 304800"/>
                <a:gd name="connsiteX39" fmla="*/ 614363 w 623888"/>
                <a:gd name="connsiteY39" fmla="*/ 54769 h 304800"/>
                <a:gd name="connsiteX40" fmla="*/ 609600 w 623888"/>
                <a:gd name="connsiteY40" fmla="*/ 47625 h 304800"/>
                <a:gd name="connsiteX41" fmla="*/ 596427 w 623888"/>
                <a:gd name="connsiteY41" fmla="*/ 34687 h 304800"/>
                <a:gd name="connsiteX42" fmla="*/ 573882 w 623888"/>
                <a:gd name="connsiteY42" fmla="*/ 21432 h 304800"/>
                <a:gd name="connsiteX43" fmla="*/ 538163 w 623888"/>
                <a:gd name="connsiteY43" fmla="*/ 14288 h 304800"/>
                <a:gd name="connsiteX44" fmla="*/ 521494 w 623888"/>
                <a:gd name="connsiteY44" fmla="*/ 11907 h 304800"/>
                <a:gd name="connsiteX45" fmla="*/ 511969 w 623888"/>
                <a:gd name="connsiteY45" fmla="*/ 9525 h 304800"/>
                <a:gd name="connsiteX46" fmla="*/ 488157 w 623888"/>
                <a:gd name="connsiteY46" fmla="*/ 7144 h 304800"/>
                <a:gd name="connsiteX47" fmla="*/ 466725 w 623888"/>
                <a:gd name="connsiteY47" fmla="*/ 2382 h 304800"/>
                <a:gd name="connsiteX48" fmla="*/ 447675 w 623888"/>
                <a:gd name="connsiteY48" fmla="*/ 0 h 304800"/>
                <a:gd name="connsiteX49" fmla="*/ 240507 w 623888"/>
                <a:gd name="connsiteY49" fmla="*/ 2382 h 304800"/>
                <a:gd name="connsiteX50" fmla="*/ 209550 w 623888"/>
                <a:gd name="connsiteY50" fmla="*/ 4763 h 304800"/>
                <a:gd name="connsiteX51" fmla="*/ 148049 w 623888"/>
                <a:gd name="connsiteY51" fmla="*/ 23035 h 304800"/>
                <a:gd name="connsiteX52" fmla="*/ 88107 w 623888"/>
                <a:gd name="connsiteY52" fmla="*/ 45244 h 304800"/>
                <a:gd name="connsiteX53" fmla="*/ 80963 w 623888"/>
                <a:gd name="connsiteY53" fmla="*/ 50007 h 304800"/>
                <a:gd name="connsiteX54" fmla="*/ 61913 w 623888"/>
                <a:gd name="connsiteY54" fmla="*/ 59532 h 304800"/>
                <a:gd name="connsiteX55" fmla="*/ 54769 w 623888"/>
                <a:gd name="connsiteY55" fmla="*/ 61913 h 304800"/>
                <a:gd name="connsiteX56" fmla="*/ 45244 w 623888"/>
                <a:gd name="connsiteY56" fmla="*/ 66675 h 304800"/>
                <a:gd name="connsiteX57" fmla="*/ 30957 w 623888"/>
                <a:gd name="connsiteY57" fmla="*/ 71438 h 304800"/>
                <a:gd name="connsiteX58" fmla="*/ 19050 w 623888"/>
                <a:gd name="connsiteY58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73869 w 623888"/>
                <a:gd name="connsiteY22" fmla="*/ 285750 h 304800"/>
                <a:gd name="connsiteX23" fmla="*/ 481013 w 623888"/>
                <a:gd name="connsiteY23" fmla="*/ 283369 h 304800"/>
                <a:gd name="connsiteX24" fmla="*/ 502444 w 623888"/>
                <a:gd name="connsiteY24" fmla="*/ 276225 h 304800"/>
                <a:gd name="connsiteX25" fmla="*/ 509588 w 623888"/>
                <a:gd name="connsiteY25" fmla="*/ 273844 h 304800"/>
                <a:gd name="connsiteX26" fmla="*/ 528638 w 623888"/>
                <a:gd name="connsiteY26" fmla="*/ 269082 h 304800"/>
                <a:gd name="connsiteX27" fmla="*/ 542925 w 623888"/>
                <a:gd name="connsiteY27" fmla="*/ 264319 h 304800"/>
                <a:gd name="connsiteX28" fmla="*/ 557213 w 623888"/>
                <a:gd name="connsiteY28" fmla="*/ 257175 h 304800"/>
                <a:gd name="connsiteX29" fmla="*/ 571500 w 623888"/>
                <a:gd name="connsiteY29" fmla="*/ 250032 h 304800"/>
                <a:gd name="connsiteX30" fmla="*/ 597694 w 623888"/>
                <a:gd name="connsiteY30" fmla="*/ 223838 h 304800"/>
                <a:gd name="connsiteX31" fmla="*/ 607219 w 623888"/>
                <a:gd name="connsiteY31" fmla="*/ 200025 h 304800"/>
                <a:gd name="connsiteX32" fmla="*/ 609600 w 623888"/>
                <a:gd name="connsiteY32" fmla="*/ 185738 h 304800"/>
                <a:gd name="connsiteX33" fmla="*/ 611982 w 623888"/>
                <a:gd name="connsiteY33" fmla="*/ 178594 h 304800"/>
                <a:gd name="connsiteX34" fmla="*/ 616744 w 623888"/>
                <a:gd name="connsiteY34" fmla="*/ 159544 h 304800"/>
                <a:gd name="connsiteX35" fmla="*/ 619125 w 623888"/>
                <a:gd name="connsiteY35" fmla="*/ 135732 h 304800"/>
                <a:gd name="connsiteX36" fmla="*/ 621507 w 623888"/>
                <a:gd name="connsiteY36" fmla="*/ 123825 h 304800"/>
                <a:gd name="connsiteX37" fmla="*/ 623888 w 623888"/>
                <a:gd name="connsiteY37" fmla="*/ 107157 h 304800"/>
                <a:gd name="connsiteX38" fmla="*/ 614363 w 623888"/>
                <a:gd name="connsiteY38" fmla="*/ 54769 h 304800"/>
                <a:gd name="connsiteX39" fmla="*/ 609600 w 623888"/>
                <a:gd name="connsiteY39" fmla="*/ 47625 h 304800"/>
                <a:gd name="connsiteX40" fmla="*/ 596427 w 623888"/>
                <a:gd name="connsiteY40" fmla="*/ 34687 h 304800"/>
                <a:gd name="connsiteX41" fmla="*/ 573882 w 623888"/>
                <a:gd name="connsiteY41" fmla="*/ 21432 h 304800"/>
                <a:gd name="connsiteX42" fmla="*/ 538163 w 623888"/>
                <a:gd name="connsiteY42" fmla="*/ 14288 h 304800"/>
                <a:gd name="connsiteX43" fmla="*/ 521494 w 623888"/>
                <a:gd name="connsiteY43" fmla="*/ 11907 h 304800"/>
                <a:gd name="connsiteX44" fmla="*/ 511969 w 623888"/>
                <a:gd name="connsiteY44" fmla="*/ 9525 h 304800"/>
                <a:gd name="connsiteX45" fmla="*/ 488157 w 623888"/>
                <a:gd name="connsiteY45" fmla="*/ 7144 h 304800"/>
                <a:gd name="connsiteX46" fmla="*/ 466725 w 623888"/>
                <a:gd name="connsiteY46" fmla="*/ 2382 h 304800"/>
                <a:gd name="connsiteX47" fmla="*/ 447675 w 623888"/>
                <a:gd name="connsiteY47" fmla="*/ 0 h 304800"/>
                <a:gd name="connsiteX48" fmla="*/ 240507 w 623888"/>
                <a:gd name="connsiteY48" fmla="*/ 2382 h 304800"/>
                <a:gd name="connsiteX49" fmla="*/ 209550 w 623888"/>
                <a:gd name="connsiteY49" fmla="*/ 4763 h 304800"/>
                <a:gd name="connsiteX50" fmla="*/ 148049 w 623888"/>
                <a:gd name="connsiteY50" fmla="*/ 23035 h 304800"/>
                <a:gd name="connsiteX51" fmla="*/ 88107 w 623888"/>
                <a:gd name="connsiteY51" fmla="*/ 45244 h 304800"/>
                <a:gd name="connsiteX52" fmla="*/ 80963 w 623888"/>
                <a:gd name="connsiteY52" fmla="*/ 50007 h 304800"/>
                <a:gd name="connsiteX53" fmla="*/ 61913 w 623888"/>
                <a:gd name="connsiteY53" fmla="*/ 59532 h 304800"/>
                <a:gd name="connsiteX54" fmla="*/ 54769 w 623888"/>
                <a:gd name="connsiteY54" fmla="*/ 61913 h 304800"/>
                <a:gd name="connsiteX55" fmla="*/ 45244 w 623888"/>
                <a:gd name="connsiteY55" fmla="*/ 66675 h 304800"/>
                <a:gd name="connsiteX56" fmla="*/ 30957 w 623888"/>
                <a:gd name="connsiteY56" fmla="*/ 71438 h 304800"/>
                <a:gd name="connsiteX57" fmla="*/ 19050 w 623888"/>
                <a:gd name="connsiteY57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73869 w 623888"/>
                <a:gd name="connsiteY22" fmla="*/ 285750 h 304800"/>
                <a:gd name="connsiteX23" fmla="*/ 481013 w 623888"/>
                <a:gd name="connsiteY23" fmla="*/ 283369 h 304800"/>
                <a:gd name="connsiteX24" fmla="*/ 502444 w 623888"/>
                <a:gd name="connsiteY24" fmla="*/ 276225 h 304800"/>
                <a:gd name="connsiteX25" fmla="*/ 509588 w 623888"/>
                <a:gd name="connsiteY25" fmla="*/ 273844 h 304800"/>
                <a:gd name="connsiteX26" fmla="*/ 528638 w 623888"/>
                <a:gd name="connsiteY26" fmla="*/ 269082 h 304800"/>
                <a:gd name="connsiteX27" fmla="*/ 542925 w 623888"/>
                <a:gd name="connsiteY27" fmla="*/ 264319 h 304800"/>
                <a:gd name="connsiteX28" fmla="*/ 557213 w 623888"/>
                <a:gd name="connsiteY28" fmla="*/ 257175 h 304800"/>
                <a:gd name="connsiteX29" fmla="*/ 571500 w 623888"/>
                <a:gd name="connsiteY29" fmla="*/ 250032 h 304800"/>
                <a:gd name="connsiteX30" fmla="*/ 597694 w 623888"/>
                <a:gd name="connsiteY30" fmla="*/ 223838 h 304800"/>
                <a:gd name="connsiteX31" fmla="*/ 607219 w 623888"/>
                <a:gd name="connsiteY31" fmla="*/ 200025 h 304800"/>
                <a:gd name="connsiteX32" fmla="*/ 609600 w 623888"/>
                <a:gd name="connsiteY32" fmla="*/ 185738 h 304800"/>
                <a:gd name="connsiteX33" fmla="*/ 611982 w 623888"/>
                <a:gd name="connsiteY33" fmla="*/ 178594 h 304800"/>
                <a:gd name="connsiteX34" fmla="*/ 616744 w 623888"/>
                <a:gd name="connsiteY34" fmla="*/ 159544 h 304800"/>
                <a:gd name="connsiteX35" fmla="*/ 621507 w 623888"/>
                <a:gd name="connsiteY35" fmla="*/ 123825 h 304800"/>
                <a:gd name="connsiteX36" fmla="*/ 623888 w 623888"/>
                <a:gd name="connsiteY36" fmla="*/ 107157 h 304800"/>
                <a:gd name="connsiteX37" fmla="*/ 614363 w 623888"/>
                <a:gd name="connsiteY37" fmla="*/ 54769 h 304800"/>
                <a:gd name="connsiteX38" fmla="*/ 609600 w 623888"/>
                <a:gd name="connsiteY38" fmla="*/ 47625 h 304800"/>
                <a:gd name="connsiteX39" fmla="*/ 596427 w 623888"/>
                <a:gd name="connsiteY39" fmla="*/ 34687 h 304800"/>
                <a:gd name="connsiteX40" fmla="*/ 573882 w 623888"/>
                <a:gd name="connsiteY40" fmla="*/ 21432 h 304800"/>
                <a:gd name="connsiteX41" fmla="*/ 538163 w 623888"/>
                <a:gd name="connsiteY41" fmla="*/ 14288 h 304800"/>
                <a:gd name="connsiteX42" fmla="*/ 521494 w 623888"/>
                <a:gd name="connsiteY42" fmla="*/ 11907 h 304800"/>
                <a:gd name="connsiteX43" fmla="*/ 511969 w 623888"/>
                <a:gd name="connsiteY43" fmla="*/ 9525 h 304800"/>
                <a:gd name="connsiteX44" fmla="*/ 488157 w 623888"/>
                <a:gd name="connsiteY44" fmla="*/ 7144 h 304800"/>
                <a:gd name="connsiteX45" fmla="*/ 466725 w 623888"/>
                <a:gd name="connsiteY45" fmla="*/ 2382 h 304800"/>
                <a:gd name="connsiteX46" fmla="*/ 447675 w 623888"/>
                <a:gd name="connsiteY46" fmla="*/ 0 h 304800"/>
                <a:gd name="connsiteX47" fmla="*/ 240507 w 623888"/>
                <a:gd name="connsiteY47" fmla="*/ 2382 h 304800"/>
                <a:gd name="connsiteX48" fmla="*/ 209550 w 623888"/>
                <a:gd name="connsiteY48" fmla="*/ 4763 h 304800"/>
                <a:gd name="connsiteX49" fmla="*/ 148049 w 623888"/>
                <a:gd name="connsiteY49" fmla="*/ 23035 h 304800"/>
                <a:gd name="connsiteX50" fmla="*/ 88107 w 623888"/>
                <a:gd name="connsiteY50" fmla="*/ 45244 h 304800"/>
                <a:gd name="connsiteX51" fmla="*/ 80963 w 623888"/>
                <a:gd name="connsiteY51" fmla="*/ 50007 h 304800"/>
                <a:gd name="connsiteX52" fmla="*/ 61913 w 623888"/>
                <a:gd name="connsiteY52" fmla="*/ 59532 h 304800"/>
                <a:gd name="connsiteX53" fmla="*/ 54769 w 623888"/>
                <a:gd name="connsiteY53" fmla="*/ 61913 h 304800"/>
                <a:gd name="connsiteX54" fmla="*/ 45244 w 623888"/>
                <a:gd name="connsiteY54" fmla="*/ 66675 h 304800"/>
                <a:gd name="connsiteX55" fmla="*/ 30957 w 623888"/>
                <a:gd name="connsiteY55" fmla="*/ 71438 h 304800"/>
                <a:gd name="connsiteX56" fmla="*/ 19050 w 623888"/>
                <a:gd name="connsiteY56" fmla="*/ 85725 h 304800"/>
                <a:gd name="connsiteX0" fmla="*/ 19050 w 623908"/>
                <a:gd name="connsiteY0" fmla="*/ 85725 h 304800"/>
                <a:gd name="connsiteX1" fmla="*/ 19050 w 623908"/>
                <a:gd name="connsiteY1" fmla="*/ 85725 h 304800"/>
                <a:gd name="connsiteX2" fmla="*/ 7144 w 623908"/>
                <a:gd name="connsiteY2" fmla="*/ 102394 h 304800"/>
                <a:gd name="connsiteX3" fmla="*/ 4763 w 623908"/>
                <a:gd name="connsiteY3" fmla="*/ 109538 h 304800"/>
                <a:gd name="connsiteX4" fmla="*/ 0 w 623908"/>
                <a:gd name="connsiteY4" fmla="*/ 116682 h 304800"/>
                <a:gd name="connsiteX5" fmla="*/ 4763 w 623908"/>
                <a:gd name="connsiteY5" fmla="*/ 180975 h 304800"/>
                <a:gd name="connsiteX6" fmla="*/ 9525 w 623908"/>
                <a:gd name="connsiteY6" fmla="*/ 195263 h 304800"/>
                <a:gd name="connsiteX7" fmla="*/ 11907 w 623908"/>
                <a:gd name="connsiteY7" fmla="*/ 202407 h 304800"/>
                <a:gd name="connsiteX8" fmla="*/ 19050 w 623908"/>
                <a:gd name="connsiteY8" fmla="*/ 211932 h 304800"/>
                <a:gd name="connsiteX9" fmla="*/ 33338 w 623908"/>
                <a:gd name="connsiteY9" fmla="*/ 223838 h 304800"/>
                <a:gd name="connsiteX10" fmla="*/ 42863 w 623908"/>
                <a:gd name="connsiteY10" fmla="*/ 238125 h 304800"/>
                <a:gd name="connsiteX11" fmla="*/ 57150 w 623908"/>
                <a:gd name="connsiteY11" fmla="*/ 247650 h 304800"/>
                <a:gd name="connsiteX12" fmla="*/ 64294 w 623908"/>
                <a:gd name="connsiteY12" fmla="*/ 250032 h 304800"/>
                <a:gd name="connsiteX13" fmla="*/ 102394 w 623908"/>
                <a:gd name="connsiteY13" fmla="*/ 273844 h 304800"/>
                <a:gd name="connsiteX14" fmla="*/ 119063 w 623908"/>
                <a:gd name="connsiteY14" fmla="*/ 278607 h 304800"/>
                <a:gd name="connsiteX15" fmla="*/ 152400 w 623908"/>
                <a:gd name="connsiteY15" fmla="*/ 285750 h 304800"/>
                <a:gd name="connsiteX16" fmla="*/ 159544 w 623908"/>
                <a:gd name="connsiteY16" fmla="*/ 288132 h 304800"/>
                <a:gd name="connsiteX17" fmla="*/ 178594 w 623908"/>
                <a:gd name="connsiteY17" fmla="*/ 292894 h 304800"/>
                <a:gd name="connsiteX18" fmla="*/ 202407 w 623908"/>
                <a:gd name="connsiteY18" fmla="*/ 300038 h 304800"/>
                <a:gd name="connsiteX19" fmla="*/ 283369 w 623908"/>
                <a:gd name="connsiteY19" fmla="*/ 304800 h 304800"/>
                <a:gd name="connsiteX20" fmla="*/ 402432 w 623908"/>
                <a:gd name="connsiteY20" fmla="*/ 302419 h 304800"/>
                <a:gd name="connsiteX21" fmla="*/ 423863 w 623908"/>
                <a:gd name="connsiteY21" fmla="*/ 297657 h 304800"/>
                <a:gd name="connsiteX22" fmla="*/ 473869 w 623908"/>
                <a:gd name="connsiteY22" fmla="*/ 285750 h 304800"/>
                <a:gd name="connsiteX23" fmla="*/ 481013 w 623908"/>
                <a:gd name="connsiteY23" fmla="*/ 283369 h 304800"/>
                <a:gd name="connsiteX24" fmla="*/ 502444 w 623908"/>
                <a:gd name="connsiteY24" fmla="*/ 276225 h 304800"/>
                <a:gd name="connsiteX25" fmla="*/ 509588 w 623908"/>
                <a:gd name="connsiteY25" fmla="*/ 273844 h 304800"/>
                <a:gd name="connsiteX26" fmla="*/ 528638 w 623908"/>
                <a:gd name="connsiteY26" fmla="*/ 269082 h 304800"/>
                <a:gd name="connsiteX27" fmla="*/ 542925 w 623908"/>
                <a:gd name="connsiteY27" fmla="*/ 264319 h 304800"/>
                <a:gd name="connsiteX28" fmla="*/ 557213 w 623908"/>
                <a:gd name="connsiteY28" fmla="*/ 257175 h 304800"/>
                <a:gd name="connsiteX29" fmla="*/ 571500 w 623908"/>
                <a:gd name="connsiteY29" fmla="*/ 250032 h 304800"/>
                <a:gd name="connsiteX30" fmla="*/ 597694 w 623908"/>
                <a:gd name="connsiteY30" fmla="*/ 223838 h 304800"/>
                <a:gd name="connsiteX31" fmla="*/ 607219 w 623908"/>
                <a:gd name="connsiteY31" fmla="*/ 200025 h 304800"/>
                <a:gd name="connsiteX32" fmla="*/ 609600 w 623908"/>
                <a:gd name="connsiteY32" fmla="*/ 185738 h 304800"/>
                <a:gd name="connsiteX33" fmla="*/ 611982 w 623908"/>
                <a:gd name="connsiteY33" fmla="*/ 178594 h 304800"/>
                <a:gd name="connsiteX34" fmla="*/ 616744 w 623908"/>
                <a:gd name="connsiteY34" fmla="*/ 159544 h 304800"/>
                <a:gd name="connsiteX35" fmla="*/ 623888 w 623908"/>
                <a:gd name="connsiteY35" fmla="*/ 107157 h 304800"/>
                <a:gd name="connsiteX36" fmla="*/ 614363 w 623908"/>
                <a:gd name="connsiteY36" fmla="*/ 54769 h 304800"/>
                <a:gd name="connsiteX37" fmla="*/ 609600 w 623908"/>
                <a:gd name="connsiteY37" fmla="*/ 47625 h 304800"/>
                <a:gd name="connsiteX38" fmla="*/ 596427 w 623908"/>
                <a:gd name="connsiteY38" fmla="*/ 34687 h 304800"/>
                <a:gd name="connsiteX39" fmla="*/ 573882 w 623908"/>
                <a:gd name="connsiteY39" fmla="*/ 21432 h 304800"/>
                <a:gd name="connsiteX40" fmla="*/ 538163 w 623908"/>
                <a:gd name="connsiteY40" fmla="*/ 14288 h 304800"/>
                <a:gd name="connsiteX41" fmla="*/ 521494 w 623908"/>
                <a:gd name="connsiteY41" fmla="*/ 11907 h 304800"/>
                <a:gd name="connsiteX42" fmla="*/ 511969 w 623908"/>
                <a:gd name="connsiteY42" fmla="*/ 9525 h 304800"/>
                <a:gd name="connsiteX43" fmla="*/ 488157 w 623908"/>
                <a:gd name="connsiteY43" fmla="*/ 7144 h 304800"/>
                <a:gd name="connsiteX44" fmla="*/ 466725 w 623908"/>
                <a:gd name="connsiteY44" fmla="*/ 2382 h 304800"/>
                <a:gd name="connsiteX45" fmla="*/ 447675 w 623908"/>
                <a:gd name="connsiteY45" fmla="*/ 0 h 304800"/>
                <a:gd name="connsiteX46" fmla="*/ 240507 w 623908"/>
                <a:gd name="connsiteY46" fmla="*/ 2382 h 304800"/>
                <a:gd name="connsiteX47" fmla="*/ 209550 w 623908"/>
                <a:gd name="connsiteY47" fmla="*/ 4763 h 304800"/>
                <a:gd name="connsiteX48" fmla="*/ 148049 w 623908"/>
                <a:gd name="connsiteY48" fmla="*/ 23035 h 304800"/>
                <a:gd name="connsiteX49" fmla="*/ 88107 w 623908"/>
                <a:gd name="connsiteY49" fmla="*/ 45244 h 304800"/>
                <a:gd name="connsiteX50" fmla="*/ 80963 w 623908"/>
                <a:gd name="connsiteY50" fmla="*/ 50007 h 304800"/>
                <a:gd name="connsiteX51" fmla="*/ 61913 w 623908"/>
                <a:gd name="connsiteY51" fmla="*/ 59532 h 304800"/>
                <a:gd name="connsiteX52" fmla="*/ 54769 w 623908"/>
                <a:gd name="connsiteY52" fmla="*/ 61913 h 304800"/>
                <a:gd name="connsiteX53" fmla="*/ 45244 w 623908"/>
                <a:gd name="connsiteY53" fmla="*/ 66675 h 304800"/>
                <a:gd name="connsiteX54" fmla="*/ 30957 w 623908"/>
                <a:gd name="connsiteY54" fmla="*/ 71438 h 304800"/>
                <a:gd name="connsiteX55" fmla="*/ 19050 w 623908"/>
                <a:gd name="connsiteY55" fmla="*/ 85725 h 304800"/>
                <a:gd name="connsiteX0" fmla="*/ 19050 w 623908"/>
                <a:gd name="connsiteY0" fmla="*/ 85725 h 304800"/>
                <a:gd name="connsiteX1" fmla="*/ 19050 w 623908"/>
                <a:gd name="connsiteY1" fmla="*/ 85725 h 304800"/>
                <a:gd name="connsiteX2" fmla="*/ 7144 w 623908"/>
                <a:gd name="connsiteY2" fmla="*/ 102394 h 304800"/>
                <a:gd name="connsiteX3" fmla="*/ 4763 w 623908"/>
                <a:gd name="connsiteY3" fmla="*/ 109538 h 304800"/>
                <a:gd name="connsiteX4" fmla="*/ 0 w 623908"/>
                <a:gd name="connsiteY4" fmla="*/ 116682 h 304800"/>
                <a:gd name="connsiteX5" fmla="*/ 4763 w 623908"/>
                <a:gd name="connsiteY5" fmla="*/ 180975 h 304800"/>
                <a:gd name="connsiteX6" fmla="*/ 9525 w 623908"/>
                <a:gd name="connsiteY6" fmla="*/ 195263 h 304800"/>
                <a:gd name="connsiteX7" fmla="*/ 11907 w 623908"/>
                <a:gd name="connsiteY7" fmla="*/ 202407 h 304800"/>
                <a:gd name="connsiteX8" fmla="*/ 19050 w 623908"/>
                <a:gd name="connsiteY8" fmla="*/ 211932 h 304800"/>
                <a:gd name="connsiteX9" fmla="*/ 33338 w 623908"/>
                <a:gd name="connsiteY9" fmla="*/ 223838 h 304800"/>
                <a:gd name="connsiteX10" fmla="*/ 42863 w 623908"/>
                <a:gd name="connsiteY10" fmla="*/ 238125 h 304800"/>
                <a:gd name="connsiteX11" fmla="*/ 57150 w 623908"/>
                <a:gd name="connsiteY11" fmla="*/ 247650 h 304800"/>
                <a:gd name="connsiteX12" fmla="*/ 64294 w 623908"/>
                <a:gd name="connsiteY12" fmla="*/ 250032 h 304800"/>
                <a:gd name="connsiteX13" fmla="*/ 102394 w 623908"/>
                <a:gd name="connsiteY13" fmla="*/ 273844 h 304800"/>
                <a:gd name="connsiteX14" fmla="*/ 119063 w 623908"/>
                <a:gd name="connsiteY14" fmla="*/ 278607 h 304800"/>
                <a:gd name="connsiteX15" fmla="*/ 152400 w 623908"/>
                <a:gd name="connsiteY15" fmla="*/ 285750 h 304800"/>
                <a:gd name="connsiteX16" fmla="*/ 159544 w 623908"/>
                <a:gd name="connsiteY16" fmla="*/ 288132 h 304800"/>
                <a:gd name="connsiteX17" fmla="*/ 178594 w 623908"/>
                <a:gd name="connsiteY17" fmla="*/ 292894 h 304800"/>
                <a:gd name="connsiteX18" fmla="*/ 202407 w 623908"/>
                <a:gd name="connsiteY18" fmla="*/ 300038 h 304800"/>
                <a:gd name="connsiteX19" fmla="*/ 283369 w 623908"/>
                <a:gd name="connsiteY19" fmla="*/ 304800 h 304800"/>
                <a:gd name="connsiteX20" fmla="*/ 402432 w 623908"/>
                <a:gd name="connsiteY20" fmla="*/ 302419 h 304800"/>
                <a:gd name="connsiteX21" fmla="*/ 423863 w 623908"/>
                <a:gd name="connsiteY21" fmla="*/ 297657 h 304800"/>
                <a:gd name="connsiteX22" fmla="*/ 473869 w 623908"/>
                <a:gd name="connsiteY22" fmla="*/ 285750 h 304800"/>
                <a:gd name="connsiteX23" fmla="*/ 481013 w 623908"/>
                <a:gd name="connsiteY23" fmla="*/ 283369 h 304800"/>
                <a:gd name="connsiteX24" fmla="*/ 502444 w 623908"/>
                <a:gd name="connsiteY24" fmla="*/ 276225 h 304800"/>
                <a:gd name="connsiteX25" fmla="*/ 509588 w 623908"/>
                <a:gd name="connsiteY25" fmla="*/ 273844 h 304800"/>
                <a:gd name="connsiteX26" fmla="*/ 528638 w 623908"/>
                <a:gd name="connsiteY26" fmla="*/ 269082 h 304800"/>
                <a:gd name="connsiteX27" fmla="*/ 542925 w 623908"/>
                <a:gd name="connsiteY27" fmla="*/ 264319 h 304800"/>
                <a:gd name="connsiteX28" fmla="*/ 557213 w 623908"/>
                <a:gd name="connsiteY28" fmla="*/ 257175 h 304800"/>
                <a:gd name="connsiteX29" fmla="*/ 571500 w 623908"/>
                <a:gd name="connsiteY29" fmla="*/ 250032 h 304800"/>
                <a:gd name="connsiteX30" fmla="*/ 597694 w 623908"/>
                <a:gd name="connsiteY30" fmla="*/ 223838 h 304800"/>
                <a:gd name="connsiteX31" fmla="*/ 607219 w 623908"/>
                <a:gd name="connsiteY31" fmla="*/ 200025 h 304800"/>
                <a:gd name="connsiteX32" fmla="*/ 611982 w 623908"/>
                <a:gd name="connsiteY32" fmla="*/ 178594 h 304800"/>
                <a:gd name="connsiteX33" fmla="*/ 616744 w 623908"/>
                <a:gd name="connsiteY33" fmla="*/ 159544 h 304800"/>
                <a:gd name="connsiteX34" fmla="*/ 623888 w 623908"/>
                <a:gd name="connsiteY34" fmla="*/ 107157 h 304800"/>
                <a:gd name="connsiteX35" fmla="*/ 614363 w 623908"/>
                <a:gd name="connsiteY35" fmla="*/ 54769 h 304800"/>
                <a:gd name="connsiteX36" fmla="*/ 609600 w 623908"/>
                <a:gd name="connsiteY36" fmla="*/ 47625 h 304800"/>
                <a:gd name="connsiteX37" fmla="*/ 596427 w 623908"/>
                <a:gd name="connsiteY37" fmla="*/ 34687 h 304800"/>
                <a:gd name="connsiteX38" fmla="*/ 573882 w 623908"/>
                <a:gd name="connsiteY38" fmla="*/ 21432 h 304800"/>
                <a:gd name="connsiteX39" fmla="*/ 538163 w 623908"/>
                <a:gd name="connsiteY39" fmla="*/ 14288 h 304800"/>
                <a:gd name="connsiteX40" fmla="*/ 521494 w 623908"/>
                <a:gd name="connsiteY40" fmla="*/ 11907 h 304800"/>
                <a:gd name="connsiteX41" fmla="*/ 511969 w 623908"/>
                <a:gd name="connsiteY41" fmla="*/ 9525 h 304800"/>
                <a:gd name="connsiteX42" fmla="*/ 488157 w 623908"/>
                <a:gd name="connsiteY42" fmla="*/ 7144 h 304800"/>
                <a:gd name="connsiteX43" fmla="*/ 466725 w 623908"/>
                <a:gd name="connsiteY43" fmla="*/ 2382 h 304800"/>
                <a:gd name="connsiteX44" fmla="*/ 447675 w 623908"/>
                <a:gd name="connsiteY44" fmla="*/ 0 h 304800"/>
                <a:gd name="connsiteX45" fmla="*/ 240507 w 623908"/>
                <a:gd name="connsiteY45" fmla="*/ 2382 h 304800"/>
                <a:gd name="connsiteX46" fmla="*/ 209550 w 623908"/>
                <a:gd name="connsiteY46" fmla="*/ 4763 h 304800"/>
                <a:gd name="connsiteX47" fmla="*/ 148049 w 623908"/>
                <a:gd name="connsiteY47" fmla="*/ 23035 h 304800"/>
                <a:gd name="connsiteX48" fmla="*/ 88107 w 623908"/>
                <a:gd name="connsiteY48" fmla="*/ 45244 h 304800"/>
                <a:gd name="connsiteX49" fmla="*/ 80963 w 623908"/>
                <a:gd name="connsiteY49" fmla="*/ 50007 h 304800"/>
                <a:gd name="connsiteX50" fmla="*/ 61913 w 623908"/>
                <a:gd name="connsiteY50" fmla="*/ 59532 h 304800"/>
                <a:gd name="connsiteX51" fmla="*/ 54769 w 623908"/>
                <a:gd name="connsiteY51" fmla="*/ 61913 h 304800"/>
                <a:gd name="connsiteX52" fmla="*/ 45244 w 623908"/>
                <a:gd name="connsiteY52" fmla="*/ 66675 h 304800"/>
                <a:gd name="connsiteX53" fmla="*/ 30957 w 623908"/>
                <a:gd name="connsiteY53" fmla="*/ 71438 h 304800"/>
                <a:gd name="connsiteX54" fmla="*/ 19050 w 623908"/>
                <a:gd name="connsiteY54" fmla="*/ 85725 h 304800"/>
                <a:gd name="connsiteX0" fmla="*/ 19050 w 623906"/>
                <a:gd name="connsiteY0" fmla="*/ 85725 h 304800"/>
                <a:gd name="connsiteX1" fmla="*/ 19050 w 623906"/>
                <a:gd name="connsiteY1" fmla="*/ 85725 h 304800"/>
                <a:gd name="connsiteX2" fmla="*/ 7144 w 623906"/>
                <a:gd name="connsiteY2" fmla="*/ 102394 h 304800"/>
                <a:gd name="connsiteX3" fmla="*/ 4763 w 623906"/>
                <a:gd name="connsiteY3" fmla="*/ 109538 h 304800"/>
                <a:gd name="connsiteX4" fmla="*/ 0 w 623906"/>
                <a:gd name="connsiteY4" fmla="*/ 116682 h 304800"/>
                <a:gd name="connsiteX5" fmla="*/ 4763 w 623906"/>
                <a:gd name="connsiteY5" fmla="*/ 180975 h 304800"/>
                <a:gd name="connsiteX6" fmla="*/ 9525 w 623906"/>
                <a:gd name="connsiteY6" fmla="*/ 195263 h 304800"/>
                <a:gd name="connsiteX7" fmla="*/ 11907 w 623906"/>
                <a:gd name="connsiteY7" fmla="*/ 202407 h 304800"/>
                <a:gd name="connsiteX8" fmla="*/ 19050 w 623906"/>
                <a:gd name="connsiteY8" fmla="*/ 211932 h 304800"/>
                <a:gd name="connsiteX9" fmla="*/ 33338 w 623906"/>
                <a:gd name="connsiteY9" fmla="*/ 223838 h 304800"/>
                <a:gd name="connsiteX10" fmla="*/ 42863 w 623906"/>
                <a:gd name="connsiteY10" fmla="*/ 238125 h 304800"/>
                <a:gd name="connsiteX11" fmla="*/ 57150 w 623906"/>
                <a:gd name="connsiteY11" fmla="*/ 247650 h 304800"/>
                <a:gd name="connsiteX12" fmla="*/ 64294 w 623906"/>
                <a:gd name="connsiteY12" fmla="*/ 250032 h 304800"/>
                <a:gd name="connsiteX13" fmla="*/ 102394 w 623906"/>
                <a:gd name="connsiteY13" fmla="*/ 273844 h 304800"/>
                <a:gd name="connsiteX14" fmla="*/ 119063 w 623906"/>
                <a:gd name="connsiteY14" fmla="*/ 278607 h 304800"/>
                <a:gd name="connsiteX15" fmla="*/ 152400 w 623906"/>
                <a:gd name="connsiteY15" fmla="*/ 285750 h 304800"/>
                <a:gd name="connsiteX16" fmla="*/ 159544 w 623906"/>
                <a:gd name="connsiteY16" fmla="*/ 288132 h 304800"/>
                <a:gd name="connsiteX17" fmla="*/ 178594 w 623906"/>
                <a:gd name="connsiteY17" fmla="*/ 292894 h 304800"/>
                <a:gd name="connsiteX18" fmla="*/ 202407 w 623906"/>
                <a:gd name="connsiteY18" fmla="*/ 300038 h 304800"/>
                <a:gd name="connsiteX19" fmla="*/ 283369 w 623906"/>
                <a:gd name="connsiteY19" fmla="*/ 304800 h 304800"/>
                <a:gd name="connsiteX20" fmla="*/ 402432 w 623906"/>
                <a:gd name="connsiteY20" fmla="*/ 302419 h 304800"/>
                <a:gd name="connsiteX21" fmla="*/ 423863 w 623906"/>
                <a:gd name="connsiteY21" fmla="*/ 297657 h 304800"/>
                <a:gd name="connsiteX22" fmla="*/ 473869 w 623906"/>
                <a:gd name="connsiteY22" fmla="*/ 285750 h 304800"/>
                <a:gd name="connsiteX23" fmla="*/ 481013 w 623906"/>
                <a:gd name="connsiteY23" fmla="*/ 283369 h 304800"/>
                <a:gd name="connsiteX24" fmla="*/ 502444 w 623906"/>
                <a:gd name="connsiteY24" fmla="*/ 276225 h 304800"/>
                <a:gd name="connsiteX25" fmla="*/ 509588 w 623906"/>
                <a:gd name="connsiteY25" fmla="*/ 273844 h 304800"/>
                <a:gd name="connsiteX26" fmla="*/ 528638 w 623906"/>
                <a:gd name="connsiteY26" fmla="*/ 269082 h 304800"/>
                <a:gd name="connsiteX27" fmla="*/ 542925 w 623906"/>
                <a:gd name="connsiteY27" fmla="*/ 264319 h 304800"/>
                <a:gd name="connsiteX28" fmla="*/ 557213 w 623906"/>
                <a:gd name="connsiteY28" fmla="*/ 257175 h 304800"/>
                <a:gd name="connsiteX29" fmla="*/ 571500 w 623906"/>
                <a:gd name="connsiteY29" fmla="*/ 250032 h 304800"/>
                <a:gd name="connsiteX30" fmla="*/ 597694 w 623906"/>
                <a:gd name="connsiteY30" fmla="*/ 223838 h 304800"/>
                <a:gd name="connsiteX31" fmla="*/ 607219 w 623906"/>
                <a:gd name="connsiteY31" fmla="*/ 200025 h 304800"/>
                <a:gd name="connsiteX32" fmla="*/ 616111 w 623906"/>
                <a:gd name="connsiteY32" fmla="*/ 179626 h 304800"/>
                <a:gd name="connsiteX33" fmla="*/ 616744 w 623906"/>
                <a:gd name="connsiteY33" fmla="*/ 159544 h 304800"/>
                <a:gd name="connsiteX34" fmla="*/ 623888 w 623906"/>
                <a:gd name="connsiteY34" fmla="*/ 107157 h 304800"/>
                <a:gd name="connsiteX35" fmla="*/ 614363 w 623906"/>
                <a:gd name="connsiteY35" fmla="*/ 54769 h 304800"/>
                <a:gd name="connsiteX36" fmla="*/ 609600 w 623906"/>
                <a:gd name="connsiteY36" fmla="*/ 47625 h 304800"/>
                <a:gd name="connsiteX37" fmla="*/ 596427 w 623906"/>
                <a:gd name="connsiteY37" fmla="*/ 34687 h 304800"/>
                <a:gd name="connsiteX38" fmla="*/ 573882 w 623906"/>
                <a:gd name="connsiteY38" fmla="*/ 21432 h 304800"/>
                <a:gd name="connsiteX39" fmla="*/ 538163 w 623906"/>
                <a:gd name="connsiteY39" fmla="*/ 14288 h 304800"/>
                <a:gd name="connsiteX40" fmla="*/ 521494 w 623906"/>
                <a:gd name="connsiteY40" fmla="*/ 11907 h 304800"/>
                <a:gd name="connsiteX41" fmla="*/ 511969 w 623906"/>
                <a:gd name="connsiteY41" fmla="*/ 9525 h 304800"/>
                <a:gd name="connsiteX42" fmla="*/ 488157 w 623906"/>
                <a:gd name="connsiteY42" fmla="*/ 7144 h 304800"/>
                <a:gd name="connsiteX43" fmla="*/ 466725 w 623906"/>
                <a:gd name="connsiteY43" fmla="*/ 2382 h 304800"/>
                <a:gd name="connsiteX44" fmla="*/ 447675 w 623906"/>
                <a:gd name="connsiteY44" fmla="*/ 0 h 304800"/>
                <a:gd name="connsiteX45" fmla="*/ 240507 w 623906"/>
                <a:gd name="connsiteY45" fmla="*/ 2382 h 304800"/>
                <a:gd name="connsiteX46" fmla="*/ 209550 w 623906"/>
                <a:gd name="connsiteY46" fmla="*/ 4763 h 304800"/>
                <a:gd name="connsiteX47" fmla="*/ 148049 w 623906"/>
                <a:gd name="connsiteY47" fmla="*/ 23035 h 304800"/>
                <a:gd name="connsiteX48" fmla="*/ 88107 w 623906"/>
                <a:gd name="connsiteY48" fmla="*/ 45244 h 304800"/>
                <a:gd name="connsiteX49" fmla="*/ 80963 w 623906"/>
                <a:gd name="connsiteY49" fmla="*/ 50007 h 304800"/>
                <a:gd name="connsiteX50" fmla="*/ 61913 w 623906"/>
                <a:gd name="connsiteY50" fmla="*/ 59532 h 304800"/>
                <a:gd name="connsiteX51" fmla="*/ 54769 w 623906"/>
                <a:gd name="connsiteY51" fmla="*/ 61913 h 304800"/>
                <a:gd name="connsiteX52" fmla="*/ 45244 w 623906"/>
                <a:gd name="connsiteY52" fmla="*/ 66675 h 304800"/>
                <a:gd name="connsiteX53" fmla="*/ 30957 w 623906"/>
                <a:gd name="connsiteY53" fmla="*/ 71438 h 304800"/>
                <a:gd name="connsiteX54" fmla="*/ 19050 w 623906"/>
                <a:gd name="connsiteY54" fmla="*/ 85725 h 304800"/>
                <a:gd name="connsiteX0" fmla="*/ 19050 w 623899"/>
                <a:gd name="connsiteY0" fmla="*/ 85725 h 304800"/>
                <a:gd name="connsiteX1" fmla="*/ 19050 w 623899"/>
                <a:gd name="connsiteY1" fmla="*/ 85725 h 304800"/>
                <a:gd name="connsiteX2" fmla="*/ 7144 w 623899"/>
                <a:gd name="connsiteY2" fmla="*/ 102394 h 304800"/>
                <a:gd name="connsiteX3" fmla="*/ 4763 w 623899"/>
                <a:gd name="connsiteY3" fmla="*/ 109538 h 304800"/>
                <a:gd name="connsiteX4" fmla="*/ 0 w 623899"/>
                <a:gd name="connsiteY4" fmla="*/ 116682 h 304800"/>
                <a:gd name="connsiteX5" fmla="*/ 4763 w 623899"/>
                <a:gd name="connsiteY5" fmla="*/ 180975 h 304800"/>
                <a:gd name="connsiteX6" fmla="*/ 9525 w 623899"/>
                <a:gd name="connsiteY6" fmla="*/ 195263 h 304800"/>
                <a:gd name="connsiteX7" fmla="*/ 11907 w 623899"/>
                <a:gd name="connsiteY7" fmla="*/ 202407 h 304800"/>
                <a:gd name="connsiteX8" fmla="*/ 19050 w 623899"/>
                <a:gd name="connsiteY8" fmla="*/ 211932 h 304800"/>
                <a:gd name="connsiteX9" fmla="*/ 33338 w 623899"/>
                <a:gd name="connsiteY9" fmla="*/ 223838 h 304800"/>
                <a:gd name="connsiteX10" fmla="*/ 42863 w 623899"/>
                <a:gd name="connsiteY10" fmla="*/ 238125 h 304800"/>
                <a:gd name="connsiteX11" fmla="*/ 57150 w 623899"/>
                <a:gd name="connsiteY11" fmla="*/ 247650 h 304800"/>
                <a:gd name="connsiteX12" fmla="*/ 64294 w 623899"/>
                <a:gd name="connsiteY12" fmla="*/ 250032 h 304800"/>
                <a:gd name="connsiteX13" fmla="*/ 102394 w 623899"/>
                <a:gd name="connsiteY13" fmla="*/ 273844 h 304800"/>
                <a:gd name="connsiteX14" fmla="*/ 119063 w 623899"/>
                <a:gd name="connsiteY14" fmla="*/ 278607 h 304800"/>
                <a:gd name="connsiteX15" fmla="*/ 152400 w 623899"/>
                <a:gd name="connsiteY15" fmla="*/ 285750 h 304800"/>
                <a:gd name="connsiteX16" fmla="*/ 159544 w 623899"/>
                <a:gd name="connsiteY16" fmla="*/ 288132 h 304800"/>
                <a:gd name="connsiteX17" fmla="*/ 178594 w 623899"/>
                <a:gd name="connsiteY17" fmla="*/ 292894 h 304800"/>
                <a:gd name="connsiteX18" fmla="*/ 202407 w 623899"/>
                <a:gd name="connsiteY18" fmla="*/ 300038 h 304800"/>
                <a:gd name="connsiteX19" fmla="*/ 283369 w 623899"/>
                <a:gd name="connsiteY19" fmla="*/ 304800 h 304800"/>
                <a:gd name="connsiteX20" fmla="*/ 402432 w 623899"/>
                <a:gd name="connsiteY20" fmla="*/ 302419 h 304800"/>
                <a:gd name="connsiteX21" fmla="*/ 423863 w 623899"/>
                <a:gd name="connsiteY21" fmla="*/ 297657 h 304800"/>
                <a:gd name="connsiteX22" fmla="*/ 473869 w 623899"/>
                <a:gd name="connsiteY22" fmla="*/ 285750 h 304800"/>
                <a:gd name="connsiteX23" fmla="*/ 481013 w 623899"/>
                <a:gd name="connsiteY23" fmla="*/ 283369 h 304800"/>
                <a:gd name="connsiteX24" fmla="*/ 502444 w 623899"/>
                <a:gd name="connsiteY24" fmla="*/ 276225 h 304800"/>
                <a:gd name="connsiteX25" fmla="*/ 509588 w 623899"/>
                <a:gd name="connsiteY25" fmla="*/ 273844 h 304800"/>
                <a:gd name="connsiteX26" fmla="*/ 528638 w 623899"/>
                <a:gd name="connsiteY26" fmla="*/ 269082 h 304800"/>
                <a:gd name="connsiteX27" fmla="*/ 542925 w 623899"/>
                <a:gd name="connsiteY27" fmla="*/ 264319 h 304800"/>
                <a:gd name="connsiteX28" fmla="*/ 557213 w 623899"/>
                <a:gd name="connsiteY28" fmla="*/ 257175 h 304800"/>
                <a:gd name="connsiteX29" fmla="*/ 571500 w 623899"/>
                <a:gd name="connsiteY29" fmla="*/ 250032 h 304800"/>
                <a:gd name="connsiteX30" fmla="*/ 597694 w 623899"/>
                <a:gd name="connsiteY30" fmla="*/ 223838 h 304800"/>
                <a:gd name="connsiteX31" fmla="*/ 607219 w 623899"/>
                <a:gd name="connsiteY31" fmla="*/ 200025 h 304800"/>
                <a:gd name="connsiteX32" fmla="*/ 616111 w 623899"/>
                <a:gd name="connsiteY32" fmla="*/ 179626 h 304800"/>
                <a:gd name="connsiteX33" fmla="*/ 623888 w 623899"/>
                <a:gd name="connsiteY33" fmla="*/ 107157 h 304800"/>
                <a:gd name="connsiteX34" fmla="*/ 614363 w 623899"/>
                <a:gd name="connsiteY34" fmla="*/ 54769 h 304800"/>
                <a:gd name="connsiteX35" fmla="*/ 609600 w 623899"/>
                <a:gd name="connsiteY35" fmla="*/ 47625 h 304800"/>
                <a:gd name="connsiteX36" fmla="*/ 596427 w 623899"/>
                <a:gd name="connsiteY36" fmla="*/ 34687 h 304800"/>
                <a:gd name="connsiteX37" fmla="*/ 573882 w 623899"/>
                <a:gd name="connsiteY37" fmla="*/ 21432 h 304800"/>
                <a:gd name="connsiteX38" fmla="*/ 538163 w 623899"/>
                <a:gd name="connsiteY38" fmla="*/ 14288 h 304800"/>
                <a:gd name="connsiteX39" fmla="*/ 521494 w 623899"/>
                <a:gd name="connsiteY39" fmla="*/ 11907 h 304800"/>
                <a:gd name="connsiteX40" fmla="*/ 511969 w 623899"/>
                <a:gd name="connsiteY40" fmla="*/ 9525 h 304800"/>
                <a:gd name="connsiteX41" fmla="*/ 488157 w 623899"/>
                <a:gd name="connsiteY41" fmla="*/ 7144 h 304800"/>
                <a:gd name="connsiteX42" fmla="*/ 466725 w 623899"/>
                <a:gd name="connsiteY42" fmla="*/ 2382 h 304800"/>
                <a:gd name="connsiteX43" fmla="*/ 447675 w 623899"/>
                <a:gd name="connsiteY43" fmla="*/ 0 h 304800"/>
                <a:gd name="connsiteX44" fmla="*/ 240507 w 623899"/>
                <a:gd name="connsiteY44" fmla="*/ 2382 h 304800"/>
                <a:gd name="connsiteX45" fmla="*/ 209550 w 623899"/>
                <a:gd name="connsiteY45" fmla="*/ 4763 h 304800"/>
                <a:gd name="connsiteX46" fmla="*/ 148049 w 623899"/>
                <a:gd name="connsiteY46" fmla="*/ 23035 h 304800"/>
                <a:gd name="connsiteX47" fmla="*/ 88107 w 623899"/>
                <a:gd name="connsiteY47" fmla="*/ 45244 h 304800"/>
                <a:gd name="connsiteX48" fmla="*/ 80963 w 623899"/>
                <a:gd name="connsiteY48" fmla="*/ 50007 h 304800"/>
                <a:gd name="connsiteX49" fmla="*/ 61913 w 623899"/>
                <a:gd name="connsiteY49" fmla="*/ 59532 h 304800"/>
                <a:gd name="connsiteX50" fmla="*/ 54769 w 623899"/>
                <a:gd name="connsiteY50" fmla="*/ 61913 h 304800"/>
                <a:gd name="connsiteX51" fmla="*/ 45244 w 623899"/>
                <a:gd name="connsiteY51" fmla="*/ 66675 h 304800"/>
                <a:gd name="connsiteX52" fmla="*/ 30957 w 623899"/>
                <a:gd name="connsiteY52" fmla="*/ 71438 h 304800"/>
                <a:gd name="connsiteX53" fmla="*/ 19050 w 623899"/>
                <a:gd name="connsiteY53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23863 w 623904"/>
                <a:gd name="connsiteY21" fmla="*/ 297657 h 304800"/>
                <a:gd name="connsiteX22" fmla="*/ 473869 w 623904"/>
                <a:gd name="connsiteY22" fmla="*/ 285750 h 304800"/>
                <a:gd name="connsiteX23" fmla="*/ 481013 w 623904"/>
                <a:gd name="connsiteY23" fmla="*/ 283369 h 304800"/>
                <a:gd name="connsiteX24" fmla="*/ 502444 w 623904"/>
                <a:gd name="connsiteY24" fmla="*/ 276225 h 304800"/>
                <a:gd name="connsiteX25" fmla="*/ 509588 w 623904"/>
                <a:gd name="connsiteY25" fmla="*/ 273844 h 304800"/>
                <a:gd name="connsiteX26" fmla="*/ 528638 w 623904"/>
                <a:gd name="connsiteY26" fmla="*/ 269082 h 304800"/>
                <a:gd name="connsiteX27" fmla="*/ 542925 w 623904"/>
                <a:gd name="connsiteY27" fmla="*/ 264319 h 304800"/>
                <a:gd name="connsiteX28" fmla="*/ 557213 w 623904"/>
                <a:gd name="connsiteY28" fmla="*/ 257175 h 304800"/>
                <a:gd name="connsiteX29" fmla="*/ 571500 w 623904"/>
                <a:gd name="connsiteY29" fmla="*/ 250032 h 304800"/>
                <a:gd name="connsiteX30" fmla="*/ 597694 w 623904"/>
                <a:gd name="connsiteY30" fmla="*/ 223838 h 304800"/>
                <a:gd name="connsiteX31" fmla="*/ 616111 w 623904"/>
                <a:gd name="connsiteY31" fmla="*/ 179626 h 304800"/>
                <a:gd name="connsiteX32" fmla="*/ 623888 w 623904"/>
                <a:gd name="connsiteY32" fmla="*/ 107157 h 304800"/>
                <a:gd name="connsiteX33" fmla="*/ 614363 w 623904"/>
                <a:gd name="connsiteY33" fmla="*/ 54769 h 304800"/>
                <a:gd name="connsiteX34" fmla="*/ 609600 w 623904"/>
                <a:gd name="connsiteY34" fmla="*/ 47625 h 304800"/>
                <a:gd name="connsiteX35" fmla="*/ 596427 w 623904"/>
                <a:gd name="connsiteY35" fmla="*/ 34687 h 304800"/>
                <a:gd name="connsiteX36" fmla="*/ 573882 w 623904"/>
                <a:gd name="connsiteY36" fmla="*/ 21432 h 304800"/>
                <a:gd name="connsiteX37" fmla="*/ 538163 w 623904"/>
                <a:gd name="connsiteY37" fmla="*/ 14288 h 304800"/>
                <a:gd name="connsiteX38" fmla="*/ 521494 w 623904"/>
                <a:gd name="connsiteY38" fmla="*/ 11907 h 304800"/>
                <a:gd name="connsiteX39" fmla="*/ 511969 w 623904"/>
                <a:gd name="connsiteY39" fmla="*/ 9525 h 304800"/>
                <a:gd name="connsiteX40" fmla="*/ 488157 w 623904"/>
                <a:gd name="connsiteY40" fmla="*/ 7144 h 304800"/>
                <a:gd name="connsiteX41" fmla="*/ 466725 w 623904"/>
                <a:gd name="connsiteY41" fmla="*/ 2382 h 304800"/>
                <a:gd name="connsiteX42" fmla="*/ 447675 w 623904"/>
                <a:gd name="connsiteY42" fmla="*/ 0 h 304800"/>
                <a:gd name="connsiteX43" fmla="*/ 240507 w 623904"/>
                <a:gd name="connsiteY43" fmla="*/ 2382 h 304800"/>
                <a:gd name="connsiteX44" fmla="*/ 209550 w 623904"/>
                <a:gd name="connsiteY44" fmla="*/ 4763 h 304800"/>
                <a:gd name="connsiteX45" fmla="*/ 148049 w 623904"/>
                <a:gd name="connsiteY45" fmla="*/ 23035 h 304800"/>
                <a:gd name="connsiteX46" fmla="*/ 88107 w 623904"/>
                <a:gd name="connsiteY46" fmla="*/ 45244 h 304800"/>
                <a:gd name="connsiteX47" fmla="*/ 80963 w 623904"/>
                <a:gd name="connsiteY47" fmla="*/ 50007 h 304800"/>
                <a:gd name="connsiteX48" fmla="*/ 61913 w 623904"/>
                <a:gd name="connsiteY48" fmla="*/ 59532 h 304800"/>
                <a:gd name="connsiteX49" fmla="*/ 54769 w 623904"/>
                <a:gd name="connsiteY49" fmla="*/ 61913 h 304800"/>
                <a:gd name="connsiteX50" fmla="*/ 45244 w 623904"/>
                <a:gd name="connsiteY50" fmla="*/ 66675 h 304800"/>
                <a:gd name="connsiteX51" fmla="*/ 30957 w 623904"/>
                <a:gd name="connsiteY51" fmla="*/ 71438 h 304800"/>
                <a:gd name="connsiteX52" fmla="*/ 19050 w 623904"/>
                <a:gd name="connsiteY52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23863 w 623904"/>
                <a:gd name="connsiteY21" fmla="*/ 297657 h 304800"/>
                <a:gd name="connsiteX22" fmla="*/ 473869 w 623904"/>
                <a:gd name="connsiteY22" fmla="*/ 285750 h 304800"/>
                <a:gd name="connsiteX23" fmla="*/ 502444 w 623904"/>
                <a:gd name="connsiteY23" fmla="*/ 276225 h 304800"/>
                <a:gd name="connsiteX24" fmla="*/ 509588 w 623904"/>
                <a:gd name="connsiteY24" fmla="*/ 273844 h 304800"/>
                <a:gd name="connsiteX25" fmla="*/ 528638 w 623904"/>
                <a:gd name="connsiteY25" fmla="*/ 269082 h 304800"/>
                <a:gd name="connsiteX26" fmla="*/ 542925 w 623904"/>
                <a:gd name="connsiteY26" fmla="*/ 264319 h 304800"/>
                <a:gd name="connsiteX27" fmla="*/ 557213 w 623904"/>
                <a:gd name="connsiteY27" fmla="*/ 257175 h 304800"/>
                <a:gd name="connsiteX28" fmla="*/ 571500 w 623904"/>
                <a:gd name="connsiteY28" fmla="*/ 250032 h 304800"/>
                <a:gd name="connsiteX29" fmla="*/ 597694 w 623904"/>
                <a:gd name="connsiteY29" fmla="*/ 223838 h 304800"/>
                <a:gd name="connsiteX30" fmla="*/ 616111 w 623904"/>
                <a:gd name="connsiteY30" fmla="*/ 179626 h 304800"/>
                <a:gd name="connsiteX31" fmla="*/ 623888 w 623904"/>
                <a:gd name="connsiteY31" fmla="*/ 107157 h 304800"/>
                <a:gd name="connsiteX32" fmla="*/ 614363 w 623904"/>
                <a:gd name="connsiteY32" fmla="*/ 54769 h 304800"/>
                <a:gd name="connsiteX33" fmla="*/ 609600 w 623904"/>
                <a:gd name="connsiteY33" fmla="*/ 47625 h 304800"/>
                <a:gd name="connsiteX34" fmla="*/ 596427 w 623904"/>
                <a:gd name="connsiteY34" fmla="*/ 34687 h 304800"/>
                <a:gd name="connsiteX35" fmla="*/ 573882 w 623904"/>
                <a:gd name="connsiteY35" fmla="*/ 21432 h 304800"/>
                <a:gd name="connsiteX36" fmla="*/ 538163 w 623904"/>
                <a:gd name="connsiteY36" fmla="*/ 14288 h 304800"/>
                <a:gd name="connsiteX37" fmla="*/ 521494 w 623904"/>
                <a:gd name="connsiteY37" fmla="*/ 11907 h 304800"/>
                <a:gd name="connsiteX38" fmla="*/ 511969 w 623904"/>
                <a:gd name="connsiteY38" fmla="*/ 9525 h 304800"/>
                <a:gd name="connsiteX39" fmla="*/ 488157 w 623904"/>
                <a:gd name="connsiteY39" fmla="*/ 7144 h 304800"/>
                <a:gd name="connsiteX40" fmla="*/ 466725 w 623904"/>
                <a:gd name="connsiteY40" fmla="*/ 2382 h 304800"/>
                <a:gd name="connsiteX41" fmla="*/ 447675 w 623904"/>
                <a:gd name="connsiteY41" fmla="*/ 0 h 304800"/>
                <a:gd name="connsiteX42" fmla="*/ 240507 w 623904"/>
                <a:gd name="connsiteY42" fmla="*/ 2382 h 304800"/>
                <a:gd name="connsiteX43" fmla="*/ 209550 w 623904"/>
                <a:gd name="connsiteY43" fmla="*/ 4763 h 304800"/>
                <a:gd name="connsiteX44" fmla="*/ 148049 w 623904"/>
                <a:gd name="connsiteY44" fmla="*/ 23035 h 304800"/>
                <a:gd name="connsiteX45" fmla="*/ 88107 w 623904"/>
                <a:gd name="connsiteY45" fmla="*/ 45244 h 304800"/>
                <a:gd name="connsiteX46" fmla="*/ 80963 w 623904"/>
                <a:gd name="connsiteY46" fmla="*/ 50007 h 304800"/>
                <a:gd name="connsiteX47" fmla="*/ 61913 w 623904"/>
                <a:gd name="connsiteY47" fmla="*/ 59532 h 304800"/>
                <a:gd name="connsiteX48" fmla="*/ 54769 w 623904"/>
                <a:gd name="connsiteY48" fmla="*/ 61913 h 304800"/>
                <a:gd name="connsiteX49" fmla="*/ 45244 w 623904"/>
                <a:gd name="connsiteY49" fmla="*/ 66675 h 304800"/>
                <a:gd name="connsiteX50" fmla="*/ 30957 w 623904"/>
                <a:gd name="connsiteY50" fmla="*/ 71438 h 304800"/>
                <a:gd name="connsiteX51" fmla="*/ 19050 w 623904"/>
                <a:gd name="connsiteY51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23863 w 623904"/>
                <a:gd name="connsiteY21" fmla="*/ 297657 h 304800"/>
                <a:gd name="connsiteX22" fmla="*/ 502444 w 623904"/>
                <a:gd name="connsiteY22" fmla="*/ 276225 h 304800"/>
                <a:gd name="connsiteX23" fmla="*/ 509588 w 623904"/>
                <a:gd name="connsiteY23" fmla="*/ 273844 h 304800"/>
                <a:gd name="connsiteX24" fmla="*/ 528638 w 623904"/>
                <a:gd name="connsiteY24" fmla="*/ 269082 h 304800"/>
                <a:gd name="connsiteX25" fmla="*/ 542925 w 623904"/>
                <a:gd name="connsiteY25" fmla="*/ 264319 h 304800"/>
                <a:gd name="connsiteX26" fmla="*/ 557213 w 623904"/>
                <a:gd name="connsiteY26" fmla="*/ 257175 h 304800"/>
                <a:gd name="connsiteX27" fmla="*/ 571500 w 623904"/>
                <a:gd name="connsiteY27" fmla="*/ 250032 h 304800"/>
                <a:gd name="connsiteX28" fmla="*/ 597694 w 623904"/>
                <a:gd name="connsiteY28" fmla="*/ 223838 h 304800"/>
                <a:gd name="connsiteX29" fmla="*/ 616111 w 623904"/>
                <a:gd name="connsiteY29" fmla="*/ 179626 h 304800"/>
                <a:gd name="connsiteX30" fmla="*/ 623888 w 623904"/>
                <a:gd name="connsiteY30" fmla="*/ 107157 h 304800"/>
                <a:gd name="connsiteX31" fmla="*/ 614363 w 623904"/>
                <a:gd name="connsiteY31" fmla="*/ 54769 h 304800"/>
                <a:gd name="connsiteX32" fmla="*/ 609600 w 623904"/>
                <a:gd name="connsiteY32" fmla="*/ 47625 h 304800"/>
                <a:gd name="connsiteX33" fmla="*/ 596427 w 623904"/>
                <a:gd name="connsiteY33" fmla="*/ 34687 h 304800"/>
                <a:gd name="connsiteX34" fmla="*/ 573882 w 623904"/>
                <a:gd name="connsiteY34" fmla="*/ 21432 h 304800"/>
                <a:gd name="connsiteX35" fmla="*/ 538163 w 623904"/>
                <a:gd name="connsiteY35" fmla="*/ 14288 h 304800"/>
                <a:gd name="connsiteX36" fmla="*/ 521494 w 623904"/>
                <a:gd name="connsiteY36" fmla="*/ 11907 h 304800"/>
                <a:gd name="connsiteX37" fmla="*/ 511969 w 623904"/>
                <a:gd name="connsiteY37" fmla="*/ 9525 h 304800"/>
                <a:gd name="connsiteX38" fmla="*/ 488157 w 623904"/>
                <a:gd name="connsiteY38" fmla="*/ 7144 h 304800"/>
                <a:gd name="connsiteX39" fmla="*/ 466725 w 623904"/>
                <a:gd name="connsiteY39" fmla="*/ 2382 h 304800"/>
                <a:gd name="connsiteX40" fmla="*/ 447675 w 623904"/>
                <a:gd name="connsiteY40" fmla="*/ 0 h 304800"/>
                <a:gd name="connsiteX41" fmla="*/ 240507 w 623904"/>
                <a:gd name="connsiteY41" fmla="*/ 2382 h 304800"/>
                <a:gd name="connsiteX42" fmla="*/ 209550 w 623904"/>
                <a:gd name="connsiteY42" fmla="*/ 4763 h 304800"/>
                <a:gd name="connsiteX43" fmla="*/ 148049 w 623904"/>
                <a:gd name="connsiteY43" fmla="*/ 23035 h 304800"/>
                <a:gd name="connsiteX44" fmla="*/ 88107 w 623904"/>
                <a:gd name="connsiteY44" fmla="*/ 45244 h 304800"/>
                <a:gd name="connsiteX45" fmla="*/ 80963 w 623904"/>
                <a:gd name="connsiteY45" fmla="*/ 50007 h 304800"/>
                <a:gd name="connsiteX46" fmla="*/ 61913 w 623904"/>
                <a:gd name="connsiteY46" fmla="*/ 59532 h 304800"/>
                <a:gd name="connsiteX47" fmla="*/ 54769 w 623904"/>
                <a:gd name="connsiteY47" fmla="*/ 61913 h 304800"/>
                <a:gd name="connsiteX48" fmla="*/ 45244 w 623904"/>
                <a:gd name="connsiteY48" fmla="*/ 66675 h 304800"/>
                <a:gd name="connsiteX49" fmla="*/ 30957 w 623904"/>
                <a:gd name="connsiteY49" fmla="*/ 71438 h 304800"/>
                <a:gd name="connsiteX50" fmla="*/ 19050 w 623904"/>
                <a:gd name="connsiteY50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23863 w 623904"/>
                <a:gd name="connsiteY21" fmla="*/ 297657 h 304800"/>
                <a:gd name="connsiteX22" fmla="*/ 469070 w 623904"/>
                <a:gd name="connsiteY22" fmla="*/ 288316 h 304800"/>
                <a:gd name="connsiteX23" fmla="*/ 502444 w 623904"/>
                <a:gd name="connsiteY23" fmla="*/ 276225 h 304800"/>
                <a:gd name="connsiteX24" fmla="*/ 509588 w 623904"/>
                <a:gd name="connsiteY24" fmla="*/ 273844 h 304800"/>
                <a:gd name="connsiteX25" fmla="*/ 528638 w 623904"/>
                <a:gd name="connsiteY25" fmla="*/ 269082 h 304800"/>
                <a:gd name="connsiteX26" fmla="*/ 542925 w 623904"/>
                <a:gd name="connsiteY26" fmla="*/ 264319 h 304800"/>
                <a:gd name="connsiteX27" fmla="*/ 557213 w 623904"/>
                <a:gd name="connsiteY27" fmla="*/ 257175 h 304800"/>
                <a:gd name="connsiteX28" fmla="*/ 571500 w 623904"/>
                <a:gd name="connsiteY28" fmla="*/ 250032 h 304800"/>
                <a:gd name="connsiteX29" fmla="*/ 597694 w 623904"/>
                <a:gd name="connsiteY29" fmla="*/ 223838 h 304800"/>
                <a:gd name="connsiteX30" fmla="*/ 616111 w 623904"/>
                <a:gd name="connsiteY30" fmla="*/ 179626 h 304800"/>
                <a:gd name="connsiteX31" fmla="*/ 623888 w 623904"/>
                <a:gd name="connsiteY31" fmla="*/ 107157 h 304800"/>
                <a:gd name="connsiteX32" fmla="*/ 614363 w 623904"/>
                <a:gd name="connsiteY32" fmla="*/ 54769 h 304800"/>
                <a:gd name="connsiteX33" fmla="*/ 609600 w 623904"/>
                <a:gd name="connsiteY33" fmla="*/ 47625 h 304800"/>
                <a:gd name="connsiteX34" fmla="*/ 596427 w 623904"/>
                <a:gd name="connsiteY34" fmla="*/ 34687 h 304800"/>
                <a:gd name="connsiteX35" fmla="*/ 573882 w 623904"/>
                <a:gd name="connsiteY35" fmla="*/ 21432 h 304800"/>
                <a:gd name="connsiteX36" fmla="*/ 538163 w 623904"/>
                <a:gd name="connsiteY36" fmla="*/ 14288 h 304800"/>
                <a:gd name="connsiteX37" fmla="*/ 521494 w 623904"/>
                <a:gd name="connsiteY37" fmla="*/ 11907 h 304800"/>
                <a:gd name="connsiteX38" fmla="*/ 511969 w 623904"/>
                <a:gd name="connsiteY38" fmla="*/ 9525 h 304800"/>
                <a:gd name="connsiteX39" fmla="*/ 488157 w 623904"/>
                <a:gd name="connsiteY39" fmla="*/ 7144 h 304800"/>
                <a:gd name="connsiteX40" fmla="*/ 466725 w 623904"/>
                <a:gd name="connsiteY40" fmla="*/ 2382 h 304800"/>
                <a:gd name="connsiteX41" fmla="*/ 447675 w 623904"/>
                <a:gd name="connsiteY41" fmla="*/ 0 h 304800"/>
                <a:gd name="connsiteX42" fmla="*/ 240507 w 623904"/>
                <a:gd name="connsiteY42" fmla="*/ 2382 h 304800"/>
                <a:gd name="connsiteX43" fmla="*/ 209550 w 623904"/>
                <a:gd name="connsiteY43" fmla="*/ 4763 h 304800"/>
                <a:gd name="connsiteX44" fmla="*/ 148049 w 623904"/>
                <a:gd name="connsiteY44" fmla="*/ 23035 h 304800"/>
                <a:gd name="connsiteX45" fmla="*/ 88107 w 623904"/>
                <a:gd name="connsiteY45" fmla="*/ 45244 h 304800"/>
                <a:gd name="connsiteX46" fmla="*/ 80963 w 623904"/>
                <a:gd name="connsiteY46" fmla="*/ 50007 h 304800"/>
                <a:gd name="connsiteX47" fmla="*/ 61913 w 623904"/>
                <a:gd name="connsiteY47" fmla="*/ 59532 h 304800"/>
                <a:gd name="connsiteX48" fmla="*/ 54769 w 623904"/>
                <a:gd name="connsiteY48" fmla="*/ 61913 h 304800"/>
                <a:gd name="connsiteX49" fmla="*/ 45244 w 623904"/>
                <a:gd name="connsiteY49" fmla="*/ 66675 h 304800"/>
                <a:gd name="connsiteX50" fmla="*/ 30957 w 623904"/>
                <a:gd name="connsiteY50" fmla="*/ 71438 h 304800"/>
                <a:gd name="connsiteX51" fmla="*/ 19050 w 623904"/>
                <a:gd name="connsiteY51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23863 w 623904"/>
                <a:gd name="connsiteY21" fmla="*/ 297657 h 304800"/>
                <a:gd name="connsiteX22" fmla="*/ 469070 w 623904"/>
                <a:gd name="connsiteY22" fmla="*/ 288316 h 304800"/>
                <a:gd name="connsiteX23" fmla="*/ 502444 w 623904"/>
                <a:gd name="connsiteY23" fmla="*/ 276225 h 304800"/>
                <a:gd name="connsiteX24" fmla="*/ 509588 w 623904"/>
                <a:gd name="connsiteY24" fmla="*/ 273844 h 304800"/>
                <a:gd name="connsiteX25" fmla="*/ 528638 w 623904"/>
                <a:gd name="connsiteY25" fmla="*/ 269082 h 304800"/>
                <a:gd name="connsiteX26" fmla="*/ 542925 w 623904"/>
                <a:gd name="connsiteY26" fmla="*/ 264319 h 304800"/>
                <a:gd name="connsiteX27" fmla="*/ 557213 w 623904"/>
                <a:gd name="connsiteY27" fmla="*/ 257175 h 304800"/>
                <a:gd name="connsiteX28" fmla="*/ 571500 w 623904"/>
                <a:gd name="connsiteY28" fmla="*/ 250032 h 304800"/>
                <a:gd name="connsiteX29" fmla="*/ 597694 w 623904"/>
                <a:gd name="connsiteY29" fmla="*/ 223838 h 304800"/>
                <a:gd name="connsiteX30" fmla="*/ 616111 w 623904"/>
                <a:gd name="connsiteY30" fmla="*/ 179626 h 304800"/>
                <a:gd name="connsiteX31" fmla="*/ 623888 w 623904"/>
                <a:gd name="connsiteY31" fmla="*/ 107157 h 304800"/>
                <a:gd name="connsiteX32" fmla="*/ 614363 w 623904"/>
                <a:gd name="connsiteY32" fmla="*/ 54769 h 304800"/>
                <a:gd name="connsiteX33" fmla="*/ 609600 w 623904"/>
                <a:gd name="connsiteY33" fmla="*/ 47625 h 304800"/>
                <a:gd name="connsiteX34" fmla="*/ 596427 w 623904"/>
                <a:gd name="connsiteY34" fmla="*/ 34687 h 304800"/>
                <a:gd name="connsiteX35" fmla="*/ 573882 w 623904"/>
                <a:gd name="connsiteY35" fmla="*/ 21432 h 304800"/>
                <a:gd name="connsiteX36" fmla="*/ 538163 w 623904"/>
                <a:gd name="connsiteY36" fmla="*/ 14288 h 304800"/>
                <a:gd name="connsiteX37" fmla="*/ 521494 w 623904"/>
                <a:gd name="connsiteY37" fmla="*/ 11907 h 304800"/>
                <a:gd name="connsiteX38" fmla="*/ 511969 w 623904"/>
                <a:gd name="connsiteY38" fmla="*/ 9525 h 304800"/>
                <a:gd name="connsiteX39" fmla="*/ 488157 w 623904"/>
                <a:gd name="connsiteY39" fmla="*/ 7144 h 304800"/>
                <a:gd name="connsiteX40" fmla="*/ 466725 w 623904"/>
                <a:gd name="connsiteY40" fmla="*/ 2382 h 304800"/>
                <a:gd name="connsiteX41" fmla="*/ 447675 w 623904"/>
                <a:gd name="connsiteY41" fmla="*/ 0 h 304800"/>
                <a:gd name="connsiteX42" fmla="*/ 240507 w 623904"/>
                <a:gd name="connsiteY42" fmla="*/ 2382 h 304800"/>
                <a:gd name="connsiteX43" fmla="*/ 209550 w 623904"/>
                <a:gd name="connsiteY43" fmla="*/ 4763 h 304800"/>
                <a:gd name="connsiteX44" fmla="*/ 148049 w 623904"/>
                <a:gd name="connsiteY44" fmla="*/ 23035 h 304800"/>
                <a:gd name="connsiteX45" fmla="*/ 88107 w 623904"/>
                <a:gd name="connsiteY45" fmla="*/ 45244 h 304800"/>
                <a:gd name="connsiteX46" fmla="*/ 80963 w 623904"/>
                <a:gd name="connsiteY46" fmla="*/ 50007 h 304800"/>
                <a:gd name="connsiteX47" fmla="*/ 61913 w 623904"/>
                <a:gd name="connsiteY47" fmla="*/ 59532 h 304800"/>
                <a:gd name="connsiteX48" fmla="*/ 54769 w 623904"/>
                <a:gd name="connsiteY48" fmla="*/ 61913 h 304800"/>
                <a:gd name="connsiteX49" fmla="*/ 45244 w 623904"/>
                <a:gd name="connsiteY49" fmla="*/ 66675 h 304800"/>
                <a:gd name="connsiteX50" fmla="*/ 30957 w 623904"/>
                <a:gd name="connsiteY50" fmla="*/ 71438 h 304800"/>
                <a:gd name="connsiteX51" fmla="*/ 19050 w 623904"/>
                <a:gd name="connsiteY51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69070 w 623904"/>
                <a:gd name="connsiteY21" fmla="*/ 288316 h 304800"/>
                <a:gd name="connsiteX22" fmla="*/ 502444 w 623904"/>
                <a:gd name="connsiteY22" fmla="*/ 276225 h 304800"/>
                <a:gd name="connsiteX23" fmla="*/ 509588 w 623904"/>
                <a:gd name="connsiteY23" fmla="*/ 273844 h 304800"/>
                <a:gd name="connsiteX24" fmla="*/ 528638 w 623904"/>
                <a:gd name="connsiteY24" fmla="*/ 269082 h 304800"/>
                <a:gd name="connsiteX25" fmla="*/ 542925 w 623904"/>
                <a:gd name="connsiteY25" fmla="*/ 264319 h 304800"/>
                <a:gd name="connsiteX26" fmla="*/ 557213 w 623904"/>
                <a:gd name="connsiteY26" fmla="*/ 257175 h 304800"/>
                <a:gd name="connsiteX27" fmla="*/ 571500 w 623904"/>
                <a:gd name="connsiteY27" fmla="*/ 250032 h 304800"/>
                <a:gd name="connsiteX28" fmla="*/ 597694 w 623904"/>
                <a:gd name="connsiteY28" fmla="*/ 223838 h 304800"/>
                <a:gd name="connsiteX29" fmla="*/ 616111 w 623904"/>
                <a:gd name="connsiteY29" fmla="*/ 179626 h 304800"/>
                <a:gd name="connsiteX30" fmla="*/ 623888 w 623904"/>
                <a:gd name="connsiteY30" fmla="*/ 107157 h 304800"/>
                <a:gd name="connsiteX31" fmla="*/ 614363 w 623904"/>
                <a:gd name="connsiteY31" fmla="*/ 54769 h 304800"/>
                <a:gd name="connsiteX32" fmla="*/ 609600 w 623904"/>
                <a:gd name="connsiteY32" fmla="*/ 47625 h 304800"/>
                <a:gd name="connsiteX33" fmla="*/ 596427 w 623904"/>
                <a:gd name="connsiteY33" fmla="*/ 34687 h 304800"/>
                <a:gd name="connsiteX34" fmla="*/ 573882 w 623904"/>
                <a:gd name="connsiteY34" fmla="*/ 21432 h 304800"/>
                <a:gd name="connsiteX35" fmla="*/ 538163 w 623904"/>
                <a:gd name="connsiteY35" fmla="*/ 14288 h 304800"/>
                <a:gd name="connsiteX36" fmla="*/ 521494 w 623904"/>
                <a:gd name="connsiteY36" fmla="*/ 11907 h 304800"/>
                <a:gd name="connsiteX37" fmla="*/ 511969 w 623904"/>
                <a:gd name="connsiteY37" fmla="*/ 9525 h 304800"/>
                <a:gd name="connsiteX38" fmla="*/ 488157 w 623904"/>
                <a:gd name="connsiteY38" fmla="*/ 7144 h 304800"/>
                <a:gd name="connsiteX39" fmla="*/ 466725 w 623904"/>
                <a:gd name="connsiteY39" fmla="*/ 2382 h 304800"/>
                <a:gd name="connsiteX40" fmla="*/ 447675 w 623904"/>
                <a:gd name="connsiteY40" fmla="*/ 0 h 304800"/>
                <a:gd name="connsiteX41" fmla="*/ 240507 w 623904"/>
                <a:gd name="connsiteY41" fmla="*/ 2382 h 304800"/>
                <a:gd name="connsiteX42" fmla="*/ 209550 w 623904"/>
                <a:gd name="connsiteY42" fmla="*/ 4763 h 304800"/>
                <a:gd name="connsiteX43" fmla="*/ 148049 w 623904"/>
                <a:gd name="connsiteY43" fmla="*/ 23035 h 304800"/>
                <a:gd name="connsiteX44" fmla="*/ 88107 w 623904"/>
                <a:gd name="connsiteY44" fmla="*/ 45244 h 304800"/>
                <a:gd name="connsiteX45" fmla="*/ 80963 w 623904"/>
                <a:gd name="connsiteY45" fmla="*/ 50007 h 304800"/>
                <a:gd name="connsiteX46" fmla="*/ 61913 w 623904"/>
                <a:gd name="connsiteY46" fmla="*/ 59532 h 304800"/>
                <a:gd name="connsiteX47" fmla="*/ 54769 w 623904"/>
                <a:gd name="connsiteY47" fmla="*/ 61913 h 304800"/>
                <a:gd name="connsiteX48" fmla="*/ 45244 w 623904"/>
                <a:gd name="connsiteY48" fmla="*/ 66675 h 304800"/>
                <a:gd name="connsiteX49" fmla="*/ 30957 w 623904"/>
                <a:gd name="connsiteY49" fmla="*/ 71438 h 304800"/>
                <a:gd name="connsiteX50" fmla="*/ 19050 w 623904"/>
                <a:gd name="connsiteY50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69070 w 623904"/>
                <a:gd name="connsiteY21" fmla="*/ 288316 h 304800"/>
                <a:gd name="connsiteX22" fmla="*/ 509588 w 623904"/>
                <a:gd name="connsiteY22" fmla="*/ 273844 h 304800"/>
                <a:gd name="connsiteX23" fmla="*/ 528638 w 623904"/>
                <a:gd name="connsiteY23" fmla="*/ 269082 h 304800"/>
                <a:gd name="connsiteX24" fmla="*/ 542925 w 623904"/>
                <a:gd name="connsiteY24" fmla="*/ 264319 h 304800"/>
                <a:gd name="connsiteX25" fmla="*/ 557213 w 623904"/>
                <a:gd name="connsiteY25" fmla="*/ 257175 h 304800"/>
                <a:gd name="connsiteX26" fmla="*/ 571500 w 623904"/>
                <a:gd name="connsiteY26" fmla="*/ 250032 h 304800"/>
                <a:gd name="connsiteX27" fmla="*/ 597694 w 623904"/>
                <a:gd name="connsiteY27" fmla="*/ 223838 h 304800"/>
                <a:gd name="connsiteX28" fmla="*/ 616111 w 623904"/>
                <a:gd name="connsiteY28" fmla="*/ 179626 h 304800"/>
                <a:gd name="connsiteX29" fmla="*/ 623888 w 623904"/>
                <a:gd name="connsiteY29" fmla="*/ 107157 h 304800"/>
                <a:gd name="connsiteX30" fmla="*/ 614363 w 623904"/>
                <a:gd name="connsiteY30" fmla="*/ 54769 h 304800"/>
                <a:gd name="connsiteX31" fmla="*/ 609600 w 623904"/>
                <a:gd name="connsiteY31" fmla="*/ 47625 h 304800"/>
                <a:gd name="connsiteX32" fmla="*/ 596427 w 623904"/>
                <a:gd name="connsiteY32" fmla="*/ 34687 h 304800"/>
                <a:gd name="connsiteX33" fmla="*/ 573882 w 623904"/>
                <a:gd name="connsiteY33" fmla="*/ 21432 h 304800"/>
                <a:gd name="connsiteX34" fmla="*/ 538163 w 623904"/>
                <a:gd name="connsiteY34" fmla="*/ 14288 h 304800"/>
                <a:gd name="connsiteX35" fmla="*/ 521494 w 623904"/>
                <a:gd name="connsiteY35" fmla="*/ 11907 h 304800"/>
                <a:gd name="connsiteX36" fmla="*/ 511969 w 623904"/>
                <a:gd name="connsiteY36" fmla="*/ 9525 h 304800"/>
                <a:gd name="connsiteX37" fmla="*/ 488157 w 623904"/>
                <a:gd name="connsiteY37" fmla="*/ 7144 h 304800"/>
                <a:gd name="connsiteX38" fmla="*/ 466725 w 623904"/>
                <a:gd name="connsiteY38" fmla="*/ 2382 h 304800"/>
                <a:gd name="connsiteX39" fmla="*/ 447675 w 623904"/>
                <a:gd name="connsiteY39" fmla="*/ 0 h 304800"/>
                <a:gd name="connsiteX40" fmla="*/ 240507 w 623904"/>
                <a:gd name="connsiteY40" fmla="*/ 2382 h 304800"/>
                <a:gd name="connsiteX41" fmla="*/ 209550 w 623904"/>
                <a:gd name="connsiteY41" fmla="*/ 4763 h 304800"/>
                <a:gd name="connsiteX42" fmla="*/ 148049 w 623904"/>
                <a:gd name="connsiteY42" fmla="*/ 23035 h 304800"/>
                <a:gd name="connsiteX43" fmla="*/ 88107 w 623904"/>
                <a:gd name="connsiteY43" fmla="*/ 45244 h 304800"/>
                <a:gd name="connsiteX44" fmla="*/ 80963 w 623904"/>
                <a:gd name="connsiteY44" fmla="*/ 50007 h 304800"/>
                <a:gd name="connsiteX45" fmla="*/ 61913 w 623904"/>
                <a:gd name="connsiteY45" fmla="*/ 59532 h 304800"/>
                <a:gd name="connsiteX46" fmla="*/ 54769 w 623904"/>
                <a:gd name="connsiteY46" fmla="*/ 61913 h 304800"/>
                <a:gd name="connsiteX47" fmla="*/ 45244 w 623904"/>
                <a:gd name="connsiteY47" fmla="*/ 66675 h 304800"/>
                <a:gd name="connsiteX48" fmla="*/ 30957 w 623904"/>
                <a:gd name="connsiteY48" fmla="*/ 71438 h 304800"/>
                <a:gd name="connsiteX49" fmla="*/ 19050 w 623904"/>
                <a:gd name="connsiteY49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69070 w 623904"/>
                <a:gd name="connsiteY21" fmla="*/ 288316 h 304800"/>
                <a:gd name="connsiteX22" fmla="*/ 528638 w 623904"/>
                <a:gd name="connsiteY22" fmla="*/ 269082 h 304800"/>
                <a:gd name="connsiteX23" fmla="*/ 542925 w 623904"/>
                <a:gd name="connsiteY23" fmla="*/ 264319 h 304800"/>
                <a:gd name="connsiteX24" fmla="*/ 557213 w 623904"/>
                <a:gd name="connsiteY24" fmla="*/ 257175 h 304800"/>
                <a:gd name="connsiteX25" fmla="*/ 571500 w 623904"/>
                <a:gd name="connsiteY25" fmla="*/ 250032 h 304800"/>
                <a:gd name="connsiteX26" fmla="*/ 597694 w 623904"/>
                <a:gd name="connsiteY26" fmla="*/ 223838 h 304800"/>
                <a:gd name="connsiteX27" fmla="*/ 616111 w 623904"/>
                <a:gd name="connsiteY27" fmla="*/ 179626 h 304800"/>
                <a:gd name="connsiteX28" fmla="*/ 623888 w 623904"/>
                <a:gd name="connsiteY28" fmla="*/ 107157 h 304800"/>
                <a:gd name="connsiteX29" fmla="*/ 614363 w 623904"/>
                <a:gd name="connsiteY29" fmla="*/ 54769 h 304800"/>
                <a:gd name="connsiteX30" fmla="*/ 609600 w 623904"/>
                <a:gd name="connsiteY30" fmla="*/ 47625 h 304800"/>
                <a:gd name="connsiteX31" fmla="*/ 596427 w 623904"/>
                <a:gd name="connsiteY31" fmla="*/ 34687 h 304800"/>
                <a:gd name="connsiteX32" fmla="*/ 573882 w 623904"/>
                <a:gd name="connsiteY32" fmla="*/ 21432 h 304800"/>
                <a:gd name="connsiteX33" fmla="*/ 538163 w 623904"/>
                <a:gd name="connsiteY33" fmla="*/ 14288 h 304800"/>
                <a:gd name="connsiteX34" fmla="*/ 521494 w 623904"/>
                <a:gd name="connsiteY34" fmla="*/ 11907 h 304800"/>
                <a:gd name="connsiteX35" fmla="*/ 511969 w 623904"/>
                <a:gd name="connsiteY35" fmla="*/ 9525 h 304800"/>
                <a:gd name="connsiteX36" fmla="*/ 488157 w 623904"/>
                <a:gd name="connsiteY36" fmla="*/ 7144 h 304800"/>
                <a:gd name="connsiteX37" fmla="*/ 466725 w 623904"/>
                <a:gd name="connsiteY37" fmla="*/ 2382 h 304800"/>
                <a:gd name="connsiteX38" fmla="*/ 447675 w 623904"/>
                <a:gd name="connsiteY38" fmla="*/ 0 h 304800"/>
                <a:gd name="connsiteX39" fmla="*/ 240507 w 623904"/>
                <a:gd name="connsiteY39" fmla="*/ 2382 h 304800"/>
                <a:gd name="connsiteX40" fmla="*/ 209550 w 623904"/>
                <a:gd name="connsiteY40" fmla="*/ 4763 h 304800"/>
                <a:gd name="connsiteX41" fmla="*/ 148049 w 623904"/>
                <a:gd name="connsiteY41" fmla="*/ 23035 h 304800"/>
                <a:gd name="connsiteX42" fmla="*/ 88107 w 623904"/>
                <a:gd name="connsiteY42" fmla="*/ 45244 h 304800"/>
                <a:gd name="connsiteX43" fmla="*/ 80963 w 623904"/>
                <a:gd name="connsiteY43" fmla="*/ 50007 h 304800"/>
                <a:gd name="connsiteX44" fmla="*/ 61913 w 623904"/>
                <a:gd name="connsiteY44" fmla="*/ 59532 h 304800"/>
                <a:gd name="connsiteX45" fmla="*/ 54769 w 623904"/>
                <a:gd name="connsiteY45" fmla="*/ 61913 h 304800"/>
                <a:gd name="connsiteX46" fmla="*/ 45244 w 623904"/>
                <a:gd name="connsiteY46" fmla="*/ 66675 h 304800"/>
                <a:gd name="connsiteX47" fmla="*/ 30957 w 623904"/>
                <a:gd name="connsiteY47" fmla="*/ 71438 h 304800"/>
                <a:gd name="connsiteX48" fmla="*/ 19050 w 623904"/>
                <a:gd name="connsiteY48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69070 w 623904"/>
                <a:gd name="connsiteY21" fmla="*/ 288316 h 304800"/>
                <a:gd name="connsiteX22" fmla="*/ 528638 w 623904"/>
                <a:gd name="connsiteY22" fmla="*/ 269082 h 304800"/>
                <a:gd name="connsiteX23" fmla="*/ 542925 w 623904"/>
                <a:gd name="connsiteY23" fmla="*/ 264319 h 304800"/>
                <a:gd name="connsiteX24" fmla="*/ 557213 w 623904"/>
                <a:gd name="connsiteY24" fmla="*/ 257175 h 304800"/>
                <a:gd name="connsiteX25" fmla="*/ 571500 w 623904"/>
                <a:gd name="connsiteY25" fmla="*/ 250032 h 304800"/>
                <a:gd name="connsiteX26" fmla="*/ 597694 w 623904"/>
                <a:gd name="connsiteY26" fmla="*/ 223838 h 304800"/>
                <a:gd name="connsiteX27" fmla="*/ 616111 w 623904"/>
                <a:gd name="connsiteY27" fmla="*/ 179626 h 304800"/>
                <a:gd name="connsiteX28" fmla="*/ 623888 w 623904"/>
                <a:gd name="connsiteY28" fmla="*/ 107157 h 304800"/>
                <a:gd name="connsiteX29" fmla="*/ 614363 w 623904"/>
                <a:gd name="connsiteY29" fmla="*/ 54769 h 304800"/>
                <a:gd name="connsiteX30" fmla="*/ 609600 w 623904"/>
                <a:gd name="connsiteY30" fmla="*/ 47625 h 304800"/>
                <a:gd name="connsiteX31" fmla="*/ 596427 w 623904"/>
                <a:gd name="connsiteY31" fmla="*/ 34687 h 304800"/>
                <a:gd name="connsiteX32" fmla="*/ 573882 w 623904"/>
                <a:gd name="connsiteY32" fmla="*/ 21432 h 304800"/>
                <a:gd name="connsiteX33" fmla="*/ 538163 w 623904"/>
                <a:gd name="connsiteY33" fmla="*/ 14288 h 304800"/>
                <a:gd name="connsiteX34" fmla="*/ 521494 w 623904"/>
                <a:gd name="connsiteY34" fmla="*/ 11907 h 304800"/>
                <a:gd name="connsiteX35" fmla="*/ 511969 w 623904"/>
                <a:gd name="connsiteY35" fmla="*/ 9525 h 304800"/>
                <a:gd name="connsiteX36" fmla="*/ 488157 w 623904"/>
                <a:gd name="connsiteY36" fmla="*/ 7144 h 304800"/>
                <a:gd name="connsiteX37" fmla="*/ 466725 w 623904"/>
                <a:gd name="connsiteY37" fmla="*/ 2382 h 304800"/>
                <a:gd name="connsiteX38" fmla="*/ 447675 w 623904"/>
                <a:gd name="connsiteY38" fmla="*/ 0 h 304800"/>
                <a:gd name="connsiteX39" fmla="*/ 240507 w 623904"/>
                <a:gd name="connsiteY39" fmla="*/ 2382 h 304800"/>
                <a:gd name="connsiteX40" fmla="*/ 209550 w 623904"/>
                <a:gd name="connsiteY40" fmla="*/ 4763 h 304800"/>
                <a:gd name="connsiteX41" fmla="*/ 148049 w 623904"/>
                <a:gd name="connsiteY41" fmla="*/ 23035 h 304800"/>
                <a:gd name="connsiteX42" fmla="*/ 88107 w 623904"/>
                <a:gd name="connsiteY42" fmla="*/ 45244 h 304800"/>
                <a:gd name="connsiteX43" fmla="*/ 80963 w 623904"/>
                <a:gd name="connsiteY43" fmla="*/ 50007 h 304800"/>
                <a:gd name="connsiteX44" fmla="*/ 61913 w 623904"/>
                <a:gd name="connsiteY44" fmla="*/ 59532 h 304800"/>
                <a:gd name="connsiteX45" fmla="*/ 54769 w 623904"/>
                <a:gd name="connsiteY45" fmla="*/ 61913 h 304800"/>
                <a:gd name="connsiteX46" fmla="*/ 45244 w 623904"/>
                <a:gd name="connsiteY46" fmla="*/ 66675 h 304800"/>
                <a:gd name="connsiteX47" fmla="*/ 30957 w 623904"/>
                <a:gd name="connsiteY47" fmla="*/ 71438 h 304800"/>
                <a:gd name="connsiteX48" fmla="*/ 19050 w 623904"/>
                <a:gd name="connsiteY48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69070 w 623904"/>
                <a:gd name="connsiteY21" fmla="*/ 288316 h 304800"/>
                <a:gd name="connsiteX22" fmla="*/ 528638 w 623904"/>
                <a:gd name="connsiteY22" fmla="*/ 269082 h 304800"/>
                <a:gd name="connsiteX23" fmla="*/ 542925 w 623904"/>
                <a:gd name="connsiteY23" fmla="*/ 264319 h 304800"/>
                <a:gd name="connsiteX24" fmla="*/ 557213 w 623904"/>
                <a:gd name="connsiteY24" fmla="*/ 257175 h 304800"/>
                <a:gd name="connsiteX25" fmla="*/ 571500 w 623904"/>
                <a:gd name="connsiteY25" fmla="*/ 250032 h 304800"/>
                <a:gd name="connsiteX26" fmla="*/ 597694 w 623904"/>
                <a:gd name="connsiteY26" fmla="*/ 223838 h 304800"/>
                <a:gd name="connsiteX27" fmla="*/ 616111 w 623904"/>
                <a:gd name="connsiteY27" fmla="*/ 179626 h 304800"/>
                <a:gd name="connsiteX28" fmla="*/ 623888 w 623904"/>
                <a:gd name="connsiteY28" fmla="*/ 107157 h 304800"/>
                <a:gd name="connsiteX29" fmla="*/ 614363 w 623904"/>
                <a:gd name="connsiteY29" fmla="*/ 54769 h 304800"/>
                <a:gd name="connsiteX30" fmla="*/ 609600 w 623904"/>
                <a:gd name="connsiteY30" fmla="*/ 47625 h 304800"/>
                <a:gd name="connsiteX31" fmla="*/ 596427 w 623904"/>
                <a:gd name="connsiteY31" fmla="*/ 34687 h 304800"/>
                <a:gd name="connsiteX32" fmla="*/ 573882 w 623904"/>
                <a:gd name="connsiteY32" fmla="*/ 21432 h 304800"/>
                <a:gd name="connsiteX33" fmla="*/ 538163 w 623904"/>
                <a:gd name="connsiteY33" fmla="*/ 14288 h 304800"/>
                <a:gd name="connsiteX34" fmla="*/ 521494 w 623904"/>
                <a:gd name="connsiteY34" fmla="*/ 11907 h 304800"/>
                <a:gd name="connsiteX35" fmla="*/ 511969 w 623904"/>
                <a:gd name="connsiteY35" fmla="*/ 9525 h 304800"/>
                <a:gd name="connsiteX36" fmla="*/ 488157 w 623904"/>
                <a:gd name="connsiteY36" fmla="*/ 7144 h 304800"/>
                <a:gd name="connsiteX37" fmla="*/ 466725 w 623904"/>
                <a:gd name="connsiteY37" fmla="*/ 2382 h 304800"/>
                <a:gd name="connsiteX38" fmla="*/ 447675 w 623904"/>
                <a:gd name="connsiteY38" fmla="*/ 0 h 304800"/>
                <a:gd name="connsiteX39" fmla="*/ 240507 w 623904"/>
                <a:gd name="connsiteY39" fmla="*/ 2382 h 304800"/>
                <a:gd name="connsiteX40" fmla="*/ 209550 w 623904"/>
                <a:gd name="connsiteY40" fmla="*/ 4763 h 304800"/>
                <a:gd name="connsiteX41" fmla="*/ 148049 w 623904"/>
                <a:gd name="connsiteY41" fmla="*/ 23035 h 304800"/>
                <a:gd name="connsiteX42" fmla="*/ 88107 w 623904"/>
                <a:gd name="connsiteY42" fmla="*/ 45244 h 304800"/>
                <a:gd name="connsiteX43" fmla="*/ 80963 w 623904"/>
                <a:gd name="connsiteY43" fmla="*/ 50007 h 304800"/>
                <a:gd name="connsiteX44" fmla="*/ 61913 w 623904"/>
                <a:gd name="connsiteY44" fmla="*/ 59532 h 304800"/>
                <a:gd name="connsiteX45" fmla="*/ 54769 w 623904"/>
                <a:gd name="connsiteY45" fmla="*/ 61913 h 304800"/>
                <a:gd name="connsiteX46" fmla="*/ 45244 w 623904"/>
                <a:gd name="connsiteY46" fmla="*/ 66675 h 304800"/>
                <a:gd name="connsiteX47" fmla="*/ 30957 w 623904"/>
                <a:gd name="connsiteY47" fmla="*/ 71438 h 304800"/>
                <a:gd name="connsiteX48" fmla="*/ 19050 w 623904"/>
                <a:gd name="connsiteY48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78594 w 623904"/>
                <a:gd name="connsiteY16" fmla="*/ 292894 h 304800"/>
                <a:gd name="connsiteX17" fmla="*/ 202407 w 623904"/>
                <a:gd name="connsiteY17" fmla="*/ 300038 h 304800"/>
                <a:gd name="connsiteX18" fmla="*/ 283369 w 623904"/>
                <a:gd name="connsiteY18" fmla="*/ 304800 h 304800"/>
                <a:gd name="connsiteX19" fmla="*/ 402432 w 623904"/>
                <a:gd name="connsiteY19" fmla="*/ 302419 h 304800"/>
                <a:gd name="connsiteX20" fmla="*/ 469070 w 623904"/>
                <a:gd name="connsiteY20" fmla="*/ 288316 h 304800"/>
                <a:gd name="connsiteX21" fmla="*/ 528638 w 623904"/>
                <a:gd name="connsiteY21" fmla="*/ 269082 h 304800"/>
                <a:gd name="connsiteX22" fmla="*/ 542925 w 623904"/>
                <a:gd name="connsiteY22" fmla="*/ 264319 h 304800"/>
                <a:gd name="connsiteX23" fmla="*/ 557213 w 623904"/>
                <a:gd name="connsiteY23" fmla="*/ 257175 h 304800"/>
                <a:gd name="connsiteX24" fmla="*/ 571500 w 623904"/>
                <a:gd name="connsiteY24" fmla="*/ 250032 h 304800"/>
                <a:gd name="connsiteX25" fmla="*/ 597694 w 623904"/>
                <a:gd name="connsiteY25" fmla="*/ 223838 h 304800"/>
                <a:gd name="connsiteX26" fmla="*/ 616111 w 623904"/>
                <a:gd name="connsiteY26" fmla="*/ 179626 h 304800"/>
                <a:gd name="connsiteX27" fmla="*/ 623888 w 623904"/>
                <a:gd name="connsiteY27" fmla="*/ 107157 h 304800"/>
                <a:gd name="connsiteX28" fmla="*/ 614363 w 623904"/>
                <a:gd name="connsiteY28" fmla="*/ 54769 h 304800"/>
                <a:gd name="connsiteX29" fmla="*/ 609600 w 623904"/>
                <a:gd name="connsiteY29" fmla="*/ 47625 h 304800"/>
                <a:gd name="connsiteX30" fmla="*/ 596427 w 623904"/>
                <a:gd name="connsiteY30" fmla="*/ 34687 h 304800"/>
                <a:gd name="connsiteX31" fmla="*/ 573882 w 623904"/>
                <a:gd name="connsiteY31" fmla="*/ 21432 h 304800"/>
                <a:gd name="connsiteX32" fmla="*/ 538163 w 623904"/>
                <a:gd name="connsiteY32" fmla="*/ 14288 h 304800"/>
                <a:gd name="connsiteX33" fmla="*/ 521494 w 623904"/>
                <a:gd name="connsiteY33" fmla="*/ 11907 h 304800"/>
                <a:gd name="connsiteX34" fmla="*/ 511969 w 623904"/>
                <a:gd name="connsiteY34" fmla="*/ 9525 h 304800"/>
                <a:gd name="connsiteX35" fmla="*/ 488157 w 623904"/>
                <a:gd name="connsiteY35" fmla="*/ 7144 h 304800"/>
                <a:gd name="connsiteX36" fmla="*/ 466725 w 623904"/>
                <a:gd name="connsiteY36" fmla="*/ 2382 h 304800"/>
                <a:gd name="connsiteX37" fmla="*/ 447675 w 623904"/>
                <a:gd name="connsiteY37" fmla="*/ 0 h 304800"/>
                <a:gd name="connsiteX38" fmla="*/ 240507 w 623904"/>
                <a:gd name="connsiteY38" fmla="*/ 2382 h 304800"/>
                <a:gd name="connsiteX39" fmla="*/ 209550 w 623904"/>
                <a:gd name="connsiteY39" fmla="*/ 4763 h 304800"/>
                <a:gd name="connsiteX40" fmla="*/ 148049 w 623904"/>
                <a:gd name="connsiteY40" fmla="*/ 23035 h 304800"/>
                <a:gd name="connsiteX41" fmla="*/ 88107 w 623904"/>
                <a:gd name="connsiteY41" fmla="*/ 45244 h 304800"/>
                <a:gd name="connsiteX42" fmla="*/ 80963 w 623904"/>
                <a:gd name="connsiteY42" fmla="*/ 50007 h 304800"/>
                <a:gd name="connsiteX43" fmla="*/ 61913 w 623904"/>
                <a:gd name="connsiteY43" fmla="*/ 59532 h 304800"/>
                <a:gd name="connsiteX44" fmla="*/ 54769 w 623904"/>
                <a:gd name="connsiteY44" fmla="*/ 61913 h 304800"/>
                <a:gd name="connsiteX45" fmla="*/ 45244 w 623904"/>
                <a:gd name="connsiteY45" fmla="*/ 66675 h 304800"/>
                <a:gd name="connsiteX46" fmla="*/ 30957 w 623904"/>
                <a:gd name="connsiteY46" fmla="*/ 71438 h 304800"/>
                <a:gd name="connsiteX47" fmla="*/ 19050 w 623904"/>
                <a:gd name="connsiteY47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78594 w 623904"/>
                <a:gd name="connsiteY15" fmla="*/ 292894 h 304800"/>
                <a:gd name="connsiteX16" fmla="*/ 202407 w 623904"/>
                <a:gd name="connsiteY16" fmla="*/ 300038 h 304800"/>
                <a:gd name="connsiteX17" fmla="*/ 283369 w 623904"/>
                <a:gd name="connsiteY17" fmla="*/ 304800 h 304800"/>
                <a:gd name="connsiteX18" fmla="*/ 402432 w 623904"/>
                <a:gd name="connsiteY18" fmla="*/ 302419 h 304800"/>
                <a:gd name="connsiteX19" fmla="*/ 469070 w 623904"/>
                <a:gd name="connsiteY19" fmla="*/ 288316 h 304800"/>
                <a:gd name="connsiteX20" fmla="*/ 528638 w 623904"/>
                <a:gd name="connsiteY20" fmla="*/ 269082 h 304800"/>
                <a:gd name="connsiteX21" fmla="*/ 542925 w 623904"/>
                <a:gd name="connsiteY21" fmla="*/ 264319 h 304800"/>
                <a:gd name="connsiteX22" fmla="*/ 557213 w 623904"/>
                <a:gd name="connsiteY22" fmla="*/ 257175 h 304800"/>
                <a:gd name="connsiteX23" fmla="*/ 571500 w 623904"/>
                <a:gd name="connsiteY23" fmla="*/ 250032 h 304800"/>
                <a:gd name="connsiteX24" fmla="*/ 597694 w 623904"/>
                <a:gd name="connsiteY24" fmla="*/ 223838 h 304800"/>
                <a:gd name="connsiteX25" fmla="*/ 616111 w 623904"/>
                <a:gd name="connsiteY25" fmla="*/ 179626 h 304800"/>
                <a:gd name="connsiteX26" fmla="*/ 623888 w 623904"/>
                <a:gd name="connsiteY26" fmla="*/ 107157 h 304800"/>
                <a:gd name="connsiteX27" fmla="*/ 614363 w 623904"/>
                <a:gd name="connsiteY27" fmla="*/ 54769 h 304800"/>
                <a:gd name="connsiteX28" fmla="*/ 609600 w 623904"/>
                <a:gd name="connsiteY28" fmla="*/ 47625 h 304800"/>
                <a:gd name="connsiteX29" fmla="*/ 596427 w 623904"/>
                <a:gd name="connsiteY29" fmla="*/ 34687 h 304800"/>
                <a:gd name="connsiteX30" fmla="*/ 573882 w 623904"/>
                <a:gd name="connsiteY30" fmla="*/ 21432 h 304800"/>
                <a:gd name="connsiteX31" fmla="*/ 538163 w 623904"/>
                <a:gd name="connsiteY31" fmla="*/ 14288 h 304800"/>
                <a:gd name="connsiteX32" fmla="*/ 521494 w 623904"/>
                <a:gd name="connsiteY32" fmla="*/ 11907 h 304800"/>
                <a:gd name="connsiteX33" fmla="*/ 511969 w 623904"/>
                <a:gd name="connsiteY33" fmla="*/ 9525 h 304800"/>
                <a:gd name="connsiteX34" fmla="*/ 488157 w 623904"/>
                <a:gd name="connsiteY34" fmla="*/ 7144 h 304800"/>
                <a:gd name="connsiteX35" fmla="*/ 466725 w 623904"/>
                <a:gd name="connsiteY35" fmla="*/ 2382 h 304800"/>
                <a:gd name="connsiteX36" fmla="*/ 447675 w 623904"/>
                <a:gd name="connsiteY36" fmla="*/ 0 h 304800"/>
                <a:gd name="connsiteX37" fmla="*/ 240507 w 623904"/>
                <a:gd name="connsiteY37" fmla="*/ 2382 h 304800"/>
                <a:gd name="connsiteX38" fmla="*/ 209550 w 623904"/>
                <a:gd name="connsiteY38" fmla="*/ 4763 h 304800"/>
                <a:gd name="connsiteX39" fmla="*/ 148049 w 623904"/>
                <a:gd name="connsiteY39" fmla="*/ 23035 h 304800"/>
                <a:gd name="connsiteX40" fmla="*/ 88107 w 623904"/>
                <a:gd name="connsiteY40" fmla="*/ 45244 h 304800"/>
                <a:gd name="connsiteX41" fmla="*/ 80963 w 623904"/>
                <a:gd name="connsiteY41" fmla="*/ 50007 h 304800"/>
                <a:gd name="connsiteX42" fmla="*/ 61913 w 623904"/>
                <a:gd name="connsiteY42" fmla="*/ 59532 h 304800"/>
                <a:gd name="connsiteX43" fmla="*/ 54769 w 623904"/>
                <a:gd name="connsiteY43" fmla="*/ 61913 h 304800"/>
                <a:gd name="connsiteX44" fmla="*/ 45244 w 623904"/>
                <a:gd name="connsiteY44" fmla="*/ 66675 h 304800"/>
                <a:gd name="connsiteX45" fmla="*/ 30957 w 623904"/>
                <a:gd name="connsiteY45" fmla="*/ 71438 h 304800"/>
                <a:gd name="connsiteX46" fmla="*/ 19050 w 623904"/>
                <a:gd name="connsiteY46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77562 w 623904"/>
                <a:gd name="connsiteY15" fmla="*/ 295990 h 304800"/>
                <a:gd name="connsiteX16" fmla="*/ 202407 w 623904"/>
                <a:gd name="connsiteY16" fmla="*/ 300038 h 304800"/>
                <a:gd name="connsiteX17" fmla="*/ 283369 w 623904"/>
                <a:gd name="connsiteY17" fmla="*/ 304800 h 304800"/>
                <a:gd name="connsiteX18" fmla="*/ 402432 w 623904"/>
                <a:gd name="connsiteY18" fmla="*/ 302419 h 304800"/>
                <a:gd name="connsiteX19" fmla="*/ 469070 w 623904"/>
                <a:gd name="connsiteY19" fmla="*/ 288316 h 304800"/>
                <a:gd name="connsiteX20" fmla="*/ 528638 w 623904"/>
                <a:gd name="connsiteY20" fmla="*/ 269082 h 304800"/>
                <a:gd name="connsiteX21" fmla="*/ 542925 w 623904"/>
                <a:gd name="connsiteY21" fmla="*/ 264319 h 304800"/>
                <a:gd name="connsiteX22" fmla="*/ 557213 w 623904"/>
                <a:gd name="connsiteY22" fmla="*/ 257175 h 304800"/>
                <a:gd name="connsiteX23" fmla="*/ 571500 w 623904"/>
                <a:gd name="connsiteY23" fmla="*/ 250032 h 304800"/>
                <a:gd name="connsiteX24" fmla="*/ 597694 w 623904"/>
                <a:gd name="connsiteY24" fmla="*/ 223838 h 304800"/>
                <a:gd name="connsiteX25" fmla="*/ 616111 w 623904"/>
                <a:gd name="connsiteY25" fmla="*/ 179626 h 304800"/>
                <a:gd name="connsiteX26" fmla="*/ 623888 w 623904"/>
                <a:gd name="connsiteY26" fmla="*/ 107157 h 304800"/>
                <a:gd name="connsiteX27" fmla="*/ 614363 w 623904"/>
                <a:gd name="connsiteY27" fmla="*/ 54769 h 304800"/>
                <a:gd name="connsiteX28" fmla="*/ 609600 w 623904"/>
                <a:gd name="connsiteY28" fmla="*/ 47625 h 304800"/>
                <a:gd name="connsiteX29" fmla="*/ 596427 w 623904"/>
                <a:gd name="connsiteY29" fmla="*/ 34687 h 304800"/>
                <a:gd name="connsiteX30" fmla="*/ 573882 w 623904"/>
                <a:gd name="connsiteY30" fmla="*/ 21432 h 304800"/>
                <a:gd name="connsiteX31" fmla="*/ 538163 w 623904"/>
                <a:gd name="connsiteY31" fmla="*/ 14288 h 304800"/>
                <a:gd name="connsiteX32" fmla="*/ 521494 w 623904"/>
                <a:gd name="connsiteY32" fmla="*/ 11907 h 304800"/>
                <a:gd name="connsiteX33" fmla="*/ 511969 w 623904"/>
                <a:gd name="connsiteY33" fmla="*/ 9525 h 304800"/>
                <a:gd name="connsiteX34" fmla="*/ 488157 w 623904"/>
                <a:gd name="connsiteY34" fmla="*/ 7144 h 304800"/>
                <a:gd name="connsiteX35" fmla="*/ 466725 w 623904"/>
                <a:gd name="connsiteY35" fmla="*/ 2382 h 304800"/>
                <a:gd name="connsiteX36" fmla="*/ 447675 w 623904"/>
                <a:gd name="connsiteY36" fmla="*/ 0 h 304800"/>
                <a:gd name="connsiteX37" fmla="*/ 240507 w 623904"/>
                <a:gd name="connsiteY37" fmla="*/ 2382 h 304800"/>
                <a:gd name="connsiteX38" fmla="*/ 209550 w 623904"/>
                <a:gd name="connsiteY38" fmla="*/ 4763 h 304800"/>
                <a:gd name="connsiteX39" fmla="*/ 148049 w 623904"/>
                <a:gd name="connsiteY39" fmla="*/ 23035 h 304800"/>
                <a:gd name="connsiteX40" fmla="*/ 88107 w 623904"/>
                <a:gd name="connsiteY40" fmla="*/ 45244 h 304800"/>
                <a:gd name="connsiteX41" fmla="*/ 80963 w 623904"/>
                <a:gd name="connsiteY41" fmla="*/ 50007 h 304800"/>
                <a:gd name="connsiteX42" fmla="*/ 61913 w 623904"/>
                <a:gd name="connsiteY42" fmla="*/ 59532 h 304800"/>
                <a:gd name="connsiteX43" fmla="*/ 54769 w 623904"/>
                <a:gd name="connsiteY43" fmla="*/ 61913 h 304800"/>
                <a:gd name="connsiteX44" fmla="*/ 45244 w 623904"/>
                <a:gd name="connsiteY44" fmla="*/ 66675 h 304800"/>
                <a:gd name="connsiteX45" fmla="*/ 30957 w 623904"/>
                <a:gd name="connsiteY45" fmla="*/ 71438 h 304800"/>
                <a:gd name="connsiteX46" fmla="*/ 19050 w 623904"/>
                <a:gd name="connsiteY46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42863 w 623904"/>
                <a:gd name="connsiteY9" fmla="*/ 238125 h 304800"/>
                <a:gd name="connsiteX10" fmla="*/ 57150 w 623904"/>
                <a:gd name="connsiteY10" fmla="*/ 247650 h 304800"/>
                <a:gd name="connsiteX11" fmla="*/ 64294 w 623904"/>
                <a:gd name="connsiteY11" fmla="*/ 250032 h 304800"/>
                <a:gd name="connsiteX12" fmla="*/ 102394 w 623904"/>
                <a:gd name="connsiteY12" fmla="*/ 273844 h 304800"/>
                <a:gd name="connsiteX13" fmla="*/ 119063 w 623904"/>
                <a:gd name="connsiteY13" fmla="*/ 278607 h 304800"/>
                <a:gd name="connsiteX14" fmla="*/ 177562 w 623904"/>
                <a:gd name="connsiteY14" fmla="*/ 295990 h 304800"/>
                <a:gd name="connsiteX15" fmla="*/ 202407 w 623904"/>
                <a:gd name="connsiteY15" fmla="*/ 300038 h 304800"/>
                <a:gd name="connsiteX16" fmla="*/ 283369 w 623904"/>
                <a:gd name="connsiteY16" fmla="*/ 304800 h 304800"/>
                <a:gd name="connsiteX17" fmla="*/ 402432 w 623904"/>
                <a:gd name="connsiteY17" fmla="*/ 302419 h 304800"/>
                <a:gd name="connsiteX18" fmla="*/ 469070 w 623904"/>
                <a:gd name="connsiteY18" fmla="*/ 288316 h 304800"/>
                <a:gd name="connsiteX19" fmla="*/ 528638 w 623904"/>
                <a:gd name="connsiteY19" fmla="*/ 269082 h 304800"/>
                <a:gd name="connsiteX20" fmla="*/ 542925 w 623904"/>
                <a:gd name="connsiteY20" fmla="*/ 264319 h 304800"/>
                <a:gd name="connsiteX21" fmla="*/ 557213 w 623904"/>
                <a:gd name="connsiteY21" fmla="*/ 257175 h 304800"/>
                <a:gd name="connsiteX22" fmla="*/ 571500 w 623904"/>
                <a:gd name="connsiteY22" fmla="*/ 250032 h 304800"/>
                <a:gd name="connsiteX23" fmla="*/ 597694 w 623904"/>
                <a:gd name="connsiteY23" fmla="*/ 223838 h 304800"/>
                <a:gd name="connsiteX24" fmla="*/ 616111 w 623904"/>
                <a:gd name="connsiteY24" fmla="*/ 179626 h 304800"/>
                <a:gd name="connsiteX25" fmla="*/ 623888 w 623904"/>
                <a:gd name="connsiteY25" fmla="*/ 107157 h 304800"/>
                <a:gd name="connsiteX26" fmla="*/ 614363 w 623904"/>
                <a:gd name="connsiteY26" fmla="*/ 54769 h 304800"/>
                <a:gd name="connsiteX27" fmla="*/ 609600 w 623904"/>
                <a:gd name="connsiteY27" fmla="*/ 47625 h 304800"/>
                <a:gd name="connsiteX28" fmla="*/ 596427 w 623904"/>
                <a:gd name="connsiteY28" fmla="*/ 34687 h 304800"/>
                <a:gd name="connsiteX29" fmla="*/ 573882 w 623904"/>
                <a:gd name="connsiteY29" fmla="*/ 21432 h 304800"/>
                <a:gd name="connsiteX30" fmla="*/ 538163 w 623904"/>
                <a:gd name="connsiteY30" fmla="*/ 14288 h 304800"/>
                <a:gd name="connsiteX31" fmla="*/ 521494 w 623904"/>
                <a:gd name="connsiteY31" fmla="*/ 11907 h 304800"/>
                <a:gd name="connsiteX32" fmla="*/ 511969 w 623904"/>
                <a:gd name="connsiteY32" fmla="*/ 9525 h 304800"/>
                <a:gd name="connsiteX33" fmla="*/ 488157 w 623904"/>
                <a:gd name="connsiteY33" fmla="*/ 7144 h 304800"/>
                <a:gd name="connsiteX34" fmla="*/ 466725 w 623904"/>
                <a:gd name="connsiteY34" fmla="*/ 2382 h 304800"/>
                <a:gd name="connsiteX35" fmla="*/ 447675 w 623904"/>
                <a:gd name="connsiteY35" fmla="*/ 0 h 304800"/>
                <a:gd name="connsiteX36" fmla="*/ 240507 w 623904"/>
                <a:gd name="connsiteY36" fmla="*/ 2382 h 304800"/>
                <a:gd name="connsiteX37" fmla="*/ 209550 w 623904"/>
                <a:gd name="connsiteY37" fmla="*/ 4763 h 304800"/>
                <a:gd name="connsiteX38" fmla="*/ 148049 w 623904"/>
                <a:gd name="connsiteY38" fmla="*/ 23035 h 304800"/>
                <a:gd name="connsiteX39" fmla="*/ 88107 w 623904"/>
                <a:gd name="connsiteY39" fmla="*/ 45244 h 304800"/>
                <a:gd name="connsiteX40" fmla="*/ 80963 w 623904"/>
                <a:gd name="connsiteY40" fmla="*/ 50007 h 304800"/>
                <a:gd name="connsiteX41" fmla="*/ 61913 w 623904"/>
                <a:gd name="connsiteY41" fmla="*/ 59532 h 304800"/>
                <a:gd name="connsiteX42" fmla="*/ 54769 w 623904"/>
                <a:gd name="connsiteY42" fmla="*/ 61913 h 304800"/>
                <a:gd name="connsiteX43" fmla="*/ 45244 w 623904"/>
                <a:gd name="connsiteY43" fmla="*/ 66675 h 304800"/>
                <a:gd name="connsiteX44" fmla="*/ 30957 w 623904"/>
                <a:gd name="connsiteY44" fmla="*/ 71438 h 304800"/>
                <a:gd name="connsiteX45" fmla="*/ 19050 w 623904"/>
                <a:gd name="connsiteY45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23035 h 304800"/>
                <a:gd name="connsiteX38" fmla="*/ 88107 w 623904"/>
                <a:gd name="connsiteY38" fmla="*/ 45244 h 304800"/>
                <a:gd name="connsiteX39" fmla="*/ 80963 w 623904"/>
                <a:gd name="connsiteY39" fmla="*/ 50007 h 304800"/>
                <a:gd name="connsiteX40" fmla="*/ 61913 w 623904"/>
                <a:gd name="connsiteY40" fmla="*/ 59532 h 304800"/>
                <a:gd name="connsiteX41" fmla="*/ 54769 w 623904"/>
                <a:gd name="connsiteY41" fmla="*/ 61913 h 304800"/>
                <a:gd name="connsiteX42" fmla="*/ 45244 w 623904"/>
                <a:gd name="connsiteY42" fmla="*/ 66675 h 304800"/>
                <a:gd name="connsiteX43" fmla="*/ 30957 w 623904"/>
                <a:gd name="connsiteY43" fmla="*/ 71438 h 304800"/>
                <a:gd name="connsiteX44" fmla="*/ 19050 w 623904"/>
                <a:gd name="connsiteY44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23035 h 304800"/>
                <a:gd name="connsiteX38" fmla="*/ 88107 w 623904"/>
                <a:gd name="connsiteY38" fmla="*/ 45244 h 304800"/>
                <a:gd name="connsiteX39" fmla="*/ 80963 w 623904"/>
                <a:gd name="connsiteY39" fmla="*/ 50007 h 304800"/>
                <a:gd name="connsiteX40" fmla="*/ 54769 w 623904"/>
                <a:gd name="connsiteY40" fmla="*/ 61913 h 304800"/>
                <a:gd name="connsiteX41" fmla="*/ 45244 w 623904"/>
                <a:gd name="connsiteY41" fmla="*/ 66675 h 304800"/>
                <a:gd name="connsiteX42" fmla="*/ 30957 w 623904"/>
                <a:gd name="connsiteY42" fmla="*/ 71438 h 304800"/>
                <a:gd name="connsiteX43" fmla="*/ 19050 w 623904"/>
                <a:gd name="connsiteY43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23035 h 304800"/>
                <a:gd name="connsiteX38" fmla="*/ 88107 w 623904"/>
                <a:gd name="connsiteY38" fmla="*/ 45244 h 304800"/>
                <a:gd name="connsiteX39" fmla="*/ 80963 w 623904"/>
                <a:gd name="connsiteY39" fmla="*/ 50007 h 304800"/>
                <a:gd name="connsiteX40" fmla="*/ 45244 w 623904"/>
                <a:gd name="connsiteY40" fmla="*/ 66675 h 304800"/>
                <a:gd name="connsiteX41" fmla="*/ 30957 w 623904"/>
                <a:gd name="connsiteY41" fmla="*/ 71438 h 304800"/>
                <a:gd name="connsiteX42" fmla="*/ 19050 w 623904"/>
                <a:gd name="connsiteY42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23035 h 304800"/>
                <a:gd name="connsiteX38" fmla="*/ 88107 w 623904"/>
                <a:gd name="connsiteY38" fmla="*/ 45244 h 304800"/>
                <a:gd name="connsiteX39" fmla="*/ 80963 w 623904"/>
                <a:gd name="connsiteY39" fmla="*/ 50007 h 304800"/>
                <a:gd name="connsiteX40" fmla="*/ 52470 w 623904"/>
                <a:gd name="connsiteY40" fmla="*/ 61514 h 304800"/>
                <a:gd name="connsiteX41" fmla="*/ 30957 w 623904"/>
                <a:gd name="connsiteY41" fmla="*/ 71438 h 304800"/>
                <a:gd name="connsiteX42" fmla="*/ 19050 w 623904"/>
                <a:gd name="connsiteY42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23035 h 304800"/>
                <a:gd name="connsiteX38" fmla="*/ 88107 w 623904"/>
                <a:gd name="connsiteY38" fmla="*/ 45244 h 304800"/>
                <a:gd name="connsiteX39" fmla="*/ 80963 w 623904"/>
                <a:gd name="connsiteY39" fmla="*/ 50007 h 304800"/>
                <a:gd name="connsiteX40" fmla="*/ 52470 w 623904"/>
                <a:gd name="connsiteY40" fmla="*/ 61514 h 304800"/>
                <a:gd name="connsiteX41" fmla="*/ 30957 w 623904"/>
                <a:gd name="connsiteY41" fmla="*/ 71438 h 304800"/>
                <a:gd name="connsiteX42" fmla="*/ 19050 w 623904"/>
                <a:gd name="connsiteY42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23035 h 304800"/>
                <a:gd name="connsiteX38" fmla="*/ 88107 w 623904"/>
                <a:gd name="connsiteY38" fmla="*/ 45244 h 304800"/>
                <a:gd name="connsiteX39" fmla="*/ 52470 w 623904"/>
                <a:gd name="connsiteY39" fmla="*/ 61514 h 304800"/>
                <a:gd name="connsiteX40" fmla="*/ 30957 w 623904"/>
                <a:gd name="connsiteY40" fmla="*/ 71438 h 304800"/>
                <a:gd name="connsiteX41" fmla="*/ 19050 w 623904"/>
                <a:gd name="connsiteY41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23035 h 304800"/>
                <a:gd name="connsiteX38" fmla="*/ 118114 w 623904"/>
                <a:gd name="connsiteY38" fmla="*/ 28196 h 304800"/>
                <a:gd name="connsiteX39" fmla="*/ 88107 w 623904"/>
                <a:gd name="connsiteY39" fmla="*/ 45244 h 304800"/>
                <a:gd name="connsiteX40" fmla="*/ 52470 w 623904"/>
                <a:gd name="connsiteY40" fmla="*/ 61514 h 304800"/>
                <a:gd name="connsiteX41" fmla="*/ 30957 w 623904"/>
                <a:gd name="connsiteY41" fmla="*/ 71438 h 304800"/>
                <a:gd name="connsiteX42" fmla="*/ 19050 w 623904"/>
                <a:gd name="connsiteY42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23035 h 304800"/>
                <a:gd name="connsiteX38" fmla="*/ 118114 w 623904"/>
                <a:gd name="connsiteY38" fmla="*/ 28196 h 304800"/>
                <a:gd name="connsiteX39" fmla="*/ 83978 w 623904"/>
                <a:gd name="connsiteY39" fmla="*/ 43180 h 304800"/>
                <a:gd name="connsiteX40" fmla="*/ 52470 w 623904"/>
                <a:gd name="connsiteY40" fmla="*/ 61514 h 304800"/>
                <a:gd name="connsiteX41" fmla="*/ 30957 w 623904"/>
                <a:gd name="connsiteY41" fmla="*/ 71438 h 304800"/>
                <a:gd name="connsiteX42" fmla="*/ 19050 w 623904"/>
                <a:gd name="connsiteY42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12713 h 304800"/>
                <a:gd name="connsiteX38" fmla="*/ 118114 w 623904"/>
                <a:gd name="connsiteY38" fmla="*/ 28196 h 304800"/>
                <a:gd name="connsiteX39" fmla="*/ 83978 w 623904"/>
                <a:gd name="connsiteY39" fmla="*/ 43180 h 304800"/>
                <a:gd name="connsiteX40" fmla="*/ 52470 w 623904"/>
                <a:gd name="connsiteY40" fmla="*/ 61514 h 304800"/>
                <a:gd name="connsiteX41" fmla="*/ 30957 w 623904"/>
                <a:gd name="connsiteY41" fmla="*/ 71438 h 304800"/>
                <a:gd name="connsiteX42" fmla="*/ 19050 w 623904"/>
                <a:gd name="connsiteY42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9081 w 623904"/>
                <a:gd name="connsiteY37" fmla="*/ 16842 h 304800"/>
                <a:gd name="connsiteX38" fmla="*/ 118114 w 623904"/>
                <a:gd name="connsiteY38" fmla="*/ 28196 h 304800"/>
                <a:gd name="connsiteX39" fmla="*/ 83978 w 623904"/>
                <a:gd name="connsiteY39" fmla="*/ 43180 h 304800"/>
                <a:gd name="connsiteX40" fmla="*/ 52470 w 623904"/>
                <a:gd name="connsiteY40" fmla="*/ 61514 h 304800"/>
                <a:gd name="connsiteX41" fmla="*/ 30957 w 623904"/>
                <a:gd name="connsiteY41" fmla="*/ 71438 h 304800"/>
                <a:gd name="connsiteX42" fmla="*/ 19050 w 623904"/>
                <a:gd name="connsiteY42" fmla="*/ 85725 h 304800"/>
                <a:gd name="connsiteX0" fmla="*/ 19050 w 623904"/>
                <a:gd name="connsiteY0" fmla="*/ 88540 h 307615"/>
                <a:gd name="connsiteX1" fmla="*/ 19050 w 623904"/>
                <a:gd name="connsiteY1" fmla="*/ 88540 h 307615"/>
                <a:gd name="connsiteX2" fmla="*/ 4763 w 623904"/>
                <a:gd name="connsiteY2" fmla="*/ 112353 h 307615"/>
                <a:gd name="connsiteX3" fmla="*/ 0 w 623904"/>
                <a:gd name="connsiteY3" fmla="*/ 119497 h 307615"/>
                <a:gd name="connsiteX4" fmla="*/ 4763 w 623904"/>
                <a:gd name="connsiteY4" fmla="*/ 183790 h 307615"/>
                <a:gd name="connsiteX5" fmla="*/ 9525 w 623904"/>
                <a:gd name="connsiteY5" fmla="*/ 198078 h 307615"/>
                <a:gd name="connsiteX6" fmla="*/ 11907 w 623904"/>
                <a:gd name="connsiteY6" fmla="*/ 205222 h 307615"/>
                <a:gd name="connsiteX7" fmla="*/ 19050 w 623904"/>
                <a:gd name="connsiteY7" fmla="*/ 214747 h 307615"/>
                <a:gd name="connsiteX8" fmla="*/ 42863 w 623904"/>
                <a:gd name="connsiteY8" fmla="*/ 240940 h 307615"/>
                <a:gd name="connsiteX9" fmla="*/ 57150 w 623904"/>
                <a:gd name="connsiteY9" fmla="*/ 250465 h 307615"/>
                <a:gd name="connsiteX10" fmla="*/ 64294 w 623904"/>
                <a:gd name="connsiteY10" fmla="*/ 252847 h 307615"/>
                <a:gd name="connsiteX11" fmla="*/ 102394 w 623904"/>
                <a:gd name="connsiteY11" fmla="*/ 276659 h 307615"/>
                <a:gd name="connsiteX12" fmla="*/ 119063 w 623904"/>
                <a:gd name="connsiteY12" fmla="*/ 281422 h 307615"/>
                <a:gd name="connsiteX13" fmla="*/ 177562 w 623904"/>
                <a:gd name="connsiteY13" fmla="*/ 298805 h 307615"/>
                <a:gd name="connsiteX14" fmla="*/ 202407 w 623904"/>
                <a:gd name="connsiteY14" fmla="*/ 302853 h 307615"/>
                <a:gd name="connsiteX15" fmla="*/ 283369 w 623904"/>
                <a:gd name="connsiteY15" fmla="*/ 307615 h 307615"/>
                <a:gd name="connsiteX16" fmla="*/ 402432 w 623904"/>
                <a:gd name="connsiteY16" fmla="*/ 305234 h 307615"/>
                <a:gd name="connsiteX17" fmla="*/ 469070 w 623904"/>
                <a:gd name="connsiteY17" fmla="*/ 291131 h 307615"/>
                <a:gd name="connsiteX18" fmla="*/ 528638 w 623904"/>
                <a:gd name="connsiteY18" fmla="*/ 271897 h 307615"/>
                <a:gd name="connsiteX19" fmla="*/ 542925 w 623904"/>
                <a:gd name="connsiteY19" fmla="*/ 267134 h 307615"/>
                <a:gd name="connsiteX20" fmla="*/ 557213 w 623904"/>
                <a:gd name="connsiteY20" fmla="*/ 259990 h 307615"/>
                <a:gd name="connsiteX21" fmla="*/ 571500 w 623904"/>
                <a:gd name="connsiteY21" fmla="*/ 252847 h 307615"/>
                <a:gd name="connsiteX22" fmla="*/ 597694 w 623904"/>
                <a:gd name="connsiteY22" fmla="*/ 226653 h 307615"/>
                <a:gd name="connsiteX23" fmla="*/ 616111 w 623904"/>
                <a:gd name="connsiteY23" fmla="*/ 182441 h 307615"/>
                <a:gd name="connsiteX24" fmla="*/ 623888 w 623904"/>
                <a:gd name="connsiteY24" fmla="*/ 109972 h 307615"/>
                <a:gd name="connsiteX25" fmla="*/ 614363 w 623904"/>
                <a:gd name="connsiteY25" fmla="*/ 57584 h 307615"/>
                <a:gd name="connsiteX26" fmla="*/ 609600 w 623904"/>
                <a:gd name="connsiteY26" fmla="*/ 50440 h 307615"/>
                <a:gd name="connsiteX27" fmla="*/ 596427 w 623904"/>
                <a:gd name="connsiteY27" fmla="*/ 37502 h 307615"/>
                <a:gd name="connsiteX28" fmla="*/ 573882 w 623904"/>
                <a:gd name="connsiteY28" fmla="*/ 24247 h 307615"/>
                <a:gd name="connsiteX29" fmla="*/ 538163 w 623904"/>
                <a:gd name="connsiteY29" fmla="*/ 17103 h 307615"/>
                <a:gd name="connsiteX30" fmla="*/ 521494 w 623904"/>
                <a:gd name="connsiteY30" fmla="*/ 14722 h 307615"/>
                <a:gd name="connsiteX31" fmla="*/ 511969 w 623904"/>
                <a:gd name="connsiteY31" fmla="*/ 12340 h 307615"/>
                <a:gd name="connsiteX32" fmla="*/ 488157 w 623904"/>
                <a:gd name="connsiteY32" fmla="*/ 9959 h 307615"/>
                <a:gd name="connsiteX33" fmla="*/ 466725 w 623904"/>
                <a:gd name="connsiteY33" fmla="*/ 5197 h 307615"/>
                <a:gd name="connsiteX34" fmla="*/ 447675 w 623904"/>
                <a:gd name="connsiteY34" fmla="*/ 2815 h 307615"/>
                <a:gd name="connsiteX35" fmla="*/ 333849 w 623904"/>
                <a:gd name="connsiteY35" fmla="*/ 45 h 307615"/>
                <a:gd name="connsiteX36" fmla="*/ 240507 w 623904"/>
                <a:gd name="connsiteY36" fmla="*/ 5197 h 307615"/>
                <a:gd name="connsiteX37" fmla="*/ 209550 w 623904"/>
                <a:gd name="connsiteY37" fmla="*/ 7578 h 307615"/>
                <a:gd name="connsiteX38" fmla="*/ 149081 w 623904"/>
                <a:gd name="connsiteY38" fmla="*/ 19657 h 307615"/>
                <a:gd name="connsiteX39" fmla="*/ 118114 w 623904"/>
                <a:gd name="connsiteY39" fmla="*/ 31011 h 307615"/>
                <a:gd name="connsiteX40" fmla="*/ 83978 w 623904"/>
                <a:gd name="connsiteY40" fmla="*/ 45995 h 307615"/>
                <a:gd name="connsiteX41" fmla="*/ 52470 w 623904"/>
                <a:gd name="connsiteY41" fmla="*/ 64329 h 307615"/>
                <a:gd name="connsiteX42" fmla="*/ 30957 w 623904"/>
                <a:gd name="connsiteY42" fmla="*/ 74253 h 307615"/>
                <a:gd name="connsiteX43" fmla="*/ 19050 w 623904"/>
                <a:gd name="connsiteY43" fmla="*/ 88540 h 307615"/>
                <a:gd name="connsiteX0" fmla="*/ 19050 w 623904"/>
                <a:gd name="connsiteY0" fmla="*/ 89561 h 308636"/>
                <a:gd name="connsiteX1" fmla="*/ 19050 w 623904"/>
                <a:gd name="connsiteY1" fmla="*/ 89561 h 308636"/>
                <a:gd name="connsiteX2" fmla="*/ 4763 w 623904"/>
                <a:gd name="connsiteY2" fmla="*/ 113374 h 308636"/>
                <a:gd name="connsiteX3" fmla="*/ 0 w 623904"/>
                <a:gd name="connsiteY3" fmla="*/ 120518 h 308636"/>
                <a:gd name="connsiteX4" fmla="*/ 4763 w 623904"/>
                <a:gd name="connsiteY4" fmla="*/ 184811 h 308636"/>
                <a:gd name="connsiteX5" fmla="*/ 9525 w 623904"/>
                <a:gd name="connsiteY5" fmla="*/ 199099 h 308636"/>
                <a:gd name="connsiteX6" fmla="*/ 11907 w 623904"/>
                <a:gd name="connsiteY6" fmla="*/ 206243 h 308636"/>
                <a:gd name="connsiteX7" fmla="*/ 19050 w 623904"/>
                <a:gd name="connsiteY7" fmla="*/ 215768 h 308636"/>
                <a:gd name="connsiteX8" fmla="*/ 42863 w 623904"/>
                <a:gd name="connsiteY8" fmla="*/ 241961 h 308636"/>
                <a:gd name="connsiteX9" fmla="*/ 57150 w 623904"/>
                <a:gd name="connsiteY9" fmla="*/ 251486 h 308636"/>
                <a:gd name="connsiteX10" fmla="*/ 64294 w 623904"/>
                <a:gd name="connsiteY10" fmla="*/ 253868 h 308636"/>
                <a:gd name="connsiteX11" fmla="*/ 102394 w 623904"/>
                <a:gd name="connsiteY11" fmla="*/ 277680 h 308636"/>
                <a:gd name="connsiteX12" fmla="*/ 119063 w 623904"/>
                <a:gd name="connsiteY12" fmla="*/ 282443 h 308636"/>
                <a:gd name="connsiteX13" fmla="*/ 177562 w 623904"/>
                <a:gd name="connsiteY13" fmla="*/ 299826 h 308636"/>
                <a:gd name="connsiteX14" fmla="*/ 202407 w 623904"/>
                <a:gd name="connsiteY14" fmla="*/ 303874 h 308636"/>
                <a:gd name="connsiteX15" fmla="*/ 283369 w 623904"/>
                <a:gd name="connsiteY15" fmla="*/ 308636 h 308636"/>
                <a:gd name="connsiteX16" fmla="*/ 402432 w 623904"/>
                <a:gd name="connsiteY16" fmla="*/ 306255 h 308636"/>
                <a:gd name="connsiteX17" fmla="*/ 469070 w 623904"/>
                <a:gd name="connsiteY17" fmla="*/ 292152 h 308636"/>
                <a:gd name="connsiteX18" fmla="*/ 528638 w 623904"/>
                <a:gd name="connsiteY18" fmla="*/ 272918 h 308636"/>
                <a:gd name="connsiteX19" fmla="*/ 542925 w 623904"/>
                <a:gd name="connsiteY19" fmla="*/ 268155 h 308636"/>
                <a:gd name="connsiteX20" fmla="*/ 557213 w 623904"/>
                <a:gd name="connsiteY20" fmla="*/ 261011 h 308636"/>
                <a:gd name="connsiteX21" fmla="*/ 571500 w 623904"/>
                <a:gd name="connsiteY21" fmla="*/ 253868 h 308636"/>
                <a:gd name="connsiteX22" fmla="*/ 597694 w 623904"/>
                <a:gd name="connsiteY22" fmla="*/ 227674 h 308636"/>
                <a:gd name="connsiteX23" fmla="*/ 616111 w 623904"/>
                <a:gd name="connsiteY23" fmla="*/ 183462 h 308636"/>
                <a:gd name="connsiteX24" fmla="*/ 623888 w 623904"/>
                <a:gd name="connsiteY24" fmla="*/ 110993 h 308636"/>
                <a:gd name="connsiteX25" fmla="*/ 614363 w 623904"/>
                <a:gd name="connsiteY25" fmla="*/ 58605 h 308636"/>
                <a:gd name="connsiteX26" fmla="*/ 609600 w 623904"/>
                <a:gd name="connsiteY26" fmla="*/ 51461 h 308636"/>
                <a:gd name="connsiteX27" fmla="*/ 596427 w 623904"/>
                <a:gd name="connsiteY27" fmla="*/ 38523 h 308636"/>
                <a:gd name="connsiteX28" fmla="*/ 573882 w 623904"/>
                <a:gd name="connsiteY28" fmla="*/ 25268 h 308636"/>
                <a:gd name="connsiteX29" fmla="*/ 538163 w 623904"/>
                <a:gd name="connsiteY29" fmla="*/ 18124 h 308636"/>
                <a:gd name="connsiteX30" fmla="*/ 521494 w 623904"/>
                <a:gd name="connsiteY30" fmla="*/ 15743 h 308636"/>
                <a:gd name="connsiteX31" fmla="*/ 511969 w 623904"/>
                <a:gd name="connsiteY31" fmla="*/ 13361 h 308636"/>
                <a:gd name="connsiteX32" fmla="*/ 488157 w 623904"/>
                <a:gd name="connsiteY32" fmla="*/ 10980 h 308636"/>
                <a:gd name="connsiteX33" fmla="*/ 466725 w 623904"/>
                <a:gd name="connsiteY33" fmla="*/ 6218 h 308636"/>
                <a:gd name="connsiteX34" fmla="*/ 447675 w 623904"/>
                <a:gd name="connsiteY34" fmla="*/ 3836 h 308636"/>
                <a:gd name="connsiteX35" fmla="*/ 333849 w 623904"/>
                <a:gd name="connsiteY35" fmla="*/ 34 h 308636"/>
                <a:gd name="connsiteX36" fmla="*/ 240507 w 623904"/>
                <a:gd name="connsiteY36" fmla="*/ 6218 h 308636"/>
                <a:gd name="connsiteX37" fmla="*/ 209550 w 623904"/>
                <a:gd name="connsiteY37" fmla="*/ 8599 h 308636"/>
                <a:gd name="connsiteX38" fmla="*/ 149081 w 623904"/>
                <a:gd name="connsiteY38" fmla="*/ 20678 h 308636"/>
                <a:gd name="connsiteX39" fmla="*/ 118114 w 623904"/>
                <a:gd name="connsiteY39" fmla="*/ 32032 h 308636"/>
                <a:gd name="connsiteX40" fmla="*/ 83978 w 623904"/>
                <a:gd name="connsiteY40" fmla="*/ 47016 h 308636"/>
                <a:gd name="connsiteX41" fmla="*/ 52470 w 623904"/>
                <a:gd name="connsiteY41" fmla="*/ 65350 h 308636"/>
                <a:gd name="connsiteX42" fmla="*/ 30957 w 623904"/>
                <a:gd name="connsiteY42" fmla="*/ 75274 h 308636"/>
                <a:gd name="connsiteX43" fmla="*/ 19050 w 623904"/>
                <a:gd name="connsiteY43" fmla="*/ 89561 h 308636"/>
                <a:gd name="connsiteX0" fmla="*/ 19050 w 623904"/>
                <a:gd name="connsiteY0" fmla="*/ 89561 h 308636"/>
                <a:gd name="connsiteX1" fmla="*/ 19050 w 623904"/>
                <a:gd name="connsiteY1" fmla="*/ 89561 h 308636"/>
                <a:gd name="connsiteX2" fmla="*/ 4763 w 623904"/>
                <a:gd name="connsiteY2" fmla="*/ 113374 h 308636"/>
                <a:gd name="connsiteX3" fmla="*/ 0 w 623904"/>
                <a:gd name="connsiteY3" fmla="*/ 120518 h 308636"/>
                <a:gd name="connsiteX4" fmla="*/ 4763 w 623904"/>
                <a:gd name="connsiteY4" fmla="*/ 184811 h 308636"/>
                <a:gd name="connsiteX5" fmla="*/ 9525 w 623904"/>
                <a:gd name="connsiteY5" fmla="*/ 199099 h 308636"/>
                <a:gd name="connsiteX6" fmla="*/ 11907 w 623904"/>
                <a:gd name="connsiteY6" fmla="*/ 206243 h 308636"/>
                <a:gd name="connsiteX7" fmla="*/ 19050 w 623904"/>
                <a:gd name="connsiteY7" fmla="*/ 215768 h 308636"/>
                <a:gd name="connsiteX8" fmla="*/ 42863 w 623904"/>
                <a:gd name="connsiteY8" fmla="*/ 241961 h 308636"/>
                <a:gd name="connsiteX9" fmla="*/ 57150 w 623904"/>
                <a:gd name="connsiteY9" fmla="*/ 251486 h 308636"/>
                <a:gd name="connsiteX10" fmla="*/ 64294 w 623904"/>
                <a:gd name="connsiteY10" fmla="*/ 253868 h 308636"/>
                <a:gd name="connsiteX11" fmla="*/ 102394 w 623904"/>
                <a:gd name="connsiteY11" fmla="*/ 277680 h 308636"/>
                <a:gd name="connsiteX12" fmla="*/ 119063 w 623904"/>
                <a:gd name="connsiteY12" fmla="*/ 282443 h 308636"/>
                <a:gd name="connsiteX13" fmla="*/ 177562 w 623904"/>
                <a:gd name="connsiteY13" fmla="*/ 299826 h 308636"/>
                <a:gd name="connsiteX14" fmla="*/ 202407 w 623904"/>
                <a:gd name="connsiteY14" fmla="*/ 303874 h 308636"/>
                <a:gd name="connsiteX15" fmla="*/ 283369 w 623904"/>
                <a:gd name="connsiteY15" fmla="*/ 308636 h 308636"/>
                <a:gd name="connsiteX16" fmla="*/ 402432 w 623904"/>
                <a:gd name="connsiteY16" fmla="*/ 306255 h 308636"/>
                <a:gd name="connsiteX17" fmla="*/ 469070 w 623904"/>
                <a:gd name="connsiteY17" fmla="*/ 292152 h 308636"/>
                <a:gd name="connsiteX18" fmla="*/ 528638 w 623904"/>
                <a:gd name="connsiteY18" fmla="*/ 272918 h 308636"/>
                <a:gd name="connsiteX19" fmla="*/ 542925 w 623904"/>
                <a:gd name="connsiteY19" fmla="*/ 268155 h 308636"/>
                <a:gd name="connsiteX20" fmla="*/ 557213 w 623904"/>
                <a:gd name="connsiteY20" fmla="*/ 261011 h 308636"/>
                <a:gd name="connsiteX21" fmla="*/ 571500 w 623904"/>
                <a:gd name="connsiteY21" fmla="*/ 253868 h 308636"/>
                <a:gd name="connsiteX22" fmla="*/ 597694 w 623904"/>
                <a:gd name="connsiteY22" fmla="*/ 227674 h 308636"/>
                <a:gd name="connsiteX23" fmla="*/ 616111 w 623904"/>
                <a:gd name="connsiteY23" fmla="*/ 183462 h 308636"/>
                <a:gd name="connsiteX24" fmla="*/ 623888 w 623904"/>
                <a:gd name="connsiteY24" fmla="*/ 110993 h 308636"/>
                <a:gd name="connsiteX25" fmla="*/ 614363 w 623904"/>
                <a:gd name="connsiteY25" fmla="*/ 58605 h 308636"/>
                <a:gd name="connsiteX26" fmla="*/ 609600 w 623904"/>
                <a:gd name="connsiteY26" fmla="*/ 51461 h 308636"/>
                <a:gd name="connsiteX27" fmla="*/ 596427 w 623904"/>
                <a:gd name="connsiteY27" fmla="*/ 38523 h 308636"/>
                <a:gd name="connsiteX28" fmla="*/ 573882 w 623904"/>
                <a:gd name="connsiteY28" fmla="*/ 25268 h 308636"/>
                <a:gd name="connsiteX29" fmla="*/ 538163 w 623904"/>
                <a:gd name="connsiteY29" fmla="*/ 18124 h 308636"/>
                <a:gd name="connsiteX30" fmla="*/ 521494 w 623904"/>
                <a:gd name="connsiteY30" fmla="*/ 15743 h 308636"/>
                <a:gd name="connsiteX31" fmla="*/ 511969 w 623904"/>
                <a:gd name="connsiteY31" fmla="*/ 13361 h 308636"/>
                <a:gd name="connsiteX32" fmla="*/ 488157 w 623904"/>
                <a:gd name="connsiteY32" fmla="*/ 10980 h 308636"/>
                <a:gd name="connsiteX33" fmla="*/ 466725 w 623904"/>
                <a:gd name="connsiteY33" fmla="*/ 6218 h 308636"/>
                <a:gd name="connsiteX34" fmla="*/ 447675 w 623904"/>
                <a:gd name="connsiteY34" fmla="*/ 3836 h 308636"/>
                <a:gd name="connsiteX35" fmla="*/ 333849 w 623904"/>
                <a:gd name="connsiteY35" fmla="*/ 34 h 308636"/>
                <a:gd name="connsiteX36" fmla="*/ 240507 w 623904"/>
                <a:gd name="connsiteY36" fmla="*/ 6218 h 308636"/>
                <a:gd name="connsiteX37" fmla="*/ 209550 w 623904"/>
                <a:gd name="connsiteY37" fmla="*/ 8599 h 308636"/>
                <a:gd name="connsiteX38" fmla="*/ 149081 w 623904"/>
                <a:gd name="connsiteY38" fmla="*/ 20678 h 308636"/>
                <a:gd name="connsiteX39" fmla="*/ 118114 w 623904"/>
                <a:gd name="connsiteY39" fmla="*/ 32032 h 308636"/>
                <a:gd name="connsiteX40" fmla="*/ 83978 w 623904"/>
                <a:gd name="connsiteY40" fmla="*/ 47016 h 308636"/>
                <a:gd name="connsiteX41" fmla="*/ 49373 w 623904"/>
                <a:gd name="connsiteY41" fmla="*/ 62253 h 308636"/>
                <a:gd name="connsiteX42" fmla="*/ 30957 w 623904"/>
                <a:gd name="connsiteY42" fmla="*/ 75274 h 308636"/>
                <a:gd name="connsiteX43" fmla="*/ 19050 w 623904"/>
                <a:gd name="connsiteY43" fmla="*/ 89561 h 308636"/>
                <a:gd name="connsiteX0" fmla="*/ 19050 w 623904"/>
                <a:gd name="connsiteY0" fmla="*/ 89561 h 308636"/>
                <a:gd name="connsiteX1" fmla="*/ 19050 w 623904"/>
                <a:gd name="connsiteY1" fmla="*/ 89561 h 308636"/>
                <a:gd name="connsiteX2" fmla="*/ 4763 w 623904"/>
                <a:gd name="connsiteY2" fmla="*/ 113374 h 308636"/>
                <a:gd name="connsiteX3" fmla="*/ 0 w 623904"/>
                <a:gd name="connsiteY3" fmla="*/ 120518 h 308636"/>
                <a:gd name="connsiteX4" fmla="*/ 4763 w 623904"/>
                <a:gd name="connsiteY4" fmla="*/ 184811 h 308636"/>
                <a:gd name="connsiteX5" fmla="*/ 9525 w 623904"/>
                <a:gd name="connsiteY5" fmla="*/ 199099 h 308636"/>
                <a:gd name="connsiteX6" fmla="*/ 11907 w 623904"/>
                <a:gd name="connsiteY6" fmla="*/ 206243 h 308636"/>
                <a:gd name="connsiteX7" fmla="*/ 19050 w 623904"/>
                <a:gd name="connsiteY7" fmla="*/ 215768 h 308636"/>
                <a:gd name="connsiteX8" fmla="*/ 42863 w 623904"/>
                <a:gd name="connsiteY8" fmla="*/ 241961 h 308636"/>
                <a:gd name="connsiteX9" fmla="*/ 57150 w 623904"/>
                <a:gd name="connsiteY9" fmla="*/ 251486 h 308636"/>
                <a:gd name="connsiteX10" fmla="*/ 64294 w 623904"/>
                <a:gd name="connsiteY10" fmla="*/ 253868 h 308636"/>
                <a:gd name="connsiteX11" fmla="*/ 102394 w 623904"/>
                <a:gd name="connsiteY11" fmla="*/ 277680 h 308636"/>
                <a:gd name="connsiteX12" fmla="*/ 119063 w 623904"/>
                <a:gd name="connsiteY12" fmla="*/ 282443 h 308636"/>
                <a:gd name="connsiteX13" fmla="*/ 177562 w 623904"/>
                <a:gd name="connsiteY13" fmla="*/ 299826 h 308636"/>
                <a:gd name="connsiteX14" fmla="*/ 202407 w 623904"/>
                <a:gd name="connsiteY14" fmla="*/ 303874 h 308636"/>
                <a:gd name="connsiteX15" fmla="*/ 283369 w 623904"/>
                <a:gd name="connsiteY15" fmla="*/ 308636 h 308636"/>
                <a:gd name="connsiteX16" fmla="*/ 402432 w 623904"/>
                <a:gd name="connsiteY16" fmla="*/ 306255 h 308636"/>
                <a:gd name="connsiteX17" fmla="*/ 469070 w 623904"/>
                <a:gd name="connsiteY17" fmla="*/ 292152 h 308636"/>
                <a:gd name="connsiteX18" fmla="*/ 528638 w 623904"/>
                <a:gd name="connsiteY18" fmla="*/ 272918 h 308636"/>
                <a:gd name="connsiteX19" fmla="*/ 542925 w 623904"/>
                <a:gd name="connsiteY19" fmla="*/ 268155 h 308636"/>
                <a:gd name="connsiteX20" fmla="*/ 557213 w 623904"/>
                <a:gd name="connsiteY20" fmla="*/ 261011 h 308636"/>
                <a:gd name="connsiteX21" fmla="*/ 571500 w 623904"/>
                <a:gd name="connsiteY21" fmla="*/ 253868 h 308636"/>
                <a:gd name="connsiteX22" fmla="*/ 597694 w 623904"/>
                <a:gd name="connsiteY22" fmla="*/ 227674 h 308636"/>
                <a:gd name="connsiteX23" fmla="*/ 616111 w 623904"/>
                <a:gd name="connsiteY23" fmla="*/ 183462 h 308636"/>
                <a:gd name="connsiteX24" fmla="*/ 623888 w 623904"/>
                <a:gd name="connsiteY24" fmla="*/ 110993 h 308636"/>
                <a:gd name="connsiteX25" fmla="*/ 614363 w 623904"/>
                <a:gd name="connsiteY25" fmla="*/ 58605 h 308636"/>
                <a:gd name="connsiteX26" fmla="*/ 609600 w 623904"/>
                <a:gd name="connsiteY26" fmla="*/ 51461 h 308636"/>
                <a:gd name="connsiteX27" fmla="*/ 596427 w 623904"/>
                <a:gd name="connsiteY27" fmla="*/ 38523 h 308636"/>
                <a:gd name="connsiteX28" fmla="*/ 573882 w 623904"/>
                <a:gd name="connsiteY28" fmla="*/ 25268 h 308636"/>
                <a:gd name="connsiteX29" fmla="*/ 538163 w 623904"/>
                <a:gd name="connsiteY29" fmla="*/ 18124 h 308636"/>
                <a:gd name="connsiteX30" fmla="*/ 521494 w 623904"/>
                <a:gd name="connsiteY30" fmla="*/ 15743 h 308636"/>
                <a:gd name="connsiteX31" fmla="*/ 511969 w 623904"/>
                <a:gd name="connsiteY31" fmla="*/ 13361 h 308636"/>
                <a:gd name="connsiteX32" fmla="*/ 488157 w 623904"/>
                <a:gd name="connsiteY32" fmla="*/ 10980 h 308636"/>
                <a:gd name="connsiteX33" fmla="*/ 466725 w 623904"/>
                <a:gd name="connsiteY33" fmla="*/ 6218 h 308636"/>
                <a:gd name="connsiteX34" fmla="*/ 447675 w 623904"/>
                <a:gd name="connsiteY34" fmla="*/ 3836 h 308636"/>
                <a:gd name="connsiteX35" fmla="*/ 333849 w 623904"/>
                <a:gd name="connsiteY35" fmla="*/ 34 h 308636"/>
                <a:gd name="connsiteX36" fmla="*/ 240507 w 623904"/>
                <a:gd name="connsiteY36" fmla="*/ 6218 h 308636"/>
                <a:gd name="connsiteX37" fmla="*/ 209550 w 623904"/>
                <a:gd name="connsiteY37" fmla="*/ 8599 h 308636"/>
                <a:gd name="connsiteX38" fmla="*/ 149081 w 623904"/>
                <a:gd name="connsiteY38" fmla="*/ 20678 h 308636"/>
                <a:gd name="connsiteX39" fmla="*/ 118114 w 623904"/>
                <a:gd name="connsiteY39" fmla="*/ 32032 h 308636"/>
                <a:gd name="connsiteX40" fmla="*/ 81914 w 623904"/>
                <a:gd name="connsiteY40" fmla="*/ 45983 h 308636"/>
                <a:gd name="connsiteX41" fmla="*/ 49373 w 623904"/>
                <a:gd name="connsiteY41" fmla="*/ 62253 h 308636"/>
                <a:gd name="connsiteX42" fmla="*/ 30957 w 623904"/>
                <a:gd name="connsiteY42" fmla="*/ 75274 h 308636"/>
                <a:gd name="connsiteX43" fmla="*/ 19050 w 623904"/>
                <a:gd name="connsiteY43" fmla="*/ 89561 h 308636"/>
                <a:gd name="connsiteX0" fmla="*/ 19050 w 623904"/>
                <a:gd name="connsiteY0" fmla="*/ 89561 h 308636"/>
                <a:gd name="connsiteX1" fmla="*/ 19050 w 623904"/>
                <a:gd name="connsiteY1" fmla="*/ 89561 h 308636"/>
                <a:gd name="connsiteX2" fmla="*/ 4763 w 623904"/>
                <a:gd name="connsiteY2" fmla="*/ 113374 h 308636"/>
                <a:gd name="connsiteX3" fmla="*/ 0 w 623904"/>
                <a:gd name="connsiteY3" fmla="*/ 120518 h 308636"/>
                <a:gd name="connsiteX4" fmla="*/ 4763 w 623904"/>
                <a:gd name="connsiteY4" fmla="*/ 184811 h 308636"/>
                <a:gd name="connsiteX5" fmla="*/ 9525 w 623904"/>
                <a:gd name="connsiteY5" fmla="*/ 199099 h 308636"/>
                <a:gd name="connsiteX6" fmla="*/ 11907 w 623904"/>
                <a:gd name="connsiteY6" fmla="*/ 206243 h 308636"/>
                <a:gd name="connsiteX7" fmla="*/ 19050 w 623904"/>
                <a:gd name="connsiteY7" fmla="*/ 215768 h 308636"/>
                <a:gd name="connsiteX8" fmla="*/ 42863 w 623904"/>
                <a:gd name="connsiteY8" fmla="*/ 241961 h 308636"/>
                <a:gd name="connsiteX9" fmla="*/ 57150 w 623904"/>
                <a:gd name="connsiteY9" fmla="*/ 251486 h 308636"/>
                <a:gd name="connsiteX10" fmla="*/ 102394 w 623904"/>
                <a:gd name="connsiteY10" fmla="*/ 277680 h 308636"/>
                <a:gd name="connsiteX11" fmla="*/ 119063 w 623904"/>
                <a:gd name="connsiteY11" fmla="*/ 282443 h 308636"/>
                <a:gd name="connsiteX12" fmla="*/ 177562 w 623904"/>
                <a:gd name="connsiteY12" fmla="*/ 299826 h 308636"/>
                <a:gd name="connsiteX13" fmla="*/ 202407 w 623904"/>
                <a:gd name="connsiteY13" fmla="*/ 303874 h 308636"/>
                <a:gd name="connsiteX14" fmla="*/ 283369 w 623904"/>
                <a:gd name="connsiteY14" fmla="*/ 308636 h 308636"/>
                <a:gd name="connsiteX15" fmla="*/ 402432 w 623904"/>
                <a:gd name="connsiteY15" fmla="*/ 306255 h 308636"/>
                <a:gd name="connsiteX16" fmla="*/ 469070 w 623904"/>
                <a:gd name="connsiteY16" fmla="*/ 292152 h 308636"/>
                <a:gd name="connsiteX17" fmla="*/ 528638 w 623904"/>
                <a:gd name="connsiteY17" fmla="*/ 272918 h 308636"/>
                <a:gd name="connsiteX18" fmla="*/ 542925 w 623904"/>
                <a:gd name="connsiteY18" fmla="*/ 268155 h 308636"/>
                <a:gd name="connsiteX19" fmla="*/ 557213 w 623904"/>
                <a:gd name="connsiteY19" fmla="*/ 261011 h 308636"/>
                <a:gd name="connsiteX20" fmla="*/ 571500 w 623904"/>
                <a:gd name="connsiteY20" fmla="*/ 253868 h 308636"/>
                <a:gd name="connsiteX21" fmla="*/ 597694 w 623904"/>
                <a:gd name="connsiteY21" fmla="*/ 227674 h 308636"/>
                <a:gd name="connsiteX22" fmla="*/ 616111 w 623904"/>
                <a:gd name="connsiteY22" fmla="*/ 183462 h 308636"/>
                <a:gd name="connsiteX23" fmla="*/ 623888 w 623904"/>
                <a:gd name="connsiteY23" fmla="*/ 110993 h 308636"/>
                <a:gd name="connsiteX24" fmla="*/ 614363 w 623904"/>
                <a:gd name="connsiteY24" fmla="*/ 58605 h 308636"/>
                <a:gd name="connsiteX25" fmla="*/ 609600 w 623904"/>
                <a:gd name="connsiteY25" fmla="*/ 51461 h 308636"/>
                <a:gd name="connsiteX26" fmla="*/ 596427 w 623904"/>
                <a:gd name="connsiteY26" fmla="*/ 38523 h 308636"/>
                <a:gd name="connsiteX27" fmla="*/ 573882 w 623904"/>
                <a:gd name="connsiteY27" fmla="*/ 25268 h 308636"/>
                <a:gd name="connsiteX28" fmla="*/ 538163 w 623904"/>
                <a:gd name="connsiteY28" fmla="*/ 18124 h 308636"/>
                <a:gd name="connsiteX29" fmla="*/ 521494 w 623904"/>
                <a:gd name="connsiteY29" fmla="*/ 15743 h 308636"/>
                <a:gd name="connsiteX30" fmla="*/ 511969 w 623904"/>
                <a:gd name="connsiteY30" fmla="*/ 13361 h 308636"/>
                <a:gd name="connsiteX31" fmla="*/ 488157 w 623904"/>
                <a:gd name="connsiteY31" fmla="*/ 10980 h 308636"/>
                <a:gd name="connsiteX32" fmla="*/ 466725 w 623904"/>
                <a:gd name="connsiteY32" fmla="*/ 6218 h 308636"/>
                <a:gd name="connsiteX33" fmla="*/ 447675 w 623904"/>
                <a:gd name="connsiteY33" fmla="*/ 3836 h 308636"/>
                <a:gd name="connsiteX34" fmla="*/ 333849 w 623904"/>
                <a:gd name="connsiteY34" fmla="*/ 34 h 308636"/>
                <a:gd name="connsiteX35" fmla="*/ 240507 w 623904"/>
                <a:gd name="connsiteY35" fmla="*/ 6218 h 308636"/>
                <a:gd name="connsiteX36" fmla="*/ 209550 w 623904"/>
                <a:gd name="connsiteY36" fmla="*/ 8599 h 308636"/>
                <a:gd name="connsiteX37" fmla="*/ 149081 w 623904"/>
                <a:gd name="connsiteY37" fmla="*/ 20678 h 308636"/>
                <a:gd name="connsiteX38" fmla="*/ 118114 w 623904"/>
                <a:gd name="connsiteY38" fmla="*/ 32032 h 308636"/>
                <a:gd name="connsiteX39" fmla="*/ 81914 w 623904"/>
                <a:gd name="connsiteY39" fmla="*/ 45983 h 308636"/>
                <a:gd name="connsiteX40" fmla="*/ 49373 w 623904"/>
                <a:gd name="connsiteY40" fmla="*/ 62253 h 308636"/>
                <a:gd name="connsiteX41" fmla="*/ 30957 w 623904"/>
                <a:gd name="connsiteY41" fmla="*/ 75274 h 308636"/>
                <a:gd name="connsiteX42" fmla="*/ 19050 w 623904"/>
                <a:gd name="connsiteY42" fmla="*/ 89561 h 308636"/>
                <a:gd name="connsiteX0" fmla="*/ 19050 w 623904"/>
                <a:gd name="connsiteY0" fmla="*/ 89561 h 308636"/>
                <a:gd name="connsiteX1" fmla="*/ 19050 w 623904"/>
                <a:gd name="connsiteY1" fmla="*/ 89561 h 308636"/>
                <a:gd name="connsiteX2" fmla="*/ 4763 w 623904"/>
                <a:gd name="connsiteY2" fmla="*/ 113374 h 308636"/>
                <a:gd name="connsiteX3" fmla="*/ 0 w 623904"/>
                <a:gd name="connsiteY3" fmla="*/ 120518 h 308636"/>
                <a:gd name="connsiteX4" fmla="*/ 4763 w 623904"/>
                <a:gd name="connsiteY4" fmla="*/ 184811 h 308636"/>
                <a:gd name="connsiteX5" fmla="*/ 9525 w 623904"/>
                <a:gd name="connsiteY5" fmla="*/ 199099 h 308636"/>
                <a:gd name="connsiteX6" fmla="*/ 11907 w 623904"/>
                <a:gd name="connsiteY6" fmla="*/ 206243 h 308636"/>
                <a:gd name="connsiteX7" fmla="*/ 19050 w 623904"/>
                <a:gd name="connsiteY7" fmla="*/ 215768 h 308636"/>
                <a:gd name="connsiteX8" fmla="*/ 42863 w 623904"/>
                <a:gd name="connsiteY8" fmla="*/ 241961 h 308636"/>
                <a:gd name="connsiteX9" fmla="*/ 57150 w 623904"/>
                <a:gd name="connsiteY9" fmla="*/ 251486 h 308636"/>
                <a:gd name="connsiteX10" fmla="*/ 102394 w 623904"/>
                <a:gd name="connsiteY10" fmla="*/ 277680 h 308636"/>
                <a:gd name="connsiteX11" fmla="*/ 119063 w 623904"/>
                <a:gd name="connsiteY11" fmla="*/ 285540 h 308636"/>
                <a:gd name="connsiteX12" fmla="*/ 177562 w 623904"/>
                <a:gd name="connsiteY12" fmla="*/ 299826 h 308636"/>
                <a:gd name="connsiteX13" fmla="*/ 202407 w 623904"/>
                <a:gd name="connsiteY13" fmla="*/ 303874 h 308636"/>
                <a:gd name="connsiteX14" fmla="*/ 283369 w 623904"/>
                <a:gd name="connsiteY14" fmla="*/ 308636 h 308636"/>
                <a:gd name="connsiteX15" fmla="*/ 402432 w 623904"/>
                <a:gd name="connsiteY15" fmla="*/ 306255 h 308636"/>
                <a:gd name="connsiteX16" fmla="*/ 469070 w 623904"/>
                <a:gd name="connsiteY16" fmla="*/ 292152 h 308636"/>
                <a:gd name="connsiteX17" fmla="*/ 528638 w 623904"/>
                <a:gd name="connsiteY17" fmla="*/ 272918 h 308636"/>
                <a:gd name="connsiteX18" fmla="*/ 542925 w 623904"/>
                <a:gd name="connsiteY18" fmla="*/ 268155 h 308636"/>
                <a:gd name="connsiteX19" fmla="*/ 557213 w 623904"/>
                <a:gd name="connsiteY19" fmla="*/ 261011 h 308636"/>
                <a:gd name="connsiteX20" fmla="*/ 571500 w 623904"/>
                <a:gd name="connsiteY20" fmla="*/ 253868 h 308636"/>
                <a:gd name="connsiteX21" fmla="*/ 597694 w 623904"/>
                <a:gd name="connsiteY21" fmla="*/ 227674 h 308636"/>
                <a:gd name="connsiteX22" fmla="*/ 616111 w 623904"/>
                <a:gd name="connsiteY22" fmla="*/ 183462 h 308636"/>
                <a:gd name="connsiteX23" fmla="*/ 623888 w 623904"/>
                <a:gd name="connsiteY23" fmla="*/ 110993 h 308636"/>
                <a:gd name="connsiteX24" fmla="*/ 614363 w 623904"/>
                <a:gd name="connsiteY24" fmla="*/ 58605 h 308636"/>
                <a:gd name="connsiteX25" fmla="*/ 609600 w 623904"/>
                <a:gd name="connsiteY25" fmla="*/ 51461 h 308636"/>
                <a:gd name="connsiteX26" fmla="*/ 596427 w 623904"/>
                <a:gd name="connsiteY26" fmla="*/ 38523 h 308636"/>
                <a:gd name="connsiteX27" fmla="*/ 573882 w 623904"/>
                <a:gd name="connsiteY27" fmla="*/ 25268 h 308636"/>
                <a:gd name="connsiteX28" fmla="*/ 538163 w 623904"/>
                <a:gd name="connsiteY28" fmla="*/ 18124 h 308636"/>
                <a:gd name="connsiteX29" fmla="*/ 521494 w 623904"/>
                <a:gd name="connsiteY29" fmla="*/ 15743 h 308636"/>
                <a:gd name="connsiteX30" fmla="*/ 511969 w 623904"/>
                <a:gd name="connsiteY30" fmla="*/ 13361 h 308636"/>
                <a:gd name="connsiteX31" fmla="*/ 488157 w 623904"/>
                <a:gd name="connsiteY31" fmla="*/ 10980 h 308636"/>
                <a:gd name="connsiteX32" fmla="*/ 466725 w 623904"/>
                <a:gd name="connsiteY32" fmla="*/ 6218 h 308636"/>
                <a:gd name="connsiteX33" fmla="*/ 447675 w 623904"/>
                <a:gd name="connsiteY33" fmla="*/ 3836 h 308636"/>
                <a:gd name="connsiteX34" fmla="*/ 333849 w 623904"/>
                <a:gd name="connsiteY34" fmla="*/ 34 h 308636"/>
                <a:gd name="connsiteX35" fmla="*/ 240507 w 623904"/>
                <a:gd name="connsiteY35" fmla="*/ 6218 h 308636"/>
                <a:gd name="connsiteX36" fmla="*/ 209550 w 623904"/>
                <a:gd name="connsiteY36" fmla="*/ 8599 h 308636"/>
                <a:gd name="connsiteX37" fmla="*/ 149081 w 623904"/>
                <a:gd name="connsiteY37" fmla="*/ 20678 h 308636"/>
                <a:gd name="connsiteX38" fmla="*/ 118114 w 623904"/>
                <a:gd name="connsiteY38" fmla="*/ 32032 h 308636"/>
                <a:gd name="connsiteX39" fmla="*/ 81914 w 623904"/>
                <a:gd name="connsiteY39" fmla="*/ 45983 h 308636"/>
                <a:gd name="connsiteX40" fmla="*/ 49373 w 623904"/>
                <a:gd name="connsiteY40" fmla="*/ 62253 h 308636"/>
                <a:gd name="connsiteX41" fmla="*/ 30957 w 623904"/>
                <a:gd name="connsiteY41" fmla="*/ 75274 h 308636"/>
                <a:gd name="connsiteX42" fmla="*/ 19050 w 623904"/>
                <a:gd name="connsiteY42" fmla="*/ 89561 h 308636"/>
                <a:gd name="connsiteX0" fmla="*/ 19050 w 623904"/>
                <a:gd name="connsiteY0" fmla="*/ 89561 h 308636"/>
                <a:gd name="connsiteX1" fmla="*/ 19050 w 623904"/>
                <a:gd name="connsiteY1" fmla="*/ 89561 h 308636"/>
                <a:gd name="connsiteX2" fmla="*/ 9731 w 623904"/>
                <a:gd name="connsiteY2" fmla="*/ 98094 h 308636"/>
                <a:gd name="connsiteX3" fmla="*/ 4763 w 623904"/>
                <a:gd name="connsiteY3" fmla="*/ 113374 h 308636"/>
                <a:gd name="connsiteX4" fmla="*/ 0 w 623904"/>
                <a:gd name="connsiteY4" fmla="*/ 120518 h 308636"/>
                <a:gd name="connsiteX5" fmla="*/ 4763 w 623904"/>
                <a:gd name="connsiteY5" fmla="*/ 184811 h 308636"/>
                <a:gd name="connsiteX6" fmla="*/ 9525 w 623904"/>
                <a:gd name="connsiteY6" fmla="*/ 199099 h 308636"/>
                <a:gd name="connsiteX7" fmla="*/ 11907 w 623904"/>
                <a:gd name="connsiteY7" fmla="*/ 206243 h 308636"/>
                <a:gd name="connsiteX8" fmla="*/ 19050 w 623904"/>
                <a:gd name="connsiteY8" fmla="*/ 215768 h 308636"/>
                <a:gd name="connsiteX9" fmla="*/ 42863 w 623904"/>
                <a:gd name="connsiteY9" fmla="*/ 241961 h 308636"/>
                <a:gd name="connsiteX10" fmla="*/ 57150 w 623904"/>
                <a:gd name="connsiteY10" fmla="*/ 251486 h 308636"/>
                <a:gd name="connsiteX11" fmla="*/ 102394 w 623904"/>
                <a:gd name="connsiteY11" fmla="*/ 277680 h 308636"/>
                <a:gd name="connsiteX12" fmla="*/ 119063 w 623904"/>
                <a:gd name="connsiteY12" fmla="*/ 285540 h 308636"/>
                <a:gd name="connsiteX13" fmla="*/ 177562 w 623904"/>
                <a:gd name="connsiteY13" fmla="*/ 299826 h 308636"/>
                <a:gd name="connsiteX14" fmla="*/ 202407 w 623904"/>
                <a:gd name="connsiteY14" fmla="*/ 303874 h 308636"/>
                <a:gd name="connsiteX15" fmla="*/ 283369 w 623904"/>
                <a:gd name="connsiteY15" fmla="*/ 308636 h 308636"/>
                <a:gd name="connsiteX16" fmla="*/ 402432 w 623904"/>
                <a:gd name="connsiteY16" fmla="*/ 306255 h 308636"/>
                <a:gd name="connsiteX17" fmla="*/ 469070 w 623904"/>
                <a:gd name="connsiteY17" fmla="*/ 292152 h 308636"/>
                <a:gd name="connsiteX18" fmla="*/ 528638 w 623904"/>
                <a:gd name="connsiteY18" fmla="*/ 272918 h 308636"/>
                <a:gd name="connsiteX19" fmla="*/ 542925 w 623904"/>
                <a:gd name="connsiteY19" fmla="*/ 268155 h 308636"/>
                <a:gd name="connsiteX20" fmla="*/ 557213 w 623904"/>
                <a:gd name="connsiteY20" fmla="*/ 261011 h 308636"/>
                <a:gd name="connsiteX21" fmla="*/ 571500 w 623904"/>
                <a:gd name="connsiteY21" fmla="*/ 253868 h 308636"/>
                <a:gd name="connsiteX22" fmla="*/ 597694 w 623904"/>
                <a:gd name="connsiteY22" fmla="*/ 227674 h 308636"/>
                <a:gd name="connsiteX23" fmla="*/ 616111 w 623904"/>
                <a:gd name="connsiteY23" fmla="*/ 183462 h 308636"/>
                <a:gd name="connsiteX24" fmla="*/ 623888 w 623904"/>
                <a:gd name="connsiteY24" fmla="*/ 110993 h 308636"/>
                <a:gd name="connsiteX25" fmla="*/ 614363 w 623904"/>
                <a:gd name="connsiteY25" fmla="*/ 58605 h 308636"/>
                <a:gd name="connsiteX26" fmla="*/ 609600 w 623904"/>
                <a:gd name="connsiteY26" fmla="*/ 51461 h 308636"/>
                <a:gd name="connsiteX27" fmla="*/ 596427 w 623904"/>
                <a:gd name="connsiteY27" fmla="*/ 38523 h 308636"/>
                <a:gd name="connsiteX28" fmla="*/ 573882 w 623904"/>
                <a:gd name="connsiteY28" fmla="*/ 25268 h 308636"/>
                <a:gd name="connsiteX29" fmla="*/ 538163 w 623904"/>
                <a:gd name="connsiteY29" fmla="*/ 18124 h 308636"/>
                <a:gd name="connsiteX30" fmla="*/ 521494 w 623904"/>
                <a:gd name="connsiteY30" fmla="*/ 15743 h 308636"/>
                <a:gd name="connsiteX31" fmla="*/ 511969 w 623904"/>
                <a:gd name="connsiteY31" fmla="*/ 13361 h 308636"/>
                <a:gd name="connsiteX32" fmla="*/ 488157 w 623904"/>
                <a:gd name="connsiteY32" fmla="*/ 10980 h 308636"/>
                <a:gd name="connsiteX33" fmla="*/ 466725 w 623904"/>
                <a:gd name="connsiteY33" fmla="*/ 6218 h 308636"/>
                <a:gd name="connsiteX34" fmla="*/ 447675 w 623904"/>
                <a:gd name="connsiteY34" fmla="*/ 3836 h 308636"/>
                <a:gd name="connsiteX35" fmla="*/ 333849 w 623904"/>
                <a:gd name="connsiteY35" fmla="*/ 34 h 308636"/>
                <a:gd name="connsiteX36" fmla="*/ 240507 w 623904"/>
                <a:gd name="connsiteY36" fmla="*/ 6218 h 308636"/>
                <a:gd name="connsiteX37" fmla="*/ 209550 w 623904"/>
                <a:gd name="connsiteY37" fmla="*/ 8599 h 308636"/>
                <a:gd name="connsiteX38" fmla="*/ 149081 w 623904"/>
                <a:gd name="connsiteY38" fmla="*/ 20678 h 308636"/>
                <a:gd name="connsiteX39" fmla="*/ 118114 w 623904"/>
                <a:gd name="connsiteY39" fmla="*/ 32032 h 308636"/>
                <a:gd name="connsiteX40" fmla="*/ 81914 w 623904"/>
                <a:gd name="connsiteY40" fmla="*/ 45983 h 308636"/>
                <a:gd name="connsiteX41" fmla="*/ 49373 w 623904"/>
                <a:gd name="connsiteY41" fmla="*/ 62253 h 308636"/>
                <a:gd name="connsiteX42" fmla="*/ 30957 w 623904"/>
                <a:gd name="connsiteY42" fmla="*/ 75274 h 308636"/>
                <a:gd name="connsiteX43" fmla="*/ 19050 w 623904"/>
                <a:gd name="connsiteY43" fmla="*/ 89561 h 308636"/>
                <a:gd name="connsiteX0" fmla="*/ 30957 w 623904"/>
                <a:gd name="connsiteY0" fmla="*/ 75274 h 308636"/>
                <a:gd name="connsiteX1" fmla="*/ 19050 w 623904"/>
                <a:gd name="connsiteY1" fmla="*/ 89561 h 308636"/>
                <a:gd name="connsiteX2" fmla="*/ 9731 w 623904"/>
                <a:gd name="connsiteY2" fmla="*/ 98094 h 308636"/>
                <a:gd name="connsiteX3" fmla="*/ 4763 w 623904"/>
                <a:gd name="connsiteY3" fmla="*/ 113374 h 308636"/>
                <a:gd name="connsiteX4" fmla="*/ 0 w 623904"/>
                <a:gd name="connsiteY4" fmla="*/ 120518 h 308636"/>
                <a:gd name="connsiteX5" fmla="*/ 4763 w 623904"/>
                <a:gd name="connsiteY5" fmla="*/ 184811 h 308636"/>
                <a:gd name="connsiteX6" fmla="*/ 9525 w 623904"/>
                <a:gd name="connsiteY6" fmla="*/ 199099 h 308636"/>
                <a:gd name="connsiteX7" fmla="*/ 11907 w 623904"/>
                <a:gd name="connsiteY7" fmla="*/ 206243 h 308636"/>
                <a:gd name="connsiteX8" fmla="*/ 19050 w 623904"/>
                <a:gd name="connsiteY8" fmla="*/ 215768 h 308636"/>
                <a:gd name="connsiteX9" fmla="*/ 42863 w 623904"/>
                <a:gd name="connsiteY9" fmla="*/ 241961 h 308636"/>
                <a:gd name="connsiteX10" fmla="*/ 57150 w 623904"/>
                <a:gd name="connsiteY10" fmla="*/ 251486 h 308636"/>
                <a:gd name="connsiteX11" fmla="*/ 102394 w 623904"/>
                <a:gd name="connsiteY11" fmla="*/ 277680 h 308636"/>
                <a:gd name="connsiteX12" fmla="*/ 119063 w 623904"/>
                <a:gd name="connsiteY12" fmla="*/ 285540 h 308636"/>
                <a:gd name="connsiteX13" fmla="*/ 177562 w 623904"/>
                <a:gd name="connsiteY13" fmla="*/ 299826 h 308636"/>
                <a:gd name="connsiteX14" fmla="*/ 202407 w 623904"/>
                <a:gd name="connsiteY14" fmla="*/ 303874 h 308636"/>
                <a:gd name="connsiteX15" fmla="*/ 283369 w 623904"/>
                <a:gd name="connsiteY15" fmla="*/ 308636 h 308636"/>
                <a:gd name="connsiteX16" fmla="*/ 402432 w 623904"/>
                <a:gd name="connsiteY16" fmla="*/ 306255 h 308636"/>
                <a:gd name="connsiteX17" fmla="*/ 469070 w 623904"/>
                <a:gd name="connsiteY17" fmla="*/ 292152 h 308636"/>
                <a:gd name="connsiteX18" fmla="*/ 528638 w 623904"/>
                <a:gd name="connsiteY18" fmla="*/ 272918 h 308636"/>
                <a:gd name="connsiteX19" fmla="*/ 542925 w 623904"/>
                <a:gd name="connsiteY19" fmla="*/ 268155 h 308636"/>
                <a:gd name="connsiteX20" fmla="*/ 557213 w 623904"/>
                <a:gd name="connsiteY20" fmla="*/ 261011 h 308636"/>
                <a:gd name="connsiteX21" fmla="*/ 571500 w 623904"/>
                <a:gd name="connsiteY21" fmla="*/ 253868 h 308636"/>
                <a:gd name="connsiteX22" fmla="*/ 597694 w 623904"/>
                <a:gd name="connsiteY22" fmla="*/ 227674 h 308636"/>
                <a:gd name="connsiteX23" fmla="*/ 616111 w 623904"/>
                <a:gd name="connsiteY23" fmla="*/ 183462 h 308636"/>
                <a:gd name="connsiteX24" fmla="*/ 623888 w 623904"/>
                <a:gd name="connsiteY24" fmla="*/ 110993 h 308636"/>
                <a:gd name="connsiteX25" fmla="*/ 614363 w 623904"/>
                <a:gd name="connsiteY25" fmla="*/ 58605 h 308636"/>
                <a:gd name="connsiteX26" fmla="*/ 609600 w 623904"/>
                <a:gd name="connsiteY26" fmla="*/ 51461 h 308636"/>
                <a:gd name="connsiteX27" fmla="*/ 596427 w 623904"/>
                <a:gd name="connsiteY27" fmla="*/ 38523 h 308636"/>
                <a:gd name="connsiteX28" fmla="*/ 573882 w 623904"/>
                <a:gd name="connsiteY28" fmla="*/ 25268 h 308636"/>
                <a:gd name="connsiteX29" fmla="*/ 538163 w 623904"/>
                <a:gd name="connsiteY29" fmla="*/ 18124 h 308636"/>
                <a:gd name="connsiteX30" fmla="*/ 521494 w 623904"/>
                <a:gd name="connsiteY30" fmla="*/ 15743 h 308636"/>
                <a:gd name="connsiteX31" fmla="*/ 511969 w 623904"/>
                <a:gd name="connsiteY31" fmla="*/ 13361 h 308636"/>
                <a:gd name="connsiteX32" fmla="*/ 488157 w 623904"/>
                <a:gd name="connsiteY32" fmla="*/ 10980 h 308636"/>
                <a:gd name="connsiteX33" fmla="*/ 466725 w 623904"/>
                <a:gd name="connsiteY33" fmla="*/ 6218 h 308636"/>
                <a:gd name="connsiteX34" fmla="*/ 447675 w 623904"/>
                <a:gd name="connsiteY34" fmla="*/ 3836 h 308636"/>
                <a:gd name="connsiteX35" fmla="*/ 333849 w 623904"/>
                <a:gd name="connsiteY35" fmla="*/ 34 h 308636"/>
                <a:gd name="connsiteX36" fmla="*/ 240507 w 623904"/>
                <a:gd name="connsiteY36" fmla="*/ 6218 h 308636"/>
                <a:gd name="connsiteX37" fmla="*/ 209550 w 623904"/>
                <a:gd name="connsiteY37" fmla="*/ 8599 h 308636"/>
                <a:gd name="connsiteX38" fmla="*/ 149081 w 623904"/>
                <a:gd name="connsiteY38" fmla="*/ 20678 h 308636"/>
                <a:gd name="connsiteX39" fmla="*/ 118114 w 623904"/>
                <a:gd name="connsiteY39" fmla="*/ 32032 h 308636"/>
                <a:gd name="connsiteX40" fmla="*/ 81914 w 623904"/>
                <a:gd name="connsiteY40" fmla="*/ 45983 h 308636"/>
                <a:gd name="connsiteX41" fmla="*/ 49373 w 623904"/>
                <a:gd name="connsiteY41" fmla="*/ 62253 h 308636"/>
                <a:gd name="connsiteX42" fmla="*/ 30957 w 623904"/>
                <a:gd name="connsiteY42" fmla="*/ 75274 h 308636"/>
                <a:gd name="connsiteX0" fmla="*/ 30957 w 623904"/>
                <a:gd name="connsiteY0" fmla="*/ 75274 h 308636"/>
                <a:gd name="connsiteX1" fmla="*/ 16986 w 623904"/>
                <a:gd name="connsiteY1" fmla="*/ 86464 h 308636"/>
                <a:gd name="connsiteX2" fmla="*/ 9731 w 623904"/>
                <a:gd name="connsiteY2" fmla="*/ 98094 h 308636"/>
                <a:gd name="connsiteX3" fmla="*/ 4763 w 623904"/>
                <a:gd name="connsiteY3" fmla="*/ 113374 h 308636"/>
                <a:gd name="connsiteX4" fmla="*/ 0 w 623904"/>
                <a:gd name="connsiteY4" fmla="*/ 120518 h 308636"/>
                <a:gd name="connsiteX5" fmla="*/ 4763 w 623904"/>
                <a:gd name="connsiteY5" fmla="*/ 184811 h 308636"/>
                <a:gd name="connsiteX6" fmla="*/ 9525 w 623904"/>
                <a:gd name="connsiteY6" fmla="*/ 199099 h 308636"/>
                <a:gd name="connsiteX7" fmla="*/ 11907 w 623904"/>
                <a:gd name="connsiteY7" fmla="*/ 206243 h 308636"/>
                <a:gd name="connsiteX8" fmla="*/ 19050 w 623904"/>
                <a:gd name="connsiteY8" fmla="*/ 215768 h 308636"/>
                <a:gd name="connsiteX9" fmla="*/ 42863 w 623904"/>
                <a:gd name="connsiteY9" fmla="*/ 241961 h 308636"/>
                <a:gd name="connsiteX10" fmla="*/ 57150 w 623904"/>
                <a:gd name="connsiteY10" fmla="*/ 251486 h 308636"/>
                <a:gd name="connsiteX11" fmla="*/ 102394 w 623904"/>
                <a:gd name="connsiteY11" fmla="*/ 277680 h 308636"/>
                <a:gd name="connsiteX12" fmla="*/ 119063 w 623904"/>
                <a:gd name="connsiteY12" fmla="*/ 285540 h 308636"/>
                <a:gd name="connsiteX13" fmla="*/ 177562 w 623904"/>
                <a:gd name="connsiteY13" fmla="*/ 299826 h 308636"/>
                <a:gd name="connsiteX14" fmla="*/ 202407 w 623904"/>
                <a:gd name="connsiteY14" fmla="*/ 303874 h 308636"/>
                <a:gd name="connsiteX15" fmla="*/ 283369 w 623904"/>
                <a:gd name="connsiteY15" fmla="*/ 308636 h 308636"/>
                <a:gd name="connsiteX16" fmla="*/ 402432 w 623904"/>
                <a:gd name="connsiteY16" fmla="*/ 306255 h 308636"/>
                <a:gd name="connsiteX17" fmla="*/ 469070 w 623904"/>
                <a:gd name="connsiteY17" fmla="*/ 292152 h 308636"/>
                <a:gd name="connsiteX18" fmla="*/ 528638 w 623904"/>
                <a:gd name="connsiteY18" fmla="*/ 272918 h 308636"/>
                <a:gd name="connsiteX19" fmla="*/ 542925 w 623904"/>
                <a:gd name="connsiteY19" fmla="*/ 268155 h 308636"/>
                <a:gd name="connsiteX20" fmla="*/ 557213 w 623904"/>
                <a:gd name="connsiteY20" fmla="*/ 261011 h 308636"/>
                <a:gd name="connsiteX21" fmla="*/ 571500 w 623904"/>
                <a:gd name="connsiteY21" fmla="*/ 253868 h 308636"/>
                <a:gd name="connsiteX22" fmla="*/ 597694 w 623904"/>
                <a:gd name="connsiteY22" fmla="*/ 227674 h 308636"/>
                <a:gd name="connsiteX23" fmla="*/ 616111 w 623904"/>
                <a:gd name="connsiteY23" fmla="*/ 183462 h 308636"/>
                <a:gd name="connsiteX24" fmla="*/ 623888 w 623904"/>
                <a:gd name="connsiteY24" fmla="*/ 110993 h 308636"/>
                <a:gd name="connsiteX25" fmla="*/ 614363 w 623904"/>
                <a:gd name="connsiteY25" fmla="*/ 58605 h 308636"/>
                <a:gd name="connsiteX26" fmla="*/ 609600 w 623904"/>
                <a:gd name="connsiteY26" fmla="*/ 51461 h 308636"/>
                <a:gd name="connsiteX27" fmla="*/ 596427 w 623904"/>
                <a:gd name="connsiteY27" fmla="*/ 38523 h 308636"/>
                <a:gd name="connsiteX28" fmla="*/ 573882 w 623904"/>
                <a:gd name="connsiteY28" fmla="*/ 25268 h 308636"/>
                <a:gd name="connsiteX29" fmla="*/ 538163 w 623904"/>
                <a:gd name="connsiteY29" fmla="*/ 18124 h 308636"/>
                <a:gd name="connsiteX30" fmla="*/ 521494 w 623904"/>
                <a:gd name="connsiteY30" fmla="*/ 15743 h 308636"/>
                <a:gd name="connsiteX31" fmla="*/ 511969 w 623904"/>
                <a:gd name="connsiteY31" fmla="*/ 13361 h 308636"/>
                <a:gd name="connsiteX32" fmla="*/ 488157 w 623904"/>
                <a:gd name="connsiteY32" fmla="*/ 10980 h 308636"/>
                <a:gd name="connsiteX33" fmla="*/ 466725 w 623904"/>
                <a:gd name="connsiteY33" fmla="*/ 6218 h 308636"/>
                <a:gd name="connsiteX34" fmla="*/ 447675 w 623904"/>
                <a:gd name="connsiteY34" fmla="*/ 3836 h 308636"/>
                <a:gd name="connsiteX35" fmla="*/ 333849 w 623904"/>
                <a:gd name="connsiteY35" fmla="*/ 34 h 308636"/>
                <a:gd name="connsiteX36" fmla="*/ 240507 w 623904"/>
                <a:gd name="connsiteY36" fmla="*/ 6218 h 308636"/>
                <a:gd name="connsiteX37" fmla="*/ 209550 w 623904"/>
                <a:gd name="connsiteY37" fmla="*/ 8599 h 308636"/>
                <a:gd name="connsiteX38" fmla="*/ 149081 w 623904"/>
                <a:gd name="connsiteY38" fmla="*/ 20678 h 308636"/>
                <a:gd name="connsiteX39" fmla="*/ 118114 w 623904"/>
                <a:gd name="connsiteY39" fmla="*/ 32032 h 308636"/>
                <a:gd name="connsiteX40" fmla="*/ 81914 w 623904"/>
                <a:gd name="connsiteY40" fmla="*/ 45983 h 308636"/>
                <a:gd name="connsiteX41" fmla="*/ 49373 w 623904"/>
                <a:gd name="connsiteY41" fmla="*/ 62253 h 308636"/>
                <a:gd name="connsiteX42" fmla="*/ 30957 w 623904"/>
                <a:gd name="connsiteY42" fmla="*/ 75274 h 308636"/>
                <a:gd name="connsiteX0" fmla="*/ 26803 w 619750"/>
                <a:gd name="connsiteY0" fmla="*/ 75274 h 308636"/>
                <a:gd name="connsiteX1" fmla="*/ 12832 w 619750"/>
                <a:gd name="connsiteY1" fmla="*/ 86464 h 308636"/>
                <a:gd name="connsiteX2" fmla="*/ 5577 w 619750"/>
                <a:gd name="connsiteY2" fmla="*/ 98094 h 308636"/>
                <a:gd name="connsiteX3" fmla="*/ 609 w 619750"/>
                <a:gd name="connsiteY3" fmla="*/ 113374 h 308636"/>
                <a:gd name="connsiteX4" fmla="*/ 609 w 619750"/>
                <a:gd name="connsiteY4" fmla="*/ 184811 h 308636"/>
                <a:gd name="connsiteX5" fmla="*/ 5371 w 619750"/>
                <a:gd name="connsiteY5" fmla="*/ 199099 h 308636"/>
                <a:gd name="connsiteX6" fmla="*/ 7753 w 619750"/>
                <a:gd name="connsiteY6" fmla="*/ 206243 h 308636"/>
                <a:gd name="connsiteX7" fmla="*/ 14896 w 619750"/>
                <a:gd name="connsiteY7" fmla="*/ 215768 h 308636"/>
                <a:gd name="connsiteX8" fmla="*/ 38709 w 619750"/>
                <a:gd name="connsiteY8" fmla="*/ 241961 h 308636"/>
                <a:gd name="connsiteX9" fmla="*/ 52996 w 619750"/>
                <a:gd name="connsiteY9" fmla="*/ 251486 h 308636"/>
                <a:gd name="connsiteX10" fmla="*/ 98240 w 619750"/>
                <a:gd name="connsiteY10" fmla="*/ 277680 h 308636"/>
                <a:gd name="connsiteX11" fmla="*/ 114909 w 619750"/>
                <a:gd name="connsiteY11" fmla="*/ 285540 h 308636"/>
                <a:gd name="connsiteX12" fmla="*/ 173408 w 619750"/>
                <a:gd name="connsiteY12" fmla="*/ 299826 h 308636"/>
                <a:gd name="connsiteX13" fmla="*/ 198253 w 619750"/>
                <a:gd name="connsiteY13" fmla="*/ 303874 h 308636"/>
                <a:gd name="connsiteX14" fmla="*/ 279215 w 619750"/>
                <a:gd name="connsiteY14" fmla="*/ 308636 h 308636"/>
                <a:gd name="connsiteX15" fmla="*/ 398278 w 619750"/>
                <a:gd name="connsiteY15" fmla="*/ 306255 h 308636"/>
                <a:gd name="connsiteX16" fmla="*/ 464916 w 619750"/>
                <a:gd name="connsiteY16" fmla="*/ 292152 h 308636"/>
                <a:gd name="connsiteX17" fmla="*/ 524484 w 619750"/>
                <a:gd name="connsiteY17" fmla="*/ 272918 h 308636"/>
                <a:gd name="connsiteX18" fmla="*/ 538771 w 619750"/>
                <a:gd name="connsiteY18" fmla="*/ 268155 h 308636"/>
                <a:gd name="connsiteX19" fmla="*/ 553059 w 619750"/>
                <a:gd name="connsiteY19" fmla="*/ 261011 h 308636"/>
                <a:gd name="connsiteX20" fmla="*/ 567346 w 619750"/>
                <a:gd name="connsiteY20" fmla="*/ 253868 h 308636"/>
                <a:gd name="connsiteX21" fmla="*/ 593540 w 619750"/>
                <a:gd name="connsiteY21" fmla="*/ 227674 h 308636"/>
                <a:gd name="connsiteX22" fmla="*/ 611957 w 619750"/>
                <a:gd name="connsiteY22" fmla="*/ 183462 h 308636"/>
                <a:gd name="connsiteX23" fmla="*/ 619734 w 619750"/>
                <a:gd name="connsiteY23" fmla="*/ 110993 h 308636"/>
                <a:gd name="connsiteX24" fmla="*/ 610209 w 619750"/>
                <a:gd name="connsiteY24" fmla="*/ 58605 h 308636"/>
                <a:gd name="connsiteX25" fmla="*/ 605446 w 619750"/>
                <a:gd name="connsiteY25" fmla="*/ 51461 h 308636"/>
                <a:gd name="connsiteX26" fmla="*/ 592273 w 619750"/>
                <a:gd name="connsiteY26" fmla="*/ 38523 h 308636"/>
                <a:gd name="connsiteX27" fmla="*/ 569728 w 619750"/>
                <a:gd name="connsiteY27" fmla="*/ 25268 h 308636"/>
                <a:gd name="connsiteX28" fmla="*/ 534009 w 619750"/>
                <a:gd name="connsiteY28" fmla="*/ 18124 h 308636"/>
                <a:gd name="connsiteX29" fmla="*/ 517340 w 619750"/>
                <a:gd name="connsiteY29" fmla="*/ 15743 h 308636"/>
                <a:gd name="connsiteX30" fmla="*/ 507815 w 619750"/>
                <a:gd name="connsiteY30" fmla="*/ 13361 h 308636"/>
                <a:gd name="connsiteX31" fmla="*/ 484003 w 619750"/>
                <a:gd name="connsiteY31" fmla="*/ 10980 h 308636"/>
                <a:gd name="connsiteX32" fmla="*/ 462571 w 619750"/>
                <a:gd name="connsiteY32" fmla="*/ 6218 h 308636"/>
                <a:gd name="connsiteX33" fmla="*/ 443521 w 619750"/>
                <a:gd name="connsiteY33" fmla="*/ 3836 h 308636"/>
                <a:gd name="connsiteX34" fmla="*/ 329695 w 619750"/>
                <a:gd name="connsiteY34" fmla="*/ 34 h 308636"/>
                <a:gd name="connsiteX35" fmla="*/ 236353 w 619750"/>
                <a:gd name="connsiteY35" fmla="*/ 6218 h 308636"/>
                <a:gd name="connsiteX36" fmla="*/ 205396 w 619750"/>
                <a:gd name="connsiteY36" fmla="*/ 8599 h 308636"/>
                <a:gd name="connsiteX37" fmla="*/ 144927 w 619750"/>
                <a:gd name="connsiteY37" fmla="*/ 20678 h 308636"/>
                <a:gd name="connsiteX38" fmla="*/ 113960 w 619750"/>
                <a:gd name="connsiteY38" fmla="*/ 32032 h 308636"/>
                <a:gd name="connsiteX39" fmla="*/ 77760 w 619750"/>
                <a:gd name="connsiteY39" fmla="*/ 45983 h 308636"/>
                <a:gd name="connsiteX40" fmla="*/ 45219 w 619750"/>
                <a:gd name="connsiteY40" fmla="*/ 62253 h 308636"/>
                <a:gd name="connsiteX41" fmla="*/ 26803 w 619750"/>
                <a:gd name="connsiteY41" fmla="*/ 75274 h 308636"/>
                <a:gd name="connsiteX0" fmla="*/ 32580 w 625527"/>
                <a:gd name="connsiteY0" fmla="*/ 75274 h 308636"/>
                <a:gd name="connsiteX1" fmla="*/ 18609 w 625527"/>
                <a:gd name="connsiteY1" fmla="*/ 86464 h 308636"/>
                <a:gd name="connsiteX2" fmla="*/ 11354 w 625527"/>
                <a:gd name="connsiteY2" fmla="*/ 98094 h 308636"/>
                <a:gd name="connsiteX3" fmla="*/ 6386 w 625527"/>
                <a:gd name="connsiteY3" fmla="*/ 113374 h 308636"/>
                <a:gd name="connsiteX4" fmla="*/ 0 w 625527"/>
                <a:gd name="connsiteY4" fmla="*/ 141448 h 308636"/>
                <a:gd name="connsiteX5" fmla="*/ 6386 w 625527"/>
                <a:gd name="connsiteY5" fmla="*/ 184811 h 308636"/>
                <a:gd name="connsiteX6" fmla="*/ 11148 w 625527"/>
                <a:gd name="connsiteY6" fmla="*/ 199099 h 308636"/>
                <a:gd name="connsiteX7" fmla="*/ 13530 w 625527"/>
                <a:gd name="connsiteY7" fmla="*/ 206243 h 308636"/>
                <a:gd name="connsiteX8" fmla="*/ 20673 w 625527"/>
                <a:gd name="connsiteY8" fmla="*/ 215768 h 308636"/>
                <a:gd name="connsiteX9" fmla="*/ 44486 w 625527"/>
                <a:gd name="connsiteY9" fmla="*/ 241961 h 308636"/>
                <a:gd name="connsiteX10" fmla="*/ 58773 w 625527"/>
                <a:gd name="connsiteY10" fmla="*/ 251486 h 308636"/>
                <a:gd name="connsiteX11" fmla="*/ 104017 w 625527"/>
                <a:gd name="connsiteY11" fmla="*/ 277680 h 308636"/>
                <a:gd name="connsiteX12" fmla="*/ 120686 w 625527"/>
                <a:gd name="connsiteY12" fmla="*/ 285540 h 308636"/>
                <a:gd name="connsiteX13" fmla="*/ 179185 w 625527"/>
                <a:gd name="connsiteY13" fmla="*/ 299826 h 308636"/>
                <a:gd name="connsiteX14" fmla="*/ 204030 w 625527"/>
                <a:gd name="connsiteY14" fmla="*/ 303874 h 308636"/>
                <a:gd name="connsiteX15" fmla="*/ 284992 w 625527"/>
                <a:gd name="connsiteY15" fmla="*/ 308636 h 308636"/>
                <a:gd name="connsiteX16" fmla="*/ 404055 w 625527"/>
                <a:gd name="connsiteY16" fmla="*/ 306255 h 308636"/>
                <a:gd name="connsiteX17" fmla="*/ 470693 w 625527"/>
                <a:gd name="connsiteY17" fmla="*/ 292152 h 308636"/>
                <a:gd name="connsiteX18" fmla="*/ 530261 w 625527"/>
                <a:gd name="connsiteY18" fmla="*/ 272918 h 308636"/>
                <a:gd name="connsiteX19" fmla="*/ 544548 w 625527"/>
                <a:gd name="connsiteY19" fmla="*/ 268155 h 308636"/>
                <a:gd name="connsiteX20" fmla="*/ 558836 w 625527"/>
                <a:gd name="connsiteY20" fmla="*/ 261011 h 308636"/>
                <a:gd name="connsiteX21" fmla="*/ 573123 w 625527"/>
                <a:gd name="connsiteY21" fmla="*/ 253868 h 308636"/>
                <a:gd name="connsiteX22" fmla="*/ 599317 w 625527"/>
                <a:gd name="connsiteY22" fmla="*/ 227674 h 308636"/>
                <a:gd name="connsiteX23" fmla="*/ 617734 w 625527"/>
                <a:gd name="connsiteY23" fmla="*/ 183462 h 308636"/>
                <a:gd name="connsiteX24" fmla="*/ 625511 w 625527"/>
                <a:gd name="connsiteY24" fmla="*/ 110993 h 308636"/>
                <a:gd name="connsiteX25" fmla="*/ 615986 w 625527"/>
                <a:gd name="connsiteY25" fmla="*/ 58605 h 308636"/>
                <a:gd name="connsiteX26" fmla="*/ 611223 w 625527"/>
                <a:gd name="connsiteY26" fmla="*/ 51461 h 308636"/>
                <a:gd name="connsiteX27" fmla="*/ 598050 w 625527"/>
                <a:gd name="connsiteY27" fmla="*/ 38523 h 308636"/>
                <a:gd name="connsiteX28" fmla="*/ 575505 w 625527"/>
                <a:gd name="connsiteY28" fmla="*/ 25268 h 308636"/>
                <a:gd name="connsiteX29" fmla="*/ 539786 w 625527"/>
                <a:gd name="connsiteY29" fmla="*/ 18124 h 308636"/>
                <a:gd name="connsiteX30" fmla="*/ 523117 w 625527"/>
                <a:gd name="connsiteY30" fmla="*/ 15743 h 308636"/>
                <a:gd name="connsiteX31" fmla="*/ 513592 w 625527"/>
                <a:gd name="connsiteY31" fmla="*/ 13361 h 308636"/>
                <a:gd name="connsiteX32" fmla="*/ 489780 w 625527"/>
                <a:gd name="connsiteY32" fmla="*/ 10980 h 308636"/>
                <a:gd name="connsiteX33" fmla="*/ 468348 w 625527"/>
                <a:gd name="connsiteY33" fmla="*/ 6218 h 308636"/>
                <a:gd name="connsiteX34" fmla="*/ 449298 w 625527"/>
                <a:gd name="connsiteY34" fmla="*/ 3836 h 308636"/>
                <a:gd name="connsiteX35" fmla="*/ 335472 w 625527"/>
                <a:gd name="connsiteY35" fmla="*/ 34 h 308636"/>
                <a:gd name="connsiteX36" fmla="*/ 242130 w 625527"/>
                <a:gd name="connsiteY36" fmla="*/ 6218 h 308636"/>
                <a:gd name="connsiteX37" fmla="*/ 211173 w 625527"/>
                <a:gd name="connsiteY37" fmla="*/ 8599 h 308636"/>
                <a:gd name="connsiteX38" fmla="*/ 150704 w 625527"/>
                <a:gd name="connsiteY38" fmla="*/ 20678 h 308636"/>
                <a:gd name="connsiteX39" fmla="*/ 119737 w 625527"/>
                <a:gd name="connsiteY39" fmla="*/ 32032 h 308636"/>
                <a:gd name="connsiteX40" fmla="*/ 83537 w 625527"/>
                <a:gd name="connsiteY40" fmla="*/ 45983 h 308636"/>
                <a:gd name="connsiteX41" fmla="*/ 50996 w 625527"/>
                <a:gd name="connsiteY41" fmla="*/ 62253 h 308636"/>
                <a:gd name="connsiteX42" fmla="*/ 32580 w 625527"/>
                <a:gd name="connsiteY42" fmla="*/ 75274 h 308636"/>
                <a:gd name="connsiteX0" fmla="*/ 32580 w 625527"/>
                <a:gd name="connsiteY0" fmla="*/ 75274 h 308636"/>
                <a:gd name="connsiteX1" fmla="*/ 18609 w 625527"/>
                <a:gd name="connsiteY1" fmla="*/ 86464 h 308636"/>
                <a:gd name="connsiteX2" fmla="*/ 11354 w 625527"/>
                <a:gd name="connsiteY2" fmla="*/ 98094 h 308636"/>
                <a:gd name="connsiteX3" fmla="*/ 6386 w 625527"/>
                <a:gd name="connsiteY3" fmla="*/ 113374 h 308636"/>
                <a:gd name="connsiteX4" fmla="*/ 0 w 625527"/>
                <a:gd name="connsiteY4" fmla="*/ 141448 h 308636"/>
                <a:gd name="connsiteX5" fmla="*/ 6386 w 625527"/>
                <a:gd name="connsiteY5" fmla="*/ 184811 h 308636"/>
                <a:gd name="connsiteX6" fmla="*/ 11148 w 625527"/>
                <a:gd name="connsiteY6" fmla="*/ 199099 h 308636"/>
                <a:gd name="connsiteX7" fmla="*/ 13530 w 625527"/>
                <a:gd name="connsiteY7" fmla="*/ 206243 h 308636"/>
                <a:gd name="connsiteX8" fmla="*/ 20673 w 625527"/>
                <a:gd name="connsiteY8" fmla="*/ 215768 h 308636"/>
                <a:gd name="connsiteX9" fmla="*/ 44486 w 625527"/>
                <a:gd name="connsiteY9" fmla="*/ 241961 h 308636"/>
                <a:gd name="connsiteX10" fmla="*/ 58773 w 625527"/>
                <a:gd name="connsiteY10" fmla="*/ 251486 h 308636"/>
                <a:gd name="connsiteX11" fmla="*/ 104017 w 625527"/>
                <a:gd name="connsiteY11" fmla="*/ 277680 h 308636"/>
                <a:gd name="connsiteX12" fmla="*/ 120686 w 625527"/>
                <a:gd name="connsiteY12" fmla="*/ 285540 h 308636"/>
                <a:gd name="connsiteX13" fmla="*/ 179185 w 625527"/>
                <a:gd name="connsiteY13" fmla="*/ 299826 h 308636"/>
                <a:gd name="connsiteX14" fmla="*/ 204030 w 625527"/>
                <a:gd name="connsiteY14" fmla="*/ 303874 h 308636"/>
                <a:gd name="connsiteX15" fmla="*/ 284992 w 625527"/>
                <a:gd name="connsiteY15" fmla="*/ 308636 h 308636"/>
                <a:gd name="connsiteX16" fmla="*/ 404055 w 625527"/>
                <a:gd name="connsiteY16" fmla="*/ 306255 h 308636"/>
                <a:gd name="connsiteX17" fmla="*/ 470693 w 625527"/>
                <a:gd name="connsiteY17" fmla="*/ 292152 h 308636"/>
                <a:gd name="connsiteX18" fmla="*/ 530261 w 625527"/>
                <a:gd name="connsiteY18" fmla="*/ 272918 h 308636"/>
                <a:gd name="connsiteX19" fmla="*/ 544548 w 625527"/>
                <a:gd name="connsiteY19" fmla="*/ 268155 h 308636"/>
                <a:gd name="connsiteX20" fmla="*/ 558836 w 625527"/>
                <a:gd name="connsiteY20" fmla="*/ 261011 h 308636"/>
                <a:gd name="connsiteX21" fmla="*/ 573123 w 625527"/>
                <a:gd name="connsiteY21" fmla="*/ 253868 h 308636"/>
                <a:gd name="connsiteX22" fmla="*/ 599317 w 625527"/>
                <a:gd name="connsiteY22" fmla="*/ 227674 h 308636"/>
                <a:gd name="connsiteX23" fmla="*/ 617734 w 625527"/>
                <a:gd name="connsiteY23" fmla="*/ 183462 h 308636"/>
                <a:gd name="connsiteX24" fmla="*/ 625511 w 625527"/>
                <a:gd name="connsiteY24" fmla="*/ 110993 h 308636"/>
                <a:gd name="connsiteX25" fmla="*/ 615986 w 625527"/>
                <a:gd name="connsiteY25" fmla="*/ 58605 h 308636"/>
                <a:gd name="connsiteX26" fmla="*/ 611223 w 625527"/>
                <a:gd name="connsiteY26" fmla="*/ 51461 h 308636"/>
                <a:gd name="connsiteX27" fmla="*/ 598050 w 625527"/>
                <a:gd name="connsiteY27" fmla="*/ 38523 h 308636"/>
                <a:gd name="connsiteX28" fmla="*/ 575505 w 625527"/>
                <a:gd name="connsiteY28" fmla="*/ 25268 h 308636"/>
                <a:gd name="connsiteX29" fmla="*/ 539786 w 625527"/>
                <a:gd name="connsiteY29" fmla="*/ 18124 h 308636"/>
                <a:gd name="connsiteX30" fmla="*/ 523117 w 625527"/>
                <a:gd name="connsiteY30" fmla="*/ 15743 h 308636"/>
                <a:gd name="connsiteX31" fmla="*/ 513592 w 625527"/>
                <a:gd name="connsiteY31" fmla="*/ 13361 h 308636"/>
                <a:gd name="connsiteX32" fmla="*/ 489780 w 625527"/>
                <a:gd name="connsiteY32" fmla="*/ 10980 h 308636"/>
                <a:gd name="connsiteX33" fmla="*/ 468348 w 625527"/>
                <a:gd name="connsiteY33" fmla="*/ 6218 h 308636"/>
                <a:gd name="connsiteX34" fmla="*/ 449298 w 625527"/>
                <a:gd name="connsiteY34" fmla="*/ 3836 h 308636"/>
                <a:gd name="connsiteX35" fmla="*/ 335472 w 625527"/>
                <a:gd name="connsiteY35" fmla="*/ 34 h 308636"/>
                <a:gd name="connsiteX36" fmla="*/ 242130 w 625527"/>
                <a:gd name="connsiteY36" fmla="*/ 6218 h 308636"/>
                <a:gd name="connsiteX37" fmla="*/ 211173 w 625527"/>
                <a:gd name="connsiteY37" fmla="*/ 8599 h 308636"/>
                <a:gd name="connsiteX38" fmla="*/ 150704 w 625527"/>
                <a:gd name="connsiteY38" fmla="*/ 20678 h 308636"/>
                <a:gd name="connsiteX39" fmla="*/ 119737 w 625527"/>
                <a:gd name="connsiteY39" fmla="*/ 32032 h 308636"/>
                <a:gd name="connsiteX40" fmla="*/ 83537 w 625527"/>
                <a:gd name="connsiteY40" fmla="*/ 45983 h 308636"/>
                <a:gd name="connsiteX41" fmla="*/ 50996 w 625527"/>
                <a:gd name="connsiteY41" fmla="*/ 62253 h 308636"/>
                <a:gd name="connsiteX42" fmla="*/ 32580 w 625527"/>
                <a:gd name="connsiteY42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89780 w 625674"/>
                <a:gd name="connsiteY31" fmla="*/ 10980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89780 w 625674"/>
                <a:gd name="connsiteY31" fmla="*/ 10980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89780 w 625674"/>
                <a:gd name="connsiteY31" fmla="*/ 10980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89780 w 625674"/>
                <a:gd name="connsiteY31" fmla="*/ 10980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89780 w 625674"/>
                <a:gd name="connsiteY31" fmla="*/ 10980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89780 w 625674"/>
                <a:gd name="connsiteY31" fmla="*/ 10980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89780 w 625674"/>
                <a:gd name="connsiteY31" fmla="*/ 10980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89780 w 625674"/>
                <a:gd name="connsiteY31" fmla="*/ 10980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91845 w 625674"/>
                <a:gd name="connsiteY31" fmla="*/ 9948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23117 w 625674"/>
                <a:gd name="connsiteY28" fmla="*/ 15743 h 308636"/>
                <a:gd name="connsiteX29" fmla="*/ 513592 w 625674"/>
                <a:gd name="connsiteY29" fmla="*/ 13361 h 308636"/>
                <a:gd name="connsiteX30" fmla="*/ 491845 w 625674"/>
                <a:gd name="connsiteY30" fmla="*/ 9948 h 308636"/>
                <a:gd name="connsiteX31" fmla="*/ 468348 w 625674"/>
                <a:gd name="connsiteY31" fmla="*/ 6218 h 308636"/>
                <a:gd name="connsiteX32" fmla="*/ 449298 w 625674"/>
                <a:gd name="connsiteY32" fmla="*/ 3836 h 308636"/>
                <a:gd name="connsiteX33" fmla="*/ 335472 w 625674"/>
                <a:gd name="connsiteY33" fmla="*/ 34 h 308636"/>
                <a:gd name="connsiteX34" fmla="*/ 242130 w 625674"/>
                <a:gd name="connsiteY34" fmla="*/ 6218 h 308636"/>
                <a:gd name="connsiteX35" fmla="*/ 211173 w 625674"/>
                <a:gd name="connsiteY35" fmla="*/ 8599 h 308636"/>
                <a:gd name="connsiteX36" fmla="*/ 150704 w 625674"/>
                <a:gd name="connsiteY36" fmla="*/ 20678 h 308636"/>
                <a:gd name="connsiteX37" fmla="*/ 119737 w 625674"/>
                <a:gd name="connsiteY37" fmla="*/ 32032 h 308636"/>
                <a:gd name="connsiteX38" fmla="*/ 83537 w 625674"/>
                <a:gd name="connsiteY38" fmla="*/ 45983 h 308636"/>
                <a:gd name="connsiteX39" fmla="*/ 50996 w 625674"/>
                <a:gd name="connsiteY39" fmla="*/ 62253 h 308636"/>
                <a:gd name="connsiteX40" fmla="*/ 32580 w 625674"/>
                <a:gd name="connsiteY40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13592 w 625674"/>
                <a:gd name="connsiteY28" fmla="*/ 13361 h 308636"/>
                <a:gd name="connsiteX29" fmla="*/ 491845 w 625674"/>
                <a:gd name="connsiteY29" fmla="*/ 9948 h 308636"/>
                <a:gd name="connsiteX30" fmla="*/ 468348 w 625674"/>
                <a:gd name="connsiteY30" fmla="*/ 6218 h 308636"/>
                <a:gd name="connsiteX31" fmla="*/ 449298 w 625674"/>
                <a:gd name="connsiteY31" fmla="*/ 3836 h 308636"/>
                <a:gd name="connsiteX32" fmla="*/ 335472 w 625674"/>
                <a:gd name="connsiteY32" fmla="*/ 34 h 308636"/>
                <a:gd name="connsiteX33" fmla="*/ 242130 w 625674"/>
                <a:gd name="connsiteY33" fmla="*/ 6218 h 308636"/>
                <a:gd name="connsiteX34" fmla="*/ 211173 w 625674"/>
                <a:gd name="connsiteY34" fmla="*/ 8599 h 308636"/>
                <a:gd name="connsiteX35" fmla="*/ 150704 w 625674"/>
                <a:gd name="connsiteY35" fmla="*/ 20678 h 308636"/>
                <a:gd name="connsiteX36" fmla="*/ 119737 w 625674"/>
                <a:gd name="connsiteY36" fmla="*/ 32032 h 308636"/>
                <a:gd name="connsiteX37" fmla="*/ 83537 w 625674"/>
                <a:gd name="connsiteY37" fmla="*/ 45983 h 308636"/>
                <a:gd name="connsiteX38" fmla="*/ 50996 w 625674"/>
                <a:gd name="connsiteY38" fmla="*/ 62253 h 308636"/>
                <a:gd name="connsiteX39" fmla="*/ 32580 w 625674"/>
                <a:gd name="connsiteY39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15657 w 625674"/>
                <a:gd name="connsiteY28" fmla="*/ 12329 h 308636"/>
                <a:gd name="connsiteX29" fmla="*/ 491845 w 625674"/>
                <a:gd name="connsiteY29" fmla="*/ 9948 h 308636"/>
                <a:gd name="connsiteX30" fmla="*/ 468348 w 625674"/>
                <a:gd name="connsiteY30" fmla="*/ 6218 h 308636"/>
                <a:gd name="connsiteX31" fmla="*/ 449298 w 625674"/>
                <a:gd name="connsiteY31" fmla="*/ 3836 h 308636"/>
                <a:gd name="connsiteX32" fmla="*/ 335472 w 625674"/>
                <a:gd name="connsiteY32" fmla="*/ 34 h 308636"/>
                <a:gd name="connsiteX33" fmla="*/ 242130 w 625674"/>
                <a:gd name="connsiteY33" fmla="*/ 6218 h 308636"/>
                <a:gd name="connsiteX34" fmla="*/ 211173 w 625674"/>
                <a:gd name="connsiteY34" fmla="*/ 8599 h 308636"/>
                <a:gd name="connsiteX35" fmla="*/ 150704 w 625674"/>
                <a:gd name="connsiteY35" fmla="*/ 20678 h 308636"/>
                <a:gd name="connsiteX36" fmla="*/ 119737 w 625674"/>
                <a:gd name="connsiteY36" fmla="*/ 32032 h 308636"/>
                <a:gd name="connsiteX37" fmla="*/ 83537 w 625674"/>
                <a:gd name="connsiteY37" fmla="*/ 45983 h 308636"/>
                <a:gd name="connsiteX38" fmla="*/ 50996 w 625674"/>
                <a:gd name="connsiteY38" fmla="*/ 62253 h 308636"/>
                <a:gd name="connsiteX39" fmla="*/ 32580 w 625674"/>
                <a:gd name="connsiteY39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15657 w 625674"/>
                <a:gd name="connsiteY28" fmla="*/ 12329 h 308636"/>
                <a:gd name="connsiteX29" fmla="*/ 468348 w 625674"/>
                <a:gd name="connsiteY29" fmla="*/ 6218 h 308636"/>
                <a:gd name="connsiteX30" fmla="*/ 449298 w 625674"/>
                <a:gd name="connsiteY30" fmla="*/ 3836 h 308636"/>
                <a:gd name="connsiteX31" fmla="*/ 335472 w 625674"/>
                <a:gd name="connsiteY31" fmla="*/ 34 h 308636"/>
                <a:gd name="connsiteX32" fmla="*/ 242130 w 625674"/>
                <a:gd name="connsiteY32" fmla="*/ 6218 h 308636"/>
                <a:gd name="connsiteX33" fmla="*/ 211173 w 625674"/>
                <a:gd name="connsiteY33" fmla="*/ 8599 h 308636"/>
                <a:gd name="connsiteX34" fmla="*/ 150704 w 625674"/>
                <a:gd name="connsiteY34" fmla="*/ 20678 h 308636"/>
                <a:gd name="connsiteX35" fmla="*/ 119737 w 625674"/>
                <a:gd name="connsiteY35" fmla="*/ 32032 h 308636"/>
                <a:gd name="connsiteX36" fmla="*/ 83537 w 625674"/>
                <a:gd name="connsiteY36" fmla="*/ 45983 h 308636"/>
                <a:gd name="connsiteX37" fmla="*/ 50996 w 625674"/>
                <a:gd name="connsiteY37" fmla="*/ 62253 h 308636"/>
                <a:gd name="connsiteX38" fmla="*/ 32580 w 625674"/>
                <a:gd name="connsiteY38" fmla="*/ 75274 h 308636"/>
                <a:gd name="connsiteX0" fmla="*/ 32580 w 625674"/>
                <a:gd name="connsiteY0" fmla="*/ 75287 h 308649"/>
                <a:gd name="connsiteX1" fmla="*/ 18609 w 625674"/>
                <a:gd name="connsiteY1" fmla="*/ 86477 h 308649"/>
                <a:gd name="connsiteX2" fmla="*/ 11354 w 625674"/>
                <a:gd name="connsiteY2" fmla="*/ 98107 h 308649"/>
                <a:gd name="connsiteX3" fmla="*/ 6386 w 625674"/>
                <a:gd name="connsiteY3" fmla="*/ 113387 h 308649"/>
                <a:gd name="connsiteX4" fmla="*/ 0 w 625674"/>
                <a:gd name="connsiteY4" fmla="*/ 141461 h 308649"/>
                <a:gd name="connsiteX5" fmla="*/ 6386 w 625674"/>
                <a:gd name="connsiteY5" fmla="*/ 184824 h 308649"/>
                <a:gd name="connsiteX6" fmla="*/ 11148 w 625674"/>
                <a:gd name="connsiteY6" fmla="*/ 199112 h 308649"/>
                <a:gd name="connsiteX7" fmla="*/ 13530 w 625674"/>
                <a:gd name="connsiteY7" fmla="*/ 206256 h 308649"/>
                <a:gd name="connsiteX8" fmla="*/ 20673 w 625674"/>
                <a:gd name="connsiteY8" fmla="*/ 215781 h 308649"/>
                <a:gd name="connsiteX9" fmla="*/ 44486 w 625674"/>
                <a:gd name="connsiteY9" fmla="*/ 241974 h 308649"/>
                <a:gd name="connsiteX10" fmla="*/ 58773 w 625674"/>
                <a:gd name="connsiteY10" fmla="*/ 251499 h 308649"/>
                <a:gd name="connsiteX11" fmla="*/ 104017 w 625674"/>
                <a:gd name="connsiteY11" fmla="*/ 277693 h 308649"/>
                <a:gd name="connsiteX12" fmla="*/ 120686 w 625674"/>
                <a:gd name="connsiteY12" fmla="*/ 285553 h 308649"/>
                <a:gd name="connsiteX13" fmla="*/ 179185 w 625674"/>
                <a:gd name="connsiteY13" fmla="*/ 299839 h 308649"/>
                <a:gd name="connsiteX14" fmla="*/ 204030 w 625674"/>
                <a:gd name="connsiteY14" fmla="*/ 303887 h 308649"/>
                <a:gd name="connsiteX15" fmla="*/ 284992 w 625674"/>
                <a:gd name="connsiteY15" fmla="*/ 308649 h 308649"/>
                <a:gd name="connsiteX16" fmla="*/ 404055 w 625674"/>
                <a:gd name="connsiteY16" fmla="*/ 306268 h 308649"/>
                <a:gd name="connsiteX17" fmla="*/ 470693 w 625674"/>
                <a:gd name="connsiteY17" fmla="*/ 292165 h 308649"/>
                <a:gd name="connsiteX18" fmla="*/ 530261 w 625674"/>
                <a:gd name="connsiteY18" fmla="*/ 272931 h 308649"/>
                <a:gd name="connsiteX19" fmla="*/ 544548 w 625674"/>
                <a:gd name="connsiteY19" fmla="*/ 268168 h 308649"/>
                <a:gd name="connsiteX20" fmla="*/ 558836 w 625674"/>
                <a:gd name="connsiteY20" fmla="*/ 261024 h 308649"/>
                <a:gd name="connsiteX21" fmla="*/ 573123 w 625674"/>
                <a:gd name="connsiteY21" fmla="*/ 253881 h 308649"/>
                <a:gd name="connsiteX22" fmla="*/ 599317 w 625674"/>
                <a:gd name="connsiteY22" fmla="*/ 227687 h 308649"/>
                <a:gd name="connsiteX23" fmla="*/ 617734 w 625674"/>
                <a:gd name="connsiteY23" fmla="*/ 183475 h 308649"/>
                <a:gd name="connsiteX24" fmla="*/ 625511 w 625674"/>
                <a:gd name="connsiteY24" fmla="*/ 111006 h 308649"/>
                <a:gd name="connsiteX25" fmla="*/ 611223 w 625674"/>
                <a:gd name="connsiteY25" fmla="*/ 51474 h 308649"/>
                <a:gd name="connsiteX26" fmla="*/ 598050 w 625674"/>
                <a:gd name="connsiteY26" fmla="*/ 38536 h 308649"/>
                <a:gd name="connsiteX27" fmla="*/ 575505 w 625674"/>
                <a:gd name="connsiteY27" fmla="*/ 25281 h 308649"/>
                <a:gd name="connsiteX28" fmla="*/ 515657 w 625674"/>
                <a:gd name="connsiteY28" fmla="*/ 12342 h 308649"/>
                <a:gd name="connsiteX29" fmla="*/ 449298 w 625674"/>
                <a:gd name="connsiteY29" fmla="*/ 3849 h 308649"/>
                <a:gd name="connsiteX30" fmla="*/ 335472 w 625674"/>
                <a:gd name="connsiteY30" fmla="*/ 47 h 308649"/>
                <a:gd name="connsiteX31" fmla="*/ 242130 w 625674"/>
                <a:gd name="connsiteY31" fmla="*/ 6231 h 308649"/>
                <a:gd name="connsiteX32" fmla="*/ 211173 w 625674"/>
                <a:gd name="connsiteY32" fmla="*/ 8612 h 308649"/>
                <a:gd name="connsiteX33" fmla="*/ 150704 w 625674"/>
                <a:gd name="connsiteY33" fmla="*/ 20691 h 308649"/>
                <a:gd name="connsiteX34" fmla="*/ 119737 w 625674"/>
                <a:gd name="connsiteY34" fmla="*/ 32045 h 308649"/>
                <a:gd name="connsiteX35" fmla="*/ 83537 w 625674"/>
                <a:gd name="connsiteY35" fmla="*/ 45996 h 308649"/>
                <a:gd name="connsiteX36" fmla="*/ 50996 w 625674"/>
                <a:gd name="connsiteY36" fmla="*/ 62266 h 308649"/>
                <a:gd name="connsiteX37" fmla="*/ 32580 w 625674"/>
                <a:gd name="connsiteY37" fmla="*/ 75287 h 308649"/>
                <a:gd name="connsiteX0" fmla="*/ 32580 w 625674"/>
                <a:gd name="connsiteY0" fmla="*/ 75287 h 308649"/>
                <a:gd name="connsiteX1" fmla="*/ 18609 w 625674"/>
                <a:gd name="connsiteY1" fmla="*/ 86477 h 308649"/>
                <a:gd name="connsiteX2" fmla="*/ 11354 w 625674"/>
                <a:gd name="connsiteY2" fmla="*/ 98107 h 308649"/>
                <a:gd name="connsiteX3" fmla="*/ 6386 w 625674"/>
                <a:gd name="connsiteY3" fmla="*/ 113387 h 308649"/>
                <a:gd name="connsiteX4" fmla="*/ 0 w 625674"/>
                <a:gd name="connsiteY4" fmla="*/ 141461 h 308649"/>
                <a:gd name="connsiteX5" fmla="*/ 6386 w 625674"/>
                <a:gd name="connsiteY5" fmla="*/ 184824 h 308649"/>
                <a:gd name="connsiteX6" fmla="*/ 11148 w 625674"/>
                <a:gd name="connsiteY6" fmla="*/ 199112 h 308649"/>
                <a:gd name="connsiteX7" fmla="*/ 13530 w 625674"/>
                <a:gd name="connsiteY7" fmla="*/ 206256 h 308649"/>
                <a:gd name="connsiteX8" fmla="*/ 20673 w 625674"/>
                <a:gd name="connsiteY8" fmla="*/ 215781 h 308649"/>
                <a:gd name="connsiteX9" fmla="*/ 44486 w 625674"/>
                <a:gd name="connsiteY9" fmla="*/ 241974 h 308649"/>
                <a:gd name="connsiteX10" fmla="*/ 58773 w 625674"/>
                <a:gd name="connsiteY10" fmla="*/ 251499 h 308649"/>
                <a:gd name="connsiteX11" fmla="*/ 104017 w 625674"/>
                <a:gd name="connsiteY11" fmla="*/ 277693 h 308649"/>
                <a:gd name="connsiteX12" fmla="*/ 120686 w 625674"/>
                <a:gd name="connsiteY12" fmla="*/ 285553 h 308649"/>
                <a:gd name="connsiteX13" fmla="*/ 179185 w 625674"/>
                <a:gd name="connsiteY13" fmla="*/ 299839 h 308649"/>
                <a:gd name="connsiteX14" fmla="*/ 204030 w 625674"/>
                <a:gd name="connsiteY14" fmla="*/ 303887 h 308649"/>
                <a:gd name="connsiteX15" fmla="*/ 284992 w 625674"/>
                <a:gd name="connsiteY15" fmla="*/ 308649 h 308649"/>
                <a:gd name="connsiteX16" fmla="*/ 404055 w 625674"/>
                <a:gd name="connsiteY16" fmla="*/ 306268 h 308649"/>
                <a:gd name="connsiteX17" fmla="*/ 470693 w 625674"/>
                <a:gd name="connsiteY17" fmla="*/ 292165 h 308649"/>
                <a:gd name="connsiteX18" fmla="*/ 530261 w 625674"/>
                <a:gd name="connsiteY18" fmla="*/ 272931 h 308649"/>
                <a:gd name="connsiteX19" fmla="*/ 544548 w 625674"/>
                <a:gd name="connsiteY19" fmla="*/ 268168 h 308649"/>
                <a:gd name="connsiteX20" fmla="*/ 558836 w 625674"/>
                <a:gd name="connsiteY20" fmla="*/ 261024 h 308649"/>
                <a:gd name="connsiteX21" fmla="*/ 573123 w 625674"/>
                <a:gd name="connsiteY21" fmla="*/ 253881 h 308649"/>
                <a:gd name="connsiteX22" fmla="*/ 599317 w 625674"/>
                <a:gd name="connsiteY22" fmla="*/ 227687 h 308649"/>
                <a:gd name="connsiteX23" fmla="*/ 617734 w 625674"/>
                <a:gd name="connsiteY23" fmla="*/ 183475 h 308649"/>
                <a:gd name="connsiteX24" fmla="*/ 625511 w 625674"/>
                <a:gd name="connsiteY24" fmla="*/ 111006 h 308649"/>
                <a:gd name="connsiteX25" fmla="*/ 611223 w 625674"/>
                <a:gd name="connsiteY25" fmla="*/ 51474 h 308649"/>
                <a:gd name="connsiteX26" fmla="*/ 575505 w 625674"/>
                <a:gd name="connsiteY26" fmla="*/ 25281 h 308649"/>
                <a:gd name="connsiteX27" fmla="*/ 515657 w 625674"/>
                <a:gd name="connsiteY27" fmla="*/ 12342 h 308649"/>
                <a:gd name="connsiteX28" fmla="*/ 449298 w 625674"/>
                <a:gd name="connsiteY28" fmla="*/ 3849 h 308649"/>
                <a:gd name="connsiteX29" fmla="*/ 335472 w 625674"/>
                <a:gd name="connsiteY29" fmla="*/ 47 h 308649"/>
                <a:gd name="connsiteX30" fmla="*/ 242130 w 625674"/>
                <a:gd name="connsiteY30" fmla="*/ 6231 h 308649"/>
                <a:gd name="connsiteX31" fmla="*/ 211173 w 625674"/>
                <a:gd name="connsiteY31" fmla="*/ 8612 h 308649"/>
                <a:gd name="connsiteX32" fmla="*/ 150704 w 625674"/>
                <a:gd name="connsiteY32" fmla="*/ 20691 h 308649"/>
                <a:gd name="connsiteX33" fmla="*/ 119737 w 625674"/>
                <a:gd name="connsiteY33" fmla="*/ 32045 h 308649"/>
                <a:gd name="connsiteX34" fmla="*/ 83537 w 625674"/>
                <a:gd name="connsiteY34" fmla="*/ 45996 h 308649"/>
                <a:gd name="connsiteX35" fmla="*/ 50996 w 625674"/>
                <a:gd name="connsiteY35" fmla="*/ 62266 h 308649"/>
                <a:gd name="connsiteX36" fmla="*/ 32580 w 625674"/>
                <a:gd name="connsiteY36" fmla="*/ 75287 h 308649"/>
                <a:gd name="connsiteX0" fmla="*/ 32580 w 625674"/>
                <a:gd name="connsiteY0" fmla="*/ 75287 h 308649"/>
                <a:gd name="connsiteX1" fmla="*/ 18609 w 625674"/>
                <a:gd name="connsiteY1" fmla="*/ 86477 h 308649"/>
                <a:gd name="connsiteX2" fmla="*/ 11354 w 625674"/>
                <a:gd name="connsiteY2" fmla="*/ 98107 h 308649"/>
                <a:gd name="connsiteX3" fmla="*/ 6386 w 625674"/>
                <a:gd name="connsiteY3" fmla="*/ 113387 h 308649"/>
                <a:gd name="connsiteX4" fmla="*/ 0 w 625674"/>
                <a:gd name="connsiteY4" fmla="*/ 141461 h 308649"/>
                <a:gd name="connsiteX5" fmla="*/ 6386 w 625674"/>
                <a:gd name="connsiteY5" fmla="*/ 184824 h 308649"/>
                <a:gd name="connsiteX6" fmla="*/ 11148 w 625674"/>
                <a:gd name="connsiteY6" fmla="*/ 199112 h 308649"/>
                <a:gd name="connsiteX7" fmla="*/ 20673 w 625674"/>
                <a:gd name="connsiteY7" fmla="*/ 215781 h 308649"/>
                <a:gd name="connsiteX8" fmla="*/ 44486 w 625674"/>
                <a:gd name="connsiteY8" fmla="*/ 241974 h 308649"/>
                <a:gd name="connsiteX9" fmla="*/ 58773 w 625674"/>
                <a:gd name="connsiteY9" fmla="*/ 251499 h 308649"/>
                <a:gd name="connsiteX10" fmla="*/ 104017 w 625674"/>
                <a:gd name="connsiteY10" fmla="*/ 277693 h 308649"/>
                <a:gd name="connsiteX11" fmla="*/ 120686 w 625674"/>
                <a:gd name="connsiteY11" fmla="*/ 285553 h 308649"/>
                <a:gd name="connsiteX12" fmla="*/ 179185 w 625674"/>
                <a:gd name="connsiteY12" fmla="*/ 299839 h 308649"/>
                <a:gd name="connsiteX13" fmla="*/ 204030 w 625674"/>
                <a:gd name="connsiteY13" fmla="*/ 303887 h 308649"/>
                <a:gd name="connsiteX14" fmla="*/ 284992 w 625674"/>
                <a:gd name="connsiteY14" fmla="*/ 308649 h 308649"/>
                <a:gd name="connsiteX15" fmla="*/ 404055 w 625674"/>
                <a:gd name="connsiteY15" fmla="*/ 306268 h 308649"/>
                <a:gd name="connsiteX16" fmla="*/ 470693 w 625674"/>
                <a:gd name="connsiteY16" fmla="*/ 292165 h 308649"/>
                <a:gd name="connsiteX17" fmla="*/ 530261 w 625674"/>
                <a:gd name="connsiteY17" fmla="*/ 272931 h 308649"/>
                <a:gd name="connsiteX18" fmla="*/ 544548 w 625674"/>
                <a:gd name="connsiteY18" fmla="*/ 268168 h 308649"/>
                <a:gd name="connsiteX19" fmla="*/ 558836 w 625674"/>
                <a:gd name="connsiteY19" fmla="*/ 261024 h 308649"/>
                <a:gd name="connsiteX20" fmla="*/ 573123 w 625674"/>
                <a:gd name="connsiteY20" fmla="*/ 253881 h 308649"/>
                <a:gd name="connsiteX21" fmla="*/ 599317 w 625674"/>
                <a:gd name="connsiteY21" fmla="*/ 227687 h 308649"/>
                <a:gd name="connsiteX22" fmla="*/ 617734 w 625674"/>
                <a:gd name="connsiteY22" fmla="*/ 183475 h 308649"/>
                <a:gd name="connsiteX23" fmla="*/ 625511 w 625674"/>
                <a:gd name="connsiteY23" fmla="*/ 111006 h 308649"/>
                <a:gd name="connsiteX24" fmla="*/ 611223 w 625674"/>
                <a:gd name="connsiteY24" fmla="*/ 51474 h 308649"/>
                <a:gd name="connsiteX25" fmla="*/ 575505 w 625674"/>
                <a:gd name="connsiteY25" fmla="*/ 25281 h 308649"/>
                <a:gd name="connsiteX26" fmla="*/ 515657 w 625674"/>
                <a:gd name="connsiteY26" fmla="*/ 12342 h 308649"/>
                <a:gd name="connsiteX27" fmla="*/ 449298 w 625674"/>
                <a:gd name="connsiteY27" fmla="*/ 3849 h 308649"/>
                <a:gd name="connsiteX28" fmla="*/ 335472 w 625674"/>
                <a:gd name="connsiteY28" fmla="*/ 47 h 308649"/>
                <a:gd name="connsiteX29" fmla="*/ 242130 w 625674"/>
                <a:gd name="connsiteY29" fmla="*/ 6231 h 308649"/>
                <a:gd name="connsiteX30" fmla="*/ 211173 w 625674"/>
                <a:gd name="connsiteY30" fmla="*/ 8612 h 308649"/>
                <a:gd name="connsiteX31" fmla="*/ 150704 w 625674"/>
                <a:gd name="connsiteY31" fmla="*/ 20691 h 308649"/>
                <a:gd name="connsiteX32" fmla="*/ 119737 w 625674"/>
                <a:gd name="connsiteY32" fmla="*/ 32045 h 308649"/>
                <a:gd name="connsiteX33" fmla="*/ 83537 w 625674"/>
                <a:gd name="connsiteY33" fmla="*/ 45996 h 308649"/>
                <a:gd name="connsiteX34" fmla="*/ 50996 w 625674"/>
                <a:gd name="connsiteY34" fmla="*/ 62266 h 308649"/>
                <a:gd name="connsiteX35" fmla="*/ 32580 w 625674"/>
                <a:gd name="connsiteY35" fmla="*/ 75287 h 308649"/>
                <a:gd name="connsiteX0" fmla="*/ 32666 w 625760"/>
                <a:gd name="connsiteY0" fmla="*/ 75287 h 308649"/>
                <a:gd name="connsiteX1" fmla="*/ 18695 w 625760"/>
                <a:gd name="connsiteY1" fmla="*/ 86477 h 308649"/>
                <a:gd name="connsiteX2" fmla="*/ 11440 w 625760"/>
                <a:gd name="connsiteY2" fmla="*/ 98107 h 308649"/>
                <a:gd name="connsiteX3" fmla="*/ 86 w 625760"/>
                <a:gd name="connsiteY3" fmla="*/ 141461 h 308649"/>
                <a:gd name="connsiteX4" fmla="*/ 6472 w 625760"/>
                <a:gd name="connsiteY4" fmla="*/ 184824 h 308649"/>
                <a:gd name="connsiteX5" fmla="*/ 11234 w 625760"/>
                <a:gd name="connsiteY5" fmla="*/ 199112 h 308649"/>
                <a:gd name="connsiteX6" fmla="*/ 20759 w 625760"/>
                <a:gd name="connsiteY6" fmla="*/ 215781 h 308649"/>
                <a:gd name="connsiteX7" fmla="*/ 44572 w 625760"/>
                <a:gd name="connsiteY7" fmla="*/ 241974 h 308649"/>
                <a:gd name="connsiteX8" fmla="*/ 58859 w 625760"/>
                <a:gd name="connsiteY8" fmla="*/ 251499 h 308649"/>
                <a:gd name="connsiteX9" fmla="*/ 104103 w 625760"/>
                <a:gd name="connsiteY9" fmla="*/ 277693 h 308649"/>
                <a:gd name="connsiteX10" fmla="*/ 120772 w 625760"/>
                <a:gd name="connsiteY10" fmla="*/ 285553 h 308649"/>
                <a:gd name="connsiteX11" fmla="*/ 179271 w 625760"/>
                <a:gd name="connsiteY11" fmla="*/ 299839 h 308649"/>
                <a:gd name="connsiteX12" fmla="*/ 204116 w 625760"/>
                <a:gd name="connsiteY12" fmla="*/ 303887 h 308649"/>
                <a:gd name="connsiteX13" fmla="*/ 285078 w 625760"/>
                <a:gd name="connsiteY13" fmla="*/ 308649 h 308649"/>
                <a:gd name="connsiteX14" fmla="*/ 404141 w 625760"/>
                <a:gd name="connsiteY14" fmla="*/ 306268 h 308649"/>
                <a:gd name="connsiteX15" fmla="*/ 470779 w 625760"/>
                <a:gd name="connsiteY15" fmla="*/ 292165 h 308649"/>
                <a:gd name="connsiteX16" fmla="*/ 530347 w 625760"/>
                <a:gd name="connsiteY16" fmla="*/ 272931 h 308649"/>
                <a:gd name="connsiteX17" fmla="*/ 544634 w 625760"/>
                <a:gd name="connsiteY17" fmla="*/ 268168 h 308649"/>
                <a:gd name="connsiteX18" fmla="*/ 558922 w 625760"/>
                <a:gd name="connsiteY18" fmla="*/ 261024 h 308649"/>
                <a:gd name="connsiteX19" fmla="*/ 573209 w 625760"/>
                <a:gd name="connsiteY19" fmla="*/ 253881 h 308649"/>
                <a:gd name="connsiteX20" fmla="*/ 599403 w 625760"/>
                <a:gd name="connsiteY20" fmla="*/ 227687 h 308649"/>
                <a:gd name="connsiteX21" fmla="*/ 617820 w 625760"/>
                <a:gd name="connsiteY21" fmla="*/ 183475 h 308649"/>
                <a:gd name="connsiteX22" fmla="*/ 625597 w 625760"/>
                <a:gd name="connsiteY22" fmla="*/ 111006 h 308649"/>
                <a:gd name="connsiteX23" fmla="*/ 611309 w 625760"/>
                <a:gd name="connsiteY23" fmla="*/ 51474 h 308649"/>
                <a:gd name="connsiteX24" fmla="*/ 575591 w 625760"/>
                <a:gd name="connsiteY24" fmla="*/ 25281 h 308649"/>
                <a:gd name="connsiteX25" fmla="*/ 515743 w 625760"/>
                <a:gd name="connsiteY25" fmla="*/ 12342 h 308649"/>
                <a:gd name="connsiteX26" fmla="*/ 449384 w 625760"/>
                <a:gd name="connsiteY26" fmla="*/ 3849 h 308649"/>
                <a:gd name="connsiteX27" fmla="*/ 335558 w 625760"/>
                <a:gd name="connsiteY27" fmla="*/ 47 h 308649"/>
                <a:gd name="connsiteX28" fmla="*/ 242216 w 625760"/>
                <a:gd name="connsiteY28" fmla="*/ 6231 h 308649"/>
                <a:gd name="connsiteX29" fmla="*/ 211259 w 625760"/>
                <a:gd name="connsiteY29" fmla="*/ 8612 h 308649"/>
                <a:gd name="connsiteX30" fmla="*/ 150790 w 625760"/>
                <a:gd name="connsiteY30" fmla="*/ 20691 h 308649"/>
                <a:gd name="connsiteX31" fmla="*/ 119823 w 625760"/>
                <a:gd name="connsiteY31" fmla="*/ 32045 h 308649"/>
                <a:gd name="connsiteX32" fmla="*/ 83623 w 625760"/>
                <a:gd name="connsiteY32" fmla="*/ 45996 h 308649"/>
                <a:gd name="connsiteX33" fmla="*/ 51082 w 625760"/>
                <a:gd name="connsiteY33" fmla="*/ 62266 h 308649"/>
                <a:gd name="connsiteX34" fmla="*/ 32666 w 625760"/>
                <a:gd name="connsiteY34" fmla="*/ 75287 h 308649"/>
                <a:gd name="connsiteX0" fmla="*/ 32666 w 625760"/>
                <a:gd name="connsiteY0" fmla="*/ 75287 h 308649"/>
                <a:gd name="connsiteX1" fmla="*/ 11440 w 625760"/>
                <a:gd name="connsiteY1" fmla="*/ 98107 h 308649"/>
                <a:gd name="connsiteX2" fmla="*/ 86 w 625760"/>
                <a:gd name="connsiteY2" fmla="*/ 141461 h 308649"/>
                <a:gd name="connsiteX3" fmla="*/ 6472 w 625760"/>
                <a:gd name="connsiteY3" fmla="*/ 184824 h 308649"/>
                <a:gd name="connsiteX4" fmla="*/ 11234 w 625760"/>
                <a:gd name="connsiteY4" fmla="*/ 199112 h 308649"/>
                <a:gd name="connsiteX5" fmla="*/ 20759 w 625760"/>
                <a:gd name="connsiteY5" fmla="*/ 215781 h 308649"/>
                <a:gd name="connsiteX6" fmla="*/ 44572 w 625760"/>
                <a:gd name="connsiteY6" fmla="*/ 241974 h 308649"/>
                <a:gd name="connsiteX7" fmla="*/ 58859 w 625760"/>
                <a:gd name="connsiteY7" fmla="*/ 251499 h 308649"/>
                <a:gd name="connsiteX8" fmla="*/ 104103 w 625760"/>
                <a:gd name="connsiteY8" fmla="*/ 277693 h 308649"/>
                <a:gd name="connsiteX9" fmla="*/ 120772 w 625760"/>
                <a:gd name="connsiteY9" fmla="*/ 285553 h 308649"/>
                <a:gd name="connsiteX10" fmla="*/ 179271 w 625760"/>
                <a:gd name="connsiteY10" fmla="*/ 299839 h 308649"/>
                <a:gd name="connsiteX11" fmla="*/ 204116 w 625760"/>
                <a:gd name="connsiteY11" fmla="*/ 303887 h 308649"/>
                <a:gd name="connsiteX12" fmla="*/ 285078 w 625760"/>
                <a:gd name="connsiteY12" fmla="*/ 308649 h 308649"/>
                <a:gd name="connsiteX13" fmla="*/ 404141 w 625760"/>
                <a:gd name="connsiteY13" fmla="*/ 306268 h 308649"/>
                <a:gd name="connsiteX14" fmla="*/ 470779 w 625760"/>
                <a:gd name="connsiteY14" fmla="*/ 292165 h 308649"/>
                <a:gd name="connsiteX15" fmla="*/ 530347 w 625760"/>
                <a:gd name="connsiteY15" fmla="*/ 272931 h 308649"/>
                <a:gd name="connsiteX16" fmla="*/ 544634 w 625760"/>
                <a:gd name="connsiteY16" fmla="*/ 268168 h 308649"/>
                <a:gd name="connsiteX17" fmla="*/ 558922 w 625760"/>
                <a:gd name="connsiteY17" fmla="*/ 261024 h 308649"/>
                <a:gd name="connsiteX18" fmla="*/ 573209 w 625760"/>
                <a:gd name="connsiteY18" fmla="*/ 253881 h 308649"/>
                <a:gd name="connsiteX19" fmla="*/ 599403 w 625760"/>
                <a:gd name="connsiteY19" fmla="*/ 227687 h 308649"/>
                <a:gd name="connsiteX20" fmla="*/ 617820 w 625760"/>
                <a:gd name="connsiteY20" fmla="*/ 183475 h 308649"/>
                <a:gd name="connsiteX21" fmla="*/ 625597 w 625760"/>
                <a:gd name="connsiteY21" fmla="*/ 111006 h 308649"/>
                <a:gd name="connsiteX22" fmla="*/ 611309 w 625760"/>
                <a:gd name="connsiteY22" fmla="*/ 51474 h 308649"/>
                <a:gd name="connsiteX23" fmla="*/ 575591 w 625760"/>
                <a:gd name="connsiteY23" fmla="*/ 25281 h 308649"/>
                <a:gd name="connsiteX24" fmla="*/ 515743 w 625760"/>
                <a:gd name="connsiteY24" fmla="*/ 12342 h 308649"/>
                <a:gd name="connsiteX25" fmla="*/ 449384 w 625760"/>
                <a:gd name="connsiteY25" fmla="*/ 3849 h 308649"/>
                <a:gd name="connsiteX26" fmla="*/ 335558 w 625760"/>
                <a:gd name="connsiteY26" fmla="*/ 47 h 308649"/>
                <a:gd name="connsiteX27" fmla="*/ 242216 w 625760"/>
                <a:gd name="connsiteY27" fmla="*/ 6231 h 308649"/>
                <a:gd name="connsiteX28" fmla="*/ 211259 w 625760"/>
                <a:gd name="connsiteY28" fmla="*/ 8612 h 308649"/>
                <a:gd name="connsiteX29" fmla="*/ 150790 w 625760"/>
                <a:gd name="connsiteY29" fmla="*/ 20691 h 308649"/>
                <a:gd name="connsiteX30" fmla="*/ 119823 w 625760"/>
                <a:gd name="connsiteY30" fmla="*/ 32045 h 308649"/>
                <a:gd name="connsiteX31" fmla="*/ 83623 w 625760"/>
                <a:gd name="connsiteY31" fmla="*/ 45996 h 308649"/>
                <a:gd name="connsiteX32" fmla="*/ 51082 w 625760"/>
                <a:gd name="connsiteY32" fmla="*/ 62266 h 308649"/>
                <a:gd name="connsiteX33" fmla="*/ 32666 w 625760"/>
                <a:gd name="connsiteY33" fmla="*/ 75287 h 308649"/>
                <a:gd name="connsiteX0" fmla="*/ 32666 w 625760"/>
                <a:gd name="connsiteY0" fmla="*/ 75287 h 308649"/>
                <a:gd name="connsiteX1" fmla="*/ 11440 w 625760"/>
                <a:gd name="connsiteY1" fmla="*/ 98107 h 308649"/>
                <a:gd name="connsiteX2" fmla="*/ 86 w 625760"/>
                <a:gd name="connsiteY2" fmla="*/ 141461 h 308649"/>
                <a:gd name="connsiteX3" fmla="*/ 6472 w 625760"/>
                <a:gd name="connsiteY3" fmla="*/ 184824 h 308649"/>
                <a:gd name="connsiteX4" fmla="*/ 11234 w 625760"/>
                <a:gd name="connsiteY4" fmla="*/ 199112 h 308649"/>
                <a:gd name="connsiteX5" fmla="*/ 20759 w 625760"/>
                <a:gd name="connsiteY5" fmla="*/ 215781 h 308649"/>
                <a:gd name="connsiteX6" fmla="*/ 44572 w 625760"/>
                <a:gd name="connsiteY6" fmla="*/ 241974 h 308649"/>
                <a:gd name="connsiteX7" fmla="*/ 58859 w 625760"/>
                <a:gd name="connsiteY7" fmla="*/ 251499 h 308649"/>
                <a:gd name="connsiteX8" fmla="*/ 104103 w 625760"/>
                <a:gd name="connsiteY8" fmla="*/ 277693 h 308649"/>
                <a:gd name="connsiteX9" fmla="*/ 120772 w 625760"/>
                <a:gd name="connsiteY9" fmla="*/ 285553 h 308649"/>
                <a:gd name="connsiteX10" fmla="*/ 179271 w 625760"/>
                <a:gd name="connsiteY10" fmla="*/ 299839 h 308649"/>
                <a:gd name="connsiteX11" fmla="*/ 204116 w 625760"/>
                <a:gd name="connsiteY11" fmla="*/ 303887 h 308649"/>
                <a:gd name="connsiteX12" fmla="*/ 285078 w 625760"/>
                <a:gd name="connsiteY12" fmla="*/ 308649 h 308649"/>
                <a:gd name="connsiteX13" fmla="*/ 404141 w 625760"/>
                <a:gd name="connsiteY13" fmla="*/ 306268 h 308649"/>
                <a:gd name="connsiteX14" fmla="*/ 470779 w 625760"/>
                <a:gd name="connsiteY14" fmla="*/ 292165 h 308649"/>
                <a:gd name="connsiteX15" fmla="*/ 530347 w 625760"/>
                <a:gd name="connsiteY15" fmla="*/ 272931 h 308649"/>
                <a:gd name="connsiteX16" fmla="*/ 544634 w 625760"/>
                <a:gd name="connsiteY16" fmla="*/ 268168 h 308649"/>
                <a:gd name="connsiteX17" fmla="*/ 558922 w 625760"/>
                <a:gd name="connsiteY17" fmla="*/ 261024 h 308649"/>
                <a:gd name="connsiteX18" fmla="*/ 573209 w 625760"/>
                <a:gd name="connsiteY18" fmla="*/ 253881 h 308649"/>
                <a:gd name="connsiteX19" fmla="*/ 599403 w 625760"/>
                <a:gd name="connsiteY19" fmla="*/ 227687 h 308649"/>
                <a:gd name="connsiteX20" fmla="*/ 617820 w 625760"/>
                <a:gd name="connsiteY20" fmla="*/ 183475 h 308649"/>
                <a:gd name="connsiteX21" fmla="*/ 625597 w 625760"/>
                <a:gd name="connsiteY21" fmla="*/ 111006 h 308649"/>
                <a:gd name="connsiteX22" fmla="*/ 611309 w 625760"/>
                <a:gd name="connsiteY22" fmla="*/ 51474 h 308649"/>
                <a:gd name="connsiteX23" fmla="*/ 575591 w 625760"/>
                <a:gd name="connsiteY23" fmla="*/ 25281 h 308649"/>
                <a:gd name="connsiteX24" fmla="*/ 515743 w 625760"/>
                <a:gd name="connsiteY24" fmla="*/ 12342 h 308649"/>
                <a:gd name="connsiteX25" fmla="*/ 449384 w 625760"/>
                <a:gd name="connsiteY25" fmla="*/ 3849 h 308649"/>
                <a:gd name="connsiteX26" fmla="*/ 335558 w 625760"/>
                <a:gd name="connsiteY26" fmla="*/ 47 h 308649"/>
                <a:gd name="connsiteX27" fmla="*/ 242216 w 625760"/>
                <a:gd name="connsiteY27" fmla="*/ 6231 h 308649"/>
                <a:gd name="connsiteX28" fmla="*/ 211259 w 625760"/>
                <a:gd name="connsiteY28" fmla="*/ 8612 h 308649"/>
                <a:gd name="connsiteX29" fmla="*/ 150790 w 625760"/>
                <a:gd name="connsiteY29" fmla="*/ 20691 h 308649"/>
                <a:gd name="connsiteX30" fmla="*/ 83623 w 625760"/>
                <a:gd name="connsiteY30" fmla="*/ 45996 h 308649"/>
                <a:gd name="connsiteX31" fmla="*/ 51082 w 625760"/>
                <a:gd name="connsiteY31" fmla="*/ 62266 h 308649"/>
                <a:gd name="connsiteX32" fmla="*/ 32666 w 625760"/>
                <a:gd name="connsiteY32" fmla="*/ 75287 h 308649"/>
                <a:gd name="connsiteX0" fmla="*/ 32666 w 625760"/>
                <a:gd name="connsiteY0" fmla="*/ 75388 h 308750"/>
                <a:gd name="connsiteX1" fmla="*/ 11440 w 625760"/>
                <a:gd name="connsiteY1" fmla="*/ 98208 h 308750"/>
                <a:gd name="connsiteX2" fmla="*/ 86 w 625760"/>
                <a:gd name="connsiteY2" fmla="*/ 141562 h 308750"/>
                <a:gd name="connsiteX3" fmla="*/ 6472 w 625760"/>
                <a:gd name="connsiteY3" fmla="*/ 184925 h 308750"/>
                <a:gd name="connsiteX4" fmla="*/ 11234 w 625760"/>
                <a:gd name="connsiteY4" fmla="*/ 199213 h 308750"/>
                <a:gd name="connsiteX5" fmla="*/ 20759 w 625760"/>
                <a:gd name="connsiteY5" fmla="*/ 215882 h 308750"/>
                <a:gd name="connsiteX6" fmla="*/ 44572 w 625760"/>
                <a:gd name="connsiteY6" fmla="*/ 242075 h 308750"/>
                <a:gd name="connsiteX7" fmla="*/ 58859 w 625760"/>
                <a:gd name="connsiteY7" fmla="*/ 251600 h 308750"/>
                <a:gd name="connsiteX8" fmla="*/ 104103 w 625760"/>
                <a:gd name="connsiteY8" fmla="*/ 277794 h 308750"/>
                <a:gd name="connsiteX9" fmla="*/ 120772 w 625760"/>
                <a:gd name="connsiteY9" fmla="*/ 285654 h 308750"/>
                <a:gd name="connsiteX10" fmla="*/ 179271 w 625760"/>
                <a:gd name="connsiteY10" fmla="*/ 299940 h 308750"/>
                <a:gd name="connsiteX11" fmla="*/ 204116 w 625760"/>
                <a:gd name="connsiteY11" fmla="*/ 303988 h 308750"/>
                <a:gd name="connsiteX12" fmla="*/ 285078 w 625760"/>
                <a:gd name="connsiteY12" fmla="*/ 308750 h 308750"/>
                <a:gd name="connsiteX13" fmla="*/ 404141 w 625760"/>
                <a:gd name="connsiteY13" fmla="*/ 306369 h 308750"/>
                <a:gd name="connsiteX14" fmla="*/ 470779 w 625760"/>
                <a:gd name="connsiteY14" fmla="*/ 292266 h 308750"/>
                <a:gd name="connsiteX15" fmla="*/ 530347 w 625760"/>
                <a:gd name="connsiteY15" fmla="*/ 273032 h 308750"/>
                <a:gd name="connsiteX16" fmla="*/ 544634 w 625760"/>
                <a:gd name="connsiteY16" fmla="*/ 268269 h 308750"/>
                <a:gd name="connsiteX17" fmla="*/ 558922 w 625760"/>
                <a:gd name="connsiteY17" fmla="*/ 261125 h 308750"/>
                <a:gd name="connsiteX18" fmla="*/ 573209 w 625760"/>
                <a:gd name="connsiteY18" fmla="*/ 253982 h 308750"/>
                <a:gd name="connsiteX19" fmla="*/ 599403 w 625760"/>
                <a:gd name="connsiteY19" fmla="*/ 227788 h 308750"/>
                <a:gd name="connsiteX20" fmla="*/ 617820 w 625760"/>
                <a:gd name="connsiteY20" fmla="*/ 183576 h 308750"/>
                <a:gd name="connsiteX21" fmla="*/ 625597 w 625760"/>
                <a:gd name="connsiteY21" fmla="*/ 111107 h 308750"/>
                <a:gd name="connsiteX22" fmla="*/ 611309 w 625760"/>
                <a:gd name="connsiteY22" fmla="*/ 51575 h 308750"/>
                <a:gd name="connsiteX23" fmla="*/ 575591 w 625760"/>
                <a:gd name="connsiteY23" fmla="*/ 25382 h 308750"/>
                <a:gd name="connsiteX24" fmla="*/ 515743 w 625760"/>
                <a:gd name="connsiteY24" fmla="*/ 12443 h 308750"/>
                <a:gd name="connsiteX25" fmla="*/ 449384 w 625760"/>
                <a:gd name="connsiteY25" fmla="*/ 3950 h 308750"/>
                <a:gd name="connsiteX26" fmla="*/ 335558 w 625760"/>
                <a:gd name="connsiteY26" fmla="*/ 148 h 308750"/>
                <a:gd name="connsiteX27" fmla="*/ 211259 w 625760"/>
                <a:gd name="connsiteY27" fmla="*/ 8713 h 308750"/>
                <a:gd name="connsiteX28" fmla="*/ 150790 w 625760"/>
                <a:gd name="connsiteY28" fmla="*/ 20792 h 308750"/>
                <a:gd name="connsiteX29" fmla="*/ 83623 w 625760"/>
                <a:gd name="connsiteY29" fmla="*/ 46097 h 308750"/>
                <a:gd name="connsiteX30" fmla="*/ 51082 w 625760"/>
                <a:gd name="connsiteY30" fmla="*/ 62367 h 308750"/>
                <a:gd name="connsiteX31" fmla="*/ 32666 w 625760"/>
                <a:gd name="connsiteY31" fmla="*/ 75388 h 308750"/>
                <a:gd name="connsiteX0" fmla="*/ 32666 w 625760"/>
                <a:gd name="connsiteY0" fmla="*/ 75388 h 308750"/>
                <a:gd name="connsiteX1" fmla="*/ 11440 w 625760"/>
                <a:gd name="connsiteY1" fmla="*/ 98208 h 308750"/>
                <a:gd name="connsiteX2" fmla="*/ 86 w 625760"/>
                <a:gd name="connsiteY2" fmla="*/ 141562 h 308750"/>
                <a:gd name="connsiteX3" fmla="*/ 6472 w 625760"/>
                <a:gd name="connsiteY3" fmla="*/ 184925 h 308750"/>
                <a:gd name="connsiteX4" fmla="*/ 11234 w 625760"/>
                <a:gd name="connsiteY4" fmla="*/ 199213 h 308750"/>
                <a:gd name="connsiteX5" fmla="*/ 20759 w 625760"/>
                <a:gd name="connsiteY5" fmla="*/ 215882 h 308750"/>
                <a:gd name="connsiteX6" fmla="*/ 44572 w 625760"/>
                <a:gd name="connsiteY6" fmla="*/ 242075 h 308750"/>
                <a:gd name="connsiteX7" fmla="*/ 58859 w 625760"/>
                <a:gd name="connsiteY7" fmla="*/ 251600 h 308750"/>
                <a:gd name="connsiteX8" fmla="*/ 104103 w 625760"/>
                <a:gd name="connsiteY8" fmla="*/ 277794 h 308750"/>
                <a:gd name="connsiteX9" fmla="*/ 120772 w 625760"/>
                <a:gd name="connsiteY9" fmla="*/ 285654 h 308750"/>
                <a:gd name="connsiteX10" fmla="*/ 179271 w 625760"/>
                <a:gd name="connsiteY10" fmla="*/ 299940 h 308750"/>
                <a:gd name="connsiteX11" fmla="*/ 204116 w 625760"/>
                <a:gd name="connsiteY11" fmla="*/ 303988 h 308750"/>
                <a:gd name="connsiteX12" fmla="*/ 285078 w 625760"/>
                <a:gd name="connsiteY12" fmla="*/ 308750 h 308750"/>
                <a:gd name="connsiteX13" fmla="*/ 404141 w 625760"/>
                <a:gd name="connsiteY13" fmla="*/ 306369 h 308750"/>
                <a:gd name="connsiteX14" fmla="*/ 472843 w 625760"/>
                <a:gd name="connsiteY14" fmla="*/ 294330 h 308750"/>
                <a:gd name="connsiteX15" fmla="*/ 530347 w 625760"/>
                <a:gd name="connsiteY15" fmla="*/ 273032 h 308750"/>
                <a:gd name="connsiteX16" fmla="*/ 544634 w 625760"/>
                <a:gd name="connsiteY16" fmla="*/ 268269 h 308750"/>
                <a:gd name="connsiteX17" fmla="*/ 558922 w 625760"/>
                <a:gd name="connsiteY17" fmla="*/ 261125 h 308750"/>
                <a:gd name="connsiteX18" fmla="*/ 573209 w 625760"/>
                <a:gd name="connsiteY18" fmla="*/ 253982 h 308750"/>
                <a:gd name="connsiteX19" fmla="*/ 599403 w 625760"/>
                <a:gd name="connsiteY19" fmla="*/ 227788 h 308750"/>
                <a:gd name="connsiteX20" fmla="*/ 617820 w 625760"/>
                <a:gd name="connsiteY20" fmla="*/ 183576 h 308750"/>
                <a:gd name="connsiteX21" fmla="*/ 625597 w 625760"/>
                <a:gd name="connsiteY21" fmla="*/ 111107 h 308750"/>
                <a:gd name="connsiteX22" fmla="*/ 611309 w 625760"/>
                <a:gd name="connsiteY22" fmla="*/ 51575 h 308750"/>
                <a:gd name="connsiteX23" fmla="*/ 575591 w 625760"/>
                <a:gd name="connsiteY23" fmla="*/ 25382 h 308750"/>
                <a:gd name="connsiteX24" fmla="*/ 515743 w 625760"/>
                <a:gd name="connsiteY24" fmla="*/ 12443 h 308750"/>
                <a:gd name="connsiteX25" fmla="*/ 449384 w 625760"/>
                <a:gd name="connsiteY25" fmla="*/ 3950 h 308750"/>
                <a:gd name="connsiteX26" fmla="*/ 335558 w 625760"/>
                <a:gd name="connsiteY26" fmla="*/ 148 h 308750"/>
                <a:gd name="connsiteX27" fmla="*/ 211259 w 625760"/>
                <a:gd name="connsiteY27" fmla="*/ 8713 h 308750"/>
                <a:gd name="connsiteX28" fmla="*/ 150790 w 625760"/>
                <a:gd name="connsiteY28" fmla="*/ 20792 h 308750"/>
                <a:gd name="connsiteX29" fmla="*/ 83623 w 625760"/>
                <a:gd name="connsiteY29" fmla="*/ 46097 h 308750"/>
                <a:gd name="connsiteX30" fmla="*/ 51082 w 625760"/>
                <a:gd name="connsiteY30" fmla="*/ 62367 h 308750"/>
                <a:gd name="connsiteX31" fmla="*/ 32666 w 625760"/>
                <a:gd name="connsiteY31" fmla="*/ 75388 h 308750"/>
                <a:gd name="connsiteX0" fmla="*/ 32666 w 625760"/>
                <a:gd name="connsiteY0" fmla="*/ 75388 h 308750"/>
                <a:gd name="connsiteX1" fmla="*/ 11440 w 625760"/>
                <a:gd name="connsiteY1" fmla="*/ 98208 h 308750"/>
                <a:gd name="connsiteX2" fmla="*/ 86 w 625760"/>
                <a:gd name="connsiteY2" fmla="*/ 141562 h 308750"/>
                <a:gd name="connsiteX3" fmla="*/ 6472 w 625760"/>
                <a:gd name="connsiteY3" fmla="*/ 184925 h 308750"/>
                <a:gd name="connsiteX4" fmla="*/ 11234 w 625760"/>
                <a:gd name="connsiteY4" fmla="*/ 199213 h 308750"/>
                <a:gd name="connsiteX5" fmla="*/ 20759 w 625760"/>
                <a:gd name="connsiteY5" fmla="*/ 215882 h 308750"/>
                <a:gd name="connsiteX6" fmla="*/ 44572 w 625760"/>
                <a:gd name="connsiteY6" fmla="*/ 242075 h 308750"/>
                <a:gd name="connsiteX7" fmla="*/ 58859 w 625760"/>
                <a:gd name="connsiteY7" fmla="*/ 251600 h 308750"/>
                <a:gd name="connsiteX8" fmla="*/ 104103 w 625760"/>
                <a:gd name="connsiteY8" fmla="*/ 277794 h 308750"/>
                <a:gd name="connsiteX9" fmla="*/ 120772 w 625760"/>
                <a:gd name="connsiteY9" fmla="*/ 285654 h 308750"/>
                <a:gd name="connsiteX10" fmla="*/ 179271 w 625760"/>
                <a:gd name="connsiteY10" fmla="*/ 299940 h 308750"/>
                <a:gd name="connsiteX11" fmla="*/ 204116 w 625760"/>
                <a:gd name="connsiteY11" fmla="*/ 303988 h 308750"/>
                <a:gd name="connsiteX12" fmla="*/ 285078 w 625760"/>
                <a:gd name="connsiteY12" fmla="*/ 308750 h 308750"/>
                <a:gd name="connsiteX13" fmla="*/ 404141 w 625760"/>
                <a:gd name="connsiteY13" fmla="*/ 306369 h 308750"/>
                <a:gd name="connsiteX14" fmla="*/ 472843 w 625760"/>
                <a:gd name="connsiteY14" fmla="*/ 294330 h 308750"/>
                <a:gd name="connsiteX15" fmla="*/ 544634 w 625760"/>
                <a:gd name="connsiteY15" fmla="*/ 268269 h 308750"/>
                <a:gd name="connsiteX16" fmla="*/ 558922 w 625760"/>
                <a:gd name="connsiteY16" fmla="*/ 261125 h 308750"/>
                <a:gd name="connsiteX17" fmla="*/ 573209 w 625760"/>
                <a:gd name="connsiteY17" fmla="*/ 253982 h 308750"/>
                <a:gd name="connsiteX18" fmla="*/ 599403 w 625760"/>
                <a:gd name="connsiteY18" fmla="*/ 227788 h 308750"/>
                <a:gd name="connsiteX19" fmla="*/ 617820 w 625760"/>
                <a:gd name="connsiteY19" fmla="*/ 183576 h 308750"/>
                <a:gd name="connsiteX20" fmla="*/ 625597 w 625760"/>
                <a:gd name="connsiteY20" fmla="*/ 111107 h 308750"/>
                <a:gd name="connsiteX21" fmla="*/ 611309 w 625760"/>
                <a:gd name="connsiteY21" fmla="*/ 51575 h 308750"/>
                <a:gd name="connsiteX22" fmla="*/ 575591 w 625760"/>
                <a:gd name="connsiteY22" fmla="*/ 25382 h 308750"/>
                <a:gd name="connsiteX23" fmla="*/ 515743 w 625760"/>
                <a:gd name="connsiteY23" fmla="*/ 12443 h 308750"/>
                <a:gd name="connsiteX24" fmla="*/ 449384 w 625760"/>
                <a:gd name="connsiteY24" fmla="*/ 3950 h 308750"/>
                <a:gd name="connsiteX25" fmla="*/ 335558 w 625760"/>
                <a:gd name="connsiteY25" fmla="*/ 148 h 308750"/>
                <a:gd name="connsiteX26" fmla="*/ 211259 w 625760"/>
                <a:gd name="connsiteY26" fmla="*/ 8713 h 308750"/>
                <a:gd name="connsiteX27" fmla="*/ 150790 w 625760"/>
                <a:gd name="connsiteY27" fmla="*/ 20792 h 308750"/>
                <a:gd name="connsiteX28" fmla="*/ 83623 w 625760"/>
                <a:gd name="connsiteY28" fmla="*/ 46097 h 308750"/>
                <a:gd name="connsiteX29" fmla="*/ 51082 w 625760"/>
                <a:gd name="connsiteY29" fmla="*/ 62367 h 308750"/>
                <a:gd name="connsiteX30" fmla="*/ 32666 w 625760"/>
                <a:gd name="connsiteY30" fmla="*/ 75388 h 308750"/>
                <a:gd name="connsiteX0" fmla="*/ 32666 w 625760"/>
                <a:gd name="connsiteY0" fmla="*/ 75388 h 308750"/>
                <a:gd name="connsiteX1" fmla="*/ 11440 w 625760"/>
                <a:gd name="connsiteY1" fmla="*/ 98208 h 308750"/>
                <a:gd name="connsiteX2" fmla="*/ 86 w 625760"/>
                <a:gd name="connsiteY2" fmla="*/ 141562 h 308750"/>
                <a:gd name="connsiteX3" fmla="*/ 6472 w 625760"/>
                <a:gd name="connsiteY3" fmla="*/ 184925 h 308750"/>
                <a:gd name="connsiteX4" fmla="*/ 11234 w 625760"/>
                <a:gd name="connsiteY4" fmla="*/ 199213 h 308750"/>
                <a:gd name="connsiteX5" fmla="*/ 20759 w 625760"/>
                <a:gd name="connsiteY5" fmla="*/ 215882 h 308750"/>
                <a:gd name="connsiteX6" fmla="*/ 44572 w 625760"/>
                <a:gd name="connsiteY6" fmla="*/ 242075 h 308750"/>
                <a:gd name="connsiteX7" fmla="*/ 58859 w 625760"/>
                <a:gd name="connsiteY7" fmla="*/ 251600 h 308750"/>
                <a:gd name="connsiteX8" fmla="*/ 104103 w 625760"/>
                <a:gd name="connsiteY8" fmla="*/ 277794 h 308750"/>
                <a:gd name="connsiteX9" fmla="*/ 120772 w 625760"/>
                <a:gd name="connsiteY9" fmla="*/ 285654 h 308750"/>
                <a:gd name="connsiteX10" fmla="*/ 179271 w 625760"/>
                <a:gd name="connsiteY10" fmla="*/ 299940 h 308750"/>
                <a:gd name="connsiteX11" fmla="*/ 204116 w 625760"/>
                <a:gd name="connsiteY11" fmla="*/ 303988 h 308750"/>
                <a:gd name="connsiteX12" fmla="*/ 285078 w 625760"/>
                <a:gd name="connsiteY12" fmla="*/ 308750 h 308750"/>
                <a:gd name="connsiteX13" fmla="*/ 404141 w 625760"/>
                <a:gd name="connsiteY13" fmla="*/ 306369 h 308750"/>
                <a:gd name="connsiteX14" fmla="*/ 484197 w 625760"/>
                <a:gd name="connsiteY14" fmla="*/ 294330 h 308750"/>
                <a:gd name="connsiteX15" fmla="*/ 544634 w 625760"/>
                <a:gd name="connsiteY15" fmla="*/ 268269 h 308750"/>
                <a:gd name="connsiteX16" fmla="*/ 558922 w 625760"/>
                <a:gd name="connsiteY16" fmla="*/ 261125 h 308750"/>
                <a:gd name="connsiteX17" fmla="*/ 573209 w 625760"/>
                <a:gd name="connsiteY17" fmla="*/ 253982 h 308750"/>
                <a:gd name="connsiteX18" fmla="*/ 599403 w 625760"/>
                <a:gd name="connsiteY18" fmla="*/ 227788 h 308750"/>
                <a:gd name="connsiteX19" fmla="*/ 617820 w 625760"/>
                <a:gd name="connsiteY19" fmla="*/ 183576 h 308750"/>
                <a:gd name="connsiteX20" fmla="*/ 625597 w 625760"/>
                <a:gd name="connsiteY20" fmla="*/ 111107 h 308750"/>
                <a:gd name="connsiteX21" fmla="*/ 611309 w 625760"/>
                <a:gd name="connsiteY21" fmla="*/ 51575 h 308750"/>
                <a:gd name="connsiteX22" fmla="*/ 575591 w 625760"/>
                <a:gd name="connsiteY22" fmla="*/ 25382 h 308750"/>
                <a:gd name="connsiteX23" fmla="*/ 515743 w 625760"/>
                <a:gd name="connsiteY23" fmla="*/ 12443 h 308750"/>
                <a:gd name="connsiteX24" fmla="*/ 449384 w 625760"/>
                <a:gd name="connsiteY24" fmla="*/ 3950 h 308750"/>
                <a:gd name="connsiteX25" fmla="*/ 335558 w 625760"/>
                <a:gd name="connsiteY25" fmla="*/ 148 h 308750"/>
                <a:gd name="connsiteX26" fmla="*/ 211259 w 625760"/>
                <a:gd name="connsiteY26" fmla="*/ 8713 h 308750"/>
                <a:gd name="connsiteX27" fmla="*/ 150790 w 625760"/>
                <a:gd name="connsiteY27" fmla="*/ 20792 h 308750"/>
                <a:gd name="connsiteX28" fmla="*/ 83623 w 625760"/>
                <a:gd name="connsiteY28" fmla="*/ 46097 h 308750"/>
                <a:gd name="connsiteX29" fmla="*/ 51082 w 625760"/>
                <a:gd name="connsiteY29" fmla="*/ 62367 h 308750"/>
                <a:gd name="connsiteX30" fmla="*/ 32666 w 625760"/>
                <a:gd name="connsiteY30" fmla="*/ 75388 h 308750"/>
                <a:gd name="connsiteX0" fmla="*/ 32666 w 625760"/>
                <a:gd name="connsiteY0" fmla="*/ 75388 h 308750"/>
                <a:gd name="connsiteX1" fmla="*/ 11440 w 625760"/>
                <a:gd name="connsiteY1" fmla="*/ 98208 h 308750"/>
                <a:gd name="connsiteX2" fmla="*/ 86 w 625760"/>
                <a:gd name="connsiteY2" fmla="*/ 141562 h 308750"/>
                <a:gd name="connsiteX3" fmla="*/ 6472 w 625760"/>
                <a:gd name="connsiteY3" fmla="*/ 184925 h 308750"/>
                <a:gd name="connsiteX4" fmla="*/ 11234 w 625760"/>
                <a:gd name="connsiteY4" fmla="*/ 199213 h 308750"/>
                <a:gd name="connsiteX5" fmla="*/ 20759 w 625760"/>
                <a:gd name="connsiteY5" fmla="*/ 215882 h 308750"/>
                <a:gd name="connsiteX6" fmla="*/ 44572 w 625760"/>
                <a:gd name="connsiteY6" fmla="*/ 242075 h 308750"/>
                <a:gd name="connsiteX7" fmla="*/ 58859 w 625760"/>
                <a:gd name="connsiteY7" fmla="*/ 251600 h 308750"/>
                <a:gd name="connsiteX8" fmla="*/ 104103 w 625760"/>
                <a:gd name="connsiteY8" fmla="*/ 277794 h 308750"/>
                <a:gd name="connsiteX9" fmla="*/ 120772 w 625760"/>
                <a:gd name="connsiteY9" fmla="*/ 285654 h 308750"/>
                <a:gd name="connsiteX10" fmla="*/ 179271 w 625760"/>
                <a:gd name="connsiteY10" fmla="*/ 299940 h 308750"/>
                <a:gd name="connsiteX11" fmla="*/ 204116 w 625760"/>
                <a:gd name="connsiteY11" fmla="*/ 303988 h 308750"/>
                <a:gd name="connsiteX12" fmla="*/ 285078 w 625760"/>
                <a:gd name="connsiteY12" fmla="*/ 308750 h 308750"/>
                <a:gd name="connsiteX13" fmla="*/ 404141 w 625760"/>
                <a:gd name="connsiteY13" fmla="*/ 306369 h 308750"/>
                <a:gd name="connsiteX14" fmla="*/ 484197 w 625760"/>
                <a:gd name="connsiteY14" fmla="*/ 294330 h 308750"/>
                <a:gd name="connsiteX15" fmla="*/ 558922 w 625760"/>
                <a:gd name="connsiteY15" fmla="*/ 261125 h 308750"/>
                <a:gd name="connsiteX16" fmla="*/ 573209 w 625760"/>
                <a:gd name="connsiteY16" fmla="*/ 253982 h 308750"/>
                <a:gd name="connsiteX17" fmla="*/ 599403 w 625760"/>
                <a:gd name="connsiteY17" fmla="*/ 227788 h 308750"/>
                <a:gd name="connsiteX18" fmla="*/ 617820 w 625760"/>
                <a:gd name="connsiteY18" fmla="*/ 183576 h 308750"/>
                <a:gd name="connsiteX19" fmla="*/ 625597 w 625760"/>
                <a:gd name="connsiteY19" fmla="*/ 111107 h 308750"/>
                <a:gd name="connsiteX20" fmla="*/ 611309 w 625760"/>
                <a:gd name="connsiteY20" fmla="*/ 51575 h 308750"/>
                <a:gd name="connsiteX21" fmla="*/ 575591 w 625760"/>
                <a:gd name="connsiteY21" fmla="*/ 25382 h 308750"/>
                <a:gd name="connsiteX22" fmla="*/ 515743 w 625760"/>
                <a:gd name="connsiteY22" fmla="*/ 12443 h 308750"/>
                <a:gd name="connsiteX23" fmla="*/ 449384 w 625760"/>
                <a:gd name="connsiteY23" fmla="*/ 3950 h 308750"/>
                <a:gd name="connsiteX24" fmla="*/ 335558 w 625760"/>
                <a:gd name="connsiteY24" fmla="*/ 148 h 308750"/>
                <a:gd name="connsiteX25" fmla="*/ 211259 w 625760"/>
                <a:gd name="connsiteY25" fmla="*/ 8713 h 308750"/>
                <a:gd name="connsiteX26" fmla="*/ 150790 w 625760"/>
                <a:gd name="connsiteY26" fmla="*/ 20792 h 308750"/>
                <a:gd name="connsiteX27" fmla="*/ 83623 w 625760"/>
                <a:gd name="connsiteY27" fmla="*/ 46097 h 308750"/>
                <a:gd name="connsiteX28" fmla="*/ 51082 w 625760"/>
                <a:gd name="connsiteY28" fmla="*/ 62367 h 308750"/>
                <a:gd name="connsiteX29" fmla="*/ 32666 w 625760"/>
                <a:gd name="connsiteY29" fmla="*/ 75388 h 308750"/>
                <a:gd name="connsiteX0" fmla="*/ 32666 w 625760"/>
                <a:gd name="connsiteY0" fmla="*/ 75388 h 308750"/>
                <a:gd name="connsiteX1" fmla="*/ 11440 w 625760"/>
                <a:gd name="connsiteY1" fmla="*/ 98208 h 308750"/>
                <a:gd name="connsiteX2" fmla="*/ 86 w 625760"/>
                <a:gd name="connsiteY2" fmla="*/ 141562 h 308750"/>
                <a:gd name="connsiteX3" fmla="*/ 6472 w 625760"/>
                <a:gd name="connsiteY3" fmla="*/ 184925 h 308750"/>
                <a:gd name="connsiteX4" fmla="*/ 11234 w 625760"/>
                <a:gd name="connsiteY4" fmla="*/ 199213 h 308750"/>
                <a:gd name="connsiteX5" fmla="*/ 20759 w 625760"/>
                <a:gd name="connsiteY5" fmla="*/ 215882 h 308750"/>
                <a:gd name="connsiteX6" fmla="*/ 44572 w 625760"/>
                <a:gd name="connsiteY6" fmla="*/ 242075 h 308750"/>
                <a:gd name="connsiteX7" fmla="*/ 58859 w 625760"/>
                <a:gd name="connsiteY7" fmla="*/ 251600 h 308750"/>
                <a:gd name="connsiteX8" fmla="*/ 104103 w 625760"/>
                <a:gd name="connsiteY8" fmla="*/ 277794 h 308750"/>
                <a:gd name="connsiteX9" fmla="*/ 120772 w 625760"/>
                <a:gd name="connsiteY9" fmla="*/ 285654 h 308750"/>
                <a:gd name="connsiteX10" fmla="*/ 179271 w 625760"/>
                <a:gd name="connsiteY10" fmla="*/ 299940 h 308750"/>
                <a:gd name="connsiteX11" fmla="*/ 204116 w 625760"/>
                <a:gd name="connsiteY11" fmla="*/ 303988 h 308750"/>
                <a:gd name="connsiteX12" fmla="*/ 285078 w 625760"/>
                <a:gd name="connsiteY12" fmla="*/ 308750 h 308750"/>
                <a:gd name="connsiteX13" fmla="*/ 404141 w 625760"/>
                <a:gd name="connsiteY13" fmla="*/ 306369 h 308750"/>
                <a:gd name="connsiteX14" fmla="*/ 500713 w 625760"/>
                <a:gd name="connsiteY14" fmla="*/ 291233 h 308750"/>
                <a:gd name="connsiteX15" fmla="*/ 558922 w 625760"/>
                <a:gd name="connsiteY15" fmla="*/ 261125 h 308750"/>
                <a:gd name="connsiteX16" fmla="*/ 573209 w 625760"/>
                <a:gd name="connsiteY16" fmla="*/ 253982 h 308750"/>
                <a:gd name="connsiteX17" fmla="*/ 599403 w 625760"/>
                <a:gd name="connsiteY17" fmla="*/ 227788 h 308750"/>
                <a:gd name="connsiteX18" fmla="*/ 617820 w 625760"/>
                <a:gd name="connsiteY18" fmla="*/ 183576 h 308750"/>
                <a:gd name="connsiteX19" fmla="*/ 625597 w 625760"/>
                <a:gd name="connsiteY19" fmla="*/ 111107 h 308750"/>
                <a:gd name="connsiteX20" fmla="*/ 611309 w 625760"/>
                <a:gd name="connsiteY20" fmla="*/ 51575 h 308750"/>
                <a:gd name="connsiteX21" fmla="*/ 575591 w 625760"/>
                <a:gd name="connsiteY21" fmla="*/ 25382 h 308750"/>
                <a:gd name="connsiteX22" fmla="*/ 515743 w 625760"/>
                <a:gd name="connsiteY22" fmla="*/ 12443 h 308750"/>
                <a:gd name="connsiteX23" fmla="*/ 449384 w 625760"/>
                <a:gd name="connsiteY23" fmla="*/ 3950 h 308750"/>
                <a:gd name="connsiteX24" fmla="*/ 335558 w 625760"/>
                <a:gd name="connsiteY24" fmla="*/ 148 h 308750"/>
                <a:gd name="connsiteX25" fmla="*/ 211259 w 625760"/>
                <a:gd name="connsiteY25" fmla="*/ 8713 h 308750"/>
                <a:gd name="connsiteX26" fmla="*/ 150790 w 625760"/>
                <a:gd name="connsiteY26" fmla="*/ 20792 h 308750"/>
                <a:gd name="connsiteX27" fmla="*/ 83623 w 625760"/>
                <a:gd name="connsiteY27" fmla="*/ 46097 h 308750"/>
                <a:gd name="connsiteX28" fmla="*/ 51082 w 625760"/>
                <a:gd name="connsiteY28" fmla="*/ 62367 h 308750"/>
                <a:gd name="connsiteX29" fmla="*/ 32666 w 625760"/>
                <a:gd name="connsiteY29" fmla="*/ 75388 h 308750"/>
                <a:gd name="connsiteX0" fmla="*/ 32666 w 625760"/>
                <a:gd name="connsiteY0" fmla="*/ 75388 h 308750"/>
                <a:gd name="connsiteX1" fmla="*/ 11440 w 625760"/>
                <a:gd name="connsiteY1" fmla="*/ 98208 h 308750"/>
                <a:gd name="connsiteX2" fmla="*/ 86 w 625760"/>
                <a:gd name="connsiteY2" fmla="*/ 141562 h 308750"/>
                <a:gd name="connsiteX3" fmla="*/ 6472 w 625760"/>
                <a:gd name="connsiteY3" fmla="*/ 184925 h 308750"/>
                <a:gd name="connsiteX4" fmla="*/ 11234 w 625760"/>
                <a:gd name="connsiteY4" fmla="*/ 199213 h 308750"/>
                <a:gd name="connsiteX5" fmla="*/ 20759 w 625760"/>
                <a:gd name="connsiteY5" fmla="*/ 215882 h 308750"/>
                <a:gd name="connsiteX6" fmla="*/ 44572 w 625760"/>
                <a:gd name="connsiteY6" fmla="*/ 242075 h 308750"/>
                <a:gd name="connsiteX7" fmla="*/ 58859 w 625760"/>
                <a:gd name="connsiteY7" fmla="*/ 251600 h 308750"/>
                <a:gd name="connsiteX8" fmla="*/ 104103 w 625760"/>
                <a:gd name="connsiteY8" fmla="*/ 277794 h 308750"/>
                <a:gd name="connsiteX9" fmla="*/ 120772 w 625760"/>
                <a:gd name="connsiteY9" fmla="*/ 285654 h 308750"/>
                <a:gd name="connsiteX10" fmla="*/ 179271 w 625760"/>
                <a:gd name="connsiteY10" fmla="*/ 299940 h 308750"/>
                <a:gd name="connsiteX11" fmla="*/ 204116 w 625760"/>
                <a:gd name="connsiteY11" fmla="*/ 303988 h 308750"/>
                <a:gd name="connsiteX12" fmla="*/ 285078 w 625760"/>
                <a:gd name="connsiteY12" fmla="*/ 308750 h 308750"/>
                <a:gd name="connsiteX13" fmla="*/ 404141 w 625760"/>
                <a:gd name="connsiteY13" fmla="*/ 306369 h 308750"/>
                <a:gd name="connsiteX14" fmla="*/ 500713 w 625760"/>
                <a:gd name="connsiteY14" fmla="*/ 291233 h 308750"/>
                <a:gd name="connsiteX15" fmla="*/ 558922 w 625760"/>
                <a:gd name="connsiteY15" fmla="*/ 261125 h 308750"/>
                <a:gd name="connsiteX16" fmla="*/ 573209 w 625760"/>
                <a:gd name="connsiteY16" fmla="*/ 253982 h 308750"/>
                <a:gd name="connsiteX17" fmla="*/ 599403 w 625760"/>
                <a:gd name="connsiteY17" fmla="*/ 227788 h 308750"/>
                <a:gd name="connsiteX18" fmla="*/ 617820 w 625760"/>
                <a:gd name="connsiteY18" fmla="*/ 183576 h 308750"/>
                <a:gd name="connsiteX19" fmla="*/ 625597 w 625760"/>
                <a:gd name="connsiteY19" fmla="*/ 111107 h 308750"/>
                <a:gd name="connsiteX20" fmla="*/ 611309 w 625760"/>
                <a:gd name="connsiteY20" fmla="*/ 51575 h 308750"/>
                <a:gd name="connsiteX21" fmla="*/ 575591 w 625760"/>
                <a:gd name="connsiteY21" fmla="*/ 25382 h 308750"/>
                <a:gd name="connsiteX22" fmla="*/ 515743 w 625760"/>
                <a:gd name="connsiteY22" fmla="*/ 12443 h 308750"/>
                <a:gd name="connsiteX23" fmla="*/ 449384 w 625760"/>
                <a:gd name="connsiteY23" fmla="*/ 3950 h 308750"/>
                <a:gd name="connsiteX24" fmla="*/ 335558 w 625760"/>
                <a:gd name="connsiteY24" fmla="*/ 148 h 308750"/>
                <a:gd name="connsiteX25" fmla="*/ 211259 w 625760"/>
                <a:gd name="connsiteY25" fmla="*/ 8713 h 308750"/>
                <a:gd name="connsiteX26" fmla="*/ 150790 w 625760"/>
                <a:gd name="connsiteY26" fmla="*/ 20792 h 308750"/>
                <a:gd name="connsiteX27" fmla="*/ 83623 w 625760"/>
                <a:gd name="connsiteY27" fmla="*/ 46097 h 308750"/>
                <a:gd name="connsiteX28" fmla="*/ 51082 w 625760"/>
                <a:gd name="connsiteY28" fmla="*/ 62367 h 308750"/>
                <a:gd name="connsiteX29" fmla="*/ 32666 w 625760"/>
                <a:gd name="connsiteY29" fmla="*/ 75388 h 308750"/>
                <a:gd name="connsiteX0" fmla="*/ 32666 w 625760"/>
                <a:gd name="connsiteY0" fmla="*/ 75388 h 308750"/>
                <a:gd name="connsiteX1" fmla="*/ 11440 w 625760"/>
                <a:gd name="connsiteY1" fmla="*/ 98208 h 308750"/>
                <a:gd name="connsiteX2" fmla="*/ 86 w 625760"/>
                <a:gd name="connsiteY2" fmla="*/ 141562 h 308750"/>
                <a:gd name="connsiteX3" fmla="*/ 6472 w 625760"/>
                <a:gd name="connsiteY3" fmla="*/ 184925 h 308750"/>
                <a:gd name="connsiteX4" fmla="*/ 11234 w 625760"/>
                <a:gd name="connsiteY4" fmla="*/ 199213 h 308750"/>
                <a:gd name="connsiteX5" fmla="*/ 20759 w 625760"/>
                <a:gd name="connsiteY5" fmla="*/ 215882 h 308750"/>
                <a:gd name="connsiteX6" fmla="*/ 44572 w 625760"/>
                <a:gd name="connsiteY6" fmla="*/ 242075 h 308750"/>
                <a:gd name="connsiteX7" fmla="*/ 58859 w 625760"/>
                <a:gd name="connsiteY7" fmla="*/ 251600 h 308750"/>
                <a:gd name="connsiteX8" fmla="*/ 104103 w 625760"/>
                <a:gd name="connsiteY8" fmla="*/ 277794 h 308750"/>
                <a:gd name="connsiteX9" fmla="*/ 120772 w 625760"/>
                <a:gd name="connsiteY9" fmla="*/ 285654 h 308750"/>
                <a:gd name="connsiteX10" fmla="*/ 179271 w 625760"/>
                <a:gd name="connsiteY10" fmla="*/ 299940 h 308750"/>
                <a:gd name="connsiteX11" fmla="*/ 204116 w 625760"/>
                <a:gd name="connsiteY11" fmla="*/ 303988 h 308750"/>
                <a:gd name="connsiteX12" fmla="*/ 285078 w 625760"/>
                <a:gd name="connsiteY12" fmla="*/ 308750 h 308750"/>
                <a:gd name="connsiteX13" fmla="*/ 404141 w 625760"/>
                <a:gd name="connsiteY13" fmla="*/ 306369 h 308750"/>
                <a:gd name="connsiteX14" fmla="*/ 494519 w 625760"/>
                <a:gd name="connsiteY14" fmla="*/ 289168 h 308750"/>
                <a:gd name="connsiteX15" fmla="*/ 558922 w 625760"/>
                <a:gd name="connsiteY15" fmla="*/ 261125 h 308750"/>
                <a:gd name="connsiteX16" fmla="*/ 573209 w 625760"/>
                <a:gd name="connsiteY16" fmla="*/ 253982 h 308750"/>
                <a:gd name="connsiteX17" fmla="*/ 599403 w 625760"/>
                <a:gd name="connsiteY17" fmla="*/ 227788 h 308750"/>
                <a:gd name="connsiteX18" fmla="*/ 617820 w 625760"/>
                <a:gd name="connsiteY18" fmla="*/ 183576 h 308750"/>
                <a:gd name="connsiteX19" fmla="*/ 625597 w 625760"/>
                <a:gd name="connsiteY19" fmla="*/ 111107 h 308750"/>
                <a:gd name="connsiteX20" fmla="*/ 611309 w 625760"/>
                <a:gd name="connsiteY20" fmla="*/ 51575 h 308750"/>
                <a:gd name="connsiteX21" fmla="*/ 575591 w 625760"/>
                <a:gd name="connsiteY21" fmla="*/ 25382 h 308750"/>
                <a:gd name="connsiteX22" fmla="*/ 515743 w 625760"/>
                <a:gd name="connsiteY22" fmla="*/ 12443 h 308750"/>
                <a:gd name="connsiteX23" fmla="*/ 449384 w 625760"/>
                <a:gd name="connsiteY23" fmla="*/ 3950 h 308750"/>
                <a:gd name="connsiteX24" fmla="*/ 335558 w 625760"/>
                <a:gd name="connsiteY24" fmla="*/ 148 h 308750"/>
                <a:gd name="connsiteX25" fmla="*/ 211259 w 625760"/>
                <a:gd name="connsiteY25" fmla="*/ 8713 h 308750"/>
                <a:gd name="connsiteX26" fmla="*/ 150790 w 625760"/>
                <a:gd name="connsiteY26" fmla="*/ 20792 h 308750"/>
                <a:gd name="connsiteX27" fmla="*/ 83623 w 625760"/>
                <a:gd name="connsiteY27" fmla="*/ 46097 h 308750"/>
                <a:gd name="connsiteX28" fmla="*/ 51082 w 625760"/>
                <a:gd name="connsiteY28" fmla="*/ 62367 h 308750"/>
                <a:gd name="connsiteX29" fmla="*/ 32666 w 625760"/>
                <a:gd name="connsiteY29" fmla="*/ 75388 h 308750"/>
                <a:gd name="connsiteX0" fmla="*/ 32666 w 625760"/>
                <a:gd name="connsiteY0" fmla="*/ 75388 h 308750"/>
                <a:gd name="connsiteX1" fmla="*/ 11440 w 625760"/>
                <a:gd name="connsiteY1" fmla="*/ 98208 h 308750"/>
                <a:gd name="connsiteX2" fmla="*/ 86 w 625760"/>
                <a:gd name="connsiteY2" fmla="*/ 141562 h 308750"/>
                <a:gd name="connsiteX3" fmla="*/ 6472 w 625760"/>
                <a:gd name="connsiteY3" fmla="*/ 184925 h 308750"/>
                <a:gd name="connsiteX4" fmla="*/ 11234 w 625760"/>
                <a:gd name="connsiteY4" fmla="*/ 199213 h 308750"/>
                <a:gd name="connsiteX5" fmla="*/ 20759 w 625760"/>
                <a:gd name="connsiteY5" fmla="*/ 215882 h 308750"/>
                <a:gd name="connsiteX6" fmla="*/ 44572 w 625760"/>
                <a:gd name="connsiteY6" fmla="*/ 242075 h 308750"/>
                <a:gd name="connsiteX7" fmla="*/ 58859 w 625760"/>
                <a:gd name="connsiteY7" fmla="*/ 251600 h 308750"/>
                <a:gd name="connsiteX8" fmla="*/ 104103 w 625760"/>
                <a:gd name="connsiteY8" fmla="*/ 277794 h 308750"/>
                <a:gd name="connsiteX9" fmla="*/ 120772 w 625760"/>
                <a:gd name="connsiteY9" fmla="*/ 285654 h 308750"/>
                <a:gd name="connsiteX10" fmla="*/ 179271 w 625760"/>
                <a:gd name="connsiteY10" fmla="*/ 299940 h 308750"/>
                <a:gd name="connsiteX11" fmla="*/ 204116 w 625760"/>
                <a:gd name="connsiteY11" fmla="*/ 303988 h 308750"/>
                <a:gd name="connsiteX12" fmla="*/ 285078 w 625760"/>
                <a:gd name="connsiteY12" fmla="*/ 308750 h 308750"/>
                <a:gd name="connsiteX13" fmla="*/ 404141 w 625760"/>
                <a:gd name="connsiteY13" fmla="*/ 306369 h 308750"/>
                <a:gd name="connsiteX14" fmla="*/ 494519 w 625760"/>
                <a:gd name="connsiteY14" fmla="*/ 289168 h 308750"/>
                <a:gd name="connsiteX15" fmla="*/ 573209 w 625760"/>
                <a:gd name="connsiteY15" fmla="*/ 253982 h 308750"/>
                <a:gd name="connsiteX16" fmla="*/ 599403 w 625760"/>
                <a:gd name="connsiteY16" fmla="*/ 227788 h 308750"/>
                <a:gd name="connsiteX17" fmla="*/ 617820 w 625760"/>
                <a:gd name="connsiteY17" fmla="*/ 183576 h 308750"/>
                <a:gd name="connsiteX18" fmla="*/ 625597 w 625760"/>
                <a:gd name="connsiteY18" fmla="*/ 111107 h 308750"/>
                <a:gd name="connsiteX19" fmla="*/ 611309 w 625760"/>
                <a:gd name="connsiteY19" fmla="*/ 51575 h 308750"/>
                <a:gd name="connsiteX20" fmla="*/ 575591 w 625760"/>
                <a:gd name="connsiteY20" fmla="*/ 25382 h 308750"/>
                <a:gd name="connsiteX21" fmla="*/ 515743 w 625760"/>
                <a:gd name="connsiteY21" fmla="*/ 12443 h 308750"/>
                <a:gd name="connsiteX22" fmla="*/ 449384 w 625760"/>
                <a:gd name="connsiteY22" fmla="*/ 3950 h 308750"/>
                <a:gd name="connsiteX23" fmla="*/ 335558 w 625760"/>
                <a:gd name="connsiteY23" fmla="*/ 148 h 308750"/>
                <a:gd name="connsiteX24" fmla="*/ 211259 w 625760"/>
                <a:gd name="connsiteY24" fmla="*/ 8713 h 308750"/>
                <a:gd name="connsiteX25" fmla="*/ 150790 w 625760"/>
                <a:gd name="connsiteY25" fmla="*/ 20792 h 308750"/>
                <a:gd name="connsiteX26" fmla="*/ 83623 w 625760"/>
                <a:gd name="connsiteY26" fmla="*/ 46097 h 308750"/>
                <a:gd name="connsiteX27" fmla="*/ 51082 w 625760"/>
                <a:gd name="connsiteY27" fmla="*/ 62367 h 308750"/>
                <a:gd name="connsiteX28" fmla="*/ 32666 w 625760"/>
                <a:gd name="connsiteY28" fmla="*/ 75388 h 308750"/>
                <a:gd name="connsiteX0" fmla="*/ 32666 w 625760"/>
                <a:gd name="connsiteY0" fmla="*/ 75388 h 308750"/>
                <a:gd name="connsiteX1" fmla="*/ 11440 w 625760"/>
                <a:gd name="connsiteY1" fmla="*/ 98208 h 308750"/>
                <a:gd name="connsiteX2" fmla="*/ 86 w 625760"/>
                <a:gd name="connsiteY2" fmla="*/ 141562 h 308750"/>
                <a:gd name="connsiteX3" fmla="*/ 6472 w 625760"/>
                <a:gd name="connsiteY3" fmla="*/ 184925 h 308750"/>
                <a:gd name="connsiteX4" fmla="*/ 11234 w 625760"/>
                <a:gd name="connsiteY4" fmla="*/ 199213 h 308750"/>
                <a:gd name="connsiteX5" fmla="*/ 20759 w 625760"/>
                <a:gd name="connsiteY5" fmla="*/ 215882 h 308750"/>
                <a:gd name="connsiteX6" fmla="*/ 44572 w 625760"/>
                <a:gd name="connsiteY6" fmla="*/ 242075 h 308750"/>
                <a:gd name="connsiteX7" fmla="*/ 58859 w 625760"/>
                <a:gd name="connsiteY7" fmla="*/ 251600 h 308750"/>
                <a:gd name="connsiteX8" fmla="*/ 104103 w 625760"/>
                <a:gd name="connsiteY8" fmla="*/ 277794 h 308750"/>
                <a:gd name="connsiteX9" fmla="*/ 179271 w 625760"/>
                <a:gd name="connsiteY9" fmla="*/ 299940 h 308750"/>
                <a:gd name="connsiteX10" fmla="*/ 204116 w 625760"/>
                <a:gd name="connsiteY10" fmla="*/ 303988 h 308750"/>
                <a:gd name="connsiteX11" fmla="*/ 285078 w 625760"/>
                <a:gd name="connsiteY11" fmla="*/ 308750 h 308750"/>
                <a:gd name="connsiteX12" fmla="*/ 404141 w 625760"/>
                <a:gd name="connsiteY12" fmla="*/ 306369 h 308750"/>
                <a:gd name="connsiteX13" fmla="*/ 494519 w 625760"/>
                <a:gd name="connsiteY13" fmla="*/ 289168 h 308750"/>
                <a:gd name="connsiteX14" fmla="*/ 573209 w 625760"/>
                <a:gd name="connsiteY14" fmla="*/ 253982 h 308750"/>
                <a:gd name="connsiteX15" fmla="*/ 599403 w 625760"/>
                <a:gd name="connsiteY15" fmla="*/ 227788 h 308750"/>
                <a:gd name="connsiteX16" fmla="*/ 617820 w 625760"/>
                <a:gd name="connsiteY16" fmla="*/ 183576 h 308750"/>
                <a:gd name="connsiteX17" fmla="*/ 625597 w 625760"/>
                <a:gd name="connsiteY17" fmla="*/ 111107 h 308750"/>
                <a:gd name="connsiteX18" fmla="*/ 611309 w 625760"/>
                <a:gd name="connsiteY18" fmla="*/ 51575 h 308750"/>
                <a:gd name="connsiteX19" fmla="*/ 575591 w 625760"/>
                <a:gd name="connsiteY19" fmla="*/ 25382 h 308750"/>
                <a:gd name="connsiteX20" fmla="*/ 515743 w 625760"/>
                <a:gd name="connsiteY20" fmla="*/ 12443 h 308750"/>
                <a:gd name="connsiteX21" fmla="*/ 449384 w 625760"/>
                <a:gd name="connsiteY21" fmla="*/ 3950 h 308750"/>
                <a:gd name="connsiteX22" fmla="*/ 335558 w 625760"/>
                <a:gd name="connsiteY22" fmla="*/ 148 h 308750"/>
                <a:gd name="connsiteX23" fmla="*/ 211259 w 625760"/>
                <a:gd name="connsiteY23" fmla="*/ 8713 h 308750"/>
                <a:gd name="connsiteX24" fmla="*/ 150790 w 625760"/>
                <a:gd name="connsiteY24" fmla="*/ 20792 h 308750"/>
                <a:gd name="connsiteX25" fmla="*/ 83623 w 625760"/>
                <a:gd name="connsiteY25" fmla="*/ 46097 h 308750"/>
                <a:gd name="connsiteX26" fmla="*/ 51082 w 625760"/>
                <a:gd name="connsiteY26" fmla="*/ 62367 h 308750"/>
                <a:gd name="connsiteX27" fmla="*/ 32666 w 625760"/>
                <a:gd name="connsiteY27" fmla="*/ 75388 h 308750"/>
                <a:gd name="connsiteX0" fmla="*/ 32666 w 625760"/>
                <a:gd name="connsiteY0" fmla="*/ 75388 h 308750"/>
                <a:gd name="connsiteX1" fmla="*/ 11440 w 625760"/>
                <a:gd name="connsiteY1" fmla="*/ 98208 h 308750"/>
                <a:gd name="connsiteX2" fmla="*/ 86 w 625760"/>
                <a:gd name="connsiteY2" fmla="*/ 141562 h 308750"/>
                <a:gd name="connsiteX3" fmla="*/ 6472 w 625760"/>
                <a:gd name="connsiteY3" fmla="*/ 184925 h 308750"/>
                <a:gd name="connsiteX4" fmla="*/ 11234 w 625760"/>
                <a:gd name="connsiteY4" fmla="*/ 199213 h 308750"/>
                <a:gd name="connsiteX5" fmla="*/ 20759 w 625760"/>
                <a:gd name="connsiteY5" fmla="*/ 215882 h 308750"/>
                <a:gd name="connsiteX6" fmla="*/ 44572 w 625760"/>
                <a:gd name="connsiteY6" fmla="*/ 242075 h 308750"/>
                <a:gd name="connsiteX7" fmla="*/ 58859 w 625760"/>
                <a:gd name="connsiteY7" fmla="*/ 251600 h 308750"/>
                <a:gd name="connsiteX8" fmla="*/ 104103 w 625760"/>
                <a:gd name="connsiteY8" fmla="*/ 277794 h 308750"/>
                <a:gd name="connsiteX9" fmla="*/ 179271 w 625760"/>
                <a:gd name="connsiteY9" fmla="*/ 299940 h 308750"/>
                <a:gd name="connsiteX10" fmla="*/ 204116 w 625760"/>
                <a:gd name="connsiteY10" fmla="*/ 303988 h 308750"/>
                <a:gd name="connsiteX11" fmla="*/ 285078 w 625760"/>
                <a:gd name="connsiteY11" fmla="*/ 308750 h 308750"/>
                <a:gd name="connsiteX12" fmla="*/ 404141 w 625760"/>
                <a:gd name="connsiteY12" fmla="*/ 306369 h 308750"/>
                <a:gd name="connsiteX13" fmla="*/ 494519 w 625760"/>
                <a:gd name="connsiteY13" fmla="*/ 289168 h 308750"/>
                <a:gd name="connsiteX14" fmla="*/ 573209 w 625760"/>
                <a:gd name="connsiteY14" fmla="*/ 253982 h 308750"/>
                <a:gd name="connsiteX15" fmla="*/ 599403 w 625760"/>
                <a:gd name="connsiteY15" fmla="*/ 227788 h 308750"/>
                <a:gd name="connsiteX16" fmla="*/ 617820 w 625760"/>
                <a:gd name="connsiteY16" fmla="*/ 183576 h 308750"/>
                <a:gd name="connsiteX17" fmla="*/ 625597 w 625760"/>
                <a:gd name="connsiteY17" fmla="*/ 111107 h 308750"/>
                <a:gd name="connsiteX18" fmla="*/ 611309 w 625760"/>
                <a:gd name="connsiteY18" fmla="*/ 51575 h 308750"/>
                <a:gd name="connsiteX19" fmla="*/ 575591 w 625760"/>
                <a:gd name="connsiteY19" fmla="*/ 25382 h 308750"/>
                <a:gd name="connsiteX20" fmla="*/ 515743 w 625760"/>
                <a:gd name="connsiteY20" fmla="*/ 12443 h 308750"/>
                <a:gd name="connsiteX21" fmla="*/ 449384 w 625760"/>
                <a:gd name="connsiteY21" fmla="*/ 3950 h 308750"/>
                <a:gd name="connsiteX22" fmla="*/ 335558 w 625760"/>
                <a:gd name="connsiteY22" fmla="*/ 148 h 308750"/>
                <a:gd name="connsiteX23" fmla="*/ 211259 w 625760"/>
                <a:gd name="connsiteY23" fmla="*/ 8713 h 308750"/>
                <a:gd name="connsiteX24" fmla="*/ 150790 w 625760"/>
                <a:gd name="connsiteY24" fmla="*/ 20792 h 308750"/>
                <a:gd name="connsiteX25" fmla="*/ 83623 w 625760"/>
                <a:gd name="connsiteY25" fmla="*/ 46097 h 308750"/>
                <a:gd name="connsiteX26" fmla="*/ 51082 w 625760"/>
                <a:gd name="connsiteY26" fmla="*/ 62367 h 308750"/>
                <a:gd name="connsiteX27" fmla="*/ 32666 w 625760"/>
                <a:gd name="connsiteY27" fmla="*/ 75388 h 308750"/>
                <a:gd name="connsiteX0" fmla="*/ 32666 w 625760"/>
                <a:gd name="connsiteY0" fmla="*/ 75388 h 308750"/>
                <a:gd name="connsiteX1" fmla="*/ 11440 w 625760"/>
                <a:gd name="connsiteY1" fmla="*/ 98208 h 308750"/>
                <a:gd name="connsiteX2" fmla="*/ 86 w 625760"/>
                <a:gd name="connsiteY2" fmla="*/ 141562 h 308750"/>
                <a:gd name="connsiteX3" fmla="*/ 6472 w 625760"/>
                <a:gd name="connsiteY3" fmla="*/ 184925 h 308750"/>
                <a:gd name="connsiteX4" fmla="*/ 11234 w 625760"/>
                <a:gd name="connsiteY4" fmla="*/ 199213 h 308750"/>
                <a:gd name="connsiteX5" fmla="*/ 20759 w 625760"/>
                <a:gd name="connsiteY5" fmla="*/ 215882 h 308750"/>
                <a:gd name="connsiteX6" fmla="*/ 44572 w 625760"/>
                <a:gd name="connsiteY6" fmla="*/ 242075 h 308750"/>
                <a:gd name="connsiteX7" fmla="*/ 58859 w 625760"/>
                <a:gd name="connsiteY7" fmla="*/ 251600 h 308750"/>
                <a:gd name="connsiteX8" fmla="*/ 104103 w 625760"/>
                <a:gd name="connsiteY8" fmla="*/ 277794 h 308750"/>
                <a:gd name="connsiteX9" fmla="*/ 179271 w 625760"/>
                <a:gd name="connsiteY9" fmla="*/ 299940 h 308750"/>
                <a:gd name="connsiteX10" fmla="*/ 204116 w 625760"/>
                <a:gd name="connsiteY10" fmla="*/ 303988 h 308750"/>
                <a:gd name="connsiteX11" fmla="*/ 285078 w 625760"/>
                <a:gd name="connsiteY11" fmla="*/ 308750 h 308750"/>
                <a:gd name="connsiteX12" fmla="*/ 404141 w 625760"/>
                <a:gd name="connsiteY12" fmla="*/ 306369 h 308750"/>
                <a:gd name="connsiteX13" fmla="*/ 500713 w 625760"/>
                <a:gd name="connsiteY13" fmla="*/ 289168 h 308750"/>
                <a:gd name="connsiteX14" fmla="*/ 573209 w 625760"/>
                <a:gd name="connsiteY14" fmla="*/ 253982 h 308750"/>
                <a:gd name="connsiteX15" fmla="*/ 599403 w 625760"/>
                <a:gd name="connsiteY15" fmla="*/ 227788 h 308750"/>
                <a:gd name="connsiteX16" fmla="*/ 617820 w 625760"/>
                <a:gd name="connsiteY16" fmla="*/ 183576 h 308750"/>
                <a:gd name="connsiteX17" fmla="*/ 625597 w 625760"/>
                <a:gd name="connsiteY17" fmla="*/ 111107 h 308750"/>
                <a:gd name="connsiteX18" fmla="*/ 611309 w 625760"/>
                <a:gd name="connsiteY18" fmla="*/ 51575 h 308750"/>
                <a:gd name="connsiteX19" fmla="*/ 575591 w 625760"/>
                <a:gd name="connsiteY19" fmla="*/ 25382 h 308750"/>
                <a:gd name="connsiteX20" fmla="*/ 515743 w 625760"/>
                <a:gd name="connsiteY20" fmla="*/ 12443 h 308750"/>
                <a:gd name="connsiteX21" fmla="*/ 449384 w 625760"/>
                <a:gd name="connsiteY21" fmla="*/ 3950 h 308750"/>
                <a:gd name="connsiteX22" fmla="*/ 335558 w 625760"/>
                <a:gd name="connsiteY22" fmla="*/ 148 h 308750"/>
                <a:gd name="connsiteX23" fmla="*/ 211259 w 625760"/>
                <a:gd name="connsiteY23" fmla="*/ 8713 h 308750"/>
                <a:gd name="connsiteX24" fmla="*/ 150790 w 625760"/>
                <a:gd name="connsiteY24" fmla="*/ 20792 h 308750"/>
                <a:gd name="connsiteX25" fmla="*/ 83623 w 625760"/>
                <a:gd name="connsiteY25" fmla="*/ 46097 h 308750"/>
                <a:gd name="connsiteX26" fmla="*/ 51082 w 625760"/>
                <a:gd name="connsiteY26" fmla="*/ 62367 h 308750"/>
                <a:gd name="connsiteX27" fmla="*/ 32666 w 625760"/>
                <a:gd name="connsiteY27" fmla="*/ 75388 h 308750"/>
                <a:gd name="connsiteX0" fmla="*/ 32666 w 625760"/>
                <a:gd name="connsiteY0" fmla="*/ 75388 h 308750"/>
                <a:gd name="connsiteX1" fmla="*/ 11440 w 625760"/>
                <a:gd name="connsiteY1" fmla="*/ 98208 h 308750"/>
                <a:gd name="connsiteX2" fmla="*/ 86 w 625760"/>
                <a:gd name="connsiteY2" fmla="*/ 141562 h 308750"/>
                <a:gd name="connsiteX3" fmla="*/ 6472 w 625760"/>
                <a:gd name="connsiteY3" fmla="*/ 184925 h 308750"/>
                <a:gd name="connsiteX4" fmla="*/ 11234 w 625760"/>
                <a:gd name="connsiteY4" fmla="*/ 199213 h 308750"/>
                <a:gd name="connsiteX5" fmla="*/ 20759 w 625760"/>
                <a:gd name="connsiteY5" fmla="*/ 215882 h 308750"/>
                <a:gd name="connsiteX6" fmla="*/ 44572 w 625760"/>
                <a:gd name="connsiteY6" fmla="*/ 242075 h 308750"/>
                <a:gd name="connsiteX7" fmla="*/ 58859 w 625760"/>
                <a:gd name="connsiteY7" fmla="*/ 251600 h 308750"/>
                <a:gd name="connsiteX8" fmla="*/ 104103 w 625760"/>
                <a:gd name="connsiteY8" fmla="*/ 277794 h 308750"/>
                <a:gd name="connsiteX9" fmla="*/ 179271 w 625760"/>
                <a:gd name="connsiteY9" fmla="*/ 299940 h 308750"/>
                <a:gd name="connsiteX10" fmla="*/ 204116 w 625760"/>
                <a:gd name="connsiteY10" fmla="*/ 303988 h 308750"/>
                <a:gd name="connsiteX11" fmla="*/ 285078 w 625760"/>
                <a:gd name="connsiteY11" fmla="*/ 308750 h 308750"/>
                <a:gd name="connsiteX12" fmla="*/ 404141 w 625760"/>
                <a:gd name="connsiteY12" fmla="*/ 306369 h 308750"/>
                <a:gd name="connsiteX13" fmla="*/ 500713 w 625760"/>
                <a:gd name="connsiteY13" fmla="*/ 289168 h 308750"/>
                <a:gd name="connsiteX14" fmla="*/ 573209 w 625760"/>
                <a:gd name="connsiteY14" fmla="*/ 253982 h 308750"/>
                <a:gd name="connsiteX15" fmla="*/ 599403 w 625760"/>
                <a:gd name="connsiteY15" fmla="*/ 227788 h 308750"/>
                <a:gd name="connsiteX16" fmla="*/ 617820 w 625760"/>
                <a:gd name="connsiteY16" fmla="*/ 183576 h 308750"/>
                <a:gd name="connsiteX17" fmla="*/ 625597 w 625760"/>
                <a:gd name="connsiteY17" fmla="*/ 111107 h 308750"/>
                <a:gd name="connsiteX18" fmla="*/ 611309 w 625760"/>
                <a:gd name="connsiteY18" fmla="*/ 51575 h 308750"/>
                <a:gd name="connsiteX19" fmla="*/ 575591 w 625760"/>
                <a:gd name="connsiteY19" fmla="*/ 25382 h 308750"/>
                <a:gd name="connsiteX20" fmla="*/ 515743 w 625760"/>
                <a:gd name="connsiteY20" fmla="*/ 12443 h 308750"/>
                <a:gd name="connsiteX21" fmla="*/ 449384 w 625760"/>
                <a:gd name="connsiteY21" fmla="*/ 3950 h 308750"/>
                <a:gd name="connsiteX22" fmla="*/ 335558 w 625760"/>
                <a:gd name="connsiteY22" fmla="*/ 148 h 308750"/>
                <a:gd name="connsiteX23" fmla="*/ 211259 w 625760"/>
                <a:gd name="connsiteY23" fmla="*/ 8713 h 308750"/>
                <a:gd name="connsiteX24" fmla="*/ 150790 w 625760"/>
                <a:gd name="connsiteY24" fmla="*/ 20792 h 308750"/>
                <a:gd name="connsiteX25" fmla="*/ 83623 w 625760"/>
                <a:gd name="connsiteY25" fmla="*/ 46097 h 308750"/>
                <a:gd name="connsiteX26" fmla="*/ 51082 w 625760"/>
                <a:gd name="connsiteY26" fmla="*/ 62367 h 308750"/>
                <a:gd name="connsiteX27" fmla="*/ 32666 w 625760"/>
                <a:gd name="connsiteY27" fmla="*/ 75388 h 30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25760" h="308750">
                  <a:moveTo>
                    <a:pt x="32666" y="75388"/>
                  </a:moveTo>
                  <a:cubicBezTo>
                    <a:pt x="26059" y="81361"/>
                    <a:pt x="16870" y="87179"/>
                    <a:pt x="11440" y="98208"/>
                  </a:cubicBezTo>
                  <a:cubicBezTo>
                    <a:pt x="6010" y="109237"/>
                    <a:pt x="914" y="127109"/>
                    <a:pt x="86" y="141562"/>
                  </a:cubicBezTo>
                  <a:cubicBezTo>
                    <a:pt x="-742" y="156015"/>
                    <a:pt x="4614" y="175316"/>
                    <a:pt x="6472" y="184925"/>
                  </a:cubicBezTo>
                  <a:cubicBezTo>
                    <a:pt x="8330" y="194534"/>
                    <a:pt x="8853" y="194054"/>
                    <a:pt x="11234" y="199213"/>
                  </a:cubicBezTo>
                  <a:cubicBezTo>
                    <a:pt x="13615" y="204372"/>
                    <a:pt x="15203" y="208738"/>
                    <a:pt x="20759" y="215882"/>
                  </a:cubicBezTo>
                  <a:cubicBezTo>
                    <a:pt x="25918" y="221835"/>
                    <a:pt x="38222" y="236122"/>
                    <a:pt x="44572" y="242075"/>
                  </a:cubicBezTo>
                  <a:cubicBezTo>
                    <a:pt x="49334" y="245250"/>
                    <a:pt x="48937" y="245647"/>
                    <a:pt x="58859" y="251600"/>
                  </a:cubicBezTo>
                  <a:cubicBezTo>
                    <a:pt x="68781" y="257553"/>
                    <a:pt x="84034" y="269737"/>
                    <a:pt x="104103" y="277794"/>
                  </a:cubicBezTo>
                  <a:cubicBezTo>
                    <a:pt x="124172" y="285851"/>
                    <a:pt x="162602" y="295574"/>
                    <a:pt x="179271" y="299940"/>
                  </a:cubicBezTo>
                  <a:cubicBezTo>
                    <a:pt x="195940" y="304306"/>
                    <a:pt x="186482" y="302520"/>
                    <a:pt x="204116" y="303988"/>
                  </a:cubicBezTo>
                  <a:cubicBezTo>
                    <a:pt x="221750" y="305456"/>
                    <a:pt x="258091" y="307163"/>
                    <a:pt x="285078" y="308750"/>
                  </a:cubicBezTo>
                  <a:lnTo>
                    <a:pt x="404141" y="306369"/>
                  </a:lnTo>
                  <a:cubicBezTo>
                    <a:pt x="440080" y="303450"/>
                    <a:pt x="464161" y="297801"/>
                    <a:pt x="500713" y="289168"/>
                  </a:cubicBezTo>
                  <a:cubicBezTo>
                    <a:pt x="537265" y="280535"/>
                    <a:pt x="554205" y="268808"/>
                    <a:pt x="573209" y="253982"/>
                  </a:cubicBezTo>
                  <a:cubicBezTo>
                    <a:pt x="579956" y="248426"/>
                    <a:pt x="591968" y="239522"/>
                    <a:pt x="599403" y="227788"/>
                  </a:cubicBezTo>
                  <a:cubicBezTo>
                    <a:pt x="606838" y="216054"/>
                    <a:pt x="613454" y="203023"/>
                    <a:pt x="617820" y="183576"/>
                  </a:cubicBezTo>
                  <a:cubicBezTo>
                    <a:pt x="622186" y="164129"/>
                    <a:pt x="626682" y="133107"/>
                    <a:pt x="625597" y="111107"/>
                  </a:cubicBezTo>
                  <a:cubicBezTo>
                    <a:pt x="624512" y="89107"/>
                    <a:pt x="619643" y="65862"/>
                    <a:pt x="611309" y="51575"/>
                  </a:cubicBezTo>
                  <a:cubicBezTo>
                    <a:pt x="602975" y="37288"/>
                    <a:pt x="591519" y="31904"/>
                    <a:pt x="575591" y="25382"/>
                  </a:cubicBezTo>
                  <a:cubicBezTo>
                    <a:pt x="559663" y="18860"/>
                    <a:pt x="536778" y="16015"/>
                    <a:pt x="515743" y="12443"/>
                  </a:cubicBezTo>
                  <a:cubicBezTo>
                    <a:pt x="494708" y="8871"/>
                    <a:pt x="479415" y="5999"/>
                    <a:pt x="449384" y="3950"/>
                  </a:cubicBezTo>
                  <a:cubicBezTo>
                    <a:pt x="419353" y="1901"/>
                    <a:pt x="375245" y="-646"/>
                    <a:pt x="335558" y="148"/>
                  </a:cubicBezTo>
                  <a:cubicBezTo>
                    <a:pt x="295871" y="942"/>
                    <a:pt x="242054" y="5272"/>
                    <a:pt x="211259" y="8713"/>
                  </a:cubicBezTo>
                  <a:cubicBezTo>
                    <a:pt x="180464" y="12154"/>
                    <a:pt x="172063" y="14561"/>
                    <a:pt x="150790" y="20792"/>
                  </a:cubicBezTo>
                  <a:cubicBezTo>
                    <a:pt x="129517" y="27023"/>
                    <a:pt x="100241" y="39168"/>
                    <a:pt x="83623" y="46097"/>
                  </a:cubicBezTo>
                  <a:cubicBezTo>
                    <a:pt x="67005" y="53026"/>
                    <a:pt x="59575" y="57485"/>
                    <a:pt x="51082" y="62367"/>
                  </a:cubicBezTo>
                  <a:cubicBezTo>
                    <a:pt x="42589" y="67249"/>
                    <a:pt x="37720" y="70837"/>
                    <a:pt x="32666" y="75388"/>
                  </a:cubicBez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1">
                <a:solidFill>
                  <a:prstClr val="white"/>
                </a:solidFill>
              </a:endParaRPr>
            </a:p>
          </p:txBody>
        </p:sp>
        <p:sp>
          <p:nvSpPr>
            <p:cNvPr id="10" name="等腰三角形 18"/>
            <p:cNvSpPr/>
            <p:nvPr/>
          </p:nvSpPr>
          <p:spPr>
            <a:xfrm>
              <a:off x="5218752" y="5240743"/>
              <a:ext cx="1486851" cy="193161"/>
            </a:xfrm>
            <a:custGeom>
              <a:avLst/>
              <a:gdLst>
                <a:gd name="connsiteX0" fmla="*/ 0 w 2289175"/>
                <a:gd name="connsiteY0" fmla="*/ 371475 h 371475"/>
                <a:gd name="connsiteX1" fmla="*/ 1144588 w 2289175"/>
                <a:gd name="connsiteY1" fmla="*/ 0 h 371475"/>
                <a:gd name="connsiteX2" fmla="*/ 2289175 w 2289175"/>
                <a:gd name="connsiteY2" fmla="*/ 371475 h 371475"/>
                <a:gd name="connsiteX3" fmla="*/ 0 w 2289175"/>
                <a:gd name="connsiteY3" fmla="*/ 371475 h 371475"/>
                <a:gd name="connsiteX0" fmla="*/ 0 w 1616075"/>
                <a:gd name="connsiteY0" fmla="*/ 371475 h 371475"/>
                <a:gd name="connsiteX1" fmla="*/ 1144588 w 1616075"/>
                <a:gd name="connsiteY1" fmla="*/ 0 h 371475"/>
                <a:gd name="connsiteX2" fmla="*/ 1616075 w 1616075"/>
                <a:gd name="connsiteY2" fmla="*/ 352425 h 371475"/>
                <a:gd name="connsiteX3" fmla="*/ 0 w 1616075"/>
                <a:gd name="connsiteY3" fmla="*/ 371475 h 371475"/>
                <a:gd name="connsiteX0" fmla="*/ 0 w 1616075"/>
                <a:gd name="connsiteY0" fmla="*/ 158750 h 158750"/>
                <a:gd name="connsiteX1" fmla="*/ 1509713 w 1616075"/>
                <a:gd name="connsiteY1" fmla="*/ 0 h 158750"/>
                <a:gd name="connsiteX2" fmla="*/ 1616075 w 1616075"/>
                <a:gd name="connsiteY2" fmla="*/ 139700 h 158750"/>
                <a:gd name="connsiteX3" fmla="*/ 0 w 1616075"/>
                <a:gd name="connsiteY3" fmla="*/ 158750 h 158750"/>
                <a:gd name="connsiteX0" fmla="*/ 0 w 1616075"/>
                <a:gd name="connsiteY0" fmla="*/ 158750 h 158750"/>
                <a:gd name="connsiteX1" fmla="*/ 1240633 w 1616075"/>
                <a:gd name="connsiteY1" fmla="*/ 21502 h 158750"/>
                <a:gd name="connsiteX2" fmla="*/ 1509713 w 1616075"/>
                <a:gd name="connsiteY2" fmla="*/ 0 h 158750"/>
                <a:gd name="connsiteX3" fmla="*/ 1616075 w 1616075"/>
                <a:gd name="connsiteY3" fmla="*/ 139700 h 158750"/>
                <a:gd name="connsiteX4" fmla="*/ 0 w 1616075"/>
                <a:gd name="connsiteY4" fmla="*/ 158750 h 158750"/>
                <a:gd name="connsiteX0" fmla="*/ 0 w 1616075"/>
                <a:gd name="connsiteY0" fmla="*/ 158750 h 158750"/>
                <a:gd name="connsiteX1" fmla="*/ 1405733 w 1616075"/>
                <a:gd name="connsiteY1" fmla="*/ 72302 h 158750"/>
                <a:gd name="connsiteX2" fmla="*/ 1509713 w 1616075"/>
                <a:gd name="connsiteY2" fmla="*/ 0 h 158750"/>
                <a:gd name="connsiteX3" fmla="*/ 1616075 w 1616075"/>
                <a:gd name="connsiteY3" fmla="*/ 139700 h 158750"/>
                <a:gd name="connsiteX4" fmla="*/ 0 w 1616075"/>
                <a:gd name="connsiteY4" fmla="*/ 158750 h 158750"/>
                <a:gd name="connsiteX0" fmla="*/ 0 w 1644650"/>
                <a:gd name="connsiteY0" fmla="*/ 155575 h 155575"/>
                <a:gd name="connsiteX1" fmla="*/ 1434308 w 1644650"/>
                <a:gd name="connsiteY1" fmla="*/ 72302 h 155575"/>
                <a:gd name="connsiteX2" fmla="*/ 1538288 w 1644650"/>
                <a:gd name="connsiteY2" fmla="*/ 0 h 155575"/>
                <a:gd name="connsiteX3" fmla="*/ 1644650 w 1644650"/>
                <a:gd name="connsiteY3" fmla="*/ 139700 h 155575"/>
                <a:gd name="connsiteX4" fmla="*/ 0 w 1644650"/>
                <a:gd name="connsiteY4" fmla="*/ 155575 h 155575"/>
                <a:gd name="connsiteX0" fmla="*/ 0 w 1663700"/>
                <a:gd name="connsiteY0" fmla="*/ 155575 h 155575"/>
                <a:gd name="connsiteX1" fmla="*/ 1453358 w 1663700"/>
                <a:gd name="connsiteY1" fmla="*/ 72302 h 155575"/>
                <a:gd name="connsiteX2" fmla="*/ 1557338 w 1663700"/>
                <a:gd name="connsiteY2" fmla="*/ 0 h 155575"/>
                <a:gd name="connsiteX3" fmla="*/ 1663700 w 1663700"/>
                <a:gd name="connsiteY3" fmla="*/ 139700 h 155575"/>
                <a:gd name="connsiteX4" fmla="*/ 0 w 1663700"/>
                <a:gd name="connsiteY4" fmla="*/ 155575 h 155575"/>
                <a:gd name="connsiteX0" fmla="*/ 0 w 1682750"/>
                <a:gd name="connsiteY0" fmla="*/ 155575 h 155575"/>
                <a:gd name="connsiteX1" fmla="*/ 1472408 w 1682750"/>
                <a:gd name="connsiteY1" fmla="*/ 72302 h 155575"/>
                <a:gd name="connsiteX2" fmla="*/ 1576388 w 1682750"/>
                <a:gd name="connsiteY2" fmla="*/ 0 h 155575"/>
                <a:gd name="connsiteX3" fmla="*/ 1682750 w 1682750"/>
                <a:gd name="connsiteY3" fmla="*/ 139700 h 155575"/>
                <a:gd name="connsiteX4" fmla="*/ 0 w 1682750"/>
                <a:gd name="connsiteY4" fmla="*/ 155575 h 155575"/>
                <a:gd name="connsiteX0" fmla="*/ 0 w 1665394"/>
                <a:gd name="connsiteY0" fmla="*/ 155575 h 155575"/>
                <a:gd name="connsiteX1" fmla="*/ 1472408 w 1665394"/>
                <a:gd name="connsiteY1" fmla="*/ 72302 h 155575"/>
                <a:gd name="connsiteX2" fmla="*/ 1576388 w 1665394"/>
                <a:gd name="connsiteY2" fmla="*/ 0 h 155575"/>
                <a:gd name="connsiteX3" fmla="*/ 1665394 w 1665394"/>
                <a:gd name="connsiteY3" fmla="*/ 127168 h 155575"/>
                <a:gd name="connsiteX4" fmla="*/ 0 w 1665394"/>
                <a:gd name="connsiteY4" fmla="*/ 155575 h 155575"/>
                <a:gd name="connsiteX0" fmla="*/ 0 w 1658452"/>
                <a:gd name="connsiteY0" fmla="*/ 155575 h 155575"/>
                <a:gd name="connsiteX1" fmla="*/ 1472408 w 1658452"/>
                <a:gd name="connsiteY1" fmla="*/ 72302 h 155575"/>
                <a:gd name="connsiteX2" fmla="*/ 1576388 w 1658452"/>
                <a:gd name="connsiteY2" fmla="*/ 0 h 155575"/>
                <a:gd name="connsiteX3" fmla="*/ 1658452 w 1658452"/>
                <a:gd name="connsiteY3" fmla="*/ 122154 h 155575"/>
                <a:gd name="connsiteX4" fmla="*/ 0 w 1658452"/>
                <a:gd name="connsiteY4" fmla="*/ 155575 h 155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58452" h="155575">
                  <a:moveTo>
                    <a:pt x="0" y="155575"/>
                  </a:moveTo>
                  <a:lnTo>
                    <a:pt x="1472408" y="72302"/>
                  </a:lnTo>
                  <a:lnTo>
                    <a:pt x="1576388" y="0"/>
                  </a:lnTo>
                  <a:lnTo>
                    <a:pt x="1658452" y="122154"/>
                  </a:lnTo>
                  <a:lnTo>
                    <a:pt x="0" y="155575"/>
                  </a:lnTo>
                  <a:close/>
                </a:path>
              </a:pathLst>
            </a:custGeom>
            <a:solidFill>
              <a:srgbClr val="97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1">
                <a:solidFill>
                  <a:prstClr val="white"/>
                </a:solidFill>
              </a:endParaRPr>
            </a:p>
          </p:txBody>
        </p:sp>
        <p:sp>
          <p:nvSpPr>
            <p:cNvPr id="11" name="等腰三角形 19"/>
            <p:cNvSpPr/>
            <p:nvPr/>
          </p:nvSpPr>
          <p:spPr>
            <a:xfrm rot="8697356" flipH="1">
              <a:off x="6809555" y="5129673"/>
              <a:ext cx="107564" cy="207055"/>
            </a:xfrm>
            <a:custGeom>
              <a:avLst/>
              <a:gdLst>
                <a:gd name="connsiteX0" fmla="*/ 0 w 204015"/>
                <a:gd name="connsiteY0" fmla="*/ 196359 h 196359"/>
                <a:gd name="connsiteX1" fmla="*/ 102008 w 204015"/>
                <a:gd name="connsiteY1" fmla="*/ 0 h 196359"/>
                <a:gd name="connsiteX2" fmla="*/ 204015 w 204015"/>
                <a:gd name="connsiteY2" fmla="*/ 196359 h 196359"/>
                <a:gd name="connsiteX3" fmla="*/ 0 w 204015"/>
                <a:gd name="connsiteY3" fmla="*/ 196359 h 196359"/>
                <a:gd name="connsiteX0" fmla="*/ 61860 w 102007"/>
                <a:gd name="connsiteY0" fmla="*/ 197771 h 197771"/>
                <a:gd name="connsiteX1" fmla="*/ 0 w 102007"/>
                <a:gd name="connsiteY1" fmla="*/ 0 h 197771"/>
                <a:gd name="connsiteX2" fmla="*/ 102007 w 102007"/>
                <a:gd name="connsiteY2" fmla="*/ 196359 h 197771"/>
                <a:gd name="connsiteX3" fmla="*/ 61860 w 102007"/>
                <a:gd name="connsiteY3" fmla="*/ 197771 h 197771"/>
                <a:gd name="connsiteX0" fmla="*/ 54442 w 102007"/>
                <a:gd name="connsiteY0" fmla="*/ 191339 h 196359"/>
                <a:gd name="connsiteX1" fmla="*/ 0 w 102007"/>
                <a:gd name="connsiteY1" fmla="*/ 0 h 196359"/>
                <a:gd name="connsiteX2" fmla="*/ 102007 w 102007"/>
                <a:gd name="connsiteY2" fmla="*/ 196359 h 196359"/>
                <a:gd name="connsiteX3" fmla="*/ 54442 w 102007"/>
                <a:gd name="connsiteY3" fmla="*/ 191339 h 196359"/>
                <a:gd name="connsiteX0" fmla="*/ 44524 w 102007"/>
                <a:gd name="connsiteY0" fmla="*/ 187479 h 196359"/>
                <a:gd name="connsiteX1" fmla="*/ 0 w 102007"/>
                <a:gd name="connsiteY1" fmla="*/ 0 h 196359"/>
                <a:gd name="connsiteX2" fmla="*/ 102007 w 102007"/>
                <a:gd name="connsiteY2" fmla="*/ 196359 h 196359"/>
                <a:gd name="connsiteX3" fmla="*/ 44524 w 102007"/>
                <a:gd name="connsiteY3" fmla="*/ 187479 h 196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2007" h="196359">
                  <a:moveTo>
                    <a:pt x="44524" y="187479"/>
                  </a:moveTo>
                  <a:lnTo>
                    <a:pt x="0" y="0"/>
                  </a:lnTo>
                  <a:lnTo>
                    <a:pt x="102007" y="196359"/>
                  </a:lnTo>
                  <a:lnTo>
                    <a:pt x="44524" y="187479"/>
                  </a:lnTo>
                  <a:close/>
                </a:path>
              </a:pathLst>
            </a:custGeom>
            <a:solidFill>
              <a:srgbClr val="CFD5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1">
                <a:solidFill>
                  <a:prstClr val="white"/>
                </a:solidFill>
              </a:endParaRPr>
            </a:p>
          </p:txBody>
        </p:sp>
        <p:sp>
          <p:nvSpPr>
            <p:cNvPr id="12" name="等腰三角形 19"/>
            <p:cNvSpPr/>
            <p:nvPr/>
          </p:nvSpPr>
          <p:spPr>
            <a:xfrm rot="15821197" flipH="1">
              <a:off x="6676046" y="4991526"/>
              <a:ext cx="109530" cy="240318"/>
            </a:xfrm>
            <a:custGeom>
              <a:avLst/>
              <a:gdLst>
                <a:gd name="connsiteX0" fmla="*/ 0 w 204015"/>
                <a:gd name="connsiteY0" fmla="*/ 196359 h 196359"/>
                <a:gd name="connsiteX1" fmla="*/ 102008 w 204015"/>
                <a:gd name="connsiteY1" fmla="*/ 0 h 196359"/>
                <a:gd name="connsiteX2" fmla="*/ 204015 w 204015"/>
                <a:gd name="connsiteY2" fmla="*/ 196359 h 196359"/>
                <a:gd name="connsiteX3" fmla="*/ 0 w 204015"/>
                <a:gd name="connsiteY3" fmla="*/ 196359 h 196359"/>
                <a:gd name="connsiteX0" fmla="*/ 61860 w 102007"/>
                <a:gd name="connsiteY0" fmla="*/ 197771 h 197771"/>
                <a:gd name="connsiteX1" fmla="*/ 0 w 102007"/>
                <a:gd name="connsiteY1" fmla="*/ 0 h 197771"/>
                <a:gd name="connsiteX2" fmla="*/ 102007 w 102007"/>
                <a:gd name="connsiteY2" fmla="*/ 196359 h 197771"/>
                <a:gd name="connsiteX3" fmla="*/ 61860 w 102007"/>
                <a:gd name="connsiteY3" fmla="*/ 197771 h 197771"/>
                <a:gd name="connsiteX0" fmla="*/ 54442 w 102007"/>
                <a:gd name="connsiteY0" fmla="*/ 191339 h 196359"/>
                <a:gd name="connsiteX1" fmla="*/ 0 w 102007"/>
                <a:gd name="connsiteY1" fmla="*/ 0 h 196359"/>
                <a:gd name="connsiteX2" fmla="*/ 102007 w 102007"/>
                <a:gd name="connsiteY2" fmla="*/ 196359 h 196359"/>
                <a:gd name="connsiteX3" fmla="*/ 54442 w 102007"/>
                <a:gd name="connsiteY3" fmla="*/ 191339 h 196359"/>
                <a:gd name="connsiteX0" fmla="*/ 54442 w 98330"/>
                <a:gd name="connsiteY0" fmla="*/ 191339 h 191339"/>
                <a:gd name="connsiteX1" fmla="*/ 0 w 98330"/>
                <a:gd name="connsiteY1" fmla="*/ 0 h 191339"/>
                <a:gd name="connsiteX2" fmla="*/ 98330 w 98330"/>
                <a:gd name="connsiteY2" fmla="*/ 184787 h 191339"/>
                <a:gd name="connsiteX3" fmla="*/ 54442 w 98330"/>
                <a:gd name="connsiteY3" fmla="*/ 191339 h 191339"/>
                <a:gd name="connsiteX0" fmla="*/ 70204 w 98330"/>
                <a:gd name="connsiteY0" fmla="*/ 225534 h 225534"/>
                <a:gd name="connsiteX1" fmla="*/ 0 w 98330"/>
                <a:gd name="connsiteY1" fmla="*/ 0 h 225534"/>
                <a:gd name="connsiteX2" fmla="*/ 98330 w 98330"/>
                <a:gd name="connsiteY2" fmla="*/ 184787 h 225534"/>
                <a:gd name="connsiteX3" fmla="*/ 70204 w 98330"/>
                <a:gd name="connsiteY3" fmla="*/ 225534 h 225534"/>
                <a:gd name="connsiteX0" fmla="*/ 71262 w 98330"/>
                <a:gd name="connsiteY0" fmla="*/ 213439 h 213439"/>
                <a:gd name="connsiteX1" fmla="*/ 0 w 98330"/>
                <a:gd name="connsiteY1" fmla="*/ 0 h 213439"/>
                <a:gd name="connsiteX2" fmla="*/ 98330 w 98330"/>
                <a:gd name="connsiteY2" fmla="*/ 184787 h 213439"/>
                <a:gd name="connsiteX3" fmla="*/ 71262 w 98330"/>
                <a:gd name="connsiteY3" fmla="*/ 213439 h 213439"/>
                <a:gd name="connsiteX0" fmla="*/ 62843 w 98330"/>
                <a:gd name="connsiteY0" fmla="*/ 223954 h 223954"/>
                <a:gd name="connsiteX1" fmla="*/ 0 w 98330"/>
                <a:gd name="connsiteY1" fmla="*/ 0 h 223954"/>
                <a:gd name="connsiteX2" fmla="*/ 98330 w 98330"/>
                <a:gd name="connsiteY2" fmla="*/ 184787 h 223954"/>
                <a:gd name="connsiteX3" fmla="*/ 62843 w 98330"/>
                <a:gd name="connsiteY3" fmla="*/ 223954 h 223954"/>
                <a:gd name="connsiteX0" fmla="*/ 62319 w 98330"/>
                <a:gd name="connsiteY0" fmla="*/ 219220 h 219220"/>
                <a:gd name="connsiteX1" fmla="*/ 0 w 98330"/>
                <a:gd name="connsiteY1" fmla="*/ 0 h 219220"/>
                <a:gd name="connsiteX2" fmla="*/ 98330 w 98330"/>
                <a:gd name="connsiteY2" fmla="*/ 184787 h 219220"/>
                <a:gd name="connsiteX3" fmla="*/ 62319 w 98330"/>
                <a:gd name="connsiteY3" fmla="*/ 219220 h 219220"/>
                <a:gd name="connsiteX0" fmla="*/ 70467 w 98330"/>
                <a:gd name="connsiteY0" fmla="*/ 227902 h 227902"/>
                <a:gd name="connsiteX1" fmla="*/ 0 w 98330"/>
                <a:gd name="connsiteY1" fmla="*/ 0 h 227902"/>
                <a:gd name="connsiteX2" fmla="*/ 98330 w 98330"/>
                <a:gd name="connsiteY2" fmla="*/ 184787 h 227902"/>
                <a:gd name="connsiteX3" fmla="*/ 70467 w 98330"/>
                <a:gd name="connsiteY3" fmla="*/ 227902 h 227902"/>
                <a:gd name="connsiteX0" fmla="*/ 70467 w 103871"/>
                <a:gd name="connsiteY0" fmla="*/ 227902 h 227902"/>
                <a:gd name="connsiteX1" fmla="*/ 0 w 103871"/>
                <a:gd name="connsiteY1" fmla="*/ 0 h 227902"/>
                <a:gd name="connsiteX2" fmla="*/ 103872 w 103871"/>
                <a:gd name="connsiteY2" fmla="*/ 181205 h 227902"/>
                <a:gd name="connsiteX3" fmla="*/ 70467 w 103871"/>
                <a:gd name="connsiteY3" fmla="*/ 227902 h 227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3871" h="227902">
                  <a:moveTo>
                    <a:pt x="70467" y="227902"/>
                  </a:moveTo>
                  <a:lnTo>
                    <a:pt x="0" y="0"/>
                  </a:lnTo>
                  <a:lnTo>
                    <a:pt x="103872" y="181205"/>
                  </a:lnTo>
                  <a:lnTo>
                    <a:pt x="70467" y="227902"/>
                  </a:lnTo>
                  <a:close/>
                </a:path>
              </a:pathLst>
            </a:custGeom>
            <a:solidFill>
              <a:srgbClr val="CFD5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1" dirty="0">
                <a:solidFill>
                  <a:prstClr val="white"/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H="1">
              <a:off x="3633788" y="3245602"/>
              <a:ext cx="339067" cy="416713"/>
            </a:xfrm>
            <a:custGeom>
              <a:avLst/>
              <a:gdLst>
                <a:gd name="connsiteX0" fmla="*/ 0 w 101600"/>
                <a:gd name="connsiteY0" fmla="*/ 95250 h 209550"/>
                <a:gd name="connsiteX1" fmla="*/ 0 w 101600"/>
                <a:gd name="connsiteY1" fmla="*/ 95250 h 209550"/>
                <a:gd name="connsiteX2" fmla="*/ 50800 w 101600"/>
                <a:gd name="connsiteY2" fmla="*/ 114300 h 209550"/>
                <a:gd name="connsiteX3" fmla="*/ 69850 w 101600"/>
                <a:gd name="connsiteY3" fmla="*/ 127000 h 209550"/>
                <a:gd name="connsiteX4" fmla="*/ 69850 w 101600"/>
                <a:gd name="connsiteY4" fmla="*/ 209550 h 209550"/>
                <a:gd name="connsiteX5" fmla="*/ 101600 w 101600"/>
                <a:gd name="connsiteY5" fmla="*/ 31750 h 209550"/>
                <a:gd name="connsiteX6" fmla="*/ 95250 w 101600"/>
                <a:gd name="connsiteY6" fmla="*/ 50800 h 209550"/>
                <a:gd name="connsiteX7" fmla="*/ 12700 w 101600"/>
                <a:gd name="connsiteY7" fmla="*/ 0 h 209550"/>
                <a:gd name="connsiteX8" fmla="*/ 0 w 101600"/>
                <a:gd name="connsiteY8" fmla="*/ 95250 h 209550"/>
                <a:gd name="connsiteX0" fmla="*/ 13557 w 103251"/>
                <a:gd name="connsiteY0" fmla="*/ 126207 h 209550"/>
                <a:gd name="connsiteX1" fmla="*/ 1651 w 103251"/>
                <a:gd name="connsiteY1" fmla="*/ 95250 h 209550"/>
                <a:gd name="connsiteX2" fmla="*/ 52451 w 103251"/>
                <a:gd name="connsiteY2" fmla="*/ 114300 h 209550"/>
                <a:gd name="connsiteX3" fmla="*/ 71501 w 103251"/>
                <a:gd name="connsiteY3" fmla="*/ 127000 h 209550"/>
                <a:gd name="connsiteX4" fmla="*/ 71501 w 103251"/>
                <a:gd name="connsiteY4" fmla="*/ 209550 h 209550"/>
                <a:gd name="connsiteX5" fmla="*/ 103251 w 103251"/>
                <a:gd name="connsiteY5" fmla="*/ 31750 h 209550"/>
                <a:gd name="connsiteX6" fmla="*/ 96901 w 103251"/>
                <a:gd name="connsiteY6" fmla="*/ 50800 h 209550"/>
                <a:gd name="connsiteX7" fmla="*/ 14351 w 103251"/>
                <a:gd name="connsiteY7" fmla="*/ 0 h 209550"/>
                <a:gd name="connsiteX8" fmla="*/ 13557 w 103251"/>
                <a:gd name="connsiteY8" fmla="*/ 126207 h 209550"/>
                <a:gd name="connsiteX0" fmla="*/ 15766 w 104666"/>
                <a:gd name="connsiteY0" fmla="*/ 0 h 209550"/>
                <a:gd name="connsiteX1" fmla="*/ 3066 w 104666"/>
                <a:gd name="connsiteY1" fmla="*/ 95250 h 209550"/>
                <a:gd name="connsiteX2" fmla="*/ 53866 w 104666"/>
                <a:gd name="connsiteY2" fmla="*/ 114300 h 209550"/>
                <a:gd name="connsiteX3" fmla="*/ 72916 w 104666"/>
                <a:gd name="connsiteY3" fmla="*/ 127000 h 209550"/>
                <a:gd name="connsiteX4" fmla="*/ 72916 w 104666"/>
                <a:gd name="connsiteY4" fmla="*/ 209550 h 209550"/>
                <a:gd name="connsiteX5" fmla="*/ 104666 w 104666"/>
                <a:gd name="connsiteY5" fmla="*/ 31750 h 209550"/>
                <a:gd name="connsiteX6" fmla="*/ 98316 w 104666"/>
                <a:gd name="connsiteY6" fmla="*/ 50800 h 209550"/>
                <a:gd name="connsiteX7" fmla="*/ 15766 w 104666"/>
                <a:gd name="connsiteY7" fmla="*/ 0 h 209550"/>
                <a:gd name="connsiteX0" fmla="*/ 15766 w 104666"/>
                <a:gd name="connsiteY0" fmla="*/ 0 h 131310"/>
                <a:gd name="connsiteX1" fmla="*/ 3066 w 104666"/>
                <a:gd name="connsiteY1" fmla="*/ 95250 h 131310"/>
                <a:gd name="connsiteX2" fmla="*/ 53866 w 104666"/>
                <a:gd name="connsiteY2" fmla="*/ 114300 h 131310"/>
                <a:gd name="connsiteX3" fmla="*/ 72916 w 104666"/>
                <a:gd name="connsiteY3" fmla="*/ 127000 h 131310"/>
                <a:gd name="connsiteX4" fmla="*/ 104666 w 104666"/>
                <a:gd name="connsiteY4" fmla="*/ 31750 h 131310"/>
                <a:gd name="connsiteX5" fmla="*/ 98316 w 104666"/>
                <a:gd name="connsiteY5" fmla="*/ 50800 h 131310"/>
                <a:gd name="connsiteX6" fmla="*/ 15766 w 104666"/>
                <a:gd name="connsiteY6" fmla="*/ 0 h 131310"/>
                <a:gd name="connsiteX0" fmla="*/ 15766 w 122118"/>
                <a:gd name="connsiteY0" fmla="*/ 0 h 207054"/>
                <a:gd name="connsiteX1" fmla="*/ 3066 w 122118"/>
                <a:gd name="connsiteY1" fmla="*/ 95250 h 207054"/>
                <a:gd name="connsiteX2" fmla="*/ 53866 w 122118"/>
                <a:gd name="connsiteY2" fmla="*/ 114300 h 207054"/>
                <a:gd name="connsiteX3" fmla="*/ 120541 w 122118"/>
                <a:gd name="connsiteY3" fmla="*/ 205581 h 207054"/>
                <a:gd name="connsiteX4" fmla="*/ 104666 w 122118"/>
                <a:gd name="connsiteY4" fmla="*/ 31750 h 207054"/>
                <a:gd name="connsiteX5" fmla="*/ 98316 w 122118"/>
                <a:gd name="connsiteY5" fmla="*/ 50800 h 207054"/>
                <a:gd name="connsiteX6" fmla="*/ 15766 w 122118"/>
                <a:gd name="connsiteY6" fmla="*/ 0 h 207054"/>
                <a:gd name="connsiteX0" fmla="*/ 15063 w 121902"/>
                <a:gd name="connsiteY0" fmla="*/ 0 h 207846"/>
                <a:gd name="connsiteX1" fmla="*/ 2363 w 121902"/>
                <a:gd name="connsiteY1" fmla="*/ 95250 h 207846"/>
                <a:gd name="connsiteX2" fmla="*/ 43638 w 121902"/>
                <a:gd name="connsiteY2" fmla="*/ 128587 h 207846"/>
                <a:gd name="connsiteX3" fmla="*/ 119838 w 121902"/>
                <a:gd name="connsiteY3" fmla="*/ 205581 h 207846"/>
                <a:gd name="connsiteX4" fmla="*/ 103963 w 121902"/>
                <a:gd name="connsiteY4" fmla="*/ 31750 h 207846"/>
                <a:gd name="connsiteX5" fmla="*/ 97613 w 121902"/>
                <a:gd name="connsiteY5" fmla="*/ 50800 h 207846"/>
                <a:gd name="connsiteX6" fmla="*/ 15063 w 121902"/>
                <a:gd name="connsiteY6" fmla="*/ 0 h 207846"/>
                <a:gd name="connsiteX0" fmla="*/ 15063 w 121902"/>
                <a:gd name="connsiteY0" fmla="*/ 0 h 207846"/>
                <a:gd name="connsiteX1" fmla="*/ 2363 w 121902"/>
                <a:gd name="connsiteY1" fmla="*/ 95250 h 207846"/>
                <a:gd name="connsiteX2" fmla="*/ 43638 w 121902"/>
                <a:gd name="connsiteY2" fmla="*/ 128587 h 207846"/>
                <a:gd name="connsiteX3" fmla="*/ 119838 w 121902"/>
                <a:gd name="connsiteY3" fmla="*/ 205581 h 207846"/>
                <a:gd name="connsiteX4" fmla="*/ 103963 w 121902"/>
                <a:gd name="connsiteY4" fmla="*/ 31750 h 207846"/>
                <a:gd name="connsiteX5" fmla="*/ 109519 w 121902"/>
                <a:gd name="connsiteY5" fmla="*/ 53181 h 207846"/>
                <a:gd name="connsiteX6" fmla="*/ 15063 w 121902"/>
                <a:gd name="connsiteY6" fmla="*/ 0 h 207846"/>
                <a:gd name="connsiteX0" fmla="*/ 15063 w 121902"/>
                <a:gd name="connsiteY0" fmla="*/ 0 h 207846"/>
                <a:gd name="connsiteX1" fmla="*/ 2363 w 121902"/>
                <a:gd name="connsiteY1" fmla="*/ 95250 h 207846"/>
                <a:gd name="connsiteX2" fmla="*/ 43638 w 121902"/>
                <a:gd name="connsiteY2" fmla="*/ 128587 h 207846"/>
                <a:gd name="connsiteX3" fmla="*/ 119838 w 121902"/>
                <a:gd name="connsiteY3" fmla="*/ 205581 h 207846"/>
                <a:gd name="connsiteX4" fmla="*/ 103963 w 121902"/>
                <a:gd name="connsiteY4" fmla="*/ 31750 h 207846"/>
                <a:gd name="connsiteX5" fmla="*/ 15063 w 121902"/>
                <a:gd name="connsiteY5" fmla="*/ 0 h 207846"/>
                <a:gd name="connsiteX0" fmla="*/ 8509 w 115348"/>
                <a:gd name="connsiteY0" fmla="*/ 0 h 207769"/>
                <a:gd name="connsiteX1" fmla="*/ 7715 w 115348"/>
                <a:gd name="connsiteY1" fmla="*/ 114300 h 207769"/>
                <a:gd name="connsiteX2" fmla="*/ 37084 w 115348"/>
                <a:gd name="connsiteY2" fmla="*/ 128587 h 207769"/>
                <a:gd name="connsiteX3" fmla="*/ 113284 w 115348"/>
                <a:gd name="connsiteY3" fmla="*/ 205581 h 207769"/>
                <a:gd name="connsiteX4" fmla="*/ 97409 w 115348"/>
                <a:gd name="connsiteY4" fmla="*/ 31750 h 207769"/>
                <a:gd name="connsiteX5" fmla="*/ 8509 w 115348"/>
                <a:gd name="connsiteY5" fmla="*/ 0 h 207769"/>
                <a:gd name="connsiteX0" fmla="*/ 20105 w 107894"/>
                <a:gd name="connsiteY0" fmla="*/ 0 h 203007"/>
                <a:gd name="connsiteX1" fmla="*/ 261 w 107894"/>
                <a:gd name="connsiteY1" fmla="*/ 109538 h 203007"/>
                <a:gd name="connsiteX2" fmla="*/ 29630 w 107894"/>
                <a:gd name="connsiteY2" fmla="*/ 123825 h 203007"/>
                <a:gd name="connsiteX3" fmla="*/ 105830 w 107894"/>
                <a:gd name="connsiteY3" fmla="*/ 200819 h 203007"/>
                <a:gd name="connsiteX4" fmla="*/ 89955 w 107894"/>
                <a:gd name="connsiteY4" fmla="*/ 26988 h 203007"/>
                <a:gd name="connsiteX5" fmla="*/ 20105 w 107894"/>
                <a:gd name="connsiteY5" fmla="*/ 0 h 203007"/>
                <a:gd name="connsiteX0" fmla="*/ 6999 w 94788"/>
                <a:gd name="connsiteY0" fmla="*/ 0 h 202952"/>
                <a:gd name="connsiteX1" fmla="*/ 8586 w 94788"/>
                <a:gd name="connsiteY1" fmla="*/ 123826 h 202952"/>
                <a:gd name="connsiteX2" fmla="*/ 16524 w 94788"/>
                <a:gd name="connsiteY2" fmla="*/ 123825 h 202952"/>
                <a:gd name="connsiteX3" fmla="*/ 92724 w 94788"/>
                <a:gd name="connsiteY3" fmla="*/ 200819 h 202952"/>
                <a:gd name="connsiteX4" fmla="*/ 76849 w 94788"/>
                <a:gd name="connsiteY4" fmla="*/ 26988 h 202952"/>
                <a:gd name="connsiteX5" fmla="*/ 6999 w 94788"/>
                <a:gd name="connsiteY5" fmla="*/ 0 h 202952"/>
                <a:gd name="connsiteX0" fmla="*/ 10587 w 98805"/>
                <a:gd name="connsiteY0" fmla="*/ 0 h 203534"/>
                <a:gd name="connsiteX1" fmla="*/ 12174 w 98805"/>
                <a:gd name="connsiteY1" fmla="*/ 123826 h 203534"/>
                <a:gd name="connsiteX2" fmla="*/ 96312 w 98805"/>
                <a:gd name="connsiteY2" fmla="*/ 200819 h 203534"/>
                <a:gd name="connsiteX3" fmla="*/ 80437 w 98805"/>
                <a:gd name="connsiteY3" fmla="*/ 26988 h 203534"/>
                <a:gd name="connsiteX4" fmla="*/ 10587 w 98805"/>
                <a:gd name="connsiteY4" fmla="*/ 0 h 203534"/>
                <a:gd name="connsiteX0" fmla="*/ 8745 w 96704"/>
                <a:gd name="connsiteY0" fmla="*/ 0 h 203950"/>
                <a:gd name="connsiteX1" fmla="*/ 15094 w 96704"/>
                <a:gd name="connsiteY1" fmla="*/ 128588 h 203950"/>
                <a:gd name="connsiteX2" fmla="*/ 94470 w 96704"/>
                <a:gd name="connsiteY2" fmla="*/ 200819 h 203950"/>
                <a:gd name="connsiteX3" fmla="*/ 78595 w 96704"/>
                <a:gd name="connsiteY3" fmla="*/ 26988 h 203950"/>
                <a:gd name="connsiteX4" fmla="*/ 8745 w 96704"/>
                <a:gd name="connsiteY4" fmla="*/ 0 h 203950"/>
                <a:gd name="connsiteX0" fmla="*/ 8745 w 95108"/>
                <a:gd name="connsiteY0" fmla="*/ 0 h 209003"/>
                <a:gd name="connsiteX1" fmla="*/ 15094 w 95108"/>
                <a:gd name="connsiteY1" fmla="*/ 128588 h 209003"/>
                <a:gd name="connsiteX2" fmla="*/ 49226 w 95108"/>
                <a:gd name="connsiteY2" fmla="*/ 175420 h 209003"/>
                <a:gd name="connsiteX3" fmla="*/ 94470 w 95108"/>
                <a:gd name="connsiteY3" fmla="*/ 200819 h 209003"/>
                <a:gd name="connsiteX4" fmla="*/ 78595 w 95108"/>
                <a:gd name="connsiteY4" fmla="*/ 26988 h 209003"/>
                <a:gd name="connsiteX5" fmla="*/ 8745 w 95108"/>
                <a:gd name="connsiteY5" fmla="*/ 0 h 209003"/>
                <a:gd name="connsiteX0" fmla="*/ 8745 w 95108"/>
                <a:gd name="connsiteY0" fmla="*/ 0 h 207471"/>
                <a:gd name="connsiteX1" fmla="*/ 15094 w 95108"/>
                <a:gd name="connsiteY1" fmla="*/ 128588 h 207471"/>
                <a:gd name="connsiteX2" fmla="*/ 49226 w 95108"/>
                <a:gd name="connsiteY2" fmla="*/ 175420 h 207471"/>
                <a:gd name="connsiteX3" fmla="*/ 94470 w 95108"/>
                <a:gd name="connsiteY3" fmla="*/ 200819 h 207471"/>
                <a:gd name="connsiteX4" fmla="*/ 78595 w 95108"/>
                <a:gd name="connsiteY4" fmla="*/ 26988 h 207471"/>
                <a:gd name="connsiteX5" fmla="*/ 8745 w 95108"/>
                <a:gd name="connsiteY5" fmla="*/ 0 h 207471"/>
                <a:gd name="connsiteX0" fmla="*/ 8745 w 95108"/>
                <a:gd name="connsiteY0" fmla="*/ 0 h 207471"/>
                <a:gd name="connsiteX1" fmla="*/ 15094 w 95108"/>
                <a:gd name="connsiteY1" fmla="*/ 128588 h 207471"/>
                <a:gd name="connsiteX2" fmla="*/ 49226 w 95108"/>
                <a:gd name="connsiteY2" fmla="*/ 175420 h 207471"/>
                <a:gd name="connsiteX3" fmla="*/ 94470 w 95108"/>
                <a:gd name="connsiteY3" fmla="*/ 200819 h 207471"/>
                <a:gd name="connsiteX4" fmla="*/ 78595 w 95108"/>
                <a:gd name="connsiteY4" fmla="*/ 26988 h 207471"/>
                <a:gd name="connsiteX5" fmla="*/ 8745 w 95108"/>
                <a:gd name="connsiteY5" fmla="*/ 0 h 207471"/>
                <a:gd name="connsiteX0" fmla="*/ 10587 w 96950"/>
                <a:gd name="connsiteY0" fmla="*/ 0 h 207471"/>
                <a:gd name="connsiteX1" fmla="*/ 12173 w 96950"/>
                <a:gd name="connsiteY1" fmla="*/ 130970 h 207471"/>
                <a:gd name="connsiteX2" fmla="*/ 51068 w 96950"/>
                <a:gd name="connsiteY2" fmla="*/ 175420 h 207471"/>
                <a:gd name="connsiteX3" fmla="*/ 96312 w 96950"/>
                <a:gd name="connsiteY3" fmla="*/ 200819 h 207471"/>
                <a:gd name="connsiteX4" fmla="*/ 80437 w 96950"/>
                <a:gd name="connsiteY4" fmla="*/ 26988 h 207471"/>
                <a:gd name="connsiteX5" fmla="*/ 10587 w 96950"/>
                <a:gd name="connsiteY5" fmla="*/ 0 h 207471"/>
                <a:gd name="connsiteX0" fmla="*/ 8365 w 94641"/>
                <a:gd name="connsiteY0" fmla="*/ 0 h 205285"/>
                <a:gd name="connsiteX1" fmla="*/ 9951 w 94641"/>
                <a:gd name="connsiteY1" fmla="*/ 130970 h 205285"/>
                <a:gd name="connsiteX2" fmla="*/ 51227 w 94641"/>
                <a:gd name="connsiteY2" fmla="*/ 158751 h 205285"/>
                <a:gd name="connsiteX3" fmla="*/ 94090 w 94641"/>
                <a:gd name="connsiteY3" fmla="*/ 200819 h 205285"/>
                <a:gd name="connsiteX4" fmla="*/ 78215 w 94641"/>
                <a:gd name="connsiteY4" fmla="*/ 26988 h 205285"/>
                <a:gd name="connsiteX5" fmla="*/ 8365 w 94641"/>
                <a:gd name="connsiteY5" fmla="*/ 0 h 205285"/>
                <a:gd name="connsiteX0" fmla="*/ 8365 w 94521"/>
                <a:gd name="connsiteY0" fmla="*/ 0 h 204553"/>
                <a:gd name="connsiteX1" fmla="*/ 9951 w 94521"/>
                <a:gd name="connsiteY1" fmla="*/ 130970 h 204553"/>
                <a:gd name="connsiteX2" fmla="*/ 51227 w 94521"/>
                <a:gd name="connsiteY2" fmla="*/ 158751 h 204553"/>
                <a:gd name="connsiteX3" fmla="*/ 94090 w 94521"/>
                <a:gd name="connsiteY3" fmla="*/ 200819 h 204553"/>
                <a:gd name="connsiteX4" fmla="*/ 75833 w 94521"/>
                <a:gd name="connsiteY4" fmla="*/ 41276 h 204553"/>
                <a:gd name="connsiteX5" fmla="*/ 8365 w 94521"/>
                <a:gd name="connsiteY5" fmla="*/ 0 h 204553"/>
                <a:gd name="connsiteX0" fmla="*/ 8365 w 95535"/>
                <a:gd name="connsiteY0" fmla="*/ 0 h 204553"/>
                <a:gd name="connsiteX1" fmla="*/ 9951 w 95535"/>
                <a:gd name="connsiteY1" fmla="*/ 130970 h 204553"/>
                <a:gd name="connsiteX2" fmla="*/ 51227 w 95535"/>
                <a:gd name="connsiteY2" fmla="*/ 158751 h 204553"/>
                <a:gd name="connsiteX3" fmla="*/ 94090 w 95535"/>
                <a:gd name="connsiteY3" fmla="*/ 200819 h 204553"/>
                <a:gd name="connsiteX4" fmla="*/ 84566 w 95535"/>
                <a:gd name="connsiteY4" fmla="*/ 103983 h 204553"/>
                <a:gd name="connsiteX5" fmla="*/ 75833 w 95535"/>
                <a:gd name="connsiteY5" fmla="*/ 41276 h 204553"/>
                <a:gd name="connsiteX6" fmla="*/ 8365 w 95535"/>
                <a:gd name="connsiteY6" fmla="*/ 0 h 204553"/>
                <a:gd name="connsiteX0" fmla="*/ 8365 w 102609"/>
                <a:gd name="connsiteY0" fmla="*/ 0 h 202032"/>
                <a:gd name="connsiteX1" fmla="*/ 9951 w 102609"/>
                <a:gd name="connsiteY1" fmla="*/ 130970 h 202032"/>
                <a:gd name="connsiteX2" fmla="*/ 51227 w 102609"/>
                <a:gd name="connsiteY2" fmla="*/ 158751 h 202032"/>
                <a:gd name="connsiteX3" fmla="*/ 94090 w 102609"/>
                <a:gd name="connsiteY3" fmla="*/ 200819 h 202032"/>
                <a:gd name="connsiteX4" fmla="*/ 101235 w 102609"/>
                <a:gd name="connsiteY4" fmla="*/ 99220 h 202032"/>
                <a:gd name="connsiteX5" fmla="*/ 75833 w 102609"/>
                <a:gd name="connsiteY5" fmla="*/ 41276 h 202032"/>
                <a:gd name="connsiteX6" fmla="*/ 8365 w 102609"/>
                <a:gd name="connsiteY6" fmla="*/ 0 h 202032"/>
                <a:gd name="connsiteX0" fmla="*/ 8365 w 101988"/>
                <a:gd name="connsiteY0" fmla="*/ 0 h 188118"/>
                <a:gd name="connsiteX1" fmla="*/ 9951 w 101988"/>
                <a:gd name="connsiteY1" fmla="*/ 130970 h 188118"/>
                <a:gd name="connsiteX2" fmla="*/ 51227 w 101988"/>
                <a:gd name="connsiteY2" fmla="*/ 158751 h 188118"/>
                <a:gd name="connsiteX3" fmla="*/ 89328 w 101988"/>
                <a:gd name="connsiteY3" fmla="*/ 186532 h 188118"/>
                <a:gd name="connsiteX4" fmla="*/ 101235 w 101988"/>
                <a:gd name="connsiteY4" fmla="*/ 99220 h 188118"/>
                <a:gd name="connsiteX5" fmla="*/ 75833 w 101988"/>
                <a:gd name="connsiteY5" fmla="*/ 41276 h 188118"/>
                <a:gd name="connsiteX6" fmla="*/ 8365 w 101988"/>
                <a:gd name="connsiteY6" fmla="*/ 0 h 188118"/>
                <a:gd name="connsiteX0" fmla="*/ 8365 w 101840"/>
                <a:gd name="connsiteY0" fmla="*/ 0 h 181262"/>
                <a:gd name="connsiteX1" fmla="*/ 9951 w 101840"/>
                <a:gd name="connsiteY1" fmla="*/ 130970 h 181262"/>
                <a:gd name="connsiteX2" fmla="*/ 51227 w 101840"/>
                <a:gd name="connsiteY2" fmla="*/ 158751 h 181262"/>
                <a:gd name="connsiteX3" fmla="*/ 86947 w 101840"/>
                <a:gd name="connsiteY3" fmla="*/ 179388 h 181262"/>
                <a:gd name="connsiteX4" fmla="*/ 101235 w 101840"/>
                <a:gd name="connsiteY4" fmla="*/ 99220 h 181262"/>
                <a:gd name="connsiteX5" fmla="*/ 75833 w 101840"/>
                <a:gd name="connsiteY5" fmla="*/ 41276 h 181262"/>
                <a:gd name="connsiteX6" fmla="*/ 8365 w 101840"/>
                <a:gd name="connsiteY6" fmla="*/ 0 h 181262"/>
                <a:gd name="connsiteX0" fmla="*/ 8365 w 101840"/>
                <a:gd name="connsiteY0" fmla="*/ 0 h 181262"/>
                <a:gd name="connsiteX1" fmla="*/ 9951 w 101840"/>
                <a:gd name="connsiteY1" fmla="*/ 130970 h 181262"/>
                <a:gd name="connsiteX2" fmla="*/ 51227 w 101840"/>
                <a:gd name="connsiteY2" fmla="*/ 158751 h 181262"/>
                <a:gd name="connsiteX3" fmla="*/ 86947 w 101840"/>
                <a:gd name="connsiteY3" fmla="*/ 179388 h 181262"/>
                <a:gd name="connsiteX4" fmla="*/ 101235 w 101840"/>
                <a:gd name="connsiteY4" fmla="*/ 99220 h 181262"/>
                <a:gd name="connsiteX5" fmla="*/ 75833 w 101840"/>
                <a:gd name="connsiteY5" fmla="*/ 41276 h 181262"/>
                <a:gd name="connsiteX6" fmla="*/ 8365 w 101840"/>
                <a:gd name="connsiteY6" fmla="*/ 0 h 181262"/>
                <a:gd name="connsiteX0" fmla="*/ 10243 w 103718"/>
                <a:gd name="connsiteY0" fmla="*/ 0 h 181262"/>
                <a:gd name="connsiteX1" fmla="*/ 7066 w 103718"/>
                <a:gd name="connsiteY1" fmla="*/ 121445 h 181262"/>
                <a:gd name="connsiteX2" fmla="*/ 53105 w 103718"/>
                <a:gd name="connsiteY2" fmla="*/ 158751 h 181262"/>
                <a:gd name="connsiteX3" fmla="*/ 88825 w 103718"/>
                <a:gd name="connsiteY3" fmla="*/ 179388 h 181262"/>
                <a:gd name="connsiteX4" fmla="*/ 103113 w 103718"/>
                <a:gd name="connsiteY4" fmla="*/ 99220 h 181262"/>
                <a:gd name="connsiteX5" fmla="*/ 77711 w 103718"/>
                <a:gd name="connsiteY5" fmla="*/ 41276 h 181262"/>
                <a:gd name="connsiteX6" fmla="*/ 10243 w 103718"/>
                <a:gd name="connsiteY6" fmla="*/ 0 h 181262"/>
                <a:gd name="connsiteX0" fmla="*/ 10243 w 103718"/>
                <a:gd name="connsiteY0" fmla="*/ 0 h 181262"/>
                <a:gd name="connsiteX1" fmla="*/ 7066 w 103718"/>
                <a:gd name="connsiteY1" fmla="*/ 121445 h 181262"/>
                <a:gd name="connsiteX2" fmla="*/ 53105 w 103718"/>
                <a:gd name="connsiteY2" fmla="*/ 158751 h 181262"/>
                <a:gd name="connsiteX3" fmla="*/ 88825 w 103718"/>
                <a:gd name="connsiteY3" fmla="*/ 179388 h 181262"/>
                <a:gd name="connsiteX4" fmla="*/ 103113 w 103718"/>
                <a:gd name="connsiteY4" fmla="*/ 99220 h 181262"/>
                <a:gd name="connsiteX5" fmla="*/ 77711 w 103718"/>
                <a:gd name="connsiteY5" fmla="*/ 41276 h 181262"/>
                <a:gd name="connsiteX6" fmla="*/ 10243 w 103718"/>
                <a:gd name="connsiteY6" fmla="*/ 0 h 181262"/>
                <a:gd name="connsiteX0" fmla="*/ 9450 w 102925"/>
                <a:gd name="connsiteY0" fmla="*/ 0 h 181262"/>
                <a:gd name="connsiteX1" fmla="*/ 6273 w 102925"/>
                <a:gd name="connsiteY1" fmla="*/ 121445 h 181262"/>
                <a:gd name="connsiteX2" fmla="*/ 2879 w 102925"/>
                <a:gd name="connsiteY2" fmla="*/ 130237 h 181262"/>
                <a:gd name="connsiteX3" fmla="*/ 52312 w 102925"/>
                <a:gd name="connsiteY3" fmla="*/ 158751 h 181262"/>
                <a:gd name="connsiteX4" fmla="*/ 88032 w 102925"/>
                <a:gd name="connsiteY4" fmla="*/ 179388 h 181262"/>
                <a:gd name="connsiteX5" fmla="*/ 102320 w 102925"/>
                <a:gd name="connsiteY5" fmla="*/ 99220 h 181262"/>
                <a:gd name="connsiteX6" fmla="*/ 76918 w 102925"/>
                <a:gd name="connsiteY6" fmla="*/ 41276 h 181262"/>
                <a:gd name="connsiteX7" fmla="*/ 9450 w 102925"/>
                <a:gd name="connsiteY7" fmla="*/ 0 h 181262"/>
                <a:gd name="connsiteX0" fmla="*/ 9450 w 102933"/>
                <a:gd name="connsiteY0" fmla="*/ 0 h 181262"/>
                <a:gd name="connsiteX1" fmla="*/ 6273 w 102933"/>
                <a:gd name="connsiteY1" fmla="*/ 121445 h 181262"/>
                <a:gd name="connsiteX2" fmla="*/ 2879 w 102933"/>
                <a:gd name="connsiteY2" fmla="*/ 130237 h 181262"/>
                <a:gd name="connsiteX3" fmla="*/ 51280 w 102933"/>
                <a:gd name="connsiteY3" fmla="*/ 158751 h 181262"/>
                <a:gd name="connsiteX4" fmla="*/ 88032 w 102933"/>
                <a:gd name="connsiteY4" fmla="*/ 179388 h 181262"/>
                <a:gd name="connsiteX5" fmla="*/ 102320 w 102933"/>
                <a:gd name="connsiteY5" fmla="*/ 99220 h 181262"/>
                <a:gd name="connsiteX6" fmla="*/ 76918 w 102933"/>
                <a:gd name="connsiteY6" fmla="*/ 41276 h 181262"/>
                <a:gd name="connsiteX7" fmla="*/ 9450 w 102933"/>
                <a:gd name="connsiteY7" fmla="*/ 0 h 181262"/>
                <a:gd name="connsiteX0" fmla="*/ 9450 w 102933"/>
                <a:gd name="connsiteY0" fmla="*/ 0 h 181527"/>
                <a:gd name="connsiteX1" fmla="*/ 6273 w 102933"/>
                <a:gd name="connsiteY1" fmla="*/ 121445 h 181527"/>
                <a:gd name="connsiteX2" fmla="*/ 2879 w 102933"/>
                <a:gd name="connsiteY2" fmla="*/ 130237 h 181527"/>
                <a:gd name="connsiteX3" fmla="*/ 51280 w 102933"/>
                <a:gd name="connsiteY3" fmla="*/ 158751 h 181527"/>
                <a:gd name="connsiteX4" fmla="*/ 88032 w 102933"/>
                <a:gd name="connsiteY4" fmla="*/ 179388 h 181527"/>
                <a:gd name="connsiteX5" fmla="*/ 102320 w 102933"/>
                <a:gd name="connsiteY5" fmla="*/ 99220 h 181527"/>
                <a:gd name="connsiteX6" fmla="*/ 76918 w 102933"/>
                <a:gd name="connsiteY6" fmla="*/ 41276 h 181527"/>
                <a:gd name="connsiteX7" fmla="*/ 9450 w 102933"/>
                <a:gd name="connsiteY7" fmla="*/ 0 h 181527"/>
                <a:gd name="connsiteX0" fmla="*/ 9450 w 130392"/>
                <a:gd name="connsiteY0" fmla="*/ 0 h 179968"/>
                <a:gd name="connsiteX1" fmla="*/ 6273 w 130392"/>
                <a:gd name="connsiteY1" fmla="*/ 121445 h 179968"/>
                <a:gd name="connsiteX2" fmla="*/ 2879 w 130392"/>
                <a:gd name="connsiteY2" fmla="*/ 130237 h 179968"/>
                <a:gd name="connsiteX3" fmla="*/ 51280 w 130392"/>
                <a:gd name="connsiteY3" fmla="*/ 158751 h 179968"/>
                <a:gd name="connsiteX4" fmla="*/ 88032 w 130392"/>
                <a:gd name="connsiteY4" fmla="*/ 179388 h 179968"/>
                <a:gd name="connsiteX5" fmla="*/ 130190 w 130392"/>
                <a:gd name="connsiteY5" fmla="*/ 132251 h 179968"/>
                <a:gd name="connsiteX6" fmla="*/ 76918 w 130392"/>
                <a:gd name="connsiteY6" fmla="*/ 41276 h 179968"/>
                <a:gd name="connsiteX7" fmla="*/ 9450 w 130392"/>
                <a:gd name="connsiteY7" fmla="*/ 0 h 179968"/>
                <a:gd name="connsiteX0" fmla="*/ 9450 w 132443"/>
                <a:gd name="connsiteY0" fmla="*/ 0 h 169081"/>
                <a:gd name="connsiteX1" fmla="*/ 6273 w 132443"/>
                <a:gd name="connsiteY1" fmla="*/ 121445 h 169081"/>
                <a:gd name="connsiteX2" fmla="*/ 2879 w 132443"/>
                <a:gd name="connsiteY2" fmla="*/ 130237 h 169081"/>
                <a:gd name="connsiteX3" fmla="*/ 51280 w 132443"/>
                <a:gd name="connsiteY3" fmla="*/ 158751 h 169081"/>
                <a:gd name="connsiteX4" fmla="*/ 122096 w 132443"/>
                <a:gd name="connsiteY4" fmla="*/ 168033 h 169081"/>
                <a:gd name="connsiteX5" fmla="*/ 130190 w 132443"/>
                <a:gd name="connsiteY5" fmla="*/ 132251 h 169081"/>
                <a:gd name="connsiteX6" fmla="*/ 76918 w 132443"/>
                <a:gd name="connsiteY6" fmla="*/ 41276 h 169081"/>
                <a:gd name="connsiteX7" fmla="*/ 9450 w 132443"/>
                <a:gd name="connsiteY7" fmla="*/ 0 h 169081"/>
                <a:gd name="connsiteX0" fmla="*/ 9450 w 131686"/>
                <a:gd name="connsiteY0" fmla="*/ 0 h 174091"/>
                <a:gd name="connsiteX1" fmla="*/ 6273 w 131686"/>
                <a:gd name="connsiteY1" fmla="*/ 121445 h 174091"/>
                <a:gd name="connsiteX2" fmla="*/ 2879 w 131686"/>
                <a:gd name="connsiteY2" fmla="*/ 130237 h 174091"/>
                <a:gd name="connsiteX3" fmla="*/ 51280 w 131686"/>
                <a:gd name="connsiteY3" fmla="*/ 158751 h 174091"/>
                <a:gd name="connsiteX4" fmla="*/ 122096 w 131686"/>
                <a:gd name="connsiteY4" fmla="*/ 168033 h 174091"/>
                <a:gd name="connsiteX5" fmla="*/ 130190 w 131686"/>
                <a:gd name="connsiteY5" fmla="*/ 132251 h 174091"/>
                <a:gd name="connsiteX6" fmla="*/ 76918 w 131686"/>
                <a:gd name="connsiteY6" fmla="*/ 41276 h 174091"/>
                <a:gd name="connsiteX7" fmla="*/ 9450 w 131686"/>
                <a:gd name="connsiteY7" fmla="*/ 0 h 174091"/>
                <a:gd name="connsiteX0" fmla="*/ 9450 w 136217"/>
                <a:gd name="connsiteY0" fmla="*/ 0 h 168034"/>
                <a:gd name="connsiteX1" fmla="*/ 6273 w 136217"/>
                <a:gd name="connsiteY1" fmla="*/ 121445 h 168034"/>
                <a:gd name="connsiteX2" fmla="*/ 2879 w 136217"/>
                <a:gd name="connsiteY2" fmla="*/ 130237 h 168034"/>
                <a:gd name="connsiteX3" fmla="*/ 51280 w 136217"/>
                <a:gd name="connsiteY3" fmla="*/ 158751 h 168034"/>
                <a:gd name="connsiteX4" fmla="*/ 122096 w 136217"/>
                <a:gd name="connsiteY4" fmla="*/ 168033 h 168034"/>
                <a:gd name="connsiteX5" fmla="*/ 134315 w 136217"/>
                <a:gd name="connsiteY5" fmla="*/ 158106 h 168034"/>
                <a:gd name="connsiteX6" fmla="*/ 130190 w 136217"/>
                <a:gd name="connsiteY6" fmla="*/ 132251 h 168034"/>
                <a:gd name="connsiteX7" fmla="*/ 76918 w 136217"/>
                <a:gd name="connsiteY7" fmla="*/ 41276 h 168034"/>
                <a:gd name="connsiteX8" fmla="*/ 9450 w 136217"/>
                <a:gd name="connsiteY8" fmla="*/ 0 h 168034"/>
                <a:gd name="connsiteX0" fmla="*/ 9450 w 135755"/>
                <a:gd name="connsiteY0" fmla="*/ 0 h 168034"/>
                <a:gd name="connsiteX1" fmla="*/ 6273 w 135755"/>
                <a:gd name="connsiteY1" fmla="*/ 121445 h 168034"/>
                <a:gd name="connsiteX2" fmla="*/ 2879 w 135755"/>
                <a:gd name="connsiteY2" fmla="*/ 130237 h 168034"/>
                <a:gd name="connsiteX3" fmla="*/ 51280 w 135755"/>
                <a:gd name="connsiteY3" fmla="*/ 158751 h 168034"/>
                <a:gd name="connsiteX4" fmla="*/ 122096 w 135755"/>
                <a:gd name="connsiteY4" fmla="*/ 168033 h 168034"/>
                <a:gd name="connsiteX5" fmla="*/ 134315 w 135755"/>
                <a:gd name="connsiteY5" fmla="*/ 158106 h 168034"/>
                <a:gd name="connsiteX6" fmla="*/ 129157 w 135755"/>
                <a:gd name="connsiteY6" fmla="*/ 136380 h 168034"/>
                <a:gd name="connsiteX7" fmla="*/ 76918 w 135755"/>
                <a:gd name="connsiteY7" fmla="*/ 41276 h 168034"/>
                <a:gd name="connsiteX8" fmla="*/ 9450 w 135755"/>
                <a:gd name="connsiteY8" fmla="*/ 0 h 168034"/>
                <a:gd name="connsiteX0" fmla="*/ 9450 w 135755"/>
                <a:gd name="connsiteY0" fmla="*/ 0 h 168034"/>
                <a:gd name="connsiteX1" fmla="*/ 6273 w 135755"/>
                <a:gd name="connsiteY1" fmla="*/ 121445 h 168034"/>
                <a:gd name="connsiteX2" fmla="*/ 2879 w 135755"/>
                <a:gd name="connsiteY2" fmla="*/ 130237 h 168034"/>
                <a:gd name="connsiteX3" fmla="*/ 51280 w 135755"/>
                <a:gd name="connsiteY3" fmla="*/ 158751 h 168034"/>
                <a:gd name="connsiteX4" fmla="*/ 122096 w 135755"/>
                <a:gd name="connsiteY4" fmla="*/ 168033 h 168034"/>
                <a:gd name="connsiteX5" fmla="*/ 134315 w 135755"/>
                <a:gd name="connsiteY5" fmla="*/ 158106 h 168034"/>
                <a:gd name="connsiteX6" fmla="*/ 129157 w 135755"/>
                <a:gd name="connsiteY6" fmla="*/ 136380 h 168034"/>
                <a:gd name="connsiteX7" fmla="*/ 76918 w 135755"/>
                <a:gd name="connsiteY7" fmla="*/ 52630 h 168034"/>
                <a:gd name="connsiteX8" fmla="*/ 9450 w 135755"/>
                <a:gd name="connsiteY8" fmla="*/ 0 h 168034"/>
                <a:gd name="connsiteX0" fmla="*/ 9450 w 135755"/>
                <a:gd name="connsiteY0" fmla="*/ 0 h 168034"/>
                <a:gd name="connsiteX1" fmla="*/ 6273 w 135755"/>
                <a:gd name="connsiteY1" fmla="*/ 121445 h 168034"/>
                <a:gd name="connsiteX2" fmla="*/ 2879 w 135755"/>
                <a:gd name="connsiteY2" fmla="*/ 130237 h 168034"/>
                <a:gd name="connsiteX3" fmla="*/ 51280 w 135755"/>
                <a:gd name="connsiteY3" fmla="*/ 158751 h 168034"/>
                <a:gd name="connsiteX4" fmla="*/ 122096 w 135755"/>
                <a:gd name="connsiteY4" fmla="*/ 168033 h 168034"/>
                <a:gd name="connsiteX5" fmla="*/ 134315 w 135755"/>
                <a:gd name="connsiteY5" fmla="*/ 158106 h 168034"/>
                <a:gd name="connsiteX6" fmla="*/ 129157 w 135755"/>
                <a:gd name="connsiteY6" fmla="*/ 136380 h 168034"/>
                <a:gd name="connsiteX7" fmla="*/ 76918 w 135755"/>
                <a:gd name="connsiteY7" fmla="*/ 66049 h 168034"/>
                <a:gd name="connsiteX8" fmla="*/ 9450 w 135755"/>
                <a:gd name="connsiteY8" fmla="*/ 0 h 168034"/>
                <a:gd name="connsiteX0" fmla="*/ 9450 w 135755"/>
                <a:gd name="connsiteY0" fmla="*/ 0 h 168268"/>
                <a:gd name="connsiteX1" fmla="*/ 6273 w 135755"/>
                <a:gd name="connsiteY1" fmla="*/ 121445 h 168268"/>
                <a:gd name="connsiteX2" fmla="*/ 2879 w 135755"/>
                <a:gd name="connsiteY2" fmla="*/ 130237 h 168268"/>
                <a:gd name="connsiteX3" fmla="*/ 59538 w 135755"/>
                <a:gd name="connsiteY3" fmla="*/ 149461 h 168268"/>
                <a:gd name="connsiteX4" fmla="*/ 122096 w 135755"/>
                <a:gd name="connsiteY4" fmla="*/ 168033 h 168268"/>
                <a:gd name="connsiteX5" fmla="*/ 134315 w 135755"/>
                <a:gd name="connsiteY5" fmla="*/ 158106 h 168268"/>
                <a:gd name="connsiteX6" fmla="*/ 129157 w 135755"/>
                <a:gd name="connsiteY6" fmla="*/ 136380 h 168268"/>
                <a:gd name="connsiteX7" fmla="*/ 76918 w 135755"/>
                <a:gd name="connsiteY7" fmla="*/ 66049 h 168268"/>
                <a:gd name="connsiteX8" fmla="*/ 9450 w 135755"/>
                <a:gd name="connsiteY8" fmla="*/ 0 h 168268"/>
                <a:gd name="connsiteX0" fmla="*/ 5828 w 141423"/>
                <a:gd name="connsiteY0" fmla="*/ 0 h 176526"/>
                <a:gd name="connsiteX1" fmla="*/ 11941 w 141423"/>
                <a:gd name="connsiteY1" fmla="*/ 129703 h 176526"/>
                <a:gd name="connsiteX2" fmla="*/ 8547 w 141423"/>
                <a:gd name="connsiteY2" fmla="*/ 138495 h 176526"/>
                <a:gd name="connsiteX3" fmla="*/ 65206 w 141423"/>
                <a:gd name="connsiteY3" fmla="*/ 157719 h 176526"/>
                <a:gd name="connsiteX4" fmla="*/ 127764 w 141423"/>
                <a:gd name="connsiteY4" fmla="*/ 176291 h 176526"/>
                <a:gd name="connsiteX5" fmla="*/ 139983 w 141423"/>
                <a:gd name="connsiteY5" fmla="*/ 166364 h 176526"/>
                <a:gd name="connsiteX6" fmla="*/ 134825 w 141423"/>
                <a:gd name="connsiteY6" fmla="*/ 144638 h 176526"/>
                <a:gd name="connsiteX7" fmla="*/ 82586 w 141423"/>
                <a:gd name="connsiteY7" fmla="*/ 74307 h 176526"/>
                <a:gd name="connsiteX8" fmla="*/ 5828 w 141423"/>
                <a:gd name="connsiteY8" fmla="*/ 0 h 176526"/>
                <a:gd name="connsiteX0" fmla="*/ 8039 w 143634"/>
                <a:gd name="connsiteY0" fmla="*/ 0 h 176526"/>
                <a:gd name="connsiteX1" fmla="*/ 5073 w 143634"/>
                <a:gd name="connsiteY1" fmla="*/ 124659 h 176526"/>
                <a:gd name="connsiteX2" fmla="*/ 10758 w 143634"/>
                <a:gd name="connsiteY2" fmla="*/ 138495 h 176526"/>
                <a:gd name="connsiteX3" fmla="*/ 67417 w 143634"/>
                <a:gd name="connsiteY3" fmla="*/ 157719 h 176526"/>
                <a:gd name="connsiteX4" fmla="*/ 129975 w 143634"/>
                <a:gd name="connsiteY4" fmla="*/ 176291 h 176526"/>
                <a:gd name="connsiteX5" fmla="*/ 142194 w 143634"/>
                <a:gd name="connsiteY5" fmla="*/ 166364 h 176526"/>
                <a:gd name="connsiteX6" fmla="*/ 137036 w 143634"/>
                <a:gd name="connsiteY6" fmla="*/ 144638 h 176526"/>
                <a:gd name="connsiteX7" fmla="*/ 84797 w 143634"/>
                <a:gd name="connsiteY7" fmla="*/ 74307 h 176526"/>
                <a:gd name="connsiteX8" fmla="*/ 8039 w 143634"/>
                <a:gd name="connsiteY8" fmla="*/ 0 h 176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3634" h="176526">
                  <a:moveTo>
                    <a:pt x="8039" y="0"/>
                  </a:moveTo>
                  <a:cubicBezTo>
                    <a:pt x="-7836" y="7408"/>
                    <a:pt x="4620" y="101577"/>
                    <a:pt x="5073" y="124659"/>
                  </a:cubicBezTo>
                  <a:cubicBezTo>
                    <a:pt x="5526" y="147741"/>
                    <a:pt x="367" y="132985"/>
                    <a:pt x="10758" y="138495"/>
                  </a:cubicBezTo>
                  <a:cubicBezTo>
                    <a:pt x="21149" y="144005"/>
                    <a:pt x="54945" y="149871"/>
                    <a:pt x="67417" y="157719"/>
                  </a:cubicBezTo>
                  <a:cubicBezTo>
                    <a:pt x="82710" y="160632"/>
                    <a:pt x="117512" y="174850"/>
                    <a:pt x="129975" y="176291"/>
                  </a:cubicBezTo>
                  <a:cubicBezTo>
                    <a:pt x="142438" y="177732"/>
                    <a:pt x="140845" y="172328"/>
                    <a:pt x="142194" y="166364"/>
                  </a:cubicBezTo>
                  <a:cubicBezTo>
                    <a:pt x="143543" y="160400"/>
                    <a:pt x="146258" y="163250"/>
                    <a:pt x="137036" y="144638"/>
                  </a:cubicBezTo>
                  <a:cubicBezTo>
                    <a:pt x="127814" y="126026"/>
                    <a:pt x="97497" y="91638"/>
                    <a:pt x="84797" y="74307"/>
                  </a:cubicBezTo>
                  <a:cubicBezTo>
                    <a:pt x="62308" y="52291"/>
                    <a:pt x="30528" y="22016"/>
                    <a:pt x="8039" y="0"/>
                  </a:cubicBezTo>
                  <a:close/>
                </a:path>
              </a:pathLst>
            </a:custGeom>
            <a:solidFill>
              <a:srgbClr val="F2C82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1">
                <a:solidFill>
                  <a:prstClr val="white"/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 flipH="1">
              <a:off x="3933820" y="3091509"/>
              <a:ext cx="1945153" cy="825249"/>
            </a:xfrm>
            <a:custGeom>
              <a:avLst/>
              <a:gdLst>
                <a:gd name="connsiteX0" fmla="*/ 0 w 838200"/>
                <a:gd name="connsiteY0" fmla="*/ 138113 h 359478"/>
                <a:gd name="connsiteX1" fmla="*/ 0 w 838200"/>
                <a:gd name="connsiteY1" fmla="*/ 138113 h 359478"/>
                <a:gd name="connsiteX2" fmla="*/ 40481 w 838200"/>
                <a:gd name="connsiteY2" fmla="*/ 140494 h 359478"/>
                <a:gd name="connsiteX3" fmla="*/ 42863 w 838200"/>
                <a:gd name="connsiteY3" fmla="*/ 150019 h 359478"/>
                <a:gd name="connsiteX4" fmla="*/ 47625 w 838200"/>
                <a:gd name="connsiteY4" fmla="*/ 157163 h 359478"/>
                <a:gd name="connsiteX5" fmla="*/ 50006 w 838200"/>
                <a:gd name="connsiteY5" fmla="*/ 164306 h 359478"/>
                <a:gd name="connsiteX6" fmla="*/ 59531 w 838200"/>
                <a:gd name="connsiteY6" fmla="*/ 180975 h 359478"/>
                <a:gd name="connsiteX7" fmla="*/ 69056 w 838200"/>
                <a:gd name="connsiteY7" fmla="*/ 207169 h 359478"/>
                <a:gd name="connsiteX8" fmla="*/ 71438 w 838200"/>
                <a:gd name="connsiteY8" fmla="*/ 214313 h 359478"/>
                <a:gd name="connsiteX9" fmla="*/ 73819 w 838200"/>
                <a:gd name="connsiteY9" fmla="*/ 221456 h 359478"/>
                <a:gd name="connsiteX10" fmla="*/ 78581 w 838200"/>
                <a:gd name="connsiteY10" fmla="*/ 245269 h 359478"/>
                <a:gd name="connsiteX11" fmla="*/ 95250 w 838200"/>
                <a:gd name="connsiteY11" fmla="*/ 264319 h 359478"/>
                <a:gd name="connsiteX12" fmla="*/ 116681 w 838200"/>
                <a:gd name="connsiteY12" fmla="*/ 288131 h 359478"/>
                <a:gd name="connsiteX13" fmla="*/ 126206 w 838200"/>
                <a:gd name="connsiteY13" fmla="*/ 300038 h 359478"/>
                <a:gd name="connsiteX14" fmla="*/ 130969 w 838200"/>
                <a:gd name="connsiteY14" fmla="*/ 307181 h 359478"/>
                <a:gd name="connsiteX15" fmla="*/ 147638 w 838200"/>
                <a:gd name="connsiteY15" fmla="*/ 314325 h 359478"/>
                <a:gd name="connsiteX16" fmla="*/ 161925 w 838200"/>
                <a:gd name="connsiteY16" fmla="*/ 323850 h 359478"/>
                <a:gd name="connsiteX17" fmla="*/ 169069 w 838200"/>
                <a:gd name="connsiteY17" fmla="*/ 328613 h 359478"/>
                <a:gd name="connsiteX18" fmla="*/ 176213 w 838200"/>
                <a:gd name="connsiteY18" fmla="*/ 335756 h 359478"/>
                <a:gd name="connsiteX19" fmla="*/ 209550 w 838200"/>
                <a:gd name="connsiteY19" fmla="*/ 342900 h 359478"/>
                <a:gd name="connsiteX20" fmla="*/ 238125 w 838200"/>
                <a:gd name="connsiteY20" fmla="*/ 345281 h 359478"/>
                <a:gd name="connsiteX21" fmla="*/ 252413 w 838200"/>
                <a:gd name="connsiteY21" fmla="*/ 347663 h 359478"/>
                <a:gd name="connsiteX22" fmla="*/ 259556 w 838200"/>
                <a:gd name="connsiteY22" fmla="*/ 350044 h 359478"/>
                <a:gd name="connsiteX23" fmla="*/ 328613 w 838200"/>
                <a:gd name="connsiteY23" fmla="*/ 352425 h 359478"/>
                <a:gd name="connsiteX24" fmla="*/ 335756 w 838200"/>
                <a:gd name="connsiteY24" fmla="*/ 354806 h 359478"/>
                <a:gd name="connsiteX25" fmla="*/ 492919 w 838200"/>
                <a:gd name="connsiteY25" fmla="*/ 354806 h 359478"/>
                <a:gd name="connsiteX26" fmla="*/ 528638 w 838200"/>
                <a:gd name="connsiteY26" fmla="*/ 350044 h 359478"/>
                <a:gd name="connsiteX27" fmla="*/ 538163 w 838200"/>
                <a:gd name="connsiteY27" fmla="*/ 347663 h 359478"/>
                <a:gd name="connsiteX28" fmla="*/ 578644 w 838200"/>
                <a:gd name="connsiteY28" fmla="*/ 345281 h 359478"/>
                <a:gd name="connsiteX29" fmla="*/ 614363 w 838200"/>
                <a:gd name="connsiteY29" fmla="*/ 338138 h 359478"/>
                <a:gd name="connsiteX30" fmla="*/ 628650 w 838200"/>
                <a:gd name="connsiteY30" fmla="*/ 333375 h 359478"/>
                <a:gd name="connsiteX31" fmla="*/ 635794 w 838200"/>
                <a:gd name="connsiteY31" fmla="*/ 330994 h 359478"/>
                <a:gd name="connsiteX32" fmla="*/ 642938 w 838200"/>
                <a:gd name="connsiteY32" fmla="*/ 326231 h 359478"/>
                <a:gd name="connsiteX33" fmla="*/ 661988 w 838200"/>
                <a:gd name="connsiteY33" fmla="*/ 321469 h 359478"/>
                <a:gd name="connsiteX34" fmla="*/ 676275 w 838200"/>
                <a:gd name="connsiteY34" fmla="*/ 316706 h 359478"/>
                <a:gd name="connsiteX35" fmla="*/ 683419 w 838200"/>
                <a:gd name="connsiteY35" fmla="*/ 311944 h 359478"/>
                <a:gd name="connsiteX36" fmla="*/ 707231 w 838200"/>
                <a:gd name="connsiteY36" fmla="*/ 307181 h 359478"/>
                <a:gd name="connsiteX37" fmla="*/ 714375 w 838200"/>
                <a:gd name="connsiteY37" fmla="*/ 302419 h 359478"/>
                <a:gd name="connsiteX38" fmla="*/ 721519 w 838200"/>
                <a:gd name="connsiteY38" fmla="*/ 300038 h 359478"/>
                <a:gd name="connsiteX39" fmla="*/ 742950 w 838200"/>
                <a:gd name="connsiteY39" fmla="*/ 283369 h 359478"/>
                <a:gd name="connsiteX40" fmla="*/ 750094 w 838200"/>
                <a:gd name="connsiteY40" fmla="*/ 273844 h 359478"/>
                <a:gd name="connsiteX41" fmla="*/ 764381 w 838200"/>
                <a:gd name="connsiteY41" fmla="*/ 245269 h 359478"/>
                <a:gd name="connsiteX42" fmla="*/ 769144 w 838200"/>
                <a:gd name="connsiteY42" fmla="*/ 238125 h 359478"/>
                <a:gd name="connsiteX43" fmla="*/ 773906 w 838200"/>
                <a:gd name="connsiteY43" fmla="*/ 230981 h 359478"/>
                <a:gd name="connsiteX44" fmla="*/ 781050 w 838200"/>
                <a:gd name="connsiteY44" fmla="*/ 226219 h 359478"/>
                <a:gd name="connsiteX45" fmla="*/ 785813 w 838200"/>
                <a:gd name="connsiteY45" fmla="*/ 219075 h 359478"/>
                <a:gd name="connsiteX46" fmla="*/ 792956 w 838200"/>
                <a:gd name="connsiteY46" fmla="*/ 216694 h 359478"/>
                <a:gd name="connsiteX47" fmla="*/ 823913 w 838200"/>
                <a:gd name="connsiteY47" fmla="*/ 209550 h 359478"/>
                <a:gd name="connsiteX48" fmla="*/ 828675 w 838200"/>
                <a:gd name="connsiteY48" fmla="*/ 202406 h 359478"/>
                <a:gd name="connsiteX49" fmla="*/ 833438 w 838200"/>
                <a:gd name="connsiteY49" fmla="*/ 180975 h 359478"/>
                <a:gd name="connsiteX50" fmla="*/ 838200 w 838200"/>
                <a:gd name="connsiteY50" fmla="*/ 157163 h 359478"/>
                <a:gd name="connsiteX51" fmla="*/ 835819 w 838200"/>
                <a:gd name="connsiteY51" fmla="*/ 83344 h 359478"/>
                <a:gd name="connsiteX52" fmla="*/ 831056 w 838200"/>
                <a:gd name="connsiteY52" fmla="*/ 76200 h 359478"/>
                <a:gd name="connsiteX53" fmla="*/ 823913 w 838200"/>
                <a:gd name="connsiteY53" fmla="*/ 61913 h 359478"/>
                <a:gd name="connsiteX54" fmla="*/ 816769 w 838200"/>
                <a:gd name="connsiteY54" fmla="*/ 57150 h 359478"/>
                <a:gd name="connsiteX55" fmla="*/ 795338 w 838200"/>
                <a:gd name="connsiteY55" fmla="*/ 59531 h 359478"/>
                <a:gd name="connsiteX56" fmla="*/ 788194 w 838200"/>
                <a:gd name="connsiteY56" fmla="*/ 61913 h 359478"/>
                <a:gd name="connsiteX57" fmla="*/ 773906 w 838200"/>
                <a:gd name="connsiteY57" fmla="*/ 59531 h 359478"/>
                <a:gd name="connsiteX58" fmla="*/ 764381 w 838200"/>
                <a:gd name="connsiteY58" fmla="*/ 45244 h 359478"/>
                <a:gd name="connsiteX59" fmla="*/ 752475 w 838200"/>
                <a:gd name="connsiteY59" fmla="*/ 30956 h 359478"/>
                <a:gd name="connsiteX60" fmla="*/ 726281 w 838200"/>
                <a:gd name="connsiteY60" fmla="*/ 23813 h 359478"/>
                <a:gd name="connsiteX61" fmla="*/ 716756 w 838200"/>
                <a:gd name="connsiteY61" fmla="*/ 21431 h 359478"/>
                <a:gd name="connsiteX62" fmla="*/ 702469 w 838200"/>
                <a:gd name="connsiteY62" fmla="*/ 16669 h 359478"/>
                <a:gd name="connsiteX63" fmla="*/ 683419 w 838200"/>
                <a:gd name="connsiteY63" fmla="*/ 11906 h 359478"/>
                <a:gd name="connsiteX64" fmla="*/ 676275 w 838200"/>
                <a:gd name="connsiteY64" fmla="*/ 9525 h 359478"/>
                <a:gd name="connsiteX65" fmla="*/ 619125 w 838200"/>
                <a:gd name="connsiteY65" fmla="*/ 7144 h 359478"/>
                <a:gd name="connsiteX66" fmla="*/ 597694 w 838200"/>
                <a:gd name="connsiteY66" fmla="*/ 4763 h 359478"/>
                <a:gd name="connsiteX67" fmla="*/ 590550 w 838200"/>
                <a:gd name="connsiteY67" fmla="*/ 2381 h 359478"/>
                <a:gd name="connsiteX68" fmla="*/ 561975 w 838200"/>
                <a:gd name="connsiteY68" fmla="*/ 0 h 359478"/>
                <a:gd name="connsiteX69" fmla="*/ 352425 w 838200"/>
                <a:gd name="connsiteY69" fmla="*/ 2381 h 359478"/>
                <a:gd name="connsiteX70" fmla="*/ 321469 w 838200"/>
                <a:gd name="connsiteY70" fmla="*/ 7144 h 359478"/>
                <a:gd name="connsiteX71" fmla="*/ 302419 w 838200"/>
                <a:gd name="connsiteY71" fmla="*/ 11906 h 359478"/>
                <a:gd name="connsiteX72" fmla="*/ 254794 w 838200"/>
                <a:gd name="connsiteY72" fmla="*/ 19050 h 359478"/>
                <a:gd name="connsiteX73" fmla="*/ 230981 w 838200"/>
                <a:gd name="connsiteY73" fmla="*/ 23813 h 359478"/>
                <a:gd name="connsiteX74" fmla="*/ 221456 w 838200"/>
                <a:gd name="connsiteY74" fmla="*/ 28575 h 359478"/>
                <a:gd name="connsiteX75" fmla="*/ 200025 w 838200"/>
                <a:gd name="connsiteY75" fmla="*/ 35719 h 359478"/>
                <a:gd name="connsiteX76" fmla="*/ 185738 w 838200"/>
                <a:gd name="connsiteY76" fmla="*/ 40481 h 359478"/>
                <a:gd name="connsiteX77" fmla="*/ 176213 w 838200"/>
                <a:gd name="connsiteY77" fmla="*/ 42863 h 359478"/>
                <a:gd name="connsiteX78" fmla="*/ 157163 w 838200"/>
                <a:gd name="connsiteY78" fmla="*/ 50006 h 359478"/>
                <a:gd name="connsiteX79" fmla="*/ 128588 w 838200"/>
                <a:gd name="connsiteY79" fmla="*/ 61913 h 359478"/>
                <a:gd name="connsiteX80" fmla="*/ 121444 w 838200"/>
                <a:gd name="connsiteY80" fmla="*/ 64294 h 359478"/>
                <a:gd name="connsiteX81" fmla="*/ 102394 w 838200"/>
                <a:gd name="connsiteY81" fmla="*/ 69056 h 359478"/>
                <a:gd name="connsiteX82" fmla="*/ 83344 w 838200"/>
                <a:gd name="connsiteY82" fmla="*/ 78581 h 359478"/>
                <a:gd name="connsiteX83" fmla="*/ 71438 w 838200"/>
                <a:gd name="connsiteY83" fmla="*/ 80963 h 359478"/>
                <a:gd name="connsiteX84" fmla="*/ 59531 w 838200"/>
                <a:gd name="connsiteY84" fmla="*/ 85725 h 359478"/>
                <a:gd name="connsiteX85" fmla="*/ 45244 w 838200"/>
                <a:gd name="connsiteY85" fmla="*/ 90488 h 359478"/>
                <a:gd name="connsiteX86" fmla="*/ 38100 w 838200"/>
                <a:gd name="connsiteY86" fmla="*/ 95250 h 359478"/>
                <a:gd name="connsiteX87" fmla="*/ 0 w 838200"/>
                <a:gd name="connsiteY87" fmla="*/ 138113 h 359478"/>
                <a:gd name="connsiteX0" fmla="*/ 0 w 838200"/>
                <a:gd name="connsiteY0" fmla="*/ 138113 h 359478"/>
                <a:gd name="connsiteX1" fmla="*/ 0 w 838200"/>
                <a:gd name="connsiteY1" fmla="*/ 138113 h 359478"/>
                <a:gd name="connsiteX2" fmla="*/ 40481 w 838200"/>
                <a:gd name="connsiteY2" fmla="*/ 140494 h 359478"/>
                <a:gd name="connsiteX3" fmla="*/ 42863 w 838200"/>
                <a:gd name="connsiteY3" fmla="*/ 150019 h 359478"/>
                <a:gd name="connsiteX4" fmla="*/ 47625 w 838200"/>
                <a:gd name="connsiteY4" fmla="*/ 157163 h 359478"/>
                <a:gd name="connsiteX5" fmla="*/ 50006 w 838200"/>
                <a:gd name="connsiteY5" fmla="*/ 164306 h 359478"/>
                <a:gd name="connsiteX6" fmla="*/ 59531 w 838200"/>
                <a:gd name="connsiteY6" fmla="*/ 180975 h 359478"/>
                <a:gd name="connsiteX7" fmla="*/ 69056 w 838200"/>
                <a:gd name="connsiteY7" fmla="*/ 207169 h 359478"/>
                <a:gd name="connsiteX8" fmla="*/ 71438 w 838200"/>
                <a:gd name="connsiteY8" fmla="*/ 214313 h 359478"/>
                <a:gd name="connsiteX9" fmla="*/ 73819 w 838200"/>
                <a:gd name="connsiteY9" fmla="*/ 221456 h 359478"/>
                <a:gd name="connsiteX10" fmla="*/ 78581 w 838200"/>
                <a:gd name="connsiteY10" fmla="*/ 245269 h 359478"/>
                <a:gd name="connsiteX11" fmla="*/ 95250 w 838200"/>
                <a:gd name="connsiteY11" fmla="*/ 264319 h 359478"/>
                <a:gd name="connsiteX12" fmla="*/ 116681 w 838200"/>
                <a:gd name="connsiteY12" fmla="*/ 288131 h 359478"/>
                <a:gd name="connsiteX13" fmla="*/ 126206 w 838200"/>
                <a:gd name="connsiteY13" fmla="*/ 300038 h 359478"/>
                <a:gd name="connsiteX14" fmla="*/ 130969 w 838200"/>
                <a:gd name="connsiteY14" fmla="*/ 307181 h 359478"/>
                <a:gd name="connsiteX15" fmla="*/ 147638 w 838200"/>
                <a:gd name="connsiteY15" fmla="*/ 314325 h 359478"/>
                <a:gd name="connsiteX16" fmla="*/ 161925 w 838200"/>
                <a:gd name="connsiteY16" fmla="*/ 323850 h 359478"/>
                <a:gd name="connsiteX17" fmla="*/ 169069 w 838200"/>
                <a:gd name="connsiteY17" fmla="*/ 328613 h 359478"/>
                <a:gd name="connsiteX18" fmla="*/ 176213 w 838200"/>
                <a:gd name="connsiteY18" fmla="*/ 335756 h 359478"/>
                <a:gd name="connsiteX19" fmla="*/ 209550 w 838200"/>
                <a:gd name="connsiteY19" fmla="*/ 342900 h 359478"/>
                <a:gd name="connsiteX20" fmla="*/ 238125 w 838200"/>
                <a:gd name="connsiteY20" fmla="*/ 345281 h 359478"/>
                <a:gd name="connsiteX21" fmla="*/ 252413 w 838200"/>
                <a:gd name="connsiteY21" fmla="*/ 347663 h 359478"/>
                <a:gd name="connsiteX22" fmla="*/ 259556 w 838200"/>
                <a:gd name="connsiteY22" fmla="*/ 350044 h 359478"/>
                <a:gd name="connsiteX23" fmla="*/ 328613 w 838200"/>
                <a:gd name="connsiteY23" fmla="*/ 352425 h 359478"/>
                <a:gd name="connsiteX24" fmla="*/ 335756 w 838200"/>
                <a:gd name="connsiteY24" fmla="*/ 354806 h 359478"/>
                <a:gd name="connsiteX25" fmla="*/ 492919 w 838200"/>
                <a:gd name="connsiteY25" fmla="*/ 354806 h 359478"/>
                <a:gd name="connsiteX26" fmla="*/ 528638 w 838200"/>
                <a:gd name="connsiteY26" fmla="*/ 350044 h 359478"/>
                <a:gd name="connsiteX27" fmla="*/ 538163 w 838200"/>
                <a:gd name="connsiteY27" fmla="*/ 347663 h 359478"/>
                <a:gd name="connsiteX28" fmla="*/ 578644 w 838200"/>
                <a:gd name="connsiteY28" fmla="*/ 345281 h 359478"/>
                <a:gd name="connsiteX29" fmla="*/ 614363 w 838200"/>
                <a:gd name="connsiteY29" fmla="*/ 338138 h 359478"/>
                <a:gd name="connsiteX30" fmla="*/ 628650 w 838200"/>
                <a:gd name="connsiteY30" fmla="*/ 333375 h 359478"/>
                <a:gd name="connsiteX31" fmla="*/ 635794 w 838200"/>
                <a:gd name="connsiteY31" fmla="*/ 330994 h 359478"/>
                <a:gd name="connsiteX32" fmla="*/ 642938 w 838200"/>
                <a:gd name="connsiteY32" fmla="*/ 326231 h 359478"/>
                <a:gd name="connsiteX33" fmla="*/ 661988 w 838200"/>
                <a:gd name="connsiteY33" fmla="*/ 321469 h 359478"/>
                <a:gd name="connsiteX34" fmla="*/ 676275 w 838200"/>
                <a:gd name="connsiteY34" fmla="*/ 316706 h 359478"/>
                <a:gd name="connsiteX35" fmla="*/ 683419 w 838200"/>
                <a:gd name="connsiteY35" fmla="*/ 311944 h 359478"/>
                <a:gd name="connsiteX36" fmla="*/ 707231 w 838200"/>
                <a:gd name="connsiteY36" fmla="*/ 307181 h 359478"/>
                <a:gd name="connsiteX37" fmla="*/ 714375 w 838200"/>
                <a:gd name="connsiteY37" fmla="*/ 302419 h 359478"/>
                <a:gd name="connsiteX38" fmla="*/ 721519 w 838200"/>
                <a:gd name="connsiteY38" fmla="*/ 300038 h 359478"/>
                <a:gd name="connsiteX39" fmla="*/ 742950 w 838200"/>
                <a:gd name="connsiteY39" fmla="*/ 283369 h 359478"/>
                <a:gd name="connsiteX40" fmla="*/ 750094 w 838200"/>
                <a:gd name="connsiteY40" fmla="*/ 273844 h 359478"/>
                <a:gd name="connsiteX41" fmla="*/ 764381 w 838200"/>
                <a:gd name="connsiteY41" fmla="*/ 245269 h 359478"/>
                <a:gd name="connsiteX42" fmla="*/ 769144 w 838200"/>
                <a:gd name="connsiteY42" fmla="*/ 238125 h 359478"/>
                <a:gd name="connsiteX43" fmla="*/ 773906 w 838200"/>
                <a:gd name="connsiteY43" fmla="*/ 230981 h 359478"/>
                <a:gd name="connsiteX44" fmla="*/ 781050 w 838200"/>
                <a:gd name="connsiteY44" fmla="*/ 226219 h 359478"/>
                <a:gd name="connsiteX45" fmla="*/ 785813 w 838200"/>
                <a:gd name="connsiteY45" fmla="*/ 219075 h 359478"/>
                <a:gd name="connsiteX46" fmla="*/ 792956 w 838200"/>
                <a:gd name="connsiteY46" fmla="*/ 216694 h 359478"/>
                <a:gd name="connsiteX47" fmla="*/ 823913 w 838200"/>
                <a:gd name="connsiteY47" fmla="*/ 209550 h 359478"/>
                <a:gd name="connsiteX48" fmla="*/ 828675 w 838200"/>
                <a:gd name="connsiteY48" fmla="*/ 202406 h 359478"/>
                <a:gd name="connsiteX49" fmla="*/ 833438 w 838200"/>
                <a:gd name="connsiteY49" fmla="*/ 180975 h 359478"/>
                <a:gd name="connsiteX50" fmla="*/ 838200 w 838200"/>
                <a:gd name="connsiteY50" fmla="*/ 157163 h 359478"/>
                <a:gd name="connsiteX51" fmla="*/ 835819 w 838200"/>
                <a:gd name="connsiteY51" fmla="*/ 83344 h 359478"/>
                <a:gd name="connsiteX52" fmla="*/ 831056 w 838200"/>
                <a:gd name="connsiteY52" fmla="*/ 76200 h 359478"/>
                <a:gd name="connsiteX53" fmla="*/ 823913 w 838200"/>
                <a:gd name="connsiteY53" fmla="*/ 61913 h 359478"/>
                <a:gd name="connsiteX54" fmla="*/ 816769 w 838200"/>
                <a:gd name="connsiteY54" fmla="*/ 57150 h 359478"/>
                <a:gd name="connsiteX55" fmla="*/ 795338 w 838200"/>
                <a:gd name="connsiteY55" fmla="*/ 59531 h 359478"/>
                <a:gd name="connsiteX56" fmla="*/ 788194 w 838200"/>
                <a:gd name="connsiteY56" fmla="*/ 61913 h 359478"/>
                <a:gd name="connsiteX57" fmla="*/ 773906 w 838200"/>
                <a:gd name="connsiteY57" fmla="*/ 59531 h 359478"/>
                <a:gd name="connsiteX58" fmla="*/ 764381 w 838200"/>
                <a:gd name="connsiteY58" fmla="*/ 45244 h 359478"/>
                <a:gd name="connsiteX59" fmla="*/ 752475 w 838200"/>
                <a:gd name="connsiteY59" fmla="*/ 30956 h 359478"/>
                <a:gd name="connsiteX60" fmla="*/ 726281 w 838200"/>
                <a:gd name="connsiteY60" fmla="*/ 23813 h 359478"/>
                <a:gd name="connsiteX61" fmla="*/ 716756 w 838200"/>
                <a:gd name="connsiteY61" fmla="*/ 21431 h 359478"/>
                <a:gd name="connsiteX62" fmla="*/ 702469 w 838200"/>
                <a:gd name="connsiteY62" fmla="*/ 16669 h 359478"/>
                <a:gd name="connsiteX63" fmla="*/ 683419 w 838200"/>
                <a:gd name="connsiteY63" fmla="*/ 11906 h 359478"/>
                <a:gd name="connsiteX64" fmla="*/ 676275 w 838200"/>
                <a:gd name="connsiteY64" fmla="*/ 9525 h 359478"/>
                <a:gd name="connsiteX65" fmla="*/ 619125 w 838200"/>
                <a:gd name="connsiteY65" fmla="*/ 7144 h 359478"/>
                <a:gd name="connsiteX66" fmla="*/ 597694 w 838200"/>
                <a:gd name="connsiteY66" fmla="*/ 4763 h 359478"/>
                <a:gd name="connsiteX67" fmla="*/ 590550 w 838200"/>
                <a:gd name="connsiteY67" fmla="*/ 2381 h 359478"/>
                <a:gd name="connsiteX68" fmla="*/ 561975 w 838200"/>
                <a:gd name="connsiteY68" fmla="*/ 0 h 359478"/>
                <a:gd name="connsiteX69" fmla="*/ 352425 w 838200"/>
                <a:gd name="connsiteY69" fmla="*/ 2381 h 359478"/>
                <a:gd name="connsiteX70" fmla="*/ 321469 w 838200"/>
                <a:gd name="connsiteY70" fmla="*/ 7144 h 359478"/>
                <a:gd name="connsiteX71" fmla="*/ 302419 w 838200"/>
                <a:gd name="connsiteY71" fmla="*/ 11906 h 359478"/>
                <a:gd name="connsiteX72" fmla="*/ 254794 w 838200"/>
                <a:gd name="connsiteY72" fmla="*/ 19050 h 359478"/>
                <a:gd name="connsiteX73" fmla="*/ 230981 w 838200"/>
                <a:gd name="connsiteY73" fmla="*/ 23813 h 359478"/>
                <a:gd name="connsiteX74" fmla="*/ 221456 w 838200"/>
                <a:gd name="connsiteY74" fmla="*/ 28575 h 359478"/>
                <a:gd name="connsiteX75" fmla="*/ 200025 w 838200"/>
                <a:gd name="connsiteY75" fmla="*/ 35719 h 359478"/>
                <a:gd name="connsiteX76" fmla="*/ 185738 w 838200"/>
                <a:gd name="connsiteY76" fmla="*/ 40481 h 359478"/>
                <a:gd name="connsiteX77" fmla="*/ 176213 w 838200"/>
                <a:gd name="connsiteY77" fmla="*/ 42863 h 359478"/>
                <a:gd name="connsiteX78" fmla="*/ 157163 w 838200"/>
                <a:gd name="connsiteY78" fmla="*/ 50006 h 359478"/>
                <a:gd name="connsiteX79" fmla="*/ 128588 w 838200"/>
                <a:gd name="connsiteY79" fmla="*/ 61913 h 359478"/>
                <a:gd name="connsiteX80" fmla="*/ 121444 w 838200"/>
                <a:gd name="connsiteY80" fmla="*/ 64294 h 359478"/>
                <a:gd name="connsiteX81" fmla="*/ 102394 w 838200"/>
                <a:gd name="connsiteY81" fmla="*/ 69056 h 359478"/>
                <a:gd name="connsiteX82" fmla="*/ 83344 w 838200"/>
                <a:gd name="connsiteY82" fmla="*/ 78581 h 359478"/>
                <a:gd name="connsiteX83" fmla="*/ 71438 w 838200"/>
                <a:gd name="connsiteY83" fmla="*/ 80963 h 359478"/>
                <a:gd name="connsiteX84" fmla="*/ 59531 w 838200"/>
                <a:gd name="connsiteY84" fmla="*/ 85725 h 359478"/>
                <a:gd name="connsiteX85" fmla="*/ 45244 w 838200"/>
                <a:gd name="connsiteY85" fmla="*/ 90488 h 359478"/>
                <a:gd name="connsiteX86" fmla="*/ 11906 w 838200"/>
                <a:gd name="connsiteY86" fmla="*/ 92869 h 359478"/>
                <a:gd name="connsiteX87" fmla="*/ 0 w 838200"/>
                <a:gd name="connsiteY87" fmla="*/ 138113 h 359478"/>
                <a:gd name="connsiteX0" fmla="*/ 19556 w 838706"/>
                <a:gd name="connsiteY0" fmla="*/ 145257 h 359478"/>
                <a:gd name="connsiteX1" fmla="*/ 506 w 838706"/>
                <a:gd name="connsiteY1" fmla="*/ 138113 h 359478"/>
                <a:gd name="connsiteX2" fmla="*/ 40987 w 838706"/>
                <a:gd name="connsiteY2" fmla="*/ 140494 h 359478"/>
                <a:gd name="connsiteX3" fmla="*/ 43369 w 838706"/>
                <a:gd name="connsiteY3" fmla="*/ 150019 h 359478"/>
                <a:gd name="connsiteX4" fmla="*/ 48131 w 838706"/>
                <a:gd name="connsiteY4" fmla="*/ 157163 h 359478"/>
                <a:gd name="connsiteX5" fmla="*/ 50512 w 838706"/>
                <a:gd name="connsiteY5" fmla="*/ 164306 h 359478"/>
                <a:gd name="connsiteX6" fmla="*/ 60037 w 838706"/>
                <a:gd name="connsiteY6" fmla="*/ 180975 h 359478"/>
                <a:gd name="connsiteX7" fmla="*/ 69562 w 838706"/>
                <a:gd name="connsiteY7" fmla="*/ 207169 h 359478"/>
                <a:gd name="connsiteX8" fmla="*/ 71944 w 838706"/>
                <a:gd name="connsiteY8" fmla="*/ 214313 h 359478"/>
                <a:gd name="connsiteX9" fmla="*/ 74325 w 838706"/>
                <a:gd name="connsiteY9" fmla="*/ 221456 h 359478"/>
                <a:gd name="connsiteX10" fmla="*/ 79087 w 838706"/>
                <a:gd name="connsiteY10" fmla="*/ 245269 h 359478"/>
                <a:gd name="connsiteX11" fmla="*/ 95756 w 838706"/>
                <a:gd name="connsiteY11" fmla="*/ 264319 h 359478"/>
                <a:gd name="connsiteX12" fmla="*/ 117187 w 838706"/>
                <a:gd name="connsiteY12" fmla="*/ 288131 h 359478"/>
                <a:gd name="connsiteX13" fmla="*/ 126712 w 838706"/>
                <a:gd name="connsiteY13" fmla="*/ 300038 h 359478"/>
                <a:gd name="connsiteX14" fmla="*/ 131475 w 838706"/>
                <a:gd name="connsiteY14" fmla="*/ 307181 h 359478"/>
                <a:gd name="connsiteX15" fmla="*/ 148144 w 838706"/>
                <a:gd name="connsiteY15" fmla="*/ 314325 h 359478"/>
                <a:gd name="connsiteX16" fmla="*/ 162431 w 838706"/>
                <a:gd name="connsiteY16" fmla="*/ 323850 h 359478"/>
                <a:gd name="connsiteX17" fmla="*/ 169575 w 838706"/>
                <a:gd name="connsiteY17" fmla="*/ 328613 h 359478"/>
                <a:gd name="connsiteX18" fmla="*/ 176719 w 838706"/>
                <a:gd name="connsiteY18" fmla="*/ 335756 h 359478"/>
                <a:gd name="connsiteX19" fmla="*/ 210056 w 838706"/>
                <a:gd name="connsiteY19" fmla="*/ 342900 h 359478"/>
                <a:gd name="connsiteX20" fmla="*/ 238631 w 838706"/>
                <a:gd name="connsiteY20" fmla="*/ 345281 h 359478"/>
                <a:gd name="connsiteX21" fmla="*/ 252919 w 838706"/>
                <a:gd name="connsiteY21" fmla="*/ 347663 h 359478"/>
                <a:gd name="connsiteX22" fmla="*/ 260062 w 838706"/>
                <a:gd name="connsiteY22" fmla="*/ 350044 h 359478"/>
                <a:gd name="connsiteX23" fmla="*/ 329119 w 838706"/>
                <a:gd name="connsiteY23" fmla="*/ 352425 h 359478"/>
                <a:gd name="connsiteX24" fmla="*/ 336262 w 838706"/>
                <a:gd name="connsiteY24" fmla="*/ 354806 h 359478"/>
                <a:gd name="connsiteX25" fmla="*/ 493425 w 838706"/>
                <a:gd name="connsiteY25" fmla="*/ 354806 h 359478"/>
                <a:gd name="connsiteX26" fmla="*/ 529144 w 838706"/>
                <a:gd name="connsiteY26" fmla="*/ 350044 h 359478"/>
                <a:gd name="connsiteX27" fmla="*/ 538669 w 838706"/>
                <a:gd name="connsiteY27" fmla="*/ 347663 h 359478"/>
                <a:gd name="connsiteX28" fmla="*/ 579150 w 838706"/>
                <a:gd name="connsiteY28" fmla="*/ 345281 h 359478"/>
                <a:gd name="connsiteX29" fmla="*/ 614869 w 838706"/>
                <a:gd name="connsiteY29" fmla="*/ 338138 h 359478"/>
                <a:gd name="connsiteX30" fmla="*/ 629156 w 838706"/>
                <a:gd name="connsiteY30" fmla="*/ 333375 h 359478"/>
                <a:gd name="connsiteX31" fmla="*/ 636300 w 838706"/>
                <a:gd name="connsiteY31" fmla="*/ 330994 h 359478"/>
                <a:gd name="connsiteX32" fmla="*/ 643444 w 838706"/>
                <a:gd name="connsiteY32" fmla="*/ 326231 h 359478"/>
                <a:gd name="connsiteX33" fmla="*/ 662494 w 838706"/>
                <a:gd name="connsiteY33" fmla="*/ 321469 h 359478"/>
                <a:gd name="connsiteX34" fmla="*/ 676781 w 838706"/>
                <a:gd name="connsiteY34" fmla="*/ 316706 h 359478"/>
                <a:gd name="connsiteX35" fmla="*/ 683925 w 838706"/>
                <a:gd name="connsiteY35" fmla="*/ 311944 h 359478"/>
                <a:gd name="connsiteX36" fmla="*/ 707737 w 838706"/>
                <a:gd name="connsiteY36" fmla="*/ 307181 h 359478"/>
                <a:gd name="connsiteX37" fmla="*/ 714881 w 838706"/>
                <a:gd name="connsiteY37" fmla="*/ 302419 h 359478"/>
                <a:gd name="connsiteX38" fmla="*/ 722025 w 838706"/>
                <a:gd name="connsiteY38" fmla="*/ 300038 h 359478"/>
                <a:gd name="connsiteX39" fmla="*/ 743456 w 838706"/>
                <a:gd name="connsiteY39" fmla="*/ 283369 h 359478"/>
                <a:gd name="connsiteX40" fmla="*/ 750600 w 838706"/>
                <a:gd name="connsiteY40" fmla="*/ 273844 h 359478"/>
                <a:gd name="connsiteX41" fmla="*/ 764887 w 838706"/>
                <a:gd name="connsiteY41" fmla="*/ 245269 h 359478"/>
                <a:gd name="connsiteX42" fmla="*/ 769650 w 838706"/>
                <a:gd name="connsiteY42" fmla="*/ 238125 h 359478"/>
                <a:gd name="connsiteX43" fmla="*/ 774412 w 838706"/>
                <a:gd name="connsiteY43" fmla="*/ 230981 h 359478"/>
                <a:gd name="connsiteX44" fmla="*/ 781556 w 838706"/>
                <a:gd name="connsiteY44" fmla="*/ 226219 h 359478"/>
                <a:gd name="connsiteX45" fmla="*/ 786319 w 838706"/>
                <a:gd name="connsiteY45" fmla="*/ 219075 h 359478"/>
                <a:gd name="connsiteX46" fmla="*/ 793462 w 838706"/>
                <a:gd name="connsiteY46" fmla="*/ 216694 h 359478"/>
                <a:gd name="connsiteX47" fmla="*/ 824419 w 838706"/>
                <a:gd name="connsiteY47" fmla="*/ 209550 h 359478"/>
                <a:gd name="connsiteX48" fmla="*/ 829181 w 838706"/>
                <a:gd name="connsiteY48" fmla="*/ 202406 h 359478"/>
                <a:gd name="connsiteX49" fmla="*/ 833944 w 838706"/>
                <a:gd name="connsiteY49" fmla="*/ 180975 h 359478"/>
                <a:gd name="connsiteX50" fmla="*/ 838706 w 838706"/>
                <a:gd name="connsiteY50" fmla="*/ 157163 h 359478"/>
                <a:gd name="connsiteX51" fmla="*/ 836325 w 838706"/>
                <a:gd name="connsiteY51" fmla="*/ 83344 h 359478"/>
                <a:gd name="connsiteX52" fmla="*/ 831562 w 838706"/>
                <a:gd name="connsiteY52" fmla="*/ 76200 h 359478"/>
                <a:gd name="connsiteX53" fmla="*/ 824419 w 838706"/>
                <a:gd name="connsiteY53" fmla="*/ 61913 h 359478"/>
                <a:gd name="connsiteX54" fmla="*/ 817275 w 838706"/>
                <a:gd name="connsiteY54" fmla="*/ 57150 h 359478"/>
                <a:gd name="connsiteX55" fmla="*/ 795844 w 838706"/>
                <a:gd name="connsiteY55" fmla="*/ 59531 h 359478"/>
                <a:gd name="connsiteX56" fmla="*/ 788700 w 838706"/>
                <a:gd name="connsiteY56" fmla="*/ 61913 h 359478"/>
                <a:gd name="connsiteX57" fmla="*/ 774412 w 838706"/>
                <a:gd name="connsiteY57" fmla="*/ 59531 h 359478"/>
                <a:gd name="connsiteX58" fmla="*/ 764887 w 838706"/>
                <a:gd name="connsiteY58" fmla="*/ 45244 h 359478"/>
                <a:gd name="connsiteX59" fmla="*/ 752981 w 838706"/>
                <a:gd name="connsiteY59" fmla="*/ 30956 h 359478"/>
                <a:gd name="connsiteX60" fmla="*/ 726787 w 838706"/>
                <a:gd name="connsiteY60" fmla="*/ 23813 h 359478"/>
                <a:gd name="connsiteX61" fmla="*/ 717262 w 838706"/>
                <a:gd name="connsiteY61" fmla="*/ 21431 h 359478"/>
                <a:gd name="connsiteX62" fmla="*/ 702975 w 838706"/>
                <a:gd name="connsiteY62" fmla="*/ 16669 h 359478"/>
                <a:gd name="connsiteX63" fmla="*/ 683925 w 838706"/>
                <a:gd name="connsiteY63" fmla="*/ 11906 h 359478"/>
                <a:gd name="connsiteX64" fmla="*/ 676781 w 838706"/>
                <a:gd name="connsiteY64" fmla="*/ 9525 h 359478"/>
                <a:gd name="connsiteX65" fmla="*/ 619631 w 838706"/>
                <a:gd name="connsiteY65" fmla="*/ 7144 h 359478"/>
                <a:gd name="connsiteX66" fmla="*/ 598200 w 838706"/>
                <a:gd name="connsiteY66" fmla="*/ 4763 h 359478"/>
                <a:gd name="connsiteX67" fmla="*/ 591056 w 838706"/>
                <a:gd name="connsiteY67" fmla="*/ 2381 h 359478"/>
                <a:gd name="connsiteX68" fmla="*/ 562481 w 838706"/>
                <a:gd name="connsiteY68" fmla="*/ 0 h 359478"/>
                <a:gd name="connsiteX69" fmla="*/ 352931 w 838706"/>
                <a:gd name="connsiteY69" fmla="*/ 2381 h 359478"/>
                <a:gd name="connsiteX70" fmla="*/ 321975 w 838706"/>
                <a:gd name="connsiteY70" fmla="*/ 7144 h 359478"/>
                <a:gd name="connsiteX71" fmla="*/ 302925 w 838706"/>
                <a:gd name="connsiteY71" fmla="*/ 11906 h 359478"/>
                <a:gd name="connsiteX72" fmla="*/ 255300 w 838706"/>
                <a:gd name="connsiteY72" fmla="*/ 19050 h 359478"/>
                <a:gd name="connsiteX73" fmla="*/ 231487 w 838706"/>
                <a:gd name="connsiteY73" fmla="*/ 23813 h 359478"/>
                <a:gd name="connsiteX74" fmla="*/ 221962 w 838706"/>
                <a:gd name="connsiteY74" fmla="*/ 28575 h 359478"/>
                <a:gd name="connsiteX75" fmla="*/ 200531 w 838706"/>
                <a:gd name="connsiteY75" fmla="*/ 35719 h 359478"/>
                <a:gd name="connsiteX76" fmla="*/ 186244 w 838706"/>
                <a:gd name="connsiteY76" fmla="*/ 40481 h 359478"/>
                <a:gd name="connsiteX77" fmla="*/ 176719 w 838706"/>
                <a:gd name="connsiteY77" fmla="*/ 42863 h 359478"/>
                <a:gd name="connsiteX78" fmla="*/ 157669 w 838706"/>
                <a:gd name="connsiteY78" fmla="*/ 50006 h 359478"/>
                <a:gd name="connsiteX79" fmla="*/ 129094 w 838706"/>
                <a:gd name="connsiteY79" fmla="*/ 61913 h 359478"/>
                <a:gd name="connsiteX80" fmla="*/ 121950 w 838706"/>
                <a:gd name="connsiteY80" fmla="*/ 64294 h 359478"/>
                <a:gd name="connsiteX81" fmla="*/ 102900 w 838706"/>
                <a:gd name="connsiteY81" fmla="*/ 69056 h 359478"/>
                <a:gd name="connsiteX82" fmla="*/ 83850 w 838706"/>
                <a:gd name="connsiteY82" fmla="*/ 78581 h 359478"/>
                <a:gd name="connsiteX83" fmla="*/ 71944 w 838706"/>
                <a:gd name="connsiteY83" fmla="*/ 80963 h 359478"/>
                <a:gd name="connsiteX84" fmla="*/ 60037 w 838706"/>
                <a:gd name="connsiteY84" fmla="*/ 85725 h 359478"/>
                <a:gd name="connsiteX85" fmla="*/ 45750 w 838706"/>
                <a:gd name="connsiteY85" fmla="*/ 90488 h 359478"/>
                <a:gd name="connsiteX86" fmla="*/ 12412 w 838706"/>
                <a:gd name="connsiteY86" fmla="*/ 92869 h 359478"/>
                <a:gd name="connsiteX87" fmla="*/ 19556 w 838706"/>
                <a:gd name="connsiteY87" fmla="*/ 145257 h 359478"/>
                <a:gd name="connsiteX0" fmla="*/ 19556 w 838706"/>
                <a:gd name="connsiteY0" fmla="*/ 145257 h 359478"/>
                <a:gd name="connsiteX1" fmla="*/ 506 w 838706"/>
                <a:gd name="connsiteY1" fmla="*/ 138113 h 359478"/>
                <a:gd name="connsiteX2" fmla="*/ 40987 w 838706"/>
                <a:gd name="connsiteY2" fmla="*/ 140494 h 359478"/>
                <a:gd name="connsiteX3" fmla="*/ 43369 w 838706"/>
                <a:gd name="connsiteY3" fmla="*/ 150019 h 359478"/>
                <a:gd name="connsiteX4" fmla="*/ 48131 w 838706"/>
                <a:gd name="connsiteY4" fmla="*/ 157163 h 359478"/>
                <a:gd name="connsiteX5" fmla="*/ 50512 w 838706"/>
                <a:gd name="connsiteY5" fmla="*/ 164306 h 359478"/>
                <a:gd name="connsiteX6" fmla="*/ 60037 w 838706"/>
                <a:gd name="connsiteY6" fmla="*/ 180975 h 359478"/>
                <a:gd name="connsiteX7" fmla="*/ 69562 w 838706"/>
                <a:gd name="connsiteY7" fmla="*/ 207169 h 359478"/>
                <a:gd name="connsiteX8" fmla="*/ 71944 w 838706"/>
                <a:gd name="connsiteY8" fmla="*/ 214313 h 359478"/>
                <a:gd name="connsiteX9" fmla="*/ 74325 w 838706"/>
                <a:gd name="connsiteY9" fmla="*/ 221456 h 359478"/>
                <a:gd name="connsiteX10" fmla="*/ 79087 w 838706"/>
                <a:gd name="connsiteY10" fmla="*/ 245269 h 359478"/>
                <a:gd name="connsiteX11" fmla="*/ 102899 w 838706"/>
                <a:gd name="connsiteY11" fmla="*/ 264319 h 359478"/>
                <a:gd name="connsiteX12" fmla="*/ 117187 w 838706"/>
                <a:gd name="connsiteY12" fmla="*/ 288131 h 359478"/>
                <a:gd name="connsiteX13" fmla="*/ 126712 w 838706"/>
                <a:gd name="connsiteY13" fmla="*/ 300038 h 359478"/>
                <a:gd name="connsiteX14" fmla="*/ 131475 w 838706"/>
                <a:gd name="connsiteY14" fmla="*/ 307181 h 359478"/>
                <a:gd name="connsiteX15" fmla="*/ 148144 w 838706"/>
                <a:gd name="connsiteY15" fmla="*/ 314325 h 359478"/>
                <a:gd name="connsiteX16" fmla="*/ 162431 w 838706"/>
                <a:gd name="connsiteY16" fmla="*/ 323850 h 359478"/>
                <a:gd name="connsiteX17" fmla="*/ 169575 w 838706"/>
                <a:gd name="connsiteY17" fmla="*/ 328613 h 359478"/>
                <a:gd name="connsiteX18" fmla="*/ 176719 w 838706"/>
                <a:gd name="connsiteY18" fmla="*/ 335756 h 359478"/>
                <a:gd name="connsiteX19" fmla="*/ 210056 w 838706"/>
                <a:gd name="connsiteY19" fmla="*/ 342900 h 359478"/>
                <a:gd name="connsiteX20" fmla="*/ 238631 w 838706"/>
                <a:gd name="connsiteY20" fmla="*/ 345281 h 359478"/>
                <a:gd name="connsiteX21" fmla="*/ 252919 w 838706"/>
                <a:gd name="connsiteY21" fmla="*/ 347663 h 359478"/>
                <a:gd name="connsiteX22" fmla="*/ 260062 w 838706"/>
                <a:gd name="connsiteY22" fmla="*/ 350044 h 359478"/>
                <a:gd name="connsiteX23" fmla="*/ 329119 w 838706"/>
                <a:gd name="connsiteY23" fmla="*/ 352425 h 359478"/>
                <a:gd name="connsiteX24" fmla="*/ 336262 w 838706"/>
                <a:gd name="connsiteY24" fmla="*/ 354806 h 359478"/>
                <a:gd name="connsiteX25" fmla="*/ 493425 w 838706"/>
                <a:gd name="connsiteY25" fmla="*/ 354806 h 359478"/>
                <a:gd name="connsiteX26" fmla="*/ 529144 w 838706"/>
                <a:gd name="connsiteY26" fmla="*/ 350044 h 359478"/>
                <a:gd name="connsiteX27" fmla="*/ 538669 w 838706"/>
                <a:gd name="connsiteY27" fmla="*/ 347663 h 359478"/>
                <a:gd name="connsiteX28" fmla="*/ 579150 w 838706"/>
                <a:gd name="connsiteY28" fmla="*/ 345281 h 359478"/>
                <a:gd name="connsiteX29" fmla="*/ 614869 w 838706"/>
                <a:gd name="connsiteY29" fmla="*/ 338138 h 359478"/>
                <a:gd name="connsiteX30" fmla="*/ 629156 w 838706"/>
                <a:gd name="connsiteY30" fmla="*/ 333375 h 359478"/>
                <a:gd name="connsiteX31" fmla="*/ 636300 w 838706"/>
                <a:gd name="connsiteY31" fmla="*/ 330994 h 359478"/>
                <a:gd name="connsiteX32" fmla="*/ 643444 w 838706"/>
                <a:gd name="connsiteY32" fmla="*/ 326231 h 359478"/>
                <a:gd name="connsiteX33" fmla="*/ 662494 w 838706"/>
                <a:gd name="connsiteY33" fmla="*/ 321469 h 359478"/>
                <a:gd name="connsiteX34" fmla="*/ 676781 w 838706"/>
                <a:gd name="connsiteY34" fmla="*/ 316706 h 359478"/>
                <a:gd name="connsiteX35" fmla="*/ 683925 w 838706"/>
                <a:gd name="connsiteY35" fmla="*/ 311944 h 359478"/>
                <a:gd name="connsiteX36" fmla="*/ 707737 w 838706"/>
                <a:gd name="connsiteY36" fmla="*/ 307181 h 359478"/>
                <a:gd name="connsiteX37" fmla="*/ 714881 w 838706"/>
                <a:gd name="connsiteY37" fmla="*/ 302419 h 359478"/>
                <a:gd name="connsiteX38" fmla="*/ 722025 w 838706"/>
                <a:gd name="connsiteY38" fmla="*/ 300038 h 359478"/>
                <a:gd name="connsiteX39" fmla="*/ 743456 w 838706"/>
                <a:gd name="connsiteY39" fmla="*/ 283369 h 359478"/>
                <a:gd name="connsiteX40" fmla="*/ 750600 w 838706"/>
                <a:gd name="connsiteY40" fmla="*/ 273844 h 359478"/>
                <a:gd name="connsiteX41" fmla="*/ 764887 w 838706"/>
                <a:gd name="connsiteY41" fmla="*/ 245269 h 359478"/>
                <a:gd name="connsiteX42" fmla="*/ 769650 w 838706"/>
                <a:gd name="connsiteY42" fmla="*/ 238125 h 359478"/>
                <a:gd name="connsiteX43" fmla="*/ 774412 w 838706"/>
                <a:gd name="connsiteY43" fmla="*/ 230981 h 359478"/>
                <a:gd name="connsiteX44" fmla="*/ 781556 w 838706"/>
                <a:gd name="connsiteY44" fmla="*/ 226219 h 359478"/>
                <a:gd name="connsiteX45" fmla="*/ 786319 w 838706"/>
                <a:gd name="connsiteY45" fmla="*/ 219075 h 359478"/>
                <a:gd name="connsiteX46" fmla="*/ 793462 w 838706"/>
                <a:gd name="connsiteY46" fmla="*/ 216694 h 359478"/>
                <a:gd name="connsiteX47" fmla="*/ 824419 w 838706"/>
                <a:gd name="connsiteY47" fmla="*/ 209550 h 359478"/>
                <a:gd name="connsiteX48" fmla="*/ 829181 w 838706"/>
                <a:gd name="connsiteY48" fmla="*/ 202406 h 359478"/>
                <a:gd name="connsiteX49" fmla="*/ 833944 w 838706"/>
                <a:gd name="connsiteY49" fmla="*/ 180975 h 359478"/>
                <a:gd name="connsiteX50" fmla="*/ 838706 w 838706"/>
                <a:gd name="connsiteY50" fmla="*/ 157163 h 359478"/>
                <a:gd name="connsiteX51" fmla="*/ 836325 w 838706"/>
                <a:gd name="connsiteY51" fmla="*/ 83344 h 359478"/>
                <a:gd name="connsiteX52" fmla="*/ 831562 w 838706"/>
                <a:gd name="connsiteY52" fmla="*/ 76200 h 359478"/>
                <a:gd name="connsiteX53" fmla="*/ 824419 w 838706"/>
                <a:gd name="connsiteY53" fmla="*/ 61913 h 359478"/>
                <a:gd name="connsiteX54" fmla="*/ 817275 w 838706"/>
                <a:gd name="connsiteY54" fmla="*/ 57150 h 359478"/>
                <a:gd name="connsiteX55" fmla="*/ 795844 w 838706"/>
                <a:gd name="connsiteY55" fmla="*/ 59531 h 359478"/>
                <a:gd name="connsiteX56" fmla="*/ 788700 w 838706"/>
                <a:gd name="connsiteY56" fmla="*/ 61913 h 359478"/>
                <a:gd name="connsiteX57" fmla="*/ 774412 w 838706"/>
                <a:gd name="connsiteY57" fmla="*/ 59531 h 359478"/>
                <a:gd name="connsiteX58" fmla="*/ 764887 w 838706"/>
                <a:gd name="connsiteY58" fmla="*/ 45244 h 359478"/>
                <a:gd name="connsiteX59" fmla="*/ 752981 w 838706"/>
                <a:gd name="connsiteY59" fmla="*/ 30956 h 359478"/>
                <a:gd name="connsiteX60" fmla="*/ 726787 w 838706"/>
                <a:gd name="connsiteY60" fmla="*/ 23813 h 359478"/>
                <a:gd name="connsiteX61" fmla="*/ 717262 w 838706"/>
                <a:gd name="connsiteY61" fmla="*/ 21431 h 359478"/>
                <a:gd name="connsiteX62" fmla="*/ 702975 w 838706"/>
                <a:gd name="connsiteY62" fmla="*/ 16669 h 359478"/>
                <a:gd name="connsiteX63" fmla="*/ 683925 w 838706"/>
                <a:gd name="connsiteY63" fmla="*/ 11906 h 359478"/>
                <a:gd name="connsiteX64" fmla="*/ 676781 w 838706"/>
                <a:gd name="connsiteY64" fmla="*/ 9525 h 359478"/>
                <a:gd name="connsiteX65" fmla="*/ 619631 w 838706"/>
                <a:gd name="connsiteY65" fmla="*/ 7144 h 359478"/>
                <a:gd name="connsiteX66" fmla="*/ 598200 w 838706"/>
                <a:gd name="connsiteY66" fmla="*/ 4763 h 359478"/>
                <a:gd name="connsiteX67" fmla="*/ 591056 w 838706"/>
                <a:gd name="connsiteY67" fmla="*/ 2381 h 359478"/>
                <a:gd name="connsiteX68" fmla="*/ 562481 w 838706"/>
                <a:gd name="connsiteY68" fmla="*/ 0 h 359478"/>
                <a:gd name="connsiteX69" fmla="*/ 352931 w 838706"/>
                <a:gd name="connsiteY69" fmla="*/ 2381 h 359478"/>
                <a:gd name="connsiteX70" fmla="*/ 321975 w 838706"/>
                <a:gd name="connsiteY70" fmla="*/ 7144 h 359478"/>
                <a:gd name="connsiteX71" fmla="*/ 302925 w 838706"/>
                <a:gd name="connsiteY71" fmla="*/ 11906 h 359478"/>
                <a:gd name="connsiteX72" fmla="*/ 255300 w 838706"/>
                <a:gd name="connsiteY72" fmla="*/ 19050 h 359478"/>
                <a:gd name="connsiteX73" fmla="*/ 231487 w 838706"/>
                <a:gd name="connsiteY73" fmla="*/ 23813 h 359478"/>
                <a:gd name="connsiteX74" fmla="*/ 221962 w 838706"/>
                <a:gd name="connsiteY74" fmla="*/ 28575 h 359478"/>
                <a:gd name="connsiteX75" fmla="*/ 200531 w 838706"/>
                <a:gd name="connsiteY75" fmla="*/ 35719 h 359478"/>
                <a:gd name="connsiteX76" fmla="*/ 186244 w 838706"/>
                <a:gd name="connsiteY76" fmla="*/ 40481 h 359478"/>
                <a:gd name="connsiteX77" fmla="*/ 176719 w 838706"/>
                <a:gd name="connsiteY77" fmla="*/ 42863 h 359478"/>
                <a:gd name="connsiteX78" fmla="*/ 157669 w 838706"/>
                <a:gd name="connsiteY78" fmla="*/ 50006 h 359478"/>
                <a:gd name="connsiteX79" fmla="*/ 129094 w 838706"/>
                <a:gd name="connsiteY79" fmla="*/ 61913 h 359478"/>
                <a:gd name="connsiteX80" fmla="*/ 121950 w 838706"/>
                <a:gd name="connsiteY80" fmla="*/ 64294 h 359478"/>
                <a:gd name="connsiteX81" fmla="*/ 102900 w 838706"/>
                <a:gd name="connsiteY81" fmla="*/ 69056 h 359478"/>
                <a:gd name="connsiteX82" fmla="*/ 83850 w 838706"/>
                <a:gd name="connsiteY82" fmla="*/ 78581 h 359478"/>
                <a:gd name="connsiteX83" fmla="*/ 71944 w 838706"/>
                <a:gd name="connsiteY83" fmla="*/ 80963 h 359478"/>
                <a:gd name="connsiteX84" fmla="*/ 60037 w 838706"/>
                <a:gd name="connsiteY84" fmla="*/ 85725 h 359478"/>
                <a:gd name="connsiteX85" fmla="*/ 45750 w 838706"/>
                <a:gd name="connsiteY85" fmla="*/ 90488 h 359478"/>
                <a:gd name="connsiteX86" fmla="*/ 12412 w 838706"/>
                <a:gd name="connsiteY86" fmla="*/ 92869 h 359478"/>
                <a:gd name="connsiteX87" fmla="*/ 19556 w 838706"/>
                <a:gd name="connsiteY87" fmla="*/ 145257 h 359478"/>
                <a:gd name="connsiteX0" fmla="*/ 10787 w 829937"/>
                <a:gd name="connsiteY0" fmla="*/ 145257 h 359478"/>
                <a:gd name="connsiteX1" fmla="*/ 32218 w 829937"/>
                <a:gd name="connsiteY1" fmla="*/ 140494 h 359478"/>
                <a:gd name="connsiteX2" fmla="*/ 34600 w 829937"/>
                <a:gd name="connsiteY2" fmla="*/ 150019 h 359478"/>
                <a:gd name="connsiteX3" fmla="*/ 39362 w 829937"/>
                <a:gd name="connsiteY3" fmla="*/ 157163 h 359478"/>
                <a:gd name="connsiteX4" fmla="*/ 41743 w 829937"/>
                <a:gd name="connsiteY4" fmla="*/ 164306 h 359478"/>
                <a:gd name="connsiteX5" fmla="*/ 51268 w 829937"/>
                <a:gd name="connsiteY5" fmla="*/ 180975 h 359478"/>
                <a:gd name="connsiteX6" fmla="*/ 60793 w 829937"/>
                <a:gd name="connsiteY6" fmla="*/ 207169 h 359478"/>
                <a:gd name="connsiteX7" fmla="*/ 63175 w 829937"/>
                <a:gd name="connsiteY7" fmla="*/ 214313 h 359478"/>
                <a:gd name="connsiteX8" fmla="*/ 65556 w 829937"/>
                <a:gd name="connsiteY8" fmla="*/ 221456 h 359478"/>
                <a:gd name="connsiteX9" fmla="*/ 70318 w 829937"/>
                <a:gd name="connsiteY9" fmla="*/ 245269 h 359478"/>
                <a:gd name="connsiteX10" fmla="*/ 94130 w 829937"/>
                <a:gd name="connsiteY10" fmla="*/ 264319 h 359478"/>
                <a:gd name="connsiteX11" fmla="*/ 108418 w 829937"/>
                <a:gd name="connsiteY11" fmla="*/ 288131 h 359478"/>
                <a:gd name="connsiteX12" fmla="*/ 117943 w 829937"/>
                <a:gd name="connsiteY12" fmla="*/ 300038 h 359478"/>
                <a:gd name="connsiteX13" fmla="*/ 122706 w 829937"/>
                <a:gd name="connsiteY13" fmla="*/ 307181 h 359478"/>
                <a:gd name="connsiteX14" fmla="*/ 139375 w 829937"/>
                <a:gd name="connsiteY14" fmla="*/ 314325 h 359478"/>
                <a:gd name="connsiteX15" fmla="*/ 153662 w 829937"/>
                <a:gd name="connsiteY15" fmla="*/ 323850 h 359478"/>
                <a:gd name="connsiteX16" fmla="*/ 160806 w 829937"/>
                <a:gd name="connsiteY16" fmla="*/ 328613 h 359478"/>
                <a:gd name="connsiteX17" fmla="*/ 167950 w 829937"/>
                <a:gd name="connsiteY17" fmla="*/ 335756 h 359478"/>
                <a:gd name="connsiteX18" fmla="*/ 201287 w 829937"/>
                <a:gd name="connsiteY18" fmla="*/ 342900 h 359478"/>
                <a:gd name="connsiteX19" fmla="*/ 229862 w 829937"/>
                <a:gd name="connsiteY19" fmla="*/ 345281 h 359478"/>
                <a:gd name="connsiteX20" fmla="*/ 244150 w 829937"/>
                <a:gd name="connsiteY20" fmla="*/ 347663 h 359478"/>
                <a:gd name="connsiteX21" fmla="*/ 251293 w 829937"/>
                <a:gd name="connsiteY21" fmla="*/ 350044 h 359478"/>
                <a:gd name="connsiteX22" fmla="*/ 320350 w 829937"/>
                <a:gd name="connsiteY22" fmla="*/ 352425 h 359478"/>
                <a:gd name="connsiteX23" fmla="*/ 327493 w 829937"/>
                <a:gd name="connsiteY23" fmla="*/ 354806 h 359478"/>
                <a:gd name="connsiteX24" fmla="*/ 484656 w 829937"/>
                <a:gd name="connsiteY24" fmla="*/ 354806 h 359478"/>
                <a:gd name="connsiteX25" fmla="*/ 520375 w 829937"/>
                <a:gd name="connsiteY25" fmla="*/ 350044 h 359478"/>
                <a:gd name="connsiteX26" fmla="*/ 529900 w 829937"/>
                <a:gd name="connsiteY26" fmla="*/ 347663 h 359478"/>
                <a:gd name="connsiteX27" fmla="*/ 570381 w 829937"/>
                <a:gd name="connsiteY27" fmla="*/ 345281 h 359478"/>
                <a:gd name="connsiteX28" fmla="*/ 606100 w 829937"/>
                <a:gd name="connsiteY28" fmla="*/ 338138 h 359478"/>
                <a:gd name="connsiteX29" fmla="*/ 620387 w 829937"/>
                <a:gd name="connsiteY29" fmla="*/ 333375 h 359478"/>
                <a:gd name="connsiteX30" fmla="*/ 627531 w 829937"/>
                <a:gd name="connsiteY30" fmla="*/ 330994 h 359478"/>
                <a:gd name="connsiteX31" fmla="*/ 634675 w 829937"/>
                <a:gd name="connsiteY31" fmla="*/ 326231 h 359478"/>
                <a:gd name="connsiteX32" fmla="*/ 653725 w 829937"/>
                <a:gd name="connsiteY32" fmla="*/ 321469 h 359478"/>
                <a:gd name="connsiteX33" fmla="*/ 668012 w 829937"/>
                <a:gd name="connsiteY33" fmla="*/ 316706 h 359478"/>
                <a:gd name="connsiteX34" fmla="*/ 675156 w 829937"/>
                <a:gd name="connsiteY34" fmla="*/ 311944 h 359478"/>
                <a:gd name="connsiteX35" fmla="*/ 698968 w 829937"/>
                <a:gd name="connsiteY35" fmla="*/ 307181 h 359478"/>
                <a:gd name="connsiteX36" fmla="*/ 706112 w 829937"/>
                <a:gd name="connsiteY36" fmla="*/ 302419 h 359478"/>
                <a:gd name="connsiteX37" fmla="*/ 713256 w 829937"/>
                <a:gd name="connsiteY37" fmla="*/ 300038 h 359478"/>
                <a:gd name="connsiteX38" fmla="*/ 734687 w 829937"/>
                <a:gd name="connsiteY38" fmla="*/ 283369 h 359478"/>
                <a:gd name="connsiteX39" fmla="*/ 741831 w 829937"/>
                <a:gd name="connsiteY39" fmla="*/ 273844 h 359478"/>
                <a:gd name="connsiteX40" fmla="*/ 756118 w 829937"/>
                <a:gd name="connsiteY40" fmla="*/ 245269 h 359478"/>
                <a:gd name="connsiteX41" fmla="*/ 760881 w 829937"/>
                <a:gd name="connsiteY41" fmla="*/ 238125 h 359478"/>
                <a:gd name="connsiteX42" fmla="*/ 765643 w 829937"/>
                <a:gd name="connsiteY42" fmla="*/ 230981 h 359478"/>
                <a:gd name="connsiteX43" fmla="*/ 772787 w 829937"/>
                <a:gd name="connsiteY43" fmla="*/ 226219 h 359478"/>
                <a:gd name="connsiteX44" fmla="*/ 777550 w 829937"/>
                <a:gd name="connsiteY44" fmla="*/ 219075 h 359478"/>
                <a:gd name="connsiteX45" fmla="*/ 784693 w 829937"/>
                <a:gd name="connsiteY45" fmla="*/ 216694 h 359478"/>
                <a:gd name="connsiteX46" fmla="*/ 815650 w 829937"/>
                <a:gd name="connsiteY46" fmla="*/ 209550 h 359478"/>
                <a:gd name="connsiteX47" fmla="*/ 820412 w 829937"/>
                <a:gd name="connsiteY47" fmla="*/ 202406 h 359478"/>
                <a:gd name="connsiteX48" fmla="*/ 825175 w 829937"/>
                <a:gd name="connsiteY48" fmla="*/ 180975 h 359478"/>
                <a:gd name="connsiteX49" fmla="*/ 829937 w 829937"/>
                <a:gd name="connsiteY49" fmla="*/ 157163 h 359478"/>
                <a:gd name="connsiteX50" fmla="*/ 827556 w 829937"/>
                <a:gd name="connsiteY50" fmla="*/ 83344 h 359478"/>
                <a:gd name="connsiteX51" fmla="*/ 822793 w 829937"/>
                <a:gd name="connsiteY51" fmla="*/ 76200 h 359478"/>
                <a:gd name="connsiteX52" fmla="*/ 815650 w 829937"/>
                <a:gd name="connsiteY52" fmla="*/ 61913 h 359478"/>
                <a:gd name="connsiteX53" fmla="*/ 808506 w 829937"/>
                <a:gd name="connsiteY53" fmla="*/ 57150 h 359478"/>
                <a:gd name="connsiteX54" fmla="*/ 787075 w 829937"/>
                <a:gd name="connsiteY54" fmla="*/ 59531 h 359478"/>
                <a:gd name="connsiteX55" fmla="*/ 779931 w 829937"/>
                <a:gd name="connsiteY55" fmla="*/ 61913 h 359478"/>
                <a:gd name="connsiteX56" fmla="*/ 765643 w 829937"/>
                <a:gd name="connsiteY56" fmla="*/ 59531 h 359478"/>
                <a:gd name="connsiteX57" fmla="*/ 756118 w 829937"/>
                <a:gd name="connsiteY57" fmla="*/ 45244 h 359478"/>
                <a:gd name="connsiteX58" fmla="*/ 744212 w 829937"/>
                <a:gd name="connsiteY58" fmla="*/ 30956 h 359478"/>
                <a:gd name="connsiteX59" fmla="*/ 718018 w 829937"/>
                <a:gd name="connsiteY59" fmla="*/ 23813 h 359478"/>
                <a:gd name="connsiteX60" fmla="*/ 708493 w 829937"/>
                <a:gd name="connsiteY60" fmla="*/ 21431 h 359478"/>
                <a:gd name="connsiteX61" fmla="*/ 694206 w 829937"/>
                <a:gd name="connsiteY61" fmla="*/ 16669 h 359478"/>
                <a:gd name="connsiteX62" fmla="*/ 675156 w 829937"/>
                <a:gd name="connsiteY62" fmla="*/ 11906 h 359478"/>
                <a:gd name="connsiteX63" fmla="*/ 668012 w 829937"/>
                <a:gd name="connsiteY63" fmla="*/ 9525 h 359478"/>
                <a:gd name="connsiteX64" fmla="*/ 610862 w 829937"/>
                <a:gd name="connsiteY64" fmla="*/ 7144 h 359478"/>
                <a:gd name="connsiteX65" fmla="*/ 589431 w 829937"/>
                <a:gd name="connsiteY65" fmla="*/ 4763 h 359478"/>
                <a:gd name="connsiteX66" fmla="*/ 582287 w 829937"/>
                <a:gd name="connsiteY66" fmla="*/ 2381 h 359478"/>
                <a:gd name="connsiteX67" fmla="*/ 553712 w 829937"/>
                <a:gd name="connsiteY67" fmla="*/ 0 h 359478"/>
                <a:gd name="connsiteX68" fmla="*/ 344162 w 829937"/>
                <a:gd name="connsiteY68" fmla="*/ 2381 h 359478"/>
                <a:gd name="connsiteX69" fmla="*/ 313206 w 829937"/>
                <a:gd name="connsiteY69" fmla="*/ 7144 h 359478"/>
                <a:gd name="connsiteX70" fmla="*/ 294156 w 829937"/>
                <a:gd name="connsiteY70" fmla="*/ 11906 h 359478"/>
                <a:gd name="connsiteX71" fmla="*/ 246531 w 829937"/>
                <a:gd name="connsiteY71" fmla="*/ 19050 h 359478"/>
                <a:gd name="connsiteX72" fmla="*/ 222718 w 829937"/>
                <a:gd name="connsiteY72" fmla="*/ 23813 h 359478"/>
                <a:gd name="connsiteX73" fmla="*/ 213193 w 829937"/>
                <a:gd name="connsiteY73" fmla="*/ 28575 h 359478"/>
                <a:gd name="connsiteX74" fmla="*/ 191762 w 829937"/>
                <a:gd name="connsiteY74" fmla="*/ 35719 h 359478"/>
                <a:gd name="connsiteX75" fmla="*/ 177475 w 829937"/>
                <a:gd name="connsiteY75" fmla="*/ 40481 h 359478"/>
                <a:gd name="connsiteX76" fmla="*/ 167950 w 829937"/>
                <a:gd name="connsiteY76" fmla="*/ 42863 h 359478"/>
                <a:gd name="connsiteX77" fmla="*/ 148900 w 829937"/>
                <a:gd name="connsiteY77" fmla="*/ 50006 h 359478"/>
                <a:gd name="connsiteX78" fmla="*/ 120325 w 829937"/>
                <a:gd name="connsiteY78" fmla="*/ 61913 h 359478"/>
                <a:gd name="connsiteX79" fmla="*/ 113181 w 829937"/>
                <a:gd name="connsiteY79" fmla="*/ 64294 h 359478"/>
                <a:gd name="connsiteX80" fmla="*/ 94131 w 829937"/>
                <a:gd name="connsiteY80" fmla="*/ 69056 h 359478"/>
                <a:gd name="connsiteX81" fmla="*/ 75081 w 829937"/>
                <a:gd name="connsiteY81" fmla="*/ 78581 h 359478"/>
                <a:gd name="connsiteX82" fmla="*/ 63175 w 829937"/>
                <a:gd name="connsiteY82" fmla="*/ 80963 h 359478"/>
                <a:gd name="connsiteX83" fmla="*/ 51268 w 829937"/>
                <a:gd name="connsiteY83" fmla="*/ 85725 h 359478"/>
                <a:gd name="connsiteX84" fmla="*/ 36981 w 829937"/>
                <a:gd name="connsiteY84" fmla="*/ 90488 h 359478"/>
                <a:gd name="connsiteX85" fmla="*/ 3643 w 829937"/>
                <a:gd name="connsiteY85" fmla="*/ 92869 h 359478"/>
                <a:gd name="connsiteX86" fmla="*/ 10787 w 829937"/>
                <a:gd name="connsiteY86" fmla="*/ 145257 h 359478"/>
                <a:gd name="connsiteX0" fmla="*/ 6746 w 830658"/>
                <a:gd name="connsiteY0" fmla="*/ 138114 h 359478"/>
                <a:gd name="connsiteX1" fmla="*/ 32939 w 830658"/>
                <a:gd name="connsiteY1" fmla="*/ 140494 h 359478"/>
                <a:gd name="connsiteX2" fmla="*/ 35321 w 830658"/>
                <a:gd name="connsiteY2" fmla="*/ 150019 h 359478"/>
                <a:gd name="connsiteX3" fmla="*/ 40083 w 830658"/>
                <a:gd name="connsiteY3" fmla="*/ 157163 h 359478"/>
                <a:gd name="connsiteX4" fmla="*/ 42464 w 830658"/>
                <a:gd name="connsiteY4" fmla="*/ 164306 h 359478"/>
                <a:gd name="connsiteX5" fmla="*/ 51989 w 830658"/>
                <a:gd name="connsiteY5" fmla="*/ 180975 h 359478"/>
                <a:gd name="connsiteX6" fmla="*/ 61514 w 830658"/>
                <a:gd name="connsiteY6" fmla="*/ 207169 h 359478"/>
                <a:gd name="connsiteX7" fmla="*/ 63896 w 830658"/>
                <a:gd name="connsiteY7" fmla="*/ 214313 h 359478"/>
                <a:gd name="connsiteX8" fmla="*/ 66277 w 830658"/>
                <a:gd name="connsiteY8" fmla="*/ 221456 h 359478"/>
                <a:gd name="connsiteX9" fmla="*/ 71039 w 830658"/>
                <a:gd name="connsiteY9" fmla="*/ 245269 h 359478"/>
                <a:gd name="connsiteX10" fmla="*/ 94851 w 830658"/>
                <a:gd name="connsiteY10" fmla="*/ 264319 h 359478"/>
                <a:gd name="connsiteX11" fmla="*/ 109139 w 830658"/>
                <a:gd name="connsiteY11" fmla="*/ 288131 h 359478"/>
                <a:gd name="connsiteX12" fmla="*/ 118664 w 830658"/>
                <a:gd name="connsiteY12" fmla="*/ 300038 h 359478"/>
                <a:gd name="connsiteX13" fmla="*/ 123427 w 830658"/>
                <a:gd name="connsiteY13" fmla="*/ 307181 h 359478"/>
                <a:gd name="connsiteX14" fmla="*/ 140096 w 830658"/>
                <a:gd name="connsiteY14" fmla="*/ 314325 h 359478"/>
                <a:gd name="connsiteX15" fmla="*/ 154383 w 830658"/>
                <a:gd name="connsiteY15" fmla="*/ 323850 h 359478"/>
                <a:gd name="connsiteX16" fmla="*/ 161527 w 830658"/>
                <a:gd name="connsiteY16" fmla="*/ 328613 h 359478"/>
                <a:gd name="connsiteX17" fmla="*/ 168671 w 830658"/>
                <a:gd name="connsiteY17" fmla="*/ 335756 h 359478"/>
                <a:gd name="connsiteX18" fmla="*/ 202008 w 830658"/>
                <a:gd name="connsiteY18" fmla="*/ 342900 h 359478"/>
                <a:gd name="connsiteX19" fmla="*/ 230583 w 830658"/>
                <a:gd name="connsiteY19" fmla="*/ 345281 h 359478"/>
                <a:gd name="connsiteX20" fmla="*/ 244871 w 830658"/>
                <a:gd name="connsiteY20" fmla="*/ 347663 h 359478"/>
                <a:gd name="connsiteX21" fmla="*/ 252014 w 830658"/>
                <a:gd name="connsiteY21" fmla="*/ 350044 h 359478"/>
                <a:gd name="connsiteX22" fmla="*/ 321071 w 830658"/>
                <a:gd name="connsiteY22" fmla="*/ 352425 h 359478"/>
                <a:gd name="connsiteX23" fmla="*/ 328214 w 830658"/>
                <a:gd name="connsiteY23" fmla="*/ 354806 h 359478"/>
                <a:gd name="connsiteX24" fmla="*/ 485377 w 830658"/>
                <a:gd name="connsiteY24" fmla="*/ 354806 h 359478"/>
                <a:gd name="connsiteX25" fmla="*/ 521096 w 830658"/>
                <a:gd name="connsiteY25" fmla="*/ 350044 h 359478"/>
                <a:gd name="connsiteX26" fmla="*/ 530621 w 830658"/>
                <a:gd name="connsiteY26" fmla="*/ 347663 h 359478"/>
                <a:gd name="connsiteX27" fmla="*/ 571102 w 830658"/>
                <a:gd name="connsiteY27" fmla="*/ 345281 h 359478"/>
                <a:gd name="connsiteX28" fmla="*/ 606821 w 830658"/>
                <a:gd name="connsiteY28" fmla="*/ 338138 h 359478"/>
                <a:gd name="connsiteX29" fmla="*/ 621108 w 830658"/>
                <a:gd name="connsiteY29" fmla="*/ 333375 h 359478"/>
                <a:gd name="connsiteX30" fmla="*/ 628252 w 830658"/>
                <a:gd name="connsiteY30" fmla="*/ 330994 h 359478"/>
                <a:gd name="connsiteX31" fmla="*/ 635396 w 830658"/>
                <a:gd name="connsiteY31" fmla="*/ 326231 h 359478"/>
                <a:gd name="connsiteX32" fmla="*/ 654446 w 830658"/>
                <a:gd name="connsiteY32" fmla="*/ 321469 h 359478"/>
                <a:gd name="connsiteX33" fmla="*/ 668733 w 830658"/>
                <a:gd name="connsiteY33" fmla="*/ 316706 h 359478"/>
                <a:gd name="connsiteX34" fmla="*/ 675877 w 830658"/>
                <a:gd name="connsiteY34" fmla="*/ 311944 h 359478"/>
                <a:gd name="connsiteX35" fmla="*/ 699689 w 830658"/>
                <a:gd name="connsiteY35" fmla="*/ 307181 h 359478"/>
                <a:gd name="connsiteX36" fmla="*/ 706833 w 830658"/>
                <a:gd name="connsiteY36" fmla="*/ 302419 h 359478"/>
                <a:gd name="connsiteX37" fmla="*/ 713977 w 830658"/>
                <a:gd name="connsiteY37" fmla="*/ 300038 h 359478"/>
                <a:gd name="connsiteX38" fmla="*/ 735408 w 830658"/>
                <a:gd name="connsiteY38" fmla="*/ 283369 h 359478"/>
                <a:gd name="connsiteX39" fmla="*/ 742552 w 830658"/>
                <a:gd name="connsiteY39" fmla="*/ 273844 h 359478"/>
                <a:gd name="connsiteX40" fmla="*/ 756839 w 830658"/>
                <a:gd name="connsiteY40" fmla="*/ 245269 h 359478"/>
                <a:gd name="connsiteX41" fmla="*/ 761602 w 830658"/>
                <a:gd name="connsiteY41" fmla="*/ 238125 h 359478"/>
                <a:gd name="connsiteX42" fmla="*/ 766364 w 830658"/>
                <a:gd name="connsiteY42" fmla="*/ 230981 h 359478"/>
                <a:gd name="connsiteX43" fmla="*/ 773508 w 830658"/>
                <a:gd name="connsiteY43" fmla="*/ 226219 h 359478"/>
                <a:gd name="connsiteX44" fmla="*/ 778271 w 830658"/>
                <a:gd name="connsiteY44" fmla="*/ 219075 h 359478"/>
                <a:gd name="connsiteX45" fmla="*/ 785414 w 830658"/>
                <a:gd name="connsiteY45" fmla="*/ 216694 h 359478"/>
                <a:gd name="connsiteX46" fmla="*/ 816371 w 830658"/>
                <a:gd name="connsiteY46" fmla="*/ 209550 h 359478"/>
                <a:gd name="connsiteX47" fmla="*/ 821133 w 830658"/>
                <a:gd name="connsiteY47" fmla="*/ 202406 h 359478"/>
                <a:gd name="connsiteX48" fmla="*/ 825896 w 830658"/>
                <a:gd name="connsiteY48" fmla="*/ 180975 h 359478"/>
                <a:gd name="connsiteX49" fmla="*/ 830658 w 830658"/>
                <a:gd name="connsiteY49" fmla="*/ 157163 h 359478"/>
                <a:gd name="connsiteX50" fmla="*/ 828277 w 830658"/>
                <a:gd name="connsiteY50" fmla="*/ 83344 h 359478"/>
                <a:gd name="connsiteX51" fmla="*/ 823514 w 830658"/>
                <a:gd name="connsiteY51" fmla="*/ 76200 h 359478"/>
                <a:gd name="connsiteX52" fmla="*/ 816371 w 830658"/>
                <a:gd name="connsiteY52" fmla="*/ 61913 h 359478"/>
                <a:gd name="connsiteX53" fmla="*/ 809227 w 830658"/>
                <a:gd name="connsiteY53" fmla="*/ 57150 h 359478"/>
                <a:gd name="connsiteX54" fmla="*/ 787796 w 830658"/>
                <a:gd name="connsiteY54" fmla="*/ 59531 h 359478"/>
                <a:gd name="connsiteX55" fmla="*/ 780652 w 830658"/>
                <a:gd name="connsiteY55" fmla="*/ 61913 h 359478"/>
                <a:gd name="connsiteX56" fmla="*/ 766364 w 830658"/>
                <a:gd name="connsiteY56" fmla="*/ 59531 h 359478"/>
                <a:gd name="connsiteX57" fmla="*/ 756839 w 830658"/>
                <a:gd name="connsiteY57" fmla="*/ 45244 h 359478"/>
                <a:gd name="connsiteX58" fmla="*/ 744933 w 830658"/>
                <a:gd name="connsiteY58" fmla="*/ 30956 h 359478"/>
                <a:gd name="connsiteX59" fmla="*/ 718739 w 830658"/>
                <a:gd name="connsiteY59" fmla="*/ 23813 h 359478"/>
                <a:gd name="connsiteX60" fmla="*/ 709214 w 830658"/>
                <a:gd name="connsiteY60" fmla="*/ 21431 h 359478"/>
                <a:gd name="connsiteX61" fmla="*/ 694927 w 830658"/>
                <a:gd name="connsiteY61" fmla="*/ 16669 h 359478"/>
                <a:gd name="connsiteX62" fmla="*/ 675877 w 830658"/>
                <a:gd name="connsiteY62" fmla="*/ 11906 h 359478"/>
                <a:gd name="connsiteX63" fmla="*/ 668733 w 830658"/>
                <a:gd name="connsiteY63" fmla="*/ 9525 h 359478"/>
                <a:gd name="connsiteX64" fmla="*/ 611583 w 830658"/>
                <a:gd name="connsiteY64" fmla="*/ 7144 h 359478"/>
                <a:gd name="connsiteX65" fmla="*/ 590152 w 830658"/>
                <a:gd name="connsiteY65" fmla="*/ 4763 h 359478"/>
                <a:gd name="connsiteX66" fmla="*/ 583008 w 830658"/>
                <a:gd name="connsiteY66" fmla="*/ 2381 h 359478"/>
                <a:gd name="connsiteX67" fmla="*/ 554433 w 830658"/>
                <a:gd name="connsiteY67" fmla="*/ 0 h 359478"/>
                <a:gd name="connsiteX68" fmla="*/ 344883 w 830658"/>
                <a:gd name="connsiteY68" fmla="*/ 2381 h 359478"/>
                <a:gd name="connsiteX69" fmla="*/ 313927 w 830658"/>
                <a:gd name="connsiteY69" fmla="*/ 7144 h 359478"/>
                <a:gd name="connsiteX70" fmla="*/ 294877 w 830658"/>
                <a:gd name="connsiteY70" fmla="*/ 11906 h 359478"/>
                <a:gd name="connsiteX71" fmla="*/ 247252 w 830658"/>
                <a:gd name="connsiteY71" fmla="*/ 19050 h 359478"/>
                <a:gd name="connsiteX72" fmla="*/ 223439 w 830658"/>
                <a:gd name="connsiteY72" fmla="*/ 23813 h 359478"/>
                <a:gd name="connsiteX73" fmla="*/ 213914 w 830658"/>
                <a:gd name="connsiteY73" fmla="*/ 28575 h 359478"/>
                <a:gd name="connsiteX74" fmla="*/ 192483 w 830658"/>
                <a:gd name="connsiteY74" fmla="*/ 35719 h 359478"/>
                <a:gd name="connsiteX75" fmla="*/ 178196 w 830658"/>
                <a:gd name="connsiteY75" fmla="*/ 40481 h 359478"/>
                <a:gd name="connsiteX76" fmla="*/ 168671 w 830658"/>
                <a:gd name="connsiteY76" fmla="*/ 42863 h 359478"/>
                <a:gd name="connsiteX77" fmla="*/ 149621 w 830658"/>
                <a:gd name="connsiteY77" fmla="*/ 50006 h 359478"/>
                <a:gd name="connsiteX78" fmla="*/ 121046 w 830658"/>
                <a:gd name="connsiteY78" fmla="*/ 61913 h 359478"/>
                <a:gd name="connsiteX79" fmla="*/ 113902 w 830658"/>
                <a:gd name="connsiteY79" fmla="*/ 64294 h 359478"/>
                <a:gd name="connsiteX80" fmla="*/ 94852 w 830658"/>
                <a:gd name="connsiteY80" fmla="*/ 69056 h 359478"/>
                <a:gd name="connsiteX81" fmla="*/ 75802 w 830658"/>
                <a:gd name="connsiteY81" fmla="*/ 78581 h 359478"/>
                <a:gd name="connsiteX82" fmla="*/ 63896 w 830658"/>
                <a:gd name="connsiteY82" fmla="*/ 80963 h 359478"/>
                <a:gd name="connsiteX83" fmla="*/ 51989 w 830658"/>
                <a:gd name="connsiteY83" fmla="*/ 85725 h 359478"/>
                <a:gd name="connsiteX84" fmla="*/ 37702 w 830658"/>
                <a:gd name="connsiteY84" fmla="*/ 90488 h 359478"/>
                <a:gd name="connsiteX85" fmla="*/ 4364 w 830658"/>
                <a:gd name="connsiteY85" fmla="*/ 92869 h 359478"/>
                <a:gd name="connsiteX86" fmla="*/ 6746 w 830658"/>
                <a:gd name="connsiteY86" fmla="*/ 138114 h 359478"/>
                <a:gd name="connsiteX0" fmla="*/ 8099 w 832011"/>
                <a:gd name="connsiteY0" fmla="*/ 138114 h 359478"/>
                <a:gd name="connsiteX1" fmla="*/ 34292 w 832011"/>
                <a:gd name="connsiteY1" fmla="*/ 140494 h 359478"/>
                <a:gd name="connsiteX2" fmla="*/ 36674 w 832011"/>
                <a:gd name="connsiteY2" fmla="*/ 150019 h 359478"/>
                <a:gd name="connsiteX3" fmla="*/ 41436 w 832011"/>
                <a:gd name="connsiteY3" fmla="*/ 157163 h 359478"/>
                <a:gd name="connsiteX4" fmla="*/ 43817 w 832011"/>
                <a:gd name="connsiteY4" fmla="*/ 164306 h 359478"/>
                <a:gd name="connsiteX5" fmla="*/ 53342 w 832011"/>
                <a:gd name="connsiteY5" fmla="*/ 180975 h 359478"/>
                <a:gd name="connsiteX6" fmla="*/ 62867 w 832011"/>
                <a:gd name="connsiteY6" fmla="*/ 207169 h 359478"/>
                <a:gd name="connsiteX7" fmla="*/ 65249 w 832011"/>
                <a:gd name="connsiteY7" fmla="*/ 214313 h 359478"/>
                <a:gd name="connsiteX8" fmla="*/ 67630 w 832011"/>
                <a:gd name="connsiteY8" fmla="*/ 221456 h 359478"/>
                <a:gd name="connsiteX9" fmla="*/ 72392 w 832011"/>
                <a:gd name="connsiteY9" fmla="*/ 245269 h 359478"/>
                <a:gd name="connsiteX10" fmla="*/ 96204 w 832011"/>
                <a:gd name="connsiteY10" fmla="*/ 264319 h 359478"/>
                <a:gd name="connsiteX11" fmla="*/ 110492 w 832011"/>
                <a:gd name="connsiteY11" fmla="*/ 288131 h 359478"/>
                <a:gd name="connsiteX12" fmla="*/ 120017 w 832011"/>
                <a:gd name="connsiteY12" fmla="*/ 300038 h 359478"/>
                <a:gd name="connsiteX13" fmla="*/ 124780 w 832011"/>
                <a:gd name="connsiteY13" fmla="*/ 307181 h 359478"/>
                <a:gd name="connsiteX14" fmla="*/ 141449 w 832011"/>
                <a:gd name="connsiteY14" fmla="*/ 314325 h 359478"/>
                <a:gd name="connsiteX15" fmla="*/ 155736 w 832011"/>
                <a:gd name="connsiteY15" fmla="*/ 323850 h 359478"/>
                <a:gd name="connsiteX16" fmla="*/ 162880 w 832011"/>
                <a:gd name="connsiteY16" fmla="*/ 328613 h 359478"/>
                <a:gd name="connsiteX17" fmla="*/ 170024 w 832011"/>
                <a:gd name="connsiteY17" fmla="*/ 335756 h 359478"/>
                <a:gd name="connsiteX18" fmla="*/ 203361 w 832011"/>
                <a:gd name="connsiteY18" fmla="*/ 342900 h 359478"/>
                <a:gd name="connsiteX19" fmla="*/ 231936 w 832011"/>
                <a:gd name="connsiteY19" fmla="*/ 345281 h 359478"/>
                <a:gd name="connsiteX20" fmla="*/ 246224 w 832011"/>
                <a:gd name="connsiteY20" fmla="*/ 347663 h 359478"/>
                <a:gd name="connsiteX21" fmla="*/ 253367 w 832011"/>
                <a:gd name="connsiteY21" fmla="*/ 350044 h 359478"/>
                <a:gd name="connsiteX22" fmla="*/ 322424 w 832011"/>
                <a:gd name="connsiteY22" fmla="*/ 352425 h 359478"/>
                <a:gd name="connsiteX23" fmla="*/ 329567 w 832011"/>
                <a:gd name="connsiteY23" fmla="*/ 354806 h 359478"/>
                <a:gd name="connsiteX24" fmla="*/ 486730 w 832011"/>
                <a:gd name="connsiteY24" fmla="*/ 354806 h 359478"/>
                <a:gd name="connsiteX25" fmla="*/ 522449 w 832011"/>
                <a:gd name="connsiteY25" fmla="*/ 350044 h 359478"/>
                <a:gd name="connsiteX26" fmla="*/ 531974 w 832011"/>
                <a:gd name="connsiteY26" fmla="*/ 347663 h 359478"/>
                <a:gd name="connsiteX27" fmla="*/ 572455 w 832011"/>
                <a:gd name="connsiteY27" fmla="*/ 345281 h 359478"/>
                <a:gd name="connsiteX28" fmla="*/ 608174 w 832011"/>
                <a:gd name="connsiteY28" fmla="*/ 338138 h 359478"/>
                <a:gd name="connsiteX29" fmla="*/ 622461 w 832011"/>
                <a:gd name="connsiteY29" fmla="*/ 333375 h 359478"/>
                <a:gd name="connsiteX30" fmla="*/ 629605 w 832011"/>
                <a:gd name="connsiteY30" fmla="*/ 330994 h 359478"/>
                <a:gd name="connsiteX31" fmla="*/ 636749 w 832011"/>
                <a:gd name="connsiteY31" fmla="*/ 326231 h 359478"/>
                <a:gd name="connsiteX32" fmla="*/ 655799 w 832011"/>
                <a:gd name="connsiteY32" fmla="*/ 321469 h 359478"/>
                <a:gd name="connsiteX33" fmla="*/ 670086 w 832011"/>
                <a:gd name="connsiteY33" fmla="*/ 316706 h 359478"/>
                <a:gd name="connsiteX34" fmla="*/ 677230 w 832011"/>
                <a:gd name="connsiteY34" fmla="*/ 311944 h 359478"/>
                <a:gd name="connsiteX35" fmla="*/ 701042 w 832011"/>
                <a:gd name="connsiteY35" fmla="*/ 307181 h 359478"/>
                <a:gd name="connsiteX36" fmla="*/ 708186 w 832011"/>
                <a:gd name="connsiteY36" fmla="*/ 302419 h 359478"/>
                <a:gd name="connsiteX37" fmla="*/ 715330 w 832011"/>
                <a:gd name="connsiteY37" fmla="*/ 300038 h 359478"/>
                <a:gd name="connsiteX38" fmla="*/ 736761 w 832011"/>
                <a:gd name="connsiteY38" fmla="*/ 283369 h 359478"/>
                <a:gd name="connsiteX39" fmla="*/ 743905 w 832011"/>
                <a:gd name="connsiteY39" fmla="*/ 273844 h 359478"/>
                <a:gd name="connsiteX40" fmla="*/ 758192 w 832011"/>
                <a:gd name="connsiteY40" fmla="*/ 245269 h 359478"/>
                <a:gd name="connsiteX41" fmla="*/ 762955 w 832011"/>
                <a:gd name="connsiteY41" fmla="*/ 238125 h 359478"/>
                <a:gd name="connsiteX42" fmla="*/ 767717 w 832011"/>
                <a:gd name="connsiteY42" fmla="*/ 230981 h 359478"/>
                <a:gd name="connsiteX43" fmla="*/ 774861 w 832011"/>
                <a:gd name="connsiteY43" fmla="*/ 226219 h 359478"/>
                <a:gd name="connsiteX44" fmla="*/ 779624 w 832011"/>
                <a:gd name="connsiteY44" fmla="*/ 219075 h 359478"/>
                <a:gd name="connsiteX45" fmla="*/ 786767 w 832011"/>
                <a:gd name="connsiteY45" fmla="*/ 216694 h 359478"/>
                <a:gd name="connsiteX46" fmla="*/ 817724 w 832011"/>
                <a:gd name="connsiteY46" fmla="*/ 209550 h 359478"/>
                <a:gd name="connsiteX47" fmla="*/ 822486 w 832011"/>
                <a:gd name="connsiteY47" fmla="*/ 202406 h 359478"/>
                <a:gd name="connsiteX48" fmla="*/ 827249 w 832011"/>
                <a:gd name="connsiteY48" fmla="*/ 180975 h 359478"/>
                <a:gd name="connsiteX49" fmla="*/ 832011 w 832011"/>
                <a:gd name="connsiteY49" fmla="*/ 157163 h 359478"/>
                <a:gd name="connsiteX50" fmla="*/ 829630 w 832011"/>
                <a:gd name="connsiteY50" fmla="*/ 83344 h 359478"/>
                <a:gd name="connsiteX51" fmla="*/ 824867 w 832011"/>
                <a:gd name="connsiteY51" fmla="*/ 76200 h 359478"/>
                <a:gd name="connsiteX52" fmla="*/ 817724 w 832011"/>
                <a:gd name="connsiteY52" fmla="*/ 61913 h 359478"/>
                <a:gd name="connsiteX53" fmla="*/ 810580 w 832011"/>
                <a:gd name="connsiteY53" fmla="*/ 57150 h 359478"/>
                <a:gd name="connsiteX54" fmla="*/ 789149 w 832011"/>
                <a:gd name="connsiteY54" fmla="*/ 59531 h 359478"/>
                <a:gd name="connsiteX55" fmla="*/ 782005 w 832011"/>
                <a:gd name="connsiteY55" fmla="*/ 61913 h 359478"/>
                <a:gd name="connsiteX56" fmla="*/ 767717 w 832011"/>
                <a:gd name="connsiteY56" fmla="*/ 59531 h 359478"/>
                <a:gd name="connsiteX57" fmla="*/ 758192 w 832011"/>
                <a:gd name="connsiteY57" fmla="*/ 45244 h 359478"/>
                <a:gd name="connsiteX58" fmla="*/ 746286 w 832011"/>
                <a:gd name="connsiteY58" fmla="*/ 30956 h 359478"/>
                <a:gd name="connsiteX59" fmla="*/ 720092 w 832011"/>
                <a:gd name="connsiteY59" fmla="*/ 23813 h 359478"/>
                <a:gd name="connsiteX60" fmla="*/ 710567 w 832011"/>
                <a:gd name="connsiteY60" fmla="*/ 21431 h 359478"/>
                <a:gd name="connsiteX61" fmla="*/ 696280 w 832011"/>
                <a:gd name="connsiteY61" fmla="*/ 16669 h 359478"/>
                <a:gd name="connsiteX62" fmla="*/ 677230 w 832011"/>
                <a:gd name="connsiteY62" fmla="*/ 11906 h 359478"/>
                <a:gd name="connsiteX63" fmla="*/ 670086 w 832011"/>
                <a:gd name="connsiteY63" fmla="*/ 9525 h 359478"/>
                <a:gd name="connsiteX64" fmla="*/ 612936 w 832011"/>
                <a:gd name="connsiteY64" fmla="*/ 7144 h 359478"/>
                <a:gd name="connsiteX65" fmla="*/ 591505 w 832011"/>
                <a:gd name="connsiteY65" fmla="*/ 4763 h 359478"/>
                <a:gd name="connsiteX66" fmla="*/ 584361 w 832011"/>
                <a:gd name="connsiteY66" fmla="*/ 2381 h 359478"/>
                <a:gd name="connsiteX67" fmla="*/ 555786 w 832011"/>
                <a:gd name="connsiteY67" fmla="*/ 0 h 359478"/>
                <a:gd name="connsiteX68" fmla="*/ 346236 w 832011"/>
                <a:gd name="connsiteY68" fmla="*/ 2381 h 359478"/>
                <a:gd name="connsiteX69" fmla="*/ 315280 w 832011"/>
                <a:gd name="connsiteY69" fmla="*/ 7144 h 359478"/>
                <a:gd name="connsiteX70" fmla="*/ 296230 w 832011"/>
                <a:gd name="connsiteY70" fmla="*/ 11906 h 359478"/>
                <a:gd name="connsiteX71" fmla="*/ 248605 w 832011"/>
                <a:gd name="connsiteY71" fmla="*/ 19050 h 359478"/>
                <a:gd name="connsiteX72" fmla="*/ 224792 w 832011"/>
                <a:gd name="connsiteY72" fmla="*/ 23813 h 359478"/>
                <a:gd name="connsiteX73" fmla="*/ 215267 w 832011"/>
                <a:gd name="connsiteY73" fmla="*/ 28575 h 359478"/>
                <a:gd name="connsiteX74" fmla="*/ 193836 w 832011"/>
                <a:gd name="connsiteY74" fmla="*/ 35719 h 359478"/>
                <a:gd name="connsiteX75" fmla="*/ 179549 w 832011"/>
                <a:gd name="connsiteY75" fmla="*/ 40481 h 359478"/>
                <a:gd name="connsiteX76" fmla="*/ 170024 w 832011"/>
                <a:gd name="connsiteY76" fmla="*/ 42863 h 359478"/>
                <a:gd name="connsiteX77" fmla="*/ 150974 w 832011"/>
                <a:gd name="connsiteY77" fmla="*/ 50006 h 359478"/>
                <a:gd name="connsiteX78" fmla="*/ 122399 w 832011"/>
                <a:gd name="connsiteY78" fmla="*/ 61913 h 359478"/>
                <a:gd name="connsiteX79" fmla="*/ 115255 w 832011"/>
                <a:gd name="connsiteY79" fmla="*/ 64294 h 359478"/>
                <a:gd name="connsiteX80" fmla="*/ 96205 w 832011"/>
                <a:gd name="connsiteY80" fmla="*/ 69056 h 359478"/>
                <a:gd name="connsiteX81" fmla="*/ 77155 w 832011"/>
                <a:gd name="connsiteY81" fmla="*/ 78581 h 359478"/>
                <a:gd name="connsiteX82" fmla="*/ 65249 w 832011"/>
                <a:gd name="connsiteY82" fmla="*/ 80963 h 359478"/>
                <a:gd name="connsiteX83" fmla="*/ 53342 w 832011"/>
                <a:gd name="connsiteY83" fmla="*/ 85725 h 359478"/>
                <a:gd name="connsiteX84" fmla="*/ 39055 w 832011"/>
                <a:gd name="connsiteY84" fmla="*/ 90488 h 359478"/>
                <a:gd name="connsiteX85" fmla="*/ 5717 w 832011"/>
                <a:gd name="connsiteY85" fmla="*/ 92869 h 359478"/>
                <a:gd name="connsiteX86" fmla="*/ 8099 w 832011"/>
                <a:gd name="connsiteY86" fmla="*/ 138114 h 359478"/>
                <a:gd name="connsiteX0" fmla="*/ 8099 w 832011"/>
                <a:gd name="connsiteY0" fmla="*/ 138114 h 359478"/>
                <a:gd name="connsiteX1" fmla="*/ 34292 w 832011"/>
                <a:gd name="connsiteY1" fmla="*/ 140494 h 359478"/>
                <a:gd name="connsiteX2" fmla="*/ 36674 w 832011"/>
                <a:gd name="connsiteY2" fmla="*/ 150019 h 359478"/>
                <a:gd name="connsiteX3" fmla="*/ 41436 w 832011"/>
                <a:gd name="connsiteY3" fmla="*/ 157163 h 359478"/>
                <a:gd name="connsiteX4" fmla="*/ 43817 w 832011"/>
                <a:gd name="connsiteY4" fmla="*/ 164306 h 359478"/>
                <a:gd name="connsiteX5" fmla="*/ 53342 w 832011"/>
                <a:gd name="connsiteY5" fmla="*/ 180975 h 359478"/>
                <a:gd name="connsiteX6" fmla="*/ 62867 w 832011"/>
                <a:gd name="connsiteY6" fmla="*/ 207169 h 359478"/>
                <a:gd name="connsiteX7" fmla="*/ 65249 w 832011"/>
                <a:gd name="connsiteY7" fmla="*/ 214313 h 359478"/>
                <a:gd name="connsiteX8" fmla="*/ 67630 w 832011"/>
                <a:gd name="connsiteY8" fmla="*/ 221456 h 359478"/>
                <a:gd name="connsiteX9" fmla="*/ 72392 w 832011"/>
                <a:gd name="connsiteY9" fmla="*/ 245269 h 359478"/>
                <a:gd name="connsiteX10" fmla="*/ 96204 w 832011"/>
                <a:gd name="connsiteY10" fmla="*/ 264319 h 359478"/>
                <a:gd name="connsiteX11" fmla="*/ 110492 w 832011"/>
                <a:gd name="connsiteY11" fmla="*/ 288131 h 359478"/>
                <a:gd name="connsiteX12" fmla="*/ 120017 w 832011"/>
                <a:gd name="connsiteY12" fmla="*/ 300038 h 359478"/>
                <a:gd name="connsiteX13" fmla="*/ 124780 w 832011"/>
                <a:gd name="connsiteY13" fmla="*/ 307181 h 359478"/>
                <a:gd name="connsiteX14" fmla="*/ 141449 w 832011"/>
                <a:gd name="connsiteY14" fmla="*/ 314325 h 359478"/>
                <a:gd name="connsiteX15" fmla="*/ 155736 w 832011"/>
                <a:gd name="connsiteY15" fmla="*/ 323850 h 359478"/>
                <a:gd name="connsiteX16" fmla="*/ 162880 w 832011"/>
                <a:gd name="connsiteY16" fmla="*/ 328613 h 359478"/>
                <a:gd name="connsiteX17" fmla="*/ 170024 w 832011"/>
                <a:gd name="connsiteY17" fmla="*/ 335756 h 359478"/>
                <a:gd name="connsiteX18" fmla="*/ 203361 w 832011"/>
                <a:gd name="connsiteY18" fmla="*/ 342900 h 359478"/>
                <a:gd name="connsiteX19" fmla="*/ 231936 w 832011"/>
                <a:gd name="connsiteY19" fmla="*/ 345281 h 359478"/>
                <a:gd name="connsiteX20" fmla="*/ 246224 w 832011"/>
                <a:gd name="connsiteY20" fmla="*/ 347663 h 359478"/>
                <a:gd name="connsiteX21" fmla="*/ 253367 w 832011"/>
                <a:gd name="connsiteY21" fmla="*/ 350044 h 359478"/>
                <a:gd name="connsiteX22" fmla="*/ 322424 w 832011"/>
                <a:gd name="connsiteY22" fmla="*/ 352425 h 359478"/>
                <a:gd name="connsiteX23" fmla="*/ 329567 w 832011"/>
                <a:gd name="connsiteY23" fmla="*/ 354806 h 359478"/>
                <a:gd name="connsiteX24" fmla="*/ 486730 w 832011"/>
                <a:gd name="connsiteY24" fmla="*/ 354806 h 359478"/>
                <a:gd name="connsiteX25" fmla="*/ 522449 w 832011"/>
                <a:gd name="connsiteY25" fmla="*/ 350044 h 359478"/>
                <a:gd name="connsiteX26" fmla="*/ 531974 w 832011"/>
                <a:gd name="connsiteY26" fmla="*/ 347663 h 359478"/>
                <a:gd name="connsiteX27" fmla="*/ 572455 w 832011"/>
                <a:gd name="connsiteY27" fmla="*/ 345281 h 359478"/>
                <a:gd name="connsiteX28" fmla="*/ 608174 w 832011"/>
                <a:gd name="connsiteY28" fmla="*/ 338138 h 359478"/>
                <a:gd name="connsiteX29" fmla="*/ 622461 w 832011"/>
                <a:gd name="connsiteY29" fmla="*/ 333375 h 359478"/>
                <a:gd name="connsiteX30" fmla="*/ 629605 w 832011"/>
                <a:gd name="connsiteY30" fmla="*/ 330994 h 359478"/>
                <a:gd name="connsiteX31" fmla="*/ 636749 w 832011"/>
                <a:gd name="connsiteY31" fmla="*/ 326231 h 359478"/>
                <a:gd name="connsiteX32" fmla="*/ 655799 w 832011"/>
                <a:gd name="connsiteY32" fmla="*/ 321469 h 359478"/>
                <a:gd name="connsiteX33" fmla="*/ 670086 w 832011"/>
                <a:gd name="connsiteY33" fmla="*/ 316706 h 359478"/>
                <a:gd name="connsiteX34" fmla="*/ 677230 w 832011"/>
                <a:gd name="connsiteY34" fmla="*/ 311944 h 359478"/>
                <a:gd name="connsiteX35" fmla="*/ 701042 w 832011"/>
                <a:gd name="connsiteY35" fmla="*/ 307181 h 359478"/>
                <a:gd name="connsiteX36" fmla="*/ 708186 w 832011"/>
                <a:gd name="connsiteY36" fmla="*/ 302419 h 359478"/>
                <a:gd name="connsiteX37" fmla="*/ 715330 w 832011"/>
                <a:gd name="connsiteY37" fmla="*/ 300038 h 359478"/>
                <a:gd name="connsiteX38" fmla="*/ 736761 w 832011"/>
                <a:gd name="connsiteY38" fmla="*/ 283369 h 359478"/>
                <a:gd name="connsiteX39" fmla="*/ 743905 w 832011"/>
                <a:gd name="connsiteY39" fmla="*/ 273844 h 359478"/>
                <a:gd name="connsiteX40" fmla="*/ 758192 w 832011"/>
                <a:gd name="connsiteY40" fmla="*/ 245269 h 359478"/>
                <a:gd name="connsiteX41" fmla="*/ 762955 w 832011"/>
                <a:gd name="connsiteY41" fmla="*/ 238125 h 359478"/>
                <a:gd name="connsiteX42" fmla="*/ 767717 w 832011"/>
                <a:gd name="connsiteY42" fmla="*/ 230981 h 359478"/>
                <a:gd name="connsiteX43" fmla="*/ 774861 w 832011"/>
                <a:gd name="connsiteY43" fmla="*/ 226219 h 359478"/>
                <a:gd name="connsiteX44" fmla="*/ 779624 w 832011"/>
                <a:gd name="connsiteY44" fmla="*/ 219075 h 359478"/>
                <a:gd name="connsiteX45" fmla="*/ 786767 w 832011"/>
                <a:gd name="connsiteY45" fmla="*/ 216694 h 359478"/>
                <a:gd name="connsiteX46" fmla="*/ 817724 w 832011"/>
                <a:gd name="connsiteY46" fmla="*/ 209550 h 359478"/>
                <a:gd name="connsiteX47" fmla="*/ 822486 w 832011"/>
                <a:gd name="connsiteY47" fmla="*/ 202406 h 359478"/>
                <a:gd name="connsiteX48" fmla="*/ 827249 w 832011"/>
                <a:gd name="connsiteY48" fmla="*/ 180975 h 359478"/>
                <a:gd name="connsiteX49" fmla="*/ 832011 w 832011"/>
                <a:gd name="connsiteY49" fmla="*/ 157163 h 359478"/>
                <a:gd name="connsiteX50" fmla="*/ 829630 w 832011"/>
                <a:gd name="connsiteY50" fmla="*/ 83344 h 359478"/>
                <a:gd name="connsiteX51" fmla="*/ 824867 w 832011"/>
                <a:gd name="connsiteY51" fmla="*/ 76200 h 359478"/>
                <a:gd name="connsiteX52" fmla="*/ 817724 w 832011"/>
                <a:gd name="connsiteY52" fmla="*/ 61913 h 359478"/>
                <a:gd name="connsiteX53" fmla="*/ 810580 w 832011"/>
                <a:gd name="connsiteY53" fmla="*/ 57150 h 359478"/>
                <a:gd name="connsiteX54" fmla="*/ 789149 w 832011"/>
                <a:gd name="connsiteY54" fmla="*/ 59531 h 359478"/>
                <a:gd name="connsiteX55" fmla="*/ 782005 w 832011"/>
                <a:gd name="connsiteY55" fmla="*/ 61913 h 359478"/>
                <a:gd name="connsiteX56" fmla="*/ 767717 w 832011"/>
                <a:gd name="connsiteY56" fmla="*/ 59531 h 359478"/>
                <a:gd name="connsiteX57" fmla="*/ 758192 w 832011"/>
                <a:gd name="connsiteY57" fmla="*/ 45244 h 359478"/>
                <a:gd name="connsiteX58" fmla="*/ 746286 w 832011"/>
                <a:gd name="connsiteY58" fmla="*/ 30956 h 359478"/>
                <a:gd name="connsiteX59" fmla="*/ 720092 w 832011"/>
                <a:gd name="connsiteY59" fmla="*/ 23813 h 359478"/>
                <a:gd name="connsiteX60" fmla="*/ 710567 w 832011"/>
                <a:gd name="connsiteY60" fmla="*/ 21431 h 359478"/>
                <a:gd name="connsiteX61" fmla="*/ 696280 w 832011"/>
                <a:gd name="connsiteY61" fmla="*/ 16669 h 359478"/>
                <a:gd name="connsiteX62" fmla="*/ 677230 w 832011"/>
                <a:gd name="connsiteY62" fmla="*/ 11906 h 359478"/>
                <a:gd name="connsiteX63" fmla="*/ 670086 w 832011"/>
                <a:gd name="connsiteY63" fmla="*/ 9525 h 359478"/>
                <a:gd name="connsiteX64" fmla="*/ 612936 w 832011"/>
                <a:gd name="connsiteY64" fmla="*/ 7144 h 359478"/>
                <a:gd name="connsiteX65" fmla="*/ 591505 w 832011"/>
                <a:gd name="connsiteY65" fmla="*/ 4763 h 359478"/>
                <a:gd name="connsiteX66" fmla="*/ 584361 w 832011"/>
                <a:gd name="connsiteY66" fmla="*/ 2381 h 359478"/>
                <a:gd name="connsiteX67" fmla="*/ 555786 w 832011"/>
                <a:gd name="connsiteY67" fmla="*/ 0 h 359478"/>
                <a:gd name="connsiteX68" fmla="*/ 346236 w 832011"/>
                <a:gd name="connsiteY68" fmla="*/ 2381 h 359478"/>
                <a:gd name="connsiteX69" fmla="*/ 315280 w 832011"/>
                <a:gd name="connsiteY69" fmla="*/ 7144 h 359478"/>
                <a:gd name="connsiteX70" fmla="*/ 296230 w 832011"/>
                <a:gd name="connsiteY70" fmla="*/ 11906 h 359478"/>
                <a:gd name="connsiteX71" fmla="*/ 248605 w 832011"/>
                <a:gd name="connsiteY71" fmla="*/ 19050 h 359478"/>
                <a:gd name="connsiteX72" fmla="*/ 224792 w 832011"/>
                <a:gd name="connsiteY72" fmla="*/ 23813 h 359478"/>
                <a:gd name="connsiteX73" fmla="*/ 215267 w 832011"/>
                <a:gd name="connsiteY73" fmla="*/ 28575 h 359478"/>
                <a:gd name="connsiteX74" fmla="*/ 193836 w 832011"/>
                <a:gd name="connsiteY74" fmla="*/ 35719 h 359478"/>
                <a:gd name="connsiteX75" fmla="*/ 179549 w 832011"/>
                <a:gd name="connsiteY75" fmla="*/ 40481 h 359478"/>
                <a:gd name="connsiteX76" fmla="*/ 170024 w 832011"/>
                <a:gd name="connsiteY76" fmla="*/ 42863 h 359478"/>
                <a:gd name="connsiteX77" fmla="*/ 150974 w 832011"/>
                <a:gd name="connsiteY77" fmla="*/ 50006 h 359478"/>
                <a:gd name="connsiteX78" fmla="*/ 122399 w 832011"/>
                <a:gd name="connsiteY78" fmla="*/ 61913 h 359478"/>
                <a:gd name="connsiteX79" fmla="*/ 120018 w 832011"/>
                <a:gd name="connsiteY79" fmla="*/ 69056 h 359478"/>
                <a:gd name="connsiteX80" fmla="*/ 96205 w 832011"/>
                <a:gd name="connsiteY80" fmla="*/ 69056 h 359478"/>
                <a:gd name="connsiteX81" fmla="*/ 77155 w 832011"/>
                <a:gd name="connsiteY81" fmla="*/ 78581 h 359478"/>
                <a:gd name="connsiteX82" fmla="*/ 65249 w 832011"/>
                <a:gd name="connsiteY82" fmla="*/ 80963 h 359478"/>
                <a:gd name="connsiteX83" fmla="*/ 53342 w 832011"/>
                <a:gd name="connsiteY83" fmla="*/ 85725 h 359478"/>
                <a:gd name="connsiteX84" fmla="*/ 39055 w 832011"/>
                <a:gd name="connsiteY84" fmla="*/ 90488 h 359478"/>
                <a:gd name="connsiteX85" fmla="*/ 5717 w 832011"/>
                <a:gd name="connsiteY85" fmla="*/ 92869 h 359478"/>
                <a:gd name="connsiteX86" fmla="*/ 8099 w 832011"/>
                <a:gd name="connsiteY86" fmla="*/ 138114 h 359478"/>
                <a:gd name="connsiteX0" fmla="*/ 8099 w 832011"/>
                <a:gd name="connsiteY0" fmla="*/ 138114 h 359478"/>
                <a:gd name="connsiteX1" fmla="*/ 34292 w 832011"/>
                <a:gd name="connsiteY1" fmla="*/ 140494 h 359478"/>
                <a:gd name="connsiteX2" fmla="*/ 36674 w 832011"/>
                <a:gd name="connsiteY2" fmla="*/ 150019 h 359478"/>
                <a:gd name="connsiteX3" fmla="*/ 41436 w 832011"/>
                <a:gd name="connsiteY3" fmla="*/ 157163 h 359478"/>
                <a:gd name="connsiteX4" fmla="*/ 43817 w 832011"/>
                <a:gd name="connsiteY4" fmla="*/ 164306 h 359478"/>
                <a:gd name="connsiteX5" fmla="*/ 53342 w 832011"/>
                <a:gd name="connsiteY5" fmla="*/ 180975 h 359478"/>
                <a:gd name="connsiteX6" fmla="*/ 62867 w 832011"/>
                <a:gd name="connsiteY6" fmla="*/ 207169 h 359478"/>
                <a:gd name="connsiteX7" fmla="*/ 65249 w 832011"/>
                <a:gd name="connsiteY7" fmla="*/ 214313 h 359478"/>
                <a:gd name="connsiteX8" fmla="*/ 67630 w 832011"/>
                <a:gd name="connsiteY8" fmla="*/ 221456 h 359478"/>
                <a:gd name="connsiteX9" fmla="*/ 72392 w 832011"/>
                <a:gd name="connsiteY9" fmla="*/ 245269 h 359478"/>
                <a:gd name="connsiteX10" fmla="*/ 96204 w 832011"/>
                <a:gd name="connsiteY10" fmla="*/ 264319 h 359478"/>
                <a:gd name="connsiteX11" fmla="*/ 110492 w 832011"/>
                <a:gd name="connsiteY11" fmla="*/ 288131 h 359478"/>
                <a:gd name="connsiteX12" fmla="*/ 120017 w 832011"/>
                <a:gd name="connsiteY12" fmla="*/ 300038 h 359478"/>
                <a:gd name="connsiteX13" fmla="*/ 124780 w 832011"/>
                <a:gd name="connsiteY13" fmla="*/ 307181 h 359478"/>
                <a:gd name="connsiteX14" fmla="*/ 141449 w 832011"/>
                <a:gd name="connsiteY14" fmla="*/ 314325 h 359478"/>
                <a:gd name="connsiteX15" fmla="*/ 155736 w 832011"/>
                <a:gd name="connsiteY15" fmla="*/ 323850 h 359478"/>
                <a:gd name="connsiteX16" fmla="*/ 162880 w 832011"/>
                <a:gd name="connsiteY16" fmla="*/ 328613 h 359478"/>
                <a:gd name="connsiteX17" fmla="*/ 170024 w 832011"/>
                <a:gd name="connsiteY17" fmla="*/ 335756 h 359478"/>
                <a:gd name="connsiteX18" fmla="*/ 203361 w 832011"/>
                <a:gd name="connsiteY18" fmla="*/ 342900 h 359478"/>
                <a:gd name="connsiteX19" fmla="*/ 231936 w 832011"/>
                <a:gd name="connsiteY19" fmla="*/ 345281 h 359478"/>
                <a:gd name="connsiteX20" fmla="*/ 246224 w 832011"/>
                <a:gd name="connsiteY20" fmla="*/ 347663 h 359478"/>
                <a:gd name="connsiteX21" fmla="*/ 253367 w 832011"/>
                <a:gd name="connsiteY21" fmla="*/ 350044 h 359478"/>
                <a:gd name="connsiteX22" fmla="*/ 322424 w 832011"/>
                <a:gd name="connsiteY22" fmla="*/ 352425 h 359478"/>
                <a:gd name="connsiteX23" fmla="*/ 329567 w 832011"/>
                <a:gd name="connsiteY23" fmla="*/ 354806 h 359478"/>
                <a:gd name="connsiteX24" fmla="*/ 486730 w 832011"/>
                <a:gd name="connsiteY24" fmla="*/ 354806 h 359478"/>
                <a:gd name="connsiteX25" fmla="*/ 522449 w 832011"/>
                <a:gd name="connsiteY25" fmla="*/ 350044 h 359478"/>
                <a:gd name="connsiteX26" fmla="*/ 531974 w 832011"/>
                <a:gd name="connsiteY26" fmla="*/ 347663 h 359478"/>
                <a:gd name="connsiteX27" fmla="*/ 572455 w 832011"/>
                <a:gd name="connsiteY27" fmla="*/ 345281 h 359478"/>
                <a:gd name="connsiteX28" fmla="*/ 608174 w 832011"/>
                <a:gd name="connsiteY28" fmla="*/ 338138 h 359478"/>
                <a:gd name="connsiteX29" fmla="*/ 622461 w 832011"/>
                <a:gd name="connsiteY29" fmla="*/ 333375 h 359478"/>
                <a:gd name="connsiteX30" fmla="*/ 629605 w 832011"/>
                <a:gd name="connsiteY30" fmla="*/ 330994 h 359478"/>
                <a:gd name="connsiteX31" fmla="*/ 636749 w 832011"/>
                <a:gd name="connsiteY31" fmla="*/ 326231 h 359478"/>
                <a:gd name="connsiteX32" fmla="*/ 655799 w 832011"/>
                <a:gd name="connsiteY32" fmla="*/ 321469 h 359478"/>
                <a:gd name="connsiteX33" fmla="*/ 670086 w 832011"/>
                <a:gd name="connsiteY33" fmla="*/ 316706 h 359478"/>
                <a:gd name="connsiteX34" fmla="*/ 677230 w 832011"/>
                <a:gd name="connsiteY34" fmla="*/ 311944 h 359478"/>
                <a:gd name="connsiteX35" fmla="*/ 701042 w 832011"/>
                <a:gd name="connsiteY35" fmla="*/ 307181 h 359478"/>
                <a:gd name="connsiteX36" fmla="*/ 708186 w 832011"/>
                <a:gd name="connsiteY36" fmla="*/ 302419 h 359478"/>
                <a:gd name="connsiteX37" fmla="*/ 715330 w 832011"/>
                <a:gd name="connsiteY37" fmla="*/ 300038 h 359478"/>
                <a:gd name="connsiteX38" fmla="*/ 736761 w 832011"/>
                <a:gd name="connsiteY38" fmla="*/ 283369 h 359478"/>
                <a:gd name="connsiteX39" fmla="*/ 743905 w 832011"/>
                <a:gd name="connsiteY39" fmla="*/ 273844 h 359478"/>
                <a:gd name="connsiteX40" fmla="*/ 758192 w 832011"/>
                <a:gd name="connsiteY40" fmla="*/ 245269 h 359478"/>
                <a:gd name="connsiteX41" fmla="*/ 762955 w 832011"/>
                <a:gd name="connsiteY41" fmla="*/ 238125 h 359478"/>
                <a:gd name="connsiteX42" fmla="*/ 767717 w 832011"/>
                <a:gd name="connsiteY42" fmla="*/ 230981 h 359478"/>
                <a:gd name="connsiteX43" fmla="*/ 774861 w 832011"/>
                <a:gd name="connsiteY43" fmla="*/ 226219 h 359478"/>
                <a:gd name="connsiteX44" fmla="*/ 779624 w 832011"/>
                <a:gd name="connsiteY44" fmla="*/ 219075 h 359478"/>
                <a:gd name="connsiteX45" fmla="*/ 786767 w 832011"/>
                <a:gd name="connsiteY45" fmla="*/ 216694 h 359478"/>
                <a:gd name="connsiteX46" fmla="*/ 817724 w 832011"/>
                <a:gd name="connsiteY46" fmla="*/ 209550 h 359478"/>
                <a:gd name="connsiteX47" fmla="*/ 822486 w 832011"/>
                <a:gd name="connsiteY47" fmla="*/ 202406 h 359478"/>
                <a:gd name="connsiteX48" fmla="*/ 827249 w 832011"/>
                <a:gd name="connsiteY48" fmla="*/ 180975 h 359478"/>
                <a:gd name="connsiteX49" fmla="*/ 832011 w 832011"/>
                <a:gd name="connsiteY49" fmla="*/ 157163 h 359478"/>
                <a:gd name="connsiteX50" fmla="*/ 829630 w 832011"/>
                <a:gd name="connsiteY50" fmla="*/ 83344 h 359478"/>
                <a:gd name="connsiteX51" fmla="*/ 824867 w 832011"/>
                <a:gd name="connsiteY51" fmla="*/ 76200 h 359478"/>
                <a:gd name="connsiteX52" fmla="*/ 817724 w 832011"/>
                <a:gd name="connsiteY52" fmla="*/ 61913 h 359478"/>
                <a:gd name="connsiteX53" fmla="*/ 810580 w 832011"/>
                <a:gd name="connsiteY53" fmla="*/ 57150 h 359478"/>
                <a:gd name="connsiteX54" fmla="*/ 789149 w 832011"/>
                <a:gd name="connsiteY54" fmla="*/ 59531 h 359478"/>
                <a:gd name="connsiteX55" fmla="*/ 782005 w 832011"/>
                <a:gd name="connsiteY55" fmla="*/ 61913 h 359478"/>
                <a:gd name="connsiteX56" fmla="*/ 767717 w 832011"/>
                <a:gd name="connsiteY56" fmla="*/ 59531 h 359478"/>
                <a:gd name="connsiteX57" fmla="*/ 758192 w 832011"/>
                <a:gd name="connsiteY57" fmla="*/ 45244 h 359478"/>
                <a:gd name="connsiteX58" fmla="*/ 746286 w 832011"/>
                <a:gd name="connsiteY58" fmla="*/ 30956 h 359478"/>
                <a:gd name="connsiteX59" fmla="*/ 720092 w 832011"/>
                <a:gd name="connsiteY59" fmla="*/ 23813 h 359478"/>
                <a:gd name="connsiteX60" fmla="*/ 710567 w 832011"/>
                <a:gd name="connsiteY60" fmla="*/ 21431 h 359478"/>
                <a:gd name="connsiteX61" fmla="*/ 696280 w 832011"/>
                <a:gd name="connsiteY61" fmla="*/ 16669 h 359478"/>
                <a:gd name="connsiteX62" fmla="*/ 677230 w 832011"/>
                <a:gd name="connsiteY62" fmla="*/ 11906 h 359478"/>
                <a:gd name="connsiteX63" fmla="*/ 670086 w 832011"/>
                <a:gd name="connsiteY63" fmla="*/ 9525 h 359478"/>
                <a:gd name="connsiteX64" fmla="*/ 612936 w 832011"/>
                <a:gd name="connsiteY64" fmla="*/ 7144 h 359478"/>
                <a:gd name="connsiteX65" fmla="*/ 591505 w 832011"/>
                <a:gd name="connsiteY65" fmla="*/ 4763 h 359478"/>
                <a:gd name="connsiteX66" fmla="*/ 584361 w 832011"/>
                <a:gd name="connsiteY66" fmla="*/ 2381 h 359478"/>
                <a:gd name="connsiteX67" fmla="*/ 555786 w 832011"/>
                <a:gd name="connsiteY67" fmla="*/ 0 h 359478"/>
                <a:gd name="connsiteX68" fmla="*/ 346236 w 832011"/>
                <a:gd name="connsiteY68" fmla="*/ 2381 h 359478"/>
                <a:gd name="connsiteX69" fmla="*/ 315280 w 832011"/>
                <a:gd name="connsiteY69" fmla="*/ 7144 h 359478"/>
                <a:gd name="connsiteX70" fmla="*/ 296230 w 832011"/>
                <a:gd name="connsiteY70" fmla="*/ 11906 h 359478"/>
                <a:gd name="connsiteX71" fmla="*/ 248605 w 832011"/>
                <a:gd name="connsiteY71" fmla="*/ 19050 h 359478"/>
                <a:gd name="connsiteX72" fmla="*/ 224792 w 832011"/>
                <a:gd name="connsiteY72" fmla="*/ 23813 h 359478"/>
                <a:gd name="connsiteX73" fmla="*/ 215267 w 832011"/>
                <a:gd name="connsiteY73" fmla="*/ 28575 h 359478"/>
                <a:gd name="connsiteX74" fmla="*/ 193836 w 832011"/>
                <a:gd name="connsiteY74" fmla="*/ 35719 h 359478"/>
                <a:gd name="connsiteX75" fmla="*/ 179549 w 832011"/>
                <a:gd name="connsiteY75" fmla="*/ 40481 h 359478"/>
                <a:gd name="connsiteX76" fmla="*/ 170024 w 832011"/>
                <a:gd name="connsiteY76" fmla="*/ 42863 h 359478"/>
                <a:gd name="connsiteX77" fmla="*/ 153356 w 832011"/>
                <a:gd name="connsiteY77" fmla="*/ 54769 h 359478"/>
                <a:gd name="connsiteX78" fmla="*/ 122399 w 832011"/>
                <a:gd name="connsiteY78" fmla="*/ 61913 h 359478"/>
                <a:gd name="connsiteX79" fmla="*/ 120018 w 832011"/>
                <a:gd name="connsiteY79" fmla="*/ 69056 h 359478"/>
                <a:gd name="connsiteX80" fmla="*/ 96205 w 832011"/>
                <a:gd name="connsiteY80" fmla="*/ 69056 h 359478"/>
                <a:gd name="connsiteX81" fmla="*/ 77155 w 832011"/>
                <a:gd name="connsiteY81" fmla="*/ 78581 h 359478"/>
                <a:gd name="connsiteX82" fmla="*/ 65249 w 832011"/>
                <a:gd name="connsiteY82" fmla="*/ 80963 h 359478"/>
                <a:gd name="connsiteX83" fmla="*/ 53342 w 832011"/>
                <a:gd name="connsiteY83" fmla="*/ 85725 h 359478"/>
                <a:gd name="connsiteX84" fmla="*/ 39055 w 832011"/>
                <a:gd name="connsiteY84" fmla="*/ 90488 h 359478"/>
                <a:gd name="connsiteX85" fmla="*/ 5717 w 832011"/>
                <a:gd name="connsiteY85" fmla="*/ 92869 h 359478"/>
                <a:gd name="connsiteX86" fmla="*/ 8099 w 832011"/>
                <a:gd name="connsiteY86" fmla="*/ 138114 h 359478"/>
                <a:gd name="connsiteX0" fmla="*/ 9863 w 831393"/>
                <a:gd name="connsiteY0" fmla="*/ 130970 h 359478"/>
                <a:gd name="connsiteX1" fmla="*/ 33674 w 831393"/>
                <a:gd name="connsiteY1" fmla="*/ 140494 h 359478"/>
                <a:gd name="connsiteX2" fmla="*/ 36056 w 831393"/>
                <a:gd name="connsiteY2" fmla="*/ 150019 h 359478"/>
                <a:gd name="connsiteX3" fmla="*/ 40818 w 831393"/>
                <a:gd name="connsiteY3" fmla="*/ 157163 h 359478"/>
                <a:gd name="connsiteX4" fmla="*/ 43199 w 831393"/>
                <a:gd name="connsiteY4" fmla="*/ 164306 h 359478"/>
                <a:gd name="connsiteX5" fmla="*/ 52724 w 831393"/>
                <a:gd name="connsiteY5" fmla="*/ 180975 h 359478"/>
                <a:gd name="connsiteX6" fmla="*/ 62249 w 831393"/>
                <a:gd name="connsiteY6" fmla="*/ 207169 h 359478"/>
                <a:gd name="connsiteX7" fmla="*/ 64631 w 831393"/>
                <a:gd name="connsiteY7" fmla="*/ 214313 h 359478"/>
                <a:gd name="connsiteX8" fmla="*/ 67012 w 831393"/>
                <a:gd name="connsiteY8" fmla="*/ 221456 h 359478"/>
                <a:gd name="connsiteX9" fmla="*/ 71774 w 831393"/>
                <a:gd name="connsiteY9" fmla="*/ 245269 h 359478"/>
                <a:gd name="connsiteX10" fmla="*/ 95586 w 831393"/>
                <a:gd name="connsiteY10" fmla="*/ 264319 h 359478"/>
                <a:gd name="connsiteX11" fmla="*/ 109874 w 831393"/>
                <a:gd name="connsiteY11" fmla="*/ 288131 h 359478"/>
                <a:gd name="connsiteX12" fmla="*/ 119399 w 831393"/>
                <a:gd name="connsiteY12" fmla="*/ 300038 h 359478"/>
                <a:gd name="connsiteX13" fmla="*/ 124162 w 831393"/>
                <a:gd name="connsiteY13" fmla="*/ 307181 h 359478"/>
                <a:gd name="connsiteX14" fmla="*/ 140831 w 831393"/>
                <a:gd name="connsiteY14" fmla="*/ 314325 h 359478"/>
                <a:gd name="connsiteX15" fmla="*/ 155118 w 831393"/>
                <a:gd name="connsiteY15" fmla="*/ 323850 h 359478"/>
                <a:gd name="connsiteX16" fmla="*/ 162262 w 831393"/>
                <a:gd name="connsiteY16" fmla="*/ 328613 h 359478"/>
                <a:gd name="connsiteX17" fmla="*/ 169406 w 831393"/>
                <a:gd name="connsiteY17" fmla="*/ 335756 h 359478"/>
                <a:gd name="connsiteX18" fmla="*/ 202743 w 831393"/>
                <a:gd name="connsiteY18" fmla="*/ 342900 h 359478"/>
                <a:gd name="connsiteX19" fmla="*/ 231318 w 831393"/>
                <a:gd name="connsiteY19" fmla="*/ 345281 h 359478"/>
                <a:gd name="connsiteX20" fmla="*/ 245606 w 831393"/>
                <a:gd name="connsiteY20" fmla="*/ 347663 h 359478"/>
                <a:gd name="connsiteX21" fmla="*/ 252749 w 831393"/>
                <a:gd name="connsiteY21" fmla="*/ 350044 h 359478"/>
                <a:gd name="connsiteX22" fmla="*/ 321806 w 831393"/>
                <a:gd name="connsiteY22" fmla="*/ 352425 h 359478"/>
                <a:gd name="connsiteX23" fmla="*/ 328949 w 831393"/>
                <a:gd name="connsiteY23" fmla="*/ 354806 h 359478"/>
                <a:gd name="connsiteX24" fmla="*/ 486112 w 831393"/>
                <a:gd name="connsiteY24" fmla="*/ 354806 h 359478"/>
                <a:gd name="connsiteX25" fmla="*/ 521831 w 831393"/>
                <a:gd name="connsiteY25" fmla="*/ 350044 h 359478"/>
                <a:gd name="connsiteX26" fmla="*/ 531356 w 831393"/>
                <a:gd name="connsiteY26" fmla="*/ 347663 h 359478"/>
                <a:gd name="connsiteX27" fmla="*/ 571837 w 831393"/>
                <a:gd name="connsiteY27" fmla="*/ 345281 h 359478"/>
                <a:gd name="connsiteX28" fmla="*/ 607556 w 831393"/>
                <a:gd name="connsiteY28" fmla="*/ 338138 h 359478"/>
                <a:gd name="connsiteX29" fmla="*/ 621843 w 831393"/>
                <a:gd name="connsiteY29" fmla="*/ 333375 h 359478"/>
                <a:gd name="connsiteX30" fmla="*/ 628987 w 831393"/>
                <a:gd name="connsiteY30" fmla="*/ 330994 h 359478"/>
                <a:gd name="connsiteX31" fmla="*/ 636131 w 831393"/>
                <a:gd name="connsiteY31" fmla="*/ 326231 h 359478"/>
                <a:gd name="connsiteX32" fmla="*/ 655181 w 831393"/>
                <a:gd name="connsiteY32" fmla="*/ 321469 h 359478"/>
                <a:gd name="connsiteX33" fmla="*/ 669468 w 831393"/>
                <a:gd name="connsiteY33" fmla="*/ 316706 h 359478"/>
                <a:gd name="connsiteX34" fmla="*/ 676612 w 831393"/>
                <a:gd name="connsiteY34" fmla="*/ 311944 h 359478"/>
                <a:gd name="connsiteX35" fmla="*/ 700424 w 831393"/>
                <a:gd name="connsiteY35" fmla="*/ 307181 h 359478"/>
                <a:gd name="connsiteX36" fmla="*/ 707568 w 831393"/>
                <a:gd name="connsiteY36" fmla="*/ 302419 h 359478"/>
                <a:gd name="connsiteX37" fmla="*/ 714712 w 831393"/>
                <a:gd name="connsiteY37" fmla="*/ 300038 h 359478"/>
                <a:gd name="connsiteX38" fmla="*/ 736143 w 831393"/>
                <a:gd name="connsiteY38" fmla="*/ 283369 h 359478"/>
                <a:gd name="connsiteX39" fmla="*/ 743287 w 831393"/>
                <a:gd name="connsiteY39" fmla="*/ 273844 h 359478"/>
                <a:gd name="connsiteX40" fmla="*/ 757574 w 831393"/>
                <a:gd name="connsiteY40" fmla="*/ 245269 h 359478"/>
                <a:gd name="connsiteX41" fmla="*/ 762337 w 831393"/>
                <a:gd name="connsiteY41" fmla="*/ 238125 h 359478"/>
                <a:gd name="connsiteX42" fmla="*/ 767099 w 831393"/>
                <a:gd name="connsiteY42" fmla="*/ 230981 h 359478"/>
                <a:gd name="connsiteX43" fmla="*/ 774243 w 831393"/>
                <a:gd name="connsiteY43" fmla="*/ 226219 h 359478"/>
                <a:gd name="connsiteX44" fmla="*/ 779006 w 831393"/>
                <a:gd name="connsiteY44" fmla="*/ 219075 h 359478"/>
                <a:gd name="connsiteX45" fmla="*/ 786149 w 831393"/>
                <a:gd name="connsiteY45" fmla="*/ 216694 h 359478"/>
                <a:gd name="connsiteX46" fmla="*/ 817106 w 831393"/>
                <a:gd name="connsiteY46" fmla="*/ 209550 h 359478"/>
                <a:gd name="connsiteX47" fmla="*/ 821868 w 831393"/>
                <a:gd name="connsiteY47" fmla="*/ 202406 h 359478"/>
                <a:gd name="connsiteX48" fmla="*/ 826631 w 831393"/>
                <a:gd name="connsiteY48" fmla="*/ 180975 h 359478"/>
                <a:gd name="connsiteX49" fmla="*/ 831393 w 831393"/>
                <a:gd name="connsiteY49" fmla="*/ 157163 h 359478"/>
                <a:gd name="connsiteX50" fmla="*/ 829012 w 831393"/>
                <a:gd name="connsiteY50" fmla="*/ 83344 h 359478"/>
                <a:gd name="connsiteX51" fmla="*/ 824249 w 831393"/>
                <a:gd name="connsiteY51" fmla="*/ 76200 h 359478"/>
                <a:gd name="connsiteX52" fmla="*/ 817106 w 831393"/>
                <a:gd name="connsiteY52" fmla="*/ 61913 h 359478"/>
                <a:gd name="connsiteX53" fmla="*/ 809962 w 831393"/>
                <a:gd name="connsiteY53" fmla="*/ 57150 h 359478"/>
                <a:gd name="connsiteX54" fmla="*/ 788531 w 831393"/>
                <a:gd name="connsiteY54" fmla="*/ 59531 h 359478"/>
                <a:gd name="connsiteX55" fmla="*/ 781387 w 831393"/>
                <a:gd name="connsiteY55" fmla="*/ 61913 h 359478"/>
                <a:gd name="connsiteX56" fmla="*/ 767099 w 831393"/>
                <a:gd name="connsiteY56" fmla="*/ 59531 h 359478"/>
                <a:gd name="connsiteX57" fmla="*/ 757574 w 831393"/>
                <a:gd name="connsiteY57" fmla="*/ 45244 h 359478"/>
                <a:gd name="connsiteX58" fmla="*/ 745668 w 831393"/>
                <a:gd name="connsiteY58" fmla="*/ 30956 h 359478"/>
                <a:gd name="connsiteX59" fmla="*/ 719474 w 831393"/>
                <a:gd name="connsiteY59" fmla="*/ 23813 h 359478"/>
                <a:gd name="connsiteX60" fmla="*/ 709949 w 831393"/>
                <a:gd name="connsiteY60" fmla="*/ 21431 h 359478"/>
                <a:gd name="connsiteX61" fmla="*/ 695662 w 831393"/>
                <a:gd name="connsiteY61" fmla="*/ 16669 h 359478"/>
                <a:gd name="connsiteX62" fmla="*/ 676612 w 831393"/>
                <a:gd name="connsiteY62" fmla="*/ 11906 h 359478"/>
                <a:gd name="connsiteX63" fmla="*/ 669468 w 831393"/>
                <a:gd name="connsiteY63" fmla="*/ 9525 h 359478"/>
                <a:gd name="connsiteX64" fmla="*/ 612318 w 831393"/>
                <a:gd name="connsiteY64" fmla="*/ 7144 h 359478"/>
                <a:gd name="connsiteX65" fmla="*/ 590887 w 831393"/>
                <a:gd name="connsiteY65" fmla="*/ 4763 h 359478"/>
                <a:gd name="connsiteX66" fmla="*/ 583743 w 831393"/>
                <a:gd name="connsiteY66" fmla="*/ 2381 h 359478"/>
                <a:gd name="connsiteX67" fmla="*/ 555168 w 831393"/>
                <a:gd name="connsiteY67" fmla="*/ 0 h 359478"/>
                <a:gd name="connsiteX68" fmla="*/ 345618 w 831393"/>
                <a:gd name="connsiteY68" fmla="*/ 2381 h 359478"/>
                <a:gd name="connsiteX69" fmla="*/ 314662 w 831393"/>
                <a:gd name="connsiteY69" fmla="*/ 7144 h 359478"/>
                <a:gd name="connsiteX70" fmla="*/ 295612 w 831393"/>
                <a:gd name="connsiteY70" fmla="*/ 11906 h 359478"/>
                <a:gd name="connsiteX71" fmla="*/ 247987 w 831393"/>
                <a:gd name="connsiteY71" fmla="*/ 19050 h 359478"/>
                <a:gd name="connsiteX72" fmla="*/ 224174 w 831393"/>
                <a:gd name="connsiteY72" fmla="*/ 23813 h 359478"/>
                <a:gd name="connsiteX73" fmla="*/ 214649 w 831393"/>
                <a:gd name="connsiteY73" fmla="*/ 28575 h 359478"/>
                <a:gd name="connsiteX74" fmla="*/ 193218 w 831393"/>
                <a:gd name="connsiteY74" fmla="*/ 35719 h 359478"/>
                <a:gd name="connsiteX75" fmla="*/ 178931 w 831393"/>
                <a:gd name="connsiteY75" fmla="*/ 40481 h 359478"/>
                <a:gd name="connsiteX76" fmla="*/ 169406 w 831393"/>
                <a:gd name="connsiteY76" fmla="*/ 42863 h 359478"/>
                <a:gd name="connsiteX77" fmla="*/ 152738 w 831393"/>
                <a:gd name="connsiteY77" fmla="*/ 54769 h 359478"/>
                <a:gd name="connsiteX78" fmla="*/ 121781 w 831393"/>
                <a:gd name="connsiteY78" fmla="*/ 61913 h 359478"/>
                <a:gd name="connsiteX79" fmla="*/ 119400 w 831393"/>
                <a:gd name="connsiteY79" fmla="*/ 69056 h 359478"/>
                <a:gd name="connsiteX80" fmla="*/ 95587 w 831393"/>
                <a:gd name="connsiteY80" fmla="*/ 69056 h 359478"/>
                <a:gd name="connsiteX81" fmla="*/ 76537 w 831393"/>
                <a:gd name="connsiteY81" fmla="*/ 78581 h 359478"/>
                <a:gd name="connsiteX82" fmla="*/ 64631 w 831393"/>
                <a:gd name="connsiteY82" fmla="*/ 80963 h 359478"/>
                <a:gd name="connsiteX83" fmla="*/ 52724 w 831393"/>
                <a:gd name="connsiteY83" fmla="*/ 85725 h 359478"/>
                <a:gd name="connsiteX84" fmla="*/ 38437 w 831393"/>
                <a:gd name="connsiteY84" fmla="*/ 90488 h 359478"/>
                <a:gd name="connsiteX85" fmla="*/ 5099 w 831393"/>
                <a:gd name="connsiteY85" fmla="*/ 92869 h 359478"/>
                <a:gd name="connsiteX86" fmla="*/ 9863 w 831393"/>
                <a:gd name="connsiteY86" fmla="*/ 130970 h 359478"/>
                <a:gd name="connsiteX0" fmla="*/ 3877 w 834932"/>
                <a:gd name="connsiteY0" fmla="*/ 130970 h 359478"/>
                <a:gd name="connsiteX1" fmla="*/ 37213 w 834932"/>
                <a:gd name="connsiteY1" fmla="*/ 140494 h 359478"/>
                <a:gd name="connsiteX2" fmla="*/ 39595 w 834932"/>
                <a:gd name="connsiteY2" fmla="*/ 150019 h 359478"/>
                <a:gd name="connsiteX3" fmla="*/ 44357 w 834932"/>
                <a:gd name="connsiteY3" fmla="*/ 157163 h 359478"/>
                <a:gd name="connsiteX4" fmla="*/ 46738 w 834932"/>
                <a:gd name="connsiteY4" fmla="*/ 164306 h 359478"/>
                <a:gd name="connsiteX5" fmla="*/ 56263 w 834932"/>
                <a:gd name="connsiteY5" fmla="*/ 180975 h 359478"/>
                <a:gd name="connsiteX6" fmla="*/ 65788 w 834932"/>
                <a:gd name="connsiteY6" fmla="*/ 207169 h 359478"/>
                <a:gd name="connsiteX7" fmla="*/ 68170 w 834932"/>
                <a:gd name="connsiteY7" fmla="*/ 214313 h 359478"/>
                <a:gd name="connsiteX8" fmla="*/ 70551 w 834932"/>
                <a:gd name="connsiteY8" fmla="*/ 221456 h 359478"/>
                <a:gd name="connsiteX9" fmla="*/ 75313 w 834932"/>
                <a:gd name="connsiteY9" fmla="*/ 245269 h 359478"/>
                <a:gd name="connsiteX10" fmla="*/ 99125 w 834932"/>
                <a:gd name="connsiteY10" fmla="*/ 264319 h 359478"/>
                <a:gd name="connsiteX11" fmla="*/ 113413 w 834932"/>
                <a:gd name="connsiteY11" fmla="*/ 288131 h 359478"/>
                <a:gd name="connsiteX12" fmla="*/ 122938 w 834932"/>
                <a:gd name="connsiteY12" fmla="*/ 300038 h 359478"/>
                <a:gd name="connsiteX13" fmla="*/ 127701 w 834932"/>
                <a:gd name="connsiteY13" fmla="*/ 307181 h 359478"/>
                <a:gd name="connsiteX14" fmla="*/ 144370 w 834932"/>
                <a:gd name="connsiteY14" fmla="*/ 314325 h 359478"/>
                <a:gd name="connsiteX15" fmla="*/ 158657 w 834932"/>
                <a:gd name="connsiteY15" fmla="*/ 323850 h 359478"/>
                <a:gd name="connsiteX16" fmla="*/ 165801 w 834932"/>
                <a:gd name="connsiteY16" fmla="*/ 328613 h 359478"/>
                <a:gd name="connsiteX17" fmla="*/ 172945 w 834932"/>
                <a:gd name="connsiteY17" fmla="*/ 335756 h 359478"/>
                <a:gd name="connsiteX18" fmla="*/ 206282 w 834932"/>
                <a:gd name="connsiteY18" fmla="*/ 342900 h 359478"/>
                <a:gd name="connsiteX19" fmla="*/ 234857 w 834932"/>
                <a:gd name="connsiteY19" fmla="*/ 345281 h 359478"/>
                <a:gd name="connsiteX20" fmla="*/ 249145 w 834932"/>
                <a:gd name="connsiteY20" fmla="*/ 347663 h 359478"/>
                <a:gd name="connsiteX21" fmla="*/ 256288 w 834932"/>
                <a:gd name="connsiteY21" fmla="*/ 350044 h 359478"/>
                <a:gd name="connsiteX22" fmla="*/ 325345 w 834932"/>
                <a:gd name="connsiteY22" fmla="*/ 352425 h 359478"/>
                <a:gd name="connsiteX23" fmla="*/ 332488 w 834932"/>
                <a:gd name="connsiteY23" fmla="*/ 354806 h 359478"/>
                <a:gd name="connsiteX24" fmla="*/ 489651 w 834932"/>
                <a:gd name="connsiteY24" fmla="*/ 354806 h 359478"/>
                <a:gd name="connsiteX25" fmla="*/ 525370 w 834932"/>
                <a:gd name="connsiteY25" fmla="*/ 350044 h 359478"/>
                <a:gd name="connsiteX26" fmla="*/ 534895 w 834932"/>
                <a:gd name="connsiteY26" fmla="*/ 347663 h 359478"/>
                <a:gd name="connsiteX27" fmla="*/ 575376 w 834932"/>
                <a:gd name="connsiteY27" fmla="*/ 345281 h 359478"/>
                <a:gd name="connsiteX28" fmla="*/ 611095 w 834932"/>
                <a:gd name="connsiteY28" fmla="*/ 338138 h 359478"/>
                <a:gd name="connsiteX29" fmla="*/ 625382 w 834932"/>
                <a:gd name="connsiteY29" fmla="*/ 333375 h 359478"/>
                <a:gd name="connsiteX30" fmla="*/ 632526 w 834932"/>
                <a:gd name="connsiteY30" fmla="*/ 330994 h 359478"/>
                <a:gd name="connsiteX31" fmla="*/ 639670 w 834932"/>
                <a:gd name="connsiteY31" fmla="*/ 326231 h 359478"/>
                <a:gd name="connsiteX32" fmla="*/ 658720 w 834932"/>
                <a:gd name="connsiteY32" fmla="*/ 321469 h 359478"/>
                <a:gd name="connsiteX33" fmla="*/ 673007 w 834932"/>
                <a:gd name="connsiteY33" fmla="*/ 316706 h 359478"/>
                <a:gd name="connsiteX34" fmla="*/ 680151 w 834932"/>
                <a:gd name="connsiteY34" fmla="*/ 311944 h 359478"/>
                <a:gd name="connsiteX35" fmla="*/ 703963 w 834932"/>
                <a:gd name="connsiteY35" fmla="*/ 307181 h 359478"/>
                <a:gd name="connsiteX36" fmla="*/ 711107 w 834932"/>
                <a:gd name="connsiteY36" fmla="*/ 302419 h 359478"/>
                <a:gd name="connsiteX37" fmla="*/ 718251 w 834932"/>
                <a:gd name="connsiteY37" fmla="*/ 300038 h 359478"/>
                <a:gd name="connsiteX38" fmla="*/ 739682 w 834932"/>
                <a:gd name="connsiteY38" fmla="*/ 283369 h 359478"/>
                <a:gd name="connsiteX39" fmla="*/ 746826 w 834932"/>
                <a:gd name="connsiteY39" fmla="*/ 273844 h 359478"/>
                <a:gd name="connsiteX40" fmla="*/ 761113 w 834932"/>
                <a:gd name="connsiteY40" fmla="*/ 245269 h 359478"/>
                <a:gd name="connsiteX41" fmla="*/ 765876 w 834932"/>
                <a:gd name="connsiteY41" fmla="*/ 238125 h 359478"/>
                <a:gd name="connsiteX42" fmla="*/ 770638 w 834932"/>
                <a:gd name="connsiteY42" fmla="*/ 230981 h 359478"/>
                <a:gd name="connsiteX43" fmla="*/ 777782 w 834932"/>
                <a:gd name="connsiteY43" fmla="*/ 226219 h 359478"/>
                <a:gd name="connsiteX44" fmla="*/ 782545 w 834932"/>
                <a:gd name="connsiteY44" fmla="*/ 219075 h 359478"/>
                <a:gd name="connsiteX45" fmla="*/ 789688 w 834932"/>
                <a:gd name="connsiteY45" fmla="*/ 216694 h 359478"/>
                <a:gd name="connsiteX46" fmla="*/ 820645 w 834932"/>
                <a:gd name="connsiteY46" fmla="*/ 209550 h 359478"/>
                <a:gd name="connsiteX47" fmla="*/ 825407 w 834932"/>
                <a:gd name="connsiteY47" fmla="*/ 202406 h 359478"/>
                <a:gd name="connsiteX48" fmla="*/ 830170 w 834932"/>
                <a:gd name="connsiteY48" fmla="*/ 180975 h 359478"/>
                <a:gd name="connsiteX49" fmla="*/ 834932 w 834932"/>
                <a:gd name="connsiteY49" fmla="*/ 157163 h 359478"/>
                <a:gd name="connsiteX50" fmla="*/ 832551 w 834932"/>
                <a:gd name="connsiteY50" fmla="*/ 83344 h 359478"/>
                <a:gd name="connsiteX51" fmla="*/ 827788 w 834932"/>
                <a:gd name="connsiteY51" fmla="*/ 76200 h 359478"/>
                <a:gd name="connsiteX52" fmla="*/ 820645 w 834932"/>
                <a:gd name="connsiteY52" fmla="*/ 61913 h 359478"/>
                <a:gd name="connsiteX53" fmla="*/ 813501 w 834932"/>
                <a:gd name="connsiteY53" fmla="*/ 57150 h 359478"/>
                <a:gd name="connsiteX54" fmla="*/ 792070 w 834932"/>
                <a:gd name="connsiteY54" fmla="*/ 59531 h 359478"/>
                <a:gd name="connsiteX55" fmla="*/ 784926 w 834932"/>
                <a:gd name="connsiteY55" fmla="*/ 61913 h 359478"/>
                <a:gd name="connsiteX56" fmla="*/ 770638 w 834932"/>
                <a:gd name="connsiteY56" fmla="*/ 59531 h 359478"/>
                <a:gd name="connsiteX57" fmla="*/ 761113 w 834932"/>
                <a:gd name="connsiteY57" fmla="*/ 45244 h 359478"/>
                <a:gd name="connsiteX58" fmla="*/ 749207 w 834932"/>
                <a:gd name="connsiteY58" fmla="*/ 30956 h 359478"/>
                <a:gd name="connsiteX59" fmla="*/ 723013 w 834932"/>
                <a:gd name="connsiteY59" fmla="*/ 23813 h 359478"/>
                <a:gd name="connsiteX60" fmla="*/ 713488 w 834932"/>
                <a:gd name="connsiteY60" fmla="*/ 21431 h 359478"/>
                <a:gd name="connsiteX61" fmla="*/ 699201 w 834932"/>
                <a:gd name="connsiteY61" fmla="*/ 16669 h 359478"/>
                <a:gd name="connsiteX62" fmla="*/ 680151 w 834932"/>
                <a:gd name="connsiteY62" fmla="*/ 11906 h 359478"/>
                <a:gd name="connsiteX63" fmla="*/ 673007 w 834932"/>
                <a:gd name="connsiteY63" fmla="*/ 9525 h 359478"/>
                <a:gd name="connsiteX64" fmla="*/ 615857 w 834932"/>
                <a:gd name="connsiteY64" fmla="*/ 7144 h 359478"/>
                <a:gd name="connsiteX65" fmla="*/ 594426 w 834932"/>
                <a:gd name="connsiteY65" fmla="*/ 4763 h 359478"/>
                <a:gd name="connsiteX66" fmla="*/ 587282 w 834932"/>
                <a:gd name="connsiteY66" fmla="*/ 2381 h 359478"/>
                <a:gd name="connsiteX67" fmla="*/ 558707 w 834932"/>
                <a:gd name="connsiteY67" fmla="*/ 0 h 359478"/>
                <a:gd name="connsiteX68" fmla="*/ 349157 w 834932"/>
                <a:gd name="connsiteY68" fmla="*/ 2381 h 359478"/>
                <a:gd name="connsiteX69" fmla="*/ 318201 w 834932"/>
                <a:gd name="connsiteY69" fmla="*/ 7144 h 359478"/>
                <a:gd name="connsiteX70" fmla="*/ 299151 w 834932"/>
                <a:gd name="connsiteY70" fmla="*/ 11906 h 359478"/>
                <a:gd name="connsiteX71" fmla="*/ 251526 w 834932"/>
                <a:gd name="connsiteY71" fmla="*/ 19050 h 359478"/>
                <a:gd name="connsiteX72" fmla="*/ 227713 w 834932"/>
                <a:gd name="connsiteY72" fmla="*/ 23813 h 359478"/>
                <a:gd name="connsiteX73" fmla="*/ 218188 w 834932"/>
                <a:gd name="connsiteY73" fmla="*/ 28575 h 359478"/>
                <a:gd name="connsiteX74" fmla="*/ 196757 w 834932"/>
                <a:gd name="connsiteY74" fmla="*/ 35719 h 359478"/>
                <a:gd name="connsiteX75" fmla="*/ 182470 w 834932"/>
                <a:gd name="connsiteY75" fmla="*/ 40481 h 359478"/>
                <a:gd name="connsiteX76" fmla="*/ 172945 w 834932"/>
                <a:gd name="connsiteY76" fmla="*/ 42863 h 359478"/>
                <a:gd name="connsiteX77" fmla="*/ 156277 w 834932"/>
                <a:gd name="connsiteY77" fmla="*/ 54769 h 359478"/>
                <a:gd name="connsiteX78" fmla="*/ 125320 w 834932"/>
                <a:gd name="connsiteY78" fmla="*/ 61913 h 359478"/>
                <a:gd name="connsiteX79" fmla="*/ 122939 w 834932"/>
                <a:gd name="connsiteY79" fmla="*/ 69056 h 359478"/>
                <a:gd name="connsiteX80" fmla="*/ 99126 w 834932"/>
                <a:gd name="connsiteY80" fmla="*/ 69056 h 359478"/>
                <a:gd name="connsiteX81" fmla="*/ 80076 w 834932"/>
                <a:gd name="connsiteY81" fmla="*/ 78581 h 359478"/>
                <a:gd name="connsiteX82" fmla="*/ 68170 w 834932"/>
                <a:gd name="connsiteY82" fmla="*/ 80963 h 359478"/>
                <a:gd name="connsiteX83" fmla="*/ 56263 w 834932"/>
                <a:gd name="connsiteY83" fmla="*/ 85725 h 359478"/>
                <a:gd name="connsiteX84" fmla="*/ 41976 w 834932"/>
                <a:gd name="connsiteY84" fmla="*/ 90488 h 359478"/>
                <a:gd name="connsiteX85" fmla="*/ 8638 w 834932"/>
                <a:gd name="connsiteY85" fmla="*/ 92869 h 359478"/>
                <a:gd name="connsiteX86" fmla="*/ 3877 w 834932"/>
                <a:gd name="connsiteY86" fmla="*/ 130970 h 359478"/>
                <a:gd name="connsiteX0" fmla="*/ 12095 w 843150"/>
                <a:gd name="connsiteY0" fmla="*/ 130970 h 359478"/>
                <a:gd name="connsiteX1" fmla="*/ 45431 w 843150"/>
                <a:gd name="connsiteY1" fmla="*/ 140494 h 359478"/>
                <a:gd name="connsiteX2" fmla="*/ 47813 w 843150"/>
                <a:gd name="connsiteY2" fmla="*/ 150019 h 359478"/>
                <a:gd name="connsiteX3" fmla="*/ 52575 w 843150"/>
                <a:gd name="connsiteY3" fmla="*/ 157163 h 359478"/>
                <a:gd name="connsiteX4" fmla="*/ 54956 w 843150"/>
                <a:gd name="connsiteY4" fmla="*/ 164306 h 359478"/>
                <a:gd name="connsiteX5" fmla="*/ 64481 w 843150"/>
                <a:gd name="connsiteY5" fmla="*/ 180975 h 359478"/>
                <a:gd name="connsiteX6" fmla="*/ 74006 w 843150"/>
                <a:gd name="connsiteY6" fmla="*/ 207169 h 359478"/>
                <a:gd name="connsiteX7" fmla="*/ 76388 w 843150"/>
                <a:gd name="connsiteY7" fmla="*/ 214313 h 359478"/>
                <a:gd name="connsiteX8" fmla="*/ 78769 w 843150"/>
                <a:gd name="connsiteY8" fmla="*/ 221456 h 359478"/>
                <a:gd name="connsiteX9" fmla="*/ 83531 w 843150"/>
                <a:gd name="connsiteY9" fmla="*/ 245269 h 359478"/>
                <a:gd name="connsiteX10" fmla="*/ 107343 w 843150"/>
                <a:gd name="connsiteY10" fmla="*/ 264319 h 359478"/>
                <a:gd name="connsiteX11" fmla="*/ 121631 w 843150"/>
                <a:gd name="connsiteY11" fmla="*/ 288131 h 359478"/>
                <a:gd name="connsiteX12" fmla="*/ 131156 w 843150"/>
                <a:gd name="connsiteY12" fmla="*/ 300038 h 359478"/>
                <a:gd name="connsiteX13" fmla="*/ 135919 w 843150"/>
                <a:gd name="connsiteY13" fmla="*/ 307181 h 359478"/>
                <a:gd name="connsiteX14" fmla="*/ 152588 w 843150"/>
                <a:gd name="connsiteY14" fmla="*/ 314325 h 359478"/>
                <a:gd name="connsiteX15" fmla="*/ 166875 w 843150"/>
                <a:gd name="connsiteY15" fmla="*/ 323850 h 359478"/>
                <a:gd name="connsiteX16" fmla="*/ 174019 w 843150"/>
                <a:gd name="connsiteY16" fmla="*/ 328613 h 359478"/>
                <a:gd name="connsiteX17" fmla="*/ 181163 w 843150"/>
                <a:gd name="connsiteY17" fmla="*/ 335756 h 359478"/>
                <a:gd name="connsiteX18" fmla="*/ 214500 w 843150"/>
                <a:gd name="connsiteY18" fmla="*/ 342900 h 359478"/>
                <a:gd name="connsiteX19" fmla="*/ 243075 w 843150"/>
                <a:gd name="connsiteY19" fmla="*/ 345281 h 359478"/>
                <a:gd name="connsiteX20" fmla="*/ 257363 w 843150"/>
                <a:gd name="connsiteY20" fmla="*/ 347663 h 359478"/>
                <a:gd name="connsiteX21" fmla="*/ 264506 w 843150"/>
                <a:gd name="connsiteY21" fmla="*/ 350044 h 359478"/>
                <a:gd name="connsiteX22" fmla="*/ 333563 w 843150"/>
                <a:gd name="connsiteY22" fmla="*/ 352425 h 359478"/>
                <a:gd name="connsiteX23" fmla="*/ 340706 w 843150"/>
                <a:gd name="connsiteY23" fmla="*/ 354806 h 359478"/>
                <a:gd name="connsiteX24" fmla="*/ 497869 w 843150"/>
                <a:gd name="connsiteY24" fmla="*/ 354806 h 359478"/>
                <a:gd name="connsiteX25" fmla="*/ 533588 w 843150"/>
                <a:gd name="connsiteY25" fmla="*/ 350044 h 359478"/>
                <a:gd name="connsiteX26" fmla="*/ 543113 w 843150"/>
                <a:gd name="connsiteY26" fmla="*/ 347663 h 359478"/>
                <a:gd name="connsiteX27" fmla="*/ 583594 w 843150"/>
                <a:gd name="connsiteY27" fmla="*/ 345281 h 359478"/>
                <a:gd name="connsiteX28" fmla="*/ 619313 w 843150"/>
                <a:gd name="connsiteY28" fmla="*/ 338138 h 359478"/>
                <a:gd name="connsiteX29" fmla="*/ 633600 w 843150"/>
                <a:gd name="connsiteY29" fmla="*/ 333375 h 359478"/>
                <a:gd name="connsiteX30" fmla="*/ 640744 w 843150"/>
                <a:gd name="connsiteY30" fmla="*/ 330994 h 359478"/>
                <a:gd name="connsiteX31" fmla="*/ 647888 w 843150"/>
                <a:gd name="connsiteY31" fmla="*/ 326231 h 359478"/>
                <a:gd name="connsiteX32" fmla="*/ 666938 w 843150"/>
                <a:gd name="connsiteY32" fmla="*/ 321469 h 359478"/>
                <a:gd name="connsiteX33" fmla="*/ 681225 w 843150"/>
                <a:gd name="connsiteY33" fmla="*/ 316706 h 359478"/>
                <a:gd name="connsiteX34" fmla="*/ 688369 w 843150"/>
                <a:gd name="connsiteY34" fmla="*/ 311944 h 359478"/>
                <a:gd name="connsiteX35" fmla="*/ 712181 w 843150"/>
                <a:gd name="connsiteY35" fmla="*/ 307181 h 359478"/>
                <a:gd name="connsiteX36" fmla="*/ 719325 w 843150"/>
                <a:gd name="connsiteY36" fmla="*/ 302419 h 359478"/>
                <a:gd name="connsiteX37" fmla="*/ 726469 w 843150"/>
                <a:gd name="connsiteY37" fmla="*/ 300038 h 359478"/>
                <a:gd name="connsiteX38" fmla="*/ 747900 w 843150"/>
                <a:gd name="connsiteY38" fmla="*/ 283369 h 359478"/>
                <a:gd name="connsiteX39" fmla="*/ 755044 w 843150"/>
                <a:gd name="connsiteY39" fmla="*/ 273844 h 359478"/>
                <a:gd name="connsiteX40" fmla="*/ 769331 w 843150"/>
                <a:gd name="connsiteY40" fmla="*/ 245269 h 359478"/>
                <a:gd name="connsiteX41" fmla="*/ 774094 w 843150"/>
                <a:gd name="connsiteY41" fmla="*/ 238125 h 359478"/>
                <a:gd name="connsiteX42" fmla="*/ 778856 w 843150"/>
                <a:gd name="connsiteY42" fmla="*/ 230981 h 359478"/>
                <a:gd name="connsiteX43" fmla="*/ 786000 w 843150"/>
                <a:gd name="connsiteY43" fmla="*/ 226219 h 359478"/>
                <a:gd name="connsiteX44" fmla="*/ 790763 w 843150"/>
                <a:gd name="connsiteY44" fmla="*/ 219075 h 359478"/>
                <a:gd name="connsiteX45" fmla="*/ 797906 w 843150"/>
                <a:gd name="connsiteY45" fmla="*/ 216694 h 359478"/>
                <a:gd name="connsiteX46" fmla="*/ 828863 w 843150"/>
                <a:gd name="connsiteY46" fmla="*/ 209550 h 359478"/>
                <a:gd name="connsiteX47" fmla="*/ 833625 w 843150"/>
                <a:gd name="connsiteY47" fmla="*/ 202406 h 359478"/>
                <a:gd name="connsiteX48" fmla="*/ 838388 w 843150"/>
                <a:gd name="connsiteY48" fmla="*/ 180975 h 359478"/>
                <a:gd name="connsiteX49" fmla="*/ 843150 w 843150"/>
                <a:gd name="connsiteY49" fmla="*/ 157163 h 359478"/>
                <a:gd name="connsiteX50" fmla="*/ 840769 w 843150"/>
                <a:gd name="connsiteY50" fmla="*/ 83344 h 359478"/>
                <a:gd name="connsiteX51" fmla="*/ 836006 w 843150"/>
                <a:gd name="connsiteY51" fmla="*/ 76200 h 359478"/>
                <a:gd name="connsiteX52" fmla="*/ 828863 w 843150"/>
                <a:gd name="connsiteY52" fmla="*/ 61913 h 359478"/>
                <a:gd name="connsiteX53" fmla="*/ 821719 w 843150"/>
                <a:gd name="connsiteY53" fmla="*/ 57150 h 359478"/>
                <a:gd name="connsiteX54" fmla="*/ 800288 w 843150"/>
                <a:gd name="connsiteY54" fmla="*/ 59531 h 359478"/>
                <a:gd name="connsiteX55" fmla="*/ 793144 w 843150"/>
                <a:gd name="connsiteY55" fmla="*/ 61913 h 359478"/>
                <a:gd name="connsiteX56" fmla="*/ 778856 w 843150"/>
                <a:gd name="connsiteY56" fmla="*/ 59531 h 359478"/>
                <a:gd name="connsiteX57" fmla="*/ 769331 w 843150"/>
                <a:gd name="connsiteY57" fmla="*/ 45244 h 359478"/>
                <a:gd name="connsiteX58" fmla="*/ 757425 w 843150"/>
                <a:gd name="connsiteY58" fmla="*/ 30956 h 359478"/>
                <a:gd name="connsiteX59" fmla="*/ 731231 w 843150"/>
                <a:gd name="connsiteY59" fmla="*/ 23813 h 359478"/>
                <a:gd name="connsiteX60" fmla="*/ 721706 w 843150"/>
                <a:gd name="connsiteY60" fmla="*/ 21431 h 359478"/>
                <a:gd name="connsiteX61" fmla="*/ 707419 w 843150"/>
                <a:gd name="connsiteY61" fmla="*/ 16669 h 359478"/>
                <a:gd name="connsiteX62" fmla="*/ 688369 w 843150"/>
                <a:gd name="connsiteY62" fmla="*/ 11906 h 359478"/>
                <a:gd name="connsiteX63" fmla="*/ 681225 w 843150"/>
                <a:gd name="connsiteY63" fmla="*/ 9525 h 359478"/>
                <a:gd name="connsiteX64" fmla="*/ 624075 w 843150"/>
                <a:gd name="connsiteY64" fmla="*/ 7144 h 359478"/>
                <a:gd name="connsiteX65" fmla="*/ 602644 w 843150"/>
                <a:gd name="connsiteY65" fmla="*/ 4763 h 359478"/>
                <a:gd name="connsiteX66" fmla="*/ 595500 w 843150"/>
                <a:gd name="connsiteY66" fmla="*/ 2381 h 359478"/>
                <a:gd name="connsiteX67" fmla="*/ 566925 w 843150"/>
                <a:gd name="connsiteY67" fmla="*/ 0 h 359478"/>
                <a:gd name="connsiteX68" fmla="*/ 357375 w 843150"/>
                <a:gd name="connsiteY68" fmla="*/ 2381 h 359478"/>
                <a:gd name="connsiteX69" fmla="*/ 326419 w 843150"/>
                <a:gd name="connsiteY69" fmla="*/ 7144 h 359478"/>
                <a:gd name="connsiteX70" fmla="*/ 307369 w 843150"/>
                <a:gd name="connsiteY70" fmla="*/ 11906 h 359478"/>
                <a:gd name="connsiteX71" fmla="*/ 259744 w 843150"/>
                <a:gd name="connsiteY71" fmla="*/ 19050 h 359478"/>
                <a:gd name="connsiteX72" fmla="*/ 235931 w 843150"/>
                <a:gd name="connsiteY72" fmla="*/ 23813 h 359478"/>
                <a:gd name="connsiteX73" fmla="*/ 226406 w 843150"/>
                <a:gd name="connsiteY73" fmla="*/ 28575 h 359478"/>
                <a:gd name="connsiteX74" fmla="*/ 204975 w 843150"/>
                <a:gd name="connsiteY74" fmla="*/ 35719 h 359478"/>
                <a:gd name="connsiteX75" fmla="*/ 190688 w 843150"/>
                <a:gd name="connsiteY75" fmla="*/ 40481 h 359478"/>
                <a:gd name="connsiteX76" fmla="*/ 181163 w 843150"/>
                <a:gd name="connsiteY76" fmla="*/ 42863 h 359478"/>
                <a:gd name="connsiteX77" fmla="*/ 164495 w 843150"/>
                <a:gd name="connsiteY77" fmla="*/ 54769 h 359478"/>
                <a:gd name="connsiteX78" fmla="*/ 133538 w 843150"/>
                <a:gd name="connsiteY78" fmla="*/ 61913 h 359478"/>
                <a:gd name="connsiteX79" fmla="*/ 131157 w 843150"/>
                <a:gd name="connsiteY79" fmla="*/ 69056 h 359478"/>
                <a:gd name="connsiteX80" fmla="*/ 107344 w 843150"/>
                <a:gd name="connsiteY80" fmla="*/ 69056 h 359478"/>
                <a:gd name="connsiteX81" fmla="*/ 88294 w 843150"/>
                <a:gd name="connsiteY81" fmla="*/ 78581 h 359478"/>
                <a:gd name="connsiteX82" fmla="*/ 76388 w 843150"/>
                <a:gd name="connsiteY82" fmla="*/ 80963 h 359478"/>
                <a:gd name="connsiteX83" fmla="*/ 64481 w 843150"/>
                <a:gd name="connsiteY83" fmla="*/ 85725 h 359478"/>
                <a:gd name="connsiteX84" fmla="*/ 50194 w 843150"/>
                <a:gd name="connsiteY84" fmla="*/ 90488 h 359478"/>
                <a:gd name="connsiteX85" fmla="*/ 4950 w 843150"/>
                <a:gd name="connsiteY85" fmla="*/ 92869 h 359478"/>
                <a:gd name="connsiteX86" fmla="*/ 12095 w 843150"/>
                <a:gd name="connsiteY86" fmla="*/ 130970 h 359478"/>
                <a:gd name="connsiteX0" fmla="*/ 8609 w 844427"/>
                <a:gd name="connsiteY0" fmla="*/ 135732 h 359478"/>
                <a:gd name="connsiteX1" fmla="*/ 46708 w 844427"/>
                <a:gd name="connsiteY1" fmla="*/ 140494 h 359478"/>
                <a:gd name="connsiteX2" fmla="*/ 49090 w 844427"/>
                <a:gd name="connsiteY2" fmla="*/ 150019 h 359478"/>
                <a:gd name="connsiteX3" fmla="*/ 53852 w 844427"/>
                <a:gd name="connsiteY3" fmla="*/ 157163 h 359478"/>
                <a:gd name="connsiteX4" fmla="*/ 56233 w 844427"/>
                <a:gd name="connsiteY4" fmla="*/ 164306 h 359478"/>
                <a:gd name="connsiteX5" fmla="*/ 65758 w 844427"/>
                <a:gd name="connsiteY5" fmla="*/ 180975 h 359478"/>
                <a:gd name="connsiteX6" fmla="*/ 75283 w 844427"/>
                <a:gd name="connsiteY6" fmla="*/ 207169 h 359478"/>
                <a:gd name="connsiteX7" fmla="*/ 77665 w 844427"/>
                <a:gd name="connsiteY7" fmla="*/ 214313 h 359478"/>
                <a:gd name="connsiteX8" fmla="*/ 80046 w 844427"/>
                <a:gd name="connsiteY8" fmla="*/ 221456 h 359478"/>
                <a:gd name="connsiteX9" fmla="*/ 84808 w 844427"/>
                <a:gd name="connsiteY9" fmla="*/ 245269 h 359478"/>
                <a:gd name="connsiteX10" fmla="*/ 108620 w 844427"/>
                <a:gd name="connsiteY10" fmla="*/ 264319 h 359478"/>
                <a:gd name="connsiteX11" fmla="*/ 122908 w 844427"/>
                <a:gd name="connsiteY11" fmla="*/ 288131 h 359478"/>
                <a:gd name="connsiteX12" fmla="*/ 132433 w 844427"/>
                <a:gd name="connsiteY12" fmla="*/ 300038 h 359478"/>
                <a:gd name="connsiteX13" fmla="*/ 137196 w 844427"/>
                <a:gd name="connsiteY13" fmla="*/ 307181 h 359478"/>
                <a:gd name="connsiteX14" fmla="*/ 153865 w 844427"/>
                <a:gd name="connsiteY14" fmla="*/ 314325 h 359478"/>
                <a:gd name="connsiteX15" fmla="*/ 168152 w 844427"/>
                <a:gd name="connsiteY15" fmla="*/ 323850 h 359478"/>
                <a:gd name="connsiteX16" fmla="*/ 175296 w 844427"/>
                <a:gd name="connsiteY16" fmla="*/ 328613 h 359478"/>
                <a:gd name="connsiteX17" fmla="*/ 182440 w 844427"/>
                <a:gd name="connsiteY17" fmla="*/ 335756 h 359478"/>
                <a:gd name="connsiteX18" fmla="*/ 215777 w 844427"/>
                <a:gd name="connsiteY18" fmla="*/ 342900 h 359478"/>
                <a:gd name="connsiteX19" fmla="*/ 244352 w 844427"/>
                <a:gd name="connsiteY19" fmla="*/ 345281 h 359478"/>
                <a:gd name="connsiteX20" fmla="*/ 258640 w 844427"/>
                <a:gd name="connsiteY20" fmla="*/ 347663 h 359478"/>
                <a:gd name="connsiteX21" fmla="*/ 265783 w 844427"/>
                <a:gd name="connsiteY21" fmla="*/ 350044 h 359478"/>
                <a:gd name="connsiteX22" fmla="*/ 334840 w 844427"/>
                <a:gd name="connsiteY22" fmla="*/ 352425 h 359478"/>
                <a:gd name="connsiteX23" fmla="*/ 341983 w 844427"/>
                <a:gd name="connsiteY23" fmla="*/ 354806 h 359478"/>
                <a:gd name="connsiteX24" fmla="*/ 499146 w 844427"/>
                <a:gd name="connsiteY24" fmla="*/ 354806 h 359478"/>
                <a:gd name="connsiteX25" fmla="*/ 534865 w 844427"/>
                <a:gd name="connsiteY25" fmla="*/ 350044 h 359478"/>
                <a:gd name="connsiteX26" fmla="*/ 544390 w 844427"/>
                <a:gd name="connsiteY26" fmla="*/ 347663 h 359478"/>
                <a:gd name="connsiteX27" fmla="*/ 584871 w 844427"/>
                <a:gd name="connsiteY27" fmla="*/ 345281 h 359478"/>
                <a:gd name="connsiteX28" fmla="*/ 620590 w 844427"/>
                <a:gd name="connsiteY28" fmla="*/ 338138 h 359478"/>
                <a:gd name="connsiteX29" fmla="*/ 634877 w 844427"/>
                <a:gd name="connsiteY29" fmla="*/ 333375 h 359478"/>
                <a:gd name="connsiteX30" fmla="*/ 642021 w 844427"/>
                <a:gd name="connsiteY30" fmla="*/ 330994 h 359478"/>
                <a:gd name="connsiteX31" fmla="*/ 649165 w 844427"/>
                <a:gd name="connsiteY31" fmla="*/ 326231 h 359478"/>
                <a:gd name="connsiteX32" fmla="*/ 668215 w 844427"/>
                <a:gd name="connsiteY32" fmla="*/ 321469 h 359478"/>
                <a:gd name="connsiteX33" fmla="*/ 682502 w 844427"/>
                <a:gd name="connsiteY33" fmla="*/ 316706 h 359478"/>
                <a:gd name="connsiteX34" fmla="*/ 689646 w 844427"/>
                <a:gd name="connsiteY34" fmla="*/ 311944 h 359478"/>
                <a:gd name="connsiteX35" fmla="*/ 713458 w 844427"/>
                <a:gd name="connsiteY35" fmla="*/ 307181 h 359478"/>
                <a:gd name="connsiteX36" fmla="*/ 720602 w 844427"/>
                <a:gd name="connsiteY36" fmla="*/ 302419 h 359478"/>
                <a:gd name="connsiteX37" fmla="*/ 727746 w 844427"/>
                <a:gd name="connsiteY37" fmla="*/ 300038 h 359478"/>
                <a:gd name="connsiteX38" fmla="*/ 749177 w 844427"/>
                <a:gd name="connsiteY38" fmla="*/ 283369 h 359478"/>
                <a:gd name="connsiteX39" fmla="*/ 756321 w 844427"/>
                <a:gd name="connsiteY39" fmla="*/ 273844 h 359478"/>
                <a:gd name="connsiteX40" fmla="*/ 770608 w 844427"/>
                <a:gd name="connsiteY40" fmla="*/ 245269 h 359478"/>
                <a:gd name="connsiteX41" fmla="*/ 775371 w 844427"/>
                <a:gd name="connsiteY41" fmla="*/ 238125 h 359478"/>
                <a:gd name="connsiteX42" fmla="*/ 780133 w 844427"/>
                <a:gd name="connsiteY42" fmla="*/ 230981 h 359478"/>
                <a:gd name="connsiteX43" fmla="*/ 787277 w 844427"/>
                <a:gd name="connsiteY43" fmla="*/ 226219 h 359478"/>
                <a:gd name="connsiteX44" fmla="*/ 792040 w 844427"/>
                <a:gd name="connsiteY44" fmla="*/ 219075 h 359478"/>
                <a:gd name="connsiteX45" fmla="*/ 799183 w 844427"/>
                <a:gd name="connsiteY45" fmla="*/ 216694 h 359478"/>
                <a:gd name="connsiteX46" fmla="*/ 830140 w 844427"/>
                <a:gd name="connsiteY46" fmla="*/ 209550 h 359478"/>
                <a:gd name="connsiteX47" fmla="*/ 834902 w 844427"/>
                <a:gd name="connsiteY47" fmla="*/ 202406 h 359478"/>
                <a:gd name="connsiteX48" fmla="*/ 839665 w 844427"/>
                <a:gd name="connsiteY48" fmla="*/ 180975 h 359478"/>
                <a:gd name="connsiteX49" fmla="*/ 844427 w 844427"/>
                <a:gd name="connsiteY49" fmla="*/ 157163 h 359478"/>
                <a:gd name="connsiteX50" fmla="*/ 842046 w 844427"/>
                <a:gd name="connsiteY50" fmla="*/ 83344 h 359478"/>
                <a:gd name="connsiteX51" fmla="*/ 837283 w 844427"/>
                <a:gd name="connsiteY51" fmla="*/ 76200 h 359478"/>
                <a:gd name="connsiteX52" fmla="*/ 830140 w 844427"/>
                <a:gd name="connsiteY52" fmla="*/ 61913 h 359478"/>
                <a:gd name="connsiteX53" fmla="*/ 822996 w 844427"/>
                <a:gd name="connsiteY53" fmla="*/ 57150 h 359478"/>
                <a:gd name="connsiteX54" fmla="*/ 801565 w 844427"/>
                <a:gd name="connsiteY54" fmla="*/ 59531 h 359478"/>
                <a:gd name="connsiteX55" fmla="*/ 794421 w 844427"/>
                <a:gd name="connsiteY55" fmla="*/ 61913 h 359478"/>
                <a:gd name="connsiteX56" fmla="*/ 780133 w 844427"/>
                <a:gd name="connsiteY56" fmla="*/ 59531 h 359478"/>
                <a:gd name="connsiteX57" fmla="*/ 770608 w 844427"/>
                <a:gd name="connsiteY57" fmla="*/ 45244 h 359478"/>
                <a:gd name="connsiteX58" fmla="*/ 758702 w 844427"/>
                <a:gd name="connsiteY58" fmla="*/ 30956 h 359478"/>
                <a:gd name="connsiteX59" fmla="*/ 732508 w 844427"/>
                <a:gd name="connsiteY59" fmla="*/ 23813 h 359478"/>
                <a:gd name="connsiteX60" fmla="*/ 722983 w 844427"/>
                <a:gd name="connsiteY60" fmla="*/ 21431 h 359478"/>
                <a:gd name="connsiteX61" fmla="*/ 708696 w 844427"/>
                <a:gd name="connsiteY61" fmla="*/ 16669 h 359478"/>
                <a:gd name="connsiteX62" fmla="*/ 689646 w 844427"/>
                <a:gd name="connsiteY62" fmla="*/ 11906 h 359478"/>
                <a:gd name="connsiteX63" fmla="*/ 682502 w 844427"/>
                <a:gd name="connsiteY63" fmla="*/ 9525 h 359478"/>
                <a:gd name="connsiteX64" fmla="*/ 625352 w 844427"/>
                <a:gd name="connsiteY64" fmla="*/ 7144 h 359478"/>
                <a:gd name="connsiteX65" fmla="*/ 603921 w 844427"/>
                <a:gd name="connsiteY65" fmla="*/ 4763 h 359478"/>
                <a:gd name="connsiteX66" fmla="*/ 596777 w 844427"/>
                <a:gd name="connsiteY66" fmla="*/ 2381 h 359478"/>
                <a:gd name="connsiteX67" fmla="*/ 568202 w 844427"/>
                <a:gd name="connsiteY67" fmla="*/ 0 h 359478"/>
                <a:gd name="connsiteX68" fmla="*/ 358652 w 844427"/>
                <a:gd name="connsiteY68" fmla="*/ 2381 h 359478"/>
                <a:gd name="connsiteX69" fmla="*/ 327696 w 844427"/>
                <a:gd name="connsiteY69" fmla="*/ 7144 h 359478"/>
                <a:gd name="connsiteX70" fmla="*/ 308646 w 844427"/>
                <a:gd name="connsiteY70" fmla="*/ 11906 h 359478"/>
                <a:gd name="connsiteX71" fmla="*/ 261021 w 844427"/>
                <a:gd name="connsiteY71" fmla="*/ 19050 h 359478"/>
                <a:gd name="connsiteX72" fmla="*/ 237208 w 844427"/>
                <a:gd name="connsiteY72" fmla="*/ 23813 h 359478"/>
                <a:gd name="connsiteX73" fmla="*/ 227683 w 844427"/>
                <a:gd name="connsiteY73" fmla="*/ 28575 h 359478"/>
                <a:gd name="connsiteX74" fmla="*/ 206252 w 844427"/>
                <a:gd name="connsiteY74" fmla="*/ 35719 h 359478"/>
                <a:gd name="connsiteX75" fmla="*/ 191965 w 844427"/>
                <a:gd name="connsiteY75" fmla="*/ 40481 h 359478"/>
                <a:gd name="connsiteX76" fmla="*/ 182440 w 844427"/>
                <a:gd name="connsiteY76" fmla="*/ 42863 h 359478"/>
                <a:gd name="connsiteX77" fmla="*/ 165772 w 844427"/>
                <a:gd name="connsiteY77" fmla="*/ 54769 h 359478"/>
                <a:gd name="connsiteX78" fmla="*/ 134815 w 844427"/>
                <a:gd name="connsiteY78" fmla="*/ 61913 h 359478"/>
                <a:gd name="connsiteX79" fmla="*/ 132434 w 844427"/>
                <a:gd name="connsiteY79" fmla="*/ 69056 h 359478"/>
                <a:gd name="connsiteX80" fmla="*/ 108621 w 844427"/>
                <a:gd name="connsiteY80" fmla="*/ 69056 h 359478"/>
                <a:gd name="connsiteX81" fmla="*/ 89571 w 844427"/>
                <a:gd name="connsiteY81" fmla="*/ 78581 h 359478"/>
                <a:gd name="connsiteX82" fmla="*/ 77665 w 844427"/>
                <a:gd name="connsiteY82" fmla="*/ 80963 h 359478"/>
                <a:gd name="connsiteX83" fmla="*/ 65758 w 844427"/>
                <a:gd name="connsiteY83" fmla="*/ 85725 h 359478"/>
                <a:gd name="connsiteX84" fmla="*/ 51471 w 844427"/>
                <a:gd name="connsiteY84" fmla="*/ 90488 h 359478"/>
                <a:gd name="connsiteX85" fmla="*/ 6227 w 844427"/>
                <a:gd name="connsiteY85" fmla="*/ 92869 h 359478"/>
                <a:gd name="connsiteX86" fmla="*/ 8609 w 844427"/>
                <a:gd name="connsiteY86" fmla="*/ 135732 h 359478"/>
                <a:gd name="connsiteX0" fmla="*/ 8609 w 844427"/>
                <a:gd name="connsiteY0" fmla="*/ 135732 h 359478"/>
                <a:gd name="connsiteX1" fmla="*/ 46708 w 844427"/>
                <a:gd name="connsiteY1" fmla="*/ 140494 h 359478"/>
                <a:gd name="connsiteX2" fmla="*/ 49090 w 844427"/>
                <a:gd name="connsiteY2" fmla="*/ 150019 h 359478"/>
                <a:gd name="connsiteX3" fmla="*/ 53852 w 844427"/>
                <a:gd name="connsiteY3" fmla="*/ 157163 h 359478"/>
                <a:gd name="connsiteX4" fmla="*/ 56233 w 844427"/>
                <a:gd name="connsiteY4" fmla="*/ 164306 h 359478"/>
                <a:gd name="connsiteX5" fmla="*/ 65758 w 844427"/>
                <a:gd name="connsiteY5" fmla="*/ 180975 h 359478"/>
                <a:gd name="connsiteX6" fmla="*/ 75283 w 844427"/>
                <a:gd name="connsiteY6" fmla="*/ 207169 h 359478"/>
                <a:gd name="connsiteX7" fmla="*/ 77665 w 844427"/>
                <a:gd name="connsiteY7" fmla="*/ 214313 h 359478"/>
                <a:gd name="connsiteX8" fmla="*/ 80046 w 844427"/>
                <a:gd name="connsiteY8" fmla="*/ 221456 h 359478"/>
                <a:gd name="connsiteX9" fmla="*/ 84808 w 844427"/>
                <a:gd name="connsiteY9" fmla="*/ 245269 h 359478"/>
                <a:gd name="connsiteX10" fmla="*/ 108620 w 844427"/>
                <a:gd name="connsiteY10" fmla="*/ 264319 h 359478"/>
                <a:gd name="connsiteX11" fmla="*/ 122908 w 844427"/>
                <a:gd name="connsiteY11" fmla="*/ 288131 h 359478"/>
                <a:gd name="connsiteX12" fmla="*/ 132433 w 844427"/>
                <a:gd name="connsiteY12" fmla="*/ 300038 h 359478"/>
                <a:gd name="connsiteX13" fmla="*/ 137196 w 844427"/>
                <a:gd name="connsiteY13" fmla="*/ 307181 h 359478"/>
                <a:gd name="connsiteX14" fmla="*/ 153865 w 844427"/>
                <a:gd name="connsiteY14" fmla="*/ 314325 h 359478"/>
                <a:gd name="connsiteX15" fmla="*/ 168152 w 844427"/>
                <a:gd name="connsiteY15" fmla="*/ 323850 h 359478"/>
                <a:gd name="connsiteX16" fmla="*/ 175296 w 844427"/>
                <a:gd name="connsiteY16" fmla="*/ 328613 h 359478"/>
                <a:gd name="connsiteX17" fmla="*/ 182440 w 844427"/>
                <a:gd name="connsiteY17" fmla="*/ 335756 h 359478"/>
                <a:gd name="connsiteX18" fmla="*/ 215777 w 844427"/>
                <a:gd name="connsiteY18" fmla="*/ 342900 h 359478"/>
                <a:gd name="connsiteX19" fmla="*/ 244352 w 844427"/>
                <a:gd name="connsiteY19" fmla="*/ 345281 h 359478"/>
                <a:gd name="connsiteX20" fmla="*/ 258640 w 844427"/>
                <a:gd name="connsiteY20" fmla="*/ 347663 h 359478"/>
                <a:gd name="connsiteX21" fmla="*/ 265783 w 844427"/>
                <a:gd name="connsiteY21" fmla="*/ 350044 h 359478"/>
                <a:gd name="connsiteX22" fmla="*/ 334840 w 844427"/>
                <a:gd name="connsiteY22" fmla="*/ 352425 h 359478"/>
                <a:gd name="connsiteX23" fmla="*/ 341983 w 844427"/>
                <a:gd name="connsiteY23" fmla="*/ 354806 h 359478"/>
                <a:gd name="connsiteX24" fmla="*/ 499146 w 844427"/>
                <a:gd name="connsiteY24" fmla="*/ 354806 h 359478"/>
                <a:gd name="connsiteX25" fmla="*/ 534865 w 844427"/>
                <a:gd name="connsiteY25" fmla="*/ 350044 h 359478"/>
                <a:gd name="connsiteX26" fmla="*/ 544390 w 844427"/>
                <a:gd name="connsiteY26" fmla="*/ 347663 h 359478"/>
                <a:gd name="connsiteX27" fmla="*/ 584871 w 844427"/>
                <a:gd name="connsiteY27" fmla="*/ 345281 h 359478"/>
                <a:gd name="connsiteX28" fmla="*/ 620590 w 844427"/>
                <a:gd name="connsiteY28" fmla="*/ 338138 h 359478"/>
                <a:gd name="connsiteX29" fmla="*/ 634877 w 844427"/>
                <a:gd name="connsiteY29" fmla="*/ 333375 h 359478"/>
                <a:gd name="connsiteX30" fmla="*/ 642021 w 844427"/>
                <a:gd name="connsiteY30" fmla="*/ 330994 h 359478"/>
                <a:gd name="connsiteX31" fmla="*/ 649165 w 844427"/>
                <a:gd name="connsiteY31" fmla="*/ 326231 h 359478"/>
                <a:gd name="connsiteX32" fmla="*/ 668215 w 844427"/>
                <a:gd name="connsiteY32" fmla="*/ 321469 h 359478"/>
                <a:gd name="connsiteX33" fmla="*/ 682502 w 844427"/>
                <a:gd name="connsiteY33" fmla="*/ 316706 h 359478"/>
                <a:gd name="connsiteX34" fmla="*/ 713458 w 844427"/>
                <a:gd name="connsiteY34" fmla="*/ 307181 h 359478"/>
                <a:gd name="connsiteX35" fmla="*/ 720602 w 844427"/>
                <a:gd name="connsiteY35" fmla="*/ 302419 h 359478"/>
                <a:gd name="connsiteX36" fmla="*/ 727746 w 844427"/>
                <a:gd name="connsiteY36" fmla="*/ 300038 h 359478"/>
                <a:gd name="connsiteX37" fmla="*/ 749177 w 844427"/>
                <a:gd name="connsiteY37" fmla="*/ 283369 h 359478"/>
                <a:gd name="connsiteX38" fmla="*/ 756321 w 844427"/>
                <a:gd name="connsiteY38" fmla="*/ 273844 h 359478"/>
                <a:gd name="connsiteX39" fmla="*/ 770608 w 844427"/>
                <a:gd name="connsiteY39" fmla="*/ 245269 h 359478"/>
                <a:gd name="connsiteX40" fmla="*/ 775371 w 844427"/>
                <a:gd name="connsiteY40" fmla="*/ 238125 h 359478"/>
                <a:gd name="connsiteX41" fmla="*/ 780133 w 844427"/>
                <a:gd name="connsiteY41" fmla="*/ 230981 h 359478"/>
                <a:gd name="connsiteX42" fmla="*/ 787277 w 844427"/>
                <a:gd name="connsiteY42" fmla="*/ 226219 h 359478"/>
                <a:gd name="connsiteX43" fmla="*/ 792040 w 844427"/>
                <a:gd name="connsiteY43" fmla="*/ 219075 h 359478"/>
                <a:gd name="connsiteX44" fmla="*/ 799183 w 844427"/>
                <a:gd name="connsiteY44" fmla="*/ 216694 h 359478"/>
                <a:gd name="connsiteX45" fmla="*/ 830140 w 844427"/>
                <a:gd name="connsiteY45" fmla="*/ 209550 h 359478"/>
                <a:gd name="connsiteX46" fmla="*/ 834902 w 844427"/>
                <a:gd name="connsiteY46" fmla="*/ 202406 h 359478"/>
                <a:gd name="connsiteX47" fmla="*/ 839665 w 844427"/>
                <a:gd name="connsiteY47" fmla="*/ 180975 h 359478"/>
                <a:gd name="connsiteX48" fmla="*/ 844427 w 844427"/>
                <a:gd name="connsiteY48" fmla="*/ 157163 h 359478"/>
                <a:gd name="connsiteX49" fmla="*/ 842046 w 844427"/>
                <a:gd name="connsiteY49" fmla="*/ 83344 h 359478"/>
                <a:gd name="connsiteX50" fmla="*/ 837283 w 844427"/>
                <a:gd name="connsiteY50" fmla="*/ 76200 h 359478"/>
                <a:gd name="connsiteX51" fmla="*/ 830140 w 844427"/>
                <a:gd name="connsiteY51" fmla="*/ 61913 h 359478"/>
                <a:gd name="connsiteX52" fmla="*/ 822996 w 844427"/>
                <a:gd name="connsiteY52" fmla="*/ 57150 h 359478"/>
                <a:gd name="connsiteX53" fmla="*/ 801565 w 844427"/>
                <a:gd name="connsiteY53" fmla="*/ 59531 h 359478"/>
                <a:gd name="connsiteX54" fmla="*/ 794421 w 844427"/>
                <a:gd name="connsiteY54" fmla="*/ 61913 h 359478"/>
                <a:gd name="connsiteX55" fmla="*/ 780133 w 844427"/>
                <a:gd name="connsiteY55" fmla="*/ 59531 h 359478"/>
                <a:gd name="connsiteX56" fmla="*/ 770608 w 844427"/>
                <a:gd name="connsiteY56" fmla="*/ 45244 h 359478"/>
                <a:gd name="connsiteX57" fmla="*/ 758702 w 844427"/>
                <a:gd name="connsiteY57" fmla="*/ 30956 h 359478"/>
                <a:gd name="connsiteX58" fmla="*/ 732508 w 844427"/>
                <a:gd name="connsiteY58" fmla="*/ 23813 h 359478"/>
                <a:gd name="connsiteX59" fmla="*/ 722983 w 844427"/>
                <a:gd name="connsiteY59" fmla="*/ 21431 h 359478"/>
                <a:gd name="connsiteX60" fmla="*/ 708696 w 844427"/>
                <a:gd name="connsiteY60" fmla="*/ 16669 h 359478"/>
                <a:gd name="connsiteX61" fmla="*/ 689646 w 844427"/>
                <a:gd name="connsiteY61" fmla="*/ 11906 h 359478"/>
                <a:gd name="connsiteX62" fmla="*/ 682502 w 844427"/>
                <a:gd name="connsiteY62" fmla="*/ 9525 h 359478"/>
                <a:gd name="connsiteX63" fmla="*/ 625352 w 844427"/>
                <a:gd name="connsiteY63" fmla="*/ 7144 h 359478"/>
                <a:gd name="connsiteX64" fmla="*/ 603921 w 844427"/>
                <a:gd name="connsiteY64" fmla="*/ 4763 h 359478"/>
                <a:gd name="connsiteX65" fmla="*/ 596777 w 844427"/>
                <a:gd name="connsiteY65" fmla="*/ 2381 h 359478"/>
                <a:gd name="connsiteX66" fmla="*/ 568202 w 844427"/>
                <a:gd name="connsiteY66" fmla="*/ 0 h 359478"/>
                <a:gd name="connsiteX67" fmla="*/ 358652 w 844427"/>
                <a:gd name="connsiteY67" fmla="*/ 2381 h 359478"/>
                <a:gd name="connsiteX68" fmla="*/ 327696 w 844427"/>
                <a:gd name="connsiteY68" fmla="*/ 7144 h 359478"/>
                <a:gd name="connsiteX69" fmla="*/ 308646 w 844427"/>
                <a:gd name="connsiteY69" fmla="*/ 11906 h 359478"/>
                <a:gd name="connsiteX70" fmla="*/ 261021 w 844427"/>
                <a:gd name="connsiteY70" fmla="*/ 19050 h 359478"/>
                <a:gd name="connsiteX71" fmla="*/ 237208 w 844427"/>
                <a:gd name="connsiteY71" fmla="*/ 23813 h 359478"/>
                <a:gd name="connsiteX72" fmla="*/ 227683 w 844427"/>
                <a:gd name="connsiteY72" fmla="*/ 28575 h 359478"/>
                <a:gd name="connsiteX73" fmla="*/ 206252 w 844427"/>
                <a:gd name="connsiteY73" fmla="*/ 35719 h 359478"/>
                <a:gd name="connsiteX74" fmla="*/ 191965 w 844427"/>
                <a:gd name="connsiteY74" fmla="*/ 40481 h 359478"/>
                <a:gd name="connsiteX75" fmla="*/ 182440 w 844427"/>
                <a:gd name="connsiteY75" fmla="*/ 42863 h 359478"/>
                <a:gd name="connsiteX76" fmla="*/ 165772 w 844427"/>
                <a:gd name="connsiteY76" fmla="*/ 54769 h 359478"/>
                <a:gd name="connsiteX77" fmla="*/ 134815 w 844427"/>
                <a:gd name="connsiteY77" fmla="*/ 61913 h 359478"/>
                <a:gd name="connsiteX78" fmla="*/ 132434 w 844427"/>
                <a:gd name="connsiteY78" fmla="*/ 69056 h 359478"/>
                <a:gd name="connsiteX79" fmla="*/ 108621 w 844427"/>
                <a:gd name="connsiteY79" fmla="*/ 69056 h 359478"/>
                <a:gd name="connsiteX80" fmla="*/ 89571 w 844427"/>
                <a:gd name="connsiteY80" fmla="*/ 78581 h 359478"/>
                <a:gd name="connsiteX81" fmla="*/ 77665 w 844427"/>
                <a:gd name="connsiteY81" fmla="*/ 80963 h 359478"/>
                <a:gd name="connsiteX82" fmla="*/ 65758 w 844427"/>
                <a:gd name="connsiteY82" fmla="*/ 85725 h 359478"/>
                <a:gd name="connsiteX83" fmla="*/ 51471 w 844427"/>
                <a:gd name="connsiteY83" fmla="*/ 90488 h 359478"/>
                <a:gd name="connsiteX84" fmla="*/ 6227 w 844427"/>
                <a:gd name="connsiteY84" fmla="*/ 92869 h 359478"/>
                <a:gd name="connsiteX85" fmla="*/ 8609 w 844427"/>
                <a:gd name="connsiteY85" fmla="*/ 135732 h 359478"/>
                <a:gd name="connsiteX0" fmla="*/ 8609 w 844427"/>
                <a:gd name="connsiteY0" fmla="*/ 135732 h 359478"/>
                <a:gd name="connsiteX1" fmla="*/ 46708 w 844427"/>
                <a:gd name="connsiteY1" fmla="*/ 140494 h 359478"/>
                <a:gd name="connsiteX2" fmla="*/ 49090 w 844427"/>
                <a:gd name="connsiteY2" fmla="*/ 150019 h 359478"/>
                <a:gd name="connsiteX3" fmla="*/ 53852 w 844427"/>
                <a:gd name="connsiteY3" fmla="*/ 157163 h 359478"/>
                <a:gd name="connsiteX4" fmla="*/ 56233 w 844427"/>
                <a:gd name="connsiteY4" fmla="*/ 164306 h 359478"/>
                <a:gd name="connsiteX5" fmla="*/ 65758 w 844427"/>
                <a:gd name="connsiteY5" fmla="*/ 180975 h 359478"/>
                <a:gd name="connsiteX6" fmla="*/ 75283 w 844427"/>
                <a:gd name="connsiteY6" fmla="*/ 207169 h 359478"/>
                <a:gd name="connsiteX7" fmla="*/ 77665 w 844427"/>
                <a:gd name="connsiteY7" fmla="*/ 214313 h 359478"/>
                <a:gd name="connsiteX8" fmla="*/ 80046 w 844427"/>
                <a:gd name="connsiteY8" fmla="*/ 221456 h 359478"/>
                <a:gd name="connsiteX9" fmla="*/ 84808 w 844427"/>
                <a:gd name="connsiteY9" fmla="*/ 245269 h 359478"/>
                <a:gd name="connsiteX10" fmla="*/ 108620 w 844427"/>
                <a:gd name="connsiteY10" fmla="*/ 264319 h 359478"/>
                <a:gd name="connsiteX11" fmla="*/ 122908 w 844427"/>
                <a:gd name="connsiteY11" fmla="*/ 288131 h 359478"/>
                <a:gd name="connsiteX12" fmla="*/ 132433 w 844427"/>
                <a:gd name="connsiteY12" fmla="*/ 300038 h 359478"/>
                <a:gd name="connsiteX13" fmla="*/ 137196 w 844427"/>
                <a:gd name="connsiteY13" fmla="*/ 307181 h 359478"/>
                <a:gd name="connsiteX14" fmla="*/ 153865 w 844427"/>
                <a:gd name="connsiteY14" fmla="*/ 314325 h 359478"/>
                <a:gd name="connsiteX15" fmla="*/ 168152 w 844427"/>
                <a:gd name="connsiteY15" fmla="*/ 323850 h 359478"/>
                <a:gd name="connsiteX16" fmla="*/ 175296 w 844427"/>
                <a:gd name="connsiteY16" fmla="*/ 328613 h 359478"/>
                <a:gd name="connsiteX17" fmla="*/ 182440 w 844427"/>
                <a:gd name="connsiteY17" fmla="*/ 335756 h 359478"/>
                <a:gd name="connsiteX18" fmla="*/ 215777 w 844427"/>
                <a:gd name="connsiteY18" fmla="*/ 342900 h 359478"/>
                <a:gd name="connsiteX19" fmla="*/ 244352 w 844427"/>
                <a:gd name="connsiteY19" fmla="*/ 345281 h 359478"/>
                <a:gd name="connsiteX20" fmla="*/ 258640 w 844427"/>
                <a:gd name="connsiteY20" fmla="*/ 347663 h 359478"/>
                <a:gd name="connsiteX21" fmla="*/ 265783 w 844427"/>
                <a:gd name="connsiteY21" fmla="*/ 350044 h 359478"/>
                <a:gd name="connsiteX22" fmla="*/ 334840 w 844427"/>
                <a:gd name="connsiteY22" fmla="*/ 352425 h 359478"/>
                <a:gd name="connsiteX23" fmla="*/ 341983 w 844427"/>
                <a:gd name="connsiteY23" fmla="*/ 354806 h 359478"/>
                <a:gd name="connsiteX24" fmla="*/ 499146 w 844427"/>
                <a:gd name="connsiteY24" fmla="*/ 354806 h 359478"/>
                <a:gd name="connsiteX25" fmla="*/ 534865 w 844427"/>
                <a:gd name="connsiteY25" fmla="*/ 350044 h 359478"/>
                <a:gd name="connsiteX26" fmla="*/ 544390 w 844427"/>
                <a:gd name="connsiteY26" fmla="*/ 347663 h 359478"/>
                <a:gd name="connsiteX27" fmla="*/ 584871 w 844427"/>
                <a:gd name="connsiteY27" fmla="*/ 345281 h 359478"/>
                <a:gd name="connsiteX28" fmla="*/ 620590 w 844427"/>
                <a:gd name="connsiteY28" fmla="*/ 338138 h 359478"/>
                <a:gd name="connsiteX29" fmla="*/ 634877 w 844427"/>
                <a:gd name="connsiteY29" fmla="*/ 333375 h 359478"/>
                <a:gd name="connsiteX30" fmla="*/ 642021 w 844427"/>
                <a:gd name="connsiteY30" fmla="*/ 330994 h 359478"/>
                <a:gd name="connsiteX31" fmla="*/ 668215 w 844427"/>
                <a:gd name="connsiteY31" fmla="*/ 321469 h 359478"/>
                <a:gd name="connsiteX32" fmla="*/ 682502 w 844427"/>
                <a:gd name="connsiteY32" fmla="*/ 316706 h 359478"/>
                <a:gd name="connsiteX33" fmla="*/ 713458 w 844427"/>
                <a:gd name="connsiteY33" fmla="*/ 307181 h 359478"/>
                <a:gd name="connsiteX34" fmla="*/ 720602 w 844427"/>
                <a:gd name="connsiteY34" fmla="*/ 302419 h 359478"/>
                <a:gd name="connsiteX35" fmla="*/ 727746 w 844427"/>
                <a:gd name="connsiteY35" fmla="*/ 300038 h 359478"/>
                <a:gd name="connsiteX36" fmla="*/ 749177 w 844427"/>
                <a:gd name="connsiteY36" fmla="*/ 283369 h 359478"/>
                <a:gd name="connsiteX37" fmla="*/ 756321 w 844427"/>
                <a:gd name="connsiteY37" fmla="*/ 273844 h 359478"/>
                <a:gd name="connsiteX38" fmla="*/ 770608 w 844427"/>
                <a:gd name="connsiteY38" fmla="*/ 245269 h 359478"/>
                <a:gd name="connsiteX39" fmla="*/ 775371 w 844427"/>
                <a:gd name="connsiteY39" fmla="*/ 238125 h 359478"/>
                <a:gd name="connsiteX40" fmla="*/ 780133 w 844427"/>
                <a:gd name="connsiteY40" fmla="*/ 230981 h 359478"/>
                <a:gd name="connsiteX41" fmla="*/ 787277 w 844427"/>
                <a:gd name="connsiteY41" fmla="*/ 226219 h 359478"/>
                <a:gd name="connsiteX42" fmla="*/ 792040 w 844427"/>
                <a:gd name="connsiteY42" fmla="*/ 219075 h 359478"/>
                <a:gd name="connsiteX43" fmla="*/ 799183 w 844427"/>
                <a:gd name="connsiteY43" fmla="*/ 216694 h 359478"/>
                <a:gd name="connsiteX44" fmla="*/ 830140 w 844427"/>
                <a:gd name="connsiteY44" fmla="*/ 209550 h 359478"/>
                <a:gd name="connsiteX45" fmla="*/ 834902 w 844427"/>
                <a:gd name="connsiteY45" fmla="*/ 202406 h 359478"/>
                <a:gd name="connsiteX46" fmla="*/ 839665 w 844427"/>
                <a:gd name="connsiteY46" fmla="*/ 180975 h 359478"/>
                <a:gd name="connsiteX47" fmla="*/ 844427 w 844427"/>
                <a:gd name="connsiteY47" fmla="*/ 157163 h 359478"/>
                <a:gd name="connsiteX48" fmla="*/ 842046 w 844427"/>
                <a:gd name="connsiteY48" fmla="*/ 83344 h 359478"/>
                <a:gd name="connsiteX49" fmla="*/ 837283 w 844427"/>
                <a:gd name="connsiteY49" fmla="*/ 76200 h 359478"/>
                <a:gd name="connsiteX50" fmla="*/ 830140 w 844427"/>
                <a:gd name="connsiteY50" fmla="*/ 61913 h 359478"/>
                <a:gd name="connsiteX51" fmla="*/ 822996 w 844427"/>
                <a:gd name="connsiteY51" fmla="*/ 57150 h 359478"/>
                <a:gd name="connsiteX52" fmla="*/ 801565 w 844427"/>
                <a:gd name="connsiteY52" fmla="*/ 59531 h 359478"/>
                <a:gd name="connsiteX53" fmla="*/ 794421 w 844427"/>
                <a:gd name="connsiteY53" fmla="*/ 61913 h 359478"/>
                <a:gd name="connsiteX54" fmla="*/ 780133 w 844427"/>
                <a:gd name="connsiteY54" fmla="*/ 59531 h 359478"/>
                <a:gd name="connsiteX55" fmla="*/ 770608 w 844427"/>
                <a:gd name="connsiteY55" fmla="*/ 45244 h 359478"/>
                <a:gd name="connsiteX56" fmla="*/ 758702 w 844427"/>
                <a:gd name="connsiteY56" fmla="*/ 30956 h 359478"/>
                <a:gd name="connsiteX57" fmla="*/ 732508 w 844427"/>
                <a:gd name="connsiteY57" fmla="*/ 23813 h 359478"/>
                <a:gd name="connsiteX58" fmla="*/ 722983 w 844427"/>
                <a:gd name="connsiteY58" fmla="*/ 21431 h 359478"/>
                <a:gd name="connsiteX59" fmla="*/ 708696 w 844427"/>
                <a:gd name="connsiteY59" fmla="*/ 16669 h 359478"/>
                <a:gd name="connsiteX60" fmla="*/ 689646 w 844427"/>
                <a:gd name="connsiteY60" fmla="*/ 11906 h 359478"/>
                <a:gd name="connsiteX61" fmla="*/ 682502 w 844427"/>
                <a:gd name="connsiteY61" fmla="*/ 9525 h 359478"/>
                <a:gd name="connsiteX62" fmla="*/ 625352 w 844427"/>
                <a:gd name="connsiteY62" fmla="*/ 7144 h 359478"/>
                <a:gd name="connsiteX63" fmla="*/ 603921 w 844427"/>
                <a:gd name="connsiteY63" fmla="*/ 4763 h 359478"/>
                <a:gd name="connsiteX64" fmla="*/ 596777 w 844427"/>
                <a:gd name="connsiteY64" fmla="*/ 2381 h 359478"/>
                <a:gd name="connsiteX65" fmla="*/ 568202 w 844427"/>
                <a:gd name="connsiteY65" fmla="*/ 0 h 359478"/>
                <a:gd name="connsiteX66" fmla="*/ 358652 w 844427"/>
                <a:gd name="connsiteY66" fmla="*/ 2381 h 359478"/>
                <a:gd name="connsiteX67" fmla="*/ 327696 w 844427"/>
                <a:gd name="connsiteY67" fmla="*/ 7144 h 359478"/>
                <a:gd name="connsiteX68" fmla="*/ 308646 w 844427"/>
                <a:gd name="connsiteY68" fmla="*/ 11906 h 359478"/>
                <a:gd name="connsiteX69" fmla="*/ 261021 w 844427"/>
                <a:gd name="connsiteY69" fmla="*/ 19050 h 359478"/>
                <a:gd name="connsiteX70" fmla="*/ 237208 w 844427"/>
                <a:gd name="connsiteY70" fmla="*/ 23813 h 359478"/>
                <a:gd name="connsiteX71" fmla="*/ 227683 w 844427"/>
                <a:gd name="connsiteY71" fmla="*/ 28575 h 359478"/>
                <a:gd name="connsiteX72" fmla="*/ 206252 w 844427"/>
                <a:gd name="connsiteY72" fmla="*/ 35719 h 359478"/>
                <a:gd name="connsiteX73" fmla="*/ 191965 w 844427"/>
                <a:gd name="connsiteY73" fmla="*/ 40481 h 359478"/>
                <a:gd name="connsiteX74" fmla="*/ 182440 w 844427"/>
                <a:gd name="connsiteY74" fmla="*/ 42863 h 359478"/>
                <a:gd name="connsiteX75" fmla="*/ 165772 w 844427"/>
                <a:gd name="connsiteY75" fmla="*/ 54769 h 359478"/>
                <a:gd name="connsiteX76" fmla="*/ 134815 w 844427"/>
                <a:gd name="connsiteY76" fmla="*/ 61913 h 359478"/>
                <a:gd name="connsiteX77" fmla="*/ 132434 w 844427"/>
                <a:gd name="connsiteY77" fmla="*/ 69056 h 359478"/>
                <a:gd name="connsiteX78" fmla="*/ 108621 w 844427"/>
                <a:gd name="connsiteY78" fmla="*/ 69056 h 359478"/>
                <a:gd name="connsiteX79" fmla="*/ 89571 w 844427"/>
                <a:gd name="connsiteY79" fmla="*/ 78581 h 359478"/>
                <a:gd name="connsiteX80" fmla="*/ 77665 w 844427"/>
                <a:gd name="connsiteY80" fmla="*/ 80963 h 359478"/>
                <a:gd name="connsiteX81" fmla="*/ 65758 w 844427"/>
                <a:gd name="connsiteY81" fmla="*/ 85725 h 359478"/>
                <a:gd name="connsiteX82" fmla="*/ 51471 w 844427"/>
                <a:gd name="connsiteY82" fmla="*/ 90488 h 359478"/>
                <a:gd name="connsiteX83" fmla="*/ 6227 w 844427"/>
                <a:gd name="connsiteY83" fmla="*/ 92869 h 359478"/>
                <a:gd name="connsiteX84" fmla="*/ 8609 w 844427"/>
                <a:gd name="connsiteY84" fmla="*/ 135732 h 359478"/>
                <a:gd name="connsiteX0" fmla="*/ 8609 w 844427"/>
                <a:gd name="connsiteY0" fmla="*/ 135732 h 359478"/>
                <a:gd name="connsiteX1" fmla="*/ 46708 w 844427"/>
                <a:gd name="connsiteY1" fmla="*/ 140494 h 359478"/>
                <a:gd name="connsiteX2" fmla="*/ 49090 w 844427"/>
                <a:gd name="connsiteY2" fmla="*/ 150019 h 359478"/>
                <a:gd name="connsiteX3" fmla="*/ 53852 w 844427"/>
                <a:gd name="connsiteY3" fmla="*/ 157163 h 359478"/>
                <a:gd name="connsiteX4" fmla="*/ 56233 w 844427"/>
                <a:gd name="connsiteY4" fmla="*/ 164306 h 359478"/>
                <a:gd name="connsiteX5" fmla="*/ 65758 w 844427"/>
                <a:gd name="connsiteY5" fmla="*/ 180975 h 359478"/>
                <a:gd name="connsiteX6" fmla="*/ 75283 w 844427"/>
                <a:gd name="connsiteY6" fmla="*/ 207169 h 359478"/>
                <a:gd name="connsiteX7" fmla="*/ 77665 w 844427"/>
                <a:gd name="connsiteY7" fmla="*/ 214313 h 359478"/>
                <a:gd name="connsiteX8" fmla="*/ 80046 w 844427"/>
                <a:gd name="connsiteY8" fmla="*/ 221456 h 359478"/>
                <a:gd name="connsiteX9" fmla="*/ 84808 w 844427"/>
                <a:gd name="connsiteY9" fmla="*/ 245269 h 359478"/>
                <a:gd name="connsiteX10" fmla="*/ 108620 w 844427"/>
                <a:gd name="connsiteY10" fmla="*/ 264319 h 359478"/>
                <a:gd name="connsiteX11" fmla="*/ 122908 w 844427"/>
                <a:gd name="connsiteY11" fmla="*/ 288131 h 359478"/>
                <a:gd name="connsiteX12" fmla="*/ 132433 w 844427"/>
                <a:gd name="connsiteY12" fmla="*/ 300038 h 359478"/>
                <a:gd name="connsiteX13" fmla="*/ 137196 w 844427"/>
                <a:gd name="connsiteY13" fmla="*/ 307181 h 359478"/>
                <a:gd name="connsiteX14" fmla="*/ 153865 w 844427"/>
                <a:gd name="connsiteY14" fmla="*/ 314325 h 359478"/>
                <a:gd name="connsiteX15" fmla="*/ 168152 w 844427"/>
                <a:gd name="connsiteY15" fmla="*/ 323850 h 359478"/>
                <a:gd name="connsiteX16" fmla="*/ 175296 w 844427"/>
                <a:gd name="connsiteY16" fmla="*/ 328613 h 359478"/>
                <a:gd name="connsiteX17" fmla="*/ 182440 w 844427"/>
                <a:gd name="connsiteY17" fmla="*/ 335756 h 359478"/>
                <a:gd name="connsiteX18" fmla="*/ 215777 w 844427"/>
                <a:gd name="connsiteY18" fmla="*/ 342900 h 359478"/>
                <a:gd name="connsiteX19" fmla="*/ 244352 w 844427"/>
                <a:gd name="connsiteY19" fmla="*/ 345281 h 359478"/>
                <a:gd name="connsiteX20" fmla="*/ 258640 w 844427"/>
                <a:gd name="connsiteY20" fmla="*/ 347663 h 359478"/>
                <a:gd name="connsiteX21" fmla="*/ 265783 w 844427"/>
                <a:gd name="connsiteY21" fmla="*/ 350044 h 359478"/>
                <a:gd name="connsiteX22" fmla="*/ 334840 w 844427"/>
                <a:gd name="connsiteY22" fmla="*/ 352425 h 359478"/>
                <a:gd name="connsiteX23" fmla="*/ 341983 w 844427"/>
                <a:gd name="connsiteY23" fmla="*/ 354806 h 359478"/>
                <a:gd name="connsiteX24" fmla="*/ 499146 w 844427"/>
                <a:gd name="connsiteY24" fmla="*/ 354806 h 359478"/>
                <a:gd name="connsiteX25" fmla="*/ 534865 w 844427"/>
                <a:gd name="connsiteY25" fmla="*/ 350044 h 359478"/>
                <a:gd name="connsiteX26" fmla="*/ 543358 w 844427"/>
                <a:gd name="connsiteY26" fmla="*/ 350759 h 359478"/>
                <a:gd name="connsiteX27" fmla="*/ 584871 w 844427"/>
                <a:gd name="connsiteY27" fmla="*/ 345281 h 359478"/>
                <a:gd name="connsiteX28" fmla="*/ 620590 w 844427"/>
                <a:gd name="connsiteY28" fmla="*/ 338138 h 359478"/>
                <a:gd name="connsiteX29" fmla="*/ 634877 w 844427"/>
                <a:gd name="connsiteY29" fmla="*/ 333375 h 359478"/>
                <a:gd name="connsiteX30" fmla="*/ 642021 w 844427"/>
                <a:gd name="connsiteY30" fmla="*/ 330994 h 359478"/>
                <a:gd name="connsiteX31" fmla="*/ 668215 w 844427"/>
                <a:gd name="connsiteY31" fmla="*/ 321469 h 359478"/>
                <a:gd name="connsiteX32" fmla="*/ 682502 w 844427"/>
                <a:gd name="connsiteY32" fmla="*/ 316706 h 359478"/>
                <a:gd name="connsiteX33" fmla="*/ 713458 w 844427"/>
                <a:gd name="connsiteY33" fmla="*/ 307181 h 359478"/>
                <a:gd name="connsiteX34" fmla="*/ 720602 w 844427"/>
                <a:gd name="connsiteY34" fmla="*/ 302419 h 359478"/>
                <a:gd name="connsiteX35" fmla="*/ 727746 w 844427"/>
                <a:gd name="connsiteY35" fmla="*/ 300038 h 359478"/>
                <a:gd name="connsiteX36" fmla="*/ 749177 w 844427"/>
                <a:gd name="connsiteY36" fmla="*/ 283369 h 359478"/>
                <a:gd name="connsiteX37" fmla="*/ 756321 w 844427"/>
                <a:gd name="connsiteY37" fmla="*/ 273844 h 359478"/>
                <a:gd name="connsiteX38" fmla="*/ 770608 w 844427"/>
                <a:gd name="connsiteY38" fmla="*/ 245269 h 359478"/>
                <a:gd name="connsiteX39" fmla="*/ 775371 w 844427"/>
                <a:gd name="connsiteY39" fmla="*/ 238125 h 359478"/>
                <a:gd name="connsiteX40" fmla="*/ 780133 w 844427"/>
                <a:gd name="connsiteY40" fmla="*/ 230981 h 359478"/>
                <a:gd name="connsiteX41" fmla="*/ 787277 w 844427"/>
                <a:gd name="connsiteY41" fmla="*/ 226219 h 359478"/>
                <a:gd name="connsiteX42" fmla="*/ 792040 w 844427"/>
                <a:gd name="connsiteY42" fmla="*/ 219075 h 359478"/>
                <a:gd name="connsiteX43" fmla="*/ 799183 w 844427"/>
                <a:gd name="connsiteY43" fmla="*/ 216694 h 359478"/>
                <a:gd name="connsiteX44" fmla="*/ 830140 w 844427"/>
                <a:gd name="connsiteY44" fmla="*/ 209550 h 359478"/>
                <a:gd name="connsiteX45" fmla="*/ 834902 w 844427"/>
                <a:gd name="connsiteY45" fmla="*/ 202406 h 359478"/>
                <a:gd name="connsiteX46" fmla="*/ 839665 w 844427"/>
                <a:gd name="connsiteY46" fmla="*/ 180975 h 359478"/>
                <a:gd name="connsiteX47" fmla="*/ 844427 w 844427"/>
                <a:gd name="connsiteY47" fmla="*/ 157163 h 359478"/>
                <a:gd name="connsiteX48" fmla="*/ 842046 w 844427"/>
                <a:gd name="connsiteY48" fmla="*/ 83344 h 359478"/>
                <a:gd name="connsiteX49" fmla="*/ 837283 w 844427"/>
                <a:gd name="connsiteY49" fmla="*/ 76200 h 359478"/>
                <a:gd name="connsiteX50" fmla="*/ 830140 w 844427"/>
                <a:gd name="connsiteY50" fmla="*/ 61913 h 359478"/>
                <a:gd name="connsiteX51" fmla="*/ 822996 w 844427"/>
                <a:gd name="connsiteY51" fmla="*/ 57150 h 359478"/>
                <a:gd name="connsiteX52" fmla="*/ 801565 w 844427"/>
                <a:gd name="connsiteY52" fmla="*/ 59531 h 359478"/>
                <a:gd name="connsiteX53" fmla="*/ 794421 w 844427"/>
                <a:gd name="connsiteY53" fmla="*/ 61913 h 359478"/>
                <a:gd name="connsiteX54" fmla="*/ 780133 w 844427"/>
                <a:gd name="connsiteY54" fmla="*/ 59531 h 359478"/>
                <a:gd name="connsiteX55" fmla="*/ 770608 w 844427"/>
                <a:gd name="connsiteY55" fmla="*/ 45244 h 359478"/>
                <a:gd name="connsiteX56" fmla="*/ 758702 w 844427"/>
                <a:gd name="connsiteY56" fmla="*/ 30956 h 359478"/>
                <a:gd name="connsiteX57" fmla="*/ 732508 w 844427"/>
                <a:gd name="connsiteY57" fmla="*/ 23813 h 359478"/>
                <a:gd name="connsiteX58" fmla="*/ 722983 w 844427"/>
                <a:gd name="connsiteY58" fmla="*/ 21431 h 359478"/>
                <a:gd name="connsiteX59" fmla="*/ 708696 w 844427"/>
                <a:gd name="connsiteY59" fmla="*/ 16669 h 359478"/>
                <a:gd name="connsiteX60" fmla="*/ 689646 w 844427"/>
                <a:gd name="connsiteY60" fmla="*/ 11906 h 359478"/>
                <a:gd name="connsiteX61" fmla="*/ 682502 w 844427"/>
                <a:gd name="connsiteY61" fmla="*/ 9525 h 359478"/>
                <a:gd name="connsiteX62" fmla="*/ 625352 w 844427"/>
                <a:gd name="connsiteY62" fmla="*/ 7144 h 359478"/>
                <a:gd name="connsiteX63" fmla="*/ 603921 w 844427"/>
                <a:gd name="connsiteY63" fmla="*/ 4763 h 359478"/>
                <a:gd name="connsiteX64" fmla="*/ 596777 w 844427"/>
                <a:gd name="connsiteY64" fmla="*/ 2381 h 359478"/>
                <a:gd name="connsiteX65" fmla="*/ 568202 w 844427"/>
                <a:gd name="connsiteY65" fmla="*/ 0 h 359478"/>
                <a:gd name="connsiteX66" fmla="*/ 358652 w 844427"/>
                <a:gd name="connsiteY66" fmla="*/ 2381 h 359478"/>
                <a:gd name="connsiteX67" fmla="*/ 327696 w 844427"/>
                <a:gd name="connsiteY67" fmla="*/ 7144 h 359478"/>
                <a:gd name="connsiteX68" fmla="*/ 308646 w 844427"/>
                <a:gd name="connsiteY68" fmla="*/ 11906 h 359478"/>
                <a:gd name="connsiteX69" fmla="*/ 261021 w 844427"/>
                <a:gd name="connsiteY69" fmla="*/ 19050 h 359478"/>
                <a:gd name="connsiteX70" fmla="*/ 237208 w 844427"/>
                <a:gd name="connsiteY70" fmla="*/ 23813 h 359478"/>
                <a:gd name="connsiteX71" fmla="*/ 227683 w 844427"/>
                <a:gd name="connsiteY71" fmla="*/ 28575 h 359478"/>
                <a:gd name="connsiteX72" fmla="*/ 206252 w 844427"/>
                <a:gd name="connsiteY72" fmla="*/ 35719 h 359478"/>
                <a:gd name="connsiteX73" fmla="*/ 191965 w 844427"/>
                <a:gd name="connsiteY73" fmla="*/ 40481 h 359478"/>
                <a:gd name="connsiteX74" fmla="*/ 182440 w 844427"/>
                <a:gd name="connsiteY74" fmla="*/ 42863 h 359478"/>
                <a:gd name="connsiteX75" fmla="*/ 165772 w 844427"/>
                <a:gd name="connsiteY75" fmla="*/ 54769 h 359478"/>
                <a:gd name="connsiteX76" fmla="*/ 134815 w 844427"/>
                <a:gd name="connsiteY76" fmla="*/ 61913 h 359478"/>
                <a:gd name="connsiteX77" fmla="*/ 132434 w 844427"/>
                <a:gd name="connsiteY77" fmla="*/ 69056 h 359478"/>
                <a:gd name="connsiteX78" fmla="*/ 108621 w 844427"/>
                <a:gd name="connsiteY78" fmla="*/ 69056 h 359478"/>
                <a:gd name="connsiteX79" fmla="*/ 89571 w 844427"/>
                <a:gd name="connsiteY79" fmla="*/ 78581 h 359478"/>
                <a:gd name="connsiteX80" fmla="*/ 77665 w 844427"/>
                <a:gd name="connsiteY80" fmla="*/ 80963 h 359478"/>
                <a:gd name="connsiteX81" fmla="*/ 65758 w 844427"/>
                <a:gd name="connsiteY81" fmla="*/ 85725 h 359478"/>
                <a:gd name="connsiteX82" fmla="*/ 51471 w 844427"/>
                <a:gd name="connsiteY82" fmla="*/ 90488 h 359478"/>
                <a:gd name="connsiteX83" fmla="*/ 6227 w 844427"/>
                <a:gd name="connsiteY83" fmla="*/ 92869 h 359478"/>
                <a:gd name="connsiteX84" fmla="*/ 8609 w 844427"/>
                <a:gd name="connsiteY84" fmla="*/ 135732 h 359478"/>
                <a:gd name="connsiteX0" fmla="*/ 8609 w 844427"/>
                <a:gd name="connsiteY0" fmla="*/ 135732 h 359478"/>
                <a:gd name="connsiteX1" fmla="*/ 46708 w 844427"/>
                <a:gd name="connsiteY1" fmla="*/ 140494 h 359478"/>
                <a:gd name="connsiteX2" fmla="*/ 49090 w 844427"/>
                <a:gd name="connsiteY2" fmla="*/ 150019 h 359478"/>
                <a:gd name="connsiteX3" fmla="*/ 53852 w 844427"/>
                <a:gd name="connsiteY3" fmla="*/ 157163 h 359478"/>
                <a:gd name="connsiteX4" fmla="*/ 56233 w 844427"/>
                <a:gd name="connsiteY4" fmla="*/ 164306 h 359478"/>
                <a:gd name="connsiteX5" fmla="*/ 65758 w 844427"/>
                <a:gd name="connsiteY5" fmla="*/ 180975 h 359478"/>
                <a:gd name="connsiteX6" fmla="*/ 75283 w 844427"/>
                <a:gd name="connsiteY6" fmla="*/ 207169 h 359478"/>
                <a:gd name="connsiteX7" fmla="*/ 77665 w 844427"/>
                <a:gd name="connsiteY7" fmla="*/ 214313 h 359478"/>
                <a:gd name="connsiteX8" fmla="*/ 80046 w 844427"/>
                <a:gd name="connsiteY8" fmla="*/ 221456 h 359478"/>
                <a:gd name="connsiteX9" fmla="*/ 84808 w 844427"/>
                <a:gd name="connsiteY9" fmla="*/ 245269 h 359478"/>
                <a:gd name="connsiteX10" fmla="*/ 108620 w 844427"/>
                <a:gd name="connsiteY10" fmla="*/ 264319 h 359478"/>
                <a:gd name="connsiteX11" fmla="*/ 122908 w 844427"/>
                <a:gd name="connsiteY11" fmla="*/ 288131 h 359478"/>
                <a:gd name="connsiteX12" fmla="*/ 132433 w 844427"/>
                <a:gd name="connsiteY12" fmla="*/ 300038 h 359478"/>
                <a:gd name="connsiteX13" fmla="*/ 137196 w 844427"/>
                <a:gd name="connsiteY13" fmla="*/ 307181 h 359478"/>
                <a:gd name="connsiteX14" fmla="*/ 153865 w 844427"/>
                <a:gd name="connsiteY14" fmla="*/ 314325 h 359478"/>
                <a:gd name="connsiteX15" fmla="*/ 168152 w 844427"/>
                <a:gd name="connsiteY15" fmla="*/ 323850 h 359478"/>
                <a:gd name="connsiteX16" fmla="*/ 175296 w 844427"/>
                <a:gd name="connsiteY16" fmla="*/ 328613 h 359478"/>
                <a:gd name="connsiteX17" fmla="*/ 182440 w 844427"/>
                <a:gd name="connsiteY17" fmla="*/ 335756 h 359478"/>
                <a:gd name="connsiteX18" fmla="*/ 215777 w 844427"/>
                <a:gd name="connsiteY18" fmla="*/ 342900 h 359478"/>
                <a:gd name="connsiteX19" fmla="*/ 244352 w 844427"/>
                <a:gd name="connsiteY19" fmla="*/ 345281 h 359478"/>
                <a:gd name="connsiteX20" fmla="*/ 258640 w 844427"/>
                <a:gd name="connsiteY20" fmla="*/ 347663 h 359478"/>
                <a:gd name="connsiteX21" fmla="*/ 265783 w 844427"/>
                <a:gd name="connsiteY21" fmla="*/ 350044 h 359478"/>
                <a:gd name="connsiteX22" fmla="*/ 334840 w 844427"/>
                <a:gd name="connsiteY22" fmla="*/ 352425 h 359478"/>
                <a:gd name="connsiteX23" fmla="*/ 341983 w 844427"/>
                <a:gd name="connsiteY23" fmla="*/ 354806 h 359478"/>
                <a:gd name="connsiteX24" fmla="*/ 499146 w 844427"/>
                <a:gd name="connsiteY24" fmla="*/ 354806 h 359478"/>
                <a:gd name="connsiteX25" fmla="*/ 543358 w 844427"/>
                <a:gd name="connsiteY25" fmla="*/ 350759 h 359478"/>
                <a:gd name="connsiteX26" fmla="*/ 584871 w 844427"/>
                <a:gd name="connsiteY26" fmla="*/ 345281 h 359478"/>
                <a:gd name="connsiteX27" fmla="*/ 620590 w 844427"/>
                <a:gd name="connsiteY27" fmla="*/ 338138 h 359478"/>
                <a:gd name="connsiteX28" fmla="*/ 634877 w 844427"/>
                <a:gd name="connsiteY28" fmla="*/ 333375 h 359478"/>
                <a:gd name="connsiteX29" fmla="*/ 642021 w 844427"/>
                <a:gd name="connsiteY29" fmla="*/ 330994 h 359478"/>
                <a:gd name="connsiteX30" fmla="*/ 668215 w 844427"/>
                <a:gd name="connsiteY30" fmla="*/ 321469 h 359478"/>
                <a:gd name="connsiteX31" fmla="*/ 682502 w 844427"/>
                <a:gd name="connsiteY31" fmla="*/ 316706 h 359478"/>
                <a:gd name="connsiteX32" fmla="*/ 713458 w 844427"/>
                <a:gd name="connsiteY32" fmla="*/ 307181 h 359478"/>
                <a:gd name="connsiteX33" fmla="*/ 720602 w 844427"/>
                <a:gd name="connsiteY33" fmla="*/ 302419 h 359478"/>
                <a:gd name="connsiteX34" fmla="*/ 727746 w 844427"/>
                <a:gd name="connsiteY34" fmla="*/ 300038 h 359478"/>
                <a:gd name="connsiteX35" fmla="*/ 749177 w 844427"/>
                <a:gd name="connsiteY35" fmla="*/ 283369 h 359478"/>
                <a:gd name="connsiteX36" fmla="*/ 756321 w 844427"/>
                <a:gd name="connsiteY36" fmla="*/ 273844 h 359478"/>
                <a:gd name="connsiteX37" fmla="*/ 770608 w 844427"/>
                <a:gd name="connsiteY37" fmla="*/ 245269 h 359478"/>
                <a:gd name="connsiteX38" fmla="*/ 775371 w 844427"/>
                <a:gd name="connsiteY38" fmla="*/ 238125 h 359478"/>
                <a:gd name="connsiteX39" fmla="*/ 780133 w 844427"/>
                <a:gd name="connsiteY39" fmla="*/ 230981 h 359478"/>
                <a:gd name="connsiteX40" fmla="*/ 787277 w 844427"/>
                <a:gd name="connsiteY40" fmla="*/ 226219 h 359478"/>
                <a:gd name="connsiteX41" fmla="*/ 792040 w 844427"/>
                <a:gd name="connsiteY41" fmla="*/ 219075 h 359478"/>
                <a:gd name="connsiteX42" fmla="*/ 799183 w 844427"/>
                <a:gd name="connsiteY42" fmla="*/ 216694 h 359478"/>
                <a:gd name="connsiteX43" fmla="*/ 830140 w 844427"/>
                <a:gd name="connsiteY43" fmla="*/ 209550 h 359478"/>
                <a:gd name="connsiteX44" fmla="*/ 834902 w 844427"/>
                <a:gd name="connsiteY44" fmla="*/ 202406 h 359478"/>
                <a:gd name="connsiteX45" fmla="*/ 839665 w 844427"/>
                <a:gd name="connsiteY45" fmla="*/ 180975 h 359478"/>
                <a:gd name="connsiteX46" fmla="*/ 844427 w 844427"/>
                <a:gd name="connsiteY46" fmla="*/ 157163 h 359478"/>
                <a:gd name="connsiteX47" fmla="*/ 842046 w 844427"/>
                <a:gd name="connsiteY47" fmla="*/ 83344 h 359478"/>
                <a:gd name="connsiteX48" fmla="*/ 837283 w 844427"/>
                <a:gd name="connsiteY48" fmla="*/ 76200 h 359478"/>
                <a:gd name="connsiteX49" fmla="*/ 830140 w 844427"/>
                <a:gd name="connsiteY49" fmla="*/ 61913 h 359478"/>
                <a:gd name="connsiteX50" fmla="*/ 822996 w 844427"/>
                <a:gd name="connsiteY50" fmla="*/ 57150 h 359478"/>
                <a:gd name="connsiteX51" fmla="*/ 801565 w 844427"/>
                <a:gd name="connsiteY51" fmla="*/ 59531 h 359478"/>
                <a:gd name="connsiteX52" fmla="*/ 794421 w 844427"/>
                <a:gd name="connsiteY52" fmla="*/ 61913 h 359478"/>
                <a:gd name="connsiteX53" fmla="*/ 780133 w 844427"/>
                <a:gd name="connsiteY53" fmla="*/ 59531 h 359478"/>
                <a:gd name="connsiteX54" fmla="*/ 770608 w 844427"/>
                <a:gd name="connsiteY54" fmla="*/ 45244 h 359478"/>
                <a:gd name="connsiteX55" fmla="*/ 758702 w 844427"/>
                <a:gd name="connsiteY55" fmla="*/ 30956 h 359478"/>
                <a:gd name="connsiteX56" fmla="*/ 732508 w 844427"/>
                <a:gd name="connsiteY56" fmla="*/ 23813 h 359478"/>
                <a:gd name="connsiteX57" fmla="*/ 722983 w 844427"/>
                <a:gd name="connsiteY57" fmla="*/ 21431 h 359478"/>
                <a:gd name="connsiteX58" fmla="*/ 708696 w 844427"/>
                <a:gd name="connsiteY58" fmla="*/ 16669 h 359478"/>
                <a:gd name="connsiteX59" fmla="*/ 689646 w 844427"/>
                <a:gd name="connsiteY59" fmla="*/ 11906 h 359478"/>
                <a:gd name="connsiteX60" fmla="*/ 682502 w 844427"/>
                <a:gd name="connsiteY60" fmla="*/ 9525 h 359478"/>
                <a:gd name="connsiteX61" fmla="*/ 625352 w 844427"/>
                <a:gd name="connsiteY61" fmla="*/ 7144 h 359478"/>
                <a:gd name="connsiteX62" fmla="*/ 603921 w 844427"/>
                <a:gd name="connsiteY62" fmla="*/ 4763 h 359478"/>
                <a:gd name="connsiteX63" fmla="*/ 596777 w 844427"/>
                <a:gd name="connsiteY63" fmla="*/ 2381 h 359478"/>
                <a:gd name="connsiteX64" fmla="*/ 568202 w 844427"/>
                <a:gd name="connsiteY64" fmla="*/ 0 h 359478"/>
                <a:gd name="connsiteX65" fmla="*/ 358652 w 844427"/>
                <a:gd name="connsiteY65" fmla="*/ 2381 h 359478"/>
                <a:gd name="connsiteX66" fmla="*/ 327696 w 844427"/>
                <a:gd name="connsiteY66" fmla="*/ 7144 h 359478"/>
                <a:gd name="connsiteX67" fmla="*/ 308646 w 844427"/>
                <a:gd name="connsiteY67" fmla="*/ 11906 h 359478"/>
                <a:gd name="connsiteX68" fmla="*/ 261021 w 844427"/>
                <a:gd name="connsiteY68" fmla="*/ 19050 h 359478"/>
                <a:gd name="connsiteX69" fmla="*/ 237208 w 844427"/>
                <a:gd name="connsiteY69" fmla="*/ 23813 h 359478"/>
                <a:gd name="connsiteX70" fmla="*/ 227683 w 844427"/>
                <a:gd name="connsiteY70" fmla="*/ 28575 h 359478"/>
                <a:gd name="connsiteX71" fmla="*/ 206252 w 844427"/>
                <a:gd name="connsiteY71" fmla="*/ 35719 h 359478"/>
                <a:gd name="connsiteX72" fmla="*/ 191965 w 844427"/>
                <a:gd name="connsiteY72" fmla="*/ 40481 h 359478"/>
                <a:gd name="connsiteX73" fmla="*/ 182440 w 844427"/>
                <a:gd name="connsiteY73" fmla="*/ 42863 h 359478"/>
                <a:gd name="connsiteX74" fmla="*/ 165772 w 844427"/>
                <a:gd name="connsiteY74" fmla="*/ 54769 h 359478"/>
                <a:gd name="connsiteX75" fmla="*/ 134815 w 844427"/>
                <a:gd name="connsiteY75" fmla="*/ 61913 h 359478"/>
                <a:gd name="connsiteX76" fmla="*/ 132434 w 844427"/>
                <a:gd name="connsiteY76" fmla="*/ 69056 h 359478"/>
                <a:gd name="connsiteX77" fmla="*/ 108621 w 844427"/>
                <a:gd name="connsiteY77" fmla="*/ 69056 h 359478"/>
                <a:gd name="connsiteX78" fmla="*/ 89571 w 844427"/>
                <a:gd name="connsiteY78" fmla="*/ 78581 h 359478"/>
                <a:gd name="connsiteX79" fmla="*/ 77665 w 844427"/>
                <a:gd name="connsiteY79" fmla="*/ 80963 h 359478"/>
                <a:gd name="connsiteX80" fmla="*/ 65758 w 844427"/>
                <a:gd name="connsiteY80" fmla="*/ 85725 h 359478"/>
                <a:gd name="connsiteX81" fmla="*/ 51471 w 844427"/>
                <a:gd name="connsiteY81" fmla="*/ 90488 h 359478"/>
                <a:gd name="connsiteX82" fmla="*/ 6227 w 844427"/>
                <a:gd name="connsiteY82" fmla="*/ 92869 h 359478"/>
                <a:gd name="connsiteX83" fmla="*/ 8609 w 844427"/>
                <a:gd name="connsiteY83" fmla="*/ 135732 h 359478"/>
                <a:gd name="connsiteX0" fmla="*/ 8609 w 844427"/>
                <a:gd name="connsiteY0" fmla="*/ 135732 h 355187"/>
                <a:gd name="connsiteX1" fmla="*/ 46708 w 844427"/>
                <a:gd name="connsiteY1" fmla="*/ 140494 h 355187"/>
                <a:gd name="connsiteX2" fmla="*/ 49090 w 844427"/>
                <a:gd name="connsiteY2" fmla="*/ 150019 h 355187"/>
                <a:gd name="connsiteX3" fmla="*/ 53852 w 844427"/>
                <a:gd name="connsiteY3" fmla="*/ 157163 h 355187"/>
                <a:gd name="connsiteX4" fmla="*/ 56233 w 844427"/>
                <a:gd name="connsiteY4" fmla="*/ 164306 h 355187"/>
                <a:gd name="connsiteX5" fmla="*/ 65758 w 844427"/>
                <a:gd name="connsiteY5" fmla="*/ 180975 h 355187"/>
                <a:gd name="connsiteX6" fmla="*/ 75283 w 844427"/>
                <a:gd name="connsiteY6" fmla="*/ 207169 h 355187"/>
                <a:gd name="connsiteX7" fmla="*/ 77665 w 844427"/>
                <a:gd name="connsiteY7" fmla="*/ 214313 h 355187"/>
                <a:gd name="connsiteX8" fmla="*/ 80046 w 844427"/>
                <a:gd name="connsiteY8" fmla="*/ 221456 h 355187"/>
                <a:gd name="connsiteX9" fmla="*/ 84808 w 844427"/>
                <a:gd name="connsiteY9" fmla="*/ 245269 h 355187"/>
                <a:gd name="connsiteX10" fmla="*/ 108620 w 844427"/>
                <a:gd name="connsiteY10" fmla="*/ 264319 h 355187"/>
                <a:gd name="connsiteX11" fmla="*/ 122908 w 844427"/>
                <a:gd name="connsiteY11" fmla="*/ 288131 h 355187"/>
                <a:gd name="connsiteX12" fmla="*/ 132433 w 844427"/>
                <a:gd name="connsiteY12" fmla="*/ 300038 h 355187"/>
                <a:gd name="connsiteX13" fmla="*/ 137196 w 844427"/>
                <a:gd name="connsiteY13" fmla="*/ 307181 h 355187"/>
                <a:gd name="connsiteX14" fmla="*/ 153865 w 844427"/>
                <a:gd name="connsiteY14" fmla="*/ 314325 h 355187"/>
                <a:gd name="connsiteX15" fmla="*/ 168152 w 844427"/>
                <a:gd name="connsiteY15" fmla="*/ 323850 h 355187"/>
                <a:gd name="connsiteX16" fmla="*/ 175296 w 844427"/>
                <a:gd name="connsiteY16" fmla="*/ 328613 h 355187"/>
                <a:gd name="connsiteX17" fmla="*/ 182440 w 844427"/>
                <a:gd name="connsiteY17" fmla="*/ 335756 h 355187"/>
                <a:gd name="connsiteX18" fmla="*/ 215777 w 844427"/>
                <a:gd name="connsiteY18" fmla="*/ 342900 h 355187"/>
                <a:gd name="connsiteX19" fmla="*/ 244352 w 844427"/>
                <a:gd name="connsiteY19" fmla="*/ 345281 h 355187"/>
                <a:gd name="connsiteX20" fmla="*/ 258640 w 844427"/>
                <a:gd name="connsiteY20" fmla="*/ 347663 h 355187"/>
                <a:gd name="connsiteX21" fmla="*/ 265783 w 844427"/>
                <a:gd name="connsiteY21" fmla="*/ 350044 h 355187"/>
                <a:gd name="connsiteX22" fmla="*/ 341983 w 844427"/>
                <a:gd name="connsiteY22" fmla="*/ 354806 h 355187"/>
                <a:gd name="connsiteX23" fmla="*/ 499146 w 844427"/>
                <a:gd name="connsiteY23" fmla="*/ 354806 h 355187"/>
                <a:gd name="connsiteX24" fmla="*/ 543358 w 844427"/>
                <a:gd name="connsiteY24" fmla="*/ 350759 h 355187"/>
                <a:gd name="connsiteX25" fmla="*/ 584871 w 844427"/>
                <a:gd name="connsiteY25" fmla="*/ 345281 h 355187"/>
                <a:gd name="connsiteX26" fmla="*/ 620590 w 844427"/>
                <a:gd name="connsiteY26" fmla="*/ 338138 h 355187"/>
                <a:gd name="connsiteX27" fmla="*/ 634877 w 844427"/>
                <a:gd name="connsiteY27" fmla="*/ 333375 h 355187"/>
                <a:gd name="connsiteX28" fmla="*/ 642021 w 844427"/>
                <a:gd name="connsiteY28" fmla="*/ 330994 h 355187"/>
                <a:gd name="connsiteX29" fmla="*/ 668215 w 844427"/>
                <a:gd name="connsiteY29" fmla="*/ 321469 h 355187"/>
                <a:gd name="connsiteX30" fmla="*/ 682502 w 844427"/>
                <a:gd name="connsiteY30" fmla="*/ 316706 h 355187"/>
                <a:gd name="connsiteX31" fmla="*/ 713458 w 844427"/>
                <a:gd name="connsiteY31" fmla="*/ 307181 h 355187"/>
                <a:gd name="connsiteX32" fmla="*/ 720602 w 844427"/>
                <a:gd name="connsiteY32" fmla="*/ 302419 h 355187"/>
                <a:gd name="connsiteX33" fmla="*/ 727746 w 844427"/>
                <a:gd name="connsiteY33" fmla="*/ 300038 h 355187"/>
                <a:gd name="connsiteX34" fmla="*/ 749177 w 844427"/>
                <a:gd name="connsiteY34" fmla="*/ 283369 h 355187"/>
                <a:gd name="connsiteX35" fmla="*/ 756321 w 844427"/>
                <a:gd name="connsiteY35" fmla="*/ 273844 h 355187"/>
                <a:gd name="connsiteX36" fmla="*/ 770608 w 844427"/>
                <a:gd name="connsiteY36" fmla="*/ 245269 h 355187"/>
                <a:gd name="connsiteX37" fmla="*/ 775371 w 844427"/>
                <a:gd name="connsiteY37" fmla="*/ 238125 h 355187"/>
                <a:gd name="connsiteX38" fmla="*/ 780133 w 844427"/>
                <a:gd name="connsiteY38" fmla="*/ 230981 h 355187"/>
                <a:gd name="connsiteX39" fmla="*/ 787277 w 844427"/>
                <a:gd name="connsiteY39" fmla="*/ 226219 h 355187"/>
                <a:gd name="connsiteX40" fmla="*/ 792040 w 844427"/>
                <a:gd name="connsiteY40" fmla="*/ 219075 h 355187"/>
                <a:gd name="connsiteX41" fmla="*/ 799183 w 844427"/>
                <a:gd name="connsiteY41" fmla="*/ 216694 h 355187"/>
                <a:gd name="connsiteX42" fmla="*/ 830140 w 844427"/>
                <a:gd name="connsiteY42" fmla="*/ 209550 h 355187"/>
                <a:gd name="connsiteX43" fmla="*/ 834902 w 844427"/>
                <a:gd name="connsiteY43" fmla="*/ 202406 h 355187"/>
                <a:gd name="connsiteX44" fmla="*/ 839665 w 844427"/>
                <a:gd name="connsiteY44" fmla="*/ 180975 h 355187"/>
                <a:gd name="connsiteX45" fmla="*/ 844427 w 844427"/>
                <a:gd name="connsiteY45" fmla="*/ 157163 h 355187"/>
                <a:gd name="connsiteX46" fmla="*/ 842046 w 844427"/>
                <a:gd name="connsiteY46" fmla="*/ 83344 h 355187"/>
                <a:gd name="connsiteX47" fmla="*/ 837283 w 844427"/>
                <a:gd name="connsiteY47" fmla="*/ 76200 h 355187"/>
                <a:gd name="connsiteX48" fmla="*/ 830140 w 844427"/>
                <a:gd name="connsiteY48" fmla="*/ 61913 h 355187"/>
                <a:gd name="connsiteX49" fmla="*/ 822996 w 844427"/>
                <a:gd name="connsiteY49" fmla="*/ 57150 h 355187"/>
                <a:gd name="connsiteX50" fmla="*/ 801565 w 844427"/>
                <a:gd name="connsiteY50" fmla="*/ 59531 h 355187"/>
                <a:gd name="connsiteX51" fmla="*/ 794421 w 844427"/>
                <a:gd name="connsiteY51" fmla="*/ 61913 h 355187"/>
                <a:gd name="connsiteX52" fmla="*/ 780133 w 844427"/>
                <a:gd name="connsiteY52" fmla="*/ 59531 h 355187"/>
                <a:gd name="connsiteX53" fmla="*/ 770608 w 844427"/>
                <a:gd name="connsiteY53" fmla="*/ 45244 h 355187"/>
                <a:gd name="connsiteX54" fmla="*/ 758702 w 844427"/>
                <a:gd name="connsiteY54" fmla="*/ 30956 h 355187"/>
                <a:gd name="connsiteX55" fmla="*/ 732508 w 844427"/>
                <a:gd name="connsiteY55" fmla="*/ 23813 h 355187"/>
                <a:gd name="connsiteX56" fmla="*/ 722983 w 844427"/>
                <a:gd name="connsiteY56" fmla="*/ 21431 h 355187"/>
                <a:gd name="connsiteX57" fmla="*/ 708696 w 844427"/>
                <a:gd name="connsiteY57" fmla="*/ 16669 h 355187"/>
                <a:gd name="connsiteX58" fmla="*/ 689646 w 844427"/>
                <a:gd name="connsiteY58" fmla="*/ 11906 h 355187"/>
                <a:gd name="connsiteX59" fmla="*/ 682502 w 844427"/>
                <a:gd name="connsiteY59" fmla="*/ 9525 h 355187"/>
                <a:gd name="connsiteX60" fmla="*/ 625352 w 844427"/>
                <a:gd name="connsiteY60" fmla="*/ 7144 h 355187"/>
                <a:gd name="connsiteX61" fmla="*/ 603921 w 844427"/>
                <a:gd name="connsiteY61" fmla="*/ 4763 h 355187"/>
                <a:gd name="connsiteX62" fmla="*/ 596777 w 844427"/>
                <a:gd name="connsiteY62" fmla="*/ 2381 h 355187"/>
                <a:gd name="connsiteX63" fmla="*/ 568202 w 844427"/>
                <a:gd name="connsiteY63" fmla="*/ 0 h 355187"/>
                <a:gd name="connsiteX64" fmla="*/ 358652 w 844427"/>
                <a:gd name="connsiteY64" fmla="*/ 2381 h 355187"/>
                <a:gd name="connsiteX65" fmla="*/ 327696 w 844427"/>
                <a:gd name="connsiteY65" fmla="*/ 7144 h 355187"/>
                <a:gd name="connsiteX66" fmla="*/ 308646 w 844427"/>
                <a:gd name="connsiteY66" fmla="*/ 11906 h 355187"/>
                <a:gd name="connsiteX67" fmla="*/ 261021 w 844427"/>
                <a:gd name="connsiteY67" fmla="*/ 19050 h 355187"/>
                <a:gd name="connsiteX68" fmla="*/ 237208 w 844427"/>
                <a:gd name="connsiteY68" fmla="*/ 23813 h 355187"/>
                <a:gd name="connsiteX69" fmla="*/ 227683 w 844427"/>
                <a:gd name="connsiteY69" fmla="*/ 28575 h 355187"/>
                <a:gd name="connsiteX70" fmla="*/ 206252 w 844427"/>
                <a:gd name="connsiteY70" fmla="*/ 35719 h 355187"/>
                <a:gd name="connsiteX71" fmla="*/ 191965 w 844427"/>
                <a:gd name="connsiteY71" fmla="*/ 40481 h 355187"/>
                <a:gd name="connsiteX72" fmla="*/ 182440 w 844427"/>
                <a:gd name="connsiteY72" fmla="*/ 42863 h 355187"/>
                <a:gd name="connsiteX73" fmla="*/ 165772 w 844427"/>
                <a:gd name="connsiteY73" fmla="*/ 54769 h 355187"/>
                <a:gd name="connsiteX74" fmla="*/ 134815 w 844427"/>
                <a:gd name="connsiteY74" fmla="*/ 61913 h 355187"/>
                <a:gd name="connsiteX75" fmla="*/ 132434 w 844427"/>
                <a:gd name="connsiteY75" fmla="*/ 69056 h 355187"/>
                <a:gd name="connsiteX76" fmla="*/ 108621 w 844427"/>
                <a:gd name="connsiteY76" fmla="*/ 69056 h 355187"/>
                <a:gd name="connsiteX77" fmla="*/ 89571 w 844427"/>
                <a:gd name="connsiteY77" fmla="*/ 78581 h 355187"/>
                <a:gd name="connsiteX78" fmla="*/ 77665 w 844427"/>
                <a:gd name="connsiteY78" fmla="*/ 80963 h 355187"/>
                <a:gd name="connsiteX79" fmla="*/ 65758 w 844427"/>
                <a:gd name="connsiteY79" fmla="*/ 85725 h 355187"/>
                <a:gd name="connsiteX80" fmla="*/ 51471 w 844427"/>
                <a:gd name="connsiteY80" fmla="*/ 90488 h 355187"/>
                <a:gd name="connsiteX81" fmla="*/ 6227 w 844427"/>
                <a:gd name="connsiteY81" fmla="*/ 92869 h 355187"/>
                <a:gd name="connsiteX82" fmla="*/ 8609 w 844427"/>
                <a:gd name="connsiteY82" fmla="*/ 135732 h 355187"/>
                <a:gd name="connsiteX0" fmla="*/ 8609 w 844427"/>
                <a:gd name="connsiteY0" fmla="*/ 135732 h 356871"/>
                <a:gd name="connsiteX1" fmla="*/ 46708 w 844427"/>
                <a:gd name="connsiteY1" fmla="*/ 140494 h 356871"/>
                <a:gd name="connsiteX2" fmla="*/ 49090 w 844427"/>
                <a:gd name="connsiteY2" fmla="*/ 150019 h 356871"/>
                <a:gd name="connsiteX3" fmla="*/ 53852 w 844427"/>
                <a:gd name="connsiteY3" fmla="*/ 157163 h 356871"/>
                <a:gd name="connsiteX4" fmla="*/ 56233 w 844427"/>
                <a:gd name="connsiteY4" fmla="*/ 164306 h 356871"/>
                <a:gd name="connsiteX5" fmla="*/ 65758 w 844427"/>
                <a:gd name="connsiteY5" fmla="*/ 180975 h 356871"/>
                <a:gd name="connsiteX6" fmla="*/ 75283 w 844427"/>
                <a:gd name="connsiteY6" fmla="*/ 207169 h 356871"/>
                <a:gd name="connsiteX7" fmla="*/ 77665 w 844427"/>
                <a:gd name="connsiteY7" fmla="*/ 214313 h 356871"/>
                <a:gd name="connsiteX8" fmla="*/ 80046 w 844427"/>
                <a:gd name="connsiteY8" fmla="*/ 221456 h 356871"/>
                <a:gd name="connsiteX9" fmla="*/ 84808 w 844427"/>
                <a:gd name="connsiteY9" fmla="*/ 245269 h 356871"/>
                <a:gd name="connsiteX10" fmla="*/ 108620 w 844427"/>
                <a:gd name="connsiteY10" fmla="*/ 264319 h 356871"/>
                <a:gd name="connsiteX11" fmla="*/ 122908 w 844427"/>
                <a:gd name="connsiteY11" fmla="*/ 288131 h 356871"/>
                <a:gd name="connsiteX12" fmla="*/ 132433 w 844427"/>
                <a:gd name="connsiteY12" fmla="*/ 300038 h 356871"/>
                <a:gd name="connsiteX13" fmla="*/ 137196 w 844427"/>
                <a:gd name="connsiteY13" fmla="*/ 307181 h 356871"/>
                <a:gd name="connsiteX14" fmla="*/ 153865 w 844427"/>
                <a:gd name="connsiteY14" fmla="*/ 314325 h 356871"/>
                <a:gd name="connsiteX15" fmla="*/ 168152 w 844427"/>
                <a:gd name="connsiteY15" fmla="*/ 323850 h 356871"/>
                <a:gd name="connsiteX16" fmla="*/ 175296 w 844427"/>
                <a:gd name="connsiteY16" fmla="*/ 328613 h 356871"/>
                <a:gd name="connsiteX17" fmla="*/ 182440 w 844427"/>
                <a:gd name="connsiteY17" fmla="*/ 335756 h 356871"/>
                <a:gd name="connsiteX18" fmla="*/ 215777 w 844427"/>
                <a:gd name="connsiteY18" fmla="*/ 342900 h 356871"/>
                <a:gd name="connsiteX19" fmla="*/ 244352 w 844427"/>
                <a:gd name="connsiteY19" fmla="*/ 345281 h 356871"/>
                <a:gd name="connsiteX20" fmla="*/ 258640 w 844427"/>
                <a:gd name="connsiteY20" fmla="*/ 347663 h 356871"/>
                <a:gd name="connsiteX21" fmla="*/ 265783 w 844427"/>
                <a:gd name="connsiteY21" fmla="*/ 350044 h 356871"/>
                <a:gd name="connsiteX22" fmla="*/ 340951 w 844427"/>
                <a:gd name="connsiteY22" fmla="*/ 356871 h 356871"/>
                <a:gd name="connsiteX23" fmla="*/ 499146 w 844427"/>
                <a:gd name="connsiteY23" fmla="*/ 354806 h 356871"/>
                <a:gd name="connsiteX24" fmla="*/ 543358 w 844427"/>
                <a:gd name="connsiteY24" fmla="*/ 350759 h 356871"/>
                <a:gd name="connsiteX25" fmla="*/ 584871 w 844427"/>
                <a:gd name="connsiteY25" fmla="*/ 345281 h 356871"/>
                <a:gd name="connsiteX26" fmla="*/ 620590 w 844427"/>
                <a:gd name="connsiteY26" fmla="*/ 338138 h 356871"/>
                <a:gd name="connsiteX27" fmla="*/ 634877 w 844427"/>
                <a:gd name="connsiteY27" fmla="*/ 333375 h 356871"/>
                <a:gd name="connsiteX28" fmla="*/ 642021 w 844427"/>
                <a:gd name="connsiteY28" fmla="*/ 330994 h 356871"/>
                <a:gd name="connsiteX29" fmla="*/ 668215 w 844427"/>
                <a:gd name="connsiteY29" fmla="*/ 321469 h 356871"/>
                <a:gd name="connsiteX30" fmla="*/ 682502 w 844427"/>
                <a:gd name="connsiteY30" fmla="*/ 316706 h 356871"/>
                <a:gd name="connsiteX31" fmla="*/ 713458 w 844427"/>
                <a:gd name="connsiteY31" fmla="*/ 307181 h 356871"/>
                <a:gd name="connsiteX32" fmla="*/ 720602 w 844427"/>
                <a:gd name="connsiteY32" fmla="*/ 302419 h 356871"/>
                <a:gd name="connsiteX33" fmla="*/ 727746 w 844427"/>
                <a:gd name="connsiteY33" fmla="*/ 300038 h 356871"/>
                <a:gd name="connsiteX34" fmla="*/ 749177 w 844427"/>
                <a:gd name="connsiteY34" fmla="*/ 283369 h 356871"/>
                <a:gd name="connsiteX35" fmla="*/ 756321 w 844427"/>
                <a:gd name="connsiteY35" fmla="*/ 273844 h 356871"/>
                <a:gd name="connsiteX36" fmla="*/ 770608 w 844427"/>
                <a:gd name="connsiteY36" fmla="*/ 245269 h 356871"/>
                <a:gd name="connsiteX37" fmla="*/ 775371 w 844427"/>
                <a:gd name="connsiteY37" fmla="*/ 238125 h 356871"/>
                <a:gd name="connsiteX38" fmla="*/ 780133 w 844427"/>
                <a:gd name="connsiteY38" fmla="*/ 230981 h 356871"/>
                <a:gd name="connsiteX39" fmla="*/ 787277 w 844427"/>
                <a:gd name="connsiteY39" fmla="*/ 226219 h 356871"/>
                <a:gd name="connsiteX40" fmla="*/ 792040 w 844427"/>
                <a:gd name="connsiteY40" fmla="*/ 219075 h 356871"/>
                <a:gd name="connsiteX41" fmla="*/ 799183 w 844427"/>
                <a:gd name="connsiteY41" fmla="*/ 216694 h 356871"/>
                <a:gd name="connsiteX42" fmla="*/ 830140 w 844427"/>
                <a:gd name="connsiteY42" fmla="*/ 209550 h 356871"/>
                <a:gd name="connsiteX43" fmla="*/ 834902 w 844427"/>
                <a:gd name="connsiteY43" fmla="*/ 202406 h 356871"/>
                <a:gd name="connsiteX44" fmla="*/ 839665 w 844427"/>
                <a:gd name="connsiteY44" fmla="*/ 180975 h 356871"/>
                <a:gd name="connsiteX45" fmla="*/ 844427 w 844427"/>
                <a:gd name="connsiteY45" fmla="*/ 157163 h 356871"/>
                <a:gd name="connsiteX46" fmla="*/ 842046 w 844427"/>
                <a:gd name="connsiteY46" fmla="*/ 83344 h 356871"/>
                <a:gd name="connsiteX47" fmla="*/ 837283 w 844427"/>
                <a:gd name="connsiteY47" fmla="*/ 76200 h 356871"/>
                <a:gd name="connsiteX48" fmla="*/ 830140 w 844427"/>
                <a:gd name="connsiteY48" fmla="*/ 61913 h 356871"/>
                <a:gd name="connsiteX49" fmla="*/ 822996 w 844427"/>
                <a:gd name="connsiteY49" fmla="*/ 57150 h 356871"/>
                <a:gd name="connsiteX50" fmla="*/ 801565 w 844427"/>
                <a:gd name="connsiteY50" fmla="*/ 59531 h 356871"/>
                <a:gd name="connsiteX51" fmla="*/ 794421 w 844427"/>
                <a:gd name="connsiteY51" fmla="*/ 61913 h 356871"/>
                <a:gd name="connsiteX52" fmla="*/ 780133 w 844427"/>
                <a:gd name="connsiteY52" fmla="*/ 59531 h 356871"/>
                <a:gd name="connsiteX53" fmla="*/ 770608 w 844427"/>
                <a:gd name="connsiteY53" fmla="*/ 45244 h 356871"/>
                <a:gd name="connsiteX54" fmla="*/ 758702 w 844427"/>
                <a:gd name="connsiteY54" fmla="*/ 30956 h 356871"/>
                <a:gd name="connsiteX55" fmla="*/ 732508 w 844427"/>
                <a:gd name="connsiteY55" fmla="*/ 23813 h 356871"/>
                <a:gd name="connsiteX56" fmla="*/ 722983 w 844427"/>
                <a:gd name="connsiteY56" fmla="*/ 21431 h 356871"/>
                <a:gd name="connsiteX57" fmla="*/ 708696 w 844427"/>
                <a:gd name="connsiteY57" fmla="*/ 16669 h 356871"/>
                <a:gd name="connsiteX58" fmla="*/ 689646 w 844427"/>
                <a:gd name="connsiteY58" fmla="*/ 11906 h 356871"/>
                <a:gd name="connsiteX59" fmla="*/ 682502 w 844427"/>
                <a:gd name="connsiteY59" fmla="*/ 9525 h 356871"/>
                <a:gd name="connsiteX60" fmla="*/ 625352 w 844427"/>
                <a:gd name="connsiteY60" fmla="*/ 7144 h 356871"/>
                <a:gd name="connsiteX61" fmla="*/ 603921 w 844427"/>
                <a:gd name="connsiteY61" fmla="*/ 4763 h 356871"/>
                <a:gd name="connsiteX62" fmla="*/ 596777 w 844427"/>
                <a:gd name="connsiteY62" fmla="*/ 2381 h 356871"/>
                <a:gd name="connsiteX63" fmla="*/ 568202 w 844427"/>
                <a:gd name="connsiteY63" fmla="*/ 0 h 356871"/>
                <a:gd name="connsiteX64" fmla="*/ 358652 w 844427"/>
                <a:gd name="connsiteY64" fmla="*/ 2381 h 356871"/>
                <a:gd name="connsiteX65" fmla="*/ 327696 w 844427"/>
                <a:gd name="connsiteY65" fmla="*/ 7144 h 356871"/>
                <a:gd name="connsiteX66" fmla="*/ 308646 w 844427"/>
                <a:gd name="connsiteY66" fmla="*/ 11906 h 356871"/>
                <a:gd name="connsiteX67" fmla="*/ 261021 w 844427"/>
                <a:gd name="connsiteY67" fmla="*/ 19050 h 356871"/>
                <a:gd name="connsiteX68" fmla="*/ 237208 w 844427"/>
                <a:gd name="connsiteY68" fmla="*/ 23813 h 356871"/>
                <a:gd name="connsiteX69" fmla="*/ 227683 w 844427"/>
                <a:gd name="connsiteY69" fmla="*/ 28575 h 356871"/>
                <a:gd name="connsiteX70" fmla="*/ 206252 w 844427"/>
                <a:gd name="connsiteY70" fmla="*/ 35719 h 356871"/>
                <a:gd name="connsiteX71" fmla="*/ 191965 w 844427"/>
                <a:gd name="connsiteY71" fmla="*/ 40481 h 356871"/>
                <a:gd name="connsiteX72" fmla="*/ 182440 w 844427"/>
                <a:gd name="connsiteY72" fmla="*/ 42863 h 356871"/>
                <a:gd name="connsiteX73" fmla="*/ 165772 w 844427"/>
                <a:gd name="connsiteY73" fmla="*/ 54769 h 356871"/>
                <a:gd name="connsiteX74" fmla="*/ 134815 w 844427"/>
                <a:gd name="connsiteY74" fmla="*/ 61913 h 356871"/>
                <a:gd name="connsiteX75" fmla="*/ 132434 w 844427"/>
                <a:gd name="connsiteY75" fmla="*/ 69056 h 356871"/>
                <a:gd name="connsiteX76" fmla="*/ 108621 w 844427"/>
                <a:gd name="connsiteY76" fmla="*/ 69056 h 356871"/>
                <a:gd name="connsiteX77" fmla="*/ 89571 w 844427"/>
                <a:gd name="connsiteY77" fmla="*/ 78581 h 356871"/>
                <a:gd name="connsiteX78" fmla="*/ 77665 w 844427"/>
                <a:gd name="connsiteY78" fmla="*/ 80963 h 356871"/>
                <a:gd name="connsiteX79" fmla="*/ 65758 w 844427"/>
                <a:gd name="connsiteY79" fmla="*/ 85725 h 356871"/>
                <a:gd name="connsiteX80" fmla="*/ 51471 w 844427"/>
                <a:gd name="connsiteY80" fmla="*/ 90488 h 356871"/>
                <a:gd name="connsiteX81" fmla="*/ 6227 w 844427"/>
                <a:gd name="connsiteY81" fmla="*/ 92869 h 356871"/>
                <a:gd name="connsiteX82" fmla="*/ 8609 w 844427"/>
                <a:gd name="connsiteY82" fmla="*/ 135732 h 35687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77665 w 844427"/>
                <a:gd name="connsiteY7" fmla="*/ 214313 h 357181"/>
                <a:gd name="connsiteX8" fmla="*/ 80046 w 844427"/>
                <a:gd name="connsiteY8" fmla="*/ 221456 h 357181"/>
                <a:gd name="connsiteX9" fmla="*/ 84808 w 844427"/>
                <a:gd name="connsiteY9" fmla="*/ 245269 h 357181"/>
                <a:gd name="connsiteX10" fmla="*/ 108620 w 844427"/>
                <a:gd name="connsiteY10" fmla="*/ 264319 h 357181"/>
                <a:gd name="connsiteX11" fmla="*/ 122908 w 844427"/>
                <a:gd name="connsiteY11" fmla="*/ 288131 h 357181"/>
                <a:gd name="connsiteX12" fmla="*/ 132433 w 844427"/>
                <a:gd name="connsiteY12" fmla="*/ 300038 h 357181"/>
                <a:gd name="connsiteX13" fmla="*/ 137196 w 844427"/>
                <a:gd name="connsiteY13" fmla="*/ 307181 h 357181"/>
                <a:gd name="connsiteX14" fmla="*/ 153865 w 844427"/>
                <a:gd name="connsiteY14" fmla="*/ 314325 h 357181"/>
                <a:gd name="connsiteX15" fmla="*/ 168152 w 844427"/>
                <a:gd name="connsiteY15" fmla="*/ 323850 h 357181"/>
                <a:gd name="connsiteX16" fmla="*/ 175296 w 844427"/>
                <a:gd name="connsiteY16" fmla="*/ 328613 h 357181"/>
                <a:gd name="connsiteX17" fmla="*/ 182440 w 844427"/>
                <a:gd name="connsiteY17" fmla="*/ 335756 h 357181"/>
                <a:gd name="connsiteX18" fmla="*/ 215777 w 844427"/>
                <a:gd name="connsiteY18" fmla="*/ 342900 h 357181"/>
                <a:gd name="connsiteX19" fmla="*/ 244352 w 844427"/>
                <a:gd name="connsiteY19" fmla="*/ 345281 h 357181"/>
                <a:gd name="connsiteX20" fmla="*/ 258640 w 844427"/>
                <a:gd name="connsiteY20" fmla="*/ 347663 h 357181"/>
                <a:gd name="connsiteX21" fmla="*/ 340951 w 844427"/>
                <a:gd name="connsiteY21" fmla="*/ 356871 h 357181"/>
                <a:gd name="connsiteX22" fmla="*/ 499146 w 844427"/>
                <a:gd name="connsiteY22" fmla="*/ 354806 h 357181"/>
                <a:gd name="connsiteX23" fmla="*/ 543358 w 844427"/>
                <a:gd name="connsiteY23" fmla="*/ 350759 h 357181"/>
                <a:gd name="connsiteX24" fmla="*/ 584871 w 844427"/>
                <a:gd name="connsiteY24" fmla="*/ 345281 h 357181"/>
                <a:gd name="connsiteX25" fmla="*/ 620590 w 844427"/>
                <a:gd name="connsiteY25" fmla="*/ 338138 h 357181"/>
                <a:gd name="connsiteX26" fmla="*/ 634877 w 844427"/>
                <a:gd name="connsiteY26" fmla="*/ 333375 h 357181"/>
                <a:gd name="connsiteX27" fmla="*/ 642021 w 844427"/>
                <a:gd name="connsiteY27" fmla="*/ 330994 h 357181"/>
                <a:gd name="connsiteX28" fmla="*/ 668215 w 844427"/>
                <a:gd name="connsiteY28" fmla="*/ 321469 h 357181"/>
                <a:gd name="connsiteX29" fmla="*/ 682502 w 844427"/>
                <a:gd name="connsiteY29" fmla="*/ 316706 h 357181"/>
                <a:gd name="connsiteX30" fmla="*/ 713458 w 844427"/>
                <a:gd name="connsiteY30" fmla="*/ 307181 h 357181"/>
                <a:gd name="connsiteX31" fmla="*/ 720602 w 844427"/>
                <a:gd name="connsiteY31" fmla="*/ 302419 h 357181"/>
                <a:gd name="connsiteX32" fmla="*/ 727746 w 844427"/>
                <a:gd name="connsiteY32" fmla="*/ 300038 h 357181"/>
                <a:gd name="connsiteX33" fmla="*/ 749177 w 844427"/>
                <a:gd name="connsiteY33" fmla="*/ 283369 h 357181"/>
                <a:gd name="connsiteX34" fmla="*/ 756321 w 844427"/>
                <a:gd name="connsiteY34" fmla="*/ 273844 h 357181"/>
                <a:gd name="connsiteX35" fmla="*/ 770608 w 844427"/>
                <a:gd name="connsiteY35" fmla="*/ 245269 h 357181"/>
                <a:gd name="connsiteX36" fmla="*/ 775371 w 844427"/>
                <a:gd name="connsiteY36" fmla="*/ 238125 h 357181"/>
                <a:gd name="connsiteX37" fmla="*/ 780133 w 844427"/>
                <a:gd name="connsiteY37" fmla="*/ 230981 h 357181"/>
                <a:gd name="connsiteX38" fmla="*/ 787277 w 844427"/>
                <a:gd name="connsiteY38" fmla="*/ 226219 h 357181"/>
                <a:gd name="connsiteX39" fmla="*/ 792040 w 844427"/>
                <a:gd name="connsiteY39" fmla="*/ 219075 h 357181"/>
                <a:gd name="connsiteX40" fmla="*/ 799183 w 844427"/>
                <a:gd name="connsiteY40" fmla="*/ 216694 h 357181"/>
                <a:gd name="connsiteX41" fmla="*/ 830140 w 844427"/>
                <a:gd name="connsiteY41" fmla="*/ 209550 h 357181"/>
                <a:gd name="connsiteX42" fmla="*/ 834902 w 844427"/>
                <a:gd name="connsiteY42" fmla="*/ 202406 h 357181"/>
                <a:gd name="connsiteX43" fmla="*/ 839665 w 844427"/>
                <a:gd name="connsiteY43" fmla="*/ 180975 h 357181"/>
                <a:gd name="connsiteX44" fmla="*/ 844427 w 844427"/>
                <a:gd name="connsiteY44" fmla="*/ 157163 h 357181"/>
                <a:gd name="connsiteX45" fmla="*/ 842046 w 844427"/>
                <a:gd name="connsiteY45" fmla="*/ 83344 h 357181"/>
                <a:gd name="connsiteX46" fmla="*/ 837283 w 844427"/>
                <a:gd name="connsiteY46" fmla="*/ 76200 h 357181"/>
                <a:gd name="connsiteX47" fmla="*/ 830140 w 844427"/>
                <a:gd name="connsiteY47" fmla="*/ 61913 h 357181"/>
                <a:gd name="connsiteX48" fmla="*/ 822996 w 844427"/>
                <a:gd name="connsiteY48" fmla="*/ 57150 h 357181"/>
                <a:gd name="connsiteX49" fmla="*/ 801565 w 844427"/>
                <a:gd name="connsiteY49" fmla="*/ 59531 h 357181"/>
                <a:gd name="connsiteX50" fmla="*/ 794421 w 844427"/>
                <a:gd name="connsiteY50" fmla="*/ 61913 h 357181"/>
                <a:gd name="connsiteX51" fmla="*/ 780133 w 844427"/>
                <a:gd name="connsiteY51" fmla="*/ 59531 h 357181"/>
                <a:gd name="connsiteX52" fmla="*/ 770608 w 844427"/>
                <a:gd name="connsiteY52" fmla="*/ 45244 h 357181"/>
                <a:gd name="connsiteX53" fmla="*/ 758702 w 844427"/>
                <a:gd name="connsiteY53" fmla="*/ 30956 h 357181"/>
                <a:gd name="connsiteX54" fmla="*/ 732508 w 844427"/>
                <a:gd name="connsiteY54" fmla="*/ 23813 h 357181"/>
                <a:gd name="connsiteX55" fmla="*/ 722983 w 844427"/>
                <a:gd name="connsiteY55" fmla="*/ 21431 h 357181"/>
                <a:gd name="connsiteX56" fmla="*/ 708696 w 844427"/>
                <a:gd name="connsiteY56" fmla="*/ 16669 h 357181"/>
                <a:gd name="connsiteX57" fmla="*/ 689646 w 844427"/>
                <a:gd name="connsiteY57" fmla="*/ 11906 h 357181"/>
                <a:gd name="connsiteX58" fmla="*/ 682502 w 844427"/>
                <a:gd name="connsiteY58" fmla="*/ 9525 h 357181"/>
                <a:gd name="connsiteX59" fmla="*/ 625352 w 844427"/>
                <a:gd name="connsiteY59" fmla="*/ 7144 h 357181"/>
                <a:gd name="connsiteX60" fmla="*/ 603921 w 844427"/>
                <a:gd name="connsiteY60" fmla="*/ 4763 h 357181"/>
                <a:gd name="connsiteX61" fmla="*/ 596777 w 844427"/>
                <a:gd name="connsiteY61" fmla="*/ 2381 h 357181"/>
                <a:gd name="connsiteX62" fmla="*/ 568202 w 844427"/>
                <a:gd name="connsiteY62" fmla="*/ 0 h 357181"/>
                <a:gd name="connsiteX63" fmla="*/ 358652 w 844427"/>
                <a:gd name="connsiteY63" fmla="*/ 2381 h 357181"/>
                <a:gd name="connsiteX64" fmla="*/ 327696 w 844427"/>
                <a:gd name="connsiteY64" fmla="*/ 7144 h 357181"/>
                <a:gd name="connsiteX65" fmla="*/ 308646 w 844427"/>
                <a:gd name="connsiteY65" fmla="*/ 11906 h 357181"/>
                <a:gd name="connsiteX66" fmla="*/ 261021 w 844427"/>
                <a:gd name="connsiteY66" fmla="*/ 19050 h 357181"/>
                <a:gd name="connsiteX67" fmla="*/ 237208 w 844427"/>
                <a:gd name="connsiteY67" fmla="*/ 23813 h 357181"/>
                <a:gd name="connsiteX68" fmla="*/ 227683 w 844427"/>
                <a:gd name="connsiteY68" fmla="*/ 28575 h 357181"/>
                <a:gd name="connsiteX69" fmla="*/ 206252 w 844427"/>
                <a:gd name="connsiteY69" fmla="*/ 35719 h 357181"/>
                <a:gd name="connsiteX70" fmla="*/ 191965 w 844427"/>
                <a:gd name="connsiteY70" fmla="*/ 40481 h 357181"/>
                <a:gd name="connsiteX71" fmla="*/ 182440 w 844427"/>
                <a:gd name="connsiteY71" fmla="*/ 42863 h 357181"/>
                <a:gd name="connsiteX72" fmla="*/ 165772 w 844427"/>
                <a:gd name="connsiteY72" fmla="*/ 54769 h 357181"/>
                <a:gd name="connsiteX73" fmla="*/ 134815 w 844427"/>
                <a:gd name="connsiteY73" fmla="*/ 61913 h 357181"/>
                <a:gd name="connsiteX74" fmla="*/ 132434 w 844427"/>
                <a:gd name="connsiteY74" fmla="*/ 69056 h 357181"/>
                <a:gd name="connsiteX75" fmla="*/ 108621 w 844427"/>
                <a:gd name="connsiteY75" fmla="*/ 69056 h 357181"/>
                <a:gd name="connsiteX76" fmla="*/ 89571 w 844427"/>
                <a:gd name="connsiteY76" fmla="*/ 78581 h 357181"/>
                <a:gd name="connsiteX77" fmla="*/ 77665 w 844427"/>
                <a:gd name="connsiteY77" fmla="*/ 80963 h 357181"/>
                <a:gd name="connsiteX78" fmla="*/ 65758 w 844427"/>
                <a:gd name="connsiteY78" fmla="*/ 85725 h 357181"/>
                <a:gd name="connsiteX79" fmla="*/ 51471 w 844427"/>
                <a:gd name="connsiteY79" fmla="*/ 90488 h 357181"/>
                <a:gd name="connsiteX80" fmla="*/ 6227 w 844427"/>
                <a:gd name="connsiteY80" fmla="*/ 92869 h 357181"/>
                <a:gd name="connsiteX81" fmla="*/ 8609 w 844427"/>
                <a:gd name="connsiteY81" fmla="*/ 135732 h 35718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77665 w 844427"/>
                <a:gd name="connsiteY7" fmla="*/ 214313 h 357181"/>
                <a:gd name="connsiteX8" fmla="*/ 80046 w 844427"/>
                <a:gd name="connsiteY8" fmla="*/ 221456 h 357181"/>
                <a:gd name="connsiteX9" fmla="*/ 84808 w 844427"/>
                <a:gd name="connsiteY9" fmla="*/ 245269 h 357181"/>
                <a:gd name="connsiteX10" fmla="*/ 108620 w 844427"/>
                <a:gd name="connsiteY10" fmla="*/ 264319 h 357181"/>
                <a:gd name="connsiteX11" fmla="*/ 122908 w 844427"/>
                <a:gd name="connsiteY11" fmla="*/ 288131 h 357181"/>
                <a:gd name="connsiteX12" fmla="*/ 132433 w 844427"/>
                <a:gd name="connsiteY12" fmla="*/ 300038 h 357181"/>
                <a:gd name="connsiteX13" fmla="*/ 137196 w 844427"/>
                <a:gd name="connsiteY13" fmla="*/ 307181 h 357181"/>
                <a:gd name="connsiteX14" fmla="*/ 168152 w 844427"/>
                <a:gd name="connsiteY14" fmla="*/ 323850 h 357181"/>
                <a:gd name="connsiteX15" fmla="*/ 175296 w 844427"/>
                <a:gd name="connsiteY15" fmla="*/ 328613 h 357181"/>
                <a:gd name="connsiteX16" fmla="*/ 182440 w 844427"/>
                <a:gd name="connsiteY16" fmla="*/ 335756 h 357181"/>
                <a:gd name="connsiteX17" fmla="*/ 215777 w 844427"/>
                <a:gd name="connsiteY17" fmla="*/ 342900 h 357181"/>
                <a:gd name="connsiteX18" fmla="*/ 244352 w 844427"/>
                <a:gd name="connsiteY18" fmla="*/ 345281 h 357181"/>
                <a:gd name="connsiteX19" fmla="*/ 258640 w 844427"/>
                <a:gd name="connsiteY19" fmla="*/ 347663 h 357181"/>
                <a:gd name="connsiteX20" fmla="*/ 340951 w 844427"/>
                <a:gd name="connsiteY20" fmla="*/ 356871 h 357181"/>
                <a:gd name="connsiteX21" fmla="*/ 499146 w 844427"/>
                <a:gd name="connsiteY21" fmla="*/ 354806 h 357181"/>
                <a:gd name="connsiteX22" fmla="*/ 543358 w 844427"/>
                <a:gd name="connsiteY22" fmla="*/ 350759 h 357181"/>
                <a:gd name="connsiteX23" fmla="*/ 584871 w 844427"/>
                <a:gd name="connsiteY23" fmla="*/ 345281 h 357181"/>
                <a:gd name="connsiteX24" fmla="*/ 620590 w 844427"/>
                <a:gd name="connsiteY24" fmla="*/ 338138 h 357181"/>
                <a:gd name="connsiteX25" fmla="*/ 634877 w 844427"/>
                <a:gd name="connsiteY25" fmla="*/ 333375 h 357181"/>
                <a:gd name="connsiteX26" fmla="*/ 642021 w 844427"/>
                <a:gd name="connsiteY26" fmla="*/ 330994 h 357181"/>
                <a:gd name="connsiteX27" fmla="*/ 668215 w 844427"/>
                <a:gd name="connsiteY27" fmla="*/ 321469 h 357181"/>
                <a:gd name="connsiteX28" fmla="*/ 682502 w 844427"/>
                <a:gd name="connsiteY28" fmla="*/ 316706 h 357181"/>
                <a:gd name="connsiteX29" fmla="*/ 713458 w 844427"/>
                <a:gd name="connsiteY29" fmla="*/ 307181 h 357181"/>
                <a:gd name="connsiteX30" fmla="*/ 720602 w 844427"/>
                <a:gd name="connsiteY30" fmla="*/ 302419 h 357181"/>
                <a:gd name="connsiteX31" fmla="*/ 727746 w 844427"/>
                <a:gd name="connsiteY31" fmla="*/ 300038 h 357181"/>
                <a:gd name="connsiteX32" fmla="*/ 749177 w 844427"/>
                <a:gd name="connsiteY32" fmla="*/ 283369 h 357181"/>
                <a:gd name="connsiteX33" fmla="*/ 756321 w 844427"/>
                <a:gd name="connsiteY33" fmla="*/ 273844 h 357181"/>
                <a:gd name="connsiteX34" fmla="*/ 770608 w 844427"/>
                <a:gd name="connsiteY34" fmla="*/ 245269 h 357181"/>
                <a:gd name="connsiteX35" fmla="*/ 775371 w 844427"/>
                <a:gd name="connsiteY35" fmla="*/ 238125 h 357181"/>
                <a:gd name="connsiteX36" fmla="*/ 780133 w 844427"/>
                <a:gd name="connsiteY36" fmla="*/ 230981 h 357181"/>
                <a:gd name="connsiteX37" fmla="*/ 787277 w 844427"/>
                <a:gd name="connsiteY37" fmla="*/ 226219 h 357181"/>
                <a:gd name="connsiteX38" fmla="*/ 792040 w 844427"/>
                <a:gd name="connsiteY38" fmla="*/ 219075 h 357181"/>
                <a:gd name="connsiteX39" fmla="*/ 799183 w 844427"/>
                <a:gd name="connsiteY39" fmla="*/ 216694 h 357181"/>
                <a:gd name="connsiteX40" fmla="*/ 830140 w 844427"/>
                <a:gd name="connsiteY40" fmla="*/ 209550 h 357181"/>
                <a:gd name="connsiteX41" fmla="*/ 834902 w 844427"/>
                <a:gd name="connsiteY41" fmla="*/ 202406 h 357181"/>
                <a:gd name="connsiteX42" fmla="*/ 839665 w 844427"/>
                <a:gd name="connsiteY42" fmla="*/ 180975 h 357181"/>
                <a:gd name="connsiteX43" fmla="*/ 844427 w 844427"/>
                <a:gd name="connsiteY43" fmla="*/ 157163 h 357181"/>
                <a:gd name="connsiteX44" fmla="*/ 842046 w 844427"/>
                <a:gd name="connsiteY44" fmla="*/ 83344 h 357181"/>
                <a:gd name="connsiteX45" fmla="*/ 837283 w 844427"/>
                <a:gd name="connsiteY45" fmla="*/ 76200 h 357181"/>
                <a:gd name="connsiteX46" fmla="*/ 830140 w 844427"/>
                <a:gd name="connsiteY46" fmla="*/ 61913 h 357181"/>
                <a:gd name="connsiteX47" fmla="*/ 822996 w 844427"/>
                <a:gd name="connsiteY47" fmla="*/ 57150 h 357181"/>
                <a:gd name="connsiteX48" fmla="*/ 801565 w 844427"/>
                <a:gd name="connsiteY48" fmla="*/ 59531 h 357181"/>
                <a:gd name="connsiteX49" fmla="*/ 794421 w 844427"/>
                <a:gd name="connsiteY49" fmla="*/ 61913 h 357181"/>
                <a:gd name="connsiteX50" fmla="*/ 780133 w 844427"/>
                <a:gd name="connsiteY50" fmla="*/ 59531 h 357181"/>
                <a:gd name="connsiteX51" fmla="*/ 770608 w 844427"/>
                <a:gd name="connsiteY51" fmla="*/ 45244 h 357181"/>
                <a:gd name="connsiteX52" fmla="*/ 758702 w 844427"/>
                <a:gd name="connsiteY52" fmla="*/ 30956 h 357181"/>
                <a:gd name="connsiteX53" fmla="*/ 732508 w 844427"/>
                <a:gd name="connsiteY53" fmla="*/ 23813 h 357181"/>
                <a:gd name="connsiteX54" fmla="*/ 722983 w 844427"/>
                <a:gd name="connsiteY54" fmla="*/ 21431 h 357181"/>
                <a:gd name="connsiteX55" fmla="*/ 708696 w 844427"/>
                <a:gd name="connsiteY55" fmla="*/ 16669 h 357181"/>
                <a:gd name="connsiteX56" fmla="*/ 689646 w 844427"/>
                <a:gd name="connsiteY56" fmla="*/ 11906 h 357181"/>
                <a:gd name="connsiteX57" fmla="*/ 682502 w 844427"/>
                <a:gd name="connsiteY57" fmla="*/ 9525 h 357181"/>
                <a:gd name="connsiteX58" fmla="*/ 625352 w 844427"/>
                <a:gd name="connsiteY58" fmla="*/ 7144 h 357181"/>
                <a:gd name="connsiteX59" fmla="*/ 603921 w 844427"/>
                <a:gd name="connsiteY59" fmla="*/ 4763 h 357181"/>
                <a:gd name="connsiteX60" fmla="*/ 596777 w 844427"/>
                <a:gd name="connsiteY60" fmla="*/ 2381 h 357181"/>
                <a:gd name="connsiteX61" fmla="*/ 568202 w 844427"/>
                <a:gd name="connsiteY61" fmla="*/ 0 h 357181"/>
                <a:gd name="connsiteX62" fmla="*/ 358652 w 844427"/>
                <a:gd name="connsiteY62" fmla="*/ 2381 h 357181"/>
                <a:gd name="connsiteX63" fmla="*/ 327696 w 844427"/>
                <a:gd name="connsiteY63" fmla="*/ 7144 h 357181"/>
                <a:gd name="connsiteX64" fmla="*/ 308646 w 844427"/>
                <a:gd name="connsiteY64" fmla="*/ 11906 h 357181"/>
                <a:gd name="connsiteX65" fmla="*/ 261021 w 844427"/>
                <a:gd name="connsiteY65" fmla="*/ 19050 h 357181"/>
                <a:gd name="connsiteX66" fmla="*/ 237208 w 844427"/>
                <a:gd name="connsiteY66" fmla="*/ 23813 h 357181"/>
                <a:gd name="connsiteX67" fmla="*/ 227683 w 844427"/>
                <a:gd name="connsiteY67" fmla="*/ 28575 h 357181"/>
                <a:gd name="connsiteX68" fmla="*/ 206252 w 844427"/>
                <a:gd name="connsiteY68" fmla="*/ 35719 h 357181"/>
                <a:gd name="connsiteX69" fmla="*/ 191965 w 844427"/>
                <a:gd name="connsiteY69" fmla="*/ 40481 h 357181"/>
                <a:gd name="connsiteX70" fmla="*/ 182440 w 844427"/>
                <a:gd name="connsiteY70" fmla="*/ 42863 h 357181"/>
                <a:gd name="connsiteX71" fmla="*/ 165772 w 844427"/>
                <a:gd name="connsiteY71" fmla="*/ 54769 h 357181"/>
                <a:gd name="connsiteX72" fmla="*/ 134815 w 844427"/>
                <a:gd name="connsiteY72" fmla="*/ 61913 h 357181"/>
                <a:gd name="connsiteX73" fmla="*/ 132434 w 844427"/>
                <a:gd name="connsiteY73" fmla="*/ 69056 h 357181"/>
                <a:gd name="connsiteX74" fmla="*/ 108621 w 844427"/>
                <a:gd name="connsiteY74" fmla="*/ 69056 h 357181"/>
                <a:gd name="connsiteX75" fmla="*/ 89571 w 844427"/>
                <a:gd name="connsiteY75" fmla="*/ 78581 h 357181"/>
                <a:gd name="connsiteX76" fmla="*/ 77665 w 844427"/>
                <a:gd name="connsiteY76" fmla="*/ 80963 h 357181"/>
                <a:gd name="connsiteX77" fmla="*/ 65758 w 844427"/>
                <a:gd name="connsiteY77" fmla="*/ 85725 h 357181"/>
                <a:gd name="connsiteX78" fmla="*/ 51471 w 844427"/>
                <a:gd name="connsiteY78" fmla="*/ 90488 h 357181"/>
                <a:gd name="connsiteX79" fmla="*/ 6227 w 844427"/>
                <a:gd name="connsiteY79" fmla="*/ 92869 h 357181"/>
                <a:gd name="connsiteX80" fmla="*/ 8609 w 844427"/>
                <a:gd name="connsiteY80" fmla="*/ 135732 h 35718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77665 w 844427"/>
                <a:gd name="connsiteY7" fmla="*/ 214313 h 357181"/>
                <a:gd name="connsiteX8" fmla="*/ 80046 w 844427"/>
                <a:gd name="connsiteY8" fmla="*/ 221456 h 357181"/>
                <a:gd name="connsiteX9" fmla="*/ 84808 w 844427"/>
                <a:gd name="connsiteY9" fmla="*/ 245269 h 357181"/>
                <a:gd name="connsiteX10" fmla="*/ 108620 w 844427"/>
                <a:gd name="connsiteY10" fmla="*/ 264319 h 357181"/>
                <a:gd name="connsiteX11" fmla="*/ 122908 w 844427"/>
                <a:gd name="connsiteY11" fmla="*/ 288131 h 357181"/>
                <a:gd name="connsiteX12" fmla="*/ 132433 w 844427"/>
                <a:gd name="connsiteY12" fmla="*/ 300038 h 357181"/>
                <a:gd name="connsiteX13" fmla="*/ 137196 w 844427"/>
                <a:gd name="connsiteY13" fmla="*/ 307181 h 357181"/>
                <a:gd name="connsiteX14" fmla="*/ 168152 w 844427"/>
                <a:gd name="connsiteY14" fmla="*/ 323850 h 357181"/>
                <a:gd name="connsiteX15" fmla="*/ 175296 w 844427"/>
                <a:gd name="connsiteY15" fmla="*/ 328613 h 357181"/>
                <a:gd name="connsiteX16" fmla="*/ 215777 w 844427"/>
                <a:gd name="connsiteY16" fmla="*/ 342900 h 357181"/>
                <a:gd name="connsiteX17" fmla="*/ 244352 w 844427"/>
                <a:gd name="connsiteY17" fmla="*/ 345281 h 357181"/>
                <a:gd name="connsiteX18" fmla="*/ 258640 w 844427"/>
                <a:gd name="connsiteY18" fmla="*/ 347663 h 357181"/>
                <a:gd name="connsiteX19" fmla="*/ 340951 w 844427"/>
                <a:gd name="connsiteY19" fmla="*/ 356871 h 357181"/>
                <a:gd name="connsiteX20" fmla="*/ 499146 w 844427"/>
                <a:gd name="connsiteY20" fmla="*/ 354806 h 357181"/>
                <a:gd name="connsiteX21" fmla="*/ 543358 w 844427"/>
                <a:gd name="connsiteY21" fmla="*/ 350759 h 357181"/>
                <a:gd name="connsiteX22" fmla="*/ 584871 w 844427"/>
                <a:gd name="connsiteY22" fmla="*/ 345281 h 357181"/>
                <a:gd name="connsiteX23" fmla="*/ 620590 w 844427"/>
                <a:gd name="connsiteY23" fmla="*/ 338138 h 357181"/>
                <a:gd name="connsiteX24" fmla="*/ 634877 w 844427"/>
                <a:gd name="connsiteY24" fmla="*/ 333375 h 357181"/>
                <a:gd name="connsiteX25" fmla="*/ 642021 w 844427"/>
                <a:gd name="connsiteY25" fmla="*/ 330994 h 357181"/>
                <a:gd name="connsiteX26" fmla="*/ 668215 w 844427"/>
                <a:gd name="connsiteY26" fmla="*/ 321469 h 357181"/>
                <a:gd name="connsiteX27" fmla="*/ 682502 w 844427"/>
                <a:gd name="connsiteY27" fmla="*/ 316706 h 357181"/>
                <a:gd name="connsiteX28" fmla="*/ 713458 w 844427"/>
                <a:gd name="connsiteY28" fmla="*/ 307181 h 357181"/>
                <a:gd name="connsiteX29" fmla="*/ 720602 w 844427"/>
                <a:gd name="connsiteY29" fmla="*/ 302419 h 357181"/>
                <a:gd name="connsiteX30" fmla="*/ 727746 w 844427"/>
                <a:gd name="connsiteY30" fmla="*/ 300038 h 357181"/>
                <a:gd name="connsiteX31" fmla="*/ 749177 w 844427"/>
                <a:gd name="connsiteY31" fmla="*/ 283369 h 357181"/>
                <a:gd name="connsiteX32" fmla="*/ 756321 w 844427"/>
                <a:gd name="connsiteY32" fmla="*/ 273844 h 357181"/>
                <a:gd name="connsiteX33" fmla="*/ 770608 w 844427"/>
                <a:gd name="connsiteY33" fmla="*/ 245269 h 357181"/>
                <a:gd name="connsiteX34" fmla="*/ 775371 w 844427"/>
                <a:gd name="connsiteY34" fmla="*/ 238125 h 357181"/>
                <a:gd name="connsiteX35" fmla="*/ 780133 w 844427"/>
                <a:gd name="connsiteY35" fmla="*/ 230981 h 357181"/>
                <a:gd name="connsiteX36" fmla="*/ 787277 w 844427"/>
                <a:gd name="connsiteY36" fmla="*/ 226219 h 357181"/>
                <a:gd name="connsiteX37" fmla="*/ 792040 w 844427"/>
                <a:gd name="connsiteY37" fmla="*/ 219075 h 357181"/>
                <a:gd name="connsiteX38" fmla="*/ 799183 w 844427"/>
                <a:gd name="connsiteY38" fmla="*/ 216694 h 357181"/>
                <a:gd name="connsiteX39" fmla="*/ 830140 w 844427"/>
                <a:gd name="connsiteY39" fmla="*/ 209550 h 357181"/>
                <a:gd name="connsiteX40" fmla="*/ 834902 w 844427"/>
                <a:gd name="connsiteY40" fmla="*/ 202406 h 357181"/>
                <a:gd name="connsiteX41" fmla="*/ 839665 w 844427"/>
                <a:gd name="connsiteY41" fmla="*/ 180975 h 357181"/>
                <a:gd name="connsiteX42" fmla="*/ 844427 w 844427"/>
                <a:gd name="connsiteY42" fmla="*/ 157163 h 357181"/>
                <a:gd name="connsiteX43" fmla="*/ 842046 w 844427"/>
                <a:gd name="connsiteY43" fmla="*/ 83344 h 357181"/>
                <a:gd name="connsiteX44" fmla="*/ 837283 w 844427"/>
                <a:gd name="connsiteY44" fmla="*/ 76200 h 357181"/>
                <a:gd name="connsiteX45" fmla="*/ 830140 w 844427"/>
                <a:gd name="connsiteY45" fmla="*/ 61913 h 357181"/>
                <a:gd name="connsiteX46" fmla="*/ 822996 w 844427"/>
                <a:gd name="connsiteY46" fmla="*/ 57150 h 357181"/>
                <a:gd name="connsiteX47" fmla="*/ 801565 w 844427"/>
                <a:gd name="connsiteY47" fmla="*/ 59531 h 357181"/>
                <a:gd name="connsiteX48" fmla="*/ 794421 w 844427"/>
                <a:gd name="connsiteY48" fmla="*/ 61913 h 357181"/>
                <a:gd name="connsiteX49" fmla="*/ 780133 w 844427"/>
                <a:gd name="connsiteY49" fmla="*/ 59531 h 357181"/>
                <a:gd name="connsiteX50" fmla="*/ 770608 w 844427"/>
                <a:gd name="connsiteY50" fmla="*/ 45244 h 357181"/>
                <a:gd name="connsiteX51" fmla="*/ 758702 w 844427"/>
                <a:gd name="connsiteY51" fmla="*/ 30956 h 357181"/>
                <a:gd name="connsiteX52" fmla="*/ 732508 w 844427"/>
                <a:gd name="connsiteY52" fmla="*/ 23813 h 357181"/>
                <a:gd name="connsiteX53" fmla="*/ 722983 w 844427"/>
                <a:gd name="connsiteY53" fmla="*/ 21431 h 357181"/>
                <a:gd name="connsiteX54" fmla="*/ 708696 w 844427"/>
                <a:gd name="connsiteY54" fmla="*/ 16669 h 357181"/>
                <a:gd name="connsiteX55" fmla="*/ 689646 w 844427"/>
                <a:gd name="connsiteY55" fmla="*/ 11906 h 357181"/>
                <a:gd name="connsiteX56" fmla="*/ 682502 w 844427"/>
                <a:gd name="connsiteY56" fmla="*/ 9525 h 357181"/>
                <a:gd name="connsiteX57" fmla="*/ 625352 w 844427"/>
                <a:gd name="connsiteY57" fmla="*/ 7144 h 357181"/>
                <a:gd name="connsiteX58" fmla="*/ 603921 w 844427"/>
                <a:gd name="connsiteY58" fmla="*/ 4763 h 357181"/>
                <a:gd name="connsiteX59" fmla="*/ 596777 w 844427"/>
                <a:gd name="connsiteY59" fmla="*/ 2381 h 357181"/>
                <a:gd name="connsiteX60" fmla="*/ 568202 w 844427"/>
                <a:gd name="connsiteY60" fmla="*/ 0 h 357181"/>
                <a:gd name="connsiteX61" fmla="*/ 358652 w 844427"/>
                <a:gd name="connsiteY61" fmla="*/ 2381 h 357181"/>
                <a:gd name="connsiteX62" fmla="*/ 327696 w 844427"/>
                <a:gd name="connsiteY62" fmla="*/ 7144 h 357181"/>
                <a:gd name="connsiteX63" fmla="*/ 308646 w 844427"/>
                <a:gd name="connsiteY63" fmla="*/ 11906 h 357181"/>
                <a:gd name="connsiteX64" fmla="*/ 261021 w 844427"/>
                <a:gd name="connsiteY64" fmla="*/ 19050 h 357181"/>
                <a:gd name="connsiteX65" fmla="*/ 237208 w 844427"/>
                <a:gd name="connsiteY65" fmla="*/ 23813 h 357181"/>
                <a:gd name="connsiteX66" fmla="*/ 227683 w 844427"/>
                <a:gd name="connsiteY66" fmla="*/ 28575 h 357181"/>
                <a:gd name="connsiteX67" fmla="*/ 206252 w 844427"/>
                <a:gd name="connsiteY67" fmla="*/ 35719 h 357181"/>
                <a:gd name="connsiteX68" fmla="*/ 191965 w 844427"/>
                <a:gd name="connsiteY68" fmla="*/ 40481 h 357181"/>
                <a:gd name="connsiteX69" fmla="*/ 182440 w 844427"/>
                <a:gd name="connsiteY69" fmla="*/ 42863 h 357181"/>
                <a:gd name="connsiteX70" fmla="*/ 165772 w 844427"/>
                <a:gd name="connsiteY70" fmla="*/ 54769 h 357181"/>
                <a:gd name="connsiteX71" fmla="*/ 134815 w 844427"/>
                <a:gd name="connsiteY71" fmla="*/ 61913 h 357181"/>
                <a:gd name="connsiteX72" fmla="*/ 132434 w 844427"/>
                <a:gd name="connsiteY72" fmla="*/ 69056 h 357181"/>
                <a:gd name="connsiteX73" fmla="*/ 108621 w 844427"/>
                <a:gd name="connsiteY73" fmla="*/ 69056 h 357181"/>
                <a:gd name="connsiteX74" fmla="*/ 89571 w 844427"/>
                <a:gd name="connsiteY74" fmla="*/ 78581 h 357181"/>
                <a:gd name="connsiteX75" fmla="*/ 77665 w 844427"/>
                <a:gd name="connsiteY75" fmla="*/ 80963 h 357181"/>
                <a:gd name="connsiteX76" fmla="*/ 65758 w 844427"/>
                <a:gd name="connsiteY76" fmla="*/ 85725 h 357181"/>
                <a:gd name="connsiteX77" fmla="*/ 51471 w 844427"/>
                <a:gd name="connsiteY77" fmla="*/ 90488 h 357181"/>
                <a:gd name="connsiteX78" fmla="*/ 6227 w 844427"/>
                <a:gd name="connsiteY78" fmla="*/ 92869 h 357181"/>
                <a:gd name="connsiteX79" fmla="*/ 8609 w 844427"/>
                <a:gd name="connsiteY79" fmla="*/ 135732 h 35718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77665 w 844427"/>
                <a:gd name="connsiteY7" fmla="*/ 214313 h 357181"/>
                <a:gd name="connsiteX8" fmla="*/ 80046 w 844427"/>
                <a:gd name="connsiteY8" fmla="*/ 221456 h 357181"/>
                <a:gd name="connsiteX9" fmla="*/ 84808 w 844427"/>
                <a:gd name="connsiteY9" fmla="*/ 245269 h 357181"/>
                <a:gd name="connsiteX10" fmla="*/ 108620 w 844427"/>
                <a:gd name="connsiteY10" fmla="*/ 264319 h 357181"/>
                <a:gd name="connsiteX11" fmla="*/ 122908 w 844427"/>
                <a:gd name="connsiteY11" fmla="*/ 288131 h 357181"/>
                <a:gd name="connsiteX12" fmla="*/ 132433 w 844427"/>
                <a:gd name="connsiteY12" fmla="*/ 300038 h 357181"/>
                <a:gd name="connsiteX13" fmla="*/ 137196 w 844427"/>
                <a:gd name="connsiteY13" fmla="*/ 307181 h 357181"/>
                <a:gd name="connsiteX14" fmla="*/ 168152 w 844427"/>
                <a:gd name="connsiteY14" fmla="*/ 323850 h 357181"/>
                <a:gd name="connsiteX15" fmla="*/ 175296 w 844427"/>
                <a:gd name="connsiteY15" fmla="*/ 328613 h 357181"/>
                <a:gd name="connsiteX16" fmla="*/ 244352 w 844427"/>
                <a:gd name="connsiteY16" fmla="*/ 345281 h 357181"/>
                <a:gd name="connsiteX17" fmla="*/ 258640 w 844427"/>
                <a:gd name="connsiteY17" fmla="*/ 347663 h 357181"/>
                <a:gd name="connsiteX18" fmla="*/ 340951 w 844427"/>
                <a:gd name="connsiteY18" fmla="*/ 356871 h 357181"/>
                <a:gd name="connsiteX19" fmla="*/ 499146 w 844427"/>
                <a:gd name="connsiteY19" fmla="*/ 354806 h 357181"/>
                <a:gd name="connsiteX20" fmla="*/ 543358 w 844427"/>
                <a:gd name="connsiteY20" fmla="*/ 350759 h 357181"/>
                <a:gd name="connsiteX21" fmla="*/ 584871 w 844427"/>
                <a:gd name="connsiteY21" fmla="*/ 345281 h 357181"/>
                <a:gd name="connsiteX22" fmla="*/ 620590 w 844427"/>
                <a:gd name="connsiteY22" fmla="*/ 338138 h 357181"/>
                <a:gd name="connsiteX23" fmla="*/ 634877 w 844427"/>
                <a:gd name="connsiteY23" fmla="*/ 333375 h 357181"/>
                <a:gd name="connsiteX24" fmla="*/ 642021 w 844427"/>
                <a:gd name="connsiteY24" fmla="*/ 330994 h 357181"/>
                <a:gd name="connsiteX25" fmla="*/ 668215 w 844427"/>
                <a:gd name="connsiteY25" fmla="*/ 321469 h 357181"/>
                <a:gd name="connsiteX26" fmla="*/ 682502 w 844427"/>
                <a:gd name="connsiteY26" fmla="*/ 316706 h 357181"/>
                <a:gd name="connsiteX27" fmla="*/ 713458 w 844427"/>
                <a:gd name="connsiteY27" fmla="*/ 307181 h 357181"/>
                <a:gd name="connsiteX28" fmla="*/ 720602 w 844427"/>
                <a:gd name="connsiteY28" fmla="*/ 302419 h 357181"/>
                <a:gd name="connsiteX29" fmla="*/ 727746 w 844427"/>
                <a:gd name="connsiteY29" fmla="*/ 300038 h 357181"/>
                <a:gd name="connsiteX30" fmla="*/ 749177 w 844427"/>
                <a:gd name="connsiteY30" fmla="*/ 283369 h 357181"/>
                <a:gd name="connsiteX31" fmla="*/ 756321 w 844427"/>
                <a:gd name="connsiteY31" fmla="*/ 273844 h 357181"/>
                <a:gd name="connsiteX32" fmla="*/ 770608 w 844427"/>
                <a:gd name="connsiteY32" fmla="*/ 245269 h 357181"/>
                <a:gd name="connsiteX33" fmla="*/ 775371 w 844427"/>
                <a:gd name="connsiteY33" fmla="*/ 238125 h 357181"/>
                <a:gd name="connsiteX34" fmla="*/ 780133 w 844427"/>
                <a:gd name="connsiteY34" fmla="*/ 230981 h 357181"/>
                <a:gd name="connsiteX35" fmla="*/ 787277 w 844427"/>
                <a:gd name="connsiteY35" fmla="*/ 226219 h 357181"/>
                <a:gd name="connsiteX36" fmla="*/ 792040 w 844427"/>
                <a:gd name="connsiteY36" fmla="*/ 219075 h 357181"/>
                <a:gd name="connsiteX37" fmla="*/ 799183 w 844427"/>
                <a:gd name="connsiteY37" fmla="*/ 216694 h 357181"/>
                <a:gd name="connsiteX38" fmla="*/ 830140 w 844427"/>
                <a:gd name="connsiteY38" fmla="*/ 209550 h 357181"/>
                <a:gd name="connsiteX39" fmla="*/ 834902 w 844427"/>
                <a:gd name="connsiteY39" fmla="*/ 202406 h 357181"/>
                <a:gd name="connsiteX40" fmla="*/ 839665 w 844427"/>
                <a:gd name="connsiteY40" fmla="*/ 180975 h 357181"/>
                <a:gd name="connsiteX41" fmla="*/ 844427 w 844427"/>
                <a:gd name="connsiteY41" fmla="*/ 157163 h 357181"/>
                <a:gd name="connsiteX42" fmla="*/ 842046 w 844427"/>
                <a:gd name="connsiteY42" fmla="*/ 83344 h 357181"/>
                <a:gd name="connsiteX43" fmla="*/ 837283 w 844427"/>
                <a:gd name="connsiteY43" fmla="*/ 76200 h 357181"/>
                <a:gd name="connsiteX44" fmla="*/ 830140 w 844427"/>
                <a:gd name="connsiteY44" fmla="*/ 61913 h 357181"/>
                <a:gd name="connsiteX45" fmla="*/ 822996 w 844427"/>
                <a:gd name="connsiteY45" fmla="*/ 57150 h 357181"/>
                <a:gd name="connsiteX46" fmla="*/ 801565 w 844427"/>
                <a:gd name="connsiteY46" fmla="*/ 59531 h 357181"/>
                <a:gd name="connsiteX47" fmla="*/ 794421 w 844427"/>
                <a:gd name="connsiteY47" fmla="*/ 61913 h 357181"/>
                <a:gd name="connsiteX48" fmla="*/ 780133 w 844427"/>
                <a:gd name="connsiteY48" fmla="*/ 59531 h 357181"/>
                <a:gd name="connsiteX49" fmla="*/ 770608 w 844427"/>
                <a:gd name="connsiteY49" fmla="*/ 45244 h 357181"/>
                <a:gd name="connsiteX50" fmla="*/ 758702 w 844427"/>
                <a:gd name="connsiteY50" fmla="*/ 30956 h 357181"/>
                <a:gd name="connsiteX51" fmla="*/ 732508 w 844427"/>
                <a:gd name="connsiteY51" fmla="*/ 23813 h 357181"/>
                <a:gd name="connsiteX52" fmla="*/ 722983 w 844427"/>
                <a:gd name="connsiteY52" fmla="*/ 21431 h 357181"/>
                <a:gd name="connsiteX53" fmla="*/ 708696 w 844427"/>
                <a:gd name="connsiteY53" fmla="*/ 16669 h 357181"/>
                <a:gd name="connsiteX54" fmla="*/ 689646 w 844427"/>
                <a:gd name="connsiteY54" fmla="*/ 11906 h 357181"/>
                <a:gd name="connsiteX55" fmla="*/ 682502 w 844427"/>
                <a:gd name="connsiteY55" fmla="*/ 9525 h 357181"/>
                <a:gd name="connsiteX56" fmla="*/ 625352 w 844427"/>
                <a:gd name="connsiteY56" fmla="*/ 7144 h 357181"/>
                <a:gd name="connsiteX57" fmla="*/ 603921 w 844427"/>
                <a:gd name="connsiteY57" fmla="*/ 4763 h 357181"/>
                <a:gd name="connsiteX58" fmla="*/ 596777 w 844427"/>
                <a:gd name="connsiteY58" fmla="*/ 2381 h 357181"/>
                <a:gd name="connsiteX59" fmla="*/ 568202 w 844427"/>
                <a:gd name="connsiteY59" fmla="*/ 0 h 357181"/>
                <a:gd name="connsiteX60" fmla="*/ 358652 w 844427"/>
                <a:gd name="connsiteY60" fmla="*/ 2381 h 357181"/>
                <a:gd name="connsiteX61" fmla="*/ 327696 w 844427"/>
                <a:gd name="connsiteY61" fmla="*/ 7144 h 357181"/>
                <a:gd name="connsiteX62" fmla="*/ 308646 w 844427"/>
                <a:gd name="connsiteY62" fmla="*/ 11906 h 357181"/>
                <a:gd name="connsiteX63" fmla="*/ 261021 w 844427"/>
                <a:gd name="connsiteY63" fmla="*/ 19050 h 357181"/>
                <a:gd name="connsiteX64" fmla="*/ 237208 w 844427"/>
                <a:gd name="connsiteY64" fmla="*/ 23813 h 357181"/>
                <a:gd name="connsiteX65" fmla="*/ 227683 w 844427"/>
                <a:gd name="connsiteY65" fmla="*/ 28575 h 357181"/>
                <a:gd name="connsiteX66" fmla="*/ 206252 w 844427"/>
                <a:gd name="connsiteY66" fmla="*/ 35719 h 357181"/>
                <a:gd name="connsiteX67" fmla="*/ 191965 w 844427"/>
                <a:gd name="connsiteY67" fmla="*/ 40481 h 357181"/>
                <a:gd name="connsiteX68" fmla="*/ 182440 w 844427"/>
                <a:gd name="connsiteY68" fmla="*/ 42863 h 357181"/>
                <a:gd name="connsiteX69" fmla="*/ 165772 w 844427"/>
                <a:gd name="connsiteY69" fmla="*/ 54769 h 357181"/>
                <a:gd name="connsiteX70" fmla="*/ 134815 w 844427"/>
                <a:gd name="connsiteY70" fmla="*/ 61913 h 357181"/>
                <a:gd name="connsiteX71" fmla="*/ 132434 w 844427"/>
                <a:gd name="connsiteY71" fmla="*/ 69056 h 357181"/>
                <a:gd name="connsiteX72" fmla="*/ 108621 w 844427"/>
                <a:gd name="connsiteY72" fmla="*/ 69056 h 357181"/>
                <a:gd name="connsiteX73" fmla="*/ 89571 w 844427"/>
                <a:gd name="connsiteY73" fmla="*/ 78581 h 357181"/>
                <a:gd name="connsiteX74" fmla="*/ 77665 w 844427"/>
                <a:gd name="connsiteY74" fmla="*/ 80963 h 357181"/>
                <a:gd name="connsiteX75" fmla="*/ 65758 w 844427"/>
                <a:gd name="connsiteY75" fmla="*/ 85725 h 357181"/>
                <a:gd name="connsiteX76" fmla="*/ 51471 w 844427"/>
                <a:gd name="connsiteY76" fmla="*/ 90488 h 357181"/>
                <a:gd name="connsiteX77" fmla="*/ 6227 w 844427"/>
                <a:gd name="connsiteY77" fmla="*/ 92869 h 357181"/>
                <a:gd name="connsiteX78" fmla="*/ 8609 w 844427"/>
                <a:gd name="connsiteY78" fmla="*/ 135732 h 35718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77665 w 844427"/>
                <a:gd name="connsiteY7" fmla="*/ 214313 h 357181"/>
                <a:gd name="connsiteX8" fmla="*/ 80046 w 844427"/>
                <a:gd name="connsiteY8" fmla="*/ 221456 h 357181"/>
                <a:gd name="connsiteX9" fmla="*/ 84808 w 844427"/>
                <a:gd name="connsiteY9" fmla="*/ 245269 h 357181"/>
                <a:gd name="connsiteX10" fmla="*/ 108620 w 844427"/>
                <a:gd name="connsiteY10" fmla="*/ 264319 h 357181"/>
                <a:gd name="connsiteX11" fmla="*/ 122908 w 844427"/>
                <a:gd name="connsiteY11" fmla="*/ 288131 h 357181"/>
                <a:gd name="connsiteX12" fmla="*/ 132433 w 844427"/>
                <a:gd name="connsiteY12" fmla="*/ 300038 h 357181"/>
                <a:gd name="connsiteX13" fmla="*/ 168152 w 844427"/>
                <a:gd name="connsiteY13" fmla="*/ 323850 h 357181"/>
                <a:gd name="connsiteX14" fmla="*/ 175296 w 844427"/>
                <a:gd name="connsiteY14" fmla="*/ 328613 h 357181"/>
                <a:gd name="connsiteX15" fmla="*/ 244352 w 844427"/>
                <a:gd name="connsiteY15" fmla="*/ 345281 h 357181"/>
                <a:gd name="connsiteX16" fmla="*/ 258640 w 844427"/>
                <a:gd name="connsiteY16" fmla="*/ 347663 h 357181"/>
                <a:gd name="connsiteX17" fmla="*/ 340951 w 844427"/>
                <a:gd name="connsiteY17" fmla="*/ 356871 h 357181"/>
                <a:gd name="connsiteX18" fmla="*/ 499146 w 844427"/>
                <a:gd name="connsiteY18" fmla="*/ 354806 h 357181"/>
                <a:gd name="connsiteX19" fmla="*/ 543358 w 844427"/>
                <a:gd name="connsiteY19" fmla="*/ 350759 h 357181"/>
                <a:gd name="connsiteX20" fmla="*/ 584871 w 844427"/>
                <a:gd name="connsiteY20" fmla="*/ 345281 h 357181"/>
                <a:gd name="connsiteX21" fmla="*/ 620590 w 844427"/>
                <a:gd name="connsiteY21" fmla="*/ 338138 h 357181"/>
                <a:gd name="connsiteX22" fmla="*/ 634877 w 844427"/>
                <a:gd name="connsiteY22" fmla="*/ 333375 h 357181"/>
                <a:gd name="connsiteX23" fmla="*/ 642021 w 844427"/>
                <a:gd name="connsiteY23" fmla="*/ 330994 h 357181"/>
                <a:gd name="connsiteX24" fmla="*/ 668215 w 844427"/>
                <a:gd name="connsiteY24" fmla="*/ 321469 h 357181"/>
                <a:gd name="connsiteX25" fmla="*/ 682502 w 844427"/>
                <a:gd name="connsiteY25" fmla="*/ 316706 h 357181"/>
                <a:gd name="connsiteX26" fmla="*/ 713458 w 844427"/>
                <a:gd name="connsiteY26" fmla="*/ 307181 h 357181"/>
                <a:gd name="connsiteX27" fmla="*/ 720602 w 844427"/>
                <a:gd name="connsiteY27" fmla="*/ 302419 h 357181"/>
                <a:gd name="connsiteX28" fmla="*/ 727746 w 844427"/>
                <a:gd name="connsiteY28" fmla="*/ 300038 h 357181"/>
                <a:gd name="connsiteX29" fmla="*/ 749177 w 844427"/>
                <a:gd name="connsiteY29" fmla="*/ 283369 h 357181"/>
                <a:gd name="connsiteX30" fmla="*/ 756321 w 844427"/>
                <a:gd name="connsiteY30" fmla="*/ 273844 h 357181"/>
                <a:gd name="connsiteX31" fmla="*/ 770608 w 844427"/>
                <a:gd name="connsiteY31" fmla="*/ 245269 h 357181"/>
                <a:gd name="connsiteX32" fmla="*/ 775371 w 844427"/>
                <a:gd name="connsiteY32" fmla="*/ 238125 h 357181"/>
                <a:gd name="connsiteX33" fmla="*/ 780133 w 844427"/>
                <a:gd name="connsiteY33" fmla="*/ 230981 h 357181"/>
                <a:gd name="connsiteX34" fmla="*/ 787277 w 844427"/>
                <a:gd name="connsiteY34" fmla="*/ 226219 h 357181"/>
                <a:gd name="connsiteX35" fmla="*/ 792040 w 844427"/>
                <a:gd name="connsiteY35" fmla="*/ 219075 h 357181"/>
                <a:gd name="connsiteX36" fmla="*/ 799183 w 844427"/>
                <a:gd name="connsiteY36" fmla="*/ 216694 h 357181"/>
                <a:gd name="connsiteX37" fmla="*/ 830140 w 844427"/>
                <a:gd name="connsiteY37" fmla="*/ 209550 h 357181"/>
                <a:gd name="connsiteX38" fmla="*/ 834902 w 844427"/>
                <a:gd name="connsiteY38" fmla="*/ 202406 h 357181"/>
                <a:gd name="connsiteX39" fmla="*/ 839665 w 844427"/>
                <a:gd name="connsiteY39" fmla="*/ 180975 h 357181"/>
                <a:gd name="connsiteX40" fmla="*/ 844427 w 844427"/>
                <a:gd name="connsiteY40" fmla="*/ 157163 h 357181"/>
                <a:gd name="connsiteX41" fmla="*/ 842046 w 844427"/>
                <a:gd name="connsiteY41" fmla="*/ 83344 h 357181"/>
                <a:gd name="connsiteX42" fmla="*/ 837283 w 844427"/>
                <a:gd name="connsiteY42" fmla="*/ 76200 h 357181"/>
                <a:gd name="connsiteX43" fmla="*/ 830140 w 844427"/>
                <a:gd name="connsiteY43" fmla="*/ 61913 h 357181"/>
                <a:gd name="connsiteX44" fmla="*/ 822996 w 844427"/>
                <a:gd name="connsiteY44" fmla="*/ 57150 h 357181"/>
                <a:gd name="connsiteX45" fmla="*/ 801565 w 844427"/>
                <a:gd name="connsiteY45" fmla="*/ 59531 h 357181"/>
                <a:gd name="connsiteX46" fmla="*/ 794421 w 844427"/>
                <a:gd name="connsiteY46" fmla="*/ 61913 h 357181"/>
                <a:gd name="connsiteX47" fmla="*/ 780133 w 844427"/>
                <a:gd name="connsiteY47" fmla="*/ 59531 h 357181"/>
                <a:gd name="connsiteX48" fmla="*/ 770608 w 844427"/>
                <a:gd name="connsiteY48" fmla="*/ 45244 h 357181"/>
                <a:gd name="connsiteX49" fmla="*/ 758702 w 844427"/>
                <a:gd name="connsiteY49" fmla="*/ 30956 h 357181"/>
                <a:gd name="connsiteX50" fmla="*/ 732508 w 844427"/>
                <a:gd name="connsiteY50" fmla="*/ 23813 h 357181"/>
                <a:gd name="connsiteX51" fmla="*/ 722983 w 844427"/>
                <a:gd name="connsiteY51" fmla="*/ 21431 h 357181"/>
                <a:gd name="connsiteX52" fmla="*/ 708696 w 844427"/>
                <a:gd name="connsiteY52" fmla="*/ 16669 h 357181"/>
                <a:gd name="connsiteX53" fmla="*/ 689646 w 844427"/>
                <a:gd name="connsiteY53" fmla="*/ 11906 h 357181"/>
                <a:gd name="connsiteX54" fmla="*/ 682502 w 844427"/>
                <a:gd name="connsiteY54" fmla="*/ 9525 h 357181"/>
                <a:gd name="connsiteX55" fmla="*/ 625352 w 844427"/>
                <a:gd name="connsiteY55" fmla="*/ 7144 h 357181"/>
                <a:gd name="connsiteX56" fmla="*/ 603921 w 844427"/>
                <a:gd name="connsiteY56" fmla="*/ 4763 h 357181"/>
                <a:gd name="connsiteX57" fmla="*/ 596777 w 844427"/>
                <a:gd name="connsiteY57" fmla="*/ 2381 h 357181"/>
                <a:gd name="connsiteX58" fmla="*/ 568202 w 844427"/>
                <a:gd name="connsiteY58" fmla="*/ 0 h 357181"/>
                <a:gd name="connsiteX59" fmla="*/ 358652 w 844427"/>
                <a:gd name="connsiteY59" fmla="*/ 2381 h 357181"/>
                <a:gd name="connsiteX60" fmla="*/ 327696 w 844427"/>
                <a:gd name="connsiteY60" fmla="*/ 7144 h 357181"/>
                <a:gd name="connsiteX61" fmla="*/ 308646 w 844427"/>
                <a:gd name="connsiteY61" fmla="*/ 11906 h 357181"/>
                <a:gd name="connsiteX62" fmla="*/ 261021 w 844427"/>
                <a:gd name="connsiteY62" fmla="*/ 19050 h 357181"/>
                <a:gd name="connsiteX63" fmla="*/ 237208 w 844427"/>
                <a:gd name="connsiteY63" fmla="*/ 23813 h 357181"/>
                <a:gd name="connsiteX64" fmla="*/ 227683 w 844427"/>
                <a:gd name="connsiteY64" fmla="*/ 28575 h 357181"/>
                <a:gd name="connsiteX65" fmla="*/ 206252 w 844427"/>
                <a:gd name="connsiteY65" fmla="*/ 35719 h 357181"/>
                <a:gd name="connsiteX66" fmla="*/ 191965 w 844427"/>
                <a:gd name="connsiteY66" fmla="*/ 40481 h 357181"/>
                <a:gd name="connsiteX67" fmla="*/ 182440 w 844427"/>
                <a:gd name="connsiteY67" fmla="*/ 42863 h 357181"/>
                <a:gd name="connsiteX68" fmla="*/ 165772 w 844427"/>
                <a:gd name="connsiteY68" fmla="*/ 54769 h 357181"/>
                <a:gd name="connsiteX69" fmla="*/ 134815 w 844427"/>
                <a:gd name="connsiteY69" fmla="*/ 61913 h 357181"/>
                <a:gd name="connsiteX70" fmla="*/ 132434 w 844427"/>
                <a:gd name="connsiteY70" fmla="*/ 69056 h 357181"/>
                <a:gd name="connsiteX71" fmla="*/ 108621 w 844427"/>
                <a:gd name="connsiteY71" fmla="*/ 69056 h 357181"/>
                <a:gd name="connsiteX72" fmla="*/ 89571 w 844427"/>
                <a:gd name="connsiteY72" fmla="*/ 78581 h 357181"/>
                <a:gd name="connsiteX73" fmla="*/ 77665 w 844427"/>
                <a:gd name="connsiteY73" fmla="*/ 80963 h 357181"/>
                <a:gd name="connsiteX74" fmla="*/ 65758 w 844427"/>
                <a:gd name="connsiteY74" fmla="*/ 85725 h 357181"/>
                <a:gd name="connsiteX75" fmla="*/ 51471 w 844427"/>
                <a:gd name="connsiteY75" fmla="*/ 90488 h 357181"/>
                <a:gd name="connsiteX76" fmla="*/ 6227 w 844427"/>
                <a:gd name="connsiteY76" fmla="*/ 92869 h 357181"/>
                <a:gd name="connsiteX77" fmla="*/ 8609 w 844427"/>
                <a:gd name="connsiteY77" fmla="*/ 135732 h 35718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77665 w 844427"/>
                <a:gd name="connsiteY7" fmla="*/ 214313 h 357181"/>
                <a:gd name="connsiteX8" fmla="*/ 80046 w 844427"/>
                <a:gd name="connsiteY8" fmla="*/ 221456 h 357181"/>
                <a:gd name="connsiteX9" fmla="*/ 84808 w 844427"/>
                <a:gd name="connsiteY9" fmla="*/ 245269 h 357181"/>
                <a:gd name="connsiteX10" fmla="*/ 122908 w 844427"/>
                <a:gd name="connsiteY10" fmla="*/ 288131 h 357181"/>
                <a:gd name="connsiteX11" fmla="*/ 132433 w 844427"/>
                <a:gd name="connsiteY11" fmla="*/ 300038 h 357181"/>
                <a:gd name="connsiteX12" fmla="*/ 168152 w 844427"/>
                <a:gd name="connsiteY12" fmla="*/ 323850 h 357181"/>
                <a:gd name="connsiteX13" fmla="*/ 175296 w 844427"/>
                <a:gd name="connsiteY13" fmla="*/ 328613 h 357181"/>
                <a:gd name="connsiteX14" fmla="*/ 244352 w 844427"/>
                <a:gd name="connsiteY14" fmla="*/ 345281 h 357181"/>
                <a:gd name="connsiteX15" fmla="*/ 258640 w 844427"/>
                <a:gd name="connsiteY15" fmla="*/ 347663 h 357181"/>
                <a:gd name="connsiteX16" fmla="*/ 340951 w 844427"/>
                <a:gd name="connsiteY16" fmla="*/ 356871 h 357181"/>
                <a:gd name="connsiteX17" fmla="*/ 499146 w 844427"/>
                <a:gd name="connsiteY17" fmla="*/ 354806 h 357181"/>
                <a:gd name="connsiteX18" fmla="*/ 543358 w 844427"/>
                <a:gd name="connsiteY18" fmla="*/ 350759 h 357181"/>
                <a:gd name="connsiteX19" fmla="*/ 584871 w 844427"/>
                <a:gd name="connsiteY19" fmla="*/ 345281 h 357181"/>
                <a:gd name="connsiteX20" fmla="*/ 620590 w 844427"/>
                <a:gd name="connsiteY20" fmla="*/ 338138 h 357181"/>
                <a:gd name="connsiteX21" fmla="*/ 634877 w 844427"/>
                <a:gd name="connsiteY21" fmla="*/ 333375 h 357181"/>
                <a:gd name="connsiteX22" fmla="*/ 642021 w 844427"/>
                <a:gd name="connsiteY22" fmla="*/ 330994 h 357181"/>
                <a:gd name="connsiteX23" fmla="*/ 668215 w 844427"/>
                <a:gd name="connsiteY23" fmla="*/ 321469 h 357181"/>
                <a:gd name="connsiteX24" fmla="*/ 682502 w 844427"/>
                <a:gd name="connsiteY24" fmla="*/ 316706 h 357181"/>
                <a:gd name="connsiteX25" fmla="*/ 713458 w 844427"/>
                <a:gd name="connsiteY25" fmla="*/ 307181 h 357181"/>
                <a:gd name="connsiteX26" fmla="*/ 720602 w 844427"/>
                <a:gd name="connsiteY26" fmla="*/ 302419 h 357181"/>
                <a:gd name="connsiteX27" fmla="*/ 727746 w 844427"/>
                <a:gd name="connsiteY27" fmla="*/ 300038 h 357181"/>
                <a:gd name="connsiteX28" fmla="*/ 749177 w 844427"/>
                <a:gd name="connsiteY28" fmla="*/ 283369 h 357181"/>
                <a:gd name="connsiteX29" fmla="*/ 756321 w 844427"/>
                <a:gd name="connsiteY29" fmla="*/ 273844 h 357181"/>
                <a:gd name="connsiteX30" fmla="*/ 770608 w 844427"/>
                <a:gd name="connsiteY30" fmla="*/ 245269 h 357181"/>
                <a:gd name="connsiteX31" fmla="*/ 775371 w 844427"/>
                <a:gd name="connsiteY31" fmla="*/ 238125 h 357181"/>
                <a:gd name="connsiteX32" fmla="*/ 780133 w 844427"/>
                <a:gd name="connsiteY32" fmla="*/ 230981 h 357181"/>
                <a:gd name="connsiteX33" fmla="*/ 787277 w 844427"/>
                <a:gd name="connsiteY33" fmla="*/ 226219 h 357181"/>
                <a:gd name="connsiteX34" fmla="*/ 792040 w 844427"/>
                <a:gd name="connsiteY34" fmla="*/ 219075 h 357181"/>
                <a:gd name="connsiteX35" fmla="*/ 799183 w 844427"/>
                <a:gd name="connsiteY35" fmla="*/ 216694 h 357181"/>
                <a:gd name="connsiteX36" fmla="*/ 830140 w 844427"/>
                <a:gd name="connsiteY36" fmla="*/ 209550 h 357181"/>
                <a:gd name="connsiteX37" fmla="*/ 834902 w 844427"/>
                <a:gd name="connsiteY37" fmla="*/ 202406 h 357181"/>
                <a:gd name="connsiteX38" fmla="*/ 839665 w 844427"/>
                <a:gd name="connsiteY38" fmla="*/ 180975 h 357181"/>
                <a:gd name="connsiteX39" fmla="*/ 844427 w 844427"/>
                <a:gd name="connsiteY39" fmla="*/ 157163 h 357181"/>
                <a:gd name="connsiteX40" fmla="*/ 842046 w 844427"/>
                <a:gd name="connsiteY40" fmla="*/ 83344 h 357181"/>
                <a:gd name="connsiteX41" fmla="*/ 837283 w 844427"/>
                <a:gd name="connsiteY41" fmla="*/ 76200 h 357181"/>
                <a:gd name="connsiteX42" fmla="*/ 830140 w 844427"/>
                <a:gd name="connsiteY42" fmla="*/ 61913 h 357181"/>
                <a:gd name="connsiteX43" fmla="*/ 822996 w 844427"/>
                <a:gd name="connsiteY43" fmla="*/ 57150 h 357181"/>
                <a:gd name="connsiteX44" fmla="*/ 801565 w 844427"/>
                <a:gd name="connsiteY44" fmla="*/ 59531 h 357181"/>
                <a:gd name="connsiteX45" fmla="*/ 794421 w 844427"/>
                <a:gd name="connsiteY45" fmla="*/ 61913 h 357181"/>
                <a:gd name="connsiteX46" fmla="*/ 780133 w 844427"/>
                <a:gd name="connsiteY46" fmla="*/ 59531 h 357181"/>
                <a:gd name="connsiteX47" fmla="*/ 770608 w 844427"/>
                <a:gd name="connsiteY47" fmla="*/ 45244 h 357181"/>
                <a:gd name="connsiteX48" fmla="*/ 758702 w 844427"/>
                <a:gd name="connsiteY48" fmla="*/ 30956 h 357181"/>
                <a:gd name="connsiteX49" fmla="*/ 732508 w 844427"/>
                <a:gd name="connsiteY49" fmla="*/ 23813 h 357181"/>
                <a:gd name="connsiteX50" fmla="*/ 722983 w 844427"/>
                <a:gd name="connsiteY50" fmla="*/ 21431 h 357181"/>
                <a:gd name="connsiteX51" fmla="*/ 708696 w 844427"/>
                <a:gd name="connsiteY51" fmla="*/ 16669 h 357181"/>
                <a:gd name="connsiteX52" fmla="*/ 689646 w 844427"/>
                <a:gd name="connsiteY52" fmla="*/ 11906 h 357181"/>
                <a:gd name="connsiteX53" fmla="*/ 682502 w 844427"/>
                <a:gd name="connsiteY53" fmla="*/ 9525 h 357181"/>
                <a:gd name="connsiteX54" fmla="*/ 625352 w 844427"/>
                <a:gd name="connsiteY54" fmla="*/ 7144 h 357181"/>
                <a:gd name="connsiteX55" fmla="*/ 603921 w 844427"/>
                <a:gd name="connsiteY55" fmla="*/ 4763 h 357181"/>
                <a:gd name="connsiteX56" fmla="*/ 596777 w 844427"/>
                <a:gd name="connsiteY56" fmla="*/ 2381 h 357181"/>
                <a:gd name="connsiteX57" fmla="*/ 568202 w 844427"/>
                <a:gd name="connsiteY57" fmla="*/ 0 h 357181"/>
                <a:gd name="connsiteX58" fmla="*/ 358652 w 844427"/>
                <a:gd name="connsiteY58" fmla="*/ 2381 h 357181"/>
                <a:gd name="connsiteX59" fmla="*/ 327696 w 844427"/>
                <a:gd name="connsiteY59" fmla="*/ 7144 h 357181"/>
                <a:gd name="connsiteX60" fmla="*/ 308646 w 844427"/>
                <a:gd name="connsiteY60" fmla="*/ 11906 h 357181"/>
                <a:gd name="connsiteX61" fmla="*/ 261021 w 844427"/>
                <a:gd name="connsiteY61" fmla="*/ 19050 h 357181"/>
                <a:gd name="connsiteX62" fmla="*/ 237208 w 844427"/>
                <a:gd name="connsiteY62" fmla="*/ 23813 h 357181"/>
                <a:gd name="connsiteX63" fmla="*/ 227683 w 844427"/>
                <a:gd name="connsiteY63" fmla="*/ 28575 h 357181"/>
                <a:gd name="connsiteX64" fmla="*/ 206252 w 844427"/>
                <a:gd name="connsiteY64" fmla="*/ 35719 h 357181"/>
                <a:gd name="connsiteX65" fmla="*/ 191965 w 844427"/>
                <a:gd name="connsiteY65" fmla="*/ 40481 h 357181"/>
                <a:gd name="connsiteX66" fmla="*/ 182440 w 844427"/>
                <a:gd name="connsiteY66" fmla="*/ 42863 h 357181"/>
                <a:gd name="connsiteX67" fmla="*/ 165772 w 844427"/>
                <a:gd name="connsiteY67" fmla="*/ 54769 h 357181"/>
                <a:gd name="connsiteX68" fmla="*/ 134815 w 844427"/>
                <a:gd name="connsiteY68" fmla="*/ 61913 h 357181"/>
                <a:gd name="connsiteX69" fmla="*/ 132434 w 844427"/>
                <a:gd name="connsiteY69" fmla="*/ 69056 h 357181"/>
                <a:gd name="connsiteX70" fmla="*/ 108621 w 844427"/>
                <a:gd name="connsiteY70" fmla="*/ 69056 h 357181"/>
                <a:gd name="connsiteX71" fmla="*/ 89571 w 844427"/>
                <a:gd name="connsiteY71" fmla="*/ 78581 h 357181"/>
                <a:gd name="connsiteX72" fmla="*/ 77665 w 844427"/>
                <a:gd name="connsiteY72" fmla="*/ 80963 h 357181"/>
                <a:gd name="connsiteX73" fmla="*/ 65758 w 844427"/>
                <a:gd name="connsiteY73" fmla="*/ 85725 h 357181"/>
                <a:gd name="connsiteX74" fmla="*/ 51471 w 844427"/>
                <a:gd name="connsiteY74" fmla="*/ 90488 h 357181"/>
                <a:gd name="connsiteX75" fmla="*/ 6227 w 844427"/>
                <a:gd name="connsiteY75" fmla="*/ 92869 h 357181"/>
                <a:gd name="connsiteX76" fmla="*/ 8609 w 844427"/>
                <a:gd name="connsiteY76" fmla="*/ 135732 h 35718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77665 w 844427"/>
                <a:gd name="connsiteY7" fmla="*/ 214313 h 357181"/>
                <a:gd name="connsiteX8" fmla="*/ 84808 w 844427"/>
                <a:gd name="connsiteY8" fmla="*/ 245269 h 357181"/>
                <a:gd name="connsiteX9" fmla="*/ 122908 w 844427"/>
                <a:gd name="connsiteY9" fmla="*/ 288131 h 357181"/>
                <a:gd name="connsiteX10" fmla="*/ 132433 w 844427"/>
                <a:gd name="connsiteY10" fmla="*/ 300038 h 357181"/>
                <a:gd name="connsiteX11" fmla="*/ 168152 w 844427"/>
                <a:gd name="connsiteY11" fmla="*/ 323850 h 357181"/>
                <a:gd name="connsiteX12" fmla="*/ 175296 w 844427"/>
                <a:gd name="connsiteY12" fmla="*/ 328613 h 357181"/>
                <a:gd name="connsiteX13" fmla="*/ 244352 w 844427"/>
                <a:gd name="connsiteY13" fmla="*/ 345281 h 357181"/>
                <a:gd name="connsiteX14" fmla="*/ 258640 w 844427"/>
                <a:gd name="connsiteY14" fmla="*/ 347663 h 357181"/>
                <a:gd name="connsiteX15" fmla="*/ 340951 w 844427"/>
                <a:gd name="connsiteY15" fmla="*/ 356871 h 357181"/>
                <a:gd name="connsiteX16" fmla="*/ 499146 w 844427"/>
                <a:gd name="connsiteY16" fmla="*/ 354806 h 357181"/>
                <a:gd name="connsiteX17" fmla="*/ 543358 w 844427"/>
                <a:gd name="connsiteY17" fmla="*/ 350759 h 357181"/>
                <a:gd name="connsiteX18" fmla="*/ 584871 w 844427"/>
                <a:gd name="connsiteY18" fmla="*/ 345281 h 357181"/>
                <a:gd name="connsiteX19" fmla="*/ 620590 w 844427"/>
                <a:gd name="connsiteY19" fmla="*/ 338138 h 357181"/>
                <a:gd name="connsiteX20" fmla="*/ 634877 w 844427"/>
                <a:gd name="connsiteY20" fmla="*/ 333375 h 357181"/>
                <a:gd name="connsiteX21" fmla="*/ 642021 w 844427"/>
                <a:gd name="connsiteY21" fmla="*/ 330994 h 357181"/>
                <a:gd name="connsiteX22" fmla="*/ 668215 w 844427"/>
                <a:gd name="connsiteY22" fmla="*/ 321469 h 357181"/>
                <a:gd name="connsiteX23" fmla="*/ 682502 w 844427"/>
                <a:gd name="connsiteY23" fmla="*/ 316706 h 357181"/>
                <a:gd name="connsiteX24" fmla="*/ 713458 w 844427"/>
                <a:gd name="connsiteY24" fmla="*/ 307181 h 357181"/>
                <a:gd name="connsiteX25" fmla="*/ 720602 w 844427"/>
                <a:gd name="connsiteY25" fmla="*/ 302419 h 357181"/>
                <a:gd name="connsiteX26" fmla="*/ 727746 w 844427"/>
                <a:gd name="connsiteY26" fmla="*/ 300038 h 357181"/>
                <a:gd name="connsiteX27" fmla="*/ 749177 w 844427"/>
                <a:gd name="connsiteY27" fmla="*/ 283369 h 357181"/>
                <a:gd name="connsiteX28" fmla="*/ 756321 w 844427"/>
                <a:gd name="connsiteY28" fmla="*/ 273844 h 357181"/>
                <a:gd name="connsiteX29" fmla="*/ 770608 w 844427"/>
                <a:gd name="connsiteY29" fmla="*/ 245269 h 357181"/>
                <a:gd name="connsiteX30" fmla="*/ 775371 w 844427"/>
                <a:gd name="connsiteY30" fmla="*/ 238125 h 357181"/>
                <a:gd name="connsiteX31" fmla="*/ 780133 w 844427"/>
                <a:gd name="connsiteY31" fmla="*/ 230981 h 357181"/>
                <a:gd name="connsiteX32" fmla="*/ 787277 w 844427"/>
                <a:gd name="connsiteY32" fmla="*/ 226219 h 357181"/>
                <a:gd name="connsiteX33" fmla="*/ 792040 w 844427"/>
                <a:gd name="connsiteY33" fmla="*/ 219075 h 357181"/>
                <a:gd name="connsiteX34" fmla="*/ 799183 w 844427"/>
                <a:gd name="connsiteY34" fmla="*/ 216694 h 357181"/>
                <a:gd name="connsiteX35" fmla="*/ 830140 w 844427"/>
                <a:gd name="connsiteY35" fmla="*/ 209550 h 357181"/>
                <a:gd name="connsiteX36" fmla="*/ 834902 w 844427"/>
                <a:gd name="connsiteY36" fmla="*/ 202406 h 357181"/>
                <a:gd name="connsiteX37" fmla="*/ 839665 w 844427"/>
                <a:gd name="connsiteY37" fmla="*/ 180975 h 357181"/>
                <a:gd name="connsiteX38" fmla="*/ 844427 w 844427"/>
                <a:gd name="connsiteY38" fmla="*/ 157163 h 357181"/>
                <a:gd name="connsiteX39" fmla="*/ 842046 w 844427"/>
                <a:gd name="connsiteY39" fmla="*/ 83344 h 357181"/>
                <a:gd name="connsiteX40" fmla="*/ 837283 w 844427"/>
                <a:gd name="connsiteY40" fmla="*/ 76200 h 357181"/>
                <a:gd name="connsiteX41" fmla="*/ 830140 w 844427"/>
                <a:gd name="connsiteY41" fmla="*/ 61913 h 357181"/>
                <a:gd name="connsiteX42" fmla="*/ 822996 w 844427"/>
                <a:gd name="connsiteY42" fmla="*/ 57150 h 357181"/>
                <a:gd name="connsiteX43" fmla="*/ 801565 w 844427"/>
                <a:gd name="connsiteY43" fmla="*/ 59531 h 357181"/>
                <a:gd name="connsiteX44" fmla="*/ 794421 w 844427"/>
                <a:gd name="connsiteY44" fmla="*/ 61913 h 357181"/>
                <a:gd name="connsiteX45" fmla="*/ 780133 w 844427"/>
                <a:gd name="connsiteY45" fmla="*/ 59531 h 357181"/>
                <a:gd name="connsiteX46" fmla="*/ 770608 w 844427"/>
                <a:gd name="connsiteY46" fmla="*/ 45244 h 357181"/>
                <a:gd name="connsiteX47" fmla="*/ 758702 w 844427"/>
                <a:gd name="connsiteY47" fmla="*/ 30956 h 357181"/>
                <a:gd name="connsiteX48" fmla="*/ 732508 w 844427"/>
                <a:gd name="connsiteY48" fmla="*/ 23813 h 357181"/>
                <a:gd name="connsiteX49" fmla="*/ 722983 w 844427"/>
                <a:gd name="connsiteY49" fmla="*/ 21431 h 357181"/>
                <a:gd name="connsiteX50" fmla="*/ 708696 w 844427"/>
                <a:gd name="connsiteY50" fmla="*/ 16669 h 357181"/>
                <a:gd name="connsiteX51" fmla="*/ 689646 w 844427"/>
                <a:gd name="connsiteY51" fmla="*/ 11906 h 357181"/>
                <a:gd name="connsiteX52" fmla="*/ 682502 w 844427"/>
                <a:gd name="connsiteY52" fmla="*/ 9525 h 357181"/>
                <a:gd name="connsiteX53" fmla="*/ 625352 w 844427"/>
                <a:gd name="connsiteY53" fmla="*/ 7144 h 357181"/>
                <a:gd name="connsiteX54" fmla="*/ 603921 w 844427"/>
                <a:gd name="connsiteY54" fmla="*/ 4763 h 357181"/>
                <a:gd name="connsiteX55" fmla="*/ 596777 w 844427"/>
                <a:gd name="connsiteY55" fmla="*/ 2381 h 357181"/>
                <a:gd name="connsiteX56" fmla="*/ 568202 w 844427"/>
                <a:gd name="connsiteY56" fmla="*/ 0 h 357181"/>
                <a:gd name="connsiteX57" fmla="*/ 358652 w 844427"/>
                <a:gd name="connsiteY57" fmla="*/ 2381 h 357181"/>
                <a:gd name="connsiteX58" fmla="*/ 327696 w 844427"/>
                <a:gd name="connsiteY58" fmla="*/ 7144 h 357181"/>
                <a:gd name="connsiteX59" fmla="*/ 308646 w 844427"/>
                <a:gd name="connsiteY59" fmla="*/ 11906 h 357181"/>
                <a:gd name="connsiteX60" fmla="*/ 261021 w 844427"/>
                <a:gd name="connsiteY60" fmla="*/ 19050 h 357181"/>
                <a:gd name="connsiteX61" fmla="*/ 237208 w 844427"/>
                <a:gd name="connsiteY61" fmla="*/ 23813 h 357181"/>
                <a:gd name="connsiteX62" fmla="*/ 227683 w 844427"/>
                <a:gd name="connsiteY62" fmla="*/ 28575 h 357181"/>
                <a:gd name="connsiteX63" fmla="*/ 206252 w 844427"/>
                <a:gd name="connsiteY63" fmla="*/ 35719 h 357181"/>
                <a:gd name="connsiteX64" fmla="*/ 191965 w 844427"/>
                <a:gd name="connsiteY64" fmla="*/ 40481 h 357181"/>
                <a:gd name="connsiteX65" fmla="*/ 182440 w 844427"/>
                <a:gd name="connsiteY65" fmla="*/ 42863 h 357181"/>
                <a:gd name="connsiteX66" fmla="*/ 165772 w 844427"/>
                <a:gd name="connsiteY66" fmla="*/ 54769 h 357181"/>
                <a:gd name="connsiteX67" fmla="*/ 134815 w 844427"/>
                <a:gd name="connsiteY67" fmla="*/ 61913 h 357181"/>
                <a:gd name="connsiteX68" fmla="*/ 132434 w 844427"/>
                <a:gd name="connsiteY68" fmla="*/ 69056 h 357181"/>
                <a:gd name="connsiteX69" fmla="*/ 108621 w 844427"/>
                <a:gd name="connsiteY69" fmla="*/ 69056 h 357181"/>
                <a:gd name="connsiteX70" fmla="*/ 89571 w 844427"/>
                <a:gd name="connsiteY70" fmla="*/ 78581 h 357181"/>
                <a:gd name="connsiteX71" fmla="*/ 77665 w 844427"/>
                <a:gd name="connsiteY71" fmla="*/ 80963 h 357181"/>
                <a:gd name="connsiteX72" fmla="*/ 65758 w 844427"/>
                <a:gd name="connsiteY72" fmla="*/ 85725 h 357181"/>
                <a:gd name="connsiteX73" fmla="*/ 51471 w 844427"/>
                <a:gd name="connsiteY73" fmla="*/ 90488 h 357181"/>
                <a:gd name="connsiteX74" fmla="*/ 6227 w 844427"/>
                <a:gd name="connsiteY74" fmla="*/ 92869 h 357181"/>
                <a:gd name="connsiteX75" fmla="*/ 8609 w 844427"/>
                <a:gd name="connsiteY75" fmla="*/ 135732 h 35718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84808 w 844427"/>
                <a:gd name="connsiteY7" fmla="*/ 245269 h 357181"/>
                <a:gd name="connsiteX8" fmla="*/ 122908 w 844427"/>
                <a:gd name="connsiteY8" fmla="*/ 288131 h 357181"/>
                <a:gd name="connsiteX9" fmla="*/ 132433 w 844427"/>
                <a:gd name="connsiteY9" fmla="*/ 300038 h 357181"/>
                <a:gd name="connsiteX10" fmla="*/ 168152 w 844427"/>
                <a:gd name="connsiteY10" fmla="*/ 323850 h 357181"/>
                <a:gd name="connsiteX11" fmla="*/ 175296 w 844427"/>
                <a:gd name="connsiteY11" fmla="*/ 328613 h 357181"/>
                <a:gd name="connsiteX12" fmla="*/ 244352 w 844427"/>
                <a:gd name="connsiteY12" fmla="*/ 345281 h 357181"/>
                <a:gd name="connsiteX13" fmla="*/ 258640 w 844427"/>
                <a:gd name="connsiteY13" fmla="*/ 347663 h 357181"/>
                <a:gd name="connsiteX14" fmla="*/ 340951 w 844427"/>
                <a:gd name="connsiteY14" fmla="*/ 356871 h 357181"/>
                <a:gd name="connsiteX15" fmla="*/ 499146 w 844427"/>
                <a:gd name="connsiteY15" fmla="*/ 354806 h 357181"/>
                <a:gd name="connsiteX16" fmla="*/ 543358 w 844427"/>
                <a:gd name="connsiteY16" fmla="*/ 350759 h 357181"/>
                <a:gd name="connsiteX17" fmla="*/ 584871 w 844427"/>
                <a:gd name="connsiteY17" fmla="*/ 345281 h 357181"/>
                <a:gd name="connsiteX18" fmla="*/ 620590 w 844427"/>
                <a:gd name="connsiteY18" fmla="*/ 338138 h 357181"/>
                <a:gd name="connsiteX19" fmla="*/ 634877 w 844427"/>
                <a:gd name="connsiteY19" fmla="*/ 333375 h 357181"/>
                <a:gd name="connsiteX20" fmla="*/ 642021 w 844427"/>
                <a:gd name="connsiteY20" fmla="*/ 330994 h 357181"/>
                <a:gd name="connsiteX21" fmla="*/ 668215 w 844427"/>
                <a:gd name="connsiteY21" fmla="*/ 321469 h 357181"/>
                <a:gd name="connsiteX22" fmla="*/ 682502 w 844427"/>
                <a:gd name="connsiteY22" fmla="*/ 316706 h 357181"/>
                <a:gd name="connsiteX23" fmla="*/ 713458 w 844427"/>
                <a:gd name="connsiteY23" fmla="*/ 307181 h 357181"/>
                <a:gd name="connsiteX24" fmla="*/ 720602 w 844427"/>
                <a:gd name="connsiteY24" fmla="*/ 302419 h 357181"/>
                <a:gd name="connsiteX25" fmla="*/ 727746 w 844427"/>
                <a:gd name="connsiteY25" fmla="*/ 300038 h 357181"/>
                <a:gd name="connsiteX26" fmla="*/ 749177 w 844427"/>
                <a:gd name="connsiteY26" fmla="*/ 283369 h 357181"/>
                <a:gd name="connsiteX27" fmla="*/ 756321 w 844427"/>
                <a:gd name="connsiteY27" fmla="*/ 273844 h 357181"/>
                <a:gd name="connsiteX28" fmla="*/ 770608 w 844427"/>
                <a:gd name="connsiteY28" fmla="*/ 245269 h 357181"/>
                <a:gd name="connsiteX29" fmla="*/ 775371 w 844427"/>
                <a:gd name="connsiteY29" fmla="*/ 238125 h 357181"/>
                <a:gd name="connsiteX30" fmla="*/ 780133 w 844427"/>
                <a:gd name="connsiteY30" fmla="*/ 230981 h 357181"/>
                <a:gd name="connsiteX31" fmla="*/ 787277 w 844427"/>
                <a:gd name="connsiteY31" fmla="*/ 226219 h 357181"/>
                <a:gd name="connsiteX32" fmla="*/ 792040 w 844427"/>
                <a:gd name="connsiteY32" fmla="*/ 219075 h 357181"/>
                <a:gd name="connsiteX33" fmla="*/ 799183 w 844427"/>
                <a:gd name="connsiteY33" fmla="*/ 216694 h 357181"/>
                <a:gd name="connsiteX34" fmla="*/ 830140 w 844427"/>
                <a:gd name="connsiteY34" fmla="*/ 209550 h 357181"/>
                <a:gd name="connsiteX35" fmla="*/ 834902 w 844427"/>
                <a:gd name="connsiteY35" fmla="*/ 202406 h 357181"/>
                <a:gd name="connsiteX36" fmla="*/ 839665 w 844427"/>
                <a:gd name="connsiteY36" fmla="*/ 180975 h 357181"/>
                <a:gd name="connsiteX37" fmla="*/ 844427 w 844427"/>
                <a:gd name="connsiteY37" fmla="*/ 157163 h 357181"/>
                <a:gd name="connsiteX38" fmla="*/ 842046 w 844427"/>
                <a:gd name="connsiteY38" fmla="*/ 83344 h 357181"/>
                <a:gd name="connsiteX39" fmla="*/ 837283 w 844427"/>
                <a:gd name="connsiteY39" fmla="*/ 76200 h 357181"/>
                <a:gd name="connsiteX40" fmla="*/ 830140 w 844427"/>
                <a:gd name="connsiteY40" fmla="*/ 61913 h 357181"/>
                <a:gd name="connsiteX41" fmla="*/ 822996 w 844427"/>
                <a:gd name="connsiteY41" fmla="*/ 57150 h 357181"/>
                <a:gd name="connsiteX42" fmla="*/ 801565 w 844427"/>
                <a:gd name="connsiteY42" fmla="*/ 59531 h 357181"/>
                <a:gd name="connsiteX43" fmla="*/ 794421 w 844427"/>
                <a:gd name="connsiteY43" fmla="*/ 61913 h 357181"/>
                <a:gd name="connsiteX44" fmla="*/ 780133 w 844427"/>
                <a:gd name="connsiteY44" fmla="*/ 59531 h 357181"/>
                <a:gd name="connsiteX45" fmla="*/ 770608 w 844427"/>
                <a:gd name="connsiteY45" fmla="*/ 45244 h 357181"/>
                <a:gd name="connsiteX46" fmla="*/ 758702 w 844427"/>
                <a:gd name="connsiteY46" fmla="*/ 30956 h 357181"/>
                <a:gd name="connsiteX47" fmla="*/ 732508 w 844427"/>
                <a:gd name="connsiteY47" fmla="*/ 23813 h 357181"/>
                <a:gd name="connsiteX48" fmla="*/ 722983 w 844427"/>
                <a:gd name="connsiteY48" fmla="*/ 21431 h 357181"/>
                <a:gd name="connsiteX49" fmla="*/ 708696 w 844427"/>
                <a:gd name="connsiteY49" fmla="*/ 16669 h 357181"/>
                <a:gd name="connsiteX50" fmla="*/ 689646 w 844427"/>
                <a:gd name="connsiteY50" fmla="*/ 11906 h 357181"/>
                <a:gd name="connsiteX51" fmla="*/ 682502 w 844427"/>
                <a:gd name="connsiteY51" fmla="*/ 9525 h 357181"/>
                <a:gd name="connsiteX52" fmla="*/ 625352 w 844427"/>
                <a:gd name="connsiteY52" fmla="*/ 7144 h 357181"/>
                <a:gd name="connsiteX53" fmla="*/ 603921 w 844427"/>
                <a:gd name="connsiteY53" fmla="*/ 4763 h 357181"/>
                <a:gd name="connsiteX54" fmla="*/ 596777 w 844427"/>
                <a:gd name="connsiteY54" fmla="*/ 2381 h 357181"/>
                <a:gd name="connsiteX55" fmla="*/ 568202 w 844427"/>
                <a:gd name="connsiteY55" fmla="*/ 0 h 357181"/>
                <a:gd name="connsiteX56" fmla="*/ 358652 w 844427"/>
                <a:gd name="connsiteY56" fmla="*/ 2381 h 357181"/>
                <a:gd name="connsiteX57" fmla="*/ 327696 w 844427"/>
                <a:gd name="connsiteY57" fmla="*/ 7144 h 357181"/>
                <a:gd name="connsiteX58" fmla="*/ 308646 w 844427"/>
                <a:gd name="connsiteY58" fmla="*/ 11906 h 357181"/>
                <a:gd name="connsiteX59" fmla="*/ 261021 w 844427"/>
                <a:gd name="connsiteY59" fmla="*/ 19050 h 357181"/>
                <a:gd name="connsiteX60" fmla="*/ 237208 w 844427"/>
                <a:gd name="connsiteY60" fmla="*/ 23813 h 357181"/>
                <a:gd name="connsiteX61" fmla="*/ 227683 w 844427"/>
                <a:gd name="connsiteY61" fmla="*/ 28575 h 357181"/>
                <a:gd name="connsiteX62" fmla="*/ 206252 w 844427"/>
                <a:gd name="connsiteY62" fmla="*/ 35719 h 357181"/>
                <a:gd name="connsiteX63" fmla="*/ 191965 w 844427"/>
                <a:gd name="connsiteY63" fmla="*/ 40481 h 357181"/>
                <a:gd name="connsiteX64" fmla="*/ 182440 w 844427"/>
                <a:gd name="connsiteY64" fmla="*/ 42863 h 357181"/>
                <a:gd name="connsiteX65" fmla="*/ 165772 w 844427"/>
                <a:gd name="connsiteY65" fmla="*/ 54769 h 357181"/>
                <a:gd name="connsiteX66" fmla="*/ 134815 w 844427"/>
                <a:gd name="connsiteY66" fmla="*/ 61913 h 357181"/>
                <a:gd name="connsiteX67" fmla="*/ 132434 w 844427"/>
                <a:gd name="connsiteY67" fmla="*/ 69056 h 357181"/>
                <a:gd name="connsiteX68" fmla="*/ 108621 w 844427"/>
                <a:gd name="connsiteY68" fmla="*/ 69056 h 357181"/>
                <a:gd name="connsiteX69" fmla="*/ 89571 w 844427"/>
                <a:gd name="connsiteY69" fmla="*/ 78581 h 357181"/>
                <a:gd name="connsiteX70" fmla="*/ 77665 w 844427"/>
                <a:gd name="connsiteY70" fmla="*/ 80963 h 357181"/>
                <a:gd name="connsiteX71" fmla="*/ 65758 w 844427"/>
                <a:gd name="connsiteY71" fmla="*/ 85725 h 357181"/>
                <a:gd name="connsiteX72" fmla="*/ 51471 w 844427"/>
                <a:gd name="connsiteY72" fmla="*/ 90488 h 357181"/>
                <a:gd name="connsiteX73" fmla="*/ 6227 w 844427"/>
                <a:gd name="connsiteY73" fmla="*/ 92869 h 357181"/>
                <a:gd name="connsiteX74" fmla="*/ 8609 w 844427"/>
                <a:gd name="connsiteY74" fmla="*/ 135732 h 357181"/>
                <a:gd name="connsiteX0" fmla="*/ 8609 w 844427"/>
                <a:gd name="connsiteY0" fmla="*/ 135732 h 357181"/>
                <a:gd name="connsiteX1" fmla="*/ 46708 w 844427"/>
                <a:gd name="connsiteY1" fmla="*/ 140494 h 357181"/>
                <a:gd name="connsiteX2" fmla="*/ 49090 w 844427"/>
                <a:gd name="connsiteY2" fmla="*/ 150019 h 357181"/>
                <a:gd name="connsiteX3" fmla="*/ 53852 w 844427"/>
                <a:gd name="connsiteY3" fmla="*/ 157163 h 357181"/>
                <a:gd name="connsiteX4" fmla="*/ 56233 w 844427"/>
                <a:gd name="connsiteY4" fmla="*/ 164306 h 357181"/>
                <a:gd name="connsiteX5" fmla="*/ 65758 w 844427"/>
                <a:gd name="connsiteY5" fmla="*/ 180975 h 357181"/>
                <a:gd name="connsiteX6" fmla="*/ 75283 w 844427"/>
                <a:gd name="connsiteY6" fmla="*/ 207169 h 357181"/>
                <a:gd name="connsiteX7" fmla="*/ 84808 w 844427"/>
                <a:gd name="connsiteY7" fmla="*/ 245269 h 357181"/>
                <a:gd name="connsiteX8" fmla="*/ 122908 w 844427"/>
                <a:gd name="connsiteY8" fmla="*/ 288131 h 357181"/>
                <a:gd name="connsiteX9" fmla="*/ 168152 w 844427"/>
                <a:gd name="connsiteY9" fmla="*/ 323850 h 357181"/>
                <a:gd name="connsiteX10" fmla="*/ 175296 w 844427"/>
                <a:gd name="connsiteY10" fmla="*/ 328613 h 357181"/>
                <a:gd name="connsiteX11" fmla="*/ 244352 w 844427"/>
                <a:gd name="connsiteY11" fmla="*/ 345281 h 357181"/>
                <a:gd name="connsiteX12" fmla="*/ 258640 w 844427"/>
                <a:gd name="connsiteY12" fmla="*/ 347663 h 357181"/>
                <a:gd name="connsiteX13" fmla="*/ 340951 w 844427"/>
                <a:gd name="connsiteY13" fmla="*/ 356871 h 357181"/>
                <a:gd name="connsiteX14" fmla="*/ 499146 w 844427"/>
                <a:gd name="connsiteY14" fmla="*/ 354806 h 357181"/>
                <a:gd name="connsiteX15" fmla="*/ 543358 w 844427"/>
                <a:gd name="connsiteY15" fmla="*/ 350759 h 357181"/>
                <a:gd name="connsiteX16" fmla="*/ 584871 w 844427"/>
                <a:gd name="connsiteY16" fmla="*/ 345281 h 357181"/>
                <a:gd name="connsiteX17" fmla="*/ 620590 w 844427"/>
                <a:gd name="connsiteY17" fmla="*/ 338138 h 357181"/>
                <a:gd name="connsiteX18" fmla="*/ 634877 w 844427"/>
                <a:gd name="connsiteY18" fmla="*/ 333375 h 357181"/>
                <a:gd name="connsiteX19" fmla="*/ 642021 w 844427"/>
                <a:gd name="connsiteY19" fmla="*/ 330994 h 357181"/>
                <a:gd name="connsiteX20" fmla="*/ 668215 w 844427"/>
                <a:gd name="connsiteY20" fmla="*/ 321469 h 357181"/>
                <a:gd name="connsiteX21" fmla="*/ 682502 w 844427"/>
                <a:gd name="connsiteY21" fmla="*/ 316706 h 357181"/>
                <a:gd name="connsiteX22" fmla="*/ 713458 w 844427"/>
                <a:gd name="connsiteY22" fmla="*/ 307181 h 357181"/>
                <a:gd name="connsiteX23" fmla="*/ 720602 w 844427"/>
                <a:gd name="connsiteY23" fmla="*/ 302419 h 357181"/>
                <a:gd name="connsiteX24" fmla="*/ 727746 w 844427"/>
                <a:gd name="connsiteY24" fmla="*/ 300038 h 357181"/>
                <a:gd name="connsiteX25" fmla="*/ 749177 w 844427"/>
                <a:gd name="connsiteY25" fmla="*/ 283369 h 357181"/>
                <a:gd name="connsiteX26" fmla="*/ 756321 w 844427"/>
                <a:gd name="connsiteY26" fmla="*/ 273844 h 357181"/>
                <a:gd name="connsiteX27" fmla="*/ 770608 w 844427"/>
                <a:gd name="connsiteY27" fmla="*/ 245269 h 357181"/>
                <a:gd name="connsiteX28" fmla="*/ 775371 w 844427"/>
                <a:gd name="connsiteY28" fmla="*/ 238125 h 357181"/>
                <a:gd name="connsiteX29" fmla="*/ 780133 w 844427"/>
                <a:gd name="connsiteY29" fmla="*/ 230981 h 357181"/>
                <a:gd name="connsiteX30" fmla="*/ 787277 w 844427"/>
                <a:gd name="connsiteY30" fmla="*/ 226219 h 357181"/>
                <a:gd name="connsiteX31" fmla="*/ 792040 w 844427"/>
                <a:gd name="connsiteY31" fmla="*/ 219075 h 357181"/>
                <a:gd name="connsiteX32" fmla="*/ 799183 w 844427"/>
                <a:gd name="connsiteY32" fmla="*/ 216694 h 357181"/>
                <a:gd name="connsiteX33" fmla="*/ 830140 w 844427"/>
                <a:gd name="connsiteY33" fmla="*/ 209550 h 357181"/>
                <a:gd name="connsiteX34" fmla="*/ 834902 w 844427"/>
                <a:gd name="connsiteY34" fmla="*/ 202406 h 357181"/>
                <a:gd name="connsiteX35" fmla="*/ 839665 w 844427"/>
                <a:gd name="connsiteY35" fmla="*/ 180975 h 357181"/>
                <a:gd name="connsiteX36" fmla="*/ 844427 w 844427"/>
                <a:gd name="connsiteY36" fmla="*/ 157163 h 357181"/>
                <a:gd name="connsiteX37" fmla="*/ 842046 w 844427"/>
                <a:gd name="connsiteY37" fmla="*/ 83344 h 357181"/>
                <a:gd name="connsiteX38" fmla="*/ 837283 w 844427"/>
                <a:gd name="connsiteY38" fmla="*/ 76200 h 357181"/>
                <a:gd name="connsiteX39" fmla="*/ 830140 w 844427"/>
                <a:gd name="connsiteY39" fmla="*/ 61913 h 357181"/>
                <a:gd name="connsiteX40" fmla="*/ 822996 w 844427"/>
                <a:gd name="connsiteY40" fmla="*/ 57150 h 357181"/>
                <a:gd name="connsiteX41" fmla="*/ 801565 w 844427"/>
                <a:gd name="connsiteY41" fmla="*/ 59531 h 357181"/>
                <a:gd name="connsiteX42" fmla="*/ 794421 w 844427"/>
                <a:gd name="connsiteY42" fmla="*/ 61913 h 357181"/>
                <a:gd name="connsiteX43" fmla="*/ 780133 w 844427"/>
                <a:gd name="connsiteY43" fmla="*/ 59531 h 357181"/>
                <a:gd name="connsiteX44" fmla="*/ 770608 w 844427"/>
                <a:gd name="connsiteY44" fmla="*/ 45244 h 357181"/>
                <a:gd name="connsiteX45" fmla="*/ 758702 w 844427"/>
                <a:gd name="connsiteY45" fmla="*/ 30956 h 357181"/>
                <a:gd name="connsiteX46" fmla="*/ 732508 w 844427"/>
                <a:gd name="connsiteY46" fmla="*/ 23813 h 357181"/>
                <a:gd name="connsiteX47" fmla="*/ 722983 w 844427"/>
                <a:gd name="connsiteY47" fmla="*/ 21431 h 357181"/>
                <a:gd name="connsiteX48" fmla="*/ 708696 w 844427"/>
                <a:gd name="connsiteY48" fmla="*/ 16669 h 357181"/>
                <a:gd name="connsiteX49" fmla="*/ 689646 w 844427"/>
                <a:gd name="connsiteY49" fmla="*/ 11906 h 357181"/>
                <a:gd name="connsiteX50" fmla="*/ 682502 w 844427"/>
                <a:gd name="connsiteY50" fmla="*/ 9525 h 357181"/>
                <a:gd name="connsiteX51" fmla="*/ 625352 w 844427"/>
                <a:gd name="connsiteY51" fmla="*/ 7144 h 357181"/>
                <a:gd name="connsiteX52" fmla="*/ 603921 w 844427"/>
                <a:gd name="connsiteY52" fmla="*/ 4763 h 357181"/>
                <a:gd name="connsiteX53" fmla="*/ 596777 w 844427"/>
                <a:gd name="connsiteY53" fmla="*/ 2381 h 357181"/>
                <a:gd name="connsiteX54" fmla="*/ 568202 w 844427"/>
                <a:gd name="connsiteY54" fmla="*/ 0 h 357181"/>
                <a:gd name="connsiteX55" fmla="*/ 358652 w 844427"/>
                <a:gd name="connsiteY55" fmla="*/ 2381 h 357181"/>
                <a:gd name="connsiteX56" fmla="*/ 327696 w 844427"/>
                <a:gd name="connsiteY56" fmla="*/ 7144 h 357181"/>
                <a:gd name="connsiteX57" fmla="*/ 308646 w 844427"/>
                <a:gd name="connsiteY57" fmla="*/ 11906 h 357181"/>
                <a:gd name="connsiteX58" fmla="*/ 261021 w 844427"/>
                <a:gd name="connsiteY58" fmla="*/ 19050 h 357181"/>
                <a:gd name="connsiteX59" fmla="*/ 237208 w 844427"/>
                <a:gd name="connsiteY59" fmla="*/ 23813 h 357181"/>
                <a:gd name="connsiteX60" fmla="*/ 227683 w 844427"/>
                <a:gd name="connsiteY60" fmla="*/ 28575 h 357181"/>
                <a:gd name="connsiteX61" fmla="*/ 206252 w 844427"/>
                <a:gd name="connsiteY61" fmla="*/ 35719 h 357181"/>
                <a:gd name="connsiteX62" fmla="*/ 191965 w 844427"/>
                <a:gd name="connsiteY62" fmla="*/ 40481 h 357181"/>
                <a:gd name="connsiteX63" fmla="*/ 182440 w 844427"/>
                <a:gd name="connsiteY63" fmla="*/ 42863 h 357181"/>
                <a:gd name="connsiteX64" fmla="*/ 165772 w 844427"/>
                <a:gd name="connsiteY64" fmla="*/ 54769 h 357181"/>
                <a:gd name="connsiteX65" fmla="*/ 134815 w 844427"/>
                <a:gd name="connsiteY65" fmla="*/ 61913 h 357181"/>
                <a:gd name="connsiteX66" fmla="*/ 132434 w 844427"/>
                <a:gd name="connsiteY66" fmla="*/ 69056 h 357181"/>
                <a:gd name="connsiteX67" fmla="*/ 108621 w 844427"/>
                <a:gd name="connsiteY67" fmla="*/ 69056 h 357181"/>
                <a:gd name="connsiteX68" fmla="*/ 89571 w 844427"/>
                <a:gd name="connsiteY68" fmla="*/ 78581 h 357181"/>
                <a:gd name="connsiteX69" fmla="*/ 77665 w 844427"/>
                <a:gd name="connsiteY69" fmla="*/ 80963 h 357181"/>
                <a:gd name="connsiteX70" fmla="*/ 65758 w 844427"/>
                <a:gd name="connsiteY70" fmla="*/ 85725 h 357181"/>
                <a:gd name="connsiteX71" fmla="*/ 51471 w 844427"/>
                <a:gd name="connsiteY71" fmla="*/ 90488 h 357181"/>
                <a:gd name="connsiteX72" fmla="*/ 6227 w 844427"/>
                <a:gd name="connsiteY72" fmla="*/ 92869 h 357181"/>
                <a:gd name="connsiteX73" fmla="*/ 8609 w 844427"/>
                <a:gd name="connsiteY73" fmla="*/ 135732 h 357181"/>
                <a:gd name="connsiteX0" fmla="*/ 8609 w 844427"/>
                <a:gd name="connsiteY0" fmla="*/ 135732 h 357181"/>
                <a:gd name="connsiteX1" fmla="*/ 49090 w 844427"/>
                <a:gd name="connsiteY1" fmla="*/ 150019 h 357181"/>
                <a:gd name="connsiteX2" fmla="*/ 53852 w 844427"/>
                <a:gd name="connsiteY2" fmla="*/ 157163 h 357181"/>
                <a:gd name="connsiteX3" fmla="*/ 56233 w 844427"/>
                <a:gd name="connsiteY3" fmla="*/ 164306 h 357181"/>
                <a:gd name="connsiteX4" fmla="*/ 65758 w 844427"/>
                <a:gd name="connsiteY4" fmla="*/ 180975 h 357181"/>
                <a:gd name="connsiteX5" fmla="*/ 75283 w 844427"/>
                <a:gd name="connsiteY5" fmla="*/ 207169 h 357181"/>
                <a:gd name="connsiteX6" fmla="*/ 84808 w 844427"/>
                <a:gd name="connsiteY6" fmla="*/ 245269 h 357181"/>
                <a:gd name="connsiteX7" fmla="*/ 122908 w 844427"/>
                <a:gd name="connsiteY7" fmla="*/ 288131 h 357181"/>
                <a:gd name="connsiteX8" fmla="*/ 168152 w 844427"/>
                <a:gd name="connsiteY8" fmla="*/ 323850 h 357181"/>
                <a:gd name="connsiteX9" fmla="*/ 175296 w 844427"/>
                <a:gd name="connsiteY9" fmla="*/ 328613 h 357181"/>
                <a:gd name="connsiteX10" fmla="*/ 244352 w 844427"/>
                <a:gd name="connsiteY10" fmla="*/ 345281 h 357181"/>
                <a:gd name="connsiteX11" fmla="*/ 258640 w 844427"/>
                <a:gd name="connsiteY11" fmla="*/ 347663 h 357181"/>
                <a:gd name="connsiteX12" fmla="*/ 340951 w 844427"/>
                <a:gd name="connsiteY12" fmla="*/ 356871 h 357181"/>
                <a:gd name="connsiteX13" fmla="*/ 499146 w 844427"/>
                <a:gd name="connsiteY13" fmla="*/ 354806 h 357181"/>
                <a:gd name="connsiteX14" fmla="*/ 543358 w 844427"/>
                <a:gd name="connsiteY14" fmla="*/ 350759 h 357181"/>
                <a:gd name="connsiteX15" fmla="*/ 584871 w 844427"/>
                <a:gd name="connsiteY15" fmla="*/ 345281 h 357181"/>
                <a:gd name="connsiteX16" fmla="*/ 620590 w 844427"/>
                <a:gd name="connsiteY16" fmla="*/ 338138 h 357181"/>
                <a:gd name="connsiteX17" fmla="*/ 634877 w 844427"/>
                <a:gd name="connsiteY17" fmla="*/ 333375 h 357181"/>
                <a:gd name="connsiteX18" fmla="*/ 642021 w 844427"/>
                <a:gd name="connsiteY18" fmla="*/ 330994 h 357181"/>
                <a:gd name="connsiteX19" fmla="*/ 668215 w 844427"/>
                <a:gd name="connsiteY19" fmla="*/ 321469 h 357181"/>
                <a:gd name="connsiteX20" fmla="*/ 682502 w 844427"/>
                <a:gd name="connsiteY20" fmla="*/ 316706 h 357181"/>
                <a:gd name="connsiteX21" fmla="*/ 713458 w 844427"/>
                <a:gd name="connsiteY21" fmla="*/ 307181 h 357181"/>
                <a:gd name="connsiteX22" fmla="*/ 720602 w 844427"/>
                <a:gd name="connsiteY22" fmla="*/ 302419 h 357181"/>
                <a:gd name="connsiteX23" fmla="*/ 727746 w 844427"/>
                <a:gd name="connsiteY23" fmla="*/ 300038 h 357181"/>
                <a:gd name="connsiteX24" fmla="*/ 749177 w 844427"/>
                <a:gd name="connsiteY24" fmla="*/ 283369 h 357181"/>
                <a:gd name="connsiteX25" fmla="*/ 756321 w 844427"/>
                <a:gd name="connsiteY25" fmla="*/ 273844 h 357181"/>
                <a:gd name="connsiteX26" fmla="*/ 770608 w 844427"/>
                <a:gd name="connsiteY26" fmla="*/ 245269 h 357181"/>
                <a:gd name="connsiteX27" fmla="*/ 775371 w 844427"/>
                <a:gd name="connsiteY27" fmla="*/ 238125 h 357181"/>
                <a:gd name="connsiteX28" fmla="*/ 780133 w 844427"/>
                <a:gd name="connsiteY28" fmla="*/ 230981 h 357181"/>
                <a:gd name="connsiteX29" fmla="*/ 787277 w 844427"/>
                <a:gd name="connsiteY29" fmla="*/ 226219 h 357181"/>
                <a:gd name="connsiteX30" fmla="*/ 792040 w 844427"/>
                <a:gd name="connsiteY30" fmla="*/ 219075 h 357181"/>
                <a:gd name="connsiteX31" fmla="*/ 799183 w 844427"/>
                <a:gd name="connsiteY31" fmla="*/ 216694 h 357181"/>
                <a:gd name="connsiteX32" fmla="*/ 830140 w 844427"/>
                <a:gd name="connsiteY32" fmla="*/ 209550 h 357181"/>
                <a:gd name="connsiteX33" fmla="*/ 834902 w 844427"/>
                <a:gd name="connsiteY33" fmla="*/ 202406 h 357181"/>
                <a:gd name="connsiteX34" fmla="*/ 839665 w 844427"/>
                <a:gd name="connsiteY34" fmla="*/ 180975 h 357181"/>
                <a:gd name="connsiteX35" fmla="*/ 844427 w 844427"/>
                <a:gd name="connsiteY35" fmla="*/ 157163 h 357181"/>
                <a:gd name="connsiteX36" fmla="*/ 842046 w 844427"/>
                <a:gd name="connsiteY36" fmla="*/ 83344 h 357181"/>
                <a:gd name="connsiteX37" fmla="*/ 837283 w 844427"/>
                <a:gd name="connsiteY37" fmla="*/ 76200 h 357181"/>
                <a:gd name="connsiteX38" fmla="*/ 830140 w 844427"/>
                <a:gd name="connsiteY38" fmla="*/ 61913 h 357181"/>
                <a:gd name="connsiteX39" fmla="*/ 822996 w 844427"/>
                <a:gd name="connsiteY39" fmla="*/ 57150 h 357181"/>
                <a:gd name="connsiteX40" fmla="*/ 801565 w 844427"/>
                <a:gd name="connsiteY40" fmla="*/ 59531 h 357181"/>
                <a:gd name="connsiteX41" fmla="*/ 794421 w 844427"/>
                <a:gd name="connsiteY41" fmla="*/ 61913 h 357181"/>
                <a:gd name="connsiteX42" fmla="*/ 780133 w 844427"/>
                <a:gd name="connsiteY42" fmla="*/ 59531 h 357181"/>
                <a:gd name="connsiteX43" fmla="*/ 770608 w 844427"/>
                <a:gd name="connsiteY43" fmla="*/ 45244 h 357181"/>
                <a:gd name="connsiteX44" fmla="*/ 758702 w 844427"/>
                <a:gd name="connsiteY44" fmla="*/ 30956 h 357181"/>
                <a:gd name="connsiteX45" fmla="*/ 732508 w 844427"/>
                <a:gd name="connsiteY45" fmla="*/ 23813 h 357181"/>
                <a:gd name="connsiteX46" fmla="*/ 722983 w 844427"/>
                <a:gd name="connsiteY46" fmla="*/ 21431 h 357181"/>
                <a:gd name="connsiteX47" fmla="*/ 708696 w 844427"/>
                <a:gd name="connsiteY47" fmla="*/ 16669 h 357181"/>
                <a:gd name="connsiteX48" fmla="*/ 689646 w 844427"/>
                <a:gd name="connsiteY48" fmla="*/ 11906 h 357181"/>
                <a:gd name="connsiteX49" fmla="*/ 682502 w 844427"/>
                <a:gd name="connsiteY49" fmla="*/ 9525 h 357181"/>
                <a:gd name="connsiteX50" fmla="*/ 625352 w 844427"/>
                <a:gd name="connsiteY50" fmla="*/ 7144 h 357181"/>
                <a:gd name="connsiteX51" fmla="*/ 603921 w 844427"/>
                <a:gd name="connsiteY51" fmla="*/ 4763 h 357181"/>
                <a:gd name="connsiteX52" fmla="*/ 596777 w 844427"/>
                <a:gd name="connsiteY52" fmla="*/ 2381 h 357181"/>
                <a:gd name="connsiteX53" fmla="*/ 568202 w 844427"/>
                <a:gd name="connsiteY53" fmla="*/ 0 h 357181"/>
                <a:gd name="connsiteX54" fmla="*/ 358652 w 844427"/>
                <a:gd name="connsiteY54" fmla="*/ 2381 h 357181"/>
                <a:gd name="connsiteX55" fmla="*/ 327696 w 844427"/>
                <a:gd name="connsiteY55" fmla="*/ 7144 h 357181"/>
                <a:gd name="connsiteX56" fmla="*/ 308646 w 844427"/>
                <a:gd name="connsiteY56" fmla="*/ 11906 h 357181"/>
                <a:gd name="connsiteX57" fmla="*/ 261021 w 844427"/>
                <a:gd name="connsiteY57" fmla="*/ 19050 h 357181"/>
                <a:gd name="connsiteX58" fmla="*/ 237208 w 844427"/>
                <a:gd name="connsiteY58" fmla="*/ 23813 h 357181"/>
                <a:gd name="connsiteX59" fmla="*/ 227683 w 844427"/>
                <a:gd name="connsiteY59" fmla="*/ 28575 h 357181"/>
                <a:gd name="connsiteX60" fmla="*/ 206252 w 844427"/>
                <a:gd name="connsiteY60" fmla="*/ 35719 h 357181"/>
                <a:gd name="connsiteX61" fmla="*/ 191965 w 844427"/>
                <a:gd name="connsiteY61" fmla="*/ 40481 h 357181"/>
                <a:gd name="connsiteX62" fmla="*/ 182440 w 844427"/>
                <a:gd name="connsiteY62" fmla="*/ 42863 h 357181"/>
                <a:gd name="connsiteX63" fmla="*/ 165772 w 844427"/>
                <a:gd name="connsiteY63" fmla="*/ 54769 h 357181"/>
                <a:gd name="connsiteX64" fmla="*/ 134815 w 844427"/>
                <a:gd name="connsiteY64" fmla="*/ 61913 h 357181"/>
                <a:gd name="connsiteX65" fmla="*/ 132434 w 844427"/>
                <a:gd name="connsiteY65" fmla="*/ 69056 h 357181"/>
                <a:gd name="connsiteX66" fmla="*/ 108621 w 844427"/>
                <a:gd name="connsiteY66" fmla="*/ 69056 h 357181"/>
                <a:gd name="connsiteX67" fmla="*/ 89571 w 844427"/>
                <a:gd name="connsiteY67" fmla="*/ 78581 h 357181"/>
                <a:gd name="connsiteX68" fmla="*/ 77665 w 844427"/>
                <a:gd name="connsiteY68" fmla="*/ 80963 h 357181"/>
                <a:gd name="connsiteX69" fmla="*/ 65758 w 844427"/>
                <a:gd name="connsiteY69" fmla="*/ 85725 h 357181"/>
                <a:gd name="connsiteX70" fmla="*/ 51471 w 844427"/>
                <a:gd name="connsiteY70" fmla="*/ 90488 h 357181"/>
                <a:gd name="connsiteX71" fmla="*/ 6227 w 844427"/>
                <a:gd name="connsiteY71" fmla="*/ 92869 h 357181"/>
                <a:gd name="connsiteX72" fmla="*/ 8609 w 844427"/>
                <a:gd name="connsiteY72" fmla="*/ 135732 h 357181"/>
                <a:gd name="connsiteX0" fmla="*/ 8766 w 844584"/>
                <a:gd name="connsiteY0" fmla="*/ 135732 h 357181"/>
                <a:gd name="connsiteX1" fmla="*/ 50279 w 844584"/>
                <a:gd name="connsiteY1" fmla="*/ 147954 h 357181"/>
                <a:gd name="connsiteX2" fmla="*/ 54009 w 844584"/>
                <a:gd name="connsiteY2" fmla="*/ 157163 h 357181"/>
                <a:gd name="connsiteX3" fmla="*/ 56390 w 844584"/>
                <a:gd name="connsiteY3" fmla="*/ 164306 h 357181"/>
                <a:gd name="connsiteX4" fmla="*/ 65915 w 844584"/>
                <a:gd name="connsiteY4" fmla="*/ 180975 h 357181"/>
                <a:gd name="connsiteX5" fmla="*/ 75440 w 844584"/>
                <a:gd name="connsiteY5" fmla="*/ 207169 h 357181"/>
                <a:gd name="connsiteX6" fmla="*/ 84965 w 844584"/>
                <a:gd name="connsiteY6" fmla="*/ 245269 h 357181"/>
                <a:gd name="connsiteX7" fmla="*/ 123065 w 844584"/>
                <a:gd name="connsiteY7" fmla="*/ 288131 h 357181"/>
                <a:gd name="connsiteX8" fmla="*/ 168309 w 844584"/>
                <a:gd name="connsiteY8" fmla="*/ 323850 h 357181"/>
                <a:gd name="connsiteX9" fmla="*/ 175453 w 844584"/>
                <a:gd name="connsiteY9" fmla="*/ 328613 h 357181"/>
                <a:gd name="connsiteX10" fmla="*/ 244509 w 844584"/>
                <a:gd name="connsiteY10" fmla="*/ 345281 h 357181"/>
                <a:gd name="connsiteX11" fmla="*/ 258797 w 844584"/>
                <a:gd name="connsiteY11" fmla="*/ 347663 h 357181"/>
                <a:gd name="connsiteX12" fmla="*/ 341108 w 844584"/>
                <a:gd name="connsiteY12" fmla="*/ 356871 h 357181"/>
                <a:gd name="connsiteX13" fmla="*/ 499303 w 844584"/>
                <a:gd name="connsiteY13" fmla="*/ 354806 h 357181"/>
                <a:gd name="connsiteX14" fmla="*/ 543515 w 844584"/>
                <a:gd name="connsiteY14" fmla="*/ 350759 h 357181"/>
                <a:gd name="connsiteX15" fmla="*/ 585028 w 844584"/>
                <a:gd name="connsiteY15" fmla="*/ 345281 h 357181"/>
                <a:gd name="connsiteX16" fmla="*/ 620747 w 844584"/>
                <a:gd name="connsiteY16" fmla="*/ 338138 h 357181"/>
                <a:gd name="connsiteX17" fmla="*/ 635034 w 844584"/>
                <a:gd name="connsiteY17" fmla="*/ 333375 h 357181"/>
                <a:gd name="connsiteX18" fmla="*/ 642178 w 844584"/>
                <a:gd name="connsiteY18" fmla="*/ 330994 h 357181"/>
                <a:gd name="connsiteX19" fmla="*/ 668372 w 844584"/>
                <a:gd name="connsiteY19" fmla="*/ 321469 h 357181"/>
                <a:gd name="connsiteX20" fmla="*/ 682659 w 844584"/>
                <a:gd name="connsiteY20" fmla="*/ 316706 h 357181"/>
                <a:gd name="connsiteX21" fmla="*/ 713615 w 844584"/>
                <a:gd name="connsiteY21" fmla="*/ 307181 h 357181"/>
                <a:gd name="connsiteX22" fmla="*/ 720759 w 844584"/>
                <a:gd name="connsiteY22" fmla="*/ 302419 h 357181"/>
                <a:gd name="connsiteX23" fmla="*/ 727903 w 844584"/>
                <a:gd name="connsiteY23" fmla="*/ 300038 h 357181"/>
                <a:gd name="connsiteX24" fmla="*/ 749334 w 844584"/>
                <a:gd name="connsiteY24" fmla="*/ 283369 h 357181"/>
                <a:gd name="connsiteX25" fmla="*/ 756478 w 844584"/>
                <a:gd name="connsiteY25" fmla="*/ 273844 h 357181"/>
                <a:gd name="connsiteX26" fmla="*/ 770765 w 844584"/>
                <a:gd name="connsiteY26" fmla="*/ 245269 h 357181"/>
                <a:gd name="connsiteX27" fmla="*/ 775528 w 844584"/>
                <a:gd name="connsiteY27" fmla="*/ 238125 h 357181"/>
                <a:gd name="connsiteX28" fmla="*/ 780290 w 844584"/>
                <a:gd name="connsiteY28" fmla="*/ 230981 h 357181"/>
                <a:gd name="connsiteX29" fmla="*/ 787434 w 844584"/>
                <a:gd name="connsiteY29" fmla="*/ 226219 h 357181"/>
                <a:gd name="connsiteX30" fmla="*/ 792197 w 844584"/>
                <a:gd name="connsiteY30" fmla="*/ 219075 h 357181"/>
                <a:gd name="connsiteX31" fmla="*/ 799340 w 844584"/>
                <a:gd name="connsiteY31" fmla="*/ 216694 h 357181"/>
                <a:gd name="connsiteX32" fmla="*/ 830297 w 844584"/>
                <a:gd name="connsiteY32" fmla="*/ 209550 h 357181"/>
                <a:gd name="connsiteX33" fmla="*/ 835059 w 844584"/>
                <a:gd name="connsiteY33" fmla="*/ 202406 h 357181"/>
                <a:gd name="connsiteX34" fmla="*/ 839822 w 844584"/>
                <a:gd name="connsiteY34" fmla="*/ 180975 h 357181"/>
                <a:gd name="connsiteX35" fmla="*/ 844584 w 844584"/>
                <a:gd name="connsiteY35" fmla="*/ 157163 h 357181"/>
                <a:gd name="connsiteX36" fmla="*/ 842203 w 844584"/>
                <a:gd name="connsiteY36" fmla="*/ 83344 h 357181"/>
                <a:gd name="connsiteX37" fmla="*/ 837440 w 844584"/>
                <a:gd name="connsiteY37" fmla="*/ 76200 h 357181"/>
                <a:gd name="connsiteX38" fmla="*/ 830297 w 844584"/>
                <a:gd name="connsiteY38" fmla="*/ 61913 h 357181"/>
                <a:gd name="connsiteX39" fmla="*/ 823153 w 844584"/>
                <a:gd name="connsiteY39" fmla="*/ 57150 h 357181"/>
                <a:gd name="connsiteX40" fmla="*/ 801722 w 844584"/>
                <a:gd name="connsiteY40" fmla="*/ 59531 h 357181"/>
                <a:gd name="connsiteX41" fmla="*/ 794578 w 844584"/>
                <a:gd name="connsiteY41" fmla="*/ 61913 h 357181"/>
                <a:gd name="connsiteX42" fmla="*/ 780290 w 844584"/>
                <a:gd name="connsiteY42" fmla="*/ 59531 h 357181"/>
                <a:gd name="connsiteX43" fmla="*/ 770765 w 844584"/>
                <a:gd name="connsiteY43" fmla="*/ 45244 h 357181"/>
                <a:gd name="connsiteX44" fmla="*/ 758859 w 844584"/>
                <a:gd name="connsiteY44" fmla="*/ 30956 h 357181"/>
                <a:gd name="connsiteX45" fmla="*/ 732665 w 844584"/>
                <a:gd name="connsiteY45" fmla="*/ 23813 h 357181"/>
                <a:gd name="connsiteX46" fmla="*/ 723140 w 844584"/>
                <a:gd name="connsiteY46" fmla="*/ 21431 h 357181"/>
                <a:gd name="connsiteX47" fmla="*/ 708853 w 844584"/>
                <a:gd name="connsiteY47" fmla="*/ 16669 h 357181"/>
                <a:gd name="connsiteX48" fmla="*/ 689803 w 844584"/>
                <a:gd name="connsiteY48" fmla="*/ 11906 h 357181"/>
                <a:gd name="connsiteX49" fmla="*/ 682659 w 844584"/>
                <a:gd name="connsiteY49" fmla="*/ 9525 h 357181"/>
                <a:gd name="connsiteX50" fmla="*/ 625509 w 844584"/>
                <a:gd name="connsiteY50" fmla="*/ 7144 h 357181"/>
                <a:gd name="connsiteX51" fmla="*/ 604078 w 844584"/>
                <a:gd name="connsiteY51" fmla="*/ 4763 h 357181"/>
                <a:gd name="connsiteX52" fmla="*/ 596934 w 844584"/>
                <a:gd name="connsiteY52" fmla="*/ 2381 h 357181"/>
                <a:gd name="connsiteX53" fmla="*/ 568359 w 844584"/>
                <a:gd name="connsiteY53" fmla="*/ 0 h 357181"/>
                <a:gd name="connsiteX54" fmla="*/ 358809 w 844584"/>
                <a:gd name="connsiteY54" fmla="*/ 2381 h 357181"/>
                <a:gd name="connsiteX55" fmla="*/ 327853 w 844584"/>
                <a:gd name="connsiteY55" fmla="*/ 7144 h 357181"/>
                <a:gd name="connsiteX56" fmla="*/ 308803 w 844584"/>
                <a:gd name="connsiteY56" fmla="*/ 11906 h 357181"/>
                <a:gd name="connsiteX57" fmla="*/ 261178 w 844584"/>
                <a:gd name="connsiteY57" fmla="*/ 19050 h 357181"/>
                <a:gd name="connsiteX58" fmla="*/ 237365 w 844584"/>
                <a:gd name="connsiteY58" fmla="*/ 23813 h 357181"/>
                <a:gd name="connsiteX59" fmla="*/ 227840 w 844584"/>
                <a:gd name="connsiteY59" fmla="*/ 28575 h 357181"/>
                <a:gd name="connsiteX60" fmla="*/ 206409 w 844584"/>
                <a:gd name="connsiteY60" fmla="*/ 35719 h 357181"/>
                <a:gd name="connsiteX61" fmla="*/ 192122 w 844584"/>
                <a:gd name="connsiteY61" fmla="*/ 40481 h 357181"/>
                <a:gd name="connsiteX62" fmla="*/ 182597 w 844584"/>
                <a:gd name="connsiteY62" fmla="*/ 42863 h 357181"/>
                <a:gd name="connsiteX63" fmla="*/ 165929 w 844584"/>
                <a:gd name="connsiteY63" fmla="*/ 54769 h 357181"/>
                <a:gd name="connsiteX64" fmla="*/ 134972 w 844584"/>
                <a:gd name="connsiteY64" fmla="*/ 61913 h 357181"/>
                <a:gd name="connsiteX65" fmla="*/ 132591 w 844584"/>
                <a:gd name="connsiteY65" fmla="*/ 69056 h 357181"/>
                <a:gd name="connsiteX66" fmla="*/ 108778 w 844584"/>
                <a:gd name="connsiteY66" fmla="*/ 69056 h 357181"/>
                <a:gd name="connsiteX67" fmla="*/ 89728 w 844584"/>
                <a:gd name="connsiteY67" fmla="*/ 78581 h 357181"/>
                <a:gd name="connsiteX68" fmla="*/ 77822 w 844584"/>
                <a:gd name="connsiteY68" fmla="*/ 80963 h 357181"/>
                <a:gd name="connsiteX69" fmla="*/ 65915 w 844584"/>
                <a:gd name="connsiteY69" fmla="*/ 85725 h 357181"/>
                <a:gd name="connsiteX70" fmla="*/ 51628 w 844584"/>
                <a:gd name="connsiteY70" fmla="*/ 90488 h 357181"/>
                <a:gd name="connsiteX71" fmla="*/ 6384 w 844584"/>
                <a:gd name="connsiteY71" fmla="*/ 92869 h 357181"/>
                <a:gd name="connsiteX72" fmla="*/ 8766 w 844584"/>
                <a:gd name="connsiteY72" fmla="*/ 135732 h 357181"/>
                <a:gd name="connsiteX0" fmla="*/ 8766 w 844584"/>
                <a:gd name="connsiteY0" fmla="*/ 135732 h 357181"/>
                <a:gd name="connsiteX1" fmla="*/ 50279 w 844584"/>
                <a:gd name="connsiteY1" fmla="*/ 147954 h 357181"/>
                <a:gd name="connsiteX2" fmla="*/ 54009 w 844584"/>
                <a:gd name="connsiteY2" fmla="*/ 157163 h 357181"/>
                <a:gd name="connsiteX3" fmla="*/ 56390 w 844584"/>
                <a:gd name="connsiteY3" fmla="*/ 164306 h 357181"/>
                <a:gd name="connsiteX4" fmla="*/ 65915 w 844584"/>
                <a:gd name="connsiteY4" fmla="*/ 180975 h 357181"/>
                <a:gd name="connsiteX5" fmla="*/ 75440 w 844584"/>
                <a:gd name="connsiteY5" fmla="*/ 207169 h 357181"/>
                <a:gd name="connsiteX6" fmla="*/ 84965 w 844584"/>
                <a:gd name="connsiteY6" fmla="*/ 245269 h 357181"/>
                <a:gd name="connsiteX7" fmla="*/ 123065 w 844584"/>
                <a:gd name="connsiteY7" fmla="*/ 288131 h 357181"/>
                <a:gd name="connsiteX8" fmla="*/ 168309 w 844584"/>
                <a:gd name="connsiteY8" fmla="*/ 323850 h 357181"/>
                <a:gd name="connsiteX9" fmla="*/ 175453 w 844584"/>
                <a:gd name="connsiteY9" fmla="*/ 328613 h 357181"/>
                <a:gd name="connsiteX10" fmla="*/ 244509 w 844584"/>
                <a:gd name="connsiteY10" fmla="*/ 345281 h 357181"/>
                <a:gd name="connsiteX11" fmla="*/ 258797 w 844584"/>
                <a:gd name="connsiteY11" fmla="*/ 347663 h 357181"/>
                <a:gd name="connsiteX12" fmla="*/ 341108 w 844584"/>
                <a:gd name="connsiteY12" fmla="*/ 356871 h 357181"/>
                <a:gd name="connsiteX13" fmla="*/ 499303 w 844584"/>
                <a:gd name="connsiteY13" fmla="*/ 354806 h 357181"/>
                <a:gd name="connsiteX14" fmla="*/ 543515 w 844584"/>
                <a:gd name="connsiteY14" fmla="*/ 350759 h 357181"/>
                <a:gd name="connsiteX15" fmla="*/ 585028 w 844584"/>
                <a:gd name="connsiteY15" fmla="*/ 345281 h 357181"/>
                <a:gd name="connsiteX16" fmla="*/ 620747 w 844584"/>
                <a:gd name="connsiteY16" fmla="*/ 338138 h 357181"/>
                <a:gd name="connsiteX17" fmla="*/ 635034 w 844584"/>
                <a:gd name="connsiteY17" fmla="*/ 333375 h 357181"/>
                <a:gd name="connsiteX18" fmla="*/ 642178 w 844584"/>
                <a:gd name="connsiteY18" fmla="*/ 330994 h 357181"/>
                <a:gd name="connsiteX19" fmla="*/ 668372 w 844584"/>
                <a:gd name="connsiteY19" fmla="*/ 321469 h 357181"/>
                <a:gd name="connsiteX20" fmla="*/ 682659 w 844584"/>
                <a:gd name="connsiteY20" fmla="*/ 316706 h 357181"/>
                <a:gd name="connsiteX21" fmla="*/ 713615 w 844584"/>
                <a:gd name="connsiteY21" fmla="*/ 307181 h 357181"/>
                <a:gd name="connsiteX22" fmla="*/ 720759 w 844584"/>
                <a:gd name="connsiteY22" fmla="*/ 302419 h 357181"/>
                <a:gd name="connsiteX23" fmla="*/ 727903 w 844584"/>
                <a:gd name="connsiteY23" fmla="*/ 300038 h 357181"/>
                <a:gd name="connsiteX24" fmla="*/ 749334 w 844584"/>
                <a:gd name="connsiteY24" fmla="*/ 283369 h 357181"/>
                <a:gd name="connsiteX25" fmla="*/ 756478 w 844584"/>
                <a:gd name="connsiteY25" fmla="*/ 273844 h 357181"/>
                <a:gd name="connsiteX26" fmla="*/ 770765 w 844584"/>
                <a:gd name="connsiteY26" fmla="*/ 245269 h 357181"/>
                <a:gd name="connsiteX27" fmla="*/ 775528 w 844584"/>
                <a:gd name="connsiteY27" fmla="*/ 238125 h 357181"/>
                <a:gd name="connsiteX28" fmla="*/ 780290 w 844584"/>
                <a:gd name="connsiteY28" fmla="*/ 230981 h 357181"/>
                <a:gd name="connsiteX29" fmla="*/ 787434 w 844584"/>
                <a:gd name="connsiteY29" fmla="*/ 226219 h 357181"/>
                <a:gd name="connsiteX30" fmla="*/ 792197 w 844584"/>
                <a:gd name="connsiteY30" fmla="*/ 219075 h 357181"/>
                <a:gd name="connsiteX31" fmla="*/ 799340 w 844584"/>
                <a:gd name="connsiteY31" fmla="*/ 216694 h 357181"/>
                <a:gd name="connsiteX32" fmla="*/ 830297 w 844584"/>
                <a:gd name="connsiteY32" fmla="*/ 209550 h 357181"/>
                <a:gd name="connsiteX33" fmla="*/ 835059 w 844584"/>
                <a:gd name="connsiteY33" fmla="*/ 202406 h 357181"/>
                <a:gd name="connsiteX34" fmla="*/ 839822 w 844584"/>
                <a:gd name="connsiteY34" fmla="*/ 180975 h 357181"/>
                <a:gd name="connsiteX35" fmla="*/ 844584 w 844584"/>
                <a:gd name="connsiteY35" fmla="*/ 157163 h 357181"/>
                <a:gd name="connsiteX36" fmla="*/ 842203 w 844584"/>
                <a:gd name="connsiteY36" fmla="*/ 83344 h 357181"/>
                <a:gd name="connsiteX37" fmla="*/ 837440 w 844584"/>
                <a:gd name="connsiteY37" fmla="*/ 76200 h 357181"/>
                <a:gd name="connsiteX38" fmla="*/ 830297 w 844584"/>
                <a:gd name="connsiteY38" fmla="*/ 61913 h 357181"/>
                <a:gd name="connsiteX39" fmla="*/ 823153 w 844584"/>
                <a:gd name="connsiteY39" fmla="*/ 57150 h 357181"/>
                <a:gd name="connsiteX40" fmla="*/ 801722 w 844584"/>
                <a:gd name="connsiteY40" fmla="*/ 59531 h 357181"/>
                <a:gd name="connsiteX41" fmla="*/ 794578 w 844584"/>
                <a:gd name="connsiteY41" fmla="*/ 61913 h 357181"/>
                <a:gd name="connsiteX42" fmla="*/ 780290 w 844584"/>
                <a:gd name="connsiteY42" fmla="*/ 59531 h 357181"/>
                <a:gd name="connsiteX43" fmla="*/ 770765 w 844584"/>
                <a:gd name="connsiteY43" fmla="*/ 45244 h 357181"/>
                <a:gd name="connsiteX44" fmla="*/ 758859 w 844584"/>
                <a:gd name="connsiteY44" fmla="*/ 30956 h 357181"/>
                <a:gd name="connsiteX45" fmla="*/ 732665 w 844584"/>
                <a:gd name="connsiteY45" fmla="*/ 23813 h 357181"/>
                <a:gd name="connsiteX46" fmla="*/ 723140 w 844584"/>
                <a:gd name="connsiteY46" fmla="*/ 21431 h 357181"/>
                <a:gd name="connsiteX47" fmla="*/ 708853 w 844584"/>
                <a:gd name="connsiteY47" fmla="*/ 16669 h 357181"/>
                <a:gd name="connsiteX48" fmla="*/ 689803 w 844584"/>
                <a:gd name="connsiteY48" fmla="*/ 11906 h 357181"/>
                <a:gd name="connsiteX49" fmla="*/ 682659 w 844584"/>
                <a:gd name="connsiteY49" fmla="*/ 9525 h 357181"/>
                <a:gd name="connsiteX50" fmla="*/ 625509 w 844584"/>
                <a:gd name="connsiteY50" fmla="*/ 7144 h 357181"/>
                <a:gd name="connsiteX51" fmla="*/ 604078 w 844584"/>
                <a:gd name="connsiteY51" fmla="*/ 4763 h 357181"/>
                <a:gd name="connsiteX52" fmla="*/ 596934 w 844584"/>
                <a:gd name="connsiteY52" fmla="*/ 2381 h 357181"/>
                <a:gd name="connsiteX53" fmla="*/ 568359 w 844584"/>
                <a:gd name="connsiteY53" fmla="*/ 0 h 357181"/>
                <a:gd name="connsiteX54" fmla="*/ 358809 w 844584"/>
                <a:gd name="connsiteY54" fmla="*/ 2381 h 357181"/>
                <a:gd name="connsiteX55" fmla="*/ 327853 w 844584"/>
                <a:gd name="connsiteY55" fmla="*/ 7144 h 357181"/>
                <a:gd name="connsiteX56" fmla="*/ 308803 w 844584"/>
                <a:gd name="connsiteY56" fmla="*/ 11906 h 357181"/>
                <a:gd name="connsiteX57" fmla="*/ 261178 w 844584"/>
                <a:gd name="connsiteY57" fmla="*/ 19050 h 357181"/>
                <a:gd name="connsiteX58" fmla="*/ 237365 w 844584"/>
                <a:gd name="connsiteY58" fmla="*/ 23813 h 357181"/>
                <a:gd name="connsiteX59" fmla="*/ 227840 w 844584"/>
                <a:gd name="connsiteY59" fmla="*/ 28575 h 357181"/>
                <a:gd name="connsiteX60" fmla="*/ 206409 w 844584"/>
                <a:gd name="connsiteY60" fmla="*/ 35719 h 357181"/>
                <a:gd name="connsiteX61" fmla="*/ 192122 w 844584"/>
                <a:gd name="connsiteY61" fmla="*/ 40481 h 357181"/>
                <a:gd name="connsiteX62" fmla="*/ 182597 w 844584"/>
                <a:gd name="connsiteY62" fmla="*/ 42863 h 357181"/>
                <a:gd name="connsiteX63" fmla="*/ 165929 w 844584"/>
                <a:gd name="connsiteY63" fmla="*/ 54769 h 357181"/>
                <a:gd name="connsiteX64" fmla="*/ 134972 w 844584"/>
                <a:gd name="connsiteY64" fmla="*/ 61913 h 357181"/>
                <a:gd name="connsiteX65" fmla="*/ 108778 w 844584"/>
                <a:gd name="connsiteY65" fmla="*/ 69056 h 357181"/>
                <a:gd name="connsiteX66" fmla="*/ 89728 w 844584"/>
                <a:gd name="connsiteY66" fmla="*/ 78581 h 357181"/>
                <a:gd name="connsiteX67" fmla="*/ 77822 w 844584"/>
                <a:gd name="connsiteY67" fmla="*/ 80963 h 357181"/>
                <a:gd name="connsiteX68" fmla="*/ 65915 w 844584"/>
                <a:gd name="connsiteY68" fmla="*/ 85725 h 357181"/>
                <a:gd name="connsiteX69" fmla="*/ 51628 w 844584"/>
                <a:gd name="connsiteY69" fmla="*/ 90488 h 357181"/>
                <a:gd name="connsiteX70" fmla="*/ 6384 w 844584"/>
                <a:gd name="connsiteY70" fmla="*/ 92869 h 357181"/>
                <a:gd name="connsiteX71" fmla="*/ 8766 w 844584"/>
                <a:gd name="connsiteY71" fmla="*/ 135732 h 357181"/>
                <a:gd name="connsiteX0" fmla="*/ 8766 w 844584"/>
                <a:gd name="connsiteY0" fmla="*/ 135732 h 357181"/>
                <a:gd name="connsiteX1" fmla="*/ 50279 w 844584"/>
                <a:gd name="connsiteY1" fmla="*/ 147954 h 357181"/>
                <a:gd name="connsiteX2" fmla="*/ 54009 w 844584"/>
                <a:gd name="connsiteY2" fmla="*/ 157163 h 357181"/>
                <a:gd name="connsiteX3" fmla="*/ 56390 w 844584"/>
                <a:gd name="connsiteY3" fmla="*/ 164306 h 357181"/>
                <a:gd name="connsiteX4" fmla="*/ 65915 w 844584"/>
                <a:gd name="connsiteY4" fmla="*/ 180975 h 357181"/>
                <a:gd name="connsiteX5" fmla="*/ 75440 w 844584"/>
                <a:gd name="connsiteY5" fmla="*/ 207169 h 357181"/>
                <a:gd name="connsiteX6" fmla="*/ 84965 w 844584"/>
                <a:gd name="connsiteY6" fmla="*/ 245269 h 357181"/>
                <a:gd name="connsiteX7" fmla="*/ 123065 w 844584"/>
                <a:gd name="connsiteY7" fmla="*/ 288131 h 357181"/>
                <a:gd name="connsiteX8" fmla="*/ 168309 w 844584"/>
                <a:gd name="connsiteY8" fmla="*/ 323850 h 357181"/>
                <a:gd name="connsiteX9" fmla="*/ 175453 w 844584"/>
                <a:gd name="connsiteY9" fmla="*/ 328613 h 357181"/>
                <a:gd name="connsiteX10" fmla="*/ 244509 w 844584"/>
                <a:gd name="connsiteY10" fmla="*/ 345281 h 357181"/>
                <a:gd name="connsiteX11" fmla="*/ 258797 w 844584"/>
                <a:gd name="connsiteY11" fmla="*/ 347663 h 357181"/>
                <a:gd name="connsiteX12" fmla="*/ 341108 w 844584"/>
                <a:gd name="connsiteY12" fmla="*/ 356871 h 357181"/>
                <a:gd name="connsiteX13" fmla="*/ 499303 w 844584"/>
                <a:gd name="connsiteY13" fmla="*/ 354806 h 357181"/>
                <a:gd name="connsiteX14" fmla="*/ 543515 w 844584"/>
                <a:gd name="connsiteY14" fmla="*/ 350759 h 357181"/>
                <a:gd name="connsiteX15" fmla="*/ 585028 w 844584"/>
                <a:gd name="connsiteY15" fmla="*/ 345281 h 357181"/>
                <a:gd name="connsiteX16" fmla="*/ 620747 w 844584"/>
                <a:gd name="connsiteY16" fmla="*/ 338138 h 357181"/>
                <a:gd name="connsiteX17" fmla="*/ 635034 w 844584"/>
                <a:gd name="connsiteY17" fmla="*/ 333375 h 357181"/>
                <a:gd name="connsiteX18" fmla="*/ 642178 w 844584"/>
                <a:gd name="connsiteY18" fmla="*/ 330994 h 357181"/>
                <a:gd name="connsiteX19" fmla="*/ 668372 w 844584"/>
                <a:gd name="connsiteY19" fmla="*/ 321469 h 357181"/>
                <a:gd name="connsiteX20" fmla="*/ 682659 w 844584"/>
                <a:gd name="connsiteY20" fmla="*/ 316706 h 357181"/>
                <a:gd name="connsiteX21" fmla="*/ 713615 w 844584"/>
                <a:gd name="connsiteY21" fmla="*/ 307181 h 357181"/>
                <a:gd name="connsiteX22" fmla="*/ 720759 w 844584"/>
                <a:gd name="connsiteY22" fmla="*/ 302419 h 357181"/>
                <a:gd name="connsiteX23" fmla="*/ 727903 w 844584"/>
                <a:gd name="connsiteY23" fmla="*/ 300038 h 357181"/>
                <a:gd name="connsiteX24" fmla="*/ 749334 w 844584"/>
                <a:gd name="connsiteY24" fmla="*/ 283369 h 357181"/>
                <a:gd name="connsiteX25" fmla="*/ 756478 w 844584"/>
                <a:gd name="connsiteY25" fmla="*/ 273844 h 357181"/>
                <a:gd name="connsiteX26" fmla="*/ 770765 w 844584"/>
                <a:gd name="connsiteY26" fmla="*/ 245269 h 357181"/>
                <a:gd name="connsiteX27" fmla="*/ 775528 w 844584"/>
                <a:gd name="connsiteY27" fmla="*/ 238125 h 357181"/>
                <a:gd name="connsiteX28" fmla="*/ 780290 w 844584"/>
                <a:gd name="connsiteY28" fmla="*/ 230981 h 357181"/>
                <a:gd name="connsiteX29" fmla="*/ 787434 w 844584"/>
                <a:gd name="connsiteY29" fmla="*/ 226219 h 357181"/>
                <a:gd name="connsiteX30" fmla="*/ 792197 w 844584"/>
                <a:gd name="connsiteY30" fmla="*/ 219075 h 357181"/>
                <a:gd name="connsiteX31" fmla="*/ 799340 w 844584"/>
                <a:gd name="connsiteY31" fmla="*/ 216694 h 357181"/>
                <a:gd name="connsiteX32" fmla="*/ 830297 w 844584"/>
                <a:gd name="connsiteY32" fmla="*/ 209550 h 357181"/>
                <a:gd name="connsiteX33" fmla="*/ 835059 w 844584"/>
                <a:gd name="connsiteY33" fmla="*/ 202406 h 357181"/>
                <a:gd name="connsiteX34" fmla="*/ 839822 w 844584"/>
                <a:gd name="connsiteY34" fmla="*/ 180975 h 357181"/>
                <a:gd name="connsiteX35" fmla="*/ 844584 w 844584"/>
                <a:gd name="connsiteY35" fmla="*/ 157163 h 357181"/>
                <a:gd name="connsiteX36" fmla="*/ 842203 w 844584"/>
                <a:gd name="connsiteY36" fmla="*/ 83344 h 357181"/>
                <a:gd name="connsiteX37" fmla="*/ 837440 w 844584"/>
                <a:gd name="connsiteY37" fmla="*/ 76200 h 357181"/>
                <a:gd name="connsiteX38" fmla="*/ 830297 w 844584"/>
                <a:gd name="connsiteY38" fmla="*/ 61913 h 357181"/>
                <a:gd name="connsiteX39" fmla="*/ 823153 w 844584"/>
                <a:gd name="connsiteY39" fmla="*/ 57150 h 357181"/>
                <a:gd name="connsiteX40" fmla="*/ 801722 w 844584"/>
                <a:gd name="connsiteY40" fmla="*/ 59531 h 357181"/>
                <a:gd name="connsiteX41" fmla="*/ 794578 w 844584"/>
                <a:gd name="connsiteY41" fmla="*/ 61913 h 357181"/>
                <a:gd name="connsiteX42" fmla="*/ 780290 w 844584"/>
                <a:gd name="connsiteY42" fmla="*/ 59531 h 357181"/>
                <a:gd name="connsiteX43" fmla="*/ 770765 w 844584"/>
                <a:gd name="connsiteY43" fmla="*/ 45244 h 357181"/>
                <a:gd name="connsiteX44" fmla="*/ 758859 w 844584"/>
                <a:gd name="connsiteY44" fmla="*/ 30956 h 357181"/>
                <a:gd name="connsiteX45" fmla="*/ 732665 w 844584"/>
                <a:gd name="connsiteY45" fmla="*/ 23813 h 357181"/>
                <a:gd name="connsiteX46" fmla="*/ 723140 w 844584"/>
                <a:gd name="connsiteY46" fmla="*/ 21431 h 357181"/>
                <a:gd name="connsiteX47" fmla="*/ 708853 w 844584"/>
                <a:gd name="connsiteY47" fmla="*/ 16669 h 357181"/>
                <a:gd name="connsiteX48" fmla="*/ 689803 w 844584"/>
                <a:gd name="connsiteY48" fmla="*/ 11906 h 357181"/>
                <a:gd name="connsiteX49" fmla="*/ 682659 w 844584"/>
                <a:gd name="connsiteY49" fmla="*/ 9525 h 357181"/>
                <a:gd name="connsiteX50" fmla="*/ 625509 w 844584"/>
                <a:gd name="connsiteY50" fmla="*/ 7144 h 357181"/>
                <a:gd name="connsiteX51" fmla="*/ 604078 w 844584"/>
                <a:gd name="connsiteY51" fmla="*/ 4763 h 357181"/>
                <a:gd name="connsiteX52" fmla="*/ 596934 w 844584"/>
                <a:gd name="connsiteY52" fmla="*/ 2381 h 357181"/>
                <a:gd name="connsiteX53" fmla="*/ 568359 w 844584"/>
                <a:gd name="connsiteY53" fmla="*/ 0 h 357181"/>
                <a:gd name="connsiteX54" fmla="*/ 358809 w 844584"/>
                <a:gd name="connsiteY54" fmla="*/ 2381 h 357181"/>
                <a:gd name="connsiteX55" fmla="*/ 327853 w 844584"/>
                <a:gd name="connsiteY55" fmla="*/ 7144 h 357181"/>
                <a:gd name="connsiteX56" fmla="*/ 308803 w 844584"/>
                <a:gd name="connsiteY56" fmla="*/ 11906 h 357181"/>
                <a:gd name="connsiteX57" fmla="*/ 261178 w 844584"/>
                <a:gd name="connsiteY57" fmla="*/ 19050 h 357181"/>
                <a:gd name="connsiteX58" fmla="*/ 237365 w 844584"/>
                <a:gd name="connsiteY58" fmla="*/ 23813 h 357181"/>
                <a:gd name="connsiteX59" fmla="*/ 227840 w 844584"/>
                <a:gd name="connsiteY59" fmla="*/ 28575 h 357181"/>
                <a:gd name="connsiteX60" fmla="*/ 206409 w 844584"/>
                <a:gd name="connsiteY60" fmla="*/ 35719 h 357181"/>
                <a:gd name="connsiteX61" fmla="*/ 192122 w 844584"/>
                <a:gd name="connsiteY61" fmla="*/ 40481 h 357181"/>
                <a:gd name="connsiteX62" fmla="*/ 182597 w 844584"/>
                <a:gd name="connsiteY62" fmla="*/ 42863 h 357181"/>
                <a:gd name="connsiteX63" fmla="*/ 134972 w 844584"/>
                <a:gd name="connsiteY63" fmla="*/ 61913 h 357181"/>
                <a:gd name="connsiteX64" fmla="*/ 108778 w 844584"/>
                <a:gd name="connsiteY64" fmla="*/ 69056 h 357181"/>
                <a:gd name="connsiteX65" fmla="*/ 89728 w 844584"/>
                <a:gd name="connsiteY65" fmla="*/ 78581 h 357181"/>
                <a:gd name="connsiteX66" fmla="*/ 77822 w 844584"/>
                <a:gd name="connsiteY66" fmla="*/ 80963 h 357181"/>
                <a:gd name="connsiteX67" fmla="*/ 65915 w 844584"/>
                <a:gd name="connsiteY67" fmla="*/ 85725 h 357181"/>
                <a:gd name="connsiteX68" fmla="*/ 51628 w 844584"/>
                <a:gd name="connsiteY68" fmla="*/ 90488 h 357181"/>
                <a:gd name="connsiteX69" fmla="*/ 6384 w 844584"/>
                <a:gd name="connsiteY69" fmla="*/ 92869 h 357181"/>
                <a:gd name="connsiteX70" fmla="*/ 8766 w 844584"/>
                <a:gd name="connsiteY70" fmla="*/ 135732 h 357181"/>
                <a:gd name="connsiteX0" fmla="*/ 8766 w 844584"/>
                <a:gd name="connsiteY0" fmla="*/ 135732 h 357181"/>
                <a:gd name="connsiteX1" fmla="*/ 50279 w 844584"/>
                <a:gd name="connsiteY1" fmla="*/ 147954 h 357181"/>
                <a:gd name="connsiteX2" fmla="*/ 54009 w 844584"/>
                <a:gd name="connsiteY2" fmla="*/ 157163 h 357181"/>
                <a:gd name="connsiteX3" fmla="*/ 56390 w 844584"/>
                <a:gd name="connsiteY3" fmla="*/ 164306 h 357181"/>
                <a:gd name="connsiteX4" fmla="*/ 65915 w 844584"/>
                <a:gd name="connsiteY4" fmla="*/ 180975 h 357181"/>
                <a:gd name="connsiteX5" fmla="*/ 75440 w 844584"/>
                <a:gd name="connsiteY5" fmla="*/ 207169 h 357181"/>
                <a:gd name="connsiteX6" fmla="*/ 84965 w 844584"/>
                <a:gd name="connsiteY6" fmla="*/ 245269 h 357181"/>
                <a:gd name="connsiteX7" fmla="*/ 123065 w 844584"/>
                <a:gd name="connsiteY7" fmla="*/ 288131 h 357181"/>
                <a:gd name="connsiteX8" fmla="*/ 168309 w 844584"/>
                <a:gd name="connsiteY8" fmla="*/ 323850 h 357181"/>
                <a:gd name="connsiteX9" fmla="*/ 175453 w 844584"/>
                <a:gd name="connsiteY9" fmla="*/ 328613 h 357181"/>
                <a:gd name="connsiteX10" fmla="*/ 244509 w 844584"/>
                <a:gd name="connsiteY10" fmla="*/ 345281 h 357181"/>
                <a:gd name="connsiteX11" fmla="*/ 258797 w 844584"/>
                <a:gd name="connsiteY11" fmla="*/ 347663 h 357181"/>
                <a:gd name="connsiteX12" fmla="*/ 341108 w 844584"/>
                <a:gd name="connsiteY12" fmla="*/ 356871 h 357181"/>
                <a:gd name="connsiteX13" fmla="*/ 499303 w 844584"/>
                <a:gd name="connsiteY13" fmla="*/ 354806 h 357181"/>
                <a:gd name="connsiteX14" fmla="*/ 543515 w 844584"/>
                <a:gd name="connsiteY14" fmla="*/ 350759 h 357181"/>
                <a:gd name="connsiteX15" fmla="*/ 585028 w 844584"/>
                <a:gd name="connsiteY15" fmla="*/ 345281 h 357181"/>
                <a:gd name="connsiteX16" fmla="*/ 620747 w 844584"/>
                <a:gd name="connsiteY16" fmla="*/ 338138 h 357181"/>
                <a:gd name="connsiteX17" fmla="*/ 635034 w 844584"/>
                <a:gd name="connsiteY17" fmla="*/ 333375 h 357181"/>
                <a:gd name="connsiteX18" fmla="*/ 642178 w 844584"/>
                <a:gd name="connsiteY18" fmla="*/ 330994 h 357181"/>
                <a:gd name="connsiteX19" fmla="*/ 668372 w 844584"/>
                <a:gd name="connsiteY19" fmla="*/ 321469 h 357181"/>
                <a:gd name="connsiteX20" fmla="*/ 682659 w 844584"/>
                <a:gd name="connsiteY20" fmla="*/ 316706 h 357181"/>
                <a:gd name="connsiteX21" fmla="*/ 713615 w 844584"/>
                <a:gd name="connsiteY21" fmla="*/ 307181 h 357181"/>
                <a:gd name="connsiteX22" fmla="*/ 720759 w 844584"/>
                <a:gd name="connsiteY22" fmla="*/ 302419 h 357181"/>
                <a:gd name="connsiteX23" fmla="*/ 727903 w 844584"/>
                <a:gd name="connsiteY23" fmla="*/ 300038 h 357181"/>
                <a:gd name="connsiteX24" fmla="*/ 749334 w 844584"/>
                <a:gd name="connsiteY24" fmla="*/ 283369 h 357181"/>
                <a:gd name="connsiteX25" fmla="*/ 756478 w 844584"/>
                <a:gd name="connsiteY25" fmla="*/ 273844 h 357181"/>
                <a:gd name="connsiteX26" fmla="*/ 770765 w 844584"/>
                <a:gd name="connsiteY26" fmla="*/ 245269 h 357181"/>
                <a:gd name="connsiteX27" fmla="*/ 775528 w 844584"/>
                <a:gd name="connsiteY27" fmla="*/ 238125 h 357181"/>
                <a:gd name="connsiteX28" fmla="*/ 780290 w 844584"/>
                <a:gd name="connsiteY28" fmla="*/ 230981 h 357181"/>
                <a:gd name="connsiteX29" fmla="*/ 787434 w 844584"/>
                <a:gd name="connsiteY29" fmla="*/ 226219 h 357181"/>
                <a:gd name="connsiteX30" fmla="*/ 792197 w 844584"/>
                <a:gd name="connsiteY30" fmla="*/ 219075 h 357181"/>
                <a:gd name="connsiteX31" fmla="*/ 799340 w 844584"/>
                <a:gd name="connsiteY31" fmla="*/ 216694 h 357181"/>
                <a:gd name="connsiteX32" fmla="*/ 830297 w 844584"/>
                <a:gd name="connsiteY32" fmla="*/ 209550 h 357181"/>
                <a:gd name="connsiteX33" fmla="*/ 835059 w 844584"/>
                <a:gd name="connsiteY33" fmla="*/ 202406 h 357181"/>
                <a:gd name="connsiteX34" fmla="*/ 839822 w 844584"/>
                <a:gd name="connsiteY34" fmla="*/ 180975 h 357181"/>
                <a:gd name="connsiteX35" fmla="*/ 844584 w 844584"/>
                <a:gd name="connsiteY35" fmla="*/ 157163 h 357181"/>
                <a:gd name="connsiteX36" fmla="*/ 842203 w 844584"/>
                <a:gd name="connsiteY36" fmla="*/ 83344 h 357181"/>
                <a:gd name="connsiteX37" fmla="*/ 837440 w 844584"/>
                <a:gd name="connsiteY37" fmla="*/ 76200 h 357181"/>
                <a:gd name="connsiteX38" fmla="*/ 830297 w 844584"/>
                <a:gd name="connsiteY38" fmla="*/ 61913 h 357181"/>
                <a:gd name="connsiteX39" fmla="*/ 823153 w 844584"/>
                <a:gd name="connsiteY39" fmla="*/ 57150 h 357181"/>
                <a:gd name="connsiteX40" fmla="*/ 801722 w 844584"/>
                <a:gd name="connsiteY40" fmla="*/ 59531 h 357181"/>
                <a:gd name="connsiteX41" fmla="*/ 794578 w 844584"/>
                <a:gd name="connsiteY41" fmla="*/ 61913 h 357181"/>
                <a:gd name="connsiteX42" fmla="*/ 780290 w 844584"/>
                <a:gd name="connsiteY42" fmla="*/ 59531 h 357181"/>
                <a:gd name="connsiteX43" fmla="*/ 770765 w 844584"/>
                <a:gd name="connsiteY43" fmla="*/ 45244 h 357181"/>
                <a:gd name="connsiteX44" fmla="*/ 758859 w 844584"/>
                <a:gd name="connsiteY44" fmla="*/ 30956 h 357181"/>
                <a:gd name="connsiteX45" fmla="*/ 732665 w 844584"/>
                <a:gd name="connsiteY45" fmla="*/ 23813 h 357181"/>
                <a:gd name="connsiteX46" fmla="*/ 723140 w 844584"/>
                <a:gd name="connsiteY46" fmla="*/ 21431 h 357181"/>
                <a:gd name="connsiteX47" fmla="*/ 708853 w 844584"/>
                <a:gd name="connsiteY47" fmla="*/ 16669 h 357181"/>
                <a:gd name="connsiteX48" fmla="*/ 689803 w 844584"/>
                <a:gd name="connsiteY48" fmla="*/ 11906 h 357181"/>
                <a:gd name="connsiteX49" fmla="*/ 682659 w 844584"/>
                <a:gd name="connsiteY49" fmla="*/ 9525 h 357181"/>
                <a:gd name="connsiteX50" fmla="*/ 625509 w 844584"/>
                <a:gd name="connsiteY50" fmla="*/ 7144 h 357181"/>
                <a:gd name="connsiteX51" fmla="*/ 604078 w 844584"/>
                <a:gd name="connsiteY51" fmla="*/ 4763 h 357181"/>
                <a:gd name="connsiteX52" fmla="*/ 596934 w 844584"/>
                <a:gd name="connsiteY52" fmla="*/ 2381 h 357181"/>
                <a:gd name="connsiteX53" fmla="*/ 568359 w 844584"/>
                <a:gd name="connsiteY53" fmla="*/ 0 h 357181"/>
                <a:gd name="connsiteX54" fmla="*/ 358809 w 844584"/>
                <a:gd name="connsiteY54" fmla="*/ 2381 h 357181"/>
                <a:gd name="connsiteX55" fmla="*/ 327853 w 844584"/>
                <a:gd name="connsiteY55" fmla="*/ 7144 h 357181"/>
                <a:gd name="connsiteX56" fmla="*/ 308803 w 844584"/>
                <a:gd name="connsiteY56" fmla="*/ 11906 h 357181"/>
                <a:gd name="connsiteX57" fmla="*/ 237365 w 844584"/>
                <a:gd name="connsiteY57" fmla="*/ 23813 h 357181"/>
                <a:gd name="connsiteX58" fmla="*/ 227840 w 844584"/>
                <a:gd name="connsiteY58" fmla="*/ 28575 h 357181"/>
                <a:gd name="connsiteX59" fmla="*/ 206409 w 844584"/>
                <a:gd name="connsiteY59" fmla="*/ 35719 h 357181"/>
                <a:gd name="connsiteX60" fmla="*/ 192122 w 844584"/>
                <a:gd name="connsiteY60" fmla="*/ 40481 h 357181"/>
                <a:gd name="connsiteX61" fmla="*/ 182597 w 844584"/>
                <a:gd name="connsiteY61" fmla="*/ 42863 h 357181"/>
                <a:gd name="connsiteX62" fmla="*/ 134972 w 844584"/>
                <a:gd name="connsiteY62" fmla="*/ 61913 h 357181"/>
                <a:gd name="connsiteX63" fmla="*/ 108778 w 844584"/>
                <a:gd name="connsiteY63" fmla="*/ 69056 h 357181"/>
                <a:gd name="connsiteX64" fmla="*/ 89728 w 844584"/>
                <a:gd name="connsiteY64" fmla="*/ 78581 h 357181"/>
                <a:gd name="connsiteX65" fmla="*/ 77822 w 844584"/>
                <a:gd name="connsiteY65" fmla="*/ 80963 h 357181"/>
                <a:gd name="connsiteX66" fmla="*/ 65915 w 844584"/>
                <a:gd name="connsiteY66" fmla="*/ 85725 h 357181"/>
                <a:gd name="connsiteX67" fmla="*/ 51628 w 844584"/>
                <a:gd name="connsiteY67" fmla="*/ 90488 h 357181"/>
                <a:gd name="connsiteX68" fmla="*/ 6384 w 844584"/>
                <a:gd name="connsiteY68" fmla="*/ 92869 h 357181"/>
                <a:gd name="connsiteX69" fmla="*/ 8766 w 844584"/>
                <a:gd name="connsiteY69" fmla="*/ 135732 h 357181"/>
                <a:gd name="connsiteX0" fmla="*/ 8766 w 844584"/>
                <a:gd name="connsiteY0" fmla="*/ 135732 h 357181"/>
                <a:gd name="connsiteX1" fmla="*/ 50279 w 844584"/>
                <a:gd name="connsiteY1" fmla="*/ 147954 h 357181"/>
                <a:gd name="connsiteX2" fmla="*/ 54009 w 844584"/>
                <a:gd name="connsiteY2" fmla="*/ 157163 h 357181"/>
                <a:gd name="connsiteX3" fmla="*/ 56390 w 844584"/>
                <a:gd name="connsiteY3" fmla="*/ 164306 h 357181"/>
                <a:gd name="connsiteX4" fmla="*/ 65915 w 844584"/>
                <a:gd name="connsiteY4" fmla="*/ 180975 h 357181"/>
                <a:gd name="connsiteX5" fmla="*/ 75440 w 844584"/>
                <a:gd name="connsiteY5" fmla="*/ 207169 h 357181"/>
                <a:gd name="connsiteX6" fmla="*/ 84965 w 844584"/>
                <a:gd name="connsiteY6" fmla="*/ 245269 h 357181"/>
                <a:gd name="connsiteX7" fmla="*/ 123065 w 844584"/>
                <a:gd name="connsiteY7" fmla="*/ 288131 h 357181"/>
                <a:gd name="connsiteX8" fmla="*/ 168309 w 844584"/>
                <a:gd name="connsiteY8" fmla="*/ 323850 h 357181"/>
                <a:gd name="connsiteX9" fmla="*/ 175453 w 844584"/>
                <a:gd name="connsiteY9" fmla="*/ 328613 h 357181"/>
                <a:gd name="connsiteX10" fmla="*/ 244509 w 844584"/>
                <a:gd name="connsiteY10" fmla="*/ 345281 h 357181"/>
                <a:gd name="connsiteX11" fmla="*/ 258797 w 844584"/>
                <a:gd name="connsiteY11" fmla="*/ 347663 h 357181"/>
                <a:gd name="connsiteX12" fmla="*/ 341108 w 844584"/>
                <a:gd name="connsiteY12" fmla="*/ 356871 h 357181"/>
                <a:gd name="connsiteX13" fmla="*/ 499303 w 844584"/>
                <a:gd name="connsiteY13" fmla="*/ 354806 h 357181"/>
                <a:gd name="connsiteX14" fmla="*/ 543515 w 844584"/>
                <a:gd name="connsiteY14" fmla="*/ 350759 h 357181"/>
                <a:gd name="connsiteX15" fmla="*/ 585028 w 844584"/>
                <a:gd name="connsiteY15" fmla="*/ 345281 h 357181"/>
                <a:gd name="connsiteX16" fmla="*/ 620747 w 844584"/>
                <a:gd name="connsiteY16" fmla="*/ 338138 h 357181"/>
                <a:gd name="connsiteX17" fmla="*/ 635034 w 844584"/>
                <a:gd name="connsiteY17" fmla="*/ 333375 h 357181"/>
                <a:gd name="connsiteX18" fmla="*/ 642178 w 844584"/>
                <a:gd name="connsiteY18" fmla="*/ 330994 h 357181"/>
                <a:gd name="connsiteX19" fmla="*/ 668372 w 844584"/>
                <a:gd name="connsiteY19" fmla="*/ 321469 h 357181"/>
                <a:gd name="connsiteX20" fmla="*/ 682659 w 844584"/>
                <a:gd name="connsiteY20" fmla="*/ 316706 h 357181"/>
                <a:gd name="connsiteX21" fmla="*/ 713615 w 844584"/>
                <a:gd name="connsiteY21" fmla="*/ 307181 h 357181"/>
                <a:gd name="connsiteX22" fmla="*/ 720759 w 844584"/>
                <a:gd name="connsiteY22" fmla="*/ 302419 h 357181"/>
                <a:gd name="connsiteX23" fmla="*/ 727903 w 844584"/>
                <a:gd name="connsiteY23" fmla="*/ 300038 h 357181"/>
                <a:gd name="connsiteX24" fmla="*/ 749334 w 844584"/>
                <a:gd name="connsiteY24" fmla="*/ 283369 h 357181"/>
                <a:gd name="connsiteX25" fmla="*/ 756478 w 844584"/>
                <a:gd name="connsiteY25" fmla="*/ 273844 h 357181"/>
                <a:gd name="connsiteX26" fmla="*/ 770765 w 844584"/>
                <a:gd name="connsiteY26" fmla="*/ 245269 h 357181"/>
                <a:gd name="connsiteX27" fmla="*/ 775528 w 844584"/>
                <a:gd name="connsiteY27" fmla="*/ 238125 h 357181"/>
                <a:gd name="connsiteX28" fmla="*/ 780290 w 844584"/>
                <a:gd name="connsiteY28" fmla="*/ 230981 h 357181"/>
                <a:gd name="connsiteX29" fmla="*/ 787434 w 844584"/>
                <a:gd name="connsiteY29" fmla="*/ 226219 h 357181"/>
                <a:gd name="connsiteX30" fmla="*/ 792197 w 844584"/>
                <a:gd name="connsiteY30" fmla="*/ 219075 h 357181"/>
                <a:gd name="connsiteX31" fmla="*/ 799340 w 844584"/>
                <a:gd name="connsiteY31" fmla="*/ 216694 h 357181"/>
                <a:gd name="connsiteX32" fmla="*/ 830297 w 844584"/>
                <a:gd name="connsiteY32" fmla="*/ 209550 h 357181"/>
                <a:gd name="connsiteX33" fmla="*/ 835059 w 844584"/>
                <a:gd name="connsiteY33" fmla="*/ 202406 h 357181"/>
                <a:gd name="connsiteX34" fmla="*/ 839822 w 844584"/>
                <a:gd name="connsiteY34" fmla="*/ 180975 h 357181"/>
                <a:gd name="connsiteX35" fmla="*/ 844584 w 844584"/>
                <a:gd name="connsiteY35" fmla="*/ 157163 h 357181"/>
                <a:gd name="connsiteX36" fmla="*/ 842203 w 844584"/>
                <a:gd name="connsiteY36" fmla="*/ 83344 h 357181"/>
                <a:gd name="connsiteX37" fmla="*/ 837440 w 844584"/>
                <a:gd name="connsiteY37" fmla="*/ 76200 h 357181"/>
                <a:gd name="connsiteX38" fmla="*/ 830297 w 844584"/>
                <a:gd name="connsiteY38" fmla="*/ 61913 h 357181"/>
                <a:gd name="connsiteX39" fmla="*/ 823153 w 844584"/>
                <a:gd name="connsiteY39" fmla="*/ 57150 h 357181"/>
                <a:gd name="connsiteX40" fmla="*/ 801722 w 844584"/>
                <a:gd name="connsiteY40" fmla="*/ 59531 h 357181"/>
                <a:gd name="connsiteX41" fmla="*/ 794578 w 844584"/>
                <a:gd name="connsiteY41" fmla="*/ 61913 h 357181"/>
                <a:gd name="connsiteX42" fmla="*/ 780290 w 844584"/>
                <a:gd name="connsiteY42" fmla="*/ 59531 h 357181"/>
                <a:gd name="connsiteX43" fmla="*/ 770765 w 844584"/>
                <a:gd name="connsiteY43" fmla="*/ 45244 h 357181"/>
                <a:gd name="connsiteX44" fmla="*/ 758859 w 844584"/>
                <a:gd name="connsiteY44" fmla="*/ 30956 h 357181"/>
                <a:gd name="connsiteX45" fmla="*/ 732665 w 844584"/>
                <a:gd name="connsiteY45" fmla="*/ 23813 h 357181"/>
                <a:gd name="connsiteX46" fmla="*/ 723140 w 844584"/>
                <a:gd name="connsiteY46" fmla="*/ 21431 h 357181"/>
                <a:gd name="connsiteX47" fmla="*/ 708853 w 844584"/>
                <a:gd name="connsiteY47" fmla="*/ 16669 h 357181"/>
                <a:gd name="connsiteX48" fmla="*/ 689803 w 844584"/>
                <a:gd name="connsiteY48" fmla="*/ 11906 h 357181"/>
                <a:gd name="connsiteX49" fmla="*/ 682659 w 844584"/>
                <a:gd name="connsiteY49" fmla="*/ 9525 h 357181"/>
                <a:gd name="connsiteX50" fmla="*/ 625509 w 844584"/>
                <a:gd name="connsiteY50" fmla="*/ 7144 h 357181"/>
                <a:gd name="connsiteX51" fmla="*/ 604078 w 844584"/>
                <a:gd name="connsiteY51" fmla="*/ 4763 h 357181"/>
                <a:gd name="connsiteX52" fmla="*/ 596934 w 844584"/>
                <a:gd name="connsiteY52" fmla="*/ 2381 h 357181"/>
                <a:gd name="connsiteX53" fmla="*/ 568359 w 844584"/>
                <a:gd name="connsiteY53" fmla="*/ 0 h 357181"/>
                <a:gd name="connsiteX54" fmla="*/ 358809 w 844584"/>
                <a:gd name="connsiteY54" fmla="*/ 2381 h 357181"/>
                <a:gd name="connsiteX55" fmla="*/ 327853 w 844584"/>
                <a:gd name="connsiteY55" fmla="*/ 7144 h 357181"/>
                <a:gd name="connsiteX56" fmla="*/ 308803 w 844584"/>
                <a:gd name="connsiteY56" fmla="*/ 11906 h 357181"/>
                <a:gd name="connsiteX57" fmla="*/ 227840 w 844584"/>
                <a:gd name="connsiteY57" fmla="*/ 28575 h 357181"/>
                <a:gd name="connsiteX58" fmla="*/ 206409 w 844584"/>
                <a:gd name="connsiteY58" fmla="*/ 35719 h 357181"/>
                <a:gd name="connsiteX59" fmla="*/ 192122 w 844584"/>
                <a:gd name="connsiteY59" fmla="*/ 40481 h 357181"/>
                <a:gd name="connsiteX60" fmla="*/ 182597 w 844584"/>
                <a:gd name="connsiteY60" fmla="*/ 42863 h 357181"/>
                <a:gd name="connsiteX61" fmla="*/ 134972 w 844584"/>
                <a:gd name="connsiteY61" fmla="*/ 61913 h 357181"/>
                <a:gd name="connsiteX62" fmla="*/ 108778 w 844584"/>
                <a:gd name="connsiteY62" fmla="*/ 69056 h 357181"/>
                <a:gd name="connsiteX63" fmla="*/ 89728 w 844584"/>
                <a:gd name="connsiteY63" fmla="*/ 78581 h 357181"/>
                <a:gd name="connsiteX64" fmla="*/ 77822 w 844584"/>
                <a:gd name="connsiteY64" fmla="*/ 80963 h 357181"/>
                <a:gd name="connsiteX65" fmla="*/ 65915 w 844584"/>
                <a:gd name="connsiteY65" fmla="*/ 85725 h 357181"/>
                <a:gd name="connsiteX66" fmla="*/ 51628 w 844584"/>
                <a:gd name="connsiteY66" fmla="*/ 90488 h 357181"/>
                <a:gd name="connsiteX67" fmla="*/ 6384 w 844584"/>
                <a:gd name="connsiteY67" fmla="*/ 92869 h 357181"/>
                <a:gd name="connsiteX68" fmla="*/ 8766 w 844584"/>
                <a:gd name="connsiteY68" fmla="*/ 135732 h 357181"/>
                <a:gd name="connsiteX0" fmla="*/ 8766 w 844584"/>
                <a:gd name="connsiteY0" fmla="*/ 135732 h 357181"/>
                <a:gd name="connsiteX1" fmla="*/ 50279 w 844584"/>
                <a:gd name="connsiteY1" fmla="*/ 147954 h 357181"/>
                <a:gd name="connsiteX2" fmla="*/ 54009 w 844584"/>
                <a:gd name="connsiteY2" fmla="*/ 157163 h 357181"/>
                <a:gd name="connsiteX3" fmla="*/ 56390 w 844584"/>
                <a:gd name="connsiteY3" fmla="*/ 164306 h 357181"/>
                <a:gd name="connsiteX4" fmla="*/ 65915 w 844584"/>
                <a:gd name="connsiteY4" fmla="*/ 180975 h 357181"/>
                <a:gd name="connsiteX5" fmla="*/ 75440 w 844584"/>
                <a:gd name="connsiteY5" fmla="*/ 207169 h 357181"/>
                <a:gd name="connsiteX6" fmla="*/ 84965 w 844584"/>
                <a:gd name="connsiteY6" fmla="*/ 245269 h 357181"/>
                <a:gd name="connsiteX7" fmla="*/ 123065 w 844584"/>
                <a:gd name="connsiteY7" fmla="*/ 288131 h 357181"/>
                <a:gd name="connsiteX8" fmla="*/ 168309 w 844584"/>
                <a:gd name="connsiteY8" fmla="*/ 323850 h 357181"/>
                <a:gd name="connsiteX9" fmla="*/ 175453 w 844584"/>
                <a:gd name="connsiteY9" fmla="*/ 328613 h 357181"/>
                <a:gd name="connsiteX10" fmla="*/ 244509 w 844584"/>
                <a:gd name="connsiteY10" fmla="*/ 345281 h 357181"/>
                <a:gd name="connsiteX11" fmla="*/ 258797 w 844584"/>
                <a:gd name="connsiteY11" fmla="*/ 347663 h 357181"/>
                <a:gd name="connsiteX12" fmla="*/ 341108 w 844584"/>
                <a:gd name="connsiteY12" fmla="*/ 356871 h 357181"/>
                <a:gd name="connsiteX13" fmla="*/ 499303 w 844584"/>
                <a:gd name="connsiteY13" fmla="*/ 354806 h 357181"/>
                <a:gd name="connsiteX14" fmla="*/ 543515 w 844584"/>
                <a:gd name="connsiteY14" fmla="*/ 350759 h 357181"/>
                <a:gd name="connsiteX15" fmla="*/ 585028 w 844584"/>
                <a:gd name="connsiteY15" fmla="*/ 345281 h 357181"/>
                <a:gd name="connsiteX16" fmla="*/ 620747 w 844584"/>
                <a:gd name="connsiteY16" fmla="*/ 338138 h 357181"/>
                <a:gd name="connsiteX17" fmla="*/ 635034 w 844584"/>
                <a:gd name="connsiteY17" fmla="*/ 333375 h 357181"/>
                <a:gd name="connsiteX18" fmla="*/ 642178 w 844584"/>
                <a:gd name="connsiteY18" fmla="*/ 330994 h 357181"/>
                <a:gd name="connsiteX19" fmla="*/ 668372 w 844584"/>
                <a:gd name="connsiteY19" fmla="*/ 321469 h 357181"/>
                <a:gd name="connsiteX20" fmla="*/ 682659 w 844584"/>
                <a:gd name="connsiteY20" fmla="*/ 316706 h 357181"/>
                <a:gd name="connsiteX21" fmla="*/ 713615 w 844584"/>
                <a:gd name="connsiteY21" fmla="*/ 307181 h 357181"/>
                <a:gd name="connsiteX22" fmla="*/ 720759 w 844584"/>
                <a:gd name="connsiteY22" fmla="*/ 302419 h 357181"/>
                <a:gd name="connsiteX23" fmla="*/ 727903 w 844584"/>
                <a:gd name="connsiteY23" fmla="*/ 300038 h 357181"/>
                <a:gd name="connsiteX24" fmla="*/ 749334 w 844584"/>
                <a:gd name="connsiteY24" fmla="*/ 283369 h 357181"/>
                <a:gd name="connsiteX25" fmla="*/ 756478 w 844584"/>
                <a:gd name="connsiteY25" fmla="*/ 273844 h 357181"/>
                <a:gd name="connsiteX26" fmla="*/ 770765 w 844584"/>
                <a:gd name="connsiteY26" fmla="*/ 245269 h 357181"/>
                <a:gd name="connsiteX27" fmla="*/ 775528 w 844584"/>
                <a:gd name="connsiteY27" fmla="*/ 238125 h 357181"/>
                <a:gd name="connsiteX28" fmla="*/ 780290 w 844584"/>
                <a:gd name="connsiteY28" fmla="*/ 230981 h 357181"/>
                <a:gd name="connsiteX29" fmla="*/ 787434 w 844584"/>
                <a:gd name="connsiteY29" fmla="*/ 226219 h 357181"/>
                <a:gd name="connsiteX30" fmla="*/ 792197 w 844584"/>
                <a:gd name="connsiteY30" fmla="*/ 219075 h 357181"/>
                <a:gd name="connsiteX31" fmla="*/ 799340 w 844584"/>
                <a:gd name="connsiteY31" fmla="*/ 216694 h 357181"/>
                <a:gd name="connsiteX32" fmla="*/ 830297 w 844584"/>
                <a:gd name="connsiteY32" fmla="*/ 209550 h 357181"/>
                <a:gd name="connsiteX33" fmla="*/ 835059 w 844584"/>
                <a:gd name="connsiteY33" fmla="*/ 202406 h 357181"/>
                <a:gd name="connsiteX34" fmla="*/ 839822 w 844584"/>
                <a:gd name="connsiteY34" fmla="*/ 180975 h 357181"/>
                <a:gd name="connsiteX35" fmla="*/ 844584 w 844584"/>
                <a:gd name="connsiteY35" fmla="*/ 157163 h 357181"/>
                <a:gd name="connsiteX36" fmla="*/ 842203 w 844584"/>
                <a:gd name="connsiteY36" fmla="*/ 83344 h 357181"/>
                <a:gd name="connsiteX37" fmla="*/ 837440 w 844584"/>
                <a:gd name="connsiteY37" fmla="*/ 76200 h 357181"/>
                <a:gd name="connsiteX38" fmla="*/ 830297 w 844584"/>
                <a:gd name="connsiteY38" fmla="*/ 61913 h 357181"/>
                <a:gd name="connsiteX39" fmla="*/ 823153 w 844584"/>
                <a:gd name="connsiteY39" fmla="*/ 57150 h 357181"/>
                <a:gd name="connsiteX40" fmla="*/ 801722 w 844584"/>
                <a:gd name="connsiteY40" fmla="*/ 59531 h 357181"/>
                <a:gd name="connsiteX41" fmla="*/ 794578 w 844584"/>
                <a:gd name="connsiteY41" fmla="*/ 61913 h 357181"/>
                <a:gd name="connsiteX42" fmla="*/ 780290 w 844584"/>
                <a:gd name="connsiteY42" fmla="*/ 59531 h 357181"/>
                <a:gd name="connsiteX43" fmla="*/ 770765 w 844584"/>
                <a:gd name="connsiteY43" fmla="*/ 45244 h 357181"/>
                <a:gd name="connsiteX44" fmla="*/ 758859 w 844584"/>
                <a:gd name="connsiteY44" fmla="*/ 30956 h 357181"/>
                <a:gd name="connsiteX45" fmla="*/ 732665 w 844584"/>
                <a:gd name="connsiteY45" fmla="*/ 23813 h 357181"/>
                <a:gd name="connsiteX46" fmla="*/ 723140 w 844584"/>
                <a:gd name="connsiteY46" fmla="*/ 21431 h 357181"/>
                <a:gd name="connsiteX47" fmla="*/ 708853 w 844584"/>
                <a:gd name="connsiteY47" fmla="*/ 16669 h 357181"/>
                <a:gd name="connsiteX48" fmla="*/ 689803 w 844584"/>
                <a:gd name="connsiteY48" fmla="*/ 11906 h 357181"/>
                <a:gd name="connsiteX49" fmla="*/ 682659 w 844584"/>
                <a:gd name="connsiteY49" fmla="*/ 9525 h 357181"/>
                <a:gd name="connsiteX50" fmla="*/ 625509 w 844584"/>
                <a:gd name="connsiteY50" fmla="*/ 7144 h 357181"/>
                <a:gd name="connsiteX51" fmla="*/ 604078 w 844584"/>
                <a:gd name="connsiteY51" fmla="*/ 4763 h 357181"/>
                <a:gd name="connsiteX52" fmla="*/ 596934 w 844584"/>
                <a:gd name="connsiteY52" fmla="*/ 2381 h 357181"/>
                <a:gd name="connsiteX53" fmla="*/ 568359 w 844584"/>
                <a:gd name="connsiteY53" fmla="*/ 0 h 357181"/>
                <a:gd name="connsiteX54" fmla="*/ 358809 w 844584"/>
                <a:gd name="connsiteY54" fmla="*/ 2381 h 357181"/>
                <a:gd name="connsiteX55" fmla="*/ 327853 w 844584"/>
                <a:gd name="connsiteY55" fmla="*/ 7144 h 357181"/>
                <a:gd name="connsiteX56" fmla="*/ 307771 w 844584"/>
                <a:gd name="connsiteY56" fmla="*/ 9842 h 357181"/>
                <a:gd name="connsiteX57" fmla="*/ 227840 w 844584"/>
                <a:gd name="connsiteY57" fmla="*/ 28575 h 357181"/>
                <a:gd name="connsiteX58" fmla="*/ 206409 w 844584"/>
                <a:gd name="connsiteY58" fmla="*/ 35719 h 357181"/>
                <a:gd name="connsiteX59" fmla="*/ 192122 w 844584"/>
                <a:gd name="connsiteY59" fmla="*/ 40481 h 357181"/>
                <a:gd name="connsiteX60" fmla="*/ 182597 w 844584"/>
                <a:gd name="connsiteY60" fmla="*/ 42863 h 357181"/>
                <a:gd name="connsiteX61" fmla="*/ 134972 w 844584"/>
                <a:gd name="connsiteY61" fmla="*/ 61913 h 357181"/>
                <a:gd name="connsiteX62" fmla="*/ 108778 w 844584"/>
                <a:gd name="connsiteY62" fmla="*/ 69056 h 357181"/>
                <a:gd name="connsiteX63" fmla="*/ 89728 w 844584"/>
                <a:gd name="connsiteY63" fmla="*/ 78581 h 357181"/>
                <a:gd name="connsiteX64" fmla="*/ 77822 w 844584"/>
                <a:gd name="connsiteY64" fmla="*/ 80963 h 357181"/>
                <a:gd name="connsiteX65" fmla="*/ 65915 w 844584"/>
                <a:gd name="connsiteY65" fmla="*/ 85725 h 357181"/>
                <a:gd name="connsiteX66" fmla="*/ 51628 w 844584"/>
                <a:gd name="connsiteY66" fmla="*/ 90488 h 357181"/>
                <a:gd name="connsiteX67" fmla="*/ 6384 w 844584"/>
                <a:gd name="connsiteY67" fmla="*/ 92869 h 357181"/>
                <a:gd name="connsiteX68" fmla="*/ 8766 w 844584"/>
                <a:gd name="connsiteY68" fmla="*/ 135732 h 357181"/>
                <a:gd name="connsiteX0" fmla="*/ 8766 w 844584"/>
                <a:gd name="connsiteY0" fmla="*/ 135732 h 357181"/>
                <a:gd name="connsiteX1" fmla="*/ 50279 w 844584"/>
                <a:gd name="connsiteY1" fmla="*/ 147954 h 357181"/>
                <a:gd name="connsiteX2" fmla="*/ 54009 w 844584"/>
                <a:gd name="connsiteY2" fmla="*/ 157163 h 357181"/>
                <a:gd name="connsiteX3" fmla="*/ 56390 w 844584"/>
                <a:gd name="connsiteY3" fmla="*/ 164306 h 357181"/>
                <a:gd name="connsiteX4" fmla="*/ 65915 w 844584"/>
                <a:gd name="connsiteY4" fmla="*/ 180975 h 357181"/>
                <a:gd name="connsiteX5" fmla="*/ 75440 w 844584"/>
                <a:gd name="connsiteY5" fmla="*/ 207169 h 357181"/>
                <a:gd name="connsiteX6" fmla="*/ 84965 w 844584"/>
                <a:gd name="connsiteY6" fmla="*/ 245269 h 357181"/>
                <a:gd name="connsiteX7" fmla="*/ 123065 w 844584"/>
                <a:gd name="connsiteY7" fmla="*/ 288131 h 357181"/>
                <a:gd name="connsiteX8" fmla="*/ 168309 w 844584"/>
                <a:gd name="connsiteY8" fmla="*/ 323850 h 357181"/>
                <a:gd name="connsiteX9" fmla="*/ 175453 w 844584"/>
                <a:gd name="connsiteY9" fmla="*/ 328613 h 357181"/>
                <a:gd name="connsiteX10" fmla="*/ 244509 w 844584"/>
                <a:gd name="connsiteY10" fmla="*/ 345281 h 357181"/>
                <a:gd name="connsiteX11" fmla="*/ 258797 w 844584"/>
                <a:gd name="connsiteY11" fmla="*/ 347663 h 357181"/>
                <a:gd name="connsiteX12" fmla="*/ 341108 w 844584"/>
                <a:gd name="connsiteY12" fmla="*/ 356871 h 357181"/>
                <a:gd name="connsiteX13" fmla="*/ 499303 w 844584"/>
                <a:gd name="connsiteY13" fmla="*/ 354806 h 357181"/>
                <a:gd name="connsiteX14" fmla="*/ 543515 w 844584"/>
                <a:gd name="connsiteY14" fmla="*/ 350759 h 357181"/>
                <a:gd name="connsiteX15" fmla="*/ 585028 w 844584"/>
                <a:gd name="connsiteY15" fmla="*/ 345281 h 357181"/>
                <a:gd name="connsiteX16" fmla="*/ 620747 w 844584"/>
                <a:gd name="connsiteY16" fmla="*/ 338138 h 357181"/>
                <a:gd name="connsiteX17" fmla="*/ 635034 w 844584"/>
                <a:gd name="connsiteY17" fmla="*/ 333375 h 357181"/>
                <a:gd name="connsiteX18" fmla="*/ 642178 w 844584"/>
                <a:gd name="connsiteY18" fmla="*/ 330994 h 357181"/>
                <a:gd name="connsiteX19" fmla="*/ 668372 w 844584"/>
                <a:gd name="connsiteY19" fmla="*/ 321469 h 357181"/>
                <a:gd name="connsiteX20" fmla="*/ 682659 w 844584"/>
                <a:gd name="connsiteY20" fmla="*/ 316706 h 357181"/>
                <a:gd name="connsiteX21" fmla="*/ 713615 w 844584"/>
                <a:gd name="connsiteY21" fmla="*/ 307181 h 357181"/>
                <a:gd name="connsiteX22" fmla="*/ 720759 w 844584"/>
                <a:gd name="connsiteY22" fmla="*/ 302419 h 357181"/>
                <a:gd name="connsiteX23" fmla="*/ 727903 w 844584"/>
                <a:gd name="connsiteY23" fmla="*/ 300038 h 357181"/>
                <a:gd name="connsiteX24" fmla="*/ 749334 w 844584"/>
                <a:gd name="connsiteY24" fmla="*/ 283369 h 357181"/>
                <a:gd name="connsiteX25" fmla="*/ 756478 w 844584"/>
                <a:gd name="connsiteY25" fmla="*/ 273844 h 357181"/>
                <a:gd name="connsiteX26" fmla="*/ 770765 w 844584"/>
                <a:gd name="connsiteY26" fmla="*/ 245269 h 357181"/>
                <a:gd name="connsiteX27" fmla="*/ 775528 w 844584"/>
                <a:gd name="connsiteY27" fmla="*/ 238125 h 357181"/>
                <a:gd name="connsiteX28" fmla="*/ 780290 w 844584"/>
                <a:gd name="connsiteY28" fmla="*/ 230981 h 357181"/>
                <a:gd name="connsiteX29" fmla="*/ 787434 w 844584"/>
                <a:gd name="connsiteY29" fmla="*/ 226219 h 357181"/>
                <a:gd name="connsiteX30" fmla="*/ 792197 w 844584"/>
                <a:gd name="connsiteY30" fmla="*/ 219075 h 357181"/>
                <a:gd name="connsiteX31" fmla="*/ 799340 w 844584"/>
                <a:gd name="connsiteY31" fmla="*/ 216694 h 357181"/>
                <a:gd name="connsiteX32" fmla="*/ 830297 w 844584"/>
                <a:gd name="connsiteY32" fmla="*/ 209550 h 357181"/>
                <a:gd name="connsiteX33" fmla="*/ 835059 w 844584"/>
                <a:gd name="connsiteY33" fmla="*/ 202406 h 357181"/>
                <a:gd name="connsiteX34" fmla="*/ 839822 w 844584"/>
                <a:gd name="connsiteY34" fmla="*/ 180975 h 357181"/>
                <a:gd name="connsiteX35" fmla="*/ 844584 w 844584"/>
                <a:gd name="connsiteY35" fmla="*/ 157163 h 357181"/>
                <a:gd name="connsiteX36" fmla="*/ 842203 w 844584"/>
                <a:gd name="connsiteY36" fmla="*/ 83344 h 357181"/>
                <a:gd name="connsiteX37" fmla="*/ 837440 w 844584"/>
                <a:gd name="connsiteY37" fmla="*/ 76200 h 357181"/>
                <a:gd name="connsiteX38" fmla="*/ 830297 w 844584"/>
                <a:gd name="connsiteY38" fmla="*/ 61913 h 357181"/>
                <a:gd name="connsiteX39" fmla="*/ 823153 w 844584"/>
                <a:gd name="connsiteY39" fmla="*/ 57150 h 357181"/>
                <a:gd name="connsiteX40" fmla="*/ 801722 w 844584"/>
                <a:gd name="connsiteY40" fmla="*/ 59531 h 357181"/>
                <a:gd name="connsiteX41" fmla="*/ 794578 w 844584"/>
                <a:gd name="connsiteY41" fmla="*/ 61913 h 357181"/>
                <a:gd name="connsiteX42" fmla="*/ 780290 w 844584"/>
                <a:gd name="connsiteY42" fmla="*/ 59531 h 357181"/>
                <a:gd name="connsiteX43" fmla="*/ 770765 w 844584"/>
                <a:gd name="connsiteY43" fmla="*/ 45244 h 357181"/>
                <a:gd name="connsiteX44" fmla="*/ 758859 w 844584"/>
                <a:gd name="connsiteY44" fmla="*/ 30956 h 357181"/>
                <a:gd name="connsiteX45" fmla="*/ 732665 w 844584"/>
                <a:gd name="connsiteY45" fmla="*/ 23813 h 357181"/>
                <a:gd name="connsiteX46" fmla="*/ 723140 w 844584"/>
                <a:gd name="connsiteY46" fmla="*/ 21431 h 357181"/>
                <a:gd name="connsiteX47" fmla="*/ 708853 w 844584"/>
                <a:gd name="connsiteY47" fmla="*/ 16669 h 357181"/>
                <a:gd name="connsiteX48" fmla="*/ 689803 w 844584"/>
                <a:gd name="connsiteY48" fmla="*/ 11906 h 357181"/>
                <a:gd name="connsiteX49" fmla="*/ 682659 w 844584"/>
                <a:gd name="connsiteY49" fmla="*/ 9525 h 357181"/>
                <a:gd name="connsiteX50" fmla="*/ 625509 w 844584"/>
                <a:gd name="connsiteY50" fmla="*/ 7144 h 357181"/>
                <a:gd name="connsiteX51" fmla="*/ 604078 w 844584"/>
                <a:gd name="connsiteY51" fmla="*/ 4763 h 357181"/>
                <a:gd name="connsiteX52" fmla="*/ 596934 w 844584"/>
                <a:gd name="connsiteY52" fmla="*/ 2381 h 357181"/>
                <a:gd name="connsiteX53" fmla="*/ 568359 w 844584"/>
                <a:gd name="connsiteY53" fmla="*/ 0 h 357181"/>
                <a:gd name="connsiteX54" fmla="*/ 358809 w 844584"/>
                <a:gd name="connsiteY54" fmla="*/ 2381 h 357181"/>
                <a:gd name="connsiteX55" fmla="*/ 327853 w 844584"/>
                <a:gd name="connsiteY55" fmla="*/ 7144 h 357181"/>
                <a:gd name="connsiteX56" fmla="*/ 307771 w 844584"/>
                <a:gd name="connsiteY56" fmla="*/ 9842 h 357181"/>
                <a:gd name="connsiteX57" fmla="*/ 227840 w 844584"/>
                <a:gd name="connsiteY57" fmla="*/ 28575 h 357181"/>
                <a:gd name="connsiteX58" fmla="*/ 206409 w 844584"/>
                <a:gd name="connsiteY58" fmla="*/ 35719 h 357181"/>
                <a:gd name="connsiteX59" fmla="*/ 192122 w 844584"/>
                <a:gd name="connsiteY59" fmla="*/ 40481 h 357181"/>
                <a:gd name="connsiteX60" fmla="*/ 182597 w 844584"/>
                <a:gd name="connsiteY60" fmla="*/ 42863 h 357181"/>
                <a:gd name="connsiteX61" fmla="*/ 134972 w 844584"/>
                <a:gd name="connsiteY61" fmla="*/ 61913 h 357181"/>
                <a:gd name="connsiteX62" fmla="*/ 108778 w 844584"/>
                <a:gd name="connsiteY62" fmla="*/ 69056 h 357181"/>
                <a:gd name="connsiteX63" fmla="*/ 89728 w 844584"/>
                <a:gd name="connsiteY63" fmla="*/ 78581 h 357181"/>
                <a:gd name="connsiteX64" fmla="*/ 77822 w 844584"/>
                <a:gd name="connsiteY64" fmla="*/ 80963 h 357181"/>
                <a:gd name="connsiteX65" fmla="*/ 65915 w 844584"/>
                <a:gd name="connsiteY65" fmla="*/ 85725 h 357181"/>
                <a:gd name="connsiteX66" fmla="*/ 51628 w 844584"/>
                <a:gd name="connsiteY66" fmla="*/ 90488 h 357181"/>
                <a:gd name="connsiteX67" fmla="*/ 6384 w 844584"/>
                <a:gd name="connsiteY67" fmla="*/ 92869 h 357181"/>
                <a:gd name="connsiteX68" fmla="*/ 8766 w 844584"/>
                <a:gd name="connsiteY68" fmla="*/ 135732 h 357181"/>
                <a:gd name="connsiteX0" fmla="*/ 4891 w 847935"/>
                <a:gd name="connsiteY0" fmla="*/ 135732 h 357181"/>
                <a:gd name="connsiteX1" fmla="*/ 53630 w 847935"/>
                <a:gd name="connsiteY1" fmla="*/ 147954 h 357181"/>
                <a:gd name="connsiteX2" fmla="*/ 57360 w 847935"/>
                <a:gd name="connsiteY2" fmla="*/ 157163 h 357181"/>
                <a:gd name="connsiteX3" fmla="*/ 59741 w 847935"/>
                <a:gd name="connsiteY3" fmla="*/ 164306 h 357181"/>
                <a:gd name="connsiteX4" fmla="*/ 69266 w 847935"/>
                <a:gd name="connsiteY4" fmla="*/ 180975 h 357181"/>
                <a:gd name="connsiteX5" fmla="*/ 78791 w 847935"/>
                <a:gd name="connsiteY5" fmla="*/ 207169 h 357181"/>
                <a:gd name="connsiteX6" fmla="*/ 88316 w 847935"/>
                <a:gd name="connsiteY6" fmla="*/ 245269 h 357181"/>
                <a:gd name="connsiteX7" fmla="*/ 126416 w 847935"/>
                <a:gd name="connsiteY7" fmla="*/ 288131 h 357181"/>
                <a:gd name="connsiteX8" fmla="*/ 171660 w 847935"/>
                <a:gd name="connsiteY8" fmla="*/ 323850 h 357181"/>
                <a:gd name="connsiteX9" fmla="*/ 178804 w 847935"/>
                <a:gd name="connsiteY9" fmla="*/ 328613 h 357181"/>
                <a:gd name="connsiteX10" fmla="*/ 247860 w 847935"/>
                <a:gd name="connsiteY10" fmla="*/ 345281 h 357181"/>
                <a:gd name="connsiteX11" fmla="*/ 262148 w 847935"/>
                <a:gd name="connsiteY11" fmla="*/ 347663 h 357181"/>
                <a:gd name="connsiteX12" fmla="*/ 344459 w 847935"/>
                <a:gd name="connsiteY12" fmla="*/ 356871 h 357181"/>
                <a:gd name="connsiteX13" fmla="*/ 502654 w 847935"/>
                <a:gd name="connsiteY13" fmla="*/ 354806 h 357181"/>
                <a:gd name="connsiteX14" fmla="*/ 546866 w 847935"/>
                <a:gd name="connsiteY14" fmla="*/ 350759 h 357181"/>
                <a:gd name="connsiteX15" fmla="*/ 588379 w 847935"/>
                <a:gd name="connsiteY15" fmla="*/ 345281 h 357181"/>
                <a:gd name="connsiteX16" fmla="*/ 624098 w 847935"/>
                <a:gd name="connsiteY16" fmla="*/ 338138 h 357181"/>
                <a:gd name="connsiteX17" fmla="*/ 638385 w 847935"/>
                <a:gd name="connsiteY17" fmla="*/ 333375 h 357181"/>
                <a:gd name="connsiteX18" fmla="*/ 645529 w 847935"/>
                <a:gd name="connsiteY18" fmla="*/ 330994 h 357181"/>
                <a:gd name="connsiteX19" fmla="*/ 671723 w 847935"/>
                <a:gd name="connsiteY19" fmla="*/ 321469 h 357181"/>
                <a:gd name="connsiteX20" fmla="*/ 686010 w 847935"/>
                <a:gd name="connsiteY20" fmla="*/ 316706 h 357181"/>
                <a:gd name="connsiteX21" fmla="*/ 716966 w 847935"/>
                <a:gd name="connsiteY21" fmla="*/ 307181 h 357181"/>
                <a:gd name="connsiteX22" fmla="*/ 724110 w 847935"/>
                <a:gd name="connsiteY22" fmla="*/ 302419 h 357181"/>
                <a:gd name="connsiteX23" fmla="*/ 731254 w 847935"/>
                <a:gd name="connsiteY23" fmla="*/ 300038 h 357181"/>
                <a:gd name="connsiteX24" fmla="*/ 752685 w 847935"/>
                <a:gd name="connsiteY24" fmla="*/ 283369 h 357181"/>
                <a:gd name="connsiteX25" fmla="*/ 759829 w 847935"/>
                <a:gd name="connsiteY25" fmla="*/ 273844 h 357181"/>
                <a:gd name="connsiteX26" fmla="*/ 774116 w 847935"/>
                <a:gd name="connsiteY26" fmla="*/ 245269 h 357181"/>
                <a:gd name="connsiteX27" fmla="*/ 778879 w 847935"/>
                <a:gd name="connsiteY27" fmla="*/ 238125 h 357181"/>
                <a:gd name="connsiteX28" fmla="*/ 783641 w 847935"/>
                <a:gd name="connsiteY28" fmla="*/ 230981 h 357181"/>
                <a:gd name="connsiteX29" fmla="*/ 790785 w 847935"/>
                <a:gd name="connsiteY29" fmla="*/ 226219 h 357181"/>
                <a:gd name="connsiteX30" fmla="*/ 795548 w 847935"/>
                <a:gd name="connsiteY30" fmla="*/ 219075 h 357181"/>
                <a:gd name="connsiteX31" fmla="*/ 802691 w 847935"/>
                <a:gd name="connsiteY31" fmla="*/ 216694 h 357181"/>
                <a:gd name="connsiteX32" fmla="*/ 833648 w 847935"/>
                <a:gd name="connsiteY32" fmla="*/ 209550 h 357181"/>
                <a:gd name="connsiteX33" fmla="*/ 838410 w 847935"/>
                <a:gd name="connsiteY33" fmla="*/ 202406 h 357181"/>
                <a:gd name="connsiteX34" fmla="*/ 843173 w 847935"/>
                <a:gd name="connsiteY34" fmla="*/ 180975 h 357181"/>
                <a:gd name="connsiteX35" fmla="*/ 847935 w 847935"/>
                <a:gd name="connsiteY35" fmla="*/ 157163 h 357181"/>
                <a:gd name="connsiteX36" fmla="*/ 845554 w 847935"/>
                <a:gd name="connsiteY36" fmla="*/ 83344 h 357181"/>
                <a:gd name="connsiteX37" fmla="*/ 840791 w 847935"/>
                <a:gd name="connsiteY37" fmla="*/ 76200 h 357181"/>
                <a:gd name="connsiteX38" fmla="*/ 833648 w 847935"/>
                <a:gd name="connsiteY38" fmla="*/ 61913 h 357181"/>
                <a:gd name="connsiteX39" fmla="*/ 826504 w 847935"/>
                <a:gd name="connsiteY39" fmla="*/ 57150 h 357181"/>
                <a:gd name="connsiteX40" fmla="*/ 805073 w 847935"/>
                <a:gd name="connsiteY40" fmla="*/ 59531 h 357181"/>
                <a:gd name="connsiteX41" fmla="*/ 797929 w 847935"/>
                <a:gd name="connsiteY41" fmla="*/ 61913 h 357181"/>
                <a:gd name="connsiteX42" fmla="*/ 783641 w 847935"/>
                <a:gd name="connsiteY42" fmla="*/ 59531 h 357181"/>
                <a:gd name="connsiteX43" fmla="*/ 774116 w 847935"/>
                <a:gd name="connsiteY43" fmla="*/ 45244 h 357181"/>
                <a:gd name="connsiteX44" fmla="*/ 762210 w 847935"/>
                <a:gd name="connsiteY44" fmla="*/ 30956 h 357181"/>
                <a:gd name="connsiteX45" fmla="*/ 736016 w 847935"/>
                <a:gd name="connsiteY45" fmla="*/ 23813 h 357181"/>
                <a:gd name="connsiteX46" fmla="*/ 726491 w 847935"/>
                <a:gd name="connsiteY46" fmla="*/ 21431 h 357181"/>
                <a:gd name="connsiteX47" fmla="*/ 712204 w 847935"/>
                <a:gd name="connsiteY47" fmla="*/ 16669 h 357181"/>
                <a:gd name="connsiteX48" fmla="*/ 693154 w 847935"/>
                <a:gd name="connsiteY48" fmla="*/ 11906 h 357181"/>
                <a:gd name="connsiteX49" fmla="*/ 686010 w 847935"/>
                <a:gd name="connsiteY49" fmla="*/ 9525 h 357181"/>
                <a:gd name="connsiteX50" fmla="*/ 628860 w 847935"/>
                <a:gd name="connsiteY50" fmla="*/ 7144 h 357181"/>
                <a:gd name="connsiteX51" fmla="*/ 607429 w 847935"/>
                <a:gd name="connsiteY51" fmla="*/ 4763 h 357181"/>
                <a:gd name="connsiteX52" fmla="*/ 600285 w 847935"/>
                <a:gd name="connsiteY52" fmla="*/ 2381 h 357181"/>
                <a:gd name="connsiteX53" fmla="*/ 571710 w 847935"/>
                <a:gd name="connsiteY53" fmla="*/ 0 h 357181"/>
                <a:gd name="connsiteX54" fmla="*/ 362160 w 847935"/>
                <a:gd name="connsiteY54" fmla="*/ 2381 h 357181"/>
                <a:gd name="connsiteX55" fmla="*/ 331204 w 847935"/>
                <a:gd name="connsiteY55" fmla="*/ 7144 h 357181"/>
                <a:gd name="connsiteX56" fmla="*/ 311122 w 847935"/>
                <a:gd name="connsiteY56" fmla="*/ 9842 h 357181"/>
                <a:gd name="connsiteX57" fmla="*/ 231191 w 847935"/>
                <a:gd name="connsiteY57" fmla="*/ 28575 h 357181"/>
                <a:gd name="connsiteX58" fmla="*/ 209760 w 847935"/>
                <a:gd name="connsiteY58" fmla="*/ 35719 h 357181"/>
                <a:gd name="connsiteX59" fmla="*/ 195473 w 847935"/>
                <a:gd name="connsiteY59" fmla="*/ 40481 h 357181"/>
                <a:gd name="connsiteX60" fmla="*/ 185948 w 847935"/>
                <a:gd name="connsiteY60" fmla="*/ 42863 h 357181"/>
                <a:gd name="connsiteX61" fmla="*/ 138323 w 847935"/>
                <a:gd name="connsiteY61" fmla="*/ 61913 h 357181"/>
                <a:gd name="connsiteX62" fmla="*/ 112129 w 847935"/>
                <a:gd name="connsiteY62" fmla="*/ 69056 h 357181"/>
                <a:gd name="connsiteX63" fmla="*/ 93079 w 847935"/>
                <a:gd name="connsiteY63" fmla="*/ 78581 h 357181"/>
                <a:gd name="connsiteX64" fmla="*/ 81173 w 847935"/>
                <a:gd name="connsiteY64" fmla="*/ 80963 h 357181"/>
                <a:gd name="connsiteX65" fmla="*/ 69266 w 847935"/>
                <a:gd name="connsiteY65" fmla="*/ 85725 h 357181"/>
                <a:gd name="connsiteX66" fmla="*/ 54979 w 847935"/>
                <a:gd name="connsiteY66" fmla="*/ 90488 h 357181"/>
                <a:gd name="connsiteX67" fmla="*/ 9735 w 847935"/>
                <a:gd name="connsiteY67" fmla="*/ 92869 h 357181"/>
                <a:gd name="connsiteX68" fmla="*/ 4891 w 847935"/>
                <a:gd name="connsiteY68" fmla="*/ 135732 h 357181"/>
                <a:gd name="connsiteX0" fmla="*/ 4891 w 847935"/>
                <a:gd name="connsiteY0" fmla="*/ 135732 h 357181"/>
                <a:gd name="connsiteX1" fmla="*/ 53630 w 847935"/>
                <a:gd name="connsiteY1" fmla="*/ 147954 h 357181"/>
                <a:gd name="connsiteX2" fmla="*/ 57360 w 847935"/>
                <a:gd name="connsiteY2" fmla="*/ 157163 h 357181"/>
                <a:gd name="connsiteX3" fmla="*/ 59741 w 847935"/>
                <a:gd name="connsiteY3" fmla="*/ 164306 h 357181"/>
                <a:gd name="connsiteX4" fmla="*/ 69266 w 847935"/>
                <a:gd name="connsiteY4" fmla="*/ 180975 h 357181"/>
                <a:gd name="connsiteX5" fmla="*/ 78791 w 847935"/>
                <a:gd name="connsiteY5" fmla="*/ 207169 h 357181"/>
                <a:gd name="connsiteX6" fmla="*/ 88316 w 847935"/>
                <a:gd name="connsiteY6" fmla="*/ 245269 h 357181"/>
                <a:gd name="connsiteX7" fmla="*/ 126416 w 847935"/>
                <a:gd name="connsiteY7" fmla="*/ 288131 h 357181"/>
                <a:gd name="connsiteX8" fmla="*/ 171660 w 847935"/>
                <a:gd name="connsiteY8" fmla="*/ 323850 h 357181"/>
                <a:gd name="connsiteX9" fmla="*/ 178804 w 847935"/>
                <a:gd name="connsiteY9" fmla="*/ 328613 h 357181"/>
                <a:gd name="connsiteX10" fmla="*/ 247860 w 847935"/>
                <a:gd name="connsiteY10" fmla="*/ 345281 h 357181"/>
                <a:gd name="connsiteX11" fmla="*/ 262148 w 847935"/>
                <a:gd name="connsiteY11" fmla="*/ 347663 h 357181"/>
                <a:gd name="connsiteX12" fmla="*/ 344459 w 847935"/>
                <a:gd name="connsiteY12" fmla="*/ 356871 h 357181"/>
                <a:gd name="connsiteX13" fmla="*/ 502654 w 847935"/>
                <a:gd name="connsiteY13" fmla="*/ 354806 h 357181"/>
                <a:gd name="connsiteX14" fmla="*/ 546866 w 847935"/>
                <a:gd name="connsiteY14" fmla="*/ 350759 h 357181"/>
                <a:gd name="connsiteX15" fmla="*/ 588379 w 847935"/>
                <a:gd name="connsiteY15" fmla="*/ 345281 h 357181"/>
                <a:gd name="connsiteX16" fmla="*/ 624098 w 847935"/>
                <a:gd name="connsiteY16" fmla="*/ 338138 h 357181"/>
                <a:gd name="connsiteX17" fmla="*/ 638385 w 847935"/>
                <a:gd name="connsiteY17" fmla="*/ 333375 h 357181"/>
                <a:gd name="connsiteX18" fmla="*/ 645529 w 847935"/>
                <a:gd name="connsiteY18" fmla="*/ 330994 h 357181"/>
                <a:gd name="connsiteX19" fmla="*/ 671723 w 847935"/>
                <a:gd name="connsiteY19" fmla="*/ 321469 h 357181"/>
                <a:gd name="connsiteX20" fmla="*/ 686010 w 847935"/>
                <a:gd name="connsiteY20" fmla="*/ 316706 h 357181"/>
                <a:gd name="connsiteX21" fmla="*/ 716966 w 847935"/>
                <a:gd name="connsiteY21" fmla="*/ 307181 h 357181"/>
                <a:gd name="connsiteX22" fmla="*/ 724110 w 847935"/>
                <a:gd name="connsiteY22" fmla="*/ 302419 h 357181"/>
                <a:gd name="connsiteX23" fmla="*/ 731254 w 847935"/>
                <a:gd name="connsiteY23" fmla="*/ 300038 h 357181"/>
                <a:gd name="connsiteX24" fmla="*/ 752685 w 847935"/>
                <a:gd name="connsiteY24" fmla="*/ 283369 h 357181"/>
                <a:gd name="connsiteX25" fmla="*/ 759829 w 847935"/>
                <a:gd name="connsiteY25" fmla="*/ 273844 h 357181"/>
                <a:gd name="connsiteX26" fmla="*/ 774116 w 847935"/>
                <a:gd name="connsiteY26" fmla="*/ 245269 h 357181"/>
                <a:gd name="connsiteX27" fmla="*/ 778879 w 847935"/>
                <a:gd name="connsiteY27" fmla="*/ 238125 h 357181"/>
                <a:gd name="connsiteX28" fmla="*/ 783641 w 847935"/>
                <a:gd name="connsiteY28" fmla="*/ 230981 h 357181"/>
                <a:gd name="connsiteX29" fmla="*/ 790785 w 847935"/>
                <a:gd name="connsiteY29" fmla="*/ 226219 h 357181"/>
                <a:gd name="connsiteX30" fmla="*/ 795548 w 847935"/>
                <a:gd name="connsiteY30" fmla="*/ 219075 h 357181"/>
                <a:gd name="connsiteX31" fmla="*/ 802691 w 847935"/>
                <a:gd name="connsiteY31" fmla="*/ 216694 h 357181"/>
                <a:gd name="connsiteX32" fmla="*/ 833648 w 847935"/>
                <a:gd name="connsiteY32" fmla="*/ 209550 h 357181"/>
                <a:gd name="connsiteX33" fmla="*/ 838410 w 847935"/>
                <a:gd name="connsiteY33" fmla="*/ 202406 h 357181"/>
                <a:gd name="connsiteX34" fmla="*/ 843173 w 847935"/>
                <a:gd name="connsiteY34" fmla="*/ 180975 h 357181"/>
                <a:gd name="connsiteX35" fmla="*/ 847935 w 847935"/>
                <a:gd name="connsiteY35" fmla="*/ 157163 h 357181"/>
                <a:gd name="connsiteX36" fmla="*/ 845554 w 847935"/>
                <a:gd name="connsiteY36" fmla="*/ 83344 h 357181"/>
                <a:gd name="connsiteX37" fmla="*/ 840791 w 847935"/>
                <a:gd name="connsiteY37" fmla="*/ 76200 h 357181"/>
                <a:gd name="connsiteX38" fmla="*/ 833648 w 847935"/>
                <a:gd name="connsiteY38" fmla="*/ 61913 h 357181"/>
                <a:gd name="connsiteX39" fmla="*/ 826504 w 847935"/>
                <a:gd name="connsiteY39" fmla="*/ 57150 h 357181"/>
                <a:gd name="connsiteX40" fmla="*/ 805073 w 847935"/>
                <a:gd name="connsiteY40" fmla="*/ 59531 h 357181"/>
                <a:gd name="connsiteX41" fmla="*/ 783641 w 847935"/>
                <a:gd name="connsiteY41" fmla="*/ 59531 h 357181"/>
                <a:gd name="connsiteX42" fmla="*/ 774116 w 847935"/>
                <a:gd name="connsiteY42" fmla="*/ 45244 h 357181"/>
                <a:gd name="connsiteX43" fmla="*/ 762210 w 847935"/>
                <a:gd name="connsiteY43" fmla="*/ 30956 h 357181"/>
                <a:gd name="connsiteX44" fmla="*/ 736016 w 847935"/>
                <a:gd name="connsiteY44" fmla="*/ 23813 h 357181"/>
                <a:gd name="connsiteX45" fmla="*/ 726491 w 847935"/>
                <a:gd name="connsiteY45" fmla="*/ 21431 h 357181"/>
                <a:gd name="connsiteX46" fmla="*/ 712204 w 847935"/>
                <a:gd name="connsiteY46" fmla="*/ 16669 h 357181"/>
                <a:gd name="connsiteX47" fmla="*/ 693154 w 847935"/>
                <a:gd name="connsiteY47" fmla="*/ 11906 h 357181"/>
                <a:gd name="connsiteX48" fmla="*/ 686010 w 847935"/>
                <a:gd name="connsiteY48" fmla="*/ 9525 h 357181"/>
                <a:gd name="connsiteX49" fmla="*/ 628860 w 847935"/>
                <a:gd name="connsiteY49" fmla="*/ 7144 h 357181"/>
                <a:gd name="connsiteX50" fmla="*/ 607429 w 847935"/>
                <a:gd name="connsiteY50" fmla="*/ 4763 h 357181"/>
                <a:gd name="connsiteX51" fmla="*/ 600285 w 847935"/>
                <a:gd name="connsiteY51" fmla="*/ 2381 h 357181"/>
                <a:gd name="connsiteX52" fmla="*/ 571710 w 847935"/>
                <a:gd name="connsiteY52" fmla="*/ 0 h 357181"/>
                <a:gd name="connsiteX53" fmla="*/ 362160 w 847935"/>
                <a:gd name="connsiteY53" fmla="*/ 2381 h 357181"/>
                <a:gd name="connsiteX54" fmla="*/ 331204 w 847935"/>
                <a:gd name="connsiteY54" fmla="*/ 7144 h 357181"/>
                <a:gd name="connsiteX55" fmla="*/ 311122 w 847935"/>
                <a:gd name="connsiteY55" fmla="*/ 9842 h 357181"/>
                <a:gd name="connsiteX56" fmla="*/ 231191 w 847935"/>
                <a:gd name="connsiteY56" fmla="*/ 28575 h 357181"/>
                <a:gd name="connsiteX57" fmla="*/ 209760 w 847935"/>
                <a:gd name="connsiteY57" fmla="*/ 35719 h 357181"/>
                <a:gd name="connsiteX58" fmla="*/ 195473 w 847935"/>
                <a:gd name="connsiteY58" fmla="*/ 40481 h 357181"/>
                <a:gd name="connsiteX59" fmla="*/ 185948 w 847935"/>
                <a:gd name="connsiteY59" fmla="*/ 42863 h 357181"/>
                <a:gd name="connsiteX60" fmla="*/ 138323 w 847935"/>
                <a:gd name="connsiteY60" fmla="*/ 61913 h 357181"/>
                <a:gd name="connsiteX61" fmla="*/ 112129 w 847935"/>
                <a:gd name="connsiteY61" fmla="*/ 69056 h 357181"/>
                <a:gd name="connsiteX62" fmla="*/ 93079 w 847935"/>
                <a:gd name="connsiteY62" fmla="*/ 78581 h 357181"/>
                <a:gd name="connsiteX63" fmla="*/ 81173 w 847935"/>
                <a:gd name="connsiteY63" fmla="*/ 80963 h 357181"/>
                <a:gd name="connsiteX64" fmla="*/ 69266 w 847935"/>
                <a:gd name="connsiteY64" fmla="*/ 85725 h 357181"/>
                <a:gd name="connsiteX65" fmla="*/ 54979 w 847935"/>
                <a:gd name="connsiteY65" fmla="*/ 90488 h 357181"/>
                <a:gd name="connsiteX66" fmla="*/ 9735 w 847935"/>
                <a:gd name="connsiteY66" fmla="*/ 92869 h 357181"/>
                <a:gd name="connsiteX67" fmla="*/ 4891 w 847935"/>
                <a:gd name="connsiteY67" fmla="*/ 135732 h 357181"/>
                <a:gd name="connsiteX0" fmla="*/ 4891 w 847935"/>
                <a:gd name="connsiteY0" fmla="*/ 135732 h 357181"/>
                <a:gd name="connsiteX1" fmla="*/ 53630 w 847935"/>
                <a:gd name="connsiteY1" fmla="*/ 147954 h 357181"/>
                <a:gd name="connsiteX2" fmla="*/ 57360 w 847935"/>
                <a:gd name="connsiteY2" fmla="*/ 157163 h 357181"/>
                <a:gd name="connsiteX3" fmla="*/ 59741 w 847935"/>
                <a:gd name="connsiteY3" fmla="*/ 164306 h 357181"/>
                <a:gd name="connsiteX4" fmla="*/ 69266 w 847935"/>
                <a:gd name="connsiteY4" fmla="*/ 180975 h 357181"/>
                <a:gd name="connsiteX5" fmla="*/ 78791 w 847935"/>
                <a:gd name="connsiteY5" fmla="*/ 207169 h 357181"/>
                <a:gd name="connsiteX6" fmla="*/ 88316 w 847935"/>
                <a:gd name="connsiteY6" fmla="*/ 245269 h 357181"/>
                <a:gd name="connsiteX7" fmla="*/ 126416 w 847935"/>
                <a:gd name="connsiteY7" fmla="*/ 288131 h 357181"/>
                <a:gd name="connsiteX8" fmla="*/ 171660 w 847935"/>
                <a:gd name="connsiteY8" fmla="*/ 323850 h 357181"/>
                <a:gd name="connsiteX9" fmla="*/ 178804 w 847935"/>
                <a:gd name="connsiteY9" fmla="*/ 328613 h 357181"/>
                <a:gd name="connsiteX10" fmla="*/ 247860 w 847935"/>
                <a:gd name="connsiteY10" fmla="*/ 345281 h 357181"/>
                <a:gd name="connsiteX11" fmla="*/ 262148 w 847935"/>
                <a:gd name="connsiteY11" fmla="*/ 347663 h 357181"/>
                <a:gd name="connsiteX12" fmla="*/ 344459 w 847935"/>
                <a:gd name="connsiteY12" fmla="*/ 356871 h 357181"/>
                <a:gd name="connsiteX13" fmla="*/ 502654 w 847935"/>
                <a:gd name="connsiteY13" fmla="*/ 354806 h 357181"/>
                <a:gd name="connsiteX14" fmla="*/ 546866 w 847935"/>
                <a:gd name="connsiteY14" fmla="*/ 350759 h 357181"/>
                <a:gd name="connsiteX15" fmla="*/ 588379 w 847935"/>
                <a:gd name="connsiteY15" fmla="*/ 345281 h 357181"/>
                <a:gd name="connsiteX16" fmla="*/ 624098 w 847935"/>
                <a:gd name="connsiteY16" fmla="*/ 338138 h 357181"/>
                <a:gd name="connsiteX17" fmla="*/ 638385 w 847935"/>
                <a:gd name="connsiteY17" fmla="*/ 333375 h 357181"/>
                <a:gd name="connsiteX18" fmla="*/ 645529 w 847935"/>
                <a:gd name="connsiteY18" fmla="*/ 330994 h 357181"/>
                <a:gd name="connsiteX19" fmla="*/ 671723 w 847935"/>
                <a:gd name="connsiteY19" fmla="*/ 321469 h 357181"/>
                <a:gd name="connsiteX20" fmla="*/ 686010 w 847935"/>
                <a:gd name="connsiteY20" fmla="*/ 316706 h 357181"/>
                <a:gd name="connsiteX21" fmla="*/ 716966 w 847935"/>
                <a:gd name="connsiteY21" fmla="*/ 307181 h 357181"/>
                <a:gd name="connsiteX22" fmla="*/ 724110 w 847935"/>
                <a:gd name="connsiteY22" fmla="*/ 302419 h 357181"/>
                <a:gd name="connsiteX23" fmla="*/ 731254 w 847935"/>
                <a:gd name="connsiteY23" fmla="*/ 300038 h 357181"/>
                <a:gd name="connsiteX24" fmla="*/ 752685 w 847935"/>
                <a:gd name="connsiteY24" fmla="*/ 283369 h 357181"/>
                <a:gd name="connsiteX25" fmla="*/ 759829 w 847935"/>
                <a:gd name="connsiteY25" fmla="*/ 273844 h 357181"/>
                <a:gd name="connsiteX26" fmla="*/ 774116 w 847935"/>
                <a:gd name="connsiteY26" fmla="*/ 245269 h 357181"/>
                <a:gd name="connsiteX27" fmla="*/ 778879 w 847935"/>
                <a:gd name="connsiteY27" fmla="*/ 238125 h 357181"/>
                <a:gd name="connsiteX28" fmla="*/ 783641 w 847935"/>
                <a:gd name="connsiteY28" fmla="*/ 230981 h 357181"/>
                <a:gd name="connsiteX29" fmla="*/ 790785 w 847935"/>
                <a:gd name="connsiteY29" fmla="*/ 226219 h 357181"/>
                <a:gd name="connsiteX30" fmla="*/ 795548 w 847935"/>
                <a:gd name="connsiteY30" fmla="*/ 219075 h 357181"/>
                <a:gd name="connsiteX31" fmla="*/ 802691 w 847935"/>
                <a:gd name="connsiteY31" fmla="*/ 216694 h 357181"/>
                <a:gd name="connsiteX32" fmla="*/ 833648 w 847935"/>
                <a:gd name="connsiteY32" fmla="*/ 209550 h 357181"/>
                <a:gd name="connsiteX33" fmla="*/ 844603 w 847935"/>
                <a:gd name="connsiteY33" fmla="*/ 200341 h 357181"/>
                <a:gd name="connsiteX34" fmla="*/ 843173 w 847935"/>
                <a:gd name="connsiteY34" fmla="*/ 180975 h 357181"/>
                <a:gd name="connsiteX35" fmla="*/ 847935 w 847935"/>
                <a:gd name="connsiteY35" fmla="*/ 157163 h 357181"/>
                <a:gd name="connsiteX36" fmla="*/ 845554 w 847935"/>
                <a:gd name="connsiteY36" fmla="*/ 83344 h 357181"/>
                <a:gd name="connsiteX37" fmla="*/ 840791 w 847935"/>
                <a:gd name="connsiteY37" fmla="*/ 76200 h 357181"/>
                <a:gd name="connsiteX38" fmla="*/ 833648 w 847935"/>
                <a:gd name="connsiteY38" fmla="*/ 61913 h 357181"/>
                <a:gd name="connsiteX39" fmla="*/ 826504 w 847935"/>
                <a:gd name="connsiteY39" fmla="*/ 57150 h 357181"/>
                <a:gd name="connsiteX40" fmla="*/ 805073 w 847935"/>
                <a:gd name="connsiteY40" fmla="*/ 59531 h 357181"/>
                <a:gd name="connsiteX41" fmla="*/ 783641 w 847935"/>
                <a:gd name="connsiteY41" fmla="*/ 59531 h 357181"/>
                <a:gd name="connsiteX42" fmla="*/ 774116 w 847935"/>
                <a:gd name="connsiteY42" fmla="*/ 45244 h 357181"/>
                <a:gd name="connsiteX43" fmla="*/ 762210 w 847935"/>
                <a:gd name="connsiteY43" fmla="*/ 30956 h 357181"/>
                <a:gd name="connsiteX44" fmla="*/ 736016 w 847935"/>
                <a:gd name="connsiteY44" fmla="*/ 23813 h 357181"/>
                <a:gd name="connsiteX45" fmla="*/ 726491 w 847935"/>
                <a:gd name="connsiteY45" fmla="*/ 21431 h 357181"/>
                <a:gd name="connsiteX46" fmla="*/ 712204 w 847935"/>
                <a:gd name="connsiteY46" fmla="*/ 16669 h 357181"/>
                <a:gd name="connsiteX47" fmla="*/ 693154 w 847935"/>
                <a:gd name="connsiteY47" fmla="*/ 11906 h 357181"/>
                <a:gd name="connsiteX48" fmla="*/ 686010 w 847935"/>
                <a:gd name="connsiteY48" fmla="*/ 9525 h 357181"/>
                <a:gd name="connsiteX49" fmla="*/ 628860 w 847935"/>
                <a:gd name="connsiteY49" fmla="*/ 7144 h 357181"/>
                <a:gd name="connsiteX50" fmla="*/ 607429 w 847935"/>
                <a:gd name="connsiteY50" fmla="*/ 4763 h 357181"/>
                <a:gd name="connsiteX51" fmla="*/ 600285 w 847935"/>
                <a:gd name="connsiteY51" fmla="*/ 2381 h 357181"/>
                <a:gd name="connsiteX52" fmla="*/ 571710 w 847935"/>
                <a:gd name="connsiteY52" fmla="*/ 0 h 357181"/>
                <a:gd name="connsiteX53" fmla="*/ 362160 w 847935"/>
                <a:gd name="connsiteY53" fmla="*/ 2381 h 357181"/>
                <a:gd name="connsiteX54" fmla="*/ 331204 w 847935"/>
                <a:gd name="connsiteY54" fmla="*/ 7144 h 357181"/>
                <a:gd name="connsiteX55" fmla="*/ 311122 w 847935"/>
                <a:gd name="connsiteY55" fmla="*/ 9842 h 357181"/>
                <a:gd name="connsiteX56" fmla="*/ 231191 w 847935"/>
                <a:gd name="connsiteY56" fmla="*/ 28575 h 357181"/>
                <a:gd name="connsiteX57" fmla="*/ 209760 w 847935"/>
                <a:gd name="connsiteY57" fmla="*/ 35719 h 357181"/>
                <a:gd name="connsiteX58" fmla="*/ 195473 w 847935"/>
                <a:gd name="connsiteY58" fmla="*/ 40481 h 357181"/>
                <a:gd name="connsiteX59" fmla="*/ 185948 w 847935"/>
                <a:gd name="connsiteY59" fmla="*/ 42863 h 357181"/>
                <a:gd name="connsiteX60" fmla="*/ 138323 w 847935"/>
                <a:gd name="connsiteY60" fmla="*/ 61913 h 357181"/>
                <a:gd name="connsiteX61" fmla="*/ 112129 w 847935"/>
                <a:gd name="connsiteY61" fmla="*/ 69056 h 357181"/>
                <a:gd name="connsiteX62" fmla="*/ 93079 w 847935"/>
                <a:gd name="connsiteY62" fmla="*/ 78581 h 357181"/>
                <a:gd name="connsiteX63" fmla="*/ 81173 w 847935"/>
                <a:gd name="connsiteY63" fmla="*/ 80963 h 357181"/>
                <a:gd name="connsiteX64" fmla="*/ 69266 w 847935"/>
                <a:gd name="connsiteY64" fmla="*/ 85725 h 357181"/>
                <a:gd name="connsiteX65" fmla="*/ 54979 w 847935"/>
                <a:gd name="connsiteY65" fmla="*/ 90488 h 357181"/>
                <a:gd name="connsiteX66" fmla="*/ 9735 w 847935"/>
                <a:gd name="connsiteY66" fmla="*/ 92869 h 357181"/>
                <a:gd name="connsiteX67" fmla="*/ 4891 w 847935"/>
                <a:gd name="connsiteY67" fmla="*/ 135732 h 357181"/>
                <a:gd name="connsiteX0" fmla="*/ 4891 w 847967"/>
                <a:gd name="connsiteY0" fmla="*/ 135732 h 357181"/>
                <a:gd name="connsiteX1" fmla="*/ 53630 w 847967"/>
                <a:gd name="connsiteY1" fmla="*/ 147954 h 357181"/>
                <a:gd name="connsiteX2" fmla="*/ 57360 w 847967"/>
                <a:gd name="connsiteY2" fmla="*/ 157163 h 357181"/>
                <a:gd name="connsiteX3" fmla="*/ 59741 w 847967"/>
                <a:gd name="connsiteY3" fmla="*/ 164306 h 357181"/>
                <a:gd name="connsiteX4" fmla="*/ 69266 w 847967"/>
                <a:gd name="connsiteY4" fmla="*/ 180975 h 357181"/>
                <a:gd name="connsiteX5" fmla="*/ 78791 w 847967"/>
                <a:gd name="connsiteY5" fmla="*/ 207169 h 357181"/>
                <a:gd name="connsiteX6" fmla="*/ 88316 w 847967"/>
                <a:gd name="connsiteY6" fmla="*/ 245269 h 357181"/>
                <a:gd name="connsiteX7" fmla="*/ 126416 w 847967"/>
                <a:gd name="connsiteY7" fmla="*/ 288131 h 357181"/>
                <a:gd name="connsiteX8" fmla="*/ 171660 w 847967"/>
                <a:gd name="connsiteY8" fmla="*/ 323850 h 357181"/>
                <a:gd name="connsiteX9" fmla="*/ 178804 w 847967"/>
                <a:gd name="connsiteY9" fmla="*/ 328613 h 357181"/>
                <a:gd name="connsiteX10" fmla="*/ 247860 w 847967"/>
                <a:gd name="connsiteY10" fmla="*/ 345281 h 357181"/>
                <a:gd name="connsiteX11" fmla="*/ 262148 w 847967"/>
                <a:gd name="connsiteY11" fmla="*/ 347663 h 357181"/>
                <a:gd name="connsiteX12" fmla="*/ 344459 w 847967"/>
                <a:gd name="connsiteY12" fmla="*/ 356871 h 357181"/>
                <a:gd name="connsiteX13" fmla="*/ 502654 w 847967"/>
                <a:gd name="connsiteY13" fmla="*/ 354806 h 357181"/>
                <a:gd name="connsiteX14" fmla="*/ 546866 w 847967"/>
                <a:gd name="connsiteY14" fmla="*/ 350759 h 357181"/>
                <a:gd name="connsiteX15" fmla="*/ 588379 w 847967"/>
                <a:gd name="connsiteY15" fmla="*/ 345281 h 357181"/>
                <a:gd name="connsiteX16" fmla="*/ 624098 w 847967"/>
                <a:gd name="connsiteY16" fmla="*/ 338138 h 357181"/>
                <a:gd name="connsiteX17" fmla="*/ 638385 w 847967"/>
                <a:gd name="connsiteY17" fmla="*/ 333375 h 357181"/>
                <a:gd name="connsiteX18" fmla="*/ 645529 w 847967"/>
                <a:gd name="connsiteY18" fmla="*/ 330994 h 357181"/>
                <a:gd name="connsiteX19" fmla="*/ 671723 w 847967"/>
                <a:gd name="connsiteY19" fmla="*/ 321469 h 357181"/>
                <a:gd name="connsiteX20" fmla="*/ 686010 w 847967"/>
                <a:gd name="connsiteY20" fmla="*/ 316706 h 357181"/>
                <a:gd name="connsiteX21" fmla="*/ 716966 w 847967"/>
                <a:gd name="connsiteY21" fmla="*/ 307181 h 357181"/>
                <a:gd name="connsiteX22" fmla="*/ 724110 w 847967"/>
                <a:gd name="connsiteY22" fmla="*/ 302419 h 357181"/>
                <a:gd name="connsiteX23" fmla="*/ 731254 w 847967"/>
                <a:gd name="connsiteY23" fmla="*/ 300038 h 357181"/>
                <a:gd name="connsiteX24" fmla="*/ 752685 w 847967"/>
                <a:gd name="connsiteY24" fmla="*/ 283369 h 357181"/>
                <a:gd name="connsiteX25" fmla="*/ 759829 w 847967"/>
                <a:gd name="connsiteY25" fmla="*/ 273844 h 357181"/>
                <a:gd name="connsiteX26" fmla="*/ 774116 w 847967"/>
                <a:gd name="connsiteY26" fmla="*/ 245269 h 357181"/>
                <a:gd name="connsiteX27" fmla="*/ 778879 w 847967"/>
                <a:gd name="connsiteY27" fmla="*/ 238125 h 357181"/>
                <a:gd name="connsiteX28" fmla="*/ 783641 w 847967"/>
                <a:gd name="connsiteY28" fmla="*/ 230981 h 357181"/>
                <a:gd name="connsiteX29" fmla="*/ 790785 w 847967"/>
                <a:gd name="connsiteY29" fmla="*/ 226219 h 357181"/>
                <a:gd name="connsiteX30" fmla="*/ 795548 w 847967"/>
                <a:gd name="connsiteY30" fmla="*/ 219075 h 357181"/>
                <a:gd name="connsiteX31" fmla="*/ 802691 w 847967"/>
                <a:gd name="connsiteY31" fmla="*/ 216694 h 357181"/>
                <a:gd name="connsiteX32" fmla="*/ 833648 w 847967"/>
                <a:gd name="connsiteY32" fmla="*/ 209550 h 357181"/>
                <a:gd name="connsiteX33" fmla="*/ 844603 w 847967"/>
                <a:gd name="connsiteY33" fmla="*/ 200341 h 357181"/>
                <a:gd name="connsiteX34" fmla="*/ 847935 w 847967"/>
                <a:gd name="connsiteY34" fmla="*/ 157163 h 357181"/>
                <a:gd name="connsiteX35" fmla="*/ 845554 w 847967"/>
                <a:gd name="connsiteY35" fmla="*/ 83344 h 357181"/>
                <a:gd name="connsiteX36" fmla="*/ 840791 w 847967"/>
                <a:gd name="connsiteY36" fmla="*/ 76200 h 357181"/>
                <a:gd name="connsiteX37" fmla="*/ 833648 w 847967"/>
                <a:gd name="connsiteY37" fmla="*/ 61913 h 357181"/>
                <a:gd name="connsiteX38" fmla="*/ 826504 w 847967"/>
                <a:gd name="connsiteY38" fmla="*/ 57150 h 357181"/>
                <a:gd name="connsiteX39" fmla="*/ 805073 w 847967"/>
                <a:gd name="connsiteY39" fmla="*/ 59531 h 357181"/>
                <a:gd name="connsiteX40" fmla="*/ 783641 w 847967"/>
                <a:gd name="connsiteY40" fmla="*/ 59531 h 357181"/>
                <a:gd name="connsiteX41" fmla="*/ 774116 w 847967"/>
                <a:gd name="connsiteY41" fmla="*/ 45244 h 357181"/>
                <a:gd name="connsiteX42" fmla="*/ 762210 w 847967"/>
                <a:gd name="connsiteY42" fmla="*/ 30956 h 357181"/>
                <a:gd name="connsiteX43" fmla="*/ 736016 w 847967"/>
                <a:gd name="connsiteY43" fmla="*/ 23813 h 357181"/>
                <a:gd name="connsiteX44" fmla="*/ 726491 w 847967"/>
                <a:gd name="connsiteY44" fmla="*/ 21431 h 357181"/>
                <a:gd name="connsiteX45" fmla="*/ 712204 w 847967"/>
                <a:gd name="connsiteY45" fmla="*/ 16669 h 357181"/>
                <a:gd name="connsiteX46" fmla="*/ 693154 w 847967"/>
                <a:gd name="connsiteY46" fmla="*/ 11906 h 357181"/>
                <a:gd name="connsiteX47" fmla="*/ 686010 w 847967"/>
                <a:gd name="connsiteY47" fmla="*/ 9525 h 357181"/>
                <a:gd name="connsiteX48" fmla="*/ 628860 w 847967"/>
                <a:gd name="connsiteY48" fmla="*/ 7144 h 357181"/>
                <a:gd name="connsiteX49" fmla="*/ 607429 w 847967"/>
                <a:gd name="connsiteY49" fmla="*/ 4763 h 357181"/>
                <a:gd name="connsiteX50" fmla="*/ 600285 w 847967"/>
                <a:gd name="connsiteY50" fmla="*/ 2381 h 357181"/>
                <a:gd name="connsiteX51" fmla="*/ 571710 w 847967"/>
                <a:gd name="connsiteY51" fmla="*/ 0 h 357181"/>
                <a:gd name="connsiteX52" fmla="*/ 362160 w 847967"/>
                <a:gd name="connsiteY52" fmla="*/ 2381 h 357181"/>
                <a:gd name="connsiteX53" fmla="*/ 331204 w 847967"/>
                <a:gd name="connsiteY53" fmla="*/ 7144 h 357181"/>
                <a:gd name="connsiteX54" fmla="*/ 311122 w 847967"/>
                <a:gd name="connsiteY54" fmla="*/ 9842 h 357181"/>
                <a:gd name="connsiteX55" fmla="*/ 231191 w 847967"/>
                <a:gd name="connsiteY55" fmla="*/ 28575 h 357181"/>
                <a:gd name="connsiteX56" fmla="*/ 209760 w 847967"/>
                <a:gd name="connsiteY56" fmla="*/ 35719 h 357181"/>
                <a:gd name="connsiteX57" fmla="*/ 195473 w 847967"/>
                <a:gd name="connsiteY57" fmla="*/ 40481 h 357181"/>
                <a:gd name="connsiteX58" fmla="*/ 185948 w 847967"/>
                <a:gd name="connsiteY58" fmla="*/ 42863 h 357181"/>
                <a:gd name="connsiteX59" fmla="*/ 138323 w 847967"/>
                <a:gd name="connsiteY59" fmla="*/ 61913 h 357181"/>
                <a:gd name="connsiteX60" fmla="*/ 112129 w 847967"/>
                <a:gd name="connsiteY60" fmla="*/ 69056 h 357181"/>
                <a:gd name="connsiteX61" fmla="*/ 93079 w 847967"/>
                <a:gd name="connsiteY61" fmla="*/ 78581 h 357181"/>
                <a:gd name="connsiteX62" fmla="*/ 81173 w 847967"/>
                <a:gd name="connsiteY62" fmla="*/ 80963 h 357181"/>
                <a:gd name="connsiteX63" fmla="*/ 69266 w 847967"/>
                <a:gd name="connsiteY63" fmla="*/ 85725 h 357181"/>
                <a:gd name="connsiteX64" fmla="*/ 54979 w 847967"/>
                <a:gd name="connsiteY64" fmla="*/ 90488 h 357181"/>
                <a:gd name="connsiteX65" fmla="*/ 9735 w 847967"/>
                <a:gd name="connsiteY65" fmla="*/ 92869 h 357181"/>
                <a:gd name="connsiteX66" fmla="*/ 4891 w 847967"/>
                <a:gd name="connsiteY66" fmla="*/ 135732 h 357181"/>
                <a:gd name="connsiteX0" fmla="*/ 4891 w 847967"/>
                <a:gd name="connsiteY0" fmla="*/ 135732 h 357181"/>
                <a:gd name="connsiteX1" fmla="*/ 53630 w 847967"/>
                <a:gd name="connsiteY1" fmla="*/ 147954 h 357181"/>
                <a:gd name="connsiteX2" fmla="*/ 57360 w 847967"/>
                <a:gd name="connsiteY2" fmla="*/ 157163 h 357181"/>
                <a:gd name="connsiteX3" fmla="*/ 59741 w 847967"/>
                <a:gd name="connsiteY3" fmla="*/ 164306 h 357181"/>
                <a:gd name="connsiteX4" fmla="*/ 69266 w 847967"/>
                <a:gd name="connsiteY4" fmla="*/ 180975 h 357181"/>
                <a:gd name="connsiteX5" fmla="*/ 78791 w 847967"/>
                <a:gd name="connsiteY5" fmla="*/ 207169 h 357181"/>
                <a:gd name="connsiteX6" fmla="*/ 88316 w 847967"/>
                <a:gd name="connsiteY6" fmla="*/ 245269 h 357181"/>
                <a:gd name="connsiteX7" fmla="*/ 126416 w 847967"/>
                <a:gd name="connsiteY7" fmla="*/ 288131 h 357181"/>
                <a:gd name="connsiteX8" fmla="*/ 171660 w 847967"/>
                <a:gd name="connsiteY8" fmla="*/ 323850 h 357181"/>
                <a:gd name="connsiteX9" fmla="*/ 178804 w 847967"/>
                <a:gd name="connsiteY9" fmla="*/ 328613 h 357181"/>
                <a:gd name="connsiteX10" fmla="*/ 247860 w 847967"/>
                <a:gd name="connsiteY10" fmla="*/ 345281 h 357181"/>
                <a:gd name="connsiteX11" fmla="*/ 262148 w 847967"/>
                <a:gd name="connsiteY11" fmla="*/ 347663 h 357181"/>
                <a:gd name="connsiteX12" fmla="*/ 344459 w 847967"/>
                <a:gd name="connsiteY12" fmla="*/ 356871 h 357181"/>
                <a:gd name="connsiteX13" fmla="*/ 502654 w 847967"/>
                <a:gd name="connsiteY13" fmla="*/ 354806 h 357181"/>
                <a:gd name="connsiteX14" fmla="*/ 546866 w 847967"/>
                <a:gd name="connsiteY14" fmla="*/ 350759 h 357181"/>
                <a:gd name="connsiteX15" fmla="*/ 588379 w 847967"/>
                <a:gd name="connsiteY15" fmla="*/ 345281 h 357181"/>
                <a:gd name="connsiteX16" fmla="*/ 624098 w 847967"/>
                <a:gd name="connsiteY16" fmla="*/ 338138 h 357181"/>
                <a:gd name="connsiteX17" fmla="*/ 638385 w 847967"/>
                <a:gd name="connsiteY17" fmla="*/ 333375 h 357181"/>
                <a:gd name="connsiteX18" fmla="*/ 645529 w 847967"/>
                <a:gd name="connsiteY18" fmla="*/ 330994 h 357181"/>
                <a:gd name="connsiteX19" fmla="*/ 671723 w 847967"/>
                <a:gd name="connsiteY19" fmla="*/ 321469 h 357181"/>
                <a:gd name="connsiteX20" fmla="*/ 686010 w 847967"/>
                <a:gd name="connsiteY20" fmla="*/ 316706 h 357181"/>
                <a:gd name="connsiteX21" fmla="*/ 716966 w 847967"/>
                <a:gd name="connsiteY21" fmla="*/ 307181 h 357181"/>
                <a:gd name="connsiteX22" fmla="*/ 724110 w 847967"/>
                <a:gd name="connsiteY22" fmla="*/ 302419 h 357181"/>
                <a:gd name="connsiteX23" fmla="*/ 731254 w 847967"/>
                <a:gd name="connsiteY23" fmla="*/ 300038 h 357181"/>
                <a:gd name="connsiteX24" fmla="*/ 752685 w 847967"/>
                <a:gd name="connsiteY24" fmla="*/ 283369 h 357181"/>
                <a:gd name="connsiteX25" fmla="*/ 759829 w 847967"/>
                <a:gd name="connsiteY25" fmla="*/ 273844 h 357181"/>
                <a:gd name="connsiteX26" fmla="*/ 774116 w 847967"/>
                <a:gd name="connsiteY26" fmla="*/ 245269 h 357181"/>
                <a:gd name="connsiteX27" fmla="*/ 778879 w 847967"/>
                <a:gd name="connsiteY27" fmla="*/ 238125 h 357181"/>
                <a:gd name="connsiteX28" fmla="*/ 783641 w 847967"/>
                <a:gd name="connsiteY28" fmla="*/ 230981 h 357181"/>
                <a:gd name="connsiteX29" fmla="*/ 790785 w 847967"/>
                <a:gd name="connsiteY29" fmla="*/ 226219 h 357181"/>
                <a:gd name="connsiteX30" fmla="*/ 795548 w 847967"/>
                <a:gd name="connsiteY30" fmla="*/ 219075 h 357181"/>
                <a:gd name="connsiteX31" fmla="*/ 802691 w 847967"/>
                <a:gd name="connsiteY31" fmla="*/ 216694 h 357181"/>
                <a:gd name="connsiteX32" fmla="*/ 833648 w 847967"/>
                <a:gd name="connsiteY32" fmla="*/ 209550 h 357181"/>
                <a:gd name="connsiteX33" fmla="*/ 844603 w 847967"/>
                <a:gd name="connsiteY33" fmla="*/ 200341 h 357181"/>
                <a:gd name="connsiteX34" fmla="*/ 847935 w 847967"/>
                <a:gd name="connsiteY34" fmla="*/ 157163 h 357181"/>
                <a:gd name="connsiteX35" fmla="*/ 845554 w 847967"/>
                <a:gd name="connsiteY35" fmla="*/ 83344 h 357181"/>
                <a:gd name="connsiteX36" fmla="*/ 833648 w 847967"/>
                <a:gd name="connsiteY36" fmla="*/ 61913 h 357181"/>
                <a:gd name="connsiteX37" fmla="*/ 826504 w 847967"/>
                <a:gd name="connsiteY37" fmla="*/ 57150 h 357181"/>
                <a:gd name="connsiteX38" fmla="*/ 805073 w 847967"/>
                <a:gd name="connsiteY38" fmla="*/ 59531 h 357181"/>
                <a:gd name="connsiteX39" fmla="*/ 783641 w 847967"/>
                <a:gd name="connsiteY39" fmla="*/ 59531 h 357181"/>
                <a:gd name="connsiteX40" fmla="*/ 774116 w 847967"/>
                <a:gd name="connsiteY40" fmla="*/ 45244 h 357181"/>
                <a:gd name="connsiteX41" fmla="*/ 762210 w 847967"/>
                <a:gd name="connsiteY41" fmla="*/ 30956 h 357181"/>
                <a:gd name="connsiteX42" fmla="*/ 736016 w 847967"/>
                <a:gd name="connsiteY42" fmla="*/ 23813 h 357181"/>
                <a:gd name="connsiteX43" fmla="*/ 726491 w 847967"/>
                <a:gd name="connsiteY43" fmla="*/ 21431 h 357181"/>
                <a:gd name="connsiteX44" fmla="*/ 712204 w 847967"/>
                <a:gd name="connsiteY44" fmla="*/ 16669 h 357181"/>
                <a:gd name="connsiteX45" fmla="*/ 693154 w 847967"/>
                <a:gd name="connsiteY45" fmla="*/ 11906 h 357181"/>
                <a:gd name="connsiteX46" fmla="*/ 686010 w 847967"/>
                <a:gd name="connsiteY46" fmla="*/ 9525 h 357181"/>
                <a:gd name="connsiteX47" fmla="*/ 628860 w 847967"/>
                <a:gd name="connsiteY47" fmla="*/ 7144 h 357181"/>
                <a:gd name="connsiteX48" fmla="*/ 607429 w 847967"/>
                <a:gd name="connsiteY48" fmla="*/ 4763 h 357181"/>
                <a:gd name="connsiteX49" fmla="*/ 600285 w 847967"/>
                <a:gd name="connsiteY49" fmla="*/ 2381 h 357181"/>
                <a:gd name="connsiteX50" fmla="*/ 571710 w 847967"/>
                <a:gd name="connsiteY50" fmla="*/ 0 h 357181"/>
                <a:gd name="connsiteX51" fmla="*/ 362160 w 847967"/>
                <a:gd name="connsiteY51" fmla="*/ 2381 h 357181"/>
                <a:gd name="connsiteX52" fmla="*/ 331204 w 847967"/>
                <a:gd name="connsiteY52" fmla="*/ 7144 h 357181"/>
                <a:gd name="connsiteX53" fmla="*/ 311122 w 847967"/>
                <a:gd name="connsiteY53" fmla="*/ 9842 h 357181"/>
                <a:gd name="connsiteX54" fmla="*/ 231191 w 847967"/>
                <a:gd name="connsiteY54" fmla="*/ 28575 h 357181"/>
                <a:gd name="connsiteX55" fmla="*/ 209760 w 847967"/>
                <a:gd name="connsiteY55" fmla="*/ 35719 h 357181"/>
                <a:gd name="connsiteX56" fmla="*/ 195473 w 847967"/>
                <a:gd name="connsiteY56" fmla="*/ 40481 h 357181"/>
                <a:gd name="connsiteX57" fmla="*/ 185948 w 847967"/>
                <a:gd name="connsiteY57" fmla="*/ 42863 h 357181"/>
                <a:gd name="connsiteX58" fmla="*/ 138323 w 847967"/>
                <a:gd name="connsiteY58" fmla="*/ 61913 h 357181"/>
                <a:gd name="connsiteX59" fmla="*/ 112129 w 847967"/>
                <a:gd name="connsiteY59" fmla="*/ 69056 h 357181"/>
                <a:gd name="connsiteX60" fmla="*/ 93079 w 847967"/>
                <a:gd name="connsiteY60" fmla="*/ 78581 h 357181"/>
                <a:gd name="connsiteX61" fmla="*/ 81173 w 847967"/>
                <a:gd name="connsiteY61" fmla="*/ 80963 h 357181"/>
                <a:gd name="connsiteX62" fmla="*/ 69266 w 847967"/>
                <a:gd name="connsiteY62" fmla="*/ 85725 h 357181"/>
                <a:gd name="connsiteX63" fmla="*/ 54979 w 847967"/>
                <a:gd name="connsiteY63" fmla="*/ 90488 h 357181"/>
                <a:gd name="connsiteX64" fmla="*/ 9735 w 847967"/>
                <a:gd name="connsiteY64" fmla="*/ 92869 h 357181"/>
                <a:gd name="connsiteX65" fmla="*/ 4891 w 847967"/>
                <a:gd name="connsiteY65" fmla="*/ 135732 h 357181"/>
                <a:gd name="connsiteX0" fmla="*/ 4891 w 847967"/>
                <a:gd name="connsiteY0" fmla="*/ 135732 h 357181"/>
                <a:gd name="connsiteX1" fmla="*/ 53630 w 847967"/>
                <a:gd name="connsiteY1" fmla="*/ 147954 h 357181"/>
                <a:gd name="connsiteX2" fmla="*/ 57360 w 847967"/>
                <a:gd name="connsiteY2" fmla="*/ 157163 h 357181"/>
                <a:gd name="connsiteX3" fmla="*/ 59741 w 847967"/>
                <a:gd name="connsiteY3" fmla="*/ 164306 h 357181"/>
                <a:gd name="connsiteX4" fmla="*/ 69266 w 847967"/>
                <a:gd name="connsiteY4" fmla="*/ 180975 h 357181"/>
                <a:gd name="connsiteX5" fmla="*/ 78791 w 847967"/>
                <a:gd name="connsiteY5" fmla="*/ 207169 h 357181"/>
                <a:gd name="connsiteX6" fmla="*/ 88316 w 847967"/>
                <a:gd name="connsiteY6" fmla="*/ 245269 h 357181"/>
                <a:gd name="connsiteX7" fmla="*/ 126416 w 847967"/>
                <a:gd name="connsiteY7" fmla="*/ 288131 h 357181"/>
                <a:gd name="connsiteX8" fmla="*/ 171660 w 847967"/>
                <a:gd name="connsiteY8" fmla="*/ 323850 h 357181"/>
                <a:gd name="connsiteX9" fmla="*/ 178804 w 847967"/>
                <a:gd name="connsiteY9" fmla="*/ 328613 h 357181"/>
                <a:gd name="connsiteX10" fmla="*/ 247860 w 847967"/>
                <a:gd name="connsiteY10" fmla="*/ 345281 h 357181"/>
                <a:gd name="connsiteX11" fmla="*/ 262148 w 847967"/>
                <a:gd name="connsiteY11" fmla="*/ 347663 h 357181"/>
                <a:gd name="connsiteX12" fmla="*/ 344459 w 847967"/>
                <a:gd name="connsiteY12" fmla="*/ 356871 h 357181"/>
                <a:gd name="connsiteX13" fmla="*/ 502654 w 847967"/>
                <a:gd name="connsiteY13" fmla="*/ 354806 h 357181"/>
                <a:gd name="connsiteX14" fmla="*/ 546866 w 847967"/>
                <a:gd name="connsiteY14" fmla="*/ 350759 h 357181"/>
                <a:gd name="connsiteX15" fmla="*/ 588379 w 847967"/>
                <a:gd name="connsiteY15" fmla="*/ 345281 h 357181"/>
                <a:gd name="connsiteX16" fmla="*/ 624098 w 847967"/>
                <a:gd name="connsiteY16" fmla="*/ 338138 h 357181"/>
                <a:gd name="connsiteX17" fmla="*/ 638385 w 847967"/>
                <a:gd name="connsiteY17" fmla="*/ 333375 h 357181"/>
                <a:gd name="connsiteX18" fmla="*/ 645529 w 847967"/>
                <a:gd name="connsiteY18" fmla="*/ 330994 h 357181"/>
                <a:gd name="connsiteX19" fmla="*/ 671723 w 847967"/>
                <a:gd name="connsiteY19" fmla="*/ 321469 h 357181"/>
                <a:gd name="connsiteX20" fmla="*/ 686010 w 847967"/>
                <a:gd name="connsiteY20" fmla="*/ 316706 h 357181"/>
                <a:gd name="connsiteX21" fmla="*/ 716966 w 847967"/>
                <a:gd name="connsiteY21" fmla="*/ 307181 h 357181"/>
                <a:gd name="connsiteX22" fmla="*/ 724110 w 847967"/>
                <a:gd name="connsiteY22" fmla="*/ 302419 h 357181"/>
                <a:gd name="connsiteX23" fmla="*/ 731254 w 847967"/>
                <a:gd name="connsiteY23" fmla="*/ 300038 h 357181"/>
                <a:gd name="connsiteX24" fmla="*/ 752685 w 847967"/>
                <a:gd name="connsiteY24" fmla="*/ 283369 h 357181"/>
                <a:gd name="connsiteX25" fmla="*/ 759829 w 847967"/>
                <a:gd name="connsiteY25" fmla="*/ 273844 h 357181"/>
                <a:gd name="connsiteX26" fmla="*/ 774116 w 847967"/>
                <a:gd name="connsiteY26" fmla="*/ 245269 h 357181"/>
                <a:gd name="connsiteX27" fmla="*/ 778879 w 847967"/>
                <a:gd name="connsiteY27" fmla="*/ 238125 h 357181"/>
                <a:gd name="connsiteX28" fmla="*/ 783641 w 847967"/>
                <a:gd name="connsiteY28" fmla="*/ 230981 h 357181"/>
                <a:gd name="connsiteX29" fmla="*/ 790785 w 847967"/>
                <a:gd name="connsiteY29" fmla="*/ 226219 h 357181"/>
                <a:gd name="connsiteX30" fmla="*/ 795548 w 847967"/>
                <a:gd name="connsiteY30" fmla="*/ 219075 h 357181"/>
                <a:gd name="connsiteX31" fmla="*/ 802691 w 847967"/>
                <a:gd name="connsiteY31" fmla="*/ 216694 h 357181"/>
                <a:gd name="connsiteX32" fmla="*/ 833648 w 847967"/>
                <a:gd name="connsiteY32" fmla="*/ 209550 h 357181"/>
                <a:gd name="connsiteX33" fmla="*/ 844603 w 847967"/>
                <a:gd name="connsiteY33" fmla="*/ 200341 h 357181"/>
                <a:gd name="connsiteX34" fmla="*/ 847935 w 847967"/>
                <a:gd name="connsiteY34" fmla="*/ 157163 h 357181"/>
                <a:gd name="connsiteX35" fmla="*/ 845554 w 847967"/>
                <a:gd name="connsiteY35" fmla="*/ 83344 h 357181"/>
                <a:gd name="connsiteX36" fmla="*/ 833648 w 847967"/>
                <a:gd name="connsiteY36" fmla="*/ 61913 h 357181"/>
                <a:gd name="connsiteX37" fmla="*/ 805073 w 847967"/>
                <a:gd name="connsiteY37" fmla="*/ 59531 h 357181"/>
                <a:gd name="connsiteX38" fmla="*/ 783641 w 847967"/>
                <a:gd name="connsiteY38" fmla="*/ 59531 h 357181"/>
                <a:gd name="connsiteX39" fmla="*/ 774116 w 847967"/>
                <a:gd name="connsiteY39" fmla="*/ 45244 h 357181"/>
                <a:gd name="connsiteX40" fmla="*/ 762210 w 847967"/>
                <a:gd name="connsiteY40" fmla="*/ 30956 h 357181"/>
                <a:gd name="connsiteX41" fmla="*/ 736016 w 847967"/>
                <a:gd name="connsiteY41" fmla="*/ 23813 h 357181"/>
                <a:gd name="connsiteX42" fmla="*/ 726491 w 847967"/>
                <a:gd name="connsiteY42" fmla="*/ 21431 h 357181"/>
                <a:gd name="connsiteX43" fmla="*/ 712204 w 847967"/>
                <a:gd name="connsiteY43" fmla="*/ 16669 h 357181"/>
                <a:gd name="connsiteX44" fmla="*/ 693154 w 847967"/>
                <a:gd name="connsiteY44" fmla="*/ 11906 h 357181"/>
                <a:gd name="connsiteX45" fmla="*/ 686010 w 847967"/>
                <a:gd name="connsiteY45" fmla="*/ 9525 h 357181"/>
                <a:gd name="connsiteX46" fmla="*/ 628860 w 847967"/>
                <a:gd name="connsiteY46" fmla="*/ 7144 h 357181"/>
                <a:gd name="connsiteX47" fmla="*/ 607429 w 847967"/>
                <a:gd name="connsiteY47" fmla="*/ 4763 h 357181"/>
                <a:gd name="connsiteX48" fmla="*/ 600285 w 847967"/>
                <a:gd name="connsiteY48" fmla="*/ 2381 h 357181"/>
                <a:gd name="connsiteX49" fmla="*/ 571710 w 847967"/>
                <a:gd name="connsiteY49" fmla="*/ 0 h 357181"/>
                <a:gd name="connsiteX50" fmla="*/ 362160 w 847967"/>
                <a:gd name="connsiteY50" fmla="*/ 2381 h 357181"/>
                <a:gd name="connsiteX51" fmla="*/ 331204 w 847967"/>
                <a:gd name="connsiteY51" fmla="*/ 7144 h 357181"/>
                <a:gd name="connsiteX52" fmla="*/ 311122 w 847967"/>
                <a:gd name="connsiteY52" fmla="*/ 9842 h 357181"/>
                <a:gd name="connsiteX53" fmla="*/ 231191 w 847967"/>
                <a:gd name="connsiteY53" fmla="*/ 28575 h 357181"/>
                <a:gd name="connsiteX54" fmla="*/ 209760 w 847967"/>
                <a:gd name="connsiteY54" fmla="*/ 35719 h 357181"/>
                <a:gd name="connsiteX55" fmla="*/ 195473 w 847967"/>
                <a:gd name="connsiteY55" fmla="*/ 40481 h 357181"/>
                <a:gd name="connsiteX56" fmla="*/ 185948 w 847967"/>
                <a:gd name="connsiteY56" fmla="*/ 42863 h 357181"/>
                <a:gd name="connsiteX57" fmla="*/ 138323 w 847967"/>
                <a:gd name="connsiteY57" fmla="*/ 61913 h 357181"/>
                <a:gd name="connsiteX58" fmla="*/ 112129 w 847967"/>
                <a:gd name="connsiteY58" fmla="*/ 69056 h 357181"/>
                <a:gd name="connsiteX59" fmla="*/ 93079 w 847967"/>
                <a:gd name="connsiteY59" fmla="*/ 78581 h 357181"/>
                <a:gd name="connsiteX60" fmla="*/ 81173 w 847967"/>
                <a:gd name="connsiteY60" fmla="*/ 80963 h 357181"/>
                <a:gd name="connsiteX61" fmla="*/ 69266 w 847967"/>
                <a:gd name="connsiteY61" fmla="*/ 85725 h 357181"/>
                <a:gd name="connsiteX62" fmla="*/ 54979 w 847967"/>
                <a:gd name="connsiteY62" fmla="*/ 90488 h 357181"/>
                <a:gd name="connsiteX63" fmla="*/ 9735 w 847967"/>
                <a:gd name="connsiteY63" fmla="*/ 92869 h 357181"/>
                <a:gd name="connsiteX64" fmla="*/ 4891 w 847967"/>
                <a:gd name="connsiteY64" fmla="*/ 135732 h 357181"/>
                <a:gd name="connsiteX0" fmla="*/ 4891 w 847967"/>
                <a:gd name="connsiteY0" fmla="*/ 135732 h 357181"/>
                <a:gd name="connsiteX1" fmla="*/ 53630 w 847967"/>
                <a:gd name="connsiteY1" fmla="*/ 147954 h 357181"/>
                <a:gd name="connsiteX2" fmla="*/ 57360 w 847967"/>
                <a:gd name="connsiteY2" fmla="*/ 157163 h 357181"/>
                <a:gd name="connsiteX3" fmla="*/ 59741 w 847967"/>
                <a:gd name="connsiteY3" fmla="*/ 164306 h 357181"/>
                <a:gd name="connsiteX4" fmla="*/ 69266 w 847967"/>
                <a:gd name="connsiteY4" fmla="*/ 180975 h 357181"/>
                <a:gd name="connsiteX5" fmla="*/ 78791 w 847967"/>
                <a:gd name="connsiteY5" fmla="*/ 207169 h 357181"/>
                <a:gd name="connsiteX6" fmla="*/ 88316 w 847967"/>
                <a:gd name="connsiteY6" fmla="*/ 245269 h 357181"/>
                <a:gd name="connsiteX7" fmla="*/ 126416 w 847967"/>
                <a:gd name="connsiteY7" fmla="*/ 288131 h 357181"/>
                <a:gd name="connsiteX8" fmla="*/ 171660 w 847967"/>
                <a:gd name="connsiteY8" fmla="*/ 323850 h 357181"/>
                <a:gd name="connsiteX9" fmla="*/ 178804 w 847967"/>
                <a:gd name="connsiteY9" fmla="*/ 328613 h 357181"/>
                <a:gd name="connsiteX10" fmla="*/ 247860 w 847967"/>
                <a:gd name="connsiteY10" fmla="*/ 345281 h 357181"/>
                <a:gd name="connsiteX11" fmla="*/ 262148 w 847967"/>
                <a:gd name="connsiteY11" fmla="*/ 347663 h 357181"/>
                <a:gd name="connsiteX12" fmla="*/ 344459 w 847967"/>
                <a:gd name="connsiteY12" fmla="*/ 356871 h 357181"/>
                <a:gd name="connsiteX13" fmla="*/ 502654 w 847967"/>
                <a:gd name="connsiteY13" fmla="*/ 354806 h 357181"/>
                <a:gd name="connsiteX14" fmla="*/ 546866 w 847967"/>
                <a:gd name="connsiteY14" fmla="*/ 350759 h 357181"/>
                <a:gd name="connsiteX15" fmla="*/ 588379 w 847967"/>
                <a:gd name="connsiteY15" fmla="*/ 345281 h 357181"/>
                <a:gd name="connsiteX16" fmla="*/ 624098 w 847967"/>
                <a:gd name="connsiteY16" fmla="*/ 338138 h 357181"/>
                <a:gd name="connsiteX17" fmla="*/ 638385 w 847967"/>
                <a:gd name="connsiteY17" fmla="*/ 333375 h 357181"/>
                <a:gd name="connsiteX18" fmla="*/ 645529 w 847967"/>
                <a:gd name="connsiteY18" fmla="*/ 330994 h 357181"/>
                <a:gd name="connsiteX19" fmla="*/ 671723 w 847967"/>
                <a:gd name="connsiteY19" fmla="*/ 321469 h 357181"/>
                <a:gd name="connsiteX20" fmla="*/ 686010 w 847967"/>
                <a:gd name="connsiteY20" fmla="*/ 316706 h 357181"/>
                <a:gd name="connsiteX21" fmla="*/ 716966 w 847967"/>
                <a:gd name="connsiteY21" fmla="*/ 307181 h 357181"/>
                <a:gd name="connsiteX22" fmla="*/ 724110 w 847967"/>
                <a:gd name="connsiteY22" fmla="*/ 302419 h 357181"/>
                <a:gd name="connsiteX23" fmla="*/ 731254 w 847967"/>
                <a:gd name="connsiteY23" fmla="*/ 300038 h 357181"/>
                <a:gd name="connsiteX24" fmla="*/ 752685 w 847967"/>
                <a:gd name="connsiteY24" fmla="*/ 283369 h 357181"/>
                <a:gd name="connsiteX25" fmla="*/ 759829 w 847967"/>
                <a:gd name="connsiteY25" fmla="*/ 273844 h 357181"/>
                <a:gd name="connsiteX26" fmla="*/ 774116 w 847967"/>
                <a:gd name="connsiteY26" fmla="*/ 245269 h 357181"/>
                <a:gd name="connsiteX27" fmla="*/ 778879 w 847967"/>
                <a:gd name="connsiteY27" fmla="*/ 238125 h 357181"/>
                <a:gd name="connsiteX28" fmla="*/ 783641 w 847967"/>
                <a:gd name="connsiteY28" fmla="*/ 230981 h 357181"/>
                <a:gd name="connsiteX29" fmla="*/ 790785 w 847967"/>
                <a:gd name="connsiteY29" fmla="*/ 226219 h 357181"/>
                <a:gd name="connsiteX30" fmla="*/ 795548 w 847967"/>
                <a:gd name="connsiteY30" fmla="*/ 219075 h 357181"/>
                <a:gd name="connsiteX31" fmla="*/ 802691 w 847967"/>
                <a:gd name="connsiteY31" fmla="*/ 216694 h 357181"/>
                <a:gd name="connsiteX32" fmla="*/ 833648 w 847967"/>
                <a:gd name="connsiteY32" fmla="*/ 209550 h 357181"/>
                <a:gd name="connsiteX33" fmla="*/ 844603 w 847967"/>
                <a:gd name="connsiteY33" fmla="*/ 200341 h 357181"/>
                <a:gd name="connsiteX34" fmla="*/ 847935 w 847967"/>
                <a:gd name="connsiteY34" fmla="*/ 157163 h 357181"/>
                <a:gd name="connsiteX35" fmla="*/ 845554 w 847967"/>
                <a:gd name="connsiteY35" fmla="*/ 83344 h 357181"/>
                <a:gd name="connsiteX36" fmla="*/ 805073 w 847967"/>
                <a:gd name="connsiteY36" fmla="*/ 59531 h 357181"/>
                <a:gd name="connsiteX37" fmla="*/ 783641 w 847967"/>
                <a:gd name="connsiteY37" fmla="*/ 59531 h 357181"/>
                <a:gd name="connsiteX38" fmla="*/ 774116 w 847967"/>
                <a:gd name="connsiteY38" fmla="*/ 45244 h 357181"/>
                <a:gd name="connsiteX39" fmla="*/ 762210 w 847967"/>
                <a:gd name="connsiteY39" fmla="*/ 30956 h 357181"/>
                <a:gd name="connsiteX40" fmla="*/ 736016 w 847967"/>
                <a:gd name="connsiteY40" fmla="*/ 23813 h 357181"/>
                <a:gd name="connsiteX41" fmla="*/ 726491 w 847967"/>
                <a:gd name="connsiteY41" fmla="*/ 21431 h 357181"/>
                <a:gd name="connsiteX42" fmla="*/ 712204 w 847967"/>
                <a:gd name="connsiteY42" fmla="*/ 16669 h 357181"/>
                <a:gd name="connsiteX43" fmla="*/ 693154 w 847967"/>
                <a:gd name="connsiteY43" fmla="*/ 11906 h 357181"/>
                <a:gd name="connsiteX44" fmla="*/ 686010 w 847967"/>
                <a:gd name="connsiteY44" fmla="*/ 9525 h 357181"/>
                <a:gd name="connsiteX45" fmla="*/ 628860 w 847967"/>
                <a:gd name="connsiteY45" fmla="*/ 7144 h 357181"/>
                <a:gd name="connsiteX46" fmla="*/ 607429 w 847967"/>
                <a:gd name="connsiteY46" fmla="*/ 4763 h 357181"/>
                <a:gd name="connsiteX47" fmla="*/ 600285 w 847967"/>
                <a:gd name="connsiteY47" fmla="*/ 2381 h 357181"/>
                <a:gd name="connsiteX48" fmla="*/ 571710 w 847967"/>
                <a:gd name="connsiteY48" fmla="*/ 0 h 357181"/>
                <a:gd name="connsiteX49" fmla="*/ 362160 w 847967"/>
                <a:gd name="connsiteY49" fmla="*/ 2381 h 357181"/>
                <a:gd name="connsiteX50" fmla="*/ 331204 w 847967"/>
                <a:gd name="connsiteY50" fmla="*/ 7144 h 357181"/>
                <a:gd name="connsiteX51" fmla="*/ 311122 w 847967"/>
                <a:gd name="connsiteY51" fmla="*/ 9842 h 357181"/>
                <a:gd name="connsiteX52" fmla="*/ 231191 w 847967"/>
                <a:gd name="connsiteY52" fmla="*/ 28575 h 357181"/>
                <a:gd name="connsiteX53" fmla="*/ 209760 w 847967"/>
                <a:gd name="connsiteY53" fmla="*/ 35719 h 357181"/>
                <a:gd name="connsiteX54" fmla="*/ 195473 w 847967"/>
                <a:gd name="connsiteY54" fmla="*/ 40481 h 357181"/>
                <a:gd name="connsiteX55" fmla="*/ 185948 w 847967"/>
                <a:gd name="connsiteY55" fmla="*/ 42863 h 357181"/>
                <a:gd name="connsiteX56" fmla="*/ 138323 w 847967"/>
                <a:gd name="connsiteY56" fmla="*/ 61913 h 357181"/>
                <a:gd name="connsiteX57" fmla="*/ 112129 w 847967"/>
                <a:gd name="connsiteY57" fmla="*/ 69056 h 357181"/>
                <a:gd name="connsiteX58" fmla="*/ 93079 w 847967"/>
                <a:gd name="connsiteY58" fmla="*/ 78581 h 357181"/>
                <a:gd name="connsiteX59" fmla="*/ 81173 w 847967"/>
                <a:gd name="connsiteY59" fmla="*/ 80963 h 357181"/>
                <a:gd name="connsiteX60" fmla="*/ 69266 w 847967"/>
                <a:gd name="connsiteY60" fmla="*/ 85725 h 357181"/>
                <a:gd name="connsiteX61" fmla="*/ 54979 w 847967"/>
                <a:gd name="connsiteY61" fmla="*/ 90488 h 357181"/>
                <a:gd name="connsiteX62" fmla="*/ 9735 w 847967"/>
                <a:gd name="connsiteY62" fmla="*/ 92869 h 357181"/>
                <a:gd name="connsiteX63" fmla="*/ 4891 w 847967"/>
                <a:gd name="connsiteY63" fmla="*/ 135732 h 357181"/>
                <a:gd name="connsiteX0" fmla="*/ 4891 w 847967"/>
                <a:gd name="connsiteY0" fmla="*/ 135732 h 357181"/>
                <a:gd name="connsiteX1" fmla="*/ 53630 w 847967"/>
                <a:gd name="connsiteY1" fmla="*/ 147954 h 357181"/>
                <a:gd name="connsiteX2" fmla="*/ 57360 w 847967"/>
                <a:gd name="connsiteY2" fmla="*/ 157163 h 357181"/>
                <a:gd name="connsiteX3" fmla="*/ 59741 w 847967"/>
                <a:gd name="connsiteY3" fmla="*/ 164306 h 357181"/>
                <a:gd name="connsiteX4" fmla="*/ 69266 w 847967"/>
                <a:gd name="connsiteY4" fmla="*/ 180975 h 357181"/>
                <a:gd name="connsiteX5" fmla="*/ 78791 w 847967"/>
                <a:gd name="connsiteY5" fmla="*/ 207169 h 357181"/>
                <a:gd name="connsiteX6" fmla="*/ 88316 w 847967"/>
                <a:gd name="connsiteY6" fmla="*/ 245269 h 357181"/>
                <a:gd name="connsiteX7" fmla="*/ 126416 w 847967"/>
                <a:gd name="connsiteY7" fmla="*/ 288131 h 357181"/>
                <a:gd name="connsiteX8" fmla="*/ 171660 w 847967"/>
                <a:gd name="connsiteY8" fmla="*/ 323850 h 357181"/>
                <a:gd name="connsiteX9" fmla="*/ 178804 w 847967"/>
                <a:gd name="connsiteY9" fmla="*/ 328613 h 357181"/>
                <a:gd name="connsiteX10" fmla="*/ 247860 w 847967"/>
                <a:gd name="connsiteY10" fmla="*/ 345281 h 357181"/>
                <a:gd name="connsiteX11" fmla="*/ 262148 w 847967"/>
                <a:gd name="connsiteY11" fmla="*/ 347663 h 357181"/>
                <a:gd name="connsiteX12" fmla="*/ 344459 w 847967"/>
                <a:gd name="connsiteY12" fmla="*/ 356871 h 357181"/>
                <a:gd name="connsiteX13" fmla="*/ 502654 w 847967"/>
                <a:gd name="connsiteY13" fmla="*/ 354806 h 357181"/>
                <a:gd name="connsiteX14" fmla="*/ 546866 w 847967"/>
                <a:gd name="connsiteY14" fmla="*/ 350759 h 357181"/>
                <a:gd name="connsiteX15" fmla="*/ 588379 w 847967"/>
                <a:gd name="connsiteY15" fmla="*/ 345281 h 357181"/>
                <a:gd name="connsiteX16" fmla="*/ 624098 w 847967"/>
                <a:gd name="connsiteY16" fmla="*/ 338138 h 357181"/>
                <a:gd name="connsiteX17" fmla="*/ 638385 w 847967"/>
                <a:gd name="connsiteY17" fmla="*/ 333375 h 357181"/>
                <a:gd name="connsiteX18" fmla="*/ 645529 w 847967"/>
                <a:gd name="connsiteY18" fmla="*/ 330994 h 357181"/>
                <a:gd name="connsiteX19" fmla="*/ 671723 w 847967"/>
                <a:gd name="connsiteY19" fmla="*/ 321469 h 357181"/>
                <a:gd name="connsiteX20" fmla="*/ 686010 w 847967"/>
                <a:gd name="connsiteY20" fmla="*/ 316706 h 357181"/>
                <a:gd name="connsiteX21" fmla="*/ 716966 w 847967"/>
                <a:gd name="connsiteY21" fmla="*/ 307181 h 357181"/>
                <a:gd name="connsiteX22" fmla="*/ 724110 w 847967"/>
                <a:gd name="connsiteY22" fmla="*/ 302419 h 357181"/>
                <a:gd name="connsiteX23" fmla="*/ 731254 w 847967"/>
                <a:gd name="connsiteY23" fmla="*/ 300038 h 357181"/>
                <a:gd name="connsiteX24" fmla="*/ 752685 w 847967"/>
                <a:gd name="connsiteY24" fmla="*/ 283369 h 357181"/>
                <a:gd name="connsiteX25" fmla="*/ 759829 w 847967"/>
                <a:gd name="connsiteY25" fmla="*/ 273844 h 357181"/>
                <a:gd name="connsiteX26" fmla="*/ 774116 w 847967"/>
                <a:gd name="connsiteY26" fmla="*/ 245269 h 357181"/>
                <a:gd name="connsiteX27" fmla="*/ 778879 w 847967"/>
                <a:gd name="connsiteY27" fmla="*/ 238125 h 357181"/>
                <a:gd name="connsiteX28" fmla="*/ 783641 w 847967"/>
                <a:gd name="connsiteY28" fmla="*/ 230981 h 357181"/>
                <a:gd name="connsiteX29" fmla="*/ 790785 w 847967"/>
                <a:gd name="connsiteY29" fmla="*/ 226219 h 357181"/>
                <a:gd name="connsiteX30" fmla="*/ 795548 w 847967"/>
                <a:gd name="connsiteY30" fmla="*/ 219075 h 357181"/>
                <a:gd name="connsiteX31" fmla="*/ 802691 w 847967"/>
                <a:gd name="connsiteY31" fmla="*/ 216694 h 357181"/>
                <a:gd name="connsiteX32" fmla="*/ 833648 w 847967"/>
                <a:gd name="connsiteY32" fmla="*/ 209550 h 357181"/>
                <a:gd name="connsiteX33" fmla="*/ 844603 w 847967"/>
                <a:gd name="connsiteY33" fmla="*/ 200341 h 357181"/>
                <a:gd name="connsiteX34" fmla="*/ 847935 w 847967"/>
                <a:gd name="connsiteY34" fmla="*/ 157163 h 357181"/>
                <a:gd name="connsiteX35" fmla="*/ 845554 w 847967"/>
                <a:gd name="connsiteY35" fmla="*/ 83344 h 357181"/>
                <a:gd name="connsiteX36" fmla="*/ 783641 w 847967"/>
                <a:gd name="connsiteY36" fmla="*/ 59531 h 357181"/>
                <a:gd name="connsiteX37" fmla="*/ 774116 w 847967"/>
                <a:gd name="connsiteY37" fmla="*/ 45244 h 357181"/>
                <a:gd name="connsiteX38" fmla="*/ 762210 w 847967"/>
                <a:gd name="connsiteY38" fmla="*/ 30956 h 357181"/>
                <a:gd name="connsiteX39" fmla="*/ 736016 w 847967"/>
                <a:gd name="connsiteY39" fmla="*/ 23813 h 357181"/>
                <a:gd name="connsiteX40" fmla="*/ 726491 w 847967"/>
                <a:gd name="connsiteY40" fmla="*/ 21431 h 357181"/>
                <a:gd name="connsiteX41" fmla="*/ 712204 w 847967"/>
                <a:gd name="connsiteY41" fmla="*/ 16669 h 357181"/>
                <a:gd name="connsiteX42" fmla="*/ 693154 w 847967"/>
                <a:gd name="connsiteY42" fmla="*/ 11906 h 357181"/>
                <a:gd name="connsiteX43" fmla="*/ 686010 w 847967"/>
                <a:gd name="connsiteY43" fmla="*/ 9525 h 357181"/>
                <a:gd name="connsiteX44" fmla="*/ 628860 w 847967"/>
                <a:gd name="connsiteY44" fmla="*/ 7144 h 357181"/>
                <a:gd name="connsiteX45" fmla="*/ 607429 w 847967"/>
                <a:gd name="connsiteY45" fmla="*/ 4763 h 357181"/>
                <a:gd name="connsiteX46" fmla="*/ 600285 w 847967"/>
                <a:gd name="connsiteY46" fmla="*/ 2381 h 357181"/>
                <a:gd name="connsiteX47" fmla="*/ 571710 w 847967"/>
                <a:gd name="connsiteY47" fmla="*/ 0 h 357181"/>
                <a:gd name="connsiteX48" fmla="*/ 362160 w 847967"/>
                <a:gd name="connsiteY48" fmla="*/ 2381 h 357181"/>
                <a:gd name="connsiteX49" fmla="*/ 331204 w 847967"/>
                <a:gd name="connsiteY49" fmla="*/ 7144 h 357181"/>
                <a:gd name="connsiteX50" fmla="*/ 311122 w 847967"/>
                <a:gd name="connsiteY50" fmla="*/ 9842 h 357181"/>
                <a:gd name="connsiteX51" fmla="*/ 231191 w 847967"/>
                <a:gd name="connsiteY51" fmla="*/ 28575 h 357181"/>
                <a:gd name="connsiteX52" fmla="*/ 209760 w 847967"/>
                <a:gd name="connsiteY52" fmla="*/ 35719 h 357181"/>
                <a:gd name="connsiteX53" fmla="*/ 195473 w 847967"/>
                <a:gd name="connsiteY53" fmla="*/ 40481 h 357181"/>
                <a:gd name="connsiteX54" fmla="*/ 185948 w 847967"/>
                <a:gd name="connsiteY54" fmla="*/ 42863 h 357181"/>
                <a:gd name="connsiteX55" fmla="*/ 138323 w 847967"/>
                <a:gd name="connsiteY55" fmla="*/ 61913 h 357181"/>
                <a:gd name="connsiteX56" fmla="*/ 112129 w 847967"/>
                <a:gd name="connsiteY56" fmla="*/ 69056 h 357181"/>
                <a:gd name="connsiteX57" fmla="*/ 93079 w 847967"/>
                <a:gd name="connsiteY57" fmla="*/ 78581 h 357181"/>
                <a:gd name="connsiteX58" fmla="*/ 81173 w 847967"/>
                <a:gd name="connsiteY58" fmla="*/ 80963 h 357181"/>
                <a:gd name="connsiteX59" fmla="*/ 69266 w 847967"/>
                <a:gd name="connsiteY59" fmla="*/ 85725 h 357181"/>
                <a:gd name="connsiteX60" fmla="*/ 54979 w 847967"/>
                <a:gd name="connsiteY60" fmla="*/ 90488 h 357181"/>
                <a:gd name="connsiteX61" fmla="*/ 9735 w 847967"/>
                <a:gd name="connsiteY61" fmla="*/ 92869 h 357181"/>
                <a:gd name="connsiteX62" fmla="*/ 4891 w 847967"/>
                <a:gd name="connsiteY62" fmla="*/ 135732 h 357181"/>
                <a:gd name="connsiteX0" fmla="*/ 4891 w 847935"/>
                <a:gd name="connsiteY0" fmla="*/ 135732 h 357181"/>
                <a:gd name="connsiteX1" fmla="*/ 53630 w 847935"/>
                <a:gd name="connsiteY1" fmla="*/ 147954 h 357181"/>
                <a:gd name="connsiteX2" fmla="*/ 57360 w 847935"/>
                <a:gd name="connsiteY2" fmla="*/ 157163 h 357181"/>
                <a:gd name="connsiteX3" fmla="*/ 59741 w 847935"/>
                <a:gd name="connsiteY3" fmla="*/ 164306 h 357181"/>
                <a:gd name="connsiteX4" fmla="*/ 69266 w 847935"/>
                <a:gd name="connsiteY4" fmla="*/ 180975 h 357181"/>
                <a:gd name="connsiteX5" fmla="*/ 78791 w 847935"/>
                <a:gd name="connsiteY5" fmla="*/ 207169 h 357181"/>
                <a:gd name="connsiteX6" fmla="*/ 88316 w 847935"/>
                <a:gd name="connsiteY6" fmla="*/ 245269 h 357181"/>
                <a:gd name="connsiteX7" fmla="*/ 126416 w 847935"/>
                <a:gd name="connsiteY7" fmla="*/ 288131 h 357181"/>
                <a:gd name="connsiteX8" fmla="*/ 171660 w 847935"/>
                <a:gd name="connsiteY8" fmla="*/ 323850 h 357181"/>
                <a:gd name="connsiteX9" fmla="*/ 178804 w 847935"/>
                <a:gd name="connsiteY9" fmla="*/ 328613 h 357181"/>
                <a:gd name="connsiteX10" fmla="*/ 247860 w 847935"/>
                <a:gd name="connsiteY10" fmla="*/ 345281 h 357181"/>
                <a:gd name="connsiteX11" fmla="*/ 262148 w 847935"/>
                <a:gd name="connsiteY11" fmla="*/ 347663 h 357181"/>
                <a:gd name="connsiteX12" fmla="*/ 344459 w 847935"/>
                <a:gd name="connsiteY12" fmla="*/ 356871 h 357181"/>
                <a:gd name="connsiteX13" fmla="*/ 502654 w 847935"/>
                <a:gd name="connsiteY13" fmla="*/ 354806 h 357181"/>
                <a:gd name="connsiteX14" fmla="*/ 546866 w 847935"/>
                <a:gd name="connsiteY14" fmla="*/ 350759 h 357181"/>
                <a:gd name="connsiteX15" fmla="*/ 588379 w 847935"/>
                <a:gd name="connsiteY15" fmla="*/ 345281 h 357181"/>
                <a:gd name="connsiteX16" fmla="*/ 624098 w 847935"/>
                <a:gd name="connsiteY16" fmla="*/ 338138 h 357181"/>
                <a:gd name="connsiteX17" fmla="*/ 638385 w 847935"/>
                <a:gd name="connsiteY17" fmla="*/ 333375 h 357181"/>
                <a:gd name="connsiteX18" fmla="*/ 645529 w 847935"/>
                <a:gd name="connsiteY18" fmla="*/ 330994 h 357181"/>
                <a:gd name="connsiteX19" fmla="*/ 671723 w 847935"/>
                <a:gd name="connsiteY19" fmla="*/ 321469 h 357181"/>
                <a:gd name="connsiteX20" fmla="*/ 686010 w 847935"/>
                <a:gd name="connsiteY20" fmla="*/ 316706 h 357181"/>
                <a:gd name="connsiteX21" fmla="*/ 716966 w 847935"/>
                <a:gd name="connsiteY21" fmla="*/ 307181 h 357181"/>
                <a:gd name="connsiteX22" fmla="*/ 724110 w 847935"/>
                <a:gd name="connsiteY22" fmla="*/ 302419 h 357181"/>
                <a:gd name="connsiteX23" fmla="*/ 731254 w 847935"/>
                <a:gd name="connsiteY23" fmla="*/ 300038 h 357181"/>
                <a:gd name="connsiteX24" fmla="*/ 752685 w 847935"/>
                <a:gd name="connsiteY24" fmla="*/ 283369 h 357181"/>
                <a:gd name="connsiteX25" fmla="*/ 759829 w 847935"/>
                <a:gd name="connsiteY25" fmla="*/ 273844 h 357181"/>
                <a:gd name="connsiteX26" fmla="*/ 774116 w 847935"/>
                <a:gd name="connsiteY26" fmla="*/ 245269 h 357181"/>
                <a:gd name="connsiteX27" fmla="*/ 778879 w 847935"/>
                <a:gd name="connsiteY27" fmla="*/ 238125 h 357181"/>
                <a:gd name="connsiteX28" fmla="*/ 783641 w 847935"/>
                <a:gd name="connsiteY28" fmla="*/ 230981 h 357181"/>
                <a:gd name="connsiteX29" fmla="*/ 790785 w 847935"/>
                <a:gd name="connsiteY29" fmla="*/ 226219 h 357181"/>
                <a:gd name="connsiteX30" fmla="*/ 795548 w 847935"/>
                <a:gd name="connsiteY30" fmla="*/ 219075 h 357181"/>
                <a:gd name="connsiteX31" fmla="*/ 802691 w 847935"/>
                <a:gd name="connsiteY31" fmla="*/ 216694 h 357181"/>
                <a:gd name="connsiteX32" fmla="*/ 833648 w 847935"/>
                <a:gd name="connsiteY32" fmla="*/ 209550 h 357181"/>
                <a:gd name="connsiteX33" fmla="*/ 844603 w 847935"/>
                <a:gd name="connsiteY33" fmla="*/ 200341 h 357181"/>
                <a:gd name="connsiteX34" fmla="*/ 847935 w 847935"/>
                <a:gd name="connsiteY34" fmla="*/ 157163 h 357181"/>
                <a:gd name="connsiteX35" fmla="*/ 844522 w 847935"/>
                <a:gd name="connsiteY35" fmla="*/ 80247 h 357181"/>
                <a:gd name="connsiteX36" fmla="*/ 783641 w 847935"/>
                <a:gd name="connsiteY36" fmla="*/ 59531 h 357181"/>
                <a:gd name="connsiteX37" fmla="*/ 774116 w 847935"/>
                <a:gd name="connsiteY37" fmla="*/ 45244 h 357181"/>
                <a:gd name="connsiteX38" fmla="*/ 762210 w 847935"/>
                <a:gd name="connsiteY38" fmla="*/ 30956 h 357181"/>
                <a:gd name="connsiteX39" fmla="*/ 736016 w 847935"/>
                <a:gd name="connsiteY39" fmla="*/ 23813 h 357181"/>
                <a:gd name="connsiteX40" fmla="*/ 726491 w 847935"/>
                <a:gd name="connsiteY40" fmla="*/ 21431 h 357181"/>
                <a:gd name="connsiteX41" fmla="*/ 712204 w 847935"/>
                <a:gd name="connsiteY41" fmla="*/ 16669 h 357181"/>
                <a:gd name="connsiteX42" fmla="*/ 693154 w 847935"/>
                <a:gd name="connsiteY42" fmla="*/ 11906 h 357181"/>
                <a:gd name="connsiteX43" fmla="*/ 686010 w 847935"/>
                <a:gd name="connsiteY43" fmla="*/ 9525 h 357181"/>
                <a:gd name="connsiteX44" fmla="*/ 628860 w 847935"/>
                <a:gd name="connsiteY44" fmla="*/ 7144 h 357181"/>
                <a:gd name="connsiteX45" fmla="*/ 607429 w 847935"/>
                <a:gd name="connsiteY45" fmla="*/ 4763 h 357181"/>
                <a:gd name="connsiteX46" fmla="*/ 600285 w 847935"/>
                <a:gd name="connsiteY46" fmla="*/ 2381 h 357181"/>
                <a:gd name="connsiteX47" fmla="*/ 571710 w 847935"/>
                <a:gd name="connsiteY47" fmla="*/ 0 h 357181"/>
                <a:gd name="connsiteX48" fmla="*/ 362160 w 847935"/>
                <a:gd name="connsiteY48" fmla="*/ 2381 h 357181"/>
                <a:gd name="connsiteX49" fmla="*/ 331204 w 847935"/>
                <a:gd name="connsiteY49" fmla="*/ 7144 h 357181"/>
                <a:gd name="connsiteX50" fmla="*/ 311122 w 847935"/>
                <a:gd name="connsiteY50" fmla="*/ 9842 h 357181"/>
                <a:gd name="connsiteX51" fmla="*/ 231191 w 847935"/>
                <a:gd name="connsiteY51" fmla="*/ 28575 h 357181"/>
                <a:gd name="connsiteX52" fmla="*/ 209760 w 847935"/>
                <a:gd name="connsiteY52" fmla="*/ 35719 h 357181"/>
                <a:gd name="connsiteX53" fmla="*/ 195473 w 847935"/>
                <a:gd name="connsiteY53" fmla="*/ 40481 h 357181"/>
                <a:gd name="connsiteX54" fmla="*/ 185948 w 847935"/>
                <a:gd name="connsiteY54" fmla="*/ 42863 h 357181"/>
                <a:gd name="connsiteX55" fmla="*/ 138323 w 847935"/>
                <a:gd name="connsiteY55" fmla="*/ 61913 h 357181"/>
                <a:gd name="connsiteX56" fmla="*/ 112129 w 847935"/>
                <a:gd name="connsiteY56" fmla="*/ 69056 h 357181"/>
                <a:gd name="connsiteX57" fmla="*/ 93079 w 847935"/>
                <a:gd name="connsiteY57" fmla="*/ 78581 h 357181"/>
                <a:gd name="connsiteX58" fmla="*/ 81173 w 847935"/>
                <a:gd name="connsiteY58" fmla="*/ 80963 h 357181"/>
                <a:gd name="connsiteX59" fmla="*/ 69266 w 847935"/>
                <a:gd name="connsiteY59" fmla="*/ 85725 h 357181"/>
                <a:gd name="connsiteX60" fmla="*/ 54979 w 847935"/>
                <a:gd name="connsiteY60" fmla="*/ 90488 h 357181"/>
                <a:gd name="connsiteX61" fmla="*/ 9735 w 847935"/>
                <a:gd name="connsiteY61" fmla="*/ 92869 h 357181"/>
                <a:gd name="connsiteX62" fmla="*/ 4891 w 847935"/>
                <a:gd name="connsiteY62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62210 w 847966"/>
                <a:gd name="connsiteY38" fmla="*/ 30956 h 357181"/>
                <a:gd name="connsiteX39" fmla="*/ 736016 w 847966"/>
                <a:gd name="connsiteY39" fmla="*/ 23813 h 357181"/>
                <a:gd name="connsiteX40" fmla="*/ 726491 w 847966"/>
                <a:gd name="connsiteY40" fmla="*/ 21431 h 357181"/>
                <a:gd name="connsiteX41" fmla="*/ 712204 w 847966"/>
                <a:gd name="connsiteY41" fmla="*/ 16669 h 357181"/>
                <a:gd name="connsiteX42" fmla="*/ 693154 w 847966"/>
                <a:gd name="connsiteY42" fmla="*/ 11906 h 357181"/>
                <a:gd name="connsiteX43" fmla="*/ 686010 w 847966"/>
                <a:gd name="connsiteY43" fmla="*/ 9525 h 357181"/>
                <a:gd name="connsiteX44" fmla="*/ 628860 w 847966"/>
                <a:gd name="connsiteY44" fmla="*/ 7144 h 357181"/>
                <a:gd name="connsiteX45" fmla="*/ 607429 w 847966"/>
                <a:gd name="connsiteY45" fmla="*/ 4763 h 357181"/>
                <a:gd name="connsiteX46" fmla="*/ 600285 w 847966"/>
                <a:gd name="connsiteY46" fmla="*/ 2381 h 357181"/>
                <a:gd name="connsiteX47" fmla="*/ 571710 w 847966"/>
                <a:gd name="connsiteY47" fmla="*/ 0 h 357181"/>
                <a:gd name="connsiteX48" fmla="*/ 362160 w 847966"/>
                <a:gd name="connsiteY48" fmla="*/ 2381 h 357181"/>
                <a:gd name="connsiteX49" fmla="*/ 331204 w 847966"/>
                <a:gd name="connsiteY49" fmla="*/ 7144 h 357181"/>
                <a:gd name="connsiteX50" fmla="*/ 311122 w 847966"/>
                <a:gd name="connsiteY50" fmla="*/ 9842 h 357181"/>
                <a:gd name="connsiteX51" fmla="*/ 231191 w 847966"/>
                <a:gd name="connsiteY51" fmla="*/ 28575 h 357181"/>
                <a:gd name="connsiteX52" fmla="*/ 209760 w 847966"/>
                <a:gd name="connsiteY52" fmla="*/ 35719 h 357181"/>
                <a:gd name="connsiteX53" fmla="*/ 195473 w 847966"/>
                <a:gd name="connsiteY53" fmla="*/ 40481 h 357181"/>
                <a:gd name="connsiteX54" fmla="*/ 185948 w 847966"/>
                <a:gd name="connsiteY54" fmla="*/ 42863 h 357181"/>
                <a:gd name="connsiteX55" fmla="*/ 138323 w 847966"/>
                <a:gd name="connsiteY55" fmla="*/ 61913 h 357181"/>
                <a:gd name="connsiteX56" fmla="*/ 112129 w 847966"/>
                <a:gd name="connsiteY56" fmla="*/ 69056 h 357181"/>
                <a:gd name="connsiteX57" fmla="*/ 93079 w 847966"/>
                <a:gd name="connsiteY57" fmla="*/ 78581 h 357181"/>
                <a:gd name="connsiteX58" fmla="*/ 81173 w 847966"/>
                <a:gd name="connsiteY58" fmla="*/ 80963 h 357181"/>
                <a:gd name="connsiteX59" fmla="*/ 69266 w 847966"/>
                <a:gd name="connsiteY59" fmla="*/ 85725 h 357181"/>
                <a:gd name="connsiteX60" fmla="*/ 54979 w 847966"/>
                <a:gd name="connsiteY60" fmla="*/ 90488 h 357181"/>
                <a:gd name="connsiteX61" fmla="*/ 9735 w 847966"/>
                <a:gd name="connsiteY61" fmla="*/ 92869 h 357181"/>
                <a:gd name="connsiteX62" fmla="*/ 4891 w 847966"/>
                <a:gd name="connsiteY62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62210 w 847966"/>
                <a:gd name="connsiteY38" fmla="*/ 30956 h 357181"/>
                <a:gd name="connsiteX39" fmla="*/ 736016 w 847966"/>
                <a:gd name="connsiteY39" fmla="*/ 23813 h 357181"/>
                <a:gd name="connsiteX40" fmla="*/ 726491 w 847966"/>
                <a:gd name="connsiteY40" fmla="*/ 21431 h 357181"/>
                <a:gd name="connsiteX41" fmla="*/ 712204 w 847966"/>
                <a:gd name="connsiteY41" fmla="*/ 16669 h 357181"/>
                <a:gd name="connsiteX42" fmla="*/ 693154 w 847966"/>
                <a:gd name="connsiteY42" fmla="*/ 11906 h 357181"/>
                <a:gd name="connsiteX43" fmla="*/ 686010 w 847966"/>
                <a:gd name="connsiteY43" fmla="*/ 9525 h 357181"/>
                <a:gd name="connsiteX44" fmla="*/ 607429 w 847966"/>
                <a:gd name="connsiteY44" fmla="*/ 4763 h 357181"/>
                <a:gd name="connsiteX45" fmla="*/ 600285 w 847966"/>
                <a:gd name="connsiteY45" fmla="*/ 2381 h 357181"/>
                <a:gd name="connsiteX46" fmla="*/ 571710 w 847966"/>
                <a:gd name="connsiteY46" fmla="*/ 0 h 357181"/>
                <a:gd name="connsiteX47" fmla="*/ 362160 w 847966"/>
                <a:gd name="connsiteY47" fmla="*/ 2381 h 357181"/>
                <a:gd name="connsiteX48" fmla="*/ 331204 w 847966"/>
                <a:gd name="connsiteY48" fmla="*/ 7144 h 357181"/>
                <a:gd name="connsiteX49" fmla="*/ 311122 w 847966"/>
                <a:gd name="connsiteY49" fmla="*/ 9842 h 357181"/>
                <a:gd name="connsiteX50" fmla="*/ 231191 w 847966"/>
                <a:gd name="connsiteY50" fmla="*/ 28575 h 357181"/>
                <a:gd name="connsiteX51" fmla="*/ 209760 w 847966"/>
                <a:gd name="connsiteY51" fmla="*/ 35719 h 357181"/>
                <a:gd name="connsiteX52" fmla="*/ 195473 w 847966"/>
                <a:gd name="connsiteY52" fmla="*/ 40481 h 357181"/>
                <a:gd name="connsiteX53" fmla="*/ 185948 w 847966"/>
                <a:gd name="connsiteY53" fmla="*/ 42863 h 357181"/>
                <a:gd name="connsiteX54" fmla="*/ 138323 w 847966"/>
                <a:gd name="connsiteY54" fmla="*/ 61913 h 357181"/>
                <a:gd name="connsiteX55" fmla="*/ 112129 w 847966"/>
                <a:gd name="connsiteY55" fmla="*/ 69056 h 357181"/>
                <a:gd name="connsiteX56" fmla="*/ 93079 w 847966"/>
                <a:gd name="connsiteY56" fmla="*/ 78581 h 357181"/>
                <a:gd name="connsiteX57" fmla="*/ 81173 w 847966"/>
                <a:gd name="connsiteY57" fmla="*/ 80963 h 357181"/>
                <a:gd name="connsiteX58" fmla="*/ 69266 w 847966"/>
                <a:gd name="connsiteY58" fmla="*/ 85725 h 357181"/>
                <a:gd name="connsiteX59" fmla="*/ 54979 w 847966"/>
                <a:gd name="connsiteY59" fmla="*/ 90488 h 357181"/>
                <a:gd name="connsiteX60" fmla="*/ 9735 w 847966"/>
                <a:gd name="connsiteY60" fmla="*/ 92869 h 357181"/>
                <a:gd name="connsiteX61" fmla="*/ 4891 w 847966"/>
                <a:gd name="connsiteY61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62210 w 847966"/>
                <a:gd name="connsiteY38" fmla="*/ 30956 h 357181"/>
                <a:gd name="connsiteX39" fmla="*/ 736016 w 847966"/>
                <a:gd name="connsiteY39" fmla="*/ 23813 h 357181"/>
                <a:gd name="connsiteX40" fmla="*/ 726491 w 847966"/>
                <a:gd name="connsiteY40" fmla="*/ 21431 h 357181"/>
                <a:gd name="connsiteX41" fmla="*/ 712204 w 847966"/>
                <a:gd name="connsiteY41" fmla="*/ 16669 h 357181"/>
                <a:gd name="connsiteX42" fmla="*/ 693154 w 847966"/>
                <a:gd name="connsiteY42" fmla="*/ 11906 h 357181"/>
                <a:gd name="connsiteX43" fmla="*/ 686010 w 847966"/>
                <a:gd name="connsiteY43" fmla="*/ 9525 h 357181"/>
                <a:gd name="connsiteX44" fmla="*/ 600285 w 847966"/>
                <a:gd name="connsiteY44" fmla="*/ 2381 h 357181"/>
                <a:gd name="connsiteX45" fmla="*/ 571710 w 847966"/>
                <a:gd name="connsiteY45" fmla="*/ 0 h 357181"/>
                <a:gd name="connsiteX46" fmla="*/ 362160 w 847966"/>
                <a:gd name="connsiteY46" fmla="*/ 2381 h 357181"/>
                <a:gd name="connsiteX47" fmla="*/ 331204 w 847966"/>
                <a:gd name="connsiteY47" fmla="*/ 7144 h 357181"/>
                <a:gd name="connsiteX48" fmla="*/ 311122 w 847966"/>
                <a:gd name="connsiteY48" fmla="*/ 9842 h 357181"/>
                <a:gd name="connsiteX49" fmla="*/ 231191 w 847966"/>
                <a:gd name="connsiteY49" fmla="*/ 28575 h 357181"/>
                <a:gd name="connsiteX50" fmla="*/ 209760 w 847966"/>
                <a:gd name="connsiteY50" fmla="*/ 35719 h 357181"/>
                <a:gd name="connsiteX51" fmla="*/ 195473 w 847966"/>
                <a:gd name="connsiteY51" fmla="*/ 40481 h 357181"/>
                <a:gd name="connsiteX52" fmla="*/ 185948 w 847966"/>
                <a:gd name="connsiteY52" fmla="*/ 42863 h 357181"/>
                <a:gd name="connsiteX53" fmla="*/ 138323 w 847966"/>
                <a:gd name="connsiteY53" fmla="*/ 61913 h 357181"/>
                <a:gd name="connsiteX54" fmla="*/ 112129 w 847966"/>
                <a:gd name="connsiteY54" fmla="*/ 69056 h 357181"/>
                <a:gd name="connsiteX55" fmla="*/ 93079 w 847966"/>
                <a:gd name="connsiteY55" fmla="*/ 78581 h 357181"/>
                <a:gd name="connsiteX56" fmla="*/ 81173 w 847966"/>
                <a:gd name="connsiteY56" fmla="*/ 80963 h 357181"/>
                <a:gd name="connsiteX57" fmla="*/ 69266 w 847966"/>
                <a:gd name="connsiteY57" fmla="*/ 85725 h 357181"/>
                <a:gd name="connsiteX58" fmla="*/ 54979 w 847966"/>
                <a:gd name="connsiteY58" fmla="*/ 90488 h 357181"/>
                <a:gd name="connsiteX59" fmla="*/ 9735 w 847966"/>
                <a:gd name="connsiteY59" fmla="*/ 92869 h 357181"/>
                <a:gd name="connsiteX60" fmla="*/ 4891 w 847966"/>
                <a:gd name="connsiteY60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62210 w 847966"/>
                <a:gd name="connsiteY38" fmla="*/ 30956 h 357181"/>
                <a:gd name="connsiteX39" fmla="*/ 736016 w 847966"/>
                <a:gd name="connsiteY39" fmla="*/ 23813 h 357181"/>
                <a:gd name="connsiteX40" fmla="*/ 726491 w 847966"/>
                <a:gd name="connsiteY40" fmla="*/ 21431 h 357181"/>
                <a:gd name="connsiteX41" fmla="*/ 693154 w 847966"/>
                <a:gd name="connsiteY41" fmla="*/ 11906 h 357181"/>
                <a:gd name="connsiteX42" fmla="*/ 686010 w 847966"/>
                <a:gd name="connsiteY42" fmla="*/ 9525 h 357181"/>
                <a:gd name="connsiteX43" fmla="*/ 600285 w 847966"/>
                <a:gd name="connsiteY43" fmla="*/ 2381 h 357181"/>
                <a:gd name="connsiteX44" fmla="*/ 571710 w 847966"/>
                <a:gd name="connsiteY44" fmla="*/ 0 h 357181"/>
                <a:gd name="connsiteX45" fmla="*/ 362160 w 847966"/>
                <a:gd name="connsiteY45" fmla="*/ 2381 h 357181"/>
                <a:gd name="connsiteX46" fmla="*/ 331204 w 847966"/>
                <a:gd name="connsiteY46" fmla="*/ 7144 h 357181"/>
                <a:gd name="connsiteX47" fmla="*/ 311122 w 847966"/>
                <a:gd name="connsiteY47" fmla="*/ 9842 h 357181"/>
                <a:gd name="connsiteX48" fmla="*/ 231191 w 847966"/>
                <a:gd name="connsiteY48" fmla="*/ 28575 h 357181"/>
                <a:gd name="connsiteX49" fmla="*/ 209760 w 847966"/>
                <a:gd name="connsiteY49" fmla="*/ 35719 h 357181"/>
                <a:gd name="connsiteX50" fmla="*/ 195473 w 847966"/>
                <a:gd name="connsiteY50" fmla="*/ 40481 h 357181"/>
                <a:gd name="connsiteX51" fmla="*/ 185948 w 847966"/>
                <a:gd name="connsiteY51" fmla="*/ 42863 h 357181"/>
                <a:gd name="connsiteX52" fmla="*/ 138323 w 847966"/>
                <a:gd name="connsiteY52" fmla="*/ 61913 h 357181"/>
                <a:gd name="connsiteX53" fmla="*/ 112129 w 847966"/>
                <a:gd name="connsiteY53" fmla="*/ 69056 h 357181"/>
                <a:gd name="connsiteX54" fmla="*/ 93079 w 847966"/>
                <a:gd name="connsiteY54" fmla="*/ 78581 h 357181"/>
                <a:gd name="connsiteX55" fmla="*/ 81173 w 847966"/>
                <a:gd name="connsiteY55" fmla="*/ 80963 h 357181"/>
                <a:gd name="connsiteX56" fmla="*/ 69266 w 847966"/>
                <a:gd name="connsiteY56" fmla="*/ 85725 h 357181"/>
                <a:gd name="connsiteX57" fmla="*/ 54979 w 847966"/>
                <a:gd name="connsiteY57" fmla="*/ 90488 h 357181"/>
                <a:gd name="connsiteX58" fmla="*/ 9735 w 847966"/>
                <a:gd name="connsiteY58" fmla="*/ 92869 h 357181"/>
                <a:gd name="connsiteX59" fmla="*/ 4891 w 847966"/>
                <a:gd name="connsiteY59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62210 w 847966"/>
                <a:gd name="connsiteY38" fmla="*/ 30956 h 357181"/>
                <a:gd name="connsiteX39" fmla="*/ 736016 w 847966"/>
                <a:gd name="connsiteY39" fmla="*/ 23813 h 357181"/>
                <a:gd name="connsiteX40" fmla="*/ 726491 w 847966"/>
                <a:gd name="connsiteY40" fmla="*/ 21431 h 357181"/>
                <a:gd name="connsiteX41" fmla="*/ 686010 w 847966"/>
                <a:gd name="connsiteY41" fmla="*/ 9525 h 357181"/>
                <a:gd name="connsiteX42" fmla="*/ 600285 w 847966"/>
                <a:gd name="connsiteY42" fmla="*/ 2381 h 357181"/>
                <a:gd name="connsiteX43" fmla="*/ 571710 w 847966"/>
                <a:gd name="connsiteY43" fmla="*/ 0 h 357181"/>
                <a:gd name="connsiteX44" fmla="*/ 362160 w 847966"/>
                <a:gd name="connsiteY44" fmla="*/ 2381 h 357181"/>
                <a:gd name="connsiteX45" fmla="*/ 331204 w 847966"/>
                <a:gd name="connsiteY45" fmla="*/ 7144 h 357181"/>
                <a:gd name="connsiteX46" fmla="*/ 311122 w 847966"/>
                <a:gd name="connsiteY46" fmla="*/ 9842 h 357181"/>
                <a:gd name="connsiteX47" fmla="*/ 231191 w 847966"/>
                <a:gd name="connsiteY47" fmla="*/ 28575 h 357181"/>
                <a:gd name="connsiteX48" fmla="*/ 209760 w 847966"/>
                <a:gd name="connsiteY48" fmla="*/ 35719 h 357181"/>
                <a:gd name="connsiteX49" fmla="*/ 195473 w 847966"/>
                <a:gd name="connsiteY49" fmla="*/ 40481 h 357181"/>
                <a:gd name="connsiteX50" fmla="*/ 185948 w 847966"/>
                <a:gd name="connsiteY50" fmla="*/ 42863 h 357181"/>
                <a:gd name="connsiteX51" fmla="*/ 138323 w 847966"/>
                <a:gd name="connsiteY51" fmla="*/ 61913 h 357181"/>
                <a:gd name="connsiteX52" fmla="*/ 112129 w 847966"/>
                <a:gd name="connsiteY52" fmla="*/ 69056 h 357181"/>
                <a:gd name="connsiteX53" fmla="*/ 93079 w 847966"/>
                <a:gd name="connsiteY53" fmla="*/ 78581 h 357181"/>
                <a:gd name="connsiteX54" fmla="*/ 81173 w 847966"/>
                <a:gd name="connsiteY54" fmla="*/ 80963 h 357181"/>
                <a:gd name="connsiteX55" fmla="*/ 69266 w 847966"/>
                <a:gd name="connsiteY55" fmla="*/ 85725 h 357181"/>
                <a:gd name="connsiteX56" fmla="*/ 54979 w 847966"/>
                <a:gd name="connsiteY56" fmla="*/ 90488 h 357181"/>
                <a:gd name="connsiteX57" fmla="*/ 9735 w 847966"/>
                <a:gd name="connsiteY57" fmla="*/ 92869 h 357181"/>
                <a:gd name="connsiteX58" fmla="*/ 4891 w 847966"/>
                <a:gd name="connsiteY58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62210 w 847966"/>
                <a:gd name="connsiteY38" fmla="*/ 30956 h 357181"/>
                <a:gd name="connsiteX39" fmla="*/ 736016 w 847966"/>
                <a:gd name="connsiteY39" fmla="*/ 23813 h 357181"/>
                <a:gd name="connsiteX40" fmla="*/ 726491 w 847966"/>
                <a:gd name="connsiteY40" fmla="*/ 21431 h 357181"/>
                <a:gd name="connsiteX41" fmla="*/ 600285 w 847966"/>
                <a:gd name="connsiteY41" fmla="*/ 2381 h 357181"/>
                <a:gd name="connsiteX42" fmla="*/ 571710 w 847966"/>
                <a:gd name="connsiteY42" fmla="*/ 0 h 357181"/>
                <a:gd name="connsiteX43" fmla="*/ 362160 w 847966"/>
                <a:gd name="connsiteY43" fmla="*/ 2381 h 357181"/>
                <a:gd name="connsiteX44" fmla="*/ 331204 w 847966"/>
                <a:gd name="connsiteY44" fmla="*/ 7144 h 357181"/>
                <a:gd name="connsiteX45" fmla="*/ 311122 w 847966"/>
                <a:gd name="connsiteY45" fmla="*/ 9842 h 357181"/>
                <a:gd name="connsiteX46" fmla="*/ 231191 w 847966"/>
                <a:gd name="connsiteY46" fmla="*/ 28575 h 357181"/>
                <a:gd name="connsiteX47" fmla="*/ 209760 w 847966"/>
                <a:gd name="connsiteY47" fmla="*/ 35719 h 357181"/>
                <a:gd name="connsiteX48" fmla="*/ 195473 w 847966"/>
                <a:gd name="connsiteY48" fmla="*/ 40481 h 357181"/>
                <a:gd name="connsiteX49" fmla="*/ 185948 w 847966"/>
                <a:gd name="connsiteY49" fmla="*/ 42863 h 357181"/>
                <a:gd name="connsiteX50" fmla="*/ 138323 w 847966"/>
                <a:gd name="connsiteY50" fmla="*/ 61913 h 357181"/>
                <a:gd name="connsiteX51" fmla="*/ 112129 w 847966"/>
                <a:gd name="connsiteY51" fmla="*/ 69056 h 357181"/>
                <a:gd name="connsiteX52" fmla="*/ 93079 w 847966"/>
                <a:gd name="connsiteY52" fmla="*/ 78581 h 357181"/>
                <a:gd name="connsiteX53" fmla="*/ 81173 w 847966"/>
                <a:gd name="connsiteY53" fmla="*/ 80963 h 357181"/>
                <a:gd name="connsiteX54" fmla="*/ 69266 w 847966"/>
                <a:gd name="connsiteY54" fmla="*/ 85725 h 357181"/>
                <a:gd name="connsiteX55" fmla="*/ 54979 w 847966"/>
                <a:gd name="connsiteY55" fmla="*/ 90488 h 357181"/>
                <a:gd name="connsiteX56" fmla="*/ 9735 w 847966"/>
                <a:gd name="connsiteY56" fmla="*/ 92869 h 357181"/>
                <a:gd name="connsiteX57" fmla="*/ 4891 w 847966"/>
                <a:gd name="connsiteY57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36016 w 847966"/>
                <a:gd name="connsiteY38" fmla="*/ 23813 h 357181"/>
                <a:gd name="connsiteX39" fmla="*/ 726491 w 847966"/>
                <a:gd name="connsiteY39" fmla="*/ 21431 h 357181"/>
                <a:gd name="connsiteX40" fmla="*/ 600285 w 847966"/>
                <a:gd name="connsiteY40" fmla="*/ 2381 h 357181"/>
                <a:gd name="connsiteX41" fmla="*/ 571710 w 847966"/>
                <a:gd name="connsiteY41" fmla="*/ 0 h 357181"/>
                <a:gd name="connsiteX42" fmla="*/ 362160 w 847966"/>
                <a:gd name="connsiteY42" fmla="*/ 2381 h 357181"/>
                <a:gd name="connsiteX43" fmla="*/ 331204 w 847966"/>
                <a:gd name="connsiteY43" fmla="*/ 7144 h 357181"/>
                <a:gd name="connsiteX44" fmla="*/ 311122 w 847966"/>
                <a:gd name="connsiteY44" fmla="*/ 9842 h 357181"/>
                <a:gd name="connsiteX45" fmla="*/ 231191 w 847966"/>
                <a:gd name="connsiteY45" fmla="*/ 28575 h 357181"/>
                <a:gd name="connsiteX46" fmla="*/ 209760 w 847966"/>
                <a:gd name="connsiteY46" fmla="*/ 35719 h 357181"/>
                <a:gd name="connsiteX47" fmla="*/ 195473 w 847966"/>
                <a:gd name="connsiteY47" fmla="*/ 40481 h 357181"/>
                <a:gd name="connsiteX48" fmla="*/ 185948 w 847966"/>
                <a:gd name="connsiteY48" fmla="*/ 42863 h 357181"/>
                <a:gd name="connsiteX49" fmla="*/ 138323 w 847966"/>
                <a:gd name="connsiteY49" fmla="*/ 61913 h 357181"/>
                <a:gd name="connsiteX50" fmla="*/ 112129 w 847966"/>
                <a:gd name="connsiteY50" fmla="*/ 69056 h 357181"/>
                <a:gd name="connsiteX51" fmla="*/ 93079 w 847966"/>
                <a:gd name="connsiteY51" fmla="*/ 78581 h 357181"/>
                <a:gd name="connsiteX52" fmla="*/ 81173 w 847966"/>
                <a:gd name="connsiteY52" fmla="*/ 80963 h 357181"/>
                <a:gd name="connsiteX53" fmla="*/ 69266 w 847966"/>
                <a:gd name="connsiteY53" fmla="*/ 85725 h 357181"/>
                <a:gd name="connsiteX54" fmla="*/ 54979 w 847966"/>
                <a:gd name="connsiteY54" fmla="*/ 90488 h 357181"/>
                <a:gd name="connsiteX55" fmla="*/ 9735 w 847966"/>
                <a:gd name="connsiteY55" fmla="*/ 92869 h 357181"/>
                <a:gd name="connsiteX56" fmla="*/ 4891 w 847966"/>
                <a:gd name="connsiteY56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36016 w 847966"/>
                <a:gd name="connsiteY38" fmla="*/ 23813 h 357181"/>
                <a:gd name="connsiteX39" fmla="*/ 726491 w 847966"/>
                <a:gd name="connsiteY39" fmla="*/ 21431 h 357181"/>
                <a:gd name="connsiteX40" fmla="*/ 600285 w 847966"/>
                <a:gd name="connsiteY40" fmla="*/ 2381 h 357181"/>
                <a:gd name="connsiteX41" fmla="*/ 571710 w 847966"/>
                <a:gd name="connsiteY41" fmla="*/ 0 h 357181"/>
                <a:gd name="connsiteX42" fmla="*/ 362160 w 847966"/>
                <a:gd name="connsiteY42" fmla="*/ 2381 h 357181"/>
                <a:gd name="connsiteX43" fmla="*/ 331204 w 847966"/>
                <a:gd name="connsiteY43" fmla="*/ 7144 h 357181"/>
                <a:gd name="connsiteX44" fmla="*/ 311122 w 847966"/>
                <a:gd name="connsiteY44" fmla="*/ 9842 h 357181"/>
                <a:gd name="connsiteX45" fmla="*/ 231191 w 847966"/>
                <a:gd name="connsiteY45" fmla="*/ 28575 h 357181"/>
                <a:gd name="connsiteX46" fmla="*/ 209760 w 847966"/>
                <a:gd name="connsiteY46" fmla="*/ 35719 h 357181"/>
                <a:gd name="connsiteX47" fmla="*/ 195473 w 847966"/>
                <a:gd name="connsiteY47" fmla="*/ 40481 h 357181"/>
                <a:gd name="connsiteX48" fmla="*/ 185948 w 847966"/>
                <a:gd name="connsiteY48" fmla="*/ 42863 h 357181"/>
                <a:gd name="connsiteX49" fmla="*/ 138323 w 847966"/>
                <a:gd name="connsiteY49" fmla="*/ 61913 h 357181"/>
                <a:gd name="connsiteX50" fmla="*/ 112129 w 847966"/>
                <a:gd name="connsiteY50" fmla="*/ 69056 h 357181"/>
                <a:gd name="connsiteX51" fmla="*/ 93079 w 847966"/>
                <a:gd name="connsiteY51" fmla="*/ 78581 h 357181"/>
                <a:gd name="connsiteX52" fmla="*/ 81173 w 847966"/>
                <a:gd name="connsiteY52" fmla="*/ 80963 h 357181"/>
                <a:gd name="connsiteX53" fmla="*/ 69266 w 847966"/>
                <a:gd name="connsiteY53" fmla="*/ 85725 h 357181"/>
                <a:gd name="connsiteX54" fmla="*/ 54979 w 847966"/>
                <a:gd name="connsiteY54" fmla="*/ 90488 h 357181"/>
                <a:gd name="connsiteX55" fmla="*/ 9735 w 847966"/>
                <a:gd name="connsiteY55" fmla="*/ 92869 h 357181"/>
                <a:gd name="connsiteX56" fmla="*/ 4891 w 847966"/>
                <a:gd name="connsiteY56" fmla="*/ 135732 h 357181"/>
                <a:gd name="connsiteX0" fmla="*/ 4891 w 847966"/>
                <a:gd name="connsiteY0" fmla="*/ 135732 h 357181"/>
                <a:gd name="connsiteX1" fmla="*/ 53630 w 847966"/>
                <a:gd name="connsiteY1" fmla="*/ 147954 h 357181"/>
                <a:gd name="connsiteX2" fmla="*/ 57360 w 847966"/>
                <a:gd name="connsiteY2" fmla="*/ 157163 h 357181"/>
                <a:gd name="connsiteX3" fmla="*/ 59741 w 847966"/>
                <a:gd name="connsiteY3" fmla="*/ 164306 h 357181"/>
                <a:gd name="connsiteX4" fmla="*/ 69266 w 847966"/>
                <a:gd name="connsiteY4" fmla="*/ 180975 h 357181"/>
                <a:gd name="connsiteX5" fmla="*/ 78791 w 847966"/>
                <a:gd name="connsiteY5" fmla="*/ 207169 h 357181"/>
                <a:gd name="connsiteX6" fmla="*/ 88316 w 847966"/>
                <a:gd name="connsiteY6" fmla="*/ 245269 h 357181"/>
                <a:gd name="connsiteX7" fmla="*/ 126416 w 847966"/>
                <a:gd name="connsiteY7" fmla="*/ 288131 h 357181"/>
                <a:gd name="connsiteX8" fmla="*/ 171660 w 847966"/>
                <a:gd name="connsiteY8" fmla="*/ 323850 h 357181"/>
                <a:gd name="connsiteX9" fmla="*/ 178804 w 847966"/>
                <a:gd name="connsiteY9" fmla="*/ 328613 h 357181"/>
                <a:gd name="connsiteX10" fmla="*/ 247860 w 847966"/>
                <a:gd name="connsiteY10" fmla="*/ 345281 h 357181"/>
                <a:gd name="connsiteX11" fmla="*/ 262148 w 847966"/>
                <a:gd name="connsiteY11" fmla="*/ 347663 h 357181"/>
                <a:gd name="connsiteX12" fmla="*/ 344459 w 847966"/>
                <a:gd name="connsiteY12" fmla="*/ 356871 h 357181"/>
                <a:gd name="connsiteX13" fmla="*/ 502654 w 847966"/>
                <a:gd name="connsiteY13" fmla="*/ 354806 h 357181"/>
                <a:gd name="connsiteX14" fmla="*/ 546866 w 847966"/>
                <a:gd name="connsiteY14" fmla="*/ 350759 h 357181"/>
                <a:gd name="connsiteX15" fmla="*/ 588379 w 847966"/>
                <a:gd name="connsiteY15" fmla="*/ 345281 h 357181"/>
                <a:gd name="connsiteX16" fmla="*/ 624098 w 847966"/>
                <a:gd name="connsiteY16" fmla="*/ 338138 h 357181"/>
                <a:gd name="connsiteX17" fmla="*/ 638385 w 847966"/>
                <a:gd name="connsiteY17" fmla="*/ 333375 h 357181"/>
                <a:gd name="connsiteX18" fmla="*/ 645529 w 847966"/>
                <a:gd name="connsiteY18" fmla="*/ 330994 h 357181"/>
                <a:gd name="connsiteX19" fmla="*/ 671723 w 847966"/>
                <a:gd name="connsiteY19" fmla="*/ 321469 h 357181"/>
                <a:gd name="connsiteX20" fmla="*/ 686010 w 847966"/>
                <a:gd name="connsiteY20" fmla="*/ 316706 h 357181"/>
                <a:gd name="connsiteX21" fmla="*/ 716966 w 847966"/>
                <a:gd name="connsiteY21" fmla="*/ 307181 h 357181"/>
                <a:gd name="connsiteX22" fmla="*/ 724110 w 847966"/>
                <a:gd name="connsiteY22" fmla="*/ 302419 h 357181"/>
                <a:gd name="connsiteX23" fmla="*/ 731254 w 847966"/>
                <a:gd name="connsiteY23" fmla="*/ 300038 h 357181"/>
                <a:gd name="connsiteX24" fmla="*/ 752685 w 847966"/>
                <a:gd name="connsiteY24" fmla="*/ 283369 h 357181"/>
                <a:gd name="connsiteX25" fmla="*/ 759829 w 847966"/>
                <a:gd name="connsiteY25" fmla="*/ 273844 h 357181"/>
                <a:gd name="connsiteX26" fmla="*/ 774116 w 847966"/>
                <a:gd name="connsiteY26" fmla="*/ 245269 h 357181"/>
                <a:gd name="connsiteX27" fmla="*/ 778879 w 847966"/>
                <a:gd name="connsiteY27" fmla="*/ 238125 h 357181"/>
                <a:gd name="connsiteX28" fmla="*/ 783641 w 847966"/>
                <a:gd name="connsiteY28" fmla="*/ 230981 h 357181"/>
                <a:gd name="connsiteX29" fmla="*/ 790785 w 847966"/>
                <a:gd name="connsiteY29" fmla="*/ 226219 h 357181"/>
                <a:gd name="connsiteX30" fmla="*/ 795548 w 847966"/>
                <a:gd name="connsiteY30" fmla="*/ 219075 h 357181"/>
                <a:gd name="connsiteX31" fmla="*/ 802691 w 847966"/>
                <a:gd name="connsiteY31" fmla="*/ 216694 h 357181"/>
                <a:gd name="connsiteX32" fmla="*/ 833648 w 847966"/>
                <a:gd name="connsiteY32" fmla="*/ 209550 h 357181"/>
                <a:gd name="connsiteX33" fmla="*/ 844603 w 847966"/>
                <a:gd name="connsiteY33" fmla="*/ 200341 h 357181"/>
                <a:gd name="connsiteX34" fmla="*/ 847935 w 847966"/>
                <a:gd name="connsiteY34" fmla="*/ 157163 h 357181"/>
                <a:gd name="connsiteX35" fmla="*/ 845554 w 847966"/>
                <a:gd name="connsiteY35" fmla="*/ 76118 h 357181"/>
                <a:gd name="connsiteX36" fmla="*/ 783641 w 847966"/>
                <a:gd name="connsiteY36" fmla="*/ 59531 h 357181"/>
                <a:gd name="connsiteX37" fmla="*/ 774116 w 847966"/>
                <a:gd name="connsiteY37" fmla="*/ 45244 h 357181"/>
                <a:gd name="connsiteX38" fmla="*/ 736016 w 847966"/>
                <a:gd name="connsiteY38" fmla="*/ 23813 h 357181"/>
                <a:gd name="connsiteX39" fmla="*/ 726491 w 847966"/>
                <a:gd name="connsiteY39" fmla="*/ 21431 h 357181"/>
                <a:gd name="connsiteX40" fmla="*/ 600285 w 847966"/>
                <a:gd name="connsiteY40" fmla="*/ 2381 h 357181"/>
                <a:gd name="connsiteX41" fmla="*/ 571710 w 847966"/>
                <a:gd name="connsiteY41" fmla="*/ 0 h 357181"/>
                <a:gd name="connsiteX42" fmla="*/ 362160 w 847966"/>
                <a:gd name="connsiteY42" fmla="*/ 2381 h 357181"/>
                <a:gd name="connsiteX43" fmla="*/ 331204 w 847966"/>
                <a:gd name="connsiteY43" fmla="*/ 7144 h 357181"/>
                <a:gd name="connsiteX44" fmla="*/ 311122 w 847966"/>
                <a:gd name="connsiteY44" fmla="*/ 9842 h 357181"/>
                <a:gd name="connsiteX45" fmla="*/ 231191 w 847966"/>
                <a:gd name="connsiteY45" fmla="*/ 28575 h 357181"/>
                <a:gd name="connsiteX46" fmla="*/ 209760 w 847966"/>
                <a:gd name="connsiteY46" fmla="*/ 35719 h 357181"/>
                <a:gd name="connsiteX47" fmla="*/ 195473 w 847966"/>
                <a:gd name="connsiteY47" fmla="*/ 40481 h 357181"/>
                <a:gd name="connsiteX48" fmla="*/ 185948 w 847966"/>
                <a:gd name="connsiteY48" fmla="*/ 42863 h 357181"/>
                <a:gd name="connsiteX49" fmla="*/ 138323 w 847966"/>
                <a:gd name="connsiteY49" fmla="*/ 61913 h 357181"/>
                <a:gd name="connsiteX50" fmla="*/ 112129 w 847966"/>
                <a:gd name="connsiteY50" fmla="*/ 69056 h 357181"/>
                <a:gd name="connsiteX51" fmla="*/ 81173 w 847966"/>
                <a:gd name="connsiteY51" fmla="*/ 80963 h 357181"/>
                <a:gd name="connsiteX52" fmla="*/ 69266 w 847966"/>
                <a:gd name="connsiteY52" fmla="*/ 85725 h 357181"/>
                <a:gd name="connsiteX53" fmla="*/ 54979 w 847966"/>
                <a:gd name="connsiteY53" fmla="*/ 90488 h 357181"/>
                <a:gd name="connsiteX54" fmla="*/ 9735 w 847966"/>
                <a:gd name="connsiteY54" fmla="*/ 92869 h 357181"/>
                <a:gd name="connsiteX55" fmla="*/ 4891 w 847966"/>
                <a:gd name="connsiteY55" fmla="*/ 135732 h 357181"/>
                <a:gd name="connsiteX0" fmla="*/ 3083 w 846158"/>
                <a:gd name="connsiteY0" fmla="*/ 135732 h 357181"/>
                <a:gd name="connsiteX1" fmla="*/ 4045 w 846158"/>
                <a:gd name="connsiteY1" fmla="*/ 140178 h 357181"/>
                <a:gd name="connsiteX2" fmla="*/ 51822 w 846158"/>
                <a:gd name="connsiteY2" fmla="*/ 147954 h 357181"/>
                <a:gd name="connsiteX3" fmla="*/ 55552 w 846158"/>
                <a:gd name="connsiteY3" fmla="*/ 157163 h 357181"/>
                <a:gd name="connsiteX4" fmla="*/ 57933 w 846158"/>
                <a:gd name="connsiteY4" fmla="*/ 164306 h 357181"/>
                <a:gd name="connsiteX5" fmla="*/ 67458 w 846158"/>
                <a:gd name="connsiteY5" fmla="*/ 180975 h 357181"/>
                <a:gd name="connsiteX6" fmla="*/ 76983 w 846158"/>
                <a:gd name="connsiteY6" fmla="*/ 207169 h 357181"/>
                <a:gd name="connsiteX7" fmla="*/ 86508 w 846158"/>
                <a:gd name="connsiteY7" fmla="*/ 245269 h 357181"/>
                <a:gd name="connsiteX8" fmla="*/ 124608 w 846158"/>
                <a:gd name="connsiteY8" fmla="*/ 288131 h 357181"/>
                <a:gd name="connsiteX9" fmla="*/ 169852 w 846158"/>
                <a:gd name="connsiteY9" fmla="*/ 323850 h 357181"/>
                <a:gd name="connsiteX10" fmla="*/ 176996 w 846158"/>
                <a:gd name="connsiteY10" fmla="*/ 328613 h 357181"/>
                <a:gd name="connsiteX11" fmla="*/ 246052 w 846158"/>
                <a:gd name="connsiteY11" fmla="*/ 345281 h 357181"/>
                <a:gd name="connsiteX12" fmla="*/ 260340 w 846158"/>
                <a:gd name="connsiteY12" fmla="*/ 347663 h 357181"/>
                <a:gd name="connsiteX13" fmla="*/ 342651 w 846158"/>
                <a:gd name="connsiteY13" fmla="*/ 356871 h 357181"/>
                <a:gd name="connsiteX14" fmla="*/ 500846 w 846158"/>
                <a:gd name="connsiteY14" fmla="*/ 354806 h 357181"/>
                <a:gd name="connsiteX15" fmla="*/ 545058 w 846158"/>
                <a:gd name="connsiteY15" fmla="*/ 350759 h 357181"/>
                <a:gd name="connsiteX16" fmla="*/ 586571 w 846158"/>
                <a:gd name="connsiteY16" fmla="*/ 345281 h 357181"/>
                <a:gd name="connsiteX17" fmla="*/ 622290 w 846158"/>
                <a:gd name="connsiteY17" fmla="*/ 338138 h 357181"/>
                <a:gd name="connsiteX18" fmla="*/ 636577 w 846158"/>
                <a:gd name="connsiteY18" fmla="*/ 333375 h 357181"/>
                <a:gd name="connsiteX19" fmla="*/ 643721 w 846158"/>
                <a:gd name="connsiteY19" fmla="*/ 330994 h 357181"/>
                <a:gd name="connsiteX20" fmla="*/ 669915 w 846158"/>
                <a:gd name="connsiteY20" fmla="*/ 321469 h 357181"/>
                <a:gd name="connsiteX21" fmla="*/ 684202 w 846158"/>
                <a:gd name="connsiteY21" fmla="*/ 316706 h 357181"/>
                <a:gd name="connsiteX22" fmla="*/ 715158 w 846158"/>
                <a:gd name="connsiteY22" fmla="*/ 307181 h 357181"/>
                <a:gd name="connsiteX23" fmla="*/ 722302 w 846158"/>
                <a:gd name="connsiteY23" fmla="*/ 302419 h 357181"/>
                <a:gd name="connsiteX24" fmla="*/ 729446 w 846158"/>
                <a:gd name="connsiteY24" fmla="*/ 300038 h 357181"/>
                <a:gd name="connsiteX25" fmla="*/ 750877 w 846158"/>
                <a:gd name="connsiteY25" fmla="*/ 283369 h 357181"/>
                <a:gd name="connsiteX26" fmla="*/ 758021 w 846158"/>
                <a:gd name="connsiteY26" fmla="*/ 273844 h 357181"/>
                <a:gd name="connsiteX27" fmla="*/ 772308 w 846158"/>
                <a:gd name="connsiteY27" fmla="*/ 245269 h 357181"/>
                <a:gd name="connsiteX28" fmla="*/ 777071 w 846158"/>
                <a:gd name="connsiteY28" fmla="*/ 238125 h 357181"/>
                <a:gd name="connsiteX29" fmla="*/ 781833 w 846158"/>
                <a:gd name="connsiteY29" fmla="*/ 230981 h 357181"/>
                <a:gd name="connsiteX30" fmla="*/ 788977 w 846158"/>
                <a:gd name="connsiteY30" fmla="*/ 226219 h 357181"/>
                <a:gd name="connsiteX31" fmla="*/ 793740 w 846158"/>
                <a:gd name="connsiteY31" fmla="*/ 219075 h 357181"/>
                <a:gd name="connsiteX32" fmla="*/ 800883 w 846158"/>
                <a:gd name="connsiteY32" fmla="*/ 216694 h 357181"/>
                <a:gd name="connsiteX33" fmla="*/ 831840 w 846158"/>
                <a:gd name="connsiteY33" fmla="*/ 209550 h 357181"/>
                <a:gd name="connsiteX34" fmla="*/ 842795 w 846158"/>
                <a:gd name="connsiteY34" fmla="*/ 200341 h 357181"/>
                <a:gd name="connsiteX35" fmla="*/ 846127 w 846158"/>
                <a:gd name="connsiteY35" fmla="*/ 157163 h 357181"/>
                <a:gd name="connsiteX36" fmla="*/ 843746 w 846158"/>
                <a:gd name="connsiteY36" fmla="*/ 76118 h 357181"/>
                <a:gd name="connsiteX37" fmla="*/ 781833 w 846158"/>
                <a:gd name="connsiteY37" fmla="*/ 59531 h 357181"/>
                <a:gd name="connsiteX38" fmla="*/ 772308 w 846158"/>
                <a:gd name="connsiteY38" fmla="*/ 45244 h 357181"/>
                <a:gd name="connsiteX39" fmla="*/ 734208 w 846158"/>
                <a:gd name="connsiteY39" fmla="*/ 23813 h 357181"/>
                <a:gd name="connsiteX40" fmla="*/ 724683 w 846158"/>
                <a:gd name="connsiteY40" fmla="*/ 21431 h 357181"/>
                <a:gd name="connsiteX41" fmla="*/ 598477 w 846158"/>
                <a:gd name="connsiteY41" fmla="*/ 2381 h 357181"/>
                <a:gd name="connsiteX42" fmla="*/ 569902 w 846158"/>
                <a:gd name="connsiteY42" fmla="*/ 0 h 357181"/>
                <a:gd name="connsiteX43" fmla="*/ 360352 w 846158"/>
                <a:gd name="connsiteY43" fmla="*/ 2381 h 357181"/>
                <a:gd name="connsiteX44" fmla="*/ 329396 w 846158"/>
                <a:gd name="connsiteY44" fmla="*/ 7144 h 357181"/>
                <a:gd name="connsiteX45" fmla="*/ 309314 w 846158"/>
                <a:gd name="connsiteY45" fmla="*/ 9842 h 357181"/>
                <a:gd name="connsiteX46" fmla="*/ 229383 w 846158"/>
                <a:gd name="connsiteY46" fmla="*/ 28575 h 357181"/>
                <a:gd name="connsiteX47" fmla="*/ 207952 w 846158"/>
                <a:gd name="connsiteY47" fmla="*/ 35719 h 357181"/>
                <a:gd name="connsiteX48" fmla="*/ 193665 w 846158"/>
                <a:gd name="connsiteY48" fmla="*/ 40481 h 357181"/>
                <a:gd name="connsiteX49" fmla="*/ 184140 w 846158"/>
                <a:gd name="connsiteY49" fmla="*/ 42863 h 357181"/>
                <a:gd name="connsiteX50" fmla="*/ 136515 w 846158"/>
                <a:gd name="connsiteY50" fmla="*/ 61913 h 357181"/>
                <a:gd name="connsiteX51" fmla="*/ 110321 w 846158"/>
                <a:gd name="connsiteY51" fmla="*/ 69056 h 357181"/>
                <a:gd name="connsiteX52" fmla="*/ 79365 w 846158"/>
                <a:gd name="connsiteY52" fmla="*/ 80963 h 357181"/>
                <a:gd name="connsiteX53" fmla="*/ 67458 w 846158"/>
                <a:gd name="connsiteY53" fmla="*/ 85725 h 357181"/>
                <a:gd name="connsiteX54" fmla="*/ 53171 w 846158"/>
                <a:gd name="connsiteY54" fmla="*/ 90488 h 357181"/>
                <a:gd name="connsiteX55" fmla="*/ 7927 w 846158"/>
                <a:gd name="connsiteY55" fmla="*/ 92869 h 357181"/>
                <a:gd name="connsiteX56" fmla="*/ 3083 w 846158"/>
                <a:gd name="connsiteY56" fmla="*/ 135732 h 357181"/>
                <a:gd name="connsiteX0" fmla="*/ 3083 w 846234"/>
                <a:gd name="connsiteY0" fmla="*/ 135732 h 357181"/>
                <a:gd name="connsiteX1" fmla="*/ 4045 w 846234"/>
                <a:gd name="connsiteY1" fmla="*/ 140178 h 357181"/>
                <a:gd name="connsiteX2" fmla="*/ 51822 w 846234"/>
                <a:gd name="connsiteY2" fmla="*/ 147954 h 357181"/>
                <a:gd name="connsiteX3" fmla="*/ 55552 w 846234"/>
                <a:gd name="connsiteY3" fmla="*/ 157163 h 357181"/>
                <a:gd name="connsiteX4" fmla="*/ 57933 w 846234"/>
                <a:gd name="connsiteY4" fmla="*/ 164306 h 357181"/>
                <a:gd name="connsiteX5" fmla="*/ 67458 w 846234"/>
                <a:gd name="connsiteY5" fmla="*/ 180975 h 357181"/>
                <a:gd name="connsiteX6" fmla="*/ 76983 w 846234"/>
                <a:gd name="connsiteY6" fmla="*/ 207169 h 357181"/>
                <a:gd name="connsiteX7" fmla="*/ 86508 w 846234"/>
                <a:gd name="connsiteY7" fmla="*/ 245269 h 357181"/>
                <a:gd name="connsiteX8" fmla="*/ 124608 w 846234"/>
                <a:gd name="connsiteY8" fmla="*/ 288131 h 357181"/>
                <a:gd name="connsiteX9" fmla="*/ 169852 w 846234"/>
                <a:gd name="connsiteY9" fmla="*/ 323850 h 357181"/>
                <a:gd name="connsiteX10" fmla="*/ 176996 w 846234"/>
                <a:gd name="connsiteY10" fmla="*/ 328613 h 357181"/>
                <a:gd name="connsiteX11" fmla="*/ 246052 w 846234"/>
                <a:gd name="connsiteY11" fmla="*/ 345281 h 357181"/>
                <a:gd name="connsiteX12" fmla="*/ 260340 w 846234"/>
                <a:gd name="connsiteY12" fmla="*/ 347663 h 357181"/>
                <a:gd name="connsiteX13" fmla="*/ 342651 w 846234"/>
                <a:gd name="connsiteY13" fmla="*/ 356871 h 357181"/>
                <a:gd name="connsiteX14" fmla="*/ 500846 w 846234"/>
                <a:gd name="connsiteY14" fmla="*/ 354806 h 357181"/>
                <a:gd name="connsiteX15" fmla="*/ 545058 w 846234"/>
                <a:gd name="connsiteY15" fmla="*/ 350759 h 357181"/>
                <a:gd name="connsiteX16" fmla="*/ 586571 w 846234"/>
                <a:gd name="connsiteY16" fmla="*/ 345281 h 357181"/>
                <a:gd name="connsiteX17" fmla="*/ 622290 w 846234"/>
                <a:gd name="connsiteY17" fmla="*/ 338138 h 357181"/>
                <a:gd name="connsiteX18" fmla="*/ 636577 w 846234"/>
                <a:gd name="connsiteY18" fmla="*/ 333375 h 357181"/>
                <a:gd name="connsiteX19" fmla="*/ 643721 w 846234"/>
                <a:gd name="connsiteY19" fmla="*/ 330994 h 357181"/>
                <a:gd name="connsiteX20" fmla="*/ 669915 w 846234"/>
                <a:gd name="connsiteY20" fmla="*/ 321469 h 357181"/>
                <a:gd name="connsiteX21" fmla="*/ 684202 w 846234"/>
                <a:gd name="connsiteY21" fmla="*/ 316706 h 357181"/>
                <a:gd name="connsiteX22" fmla="*/ 715158 w 846234"/>
                <a:gd name="connsiteY22" fmla="*/ 307181 h 357181"/>
                <a:gd name="connsiteX23" fmla="*/ 722302 w 846234"/>
                <a:gd name="connsiteY23" fmla="*/ 302419 h 357181"/>
                <a:gd name="connsiteX24" fmla="*/ 729446 w 846234"/>
                <a:gd name="connsiteY24" fmla="*/ 300038 h 357181"/>
                <a:gd name="connsiteX25" fmla="*/ 750877 w 846234"/>
                <a:gd name="connsiteY25" fmla="*/ 283369 h 357181"/>
                <a:gd name="connsiteX26" fmla="*/ 758021 w 846234"/>
                <a:gd name="connsiteY26" fmla="*/ 273844 h 357181"/>
                <a:gd name="connsiteX27" fmla="*/ 772308 w 846234"/>
                <a:gd name="connsiteY27" fmla="*/ 245269 h 357181"/>
                <a:gd name="connsiteX28" fmla="*/ 777071 w 846234"/>
                <a:gd name="connsiteY28" fmla="*/ 238125 h 357181"/>
                <a:gd name="connsiteX29" fmla="*/ 781833 w 846234"/>
                <a:gd name="connsiteY29" fmla="*/ 230981 h 357181"/>
                <a:gd name="connsiteX30" fmla="*/ 788977 w 846234"/>
                <a:gd name="connsiteY30" fmla="*/ 226219 h 357181"/>
                <a:gd name="connsiteX31" fmla="*/ 793740 w 846234"/>
                <a:gd name="connsiteY31" fmla="*/ 219075 h 357181"/>
                <a:gd name="connsiteX32" fmla="*/ 800883 w 846234"/>
                <a:gd name="connsiteY32" fmla="*/ 216694 h 357181"/>
                <a:gd name="connsiteX33" fmla="*/ 831840 w 846234"/>
                <a:gd name="connsiteY33" fmla="*/ 209550 h 357181"/>
                <a:gd name="connsiteX34" fmla="*/ 842795 w 846234"/>
                <a:gd name="connsiteY34" fmla="*/ 200341 h 357181"/>
                <a:gd name="connsiteX35" fmla="*/ 846127 w 846234"/>
                <a:gd name="connsiteY35" fmla="*/ 157163 h 357181"/>
                <a:gd name="connsiteX36" fmla="*/ 839617 w 846234"/>
                <a:gd name="connsiteY36" fmla="*/ 76118 h 357181"/>
                <a:gd name="connsiteX37" fmla="*/ 781833 w 846234"/>
                <a:gd name="connsiteY37" fmla="*/ 59531 h 357181"/>
                <a:gd name="connsiteX38" fmla="*/ 772308 w 846234"/>
                <a:gd name="connsiteY38" fmla="*/ 45244 h 357181"/>
                <a:gd name="connsiteX39" fmla="*/ 734208 w 846234"/>
                <a:gd name="connsiteY39" fmla="*/ 23813 h 357181"/>
                <a:gd name="connsiteX40" fmla="*/ 724683 w 846234"/>
                <a:gd name="connsiteY40" fmla="*/ 21431 h 357181"/>
                <a:gd name="connsiteX41" fmla="*/ 598477 w 846234"/>
                <a:gd name="connsiteY41" fmla="*/ 2381 h 357181"/>
                <a:gd name="connsiteX42" fmla="*/ 569902 w 846234"/>
                <a:gd name="connsiteY42" fmla="*/ 0 h 357181"/>
                <a:gd name="connsiteX43" fmla="*/ 360352 w 846234"/>
                <a:gd name="connsiteY43" fmla="*/ 2381 h 357181"/>
                <a:gd name="connsiteX44" fmla="*/ 329396 w 846234"/>
                <a:gd name="connsiteY44" fmla="*/ 7144 h 357181"/>
                <a:gd name="connsiteX45" fmla="*/ 309314 w 846234"/>
                <a:gd name="connsiteY45" fmla="*/ 9842 h 357181"/>
                <a:gd name="connsiteX46" fmla="*/ 229383 w 846234"/>
                <a:gd name="connsiteY46" fmla="*/ 28575 h 357181"/>
                <a:gd name="connsiteX47" fmla="*/ 207952 w 846234"/>
                <a:gd name="connsiteY47" fmla="*/ 35719 h 357181"/>
                <a:gd name="connsiteX48" fmla="*/ 193665 w 846234"/>
                <a:gd name="connsiteY48" fmla="*/ 40481 h 357181"/>
                <a:gd name="connsiteX49" fmla="*/ 184140 w 846234"/>
                <a:gd name="connsiteY49" fmla="*/ 42863 h 357181"/>
                <a:gd name="connsiteX50" fmla="*/ 136515 w 846234"/>
                <a:gd name="connsiteY50" fmla="*/ 61913 h 357181"/>
                <a:gd name="connsiteX51" fmla="*/ 110321 w 846234"/>
                <a:gd name="connsiteY51" fmla="*/ 69056 h 357181"/>
                <a:gd name="connsiteX52" fmla="*/ 79365 w 846234"/>
                <a:gd name="connsiteY52" fmla="*/ 80963 h 357181"/>
                <a:gd name="connsiteX53" fmla="*/ 67458 w 846234"/>
                <a:gd name="connsiteY53" fmla="*/ 85725 h 357181"/>
                <a:gd name="connsiteX54" fmla="*/ 53171 w 846234"/>
                <a:gd name="connsiteY54" fmla="*/ 90488 h 357181"/>
                <a:gd name="connsiteX55" fmla="*/ 7927 w 846234"/>
                <a:gd name="connsiteY55" fmla="*/ 92869 h 357181"/>
                <a:gd name="connsiteX56" fmla="*/ 3083 w 846234"/>
                <a:gd name="connsiteY56" fmla="*/ 135732 h 357181"/>
                <a:gd name="connsiteX0" fmla="*/ 3083 w 846349"/>
                <a:gd name="connsiteY0" fmla="*/ 135732 h 357181"/>
                <a:gd name="connsiteX1" fmla="*/ 4045 w 846349"/>
                <a:gd name="connsiteY1" fmla="*/ 140178 h 357181"/>
                <a:gd name="connsiteX2" fmla="*/ 51822 w 846349"/>
                <a:gd name="connsiteY2" fmla="*/ 147954 h 357181"/>
                <a:gd name="connsiteX3" fmla="*/ 55552 w 846349"/>
                <a:gd name="connsiteY3" fmla="*/ 157163 h 357181"/>
                <a:gd name="connsiteX4" fmla="*/ 57933 w 846349"/>
                <a:gd name="connsiteY4" fmla="*/ 164306 h 357181"/>
                <a:gd name="connsiteX5" fmla="*/ 67458 w 846349"/>
                <a:gd name="connsiteY5" fmla="*/ 180975 h 357181"/>
                <a:gd name="connsiteX6" fmla="*/ 76983 w 846349"/>
                <a:gd name="connsiteY6" fmla="*/ 207169 h 357181"/>
                <a:gd name="connsiteX7" fmla="*/ 86508 w 846349"/>
                <a:gd name="connsiteY7" fmla="*/ 245269 h 357181"/>
                <a:gd name="connsiteX8" fmla="*/ 124608 w 846349"/>
                <a:gd name="connsiteY8" fmla="*/ 288131 h 357181"/>
                <a:gd name="connsiteX9" fmla="*/ 169852 w 846349"/>
                <a:gd name="connsiteY9" fmla="*/ 323850 h 357181"/>
                <a:gd name="connsiteX10" fmla="*/ 176996 w 846349"/>
                <a:gd name="connsiteY10" fmla="*/ 328613 h 357181"/>
                <a:gd name="connsiteX11" fmla="*/ 246052 w 846349"/>
                <a:gd name="connsiteY11" fmla="*/ 345281 h 357181"/>
                <a:gd name="connsiteX12" fmla="*/ 260340 w 846349"/>
                <a:gd name="connsiteY12" fmla="*/ 347663 h 357181"/>
                <a:gd name="connsiteX13" fmla="*/ 342651 w 846349"/>
                <a:gd name="connsiteY13" fmla="*/ 356871 h 357181"/>
                <a:gd name="connsiteX14" fmla="*/ 500846 w 846349"/>
                <a:gd name="connsiteY14" fmla="*/ 354806 h 357181"/>
                <a:gd name="connsiteX15" fmla="*/ 545058 w 846349"/>
                <a:gd name="connsiteY15" fmla="*/ 350759 h 357181"/>
                <a:gd name="connsiteX16" fmla="*/ 586571 w 846349"/>
                <a:gd name="connsiteY16" fmla="*/ 345281 h 357181"/>
                <a:gd name="connsiteX17" fmla="*/ 622290 w 846349"/>
                <a:gd name="connsiteY17" fmla="*/ 338138 h 357181"/>
                <a:gd name="connsiteX18" fmla="*/ 636577 w 846349"/>
                <a:gd name="connsiteY18" fmla="*/ 333375 h 357181"/>
                <a:gd name="connsiteX19" fmla="*/ 643721 w 846349"/>
                <a:gd name="connsiteY19" fmla="*/ 330994 h 357181"/>
                <a:gd name="connsiteX20" fmla="*/ 669915 w 846349"/>
                <a:gd name="connsiteY20" fmla="*/ 321469 h 357181"/>
                <a:gd name="connsiteX21" fmla="*/ 684202 w 846349"/>
                <a:gd name="connsiteY21" fmla="*/ 316706 h 357181"/>
                <a:gd name="connsiteX22" fmla="*/ 715158 w 846349"/>
                <a:gd name="connsiteY22" fmla="*/ 307181 h 357181"/>
                <a:gd name="connsiteX23" fmla="*/ 722302 w 846349"/>
                <a:gd name="connsiteY23" fmla="*/ 302419 h 357181"/>
                <a:gd name="connsiteX24" fmla="*/ 729446 w 846349"/>
                <a:gd name="connsiteY24" fmla="*/ 300038 h 357181"/>
                <a:gd name="connsiteX25" fmla="*/ 750877 w 846349"/>
                <a:gd name="connsiteY25" fmla="*/ 283369 h 357181"/>
                <a:gd name="connsiteX26" fmla="*/ 758021 w 846349"/>
                <a:gd name="connsiteY26" fmla="*/ 273844 h 357181"/>
                <a:gd name="connsiteX27" fmla="*/ 772308 w 846349"/>
                <a:gd name="connsiteY27" fmla="*/ 245269 h 357181"/>
                <a:gd name="connsiteX28" fmla="*/ 777071 w 846349"/>
                <a:gd name="connsiteY28" fmla="*/ 238125 h 357181"/>
                <a:gd name="connsiteX29" fmla="*/ 781833 w 846349"/>
                <a:gd name="connsiteY29" fmla="*/ 230981 h 357181"/>
                <a:gd name="connsiteX30" fmla="*/ 788977 w 846349"/>
                <a:gd name="connsiteY30" fmla="*/ 226219 h 357181"/>
                <a:gd name="connsiteX31" fmla="*/ 793740 w 846349"/>
                <a:gd name="connsiteY31" fmla="*/ 219075 h 357181"/>
                <a:gd name="connsiteX32" fmla="*/ 800883 w 846349"/>
                <a:gd name="connsiteY32" fmla="*/ 216694 h 357181"/>
                <a:gd name="connsiteX33" fmla="*/ 831840 w 846349"/>
                <a:gd name="connsiteY33" fmla="*/ 209550 h 357181"/>
                <a:gd name="connsiteX34" fmla="*/ 842795 w 846349"/>
                <a:gd name="connsiteY34" fmla="*/ 200341 h 357181"/>
                <a:gd name="connsiteX35" fmla="*/ 846127 w 846349"/>
                <a:gd name="connsiteY35" fmla="*/ 157163 h 357181"/>
                <a:gd name="connsiteX36" fmla="*/ 837552 w 846349"/>
                <a:gd name="connsiteY36" fmla="*/ 71989 h 357181"/>
                <a:gd name="connsiteX37" fmla="*/ 781833 w 846349"/>
                <a:gd name="connsiteY37" fmla="*/ 59531 h 357181"/>
                <a:gd name="connsiteX38" fmla="*/ 772308 w 846349"/>
                <a:gd name="connsiteY38" fmla="*/ 45244 h 357181"/>
                <a:gd name="connsiteX39" fmla="*/ 734208 w 846349"/>
                <a:gd name="connsiteY39" fmla="*/ 23813 h 357181"/>
                <a:gd name="connsiteX40" fmla="*/ 724683 w 846349"/>
                <a:gd name="connsiteY40" fmla="*/ 21431 h 357181"/>
                <a:gd name="connsiteX41" fmla="*/ 598477 w 846349"/>
                <a:gd name="connsiteY41" fmla="*/ 2381 h 357181"/>
                <a:gd name="connsiteX42" fmla="*/ 569902 w 846349"/>
                <a:gd name="connsiteY42" fmla="*/ 0 h 357181"/>
                <a:gd name="connsiteX43" fmla="*/ 360352 w 846349"/>
                <a:gd name="connsiteY43" fmla="*/ 2381 h 357181"/>
                <a:gd name="connsiteX44" fmla="*/ 329396 w 846349"/>
                <a:gd name="connsiteY44" fmla="*/ 7144 h 357181"/>
                <a:gd name="connsiteX45" fmla="*/ 309314 w 846349"/>
                <a:gd name="connsiteY45" fmla="*/ 9842 h 357181"/>
                <a:gd name="connsiteX46" fmla="*/ 229383 w 846349"/>
                <a:gd name="connsiteY46" fmla="*/ 28575 h 357181"/>
                <a:gd name="connsiteX47" fmla="*/ 207952 w 846349"/>
                <a:gd name="connsiteY47" fmla="*/ 35719 h 357181"/>
                <a:gd name="connsiteX48" fmla="*/ 193665 w 846349"/>
                <a:gd name="connsiteY48" fmla="*/ 40481 h 357181"/>
                <a:gd name="connsiteX49" fmla="*/ 184140 w 846349"/>
                <a:gd name="connsiteY49" fmla="*/ 42863 h 357181"/>
                <a:gd name="connsiteX50" fmla="*/ 136515 w 846349"/>
                <a:gd name="connsiteY50" fmla="*/ 61913 h 357181"/>
                <a:gd name="connsiteX51" fmla="*/ 110321 w 846349"/>
                <a:gd name="connsiteY51" fmla="*/ 69056 h 357181"/>
                <a:gd name="connsiteX52" fmla="*/ 79365 w 846349"/>
                <a:gd name="connsiteY52" fmla="*/ 80963 h 357181"/>
                <a:gd name="connsiteX53" fmla="*/ 67458 w 846349"/>
                <a:gd name="connsiteY53" fmla="*/ 85725 h 357181"/>
                <a:gd name="connsiteX54" fmla="*/ 53171 w 846349"/>
                <a:gd name="connsiteY54" fmla="*/ 90488 h 357181"/>
                <a:gd name="connsiteX55" fmla="*/ 7927 w 846349"/>
                <a:gd name="connsiteY55" fmla="*/ 92869 h 357181"/>
                <a:gd name="connsiteX56" fmla="*/ 3083 w 846349"/>
                <a:gd name="connsiteY56" fmla="*/ 135732 h 357181"/>
                <a:gd name="connsiteX0" fmla="*/ 3083 w 843112"/>
                <a:gd name="connsiteY0" fmla="*/ 135732 h 357181"/>
                <a:gd name="connsiteX1" fmla="*/ 4045 w 843112"/>
                <a:gd name="connsiteY1" fmla="*/ 140178 h 357181"/>
                <a:gd name="connsiteX2" fmla="*/ 51822 w 843112"/>
                <a:gd name="connsiteY2" fmla="*/ 147954 h 357181"/>
                <a:gd name="connsiteX3" fmla="*/ 55552 w 843112"/>
                <a:gd name="connsiteY3" fmla="*/ 157163 h 357181"/>
                <a:gd name="connsiteX4" fmla="*/ 57933 w 843112"/>
                <a:gd name="connsiteY4" fmla="*/ 164306 h 357181"/>
                <a:gd name="connsiteX5" fmla="*/ 67458 w 843112"/>
                <a:gd name="connsiteY5" fmla="*/ 180975 h 357181"/>
                <a:gd name="connsiteX6" fmla="*/ 76983 w 843112"/>
                <a:gd name="connsiteY6" fmla="*/ 207169 h 357181"/>
                <a:gd name="connsiteX7" fmla="*/ 86508 w 843112"/>
                <a:gd name="connsiteY7" fmla="*/ 245269 h 357181"/>
                <a:gd name="connsiteX8" fmla="*/ 124608 w 843112"/>
                <a:gd name="connsiteY8" fmla="*/ 288131 h 357181"/>
                <a:gd name="connsiteX9" fmla="*/ 169852 w 843112"/>
                <a:gd name="connsiteY9" fmla="*/ 323850 h 357181"/>
                <a:gd name="connsiteX10" fmla="*/ 176996 w 843112"/>
                <a:gd name="connsiteY10" fmla="*/ 328613 h 357181"/>
                <a:gd name="connsiteX11" fmla="*/ 246052 w 843112"/>
                <a:gd name="connsiteY11" fmla="*/ 345281 h 357181"/>
                <a:gd name="connsiteX12" fmla="*/ 260340 w 843112"/>
                <a:gd name="connsiteY12" fmla="*/ 347663 h 357181"/>
                <a:gd name="connsiteX13" fmla="*/ 342651 w 843112"/>
                <a:gd name="connsiteY13" fmla="*/ 356871 h 357181"/>
                <a:gd name="connsiteX14" fmla="*/ 500846 w 843112"/>
                <a:gd name="connsiteY14" fmla="*/ 354806 h 357181"/>
                <a:gd name="connsiteX15" fmla="*/ 545058 w 843112"/>
                <a:gd name="connsiteY15" fmla="*/ 350759 h 357181"/>
                <a:gd name="connsiteX16" fmla="*/ 586571 w 843112"/>
                <a:gd name="connsiteY16" fmla="*/ 345281 h 357181"/>
                <a:gd name="connsiteX17" fmla="*/ 622290 w 843112"/>
                <a:gd name="connsiteY17" fmla="*/ 338138 h 357181"/>
                <a:gd name="connsiteX18" fmla="*/ 636577 w 843112"/>
                <a:gd name="connsiteY18" fmla="*/ 333375 h 357181"/>
                <a:gd name="connsiteX19" fmla="*/ 643721 w 843112"/>
                <a:gd name="connsiteY19" fmla="*/ 330994 h 357181"/>
                <a:gd name="connsiteX20" fmla="*/ 669915 w 843112"/>
                <a:gd name="connsiteY20" fmla="*/ 321469 h 357181"/>
                <a:gd name="connsiteX21" fmla="*/ 684202 w 843112"/>
                <a:gd name="connsiteY21" fmla="*/ 316706 h 357181"/>
                <a:gd name="connsiteX22" fmla="*/ 715158 w 843112"/>
                <a:gd name="connsiteY22" fmla="*/ 307181 h 357181"/>
                <a:gd name="connsiteX23" fmla="*/ 722302 w 843112"/>
                <a:gd name="connsiteY23" fmla="*/ 302419 h 357181"/>
                <a:gd name="connsiteX24" fmla="*/ 729446 w 843112"/>
                <a:gd name="connsiteY24" fmla="*/ 300038 h 357181"/>
                <a:gd name="connsiteX25" fmla="*/ 750877 w 843112"/>
                <a:gd name="connsiteY25" fmla="*/ 283369 h 357181"/>
                <a:gd name="connsiteX26" fmla="*/ 758021 w 843112"/>
                <a:gd name="connsiteY26" fmla="*/ 273844 h 357181"/>
                <a:gd name="connsiteX27" fmla="*/ 772308 w 843112"/>
                <a:gd name="connsiteY27" fmla="*/ 245269 h 357181"/>
                <a:gd name="connsiteX28" fmla="*/ 777071 w 843112"/>
                <a:gd name="connsiteY28" fmla="*/ 238125 h 357181"/>
                <a:gd name="connsiteX29" fmla="*/ 781833 w 843112"/>
                <a:gd name="connsiteY29" fmla="*/ 230981 h 357181"/>
                <a:gd name="connsiteX30" fmla="*/ 788977 w 843112"/>
                <a:gd name="connsiteY30" fmla="*/ 226219 h 357181"/>
                <a:gd name="connsiteX31" fmla="*/ 793740 w 843112"/>
                <a:gd name="connsiteY31" fmla="*/ 219075 h 357181"/>
                <a:gd name="connsiteX32" fmla="*/ 800883 w 843112"/>
                <a:gd name="connsiteY32" fmla="*/ 216694 h 357181"/>
                <a:gd name="connsiteX33" fmla="*/ 831840 w 843112"/>
                <a:gd name="connsiteY33" fmla="*/ 209550 h 357181"/>
                <a:gd name="connsiteX34" fmla="*/ 842795 w 843112"/>
                <a:gd name="connsiteY34" fmla="*/ 200341 h 357181"/>
                <a:gd name="connsiteX35" fmla="*/ 839934 w 843112"/>
                <a:gd name="connsiteY35" fmla="*/ 159228 h 357181"/>
                <a:gd name="connsiteX36" fmla="*/ 837552 w 843112"/>
                <a:gd name="connsiteY36" fmla="*/ 71989 h 357181"/>
                <a:gd name="connsiteX37" fmla="*/ 781833 w 843112"/>
                <a:gd name="connsiteY37" fmla="*/ 59531 h 357181"/>
                <a:gd name="connsiteX38" fmla="*/ 772308 w 843112"/>
                <a:gd name="connsiteY38" fmla="*/ 45244 h 357181"/>
                <a:gd name="connsiteX39" fmla="*/ 734208 w 843112"/>
                <a:gd name="connsiteY39" fmla="*/ 23813 h 357181"/>
                <a:gd name="connsiteX40" fmla="*/ 724683 w 843112"/>
                <a:gd name="connsiteY40" fmla="*/ 21431 h 357181"/>
                <a:gd name="connsiteX41" fmla="*/ 598477 w 843112"/>
                <a:gd name="connsiteY41" fmla="*/ 2381 h 357181"/>
                <a:gd name="connsiteX42" fmla="*/ 569902 w 843112"/>
                <a:gd name="connsiteY42" fmla="*/ 0 h 357181"/>
                <a:gd name="connsiteX43" fmla="*/ 360352 w 843112"/>
                <a:gd name="connsiteY43" fmla="*/ 2381 h 357181"/>
                <a:gd name="connsiteX44" fmla="*/ 329396 w 843112"/>
                <a:gd name="connsiteY44" fmla="*/ 7144 h 357181"/>
                <a:gd name="connsiteX45" fmla="*/ 309314 w 843112"/>
                <a:gd name="connsiteY45" fmla="*/ 9842 h 357181"/>
                <a:gd name="connsiteX46" fmla="*/ 229383 w 843112"/>
                <a:gd name="connsiteY46" fmla="*/ 28575 h 357181"/>
                <a:gd name="connsiteX47" fmla="*/ 207952 w 843112"/>
                <a:gd name="connsiteY47" fmla="*/ 35719 h 357181"/>
                <a:gd name="connsiteX48" fmla="*/ 193665 w 843112"/>
                <a:gd name="connsiteY48" fmla="*/ 40481 h 357181"/>
                <a:gd name="connsiteX49" fmla="*/ 184140 w 843112"/>
                <a:gd name="connsiteY49" fmla="*/ 42863 h 357181"/>
                <a:gd name="connsiteX50" fmla="*/ 136515 w 843112"/>
                <a:gd name="connsiteY50" fmla="*/ 61913 h 357181"/>
                <a:gd name="connsiteX51" fmla="*/ 110321 w 843112"/>
                <a:gd name="connsiteY51" fmla="*/ 69056 h 357181"/>
                <a:gd name="connsiteX52" fmla="*/ 79365 w 843112"/>
                <a:gd name="connsiteY52" fmla="*/ 80963 h 357181"/>
                <a:gd name="connsiteX53" fmla="*/ 67458 w 843112"/>
                <a:gd name="connsiteY53" fmla="*/ 85725 h 357181"/>
                <a:gd name="connsiteX54" fmla="*/ 53171 w 843112"/>
                <a:gd name="connsiteY54" fmla="*/ 90488 h 357181"/>
                <a:gd name="connsiteX55" fmla="*/ 7927 w 843112"/>
                <a:gd name="connsiteY55" fmla="*/ 92869 h 357181"/>
                <a:gd name="connsiteX56" fmla="*/ 3083 w 843112"/>
                <a:gd name="connsiteY56" fmla="*/ 135732 h 357181"/>
                <a:gd name="connsiteX0" fmla="*/ 3083 w 842875"/>
                <a:gd name="connsiteY0" fmla="*/ 135732 h 357181"/>
                <a:gd name="connsiteX1" fmla="*/ 4045 w 842875"/>
                <a:gd name="connsiteY1" fmla="*/ 140178 h 357181"/>
                <a:gd name="connsiteX2" fmla="*/ 51822 w 842875"/>
                <a:gd name="connsiteY2" fmla="*/ 147954 h 357181"/>
                <a:gd name="connsiteX3" fmla="*/ 55552 w 842875"/>
                <a:gd name="connsiteY3" fmla="*/ 157163 h 357181"/>
                <a:gd name="connsiteX4" fmla="*/ 57933 w 842875"/>
                <a:gd name="connsiteY4" fmla="*/ 164306 h 357181"/>
                <a:gd name="connsiteX5" fmla="*/ 67458 w 842875"/>
                <a:gd name="connsiteY5" fmla="*/ 180975 h 357181"/>
                <a:gd name="connsiteX6" fmla="*/ 76983 w 842875"/>
                <a:gd name="connsiteY6" fmla="*/ 207169 h 357181"/>
                <a:gd name="connsiteX7" fmla="*/ 86508 w 842875"/>
                <a:gd name="connsiteY7" fmla="*/ 245269 h 357181"/>
                <a:gd name="connsiteX8" fmla="*/ 124608 w 842875"/>
                <a:gd name="connsiteY8" fmla="*/ 288131 h 357181"/>
                <a:gd name="connsiteX9" fmla="*/ 169852 w 842875"/>
                <a:gd name="connsiteY9" fmla="*/ 323850 h 357181"/>
                <a:gd name="connsiteX10" fmla="*/ 176996 w 842875"/>
                <a:gd name="connsiteY10" fmla="*/ 328613 h 357181"/>
                <a:gd name="connsiteX11" fmla="*/ 246052 w 842875"/>
                <a:gd name="connsiteY11" fmla="*/ 345281 h 357181"/>
                <a:gd name="connsiteX12" fmla="*/ 260340 w 842875"/>
                <a:gd name="connsiteY12" fmla="*/ 347663 h 357181"/>
                <a:gd name="connsiteX13" fmla="*/ 342651 w 842875"/>
                <a:gd name="connsiteY13" fmla="*/ 356871 h 357181"/>
                <a:gd name="connsiteX14" fmla="*/ 500846 w 842875"/>
                <a:gd name="connsiteY14" fmla="*/ 354806 h 357181"/>
                <a:gd name="connsiteX15" fmla="*/ 545058 w 842875"/>
                <a:gd name="connsiteY15" fmla="*/ 350759 h 357181"/>
                <a:gd name="connsiteX16" fmla="*/ 586571 w 842875"/>
                <a:gd name="connsiteY16" fmla="*/ 345281 h 357181"/>
                <a:gd name="connsiteX17" fmla="*/ 622290 w 842875"/>
                <a:gd name="connsiteY17" fmla="*/ 338138 h 357181"/>
                <a:gd name="connsiteX18" fmla="*/ 636577 w 842875"/>
                <a:gd name="connsiteY18" fmla="*/ 333375 h 357181"/>
                <a:gd name="connsiteX19" fmla="*/ 643721 w 842875"/>
                <a:gd name="connsiteY19" fmla="*/ 330994 h 357181"/>
                <a:gd name="connsiteX20" fmla="*/ 669915 w 842875"/>
                <a:gd name="connsiteY20" fmla="*/ 321469 h 357181"/>
                <a:gd name="connsiteX21" fmla="*/ 684202 w 842875"/>
                <a:gd name="connsiteY21" fmla="*/ 316706 h 357181"/>
                <a:gd name="connsiteX22" fmla="*/ 715158 w 842875"/>
                <a:gd name="connsiteY22" fmla="*/ 307181 h 357181"/>
                <a:gd name="connsiteX23" fmla="*/ 722302 w 842875"/>
                <a:gd name="connsiteY23" fmla="*/ 302419 h 357181"/>
                <a:gd name="connsiteX24" fmla="*/ 729446 w 842875"/>
                <a:gd name="connsiteY24" fmla="*/ 300038 h 357181"/>
                <a:gd name="connsiteX25" fmla="*/ 750877 w 842875"/>
                <a:gd name="connsiteY25" fmla="*/ 283369 h 357181"/>
                <a:gd name="connsiteX26" fmla="*/ 758021 w 842875"/>
                <a:gd name="connsiteY26" fmla="*/ 273844 h 357181"/>
                <a:gd name="connsiteX27" fmla="*/ 772308 w 842875"/>
                <a:gd name="connsiteY27" fmla="*/ 245269 h 357181"/>
                <a:gd name="connsiteX28" fmla="*/ 777071 w 842875"/>
                <a:gd name="connsiteY28" fmla="*/ 238125 h 357181"/>
                <a:gd name="connsiteX29" fmla="*/ 781833 w 842875"/>
                <a:gd name="connsiteY29" fmla="*/ 230981 h 357181"/>
                <a:gd name="connsiteX30" fmla="*/ 788977 w 842875"/>
                <a:gd name="connsiteY30" fmla="*/ 226219 h 357181"/>
                <a:gd name="connsiteX31" fmla="*/ 793740 w 842875"/>
                <a:gd name="connsiteY31" fmla="*/ 219075 h 357181"/>
                <a:gd name="connsiteX32" fmla="*/ 800883 w 842875"/>
                <a:gd name="connsiteY32" fmla="*/ 216694 h 357181"/>
                <a:gd name="connsiteX33" fmla="*/ 831840 w 842875"/>
                <a:gd name="connsiteY33" fmla="*/ 209550 h 357181"/>
                <a:gd name="connsiteX34" fmla="*/ 842795 w 842875"/>
                <a:gd name="connsiteY34" fmla="*/ 200341 h 357181"/>
                <a:gd name="connsiteX35" fmla="*/ 836837 w 842875"/>
                <a:gd name="connsiteY35" fmla="*/ 160260 h 357181"/>
                <a:gd name="connsiteX36" fmla="*/ 837552 w 842875"/>
                <a:gd name="connsiteY36" fmla="*/ 71989 h 357181"/>
                <a:gd name="connsiteX37" fmla="*/ 781833 w 842875"/>
                <a:gd name="connsiteY37" fmla="*/ 59531 h 357181"/>
                <a:gd name="connsiteX38" fmla="*/ 772308 w 842875"/>
                <a:gd name="connsiteY38" fmla="*/ 45244 h 357181"/>
                <a:gd name="connsiteX39" fmla="*/ 734208 w 842875"/>
                <a:gd name="connsiteY39" fmla="*/ 23813 h 357181"/>
                <a:gd name="connsiteX40" fmla="*/ 724683 w 842875"/>
                <a:gd name="connsiteY40" fmla="*/ 21431 h 357181"/>
                <a:gd name="connsiteX41" fmla="*/ 598477 w 842875"/>
                <a:gd name="connsiteY41" fmla="*/ 2381 h 357181"/>
                <a:gd name="connsiteX42" fmla="*/ 569902 w 842875"/>
                <a:gd name="connsiteY42" fmla="*/ 0 h 357181"/>
                <a:gd name="connsiteX43" fmla="*/ 360352 w 842875"/>
                <a:gd name="connsiteY43" fmla="*/ 2381 h 357181"/>
                <a:gd name="connsiteX44" fmla="*/ 329396 w 842875"/>
                <a:gd name="connsiteY44" fmla="*/ 7144 h 357181"/>
                <a:gd name="connsiteX45" fmla="*/ 309314 w 842875"/>
                <a:gd name="connsiteY45" fmla="*/ 9842 h 357181"/>
                <a:gd name="connsiteX46" fmla="*/ 229383 w 842875"/>
                <a:gd name="connsiteY46" fmla="*/ 28575 h 357181"/>
                <a:gd name="connsiteX47" fmla="*/ 207952 w 842875"/>
                <a:gd name="connsiteY47" fmla="*/ 35719 h 357181"/>
                <a:gd name="connsiteX48" fmla="*/ 193665 w 842875"/>
                <a:gd name="connsiteY48" fmla="*/ 40481 h 357181"/>
                <a:gd name="connsiteX49" fmla="*/ 184140 w 842875"/>
                <a:gd name="connsiteY49" fmla="*/ 42863 h 357181"/>
                <a:gd name="connsiteX50" fmla="*/ 136515 w 842875"/>
                <a:gd name="connsiteY50" fmla="*/ 61913 h 357181"/>
                <a:gd name="connsiteX51" fmla="*/ 110321 w 842875"/>
                <a:gd name="connsiteY51" fmla="*/ 69056 h 357181"/>
                <a:gd name="connsiteX52" fmla="*/ 79365 w 842875"/>
                <a:gd name="connsiteY52" fmla="*/ 80963 h 357181"/>
                <a:gd name="connsiteX53" fmla="*/ 67458 w 842875"/>
                <a:gd name="connsiteY53" fmla="*/ 85725 h 357181"/>
                <a:gd name="connsiteX54" fmla="*/ 53171 w 842875"/>
                <a:gd name="connsiteY54" fmla="*/ 90488 h 357181"/>
                <a:gd name="connsiteX55" fmla="*/ 7927 w 842875"/>
                <a:gd name="connsiteY55" fmla="*/ 92869 h 357181"/>
                <a:gd name="connsiteX56" fmla="*/ 3083 w 842875"/>
                <a:gd name="connsiteY56" fmla="*/ 135732 h 357181"/>
                <a:gd name="connsiteX0" fmla="*/ 3083 w 839831"/>
                <a:gd name="connsiteY0" fmla="*/ 135732 h 357181"/>
                <a:gd name="connsiteX1" fmla="*/ 4045 w 839831"/>
                <a:gd name="connsiteY1" fmla="*/ 140178 h 357181"/>
                <a:gd name="connsiteX2" fmla="*/ 51822 w 839831"/>
                <a:gd name="connsiteY2" fmla="*/ 147954 h 357181"/>
                <a:gd name="connsiteX3" fmla="*/ 55552 w 839831"/>
                <a:gd name="connsiteY3" fmla="*/ 157163 h 357181"/>
                <a:gd name="connsiteX4" fmla="*/ 57933 w 839831"/>
                <a:gd name="connsiteY4" fmla="*/ 164306 h 357181"/>
                <a:gd name="connsiteX5" fmla="*/ 67458 w 839831"/>
                <a:gd name="connsiteY5" fmla="*/ 180975 h 357181"/>
                <a:gd name="connsiteX6" fmla="*/ 76983 w 839831"/>
                <a:gd name="connsiteY6" fmla="*/ 207169 h 357181"/>
                <a:gd name="connsiteX7" fmla="*/ 86508 w 839831"/>
                <a:gd name="connsiteY7" fmla="*/ 245269 h 357181"/>
                <a:gd name="connsiteX8" fmla="*/ 124608 w 839831"/>
                <a:gd name="connsiteY8" fmla="*/ 288131 h 357181"/>
                <a:gd name="connsiteX9" fmla="*/ 169852 w 839831"/>
                <a:gd name="connsiteY9" fmla="*/ 323850 h 357181"/>
                <a:gd name="connsiteX10" fmla="*/ 176996 w 839831"/>
                <a:gd name="connsiteY10" fmla="*/ 328613 h 357181"/>
                <a:gd name="connsiteX11" fmla="*/ 246052 w 839831"/>
                <a:gd name="connsiteY11" fmla="*/ 345281 h 357181"/>
                <a:gd name="connsiteX12" fmla="*/ 260340 w 839831"/>
                <a:gd name="connsiteY12" fmla="*/ 347663 h 357181"/>
                <a:gd name="connsiteX13" fmla="*/ 342651 w 839831"/>
                <a:gd name="connsiteY13" fmla="*/ 356871 h 357181"/>
                <a:gd name="connsiteX14" fmla="*/ 500846 w 839831"/>
                <a:gd name="connsiteY14" fmla="*/ 354806 h 357181"/>
                <a:gd name="connsiteX15" fmla="*/ 545058 w 839831"/>
                <a:gd name="connsiteY15" fmla="*/ 350759 h 357181"/>
                <a:gd name="connsiteX16" fmla="*/ 586571 w 839831"/>
                <a:gd name="connsiteY16" fmla="*/ 345281 h 357181"/>
                <a:gd name="connsiteX17" fmla="*/ 622290 w 839831"/>
                <a:gd name="connsiteY17" fmla="*/ 338138 h 357181"/>
                <a:gd name="connsiteX18" fmla="*/ 636577 w 839831"/>
                <a:gd name="connsiteY18" fmla="*/ 333375 h 357181"/>
                <a:gd name="connsiteX19" fmla="*/ 643721 w 839831"/>
                <a:gd name="connsiteY19" fmla="*/ 330994 h 357181"/>
                <a:gd name="connsiteX20" fmla="*/ 669915 w 839831"/>
                <a:gd name="connsiteY20" fmla="*/ 321469 h 357181"/>
                <a:gd name="connsiteX21" fmla="*/ 684202 w 839831"/>
                <a:gd name="connsiteY21" fmla="*/ 316706 h 357181"/>
                <a:gd name="connsiteX22" fmla="*/ 715158 w 839831"/>
                <a:gd name="connsiteY22" fmla="*/ 307181 h 357181"/>
                <a:gd name="connsiteX23" fmla="*/ 722302 w 839831"/>
                <a:gd name="connsiteY23" fmla="*/ 302419 h 357181"/>
                <a:gd name="connsiteX24" fmla="*/ 729446 w 839831"/>
                <a:gd name="connsiteY24" fmla="*/ 300038 h 357181"/>
                <a:gd name="connsiteX25" fmla="*/ 750877 w 839831"/>
                <a:gd name="connsiteY25" fmla="*/ 283369 h 357181"/>
                <a:gd name="connsiteX26" fmla="*/ 758021 w 839831"/>
                <a:gd name="connsiteY26" fmla="*/ 273844 h 357181"/>
                <a:gd name="connsiteX27" fmla="*/ 772308 w 839831"/>
                <a:gd name="connsiteY27" fmla="*/ 245269 h 357181"/>
                <a:gd name="connsiteX28" fmla="*/ 777071 w 839831"/>
                <a:gd name="connsiteY28" fmla="*/ 238125 h 357181"/>
                <a:gd name="connsiteX29" fmla="*/ 781833 w 839831"/>
                <a:gd name="connsiteY29" fmla="*/ 230981 h 357181"/>
                <a:gd name="connsiteX30" fmla="*/ 788977 w 839831"/>
                <a:gd name="connsiteY30" fmla="*/ 226219 h 357181"/>
                <a:gd name="connsiteX31" fmla="*/ 793740 w 839831"/>
                <a:gd name="connsiteY31" fmla="*/ 219075 h 357181"/>
                <a:gd name="connsiteX32" fmla="*/ 800883 w 839831"/>
                <a:gd name="connsiteY32" fmla="*/ 216694 h 357181"/>
                <a:gd name="connsiteX33" fmla="*/ 831840 w 839831"/>
                <a:gd name="connsiteY33" fmla="*/ 209550 h 357181"/>
                <a:gd name="connsiteX34" fmla="*/ 839698 w 839831"/>
                <a:gd name="connsiteY34" fmla="*/ 203437 h 357181"/>
                <a:gd name="connsiteX35" fmla="*/ 836837 w 839831"/>
                <a:gd name="connsiteY35" fmla="*/ 160260 h 357181"/>
                <a:gd name="connsiteX36" fmla="*/ 837552 w 839831"/>
                <a:gd name="connsiteY36" fmla="*/ 71989 h 357181"/>
                <a:gd name="connsiteX37" fmla="*/ 781833 w 839831"/>
                <a:gd name="connsiteY37" fmla="*/ 59531 h 357181"/>
                <a:gd name="connsiteX38" fmla="*/ 772308 w 839831"/>
                <a:gd name="connsiteY38" fmla="*/ 45244 h 357181"/>
                <a:gd name="connsiteX39" fmla="*/ 734208 w 839831"/>
                <a:gd name="connsiteY39" fmla="*/ 23813 h 357181"/>
                <a:gd name="connsiteX40" fmla="*/ 724683 w 839831"/>
                <a:gd name="connsiteY40" fmla="*/ 21431 h 357181"/>
                <a:gd name="connsiteX41" fmla="*/ 598477 w 839831"/>
                <a:gd name="connsiteY41" fmla="*/ 2381 h 357181"/>
                <a:gd name="connsiteX42" fmla="*/ 569902 w 839831"/>
                <a:gd name="connsiteY42" fmla="*/ 0 h 357181"/>
                <a:gd name="connsiteX43" fmla="*/ 360352 w 839831"/>
                <a:gd name="connsiteY43" fmla="*/ 2381 h 357181"/>
                <a:gd name="connsiteX44" fmla="*/ 329396 w 839831"/>
                <a:gd name="connsiteY44" fmla="*/ 7144 h 357181"/>
                <a:gd name="connsiteX45" fmla="*/ 309314 w 839831"/>
                <a:gd name="connsiteY45" fmla="*/ 9842 h 357181"/>
                <a:gd name="connsiteX46" fmla="*/ 229383 w 839831"/>
                <a:gd name="connsiteY46" fmla="*/ 28575 h 357181"/>
                <a:gd name="connsiteX47" fmla="*/ 207952 w 839831"/>
                <a:gd name="connsiteY47" fmla="*/ 35719 h 357181"/>
                <a:gd name="connsiteX48" fmla="*/ 193665 w 839831"/>
                <a:gd name="connsiteY48" fmla="*/ 40481 h 357181"/>
                <a:gd name="connsiteX49" fmla="*/ 184140 w 839831"/>
                <a:gd name="connsiteY49" fmla="*/ 42863 h 357181"/>
                <a:gd name="connsiteX50" fmla="*/ 136515 w 839831"/>
                <a:gd name="connsiteY50" fmla="*/ 61913 h 357181"/>
                <a:gd name="connsiteX51" fmla="*/ 110321 w 839831"/>
                <a:gd name="connsiteY51" fmla="*/ 69056 h 357181"/>
                <a:gd name="connsiteX52" fmla="*/ 79365 w 839831"/>
                <a:gd name="connsiteY52" fmla="*/ 80963 h 357181"/>
                <a:gd name="connsiteX53" fmla="*/ 67458 w 839831"/>
                <a:gd name="connsiteY53" fmla="*/ 85725 h 357181"/>
                <a:gd name="connsiteX54" fmla="*/ 53171 w 839831"/>
                <a:gd name="connsiteY54" fmla="*/ 90488 h 357181"/>
                <a:gd name="connsiteX55" fmla="*/ 7927 w 839831"/>
                <a:gd name="connsiteY55" fmla="*/ 92869 h 357181"/>
                <a:gd name="connsiteX56" fmla="*/ 3083 w 839831"/>
                <a:gd name="connsiteY56" fmla="*/ 135732 h 357181"/>
                <a:gd name="connsiteX0" fmla="*/ 3083 w 841137"/>
                <a:gd name="connsiteY0" fmla="*/ 135732 h 357181"/>
                <a:gd name="connsiteX1" fmla="*/ 4045 w 841137"/>
                <a:gd name="connsiteY1" fmla="*/ 140178 h 357181"/>
                <a:gd name="connsiteX2" fmla="*/ 51822 w 841137"/>
                <a:gd name="connsiteY2" fmla="*/ 147954 h 357181"/>
                <a:gd name="connsiteX3" fmla="*/ 55552 w 841137"/>
                <a:gd name="connsiteY3" fmla="*/ 157163 h 357181"/>
                <a:gd name="connsiteX4" fmla="*/ 57933 w 841137"/>
                <a:gd name="connsiteY4" fmla="*/ 164306 h 357181"/>
                <a:gd name="connsiteX5" fmla="*/ 67458 w 841137"/>
                <a:gd name="connsiteY5" fmla="*/ 180975 h 357181"/>
                <a:gd name="connsiteX6" fmla="*/ 76983 w 841137"/>
                <a:gd name="connsiteY6" fmla="*/ 207169 h 357181"/>
                <a:gd name="connsiteX7" fmla="*/ 86508 w 841137"/>
                <a:gd name="connsiteY7" fmla="*/ 245269 h 357181"/>
                <a:gd name="connsiteX8" fmla="*/ 124608 w 841137"/>
                <a:gd name="connsiteY8" fmla="*/ 288131 h 357181"/>
                <a:gd name="connsiteX9" fmla="*/ 169852 w 841137"/>
                <a:gd name="connsiteY9" fmla="*/ 323850 h 357181"/>
                <a:gd name="connsiteX10" fmla="*/ 176996 w 841137"/>
                <a:gd name="connsiteY10" fmla="*/ 328613 h 357181"/>
                <a:gd name="connsiteX11" fmla="*/ 246052 w 841137"/>
                <a:gd name="connsiteY11" fmla="*/ 345281 h 357181"/>
                <a:gd name="connsiteX12" fmla="*/ 260340 w 841137"/>
                <a:gd name="connsiteY12" fmla="*/ 347663 h 357181"/>
                <a:gd name="connsiteX13" fmla="*/ 342651 w 841137"/>
                <a:gd name="connsiteY13" fmla="*/ 356871 h 357181"/>
                <a:gd name="connsiteX14" fmla="*/ 500846 w 841137"/>
                <a:gd name="connsiteY14" fmla="*/ 354806 h 357181"/>
                <a:gd name="connsiteX15" fmla="*/ 545058 w 841137"/>
                <a:gd name="connsiteY15" fmla="*/ 350759 h 357181"/>
                <a:gd name="connsiteX16" fmla="*/ 586571 w 841137"/>
                <a:gd name="connsiteY16" fmla="*/ 345281 h 357181"/>
                <a:gd name="connsiteX17" fmla="*/ 622290 w 841137"/>
                <a:gd name="connsiteY17" fmla="*/ 338138 h 357181"/>
                <a:gd name="connsiteX18" fmla="*/ 636577 w 841137"/>
                <a:gd name="connsiteY18" fmla="*/ 333375 h 357181"/>
                <a:gd name="connsiteX19" fmla="*/ 643721 w 841137"/>
                <a:gd name="connsiteY19" fmla="*/ 330994 h 357181"/>
                <a:gd name="connsiteX20" fmla="*/ 669915 w 841137"/>
                <a:gd name="connsiteY20" fmla="*/ 321469 h 357181"/>
                <a:gd name="connsiteX21" fmla="*/ 684202 w 841137"/>
                <a:gd name="connsiteY21" fmla="*/ 316706 h 357181"/>
                <a:gd name="connsiteX22" fmla="*/ 715158 w 841137"/>
                <a:gd name="connsiteY22" fmla="*/ 307181 h 357181"/>
                <a:gd name="connsiteX23" fmla="*/ 722302 w 841137"/>
                <a:gd name="connsiteY23" fmla="*/ 302419 h 357181"/>
                <a:gd name="connsiteX24" fmla="*/ 729446 w 841137"/>
                <a:gd name="connsiteY24" fmla="*/ 300038 h 357181"/>
                <a:gd name="connsiteX25" fmla="*/ 750877 w 841137"/>
                <a:gd name="connsiteY25" fmla="*/ 283369 h 357181"/>
                <a:gd name="connsiteX26" fmla="*/ 758021 w 841137"/>
                <a:gd name="connsiteY26" fmla="*/ 273844 h 357181"/>
                <a:gd name="connsiteX27" fmla="*/ 772308 w 841137"/>
                <a:gd name="connsiteY27" fmla="*/ 245269 h 357181"/>
                <a:gd name="connsiteX28" fmla="*/ 777071 w 841137"/>
                <a:gd name="connsiteY28" fmla="*/ 238125 h 357181"/>
                <a:gd name="connsiteX29" fmla="*/ 781833 w 841137"/>
                <a:gd name="connsiteY29" fmla="*/ 230981 h 357181"/>
                <a:gd name="connsiteX30" fmla="*/ 788977 w 841137"/>
                <a:gd name="connsiteY30" fmla="*/ 226219 h 357181"/>
                <a:gd name="connsiteX31" fmla="*/ 793740 w 841137"/>
                <a:gd name="connsiteY31" fmla="*/ 219075 h 357181"/>
                <a:gd name="connsiteX32" fmla="*/ 800883 w 841137"/>
                <a:gd name="connsiteY32" fmla="*/ 216694 h 357181"/>
                <a:gd name="connsiteX33" fmla="*/ 831840 w 841137"/>
                <a:gd name="connsiteY33" fmla="*/ 209550 h 357181"/>
                <a:gd name="connsiteX34" fmla="*/ 839698 w 841137"/>
                <a:gd name="connsiteY34" fmla="*/ 203437 h 357181"/>
                <a:gd name="connsiteX35" fmla="*/ 840966 w 841137"/>
                <a:gd name="connsiteY35" fmla="*/ 160260 h 357181"/>
                <a:gd name="connsiteX36" fmla="*/ 837552 w 841137"/>
                <a:gd name="connsiteY36" fmla="*/ 71989 h 357181"/>
                <a:gd name="connsiteX37" fmla="*/ 781833 w 841137"/>
                <a:gd name="connsiteY37" fmla="*/ 59531 h 357181"/>
                <a:gd name="connsiteX38" fmla="*/ 772308 w 841137"/>
                <a:gd name="connsiteY38" fmla="*/ 45244 h 357181"/>
                <a:gd name="connsiteX39" fmla="*/ 734208 w 841137"/>
                <a:gd name="connsiteY39" fmla="*/ 23813 h 357181"/>
                <a:gd name="connsiteX40" fmla="*/ 724683 w 841137"/>
                <a:gd name="connsiteY40" fmla="*/ 21431 h 357181"/>
                <a:gd name="connsiteX41" fmla="*/ 598477 w 841137"/>
                <a:gd name="connsiteY41" fmla="*/ 2381 h 357181"/>
                <a:gd name="connsiteX42" fmla="*/ 569902 w 841137"/>
                <a:gd name="connsiteY42" fmla="*/ 0 h 357181"/>
                <a:gd name="connsiteX43" fmla="*/ 360352 w 841137"/>
                <a:gd name="connsiteY43" fmla="*/ 2381 h 357181"/>
                <a:gd name="connsiteX44" fmla="*/ 329396 w 841137"/>
                <a:gd name="connsiteY44" fmla="*/ 7144 h 357181"/>
                <a:gd name="connsiteX45" fmla="*/ 309314 w 841137"/>
                <a:gd name="connsiteY45" fmla="*/ 9842 h 357181"/>
                <a:gd name="connsiteX46" fmla="*/ 229383 w 841137"/>
                <a:gd name="connsiteY46" fmla="*/ 28575 h 357181"/>
                <a:gd name="connsiteX47" fmla="*/ 207952 w 841137"/>
                <a:gd name="connsiteY47" fmla="*/ 35719 h 357181"/>
                <a:gd name="connsiteX48" fmla="*/ 193665 w 841137"/>
                <a:gd name="connsiteY48" fmla="*/ 40481 h 357181"/>
                <a:gd name="connsiteX49" fmla="*/ 184140 w 841137"/>
                <a:gd name="connsiteY49" fmla="*/ 42863 h 357181"/>
                <a:gd name="connsiteX50" fmla="*/ 136515 w 841137"/>
                <a:gd name="connsiteY50" fmla="*/ 61913 h 357181"/>
                <a:gd name="connsiteX51" fmla="*/ 110321 w 841137"/>
                <a:gd name="connsiteY51" fmla="*/ 69056 h 357181"/>
                <a:gd name="connsiteX52" fmla="*/ 79365 w 841137"/>
                <a:gd name="connsiteY52" fmla="*/ 80963 h 357181"/>
                <a:gd name="connsiteX53" fmla="*/ 67458 w 841137"/>
                <a:gd name="connsiteY53" fmla="*/ 85725 h 357181"/>
                <a:gd name="connsiteX54" fmla="*/ 53171 w 841137"/>
                <a:gd name="connsiteY54" fmla="*/ 90488 h 357181"/>
                <a:gd name="connsiteX55" fmla="*/ 7927 w 841137"/>
                <a:gd name="connsiteY55" fmla="*/ 92869 h 357181"/>
                <a:gd name="connsiteX56" fmla="*/ 3083 w 841137"/>
                <a:gd name="connsiteY56" fmla="*/ 135732 h 357181"/>
                <a:gd name="connsiteX0" fmla="*/ 3083 w 842769"/>
                <a:gd name="connsiteY0" fmla="*/ 135732 h 357181"/>
                <a:gd name="connsiteX1" fmla="*/ 4045 w 842769"/>
                <a:gd name="connsiteY1" fmla="*/ 140178 h 357181"/>
                <a:gd name="connsiteX2" fmla="*/ 51822 w 842769"/>
                <a:gd name="connsiteY2" fmla="*/ 147954 h 357181"/>
                <a:gd name="connsiteX3" fmla="*/ 55552 w 842769"/>
                <a:gd name="connsiteY3" fmla="*/ 157163 h 357181"/>
                <a:gd name="connsiteX4" fmla="*/ 57933 w 842769"/>
                <a:gd name="connsiteY4" fmla="*/ 164306 h 357181"/>
                <a:gd name="connsiteX5" fmla="*/ 67458 w 842769"/>
                <a:gd name="connsiteY5" fmla="*/ 180975 h 357181"/>
                <a:gd name="connsiteX6" fmla="*/ 76983 w 842769"/>
                <a:gd name="connsiteY6" fmla="*/ 207169 h 357181"/>
                <a:gd name="connsiteX7" fmla="*/ 86508 w 842769"/>
                <a:gd name="connsiteY7" fmla="*/ 245269 h 357181"/>
                <a:gd name="connsiteX8" fmla="*/ 124608 w 842769"/>
                <a:gd name="connsiteY8" fmla="*/ 288131 h 357181"/>
                <a:gd name="connsiteX9" fmla="*/ 169852 w 842769"/>
                <a:gd name="connsiteY9" fmla="*/ 323850 h 357181"/>
                <a:gd name="connsiteX10" fmla="*/ 176996 w 842769"/>
                <a:gd name="connsiteY10" fmla="*/ 328613 h 357181"/>
                <a:gd name="connsiteX11" fmla="*/ 246052 w 842769"/>
                <a:gd name="connsiteY11" fmla="*/ 345281 h 357181"/>
                <a:gd name="connsiteX12" fmla="*/ 260340 w 842769"/>
                <a:gd name="connsiteY12" fmla="*/ 347663 h 357181"/>
                <a:gd name="connsiteX13" fmla="*/ 342651 w 842769"/>
                <a:gd name="connsiteY13" fmla="*/ 356871 h 357181"/>
                <a:gd name="connsiteX14" fmla="*/ 500846 w 842769"/>
                <a:gd name="connsiteY14" fmla="*/ 354806 h 357181"/>
                <a:gd name="connsiteX15" fmla="*/ 545058 w 842769"/>
                <a:gd name="connsiteY15" fmla="*/ 350759 h 357181"/>
                <a:gd name="connsiteX16" fmla="*/ 586571 w 842769"/>
                <a:gd name="connsiteY16" fmla="*/ 345281 h 357181"/>
                <a:gd name="connsiteX17" fmla="*/ 622290 w 842769"/>
                <a:gd name="connsiteY17" fmla="*/ 338138 h 357181"/>
                <a:gd name="connsiteX18" fmla="*/ 636577 w 842769"/>
                <a:gd name="connsiteY18" fmla="*/ 333375 h 357181"/>
                <a:gd name="connsiteX19" fmla="*/ 643721 w 842769"/>
                <a:gd name="connsiteY19" fmla="*/ 330994 h 357181"/>
                <a:gd name="connsiteX20" fmla="*/ 669915 w 842769"/>
                <a:gd name="connsiteY20" fmla="*/ 321469 h 357181"/>
                <a:gd name="connsiteX21" fmla="*/ 684202 w 842769"/>
                <a:gd name="connsiteY21" fmla="*/ 316706 h 357181"/>
                <a:gd name="connsiteX22" fmla="*/ 715158 w 842769"/>
                <a:gd name="connsiteY22" fmla="*/ 307181 h 357181"/>
                <a:gd name="connsiteX23" fmla="*/ 722302 w 842769"/>
                <a:gd name="connsiteY23" fmla="*/ 302419 h 357181"/>
                <a:gd name="connsiteX24" fmla="*/ 729446 w 842769"/>
                <a:gd name="connsiteY24" fmla="*/ 300038 h 357181"/>
                <a:gd name="connsiteX25" fmla="*/ 750877 w 842769"/>
                <a:gd name="connsiteY25" fmla="*/ 283369 h 357181"/>
                <a:gd name="connsiteX26" fmla="*/ 758021 w 842769"/>
                <a:gd name="connsiteY26" fmla="*/ 273844 h 357181"/>
                <a:gd name="connsiteX27" fmla="*/ 772308 w 842769"/>
                <a:gd name="connsiteY27" fmla="*/ 245269 h 357181"/>
                <a:gd name="connsiteX28" fmla="*/ 777071 w 842769"/>
                <a:gd name="connsiteY28" fmla="*/ 238125 h 357181"/>
                <a:gd name="connsiteX29" fmla="*/ 781833 w 842769"/>
                <a:gd name="connsiteY29" fmla="*/ 230981 h 357181"/>
                <a:gd name="connsiteX30" fmla="*/ 788977 w 842769"/>
                <a:gd name="connsiteY30" fmla="*/ 226219 h 357181"/>
                <a:gd name="connsiteX31" fmla="*/ 793740 w 842769"/>
                <a:gd name="connsiteY31" fmla="*/ 219075 h 357181"/>
                <a:gd name="connsiteX32" fmla="*/ 800883 w 842769"/>
                <a:gd name="connsiteY32" fmla="*/ 216694 h 357181"/>
                <a:gd name="connsiteX33" fmla="*/ 831840 w 842769"/>
                <a:gd name="connsiteY33" fmla="*/ 209550 h 357181"/>
                <a:gd name="connsiteX34" fmla="*/ 839698 w 842769"/>
                <a:gd name="connsiteY34" fmla="*/ 203437 h 357181"/>
                <a:gd name="connsiteX35" fmla="*/ 840966 w 842769"/>
                <a:gd name="connsiteY35" fmla="*/ 160260 h 357181"/>
                <a:gd name="connsiteX36" fmla="*/ 840773 w 842769"/>
                <a:gd name="connsiteY36" fmla="*/ 124619 h 357181"/>
                <a:gd name="connsiteX37" fmla="*/ 837552 w 842769"/>
                <a:gd name="connsiteY37" fmla="*/ 71989 h 357181"/>
                <a:gd name="connsiteX38" fmla="*/ 781833 w 842769"/>
                <a:gd name="connsiteY38" fmla="*/ 59531 h 357181"/>
                <a:gd name="connsiteX39" fmla="*/ 772308 w 842769"/>
                <a:gd name="connsiteY39" fmla="*/ 45244 h 357181"/>
                <a:gd name="connsiteX40" fmla="*/ 734208 w 842769"/>
                <a:gd name="connsiteY40" fmla="*/ 23813 h 357181"/>
                <a:gd name="connsiteX41" fmla="*/ 724683 w 842769"/>
                <a:gd name="connsiteY41" fmla="*/ 21431 h 357181"/>
                <a:gd name="connsiteX42" fmla="*/ 598477 w 842769"/>
                <a:gd name="connsiteY42" fmla="*/ 2381 h 357181"/>
                <a:gd name="connsiteX43" fmla="*/ 569902 w 842769"/>
                <a:gd name="connsiteY43" fmla="*/ 0 h 357181"/>
                <a:gd name="connsiteX44" fmla="*/ 360352 w 842769"/>
                <a:gd name="connsiteY44" fmla="*/ 2381 h 357181"/>
                <a:gd name="connsiteX45" fmla="*/ 329396 w 842769"/>
                <a:gd name="connsiteY45" fmla="*/ 7144 h 357181"/>
                <a:gd name="connsiteX46" fmla="*/ 309314 w 842769"/>
                <a:gd name="connsiteY46" fmla="*/ 9842 h 357181"/>
                <a:gd name="connsiteX47" fmla="*/ 229383 w 842769"/>
                <a:gd name="connsiteY47" fmla="*/ 28575 h 357181"/>
                <a:gd name="connsiteX48" fmla="*/ 207952 w 842769"/>
                <a:gd name="connsiteY48" fmla="*/ 35719 h 357181"/>
                <a:gd name="connsiteX49" fmla="*/ 193665 w 842769"/>
                <a:gd name="connsiteY49" fmla="*/ 40481 h 357181"/>
                <a:gd name="connsiteX50" fmla="*/ 184140 w 842769"/>
                <a:gd name="connsiteY50" fmla="*/ 42863 h 357181"/>
                <a:gd name="connsiteX51" fmla="*/ 136515 w 842769"/>
                <a:gd name="connsiteY51" fmla="*/ 61913 h 357181"/>
                <a:gd name="connsiteX52" fmla="*/ 110321 w 842769"/>
                <a:gd name="connsiteY52" fmla="*/ 69056 h 357181"/>
                <a:gd name="connsiteX53" fmla="*/ 79365 w 842769"/>
                <a:gd name="connsiteY53" fmla="*/ 80963 h 357181"/>
                <a:gd name="connsiteX54" fmla="*/ 67458 w 842769"/>
                <a:gd name="connsiteY54" fmla="*/ 85725 h 357181"/>
                <a:gd name="connsiteX55" fmla="*/ 53171 w 842769"/>
                <a:gd name="connsiteY55" fmla="*/ 90488 h 357181"/>
                <a:gd name="connsiteX56" fmla="*/ 7927 w 842769"/>
                <a:gd name="connsiteY56" fmla="*/ 92869 h 357181"/>
                <a:gd name="connsiteX57" fmla="*/ 3083 w 842769"/>
                <a:gd name="connsiteY57" fmla="*/ 135732 h 357181"/>
                <a:gd name="connsiteX0" fmla="*/ 3083 w 843443"/>
                <a:gd name="connsiteY0" fmla="*/ 135732 h 357181"/>
                <a:gd name="connsiteX1" fmla="*/ 4045 w 843443"/>
                <a:gd name="connsiteY1" fmla="*/ 140178 h 357181"/>
                <a:gd name="connsiteX2" fmla="*/ 51822 w 843443"/>
                <a:gd name="connsiteY2" fmla="*/ 147954 h 357181"/>
                <a:gd name="connsiteX3" fmla="*/ 55552 w 843443"/>
                <a:gd name="connsiteY3" fmla="*/ 157163 h 357181"/>
                <a:gd name="connsiteX4" fmla="*/ 57933 w 843443"/>
                <a:gd name="connsiteY4" fmla="*/ 164306 h 357181"/>
                <a:gd name="connsiteX5" fmla="*/ 67458 w 843443"/>
                <a:gd name="connsiteY5" fmla="*/ 180975 h 357181"/>
                <a:gd name="connsiteX6" fmla="*/ 76983 w 843443"/>
                <a:gd name="connsiteY6" fmla="*/ 207169 h 357181"/>
                <a:gd name="connsiteX7" fmla="*/ 86508 w 843443"/>
                <a:gd name="connsiteY7" fmla="*/ 245269 h 357181"/>
                <a:gd name="connsiteX8" fmla="*/ 124608 w 843443"/>
                <a:gd name="connsiteY8" fmla="*/ 288131 h 357181"/>
                <a:gd name="connsiteX9" fmla="*/ 169852 w 843443"/>
                <a:gd name="connsiteY9" fmla="*/ 323850 h 357181"/>
                <a:gd name="connsiteX10" fmla="*/ 176996 w 843443"/>
                <a:gd name="connsiteY10" fmla="*/ 328613 h 357181"/>
                <a:gd name="connsiteX11" fmla="*/ 246052 w 843443"/>
                <a:gd name="connsiteY11" fmla="*/ 345281 h 357181"/>
                <a:gd name="connsiteX12" fmla="*/ 260340 w 843443"/>
                <a:gd name="connsiteY12" fmla="*/ 347663 h 357181"/>
                <a:gd name="connsiteX13" fmla="*/ 342651 w 843443"/>
                <a:gd name="connsiteY13" fmla="*/ 356871 h 357181"/>
                <a:gd name="connsiteX14" fmla="*/ 500846 w 843443"/>
                <a:gd name="connsiteY14" fmla="*/ 354806 h 357181"/>
                <a:gd name="connsiteX15" fmla="*/ 545058 w 843443"/>
                <a:gd name="connsiteY15" fmla="*/ 350759 h 357181"/>
                <a:gd name="connsiteX16" fmla="*/ 586571 w 843443"/>
                <a:gd name="connsiteY16" fmla="*/ 345281 h 357181"/>
                <a:gd name="connsiteX17" fmla="*/ 622290 w 843443"/>
                <a:gd name="connsiteY17" fmla="*/ 338138 h 357181"/>
                <a:gd name="connsiteX18" fmla="*/ 636577 w 843443"/>
                <a:gd name="connsiteY18" fmla="*/ 333375 h 357181"/>
                <a:gd name="connsiteX19" fmla="*/ 643721 w 843443"/>
                <a:gd name="connsiteY19" fmla="*/ 330994 h 357181"/>
                <a:gd name="connsiteX20" fmla="*/ 669915 w 843443"/>
                <a:gd name="connsiteY20" fmla="*/ 321469 h 357181"/>
                <a:gd name="connsiteX21" fmla="*/ 684202 w 843443"/>
                <a:gd name="connsiteY21" fmla="*/ 316706 h 357181"/>
                <a:gd name="connsiteX22" fmla="*/ 715158 w 843443"/>
                <a:gd name="connsiteY22" fmla="*/ 307181 h 357181"/>
                <a:gd name="connsiteX23" fmla="*/ 722302 w 843443"/>
                <a:gd name="connsiteY23" fmla="*/ 302419 h 357181"/>
                <a:gd name="connsiteX24" fmla="*/ 729446 w 843443"/>
                <a:gd name="connsiteY24" fmla="*/ 300038 h 357181"/>
                <a:gd name="connsiteX25" fmla="*/ 750877 w 843443"/>
                <a:gd name="connsiteY25" fmla="*/ 283369 h 357181"/>
                <a:gd name="connsiteX26" fmla="*/ 758021 w 843443"/>
                <a:gd name="connsiteY26" fmla="*/ 273844 h 357181"/>
                <a:gd name="connsiteX27" fmla="*/ 772308 w 843443"/>
                <a:gd name="connsiteY27" fmla="*/ 245269 h 357181"/>
                <a:gd name="connsiteX28" fmla="*/ 777071 w 843443"/>
                <a:gd name="connsiteY28" fmla="*/ 238125 h 357181"/>
                <a:gd name="connsiteX29" fmla="*/ 781833 w 843443"/>
                <a:gd name="connsiteY29" fmla="*/ 230981 h 357181"/>
                <a:gd name="connsiteX30" fmla="*/ 788977 w 843443"/>
                <a:gd name="connsiteY30" fmla="*/ 226219 h 357181"/>
                <a:gd name="connsiteX31" fmla="*/ 793740 w 843443"/>
                <a:gd name="connsiteY31" fmla="*/ 219075 h 357181"/>
                <a:gd name="connsiteX32" fmla="*/ 800883 w 843443"/>
                <a:gd name="connsiteY32" fmla="*/ 216694 h 357181"/>
                <a:gd name="connsiteX33" fmla="*/ 831840 w 843443"/>
                <a:gd name="connsiteY33" fmla="*/ 209550 h 357181"/>
                <a:gd name="connsiteX34" fmla="*/ 839698 w 843443"/>
                <a:gd name="connsiteY34" fmla="*/ 203437 h 357181"/>
                <a:gd name="connsiteX35" fmla="*/ 840966 w 843443"/>
                <a:gd name="connsiteY35" fmla="*/ 160260 h 357181"/>
                <a:gd name="connsiteX36" fmla="*/ 840773 w 843443"/>
                <a:gd name="connsiteY36" fmla="*/ 124619 h 357181"/>
                <a:gd name="connsiteX37" fmla="*/ 838584 w 843443"/>
                <a:gd name="connsiteY37" fmla="*/ 73022 h 357181"/>
                <a:gd name="connsiteX38" fmla="*/ 781833 w 843443"/>
                <a:gd name="connsiteY38" fmla="*/ 59531 h 357181"/>
                <a:gd name="connsiteX39" fmla="*/ 772308 w 843443"/>
                <a:gd name="connsiteY39" fmla="*/ 45244 h 357181"/>
                <a:gd name="connsiteX40" fmla="*/ 734208 w 843443"/>
                <a:gd name="connsiteY40" fmla="*/ 23813 h 357181"/>
                <a:gd name="connsiteX41" fmla="*/ 724683 w 843443"/>
                <a:gd name="connsiteY41" fmla="*/ 21431 h 357181"/>
                <a:gd name="connsiteX42" fmla="*/ 598477 w 843443"/>
                <a:gd name="connsiteY42" fmla="*/ 2381 h 357181"/>
                <a:gd name="connsiteX43" fmla="*/ 569902 w 843443"/>
                <a:gd name="connsiteY43" fmla="*/ 0 h 357181"/>
                <a:gd name="connsiteX44" fmla="*/ 360352 w 843443"/>
                <a:gd name="connsiteY44" fmla="*/ 2381 h 357181"/>
                <a:gd name="connsiteX45" fmla="*/ 329396 w 843443"/>
                <a:gd name="connsiteY45" fmla="*/ 7144 h 357181"/>
                <a:gd name="connsiteX46" fmla="*/ 309314 w 843443"/>
                <a:gd name="connsiteY46" fmla="*/ 9842 h 357181"/>
                <a:gd name="connsiteX47" fmla="*/ 229383 w 843443"/>
                <a:gd name="connsiteY47" fmla="*/ 28575 h 357181"/>
                <a:gd name="connsiteX48" fmla="*/ 207952 w 843443"/>
                <a:gd name="connsiteY48" fmla="*/ 35719 h 357181"/>
                <a:gd name="connsiteX49" fmla="*/ 193665 w 843443"/>
                <a:gd name="connsiteY49" fmla="*/ 40481 h 357181"/>
                <a:gd name="connsiteX50" fmla="*/ 184140 w 843443"/>
                <a:gd name="connsiteY50" fmla="*/ 42863 h 357181"/>
                <a:gd name="connsiteX51" fmla="*/ 136515 w 843443"/>
                <a:gd name="connsiteY51" fmla="*/ 61913 h 357181"/>
                <a:gd name="connsiteX52" fmla="*/ 110321 w 843443"/>
                <a:gd name="connsiteY52" fmla="*/ 69056 h 357181"/>
                <a:gd name="connsiteX53" fmla="*/ 79365 w 843443"/>
                <a:gd name="connsiteY53" fmla="*/ 80963 h 357181"/>
                <a:gd name="connsiteX54" fmla="*/ 67458 w 843443"/>
                <a:gd name="connsiteY54" fmla="*/ 85725 h 357181"/>
                <a:gd name="connsiteX55" fmla="*/ 53171 w 843443"/>
                <a:gd name="connsiteY55" fmla="*/ 90488 h 357181"/>
                <a:gd name="connsiteX56" fmla="*/ 7927 w 843443"/>
                <a:gd name="connsiteY56" fmla="*/ 92869 h 357181"/>
                <a:gd name="connsiteX57" fmla="*/ 3083 w 843443"/>
                <a:gd name="connsiteY57" fmla="*/ 135732 h 357181"/>
                <a:gd name="connsiteX0" fmla="*/ 3083 w 843443"/>
                <a:gd name="connsiteY0" fmla="*/ 135732 h 357181"/>
                <a:gd name="connsiteX1" fmla="*/ 4045 w 843443"/>
                <a:gd name="connsiteY1" fmla="*/ 140178 h 357181"/>
                <a:gd name="connsiteX2" fmla="*/ 51822 w 843443"/>
                <a:gd name="connsiteY2" fmla="*/ 147954 h 357181"/>
                <a:gd name="connsiteX3" fmla="*/ 55552 w 843443"/>
                <a:gd name="connsiteY3" fmla="*/ 157163 h 357181"/>
                <a:gd name="connsiteX4" fmla="*/ 57933 w 843443"/>
                <a:gd name="connsiteY4" fmla="*/ 164306 h 357181"/>
                <a:gd name="connsiteX5" fmla="*/ 67458 w 843443"/>
                <a:gd name="connsiteY5" fmla="*/ 180975 h 357181"/>
                <a:gd name="connsiteX6" fmla="*/ 76983 w 843443"/>
                <a:gd name="connsiteY6" fmla="*/ 207169 h 357181"/>
                <a:gd name="connsiteX7" fmla="*/ 86508 w 843443"/>
                <a:gd name="connsiteY7" fmla="*/ 245269 h 357181"/>
                <a:gd name="connsiteX8" fmla="*/ 124608 w 843443"/>
                <a:gd name="connsiteY8" fmla="*/ 288131 h 357181"/>
                <a:gd name="connsiteX9" fmla="*/ 169852 w 843443"/>
                <a:gd name="connsiteY9" fmla="*/ 323850 h 357181"/>
                <a:gd name="connsiteX10" fmla="*/ 246052 w 843443"/>
                <a:gd name="connsiteY10" fmla="*/ 345281 h 357181"/>
                <a:gd name="connsiteX11" fmla="*/ 260340 w 843443"/>
                <a:gd name="connsiteY11" fmla="*/ 347663 h 357181"/>
                <a:gd name="connsiteX12" fmla="*/ 342651 w 843443"/>
                <a:gd name="connsiteY12" fmla="*/ 356871 h 357181"/>
                <a:gd name="connsiteX13" fmla="*/ 500846 w 843443"/>
                <a:gd name="connsiteY13" fmla="*/ 354806 h 357181"/>
                <a:gd name="connsiteX14" fmla="*/ 545058 w 843443"/>
                <a:gd name="connsiteY14" fmla="*/ 350759 h 357181"/>
                <a:gd name="connsiteX15" fmla="*/ 586571 w 843443"/>
                <a:gd name="connsiteY15" fmla="*/ 345281 h 357181"/>
                <a:gd name="connsiteX16" fmla="*/ 622290 w 843443"/>
                <a:gd name="connsiteY16" fmla="*/ 338138 h 357181"/>
                <a:gd name="connsiteX17" fmla="*/ 636577 w 843443"/>
                <a:gd name="connsiteY17" fmla="*/ 333375 h 357181"/>
                <a:gd name="connsiteX18" fmla="*/ 643721 w 843443"/>
                <a:gd name="connsiteY18" fmla="*/ 330994 h 357181"/>
                <a:gd name="connsiteX19" fmla="*/ 669915 w 843443"/>
                <a:gd name="connsiteY19" fmla="*/ 321469 h 357181"/>
                <a:gd name="connsiteX20" fmla="*/ 684202 w 843443"/>
                <a:gd name="connsiteY20" fmla="*/ 316706 h 357181"/>
                <a:gd name="connsiteX21" fmla="*/ 715158 w 843443"/>
                <a:gd name="connsiteY21" fmla="*/ 307181 h 357181"/>
                <a:gd name="connsiteX22" fmla="*/ 722302 w 843443"/>
                <a:gd name="connsiteY22" fmla="*/ 302419 h 357181"/>
                <a:gd name="connsiteX23" fmla="*/ 729446 w 843443"/>
                <a:gd name="connsiteY23" fmla="*/ 300038 h 357181"/>
                <a:gd name="connsiteX24" fmla="*/ 750877 w 843443"/>
                <a:gd name="connsiteY24" fmla="*/ 283369 h 357181"/>
                <a:gd name="connsiteX25" fmla="*/ 758021 w 843443"/>
                <a:gd name="connsiteY25" fmla="*/ 273844 h 357181"/>
                <a:gd name="connsiteX26" fmla="*/ 772308 w 843443"/>
                <a:gd name="connsiteY26" fmla="*/ 245269 h 357181"/>
                <a:gd name="connsiteX27" fmla="*/ 777071 w 843443"/>
                <a:gd name="connsiteY27" fmla="*/ 238125 h 357181"/>
                <a:gd name="connsiteX28" fmla="*/ 781833 w 843443"/>
                <a:gd name="connsiteY28" fmla="*/ 230981 h 357181"/>
                <a:gd name="connsiteX29" fmla="*/ 788977 w 843443"/>
                <a:gd name="connsiteY29" fmla="*/ 226219 h 357181"/>
                <a:gd name="connsiteX30" fmla="*/ 793740 w 843443"/>
                <a:gd name="connsiteY30" fmla="*/ 219075 h 357181"/>
                <a:gd name="connsiteX31" fmla="*/ 800883 w 843443"/>
                <a:gd name="connsiteY31" fmla="*/ 216694 h 357181"/>
                <a:gd name="connsiteX32" fmla="*/ 831840 w 843443"/>
                <a:gd name="connsiteY32" fmla="*/ 209550 h 357181"/>
                <a:gd name="connsiteX33" fmla="*/ 839698 w 843443"/>
                <a:gd name="connsiteY33" fmla="*/ 203437 h 357181"/>
                <a:gd name="connsiteX34" fmla="*/ 840966 w 843443"/>
                <a:gd name="connsiteY34" fmla="*/ 160260 h 357181"/>
                <a:gd name="connsiteX35" fmla="*/ 840773 w 843443"/>
                <a:gd name="connsiteY35" fmla="*/ 124619 h 357181"/>
                <a:gd name="connsiteX36" fmla="*/ 838584 w 843443"/>
                <a:gd name="connsiteY36" fmla="*/ 73022 h 357181"/>
                <a:gd name="connsiteX37" fmla="*/ 781833 w 843443"/>
                <a:gd name="connsiteY37" fmla="*/ 59531 h 357181"/>
                <a:gd name="connsiteX38" fmla="*/ 772308 w 843443"/>
                <a:gd name="connsiteY38" fmla="*/ 45244 h 357181"/>
                <a:gd name="connsiteX39" fmla="*/ 734208 w 843443"/>
                <a:gd name="connsiteY39" fmla="*/ 23813 h 357181"/>
                <a:gd name="connsiteX40" fmla="*/ 724683 w 843443"/>
                <a:gd name="connsiteY40" fmla="*/ 21431 h 357181"/>
                <a:gd name="connsiteX41" fmla="*/ 598477 w 843443"/>
                <a:gd name="connsiteY41" fmla="*/ 2381 h 357181"/>
                <a:gd name="connsiteX42" fmla="*/ 569902 w 843443"/>
                <a:gd name="connsiteY42" fmla="*/ 0 h 357181"/>
                <a:gd name="connsiteX43" fmla="*/ 360352 w 843443"/>
                <a:gd name="connsiteY43" fmla="*/ 2381 h 357181"/>
                <a:gd name="connsiteX44" fmla="*/ 329396 w 843443"/>
                <a:gd name="connsiteY44" fmla="*/ 7144 h 357181"/>
                <a:gd name="connsiteX45" fmla="*/ 309314 w 843443"/>
                <a:gd name="connsiteY45" fmla="*/ 9842 h 357181"/>
                <a:gd name="connsiteX46" fmla="*/ 229383 w 843443"/>
                <a:gd name="connsiteY46" fmla="*/ 28575 h 357181"/>
                <a:gd name="connsiteX47" fmla="*/ 207952 w 843443"/>
                <a:gd name="connsiteY47" fmla="*/ 35719 h 357181"/>
                <a:gd name="connsiteX48" fmla="*/ 193665 w 843443"/>
                <a:gd name="connsiteY48" fmla="*/ 40481 h 357181"/>
                <a:gd name="connsiteX49" fmla="*/ 184140 w 843443"/>
                <a:gd name="connsiteY49" fmla="*/ 42863 h 357181"/>
                <a:gd name="connsiteX50" fmla="*/ 136515 w 843443"/>
                <a:gd name="connsiteY50" fmla="*/ 61913 h 357181"/>
                <a:gd name="connsiteX51" fmla="*/ 110321 w 843443"/>
                <a:gd name="connsiteY51" fmla="*/ 69056 h 357181"/>
                <a:gd name="connsiteX52" fmla="*/ 79365 w 843443"/>
                <a:gd name="connsiteY52" fmla="*/ 80963 h 357181"/>
                <a:gd name="connsiteX53" fmla="*/ 67458 w 843443"/>
                <a:gd name="connsiteY53" fmla="*/ 85725 h 357181"/>
                <a:gd name="connsiteX54" fmla="*/ 53171 w 843443"/>
                <a:gd name="connsiteY54" fmla="*/ 90488 h 357181"/>
                <a:gd name="connsiteX55" fmla="*/ 7927 w 843443"/>
                <a:gd name="connsiteY55" fmla="*/ 92869 h 357181"/>
                <a:gd name="connsiteX56" fmla="*/ 3083 w 843443"/>
                <a:gd name="connsiteY56" fmla="*/ 135732 h 357181"/>
                <a:gd name="connsiteX0" fmla="*/ 3083 w 843443"/>
                <a:gd name="connsiteY0" fmla="*/ 135732 h 357181"/>
                <a:gd name="connsiteX1" fmla="*/ 4045 w 843443"/>
                <a:gd name="connsiteY1" fmla="*/ 140178 h 357181"/>
                <a:gd name="connsiteX2" fmla="*/ 51822 w 843443"/>
                <a:gd name="connsiteY2" fmla="*/ 147954 h 357181"/>
                <a:gd name="connsiteX3" fmla="*/ 55552 w 843443"/>
                <a:gd name="connsiteY3" fmla="*/ 157163 h 357181"/>
                <a:gd name="connsiteX4" fmla="*/ 57933 w 843443"/>
                <a:gd name="connsiteY4" fmla="*/ 164306 h 357181"/>
                <a:gd name="connsiteX5" fmla="*/ 67458 w 843443"/>
                <a:gd name="connsiteY5" fmla="*/ 180975 h 357181"/>
                <a:gd name="connsiteX6" fmla="*/ 76983 w 843443"/>
                <a:gd name="connsiteY6" fmla="*/ 207169 h 357181"/>
                <a:gd name="connsiteX7" fmla="*/ 86508 w 843443"/>
                <a:gd name="connsiteY7" fmla="*/ 245269 h 357181"/>
                <a:gd name="connsiteX8" fmla="*/ 124608 w 843443"/>
                <a:gd name="connsiteY8" fmla="*/ 288131 h 357181"/>
                <a:gd name="connsiteX9" fmla="*/ 169852 w 843443"/>
                <a:gd name="connsiteY9" fmla="*/ 323850 h 357181"/>
                <a:gd name="connsiteX10" fmla="*/ 246052 w 843443"/>
                <a:gd name="connsiteY10" fmla="*/ 345281 h 357181"/>
                <a:gd name="connsiteX11" fmla="*/ 260340 w 843443"/>
                <a:gd name="connsiteY11" fmla="*/ 347663 h 357181"/>
                <a:gd name="connsiteX12" fmla="*/ 342651 w 843443"/>
                <a:gd name="connsiteY12" fmla="*/ 356871 h 357181"/>
                <a:gd name="connsiteX13" fmla="*/ 500846 w 843443"/>
                <a:gd name="connsiteY13" fmla="*/ 354806 h 357181"/>
                <a:gd name="connsiteX14" fmla="*/ 545058 w 843443"/>
                <a:gd name="connsiteY14" fmla="*/ 350759 h 357181"/>
                <a:gd name="connsiteX15" fmla="*/ 586571 w 843443"/>
                <a:gd name="connsiteY15" fmla="*/ 345281 h 357181"/>
                <a:gd name="connsiteX16" fmla="*/ 622290 w 843443"/>
                <a:gd name="connsiteY16" fmla="*/ 338138 h 357181"/>
                <a:gd name="connsiteX17" fmla="*/ 636577 w 843443"/>
                <a:gd name="connsiteY17" fmla="*/ 333375 h 357181"/>
                <a:gd name="connsiteX18" fmla="*/ 643721 w 843443"/>
                <a:gd name="connsiteY18" fmla="*/ 330994 h 357181"/>
                <a:gd name="connsiteX19" fmla="*/ 669915 w 843443"/>
                <a:gd name="connsiteY19" fmla="*/ 321469 h 357181"/>
                <a:gd name="connsiteX20" fmla="*/ 684202 w 843443"/>
                <a:gd name="connsiteY20" fmla="*/ 316706 h 357181"/>
                <a:gd name="connsiteX21" fmla="*/ 715158 w 843443"/>
                <a:gd name="connsiteY21" fmla="*/ 307181 h 357181"/>
                <a:gd name="connsiteX22" fmla="*/ 722302 w 843443"/>
                <a:gd name="connsiteY22" fmla="*/ 302419 h 357181"/>
                <a:gd name="connsiteX23" fmla="*/ 729446 w 843443"/>
                <a:gd name="connsiteY23" fmla="*/ 300038 h 357181"/>
                <a:gd name="connsiteX24" fmla="*/ 750877 w 843443"/>
                <a:gd name="connsiteY24" fmla="*/ 283369 h 357181"/>
                <a:gd name="connsiteX25" fmla="*/ 758021 w 843443"/>
                <a:gd name="connsiteY25" fmla="*/ 273844 h 357181"/>
                <a:gd name="connsiteX26" fmla="*/ 772308 w 843443"/>
                <a:gd name="connsiteY26" fmla="*/ 245269 h 357181"/>
                <a:gd name="connsiteX27" fmla="*/ 777071 w 843443"/>
                <a:gd name="connsiteY27" fmla="*/ 238125 h 357181"/>
                <a:gd name="connsiteX28" fmla="*/ 781833 w 843443"/>
                <a:gd name="connsiteY28" fmla="*/ 230981 h 357181"/>
                <a:gd name="connsiteX29" fmla="*/ 788977 w 843443"/>
                <a:gd name="connsiteY29" fmla="*/ 226219 h 357181"/>
                <a:gd name="connsiteX30" fmla="*/ 793740 w 843443"/>
                <a:gd name="connsiteY30" fmla="*/ 219075 h 357181"/>
                <a:gd name="connsiteX31" fmla="*/ 800883 w 843443"/>
                <a:gd name="connsiteY31" fmla="*/ 216694 h 357181"/>
                <a:gd name="connsiteX32" fmla="*/ 831840 w 843443"/>
                <a:gd name="connsiteY32" fmla="*/ 209550 h 357181"/>
                <a:gd name="connsiteX33" fmla="*/ 839698 w 843443"/>
                <a:gd name="connsiteY33" fmla="*/ 203437 h 357181"/>
                <a:gd name="connsiteX34" fmla="*/ 840966 w 843443"/>
                <a:gd name="connsiteY34" fmla="*/ 160260 h 357181"/>
                <a:gd name="connsiteX35" fmla="*/ 840773 w 843443"/>
                <a:gd name="connsiteY35" fmla="*/ 124619 h 357181"/>
                <a:gd name="connsiteX36" fmla="*/ 838584 w 843443"/>
                <a:gd name="connsiteY36" fmla="*/ 73022 h 357181"/>
                <a:gd name="connsiteX37" fmla="*/ 781833 w 843443"/>
                <a:gd name="connsiteY37" fmla="*/ 59531 h 357181"/>
                <a:gd name="connsiteX38" fmla="*/ 772308 w 843443"/>
                <a:gd name="connsiteY38" fmla="*/ 45244 h 357181"/>
                <a:gd name="connsiteX39" fmla="*/ 734208 w 843443"/>
                <a:gd name="connsiteY39" fmla="*/ 23813 h 357181"/>
                <a:gd name="connsiteX40" fmla="*/ 724683 w 843443"/>
                <a:gd name="connsiteY40" fmla="*/ 21431 h 357181"/>
                <a:gd name="connsiteX41" fmla="*/ 598477 w 843443"/>
                <a:gd name="connsiteY41" fmla="*/ 2381 h 357181"/>
                <a:gd name="connsiteX42" fmla="*/ 569902 w 843443"/>
                <a:gd name="connsiteY42" fmla="*/ 0 h 357181"/>
                <a:gd name="connsiteX43" fmla="*/ 360352 w 843443"/>
                <a:gd name="connsiteY43" fmla="*/ 2381 h 357181"/>
                <a:gd name="connsiteX44" fmla="*/ 329396 w 843443"/>
                <a:gd name="connsiteY44" fmla="*/ 7144 h 357181"/>
                <a:gd name="connsiteX45" fmla="*/ 309314 w 843443"/>
                <a:gd name="connsiteY45" fmla="*/ 9842 h 357181"/>
                <a:gd name="connsiteX46" fmla="*/ 229383 w 843443"/>
                <a:gd name="connsiteY46" fmla="*/ 28575 h 357181"/>
                <a:gd name="connsiteX47" fmla="*/ 207952 w 843443"/>
                <a:gd name="connsiteY47" fmla="*/ 35719 h 357181"/>
                <a:gd name="connsiteX48" fmla="*/ 193665 w 843443"/>
                <a:gd name="connsiteY48" fmla="*/ 40481 h 357181"/>
                <a:gd name="connsiteX49" fmla="*/ 184140 w 843443"/>
                <a:gd name="connsiteY49" fmla="*/ 42863 h 357181"/>
                <a:gd name="connsiteX50" fmla="*/ 136515 w 843443"/>
                <a:gd name="connsiteY50" fmla="*/ 61913 h 357181"/>
                <a:gd name="connsiteX51" fmla="*/ 110321 w 843443"/>
                <a:gd name="connsiteY51" fmla="*/ 69056 h 357181"/>
                <a:gd name="connsiteX52" fmla="*/ 79365 w 843443"/>
                <a:gd name="connsiteY52" fmla="*/ 80963 h 357181"/>
                <a:gd name="connsiteX53" fmla="*/ 67458 w 843443"/>
                <a:gd name="connsiteY53" fmla="*/ 85725 h 357181"/>
                <a:gd name="connsiteX54" fmla="*/ 53171 w 843443"/>
                <a:gd name="connsiteY54" fmla="*/ 90488 h 357181"/>
                <a:gd name="connsiteX55" fmla="*/ 7927 w 843443"/>
                <a:gd name="connsiteY55" fmla="*/ 92869 h 357181"/>
                <a:gd name="connsiteX56" fmla="*/ 3083 w 843443"/>
                <a:gd name="connsiteY56" fmla="*/ 135732 h 357181"/>
                <a:gd name="connsiteX0" fmla="*/ 3083 w 841150"/>
                <a:gd name="connsiteY0" fmla="*/ 135732 h 357181"/>
                <a:gd name="connsiteX1" fmla="*/ 4045 w 841150"/>
                <a:gd name="connsiteY1" fmla="*/ 140178 h 357181"/>
                <a:gd name="connsiteX2" fmla="*/ 51822 w 841150"/>
                <a:gd name="connsiteY2" fmla="*/ 147954 h 357181"/>
                <a:gd name="connsiteX3" fmla="*/ 55552 w 841150"/>
                <a:gd name="connsiteY3" fmla="*/ 157163 h 357181"/>
                <a:gd name="connsiteX4" fmla="*/ 57933 w 841150"/>
                <a:gd name="connsiteY4" fmla="*/ 164306 h 357181"/>
                <a:gd name="connsiteX5" fmla="*/ 67458 w 841150"/>
                <a:gd name="connsiteY5" fmla="*/ 180975 h 357181"/>
                <a:gd name="connsiteX6" fmla="*/ 76983 w 841150"/>
                <a:gd name="connsiteY6" fmla="*/ 207169 h 357181"/>
                <a:gd name="connsiteX7" fmla="*/ 86508 w 841150"/>
                <a:gd name="connsiteY7" fmla="*/ 245269 h 357181"/>
                <a:gd name="connsiteX8" fmla="*/ 124608 w 841150"/>
                <a:gd name="connsiteY8" fmla="*/ 288131 h 357181"/>
                <a:gd name="connsiteX9" fmla="*/ 169852 w 841150"/>
                <a:gd name="connsiteY9" fmla="*/ 323850 h 357181"/>
                <a:gd name="connsiteX10" fmla="*/ 246052 w 841150"/>
                <a:gd name="connsiteY10" fmla="*/ 345281 h 357181"/>
                <a:gd name="connsiteX11" fmla="*/ 260340 w 841150"/>
                <a:gd name="connsiteY11" fmla="*/ 347663 h 357181"/>
                <a:gd name="connsiteX12" fmla="*/ 342651 w 841150"/>
                <a:gd name="connsiteY12" fmla="*/ 356871 h 357181"/>
                <a:gd name="connsiteX13" fmla="*/ 500846 w 841150"/>
                <a:gd name="connsiteY13" fmla="*/ 354806 h 357181"/>
                <a:gd name="connsiteX14" fmla="*/ 545058 w 841150"/>
                <a:gd name="connsiteY14" fmla="*/ 350759 h 357181"/>
                <a:gd name="connsiteX15" fmla="*/ 586571 w 841150"/>
                <a:gd name="connsiteY15" fmla="*/ 345281 h 357181"/>
                <a:gd name="connsiteX16" fmla="*/ 622290 w 841150"/>
                <a:gd name="connsiteY16" fmla="*/ 338138 h 357181"/>
                <a:gd name="connsiteX17" fmla="*/ 636577 w 841150"/>
                <a:gd name="connsiteY17" fmla="*/ 333375 h 357181"/>
                <a:gd name="connsiteX18" fmla="*/ 643721 w 841150"/>
                <a:gd name="connsiteY18" fmla="*/ 330994 h 357181"/>
                <a:gd name="connsiteX19" fmla="*/ 669915 w 841150"/>
                <a:gd name="connsiteY19" fmla="*/ 321469 h 357181"/>
                <a:gd name="connsiteX20" fmla="*/ 684202 w 841150"/>
                <a:gd name="connsiteY20" fmla="*/ 316706 h 357181"/>
                <a:gd name="connsiteX21" fmla="*/ 715158 w 841150"/>
                <a:gd name="connsiteY21" fmla="*/ 307181 h 357181"/>
                <a:gd name="connsiteX22" fmla="*/ 722302 w 841150"/>
                <a:gd name="connsiteY22" fmla="*/ 302419 h 357181"/>
                <a:gd name="connsiteX23" fmla="*/ 729446 w 841150"/>
                <a:gd name="connsiteY23" fmla="*/ 300038 h 357181"/>
                <a:gd name="connsiteX24" fmla="*/ 750877 w 841150"/>
                <a:gd name="connsiteY24" fmla="*/ 283369 h 357181"/>
                <a:gd name="connsiteX25" fmla="*/ 758021 w 841150"/>
                <a:gd name="connsiteY25" fmla="*/ 273844 h 357181"/>
                <a:gd name="connsiteX26" fmla="*/ 772308 w 841150"/>
                <a:gd name="connsiteY26" fmla="*/ 245269 h 357181"/>
                <a:gd name="connsiteX27" fmla="*/ 777071 w 841150"/>
                <a:gd name="connsiteY27" fmla="*/ 238125 h 357181"/>
                <a:gd name="connsiteX28" fmla="*/ 781833 w 841150"/>
                <a:gd name="connsiteY28" fmla="*/ 230981 h 357181"/>
                <a:gd name="connsiteX29" fmla="*/ 788977 w 841150"/>
                <a:gd name="connsiteY29" fmla="*/ 226219 h 357181"/>
                <a:gd name="connsiteX30" fmla="*/ 793740 w 841150"/>
                <a:gd name="connsiteY30" fmla="*/ 219075 h 357181"/>
                <a:gd name="connsiteX31" fmla="*/ 800883 w 841150"/>
                <a:gd name="connsiteY31" fmla="*/ 216694 h 357181"/>
                <a:gd name="connsiteX32" fmla="*/ 831840 w 841150"/>
                <a:gd name="connsiteY32" fmla="*/ 209550 h 357181"/>
                <a:gd name="connsiteX33" fmla="*/ 839698 w 841150"/>
                <a:gd name="connsiteY33" fmla="*/ 203437 h 357181"/>
                <a:gd name="connsiteX34" fmla="*/ 840966 w 841150"/>
                <a:gd name="connsiteY34" fmla="*/ 160260 h 357181"/>
                <a:gd name="connsiteX35" fmla="*/ 840773 w 841150"/>
                <a:gd name="connsiteY35" fmla="*/ 124619 h 357181"/>
                <a:gd name="connsiteX36" fmla="*/ 838584 w 841150"/>
                <a:gd name="connsiteY36" fmla="*/ 73022 h 357181"/>
                <a:gd name="connsiteX37" fmla="*/ 781833 w 841150"/>
                <a:gd name="connsiteY37" fmla="*/ 59531 h 357181"/>
                <a:gd name="connsiteX38" fmla="*/ 772308 w 841150"/>
                <a:gd name="connsiteY38" fmla="*/ 45244 h 357181"/>
                <a:gd name="connsiteX39" fmla="*/ 734208 w 841150"/>
                <a:gd name="connsiteY39" fmla="*/ 23813 h 357181"/>
                <a:gd name="connsiteX40" fmla="*/ 724683 w 841150"/>
                <a:gd name="connsiteY40" fmla="*/ 21431 h 357181"/>
                <a:gd name="connsiteX41" fmla="*/ 598477 w 841150"/>
                <a:gd name="connsiteY41" fmla="*/ 2381 h 357181"/>
                <a:gd name="connsiteX42" fmla="*/ 569902 w 841150"/>
                <a:gd name="connsiteY42" fmla="*/ 0 h 357181"/>
                <a:gd name="connsiteX43" fmla="*/ 360352 w 841150"/>
                <a:gd name="connsiteY43" fmla="*/ 2381 h 357181"/>
                <a:gd name="connsiteX44" fmla="*/ 329396 w 841150"/>
                <a:gd name="connsiteY44" fmla="*/ 7144 h 357181"/>
                <a:gd name="connsiteX45" fmla="*/ 309314 w 841150"/>
                <a:gd name="connsiteY45" fmla="*/ 9842 h 357181"/>
                <a:gd name="connsiteX46" fmla="*/ 229383 w 841150"/>
                <a:gd name="connsiteY46" fmla="*/ 28575 h 357181"/>
                <a:gd name="connsiteX47" fmla="*/ 207952 w 841150"/>
                <a:gd name="connsiteY47" fmla="*/ 35719 h 357181"/>
                <a:gd name="connsiteX48" fmla="*/ 193665 w 841150"/>
                <a:gd name="connsiteY48" fmla="*/ 40481 h 357181"/>
                <a:gd name="connsiteX49" fmla="*/ 184140 w 841150"/>
                <a:gd name="connsiteY49" fmla="*/ 42863 h 357181"/>
                <a:gd name="connsiteX50" fmla="*/ 136515 w 841150"/>
                <a:gd name="connsiteY50" fmla="*/ 61913 h 357181"/>
                <a:gd name="connsiteX51" fmla="*/ 110321 w 841150"/>
                <a:gd name="connsiteY51" fmla="*/ 69056 h 357181"/>
                <a:gd name="connsiteX52" fmla="*/ 79365 w 841150"/>
                <a:gd name="connsiteY52" fmla="*/ 80963 h 357181"/>
                <a:gd name="connsiteX53" fmla="*/ 67458 w 841150"/>
                <a:gd name="connsiteY53" fmla="*/ 85725 h 357181"/>
                <a:gd name="connsiteX54" fmla="*/ 53171 w 841150"/>
                <a:gd name="connsiteY54" fmla="*/ 90488 h 357181"/>
                <a:gd name="connsiteX55" fmla="*/ 7927 w 841150"/>
                <a:gd name="connsiteY55" fmla="*/ 92869 h 357181"/>
                <a:gd name="connsiteX56" fmla="*/ 3083 w 841150"/>
                <a:gd name="connsiteY56" fmla="*/ 135732 h 357181"/>
                <a:gd name="connsiteX0" fmla="*/ 3083 w 842096"/>
                <a:gd name="connsiteY0" fmla="*/ 135732 h 357181"/>
                <a:gd name="connsiteX1" fmla="*/ 4045 w 842096"/>
                <a:gd name="connsiteY1" fmla="*/ 140178 h 357181"/>
                <a:gd name="connsiteX2" fmla="*/ 51822 w 842096"/>
                <a:gd name="connsiteY2" fmla="*/ 147954 h 357181"/>
                <a:gd name="connsiteX3" fmla="*/ 55552 w 842096"/>
                <a:gd name="connsiteY3" fmla="*/ 157163 h 357181"/>
                <a:gd name="connsiteX4" fmla="*/ 57933 w 842096"/>
                <a:gd name="connsiteY4" fmla="*/ 164306 h 357181"/>
                <a:gd name="connsiteX5" fmla="*/ 67458 w 842096"/>
                <a:gd name="connsiteY5" fmla="*/ 180975 h 357181"/>
                <a:gd name="connsiteX6" fmla="*/ 76983 w 842096"/>
                <a:gd name="connsiteY6" fmla="*/ 207169 h 357181"/>
                <a:gd name="connsiteX7" fmla="*/ 86508 w 842096"/>
                <a:gd name="connsiteY7" fmla="*/ 245269 h 357181"/>
                <a:gd name="connsiteX8" fmla="*/ 124608 w 842096"/>
                <a:gd name="connsiteY8" fmla="*/ 288131 h 357181"/>
                <a:gd name="connsiteX9" fmla="*/ 169852 w 842096"/>
                <a:gd name="connsiteY9" fmla="*/ 323850 h 357181"/>
                <a:gd name="connsiteX10" fmla="*/ 246052 w 842096"/>
                <a:gd name="connsiteY10" fmla="*/ 345281 h 357181"/>
                <a:gd name="connsiteX11" fmla="*/ 260340 w 842096"/>
                <a:gd name="connsiteY11" fmla="*/ 347663 h 357181"/>
                <a:gd name="connsiteX12" fmla="*/ 342651 w 842096"/>
                <a:gd name="connsiteY12" fmla="*/ 356871 h 357181"/>
                <a:gd name="connsiteX13" fmla="*/ 500846 w 842096"/>
                <a:gd name="connsiteY13" fmla="*/ 354806 h 357181"/>
                <a:gd name="connsiteX14" fmla="*/ 545058 w 842096"/>
                <a:gd name="connsiteY14" fmla="*/ 350759 h 357181"/>
                <a:gd name="connsiteX15" fmla="*/ 586571 w 842096"/>
                <a:gd name="connsiteY15" fmla="*/ 345281 h 357181"/>
                <a:gd name="connsiteX16" fmla="*/ 622290 w 842096"/>
                <a:gd name="connsiteY16" fmla="*/ 338138 h 357181"/>
                <a:gd name="connsiteX17" fmla="*/ 636577 w 842096"/>
                <a:gd name="connsiteY17" fmla="*/ 333375 h 357181"/>
                <a:gd name="connsiteX18" fmla="*/ 643721 w 842096"/>
                <a:gd name="connsiteY18" fmla="*/ 330994 h 357181"/>
                <a:gd name="connsiteX19" fmla="*/ 669915 w 842096"/>
                <a:gd name="connsiteY19" fmla="*/ 321469 h 357181"/>
                <a:gd name="connsiteX20" fmla="*/ 684202 w 842096"/>
                <a:gd name="connsiteY20" fmla="*/ 316706 h 357181"/>
                <a:gd name="connsiteX21" fmla="*/ 715158 w 842096"/>
                <a:gd name="connsiteY21" fmla="*/ 307181 h 357181"/>
                <a:gd name="connsiteX22" fmla="*/ 722302 w 842096"/>
                <a:gd name="connsiteY22" fmla="*/ 302419 h 357181"/>
                <a:gd name="connsiteX23" fmla="*/ 729446 w 842096"/>
                <a:gd name="connsiteY23" fmla="*/ 300038 h 357181"/>
                <a:gd name="connsiteX24" fmla="*/ 750877 w 842096"/>
                <a:gd name="connsiteY24" fmla="*/ 283369 h 357181"/>
                <a:gd name="connsiteX25" fmla="*/ 758021 w 842096"/>
                <a:gd name="connsiteY25" fmla="*/ 273844 h 357181"/>
                <a:gd name="connsiteX26" fmla="*/ 772308 w 842096"/>
                <a:gd name="connsiteY26" fmla="*/ 245269 h 357181"/>
                <a:gd name="connsiteX27" fmla="*/ 777071 w 842096"/>
                <a:gd name="connsiteY27" fmla="*/ 238125 h 357181"/>
                <a:gd name="connsiteX28" fmla="*/ 781833 w 842096"/>
                <a:gd name="connsiteY28" fmla="*/ 230981 h 357181"/>
                <a:gd name="connsiteX29" fmla="*/ 788977 w 842096"/>
                <a:gd name="connsiteY29" fmla="*/ 226219 h 357181"/>
                <a:gd name="connsiteX30" fmla="*/ 793740 w 842096"/>
                <a:gd name="connsiteY30" fmla="*/ 219075 h 357181"/>
                <a:gd name="connsiteX31" fmla="*/ 800883 w 842096"/>
                <a:gd name="connsiteY31" fmla="*/ 216694 h 357181"/>
                <a:gd name="connsiteX32" fmla="*/ 831840 w 842096"/>
                <a:gd name="connsiteY32" fmla="*/ 209550 h 357181"/>
                <a:gd name="connsiteX33" fmla="*/ 839698 w 842096"/>
                <a:gd name="connsiteY33" fmla="*/ 203437 h 357181"/>
                <a:gd name="connsiteX34" fmla="*/ 840966 w 842096"/>
                <a:gd name="connsiteY34" fmla="*/ 160260 h 357181"/>
                <a:gd name="connsiteX35" fmla="*/ 840773 w 842096"/>
                <a:gd name="connsiteY35" fmla="*/ 124619 h 357181"/>
                <a:gd name="connsiteX36" fmla="*/ 838584 w 842096"/>
                <a:gd name="connsiteY36" fmla="*/ 73022 h 357181"/>
                <a:gd name="connsiteX37" fmla="*/ 781833 w 842096"/>
                <a:gd name="connsiteY37" fmla="*/ 59531 h 357181"/>
                <a:gd name="connsiteX38" fmla="*/ 772308 w 842096"/>
                <a:gd name="connsiteY38" fmla="*/ 45244 h 357181"/>
                <a:gd name="connsiteX39" fmla="*/ 734208 w 842096"/>
                <a:gd name="connsiteY39" fmla="*/ 23813 h 357181"/>
                <a:gd name="connsiteX40" fmla="*/ 724683 w 842096"/>
                <a:gd name="connsiteY40" fmla="*/ 21431 h 357181"/>
                <a:gd name="connsiteX41" fmla="*/ 598477 w 842096"/>
                <a:gd name="connsiteY41" fmla="*/ 2381 h 357181"/>
                <a:gd name="connsiteX42" fmla="*/ 569902 w 842096"/>
                <a:gd name="connsiteY42" fmla="*/ 0 h 357181"/>
                <a:gd name="connsiteX43" fmla="*/ 360352 w 842096"/>
                <a:gd name="connsiteY43" fmla="*/ 2381 h 357181"/>
                <a:gd name="connsiteX44" fmla="*/ 329396 w 842096"/>
                <a:gd name="connsiteY44" fmla="*/ 7144 h 357181"/>
                <a:gd name="connsiteX45" fmla="*/ 309314 w 842096"/>
                <a:gd name="connsiteY45" fmla="*/ 9842 h 357181"/>
                <a:gd name="connsiteX46" fmla="*/ 229383 w 842096"/>
                <a:gd name="connsiteY46" fmla="*/ 28575 h 357181"/>
                <a:gd name="connsiteX47" fmla="*/ 207952 w 842096"/>
                <a:gd name="connsiteY47" fmla="*/ 35719 h 357181"/>
                <a:gd name="connsiteX48" fmla="*/ 193665 w 842096"/>
                <a:gd name="connsiteY48" fmla="*/ 40481 h 357181"/>
                <a:gd name="connsiteX49" fmla="*/ 184140 w 842096"/>
                <a:gd name="connsiteY49" fmla="*/ 42863 h 357181"/>
                <a:gd name="connsiteX50" fmla="*/ 136515 w 842096"/>
                <a:gd name="connsiteY50" fmla="*/ 61913 h 357181"/>
                <a:gd name="connsiteX51" fmla="*/ 110321 w 842096"/>
                <a:gd name="connsiteY51" fmla="*/ 69056 h 357181"/>
                <a:gd name="connsiteX52" fmla="*/ 79365 w 842096"/>
                <a:gd name="connsiteY52" fmla="*/ 80963 h 357181"/>
                <a:gd name="connsiteX53" fmla="*/ 67458 w 842096"/>
                <a:gd name="connsiteY53" fmla="*/ 85725 h 357181"/>
                <a:gd name="connsiteX54" fmla="*/ 53171 w 842096"/>
                <a:gd name="connsiteY54" fmla="*/ 90488 h 357181"/>
                <a:gd name="connsiteX55" fmla="*/ 7927 w 842096"/>
                <a:gd name="connsiteY55" fmla="*/ 92869 h 357181"/>
                <a:gd name="connsiteX56" fmla="*/ 3083 w 842096"/>
                <a:gd name="connsiteY56" fmla="*/ 135732 h 357181"/>
                <a:gd name="connsiteX0" fmla="*/ 3083 w 842096"/>
                <a:gd name="connsiteY0" fmla="*/ 135732 h 357181"/>
                <a:gd name="connsiteX1" fmla="*/ 4045 w 842096"/>
                <a:gd name="connsiteY1" fmla="*/ 140178 h 357181"/>
                <a:gd name="connsiteX2" fmla="*/ 51822 w 842096"/>
                <a:gd name="connsiteY2" fmla="*/ 147954 h 357181"/>
                <a:gd name="connsiteX3" fmla="*/ 55552 w 842096"/>
                <a:gd name="connsiteY3" fmla="*/ 157163 h 357181"/>
                <a:gd name="connsiteX4" fmla="*/ 57933 w 842096"/>
                <a:gd name="connsiteY4" fmla="*/ 164306 h 357181"/>
                <a:gd name="connsiteX5" fmla="*/ 67458 w 842096"/>
                <a:gd name="connsiteY5" fmla="*/ 180975 h 357181"/>
                <a:gd name="connsiteX6" fmla="*/ 76983 w 842096"/>
                <a:gd name="connsiteY6" fmla="*/ 207169 h 357181"/>
                <a:gd name="connsiteX7" fmla="*/ 86508 w 842096"/>
                <a:gd name="connsiteY7" fmla="*/ 245269 h 357181"/>
                <a:gd name="connsiteX8" fmla="*/ 124608 w 842096"/>
                <a:gd name="connsiteY8" fmla="*/ 288131 h 357181"/>
                <a:gd name="connsiteX9" fmla="*/ 169852 w 842096"/>
                <a:gd name="connsiteY9" fmla="*/ 323850 h 357181"/>
                <a:gd name="connsiteX10" fmla="*/ 246052 w 842096"/>
                <a:gd name="connsiteY10" fmla="*/ 345281 h 357181"/>
                <a:gd name="connsiteX11" fmla="*/ 260340 w 842096"/>
                <a:gd name="connsiteY11" fmla="*/ 347663 h 357181"/>
                <a:gd name="connsiteX12" fmla="*/ 342651 w 842096"/>
                <a:gd name="connsiteY12" fmla="*/ 356871 h 357181"/>
                <a:gd name="connsiteX13" fmla="*/ 500846 w 842096"/>
                <a:gd name="connsiteY13" fmla="*/ 354806 h 357181"/>
                <a:gd name="connsiteX14" fmla="*/ 545058 w 842096"/>
                <a:gd name="connsiteY14" fmla="*/ 350759 h 357181"/>
                <a:gd name="connsiteX15" fmla="*/ 586571 w 842096"/>
                <a:gd name="connsiteY15" fmla="*/ 345281 h 357181"/>
                <a:gd name="connsiteX16" fmla="*/ 622290 w 842096"/>
                <a:gd name="connsiteY16" fmla="*/ 338138 h 357181"/>
                <a:gd name="connsiteX17" fmla="*/ 636577 w 842096"/>
                <a:gd name="connsiteY17" fmla="*/ 333375 h 357181"/>
                <a:gd name="connsiteX18" fmla="*/ 643721 w 842096"/>
                <a:gd name="connsiteY18" fmla="*/ 330994 h 357181"/>
                <a:gd name="connsiteX19" fmla="*/ 669915 w 842096"/>
                <a:gd name="connsiteY19" fmla="*/ 321469 h 357181"/>
                <a:gd name="connsiteX20" fmla="*/ 684202 w 842096"/>
                <a:gd name="connsiteY20" fmla="*/ 316706 h 357181"/>
                <a:gd name="connsiteX21" fmla="*/ 715158 w 842096"/>
                <a:gd name="connsiteY21" fmla="*/ 307181 h 357181"/>
                <a:gd name="connsiteX22" fmla="*/ 722302 w 842096"/>
                <a:gd name="connsiteY22" fmla="*/ 302419 h 357181"/>
                <a:gd name="connsiteX23" fmla="*/ 729446 w 842096"/>
                <a:gd name="connsiteY23" fmla="*/ 300038 h 357181"/>
                <a:gd name="connsiteX24" fmla="*/ 750877 w 842096"/>
                <a:gd name="connsiteY24" fmla="*/ 283369 h 357181"/>
                <a:gd name="connsiteX25" fmla="*/ 758021 w 842096"/>
                <a:gd name="connsiteY25" fmla="*/ 273844 h 357181"/>
                <a:gd name="connsiteX26" fmla="*/ 772308 w 842096"/>
                <a:gd name="connsiteY26" fmla="*/ 245269 h 357181"/>
                <a:gd name="connsiteX27" fmla="*/ 777071 w 842096"/>
                <a:gd name="connsiteY27" fmla="*/ 238125 h 357181"/>
                <a:gd name="connsiteX28" fmla="*/ 781833 w 842096"/>
                <a:gd name="connsiteY28" fmla="*/ 230981 h 357181"/>
                <a:gd name="connsiteX29" fmla="*/ 788977 w 842096"/>
                <a:gd name="connsiteY29" fmla="*/ 226219 h 357181"/>
                <a:gd name="connsiteX30" fmla="*/ 800883 w 842096"/>
                <a:gd name="connsiteY30" fmla="*/ 216694 h 357181"/>
                <a:gd name="connsiteX31" fmla="*/ 831840 w 842096"/>
                <a:gd name="connsiteY31" fmla="*/ 209550 h 357181"/>
                <a:gd name="connsiteX32" fmla="*/ 839698 w 842096"/>
                <a:gd name="connsiteY32" fmla="*/ 203437 h 357181"/>
                <a:gd name="connsiteX33" fmla="*/ 840966 w 842096"/>
                <a:gd name="connsiteY33" fmla="*/ 160260 h 357181"/>
                <a:gd name="connsiteX34" fmla="*/ 840773 w 842096"/>
                <a:gd name="connsiteY34" fmla="*/ 124619 h 357181"/>
                <a:gd name="connsiteX35" fmla="*/ 838584 w 842096"/>
                <a:gd name="connsiteY35" fmla="*/ 73022 h 357181"/>
                <a:gd name="connsiteX36" fmla="*/ 781833 w 842096"/>
                <a:gd name="connsiteY36" fmla="*/ 59531 h 357181"/>
                <a:gd name="connsiteX37" fmla="*/ 772308 w 842096"/>
                <a:gd name="connsiteY37" fmla="*/ 45244 h 357181"/>
                <a:gd name="connsiteX38" fmla="*/ 734208 w 842096"/>
                <a:gd name="connsiteY38" fmla="*/ 23813 h 357181"/>
                <a:gd name="connsiteX39" fmla="*/ 724683 w 842096"/>
                <a:gd name="connsiteY39" fmla="*/ 21431 h 357181"/>
                <a:gd name="connsiteX40" fmla="*/ 598477 w 842096"/>
                <a:gd name="connsiteY40" fmla="*/ 2381 h 357181"/>
                <a:gd name="connsiteX41" fmla="*/ 569902 w 842096"/>
                <a:gd name="connsiteY41" fmla="*/ 0 h 357181"/>
                <a:gd name="connsiteX42" fmla="*/ 360352 w 842096"/>
                <a:gd name="connsiteY42" fmla="*/ 2381 h 357181"/>
                <a:gd name="connsiteX43" fmla="*/ 329396 w 842096"/>
                <a:gd name="connsiteY43" fmla="*/ 7144 h 357181"/>
                <a:gd name="connsiteX44" fmla="*/ 309314 w 842096"/>
                <a:gd name="connsiteY44" fmla="*/ 9842 h 357181"/>
                <a:gd name="connsiteX45" fmla="*/ 229383 w 842096"/>
                <a:gd name="connsiteY45" fmla="*/ 28575 h 357181"/>
                <a:gd name="connsiteX46" fmla="*/ 207952 w 842096"/>
                <a:gd name="connsiteY46" fmla="*/ 35719 h 357181"/>
                <a:gd name="connsiteX47" fmla="*/ 193665 w 842096"/>
                <a:gd name="connsiteY47" fmla="*/ 40481 h 357181"/>
                <a:gd name="connsiteX48" fmla="*/ 184140 w 842096"/>
                <a:gd name="connsiteY48" fmla="*/ 42863 h 357181"/>
                <a:gd name="connsiteX49" fmla="*/ 136515 w 842096"/>
                <a:gd name="connsiteY49" fmla="*/ 61913 h 357181"/>
                <a:gd name="connsiteX50" fmla="*/ 110321 w 842096"/>
                <a:gd name="connsiteY50" fmla="*/ 69056 h 357181"/>
                <a:gd name="connsiteX51" fmla="*/ 79365 w 842096"/>
                <a:gd name="connsiteY51" fmla="*/ 80963 h 357181"/>
                <a:gd name="connsiteX52" fmla="*/ 67458 w 842096"/>
                <a:gd name="connsiteY52" fmla="*/ 85725 h 357181"/>
                <a:gd name="connsiteX53" fmla="*/ 53171 w 842096"/>
                <a:gd name="connsiteY53" fmla="*/ 90488 h 357181"/>
                <a:gd name="connsiteX54" fmla="*/ 7927 w 842096"/>
                <a:gd name="connsiteY54" fmla="*/ 92869 h 357181"/>
                <a:gd name="connsiteX55" fmla="*/ 3083 w 842096"/>
                <a:gd name="connsiteY55" fmla="*/ 135732 h 357181"/>
                <a:gd name="connsiteX0" fmla="*/ 3083 w 842096"/>
                <a:gd name="connsiteY0" fmla="*/ 135732 h 357181"/>
                <a:gd name="connsiteX1" fmla="*/ 4045 w 842096"/>
                <a:gd name="connsiteY1" fmla="*/ 140178 h 357181"/>
                <a:gd name="connsiteX2" fmla="*/ 51822 w 842096"/>
                <a:gd name="connsiteY2" fmla="*/ 147954 h 357181"/>
                <a:gd name="connsiteX3" fmla="*/ 55552 w 842096"/>
                <a:gd name="connsiteY3" fmla="*/ 157163 h 357181"/>
                <a:gd name="connsiteX4" fmla="*/ 57933 w 842096"/>
                <a:gd name="connsiteY4" fmla="*/ 164306 h 357181"/>
                <a:gd name="connsiteX5" fmla="*/ 67458 w 842096"/>
                <a:gd name="connsiteY5" fmla="*/ 180975 h 357181"/>
                <a:gd name="connsiteX6" fmla="*/ 76983 w 842096"/>
                <a:gd name="connsiteY6" fmla="*/ 207169 h 357181"/>
                <a:gd name="connsiteX7" fmla="*/ 86508 w 842096"/>
                <a:gd name="connsiteY7" fmla="*/ 245269 h 357181"/>
                <a:gd name="connsiteX8" fmla="*/ 124608 w 842096"/>
                <a:gd name="connsiteY8" fmla="*/ 288131 h 357181"/>
                <a:gd name="connsiteX9" fmla="*/ 169852 w 842096"/>
                <a:gd name="connsiteY9" fmla="*/ 323850 h 357181"/>
                <a:gd name="connsiteX10" fmla="*/ 246052 w 842096"/>
                <a:gd name="connsiteY10" fmla="*/ 345281 h 357181"/>
                <a:gd name="connsiteX11" fmla="*/ 260340 w 842096"/>
                <a:gd name="connsiteY11" fmla="*/ 347663 h 357181"/>
                <a:gd name="connsiteX12" fmla="*/ 342651 w 842096"/>
                <a:gd name="connsiteY12" fmla="*/ 356871 h 357181"/>
                <a:gd name="connsiteX13" fmla="*/ 500846 w 842096"/>
                <a:gd name="connsiteY13" fmla="*/ 354806 h 357181"/>
                <a:gd name="connsiteX14" fmla="*/ 545058 w 842096"/>
                <a:gd name="connsiteY14" fmla="*/ 350759 h 357181"/>
                <a:gd name="connsiteX15" fmla="*/ 586571 w 842096"/>
                <a:gd name="connsiteY15" fmla="*/ 345281 h 357181"/>
                <a:gd name="connsiteX16" fmla="*/ 622290 w 842096"/>
                <a:gd name="connsiteY16" fmla="*/ 338138 h 357181"/>
                <a:gd name="connsiteX17" fmla="*/ 636577 w 842096"/>
                <a:gd name="connsiteY17" fmla="*/ 333375 h 357181"/>
                <a:gd name="connsiteX18" fmla="*/ 643721 w 842096"/>
                <a:gd name="connsiteY18" fmla="*/ 330994 h 357181"/>
                <a:gd name="connsiteX19" fmla="*/ 669915 w 842096"/>
                <a:gd name="connsiteY19" fmla="*/ 321469 h 357181"/>
                <a:gd name="connsiteX20" fmla="*/ 684202 w 842096"/>
                <a:gd name="connsiteY20" fmla="*/ 316706 h 357181"/>
                <a:gd name="connsiteX21" fmla="*/ 715158 w 842096"/>
                <a:gd name="connsiteY21" fmla="*/ 307181 h 357181"/>
                <a:gd name="connsiteX22" fmla="*/ 722302 w 842096"/>
                <a:gd name="connsiteY22" fmla="*/ 302419 h 357181"/>
                <a:gd name="connsiteX23" fmla="*/ 729446 w 842096"/>
                <a:gd name="connsiteY23" fmla="*/ 300038 h 357181"/>
                <a:gd name="connsiteX24" fmla="*/ 750877 w 842096"/>
                <a:gd name="connsiteY24" fmla="*/ 283369 h 357181"/>
                <a:gd name="connsiteX25" fmla="*/ 758021 w 842096"/>
                <a:gd name="connsiteY25" fmla="*/ 273844 h 357181"/>
                <a:gd name="connsiteX26" fmla="*/ 772308 w 842096"/>
                <a:gd name="connsiteY26" fmla="*/ 245269 h 357181"/>
                <a:gd name="connsiteX27" fmla="*/ 777071 w 842096"/>
                <a:gd name="connsiteY27" fmla="*/ 238125 h 357181"/>
                <a:gd name="connsiteX28" fmla="*/ 781833 w 842096"/>
                <a:gd name="connsiteY28" fmla="*/ 230981 h 357181"/>
                <a:gd name="connsiteX29" fmla="*/ 800883 w 842096"/>
                <a:gd name="connsiteY29" fmla="*/ 216694 h 357181"/>
                <a:gd name="connsiteX30" fmla="*/ 831840 w 842096"/>
                <a:gd name="connsiteY30" fmla="*/ 209550 h 357181"/>
                <a:gd name="connsiteX31" fmla="*/ 839698 w 842096"/>
                <a:gd name="connsiteY31" fmla="*/ 203437 h 357181"/>
                <a:gd name="connsiteX32" fmla="*/ 840966 w 842096"/>
                <a:gd name="connsiteY32" fmla="*/ 160260 h 357181"/>
                <a:gd name="connsiteX33" fmla="*/ 840773 w 842096"/>
                <a:gd name="connsiteY33" fmla="*/ 124619 h 357181"/>
                <a:gd name="connsiteX34" fmla="*/ 838584 w 842096"/>
                <a:gd name="connsiteY34" fmla="*/ 73022 h 357181"/>
                <a:gd name="connsiteX35" fmla="*/ 781833 w 842096"/>
                <a:gd name="connsiteY35" fmla="*/ 59531 h 357181"/>
                <a:gd name="connsiteX36" fmla="*/ 772308 w 842096"/>
                <a:gd name="connsiteY36" fmla="*/ 45244 h 357181"/>
                <a:gd name="connsiteX37" fmla="*/ 734208 w 842096"/>
                <a:gd name="connsiteY37" fmla="*/ 23813 h 357181"/>
                <a:gd name="connsiteX38" fmla="*/ 724683 w 842096"/>
                <a:gd name="connsiteY38" fmla="*/ 21431 h 357181"/>
                <a:gd name="connsiteX39" fmla="*/ 598477 w 842096"/>
                <a:gd name="connsiteY39" fmla="*/ 2381 h 357181"/>
                <a:gd name="connsiteX40" fmla="*/ 569902 w 842096"/>
                <a:gd name="connsiteY40" fmla="*/ 0 h 357181"/>
                <a:gd name="connsiteX41" fmla="*/ 360352 w 842096"/>
                <a:gd name="connsiteY41" fmla="*/ 2381 h 357181"/>
                <a:gd name="connsiteX42" fmla="*/ 329396 w 842096"/>
                <a:gd name="connsiteY42" fmla="*/ 7144 h 357181"/>
                <a:gd name="connsiteX43" fmla="*/ 309314 w 842096"/>
                <a:gd name="connsiteY43" fmla="*/ 9842 h 357181"/>
                <a:gd name="connsiteX44" fmla="*/ 229383 w 842096"/>
                <a:gd name="connsiteY44" fmla="*/ 28575 h 357181"/>
                <a:gd name="connsiteX45" fmla="*/ 207952 w 842096"/>
                <a:gd name="connsiteY45" fmla="*/ 35719 h 357181"/>
                <a:gd name="connsiteX46" fmla="*/ 193665 w 842096"/>
                <a:gd name="connsiteY46" fmla="*/ 40481 h 357181"/>
                <a:gd name="connsiteX47" fmla="*/ 184140 w 842096"/>
                <a:gd name="connsiteY47" fmla="*/ 42863 h 357181"/>
                <a:gd name="connsiteX48" fmla="*/ 136515 w 842096"/>
                <a:gd name="connsiteY48" fmla="*/ 61913 h 357181"/>
                <a:gd name="connsiteX49" fmla="*/ 110321 w 842096"/>
                <a:gd name="connsiteY49" fmla="*/ 69056 h 357181"/>
                <a:gd name="connsiteX50" fmla="*/ 79365 w 842096"/>
                <a:gd name="connsiteY50" fmla="*/ 80963 h 357181"/>
                <a:gd name="connsiteX51" fmla="*/ 67458 w 842096"/>
                <a:gd name="connsiteY51" fmla="*/ 85725 h 357181"/>
                <a:gd name="connsiteX52" fmla="*/ 53171 w 842096"/>
                <a:gd name="connsiteY52" fmla="*/ 90488 h 357181"/>
                <a:gd name="connsiteX53" fmla="*/ 7927 w 842096"/>
                <a:gd name="connsiteY53" fmla="*/ 92869 h 357181"/>
                <a:gd name="connsiteX54" fmla="*/ 3083 w 842096"/>
                <a:gd name="connsiteY54" fmla="*/ 135732 h 357181"/>
                <a:gd name="connsiteX0" fmla="*/ 3083 w 842096"/>
                <a:gd name="connsiteY0" fmla="*/ 135732 h 357181"/>
                <a:gd name="connsiteX1" fmla="*/ 4045 w 842096"/>
                <a:gd name="connsiteY1" fmla="*/ 140178 h 357181"/>
                <a:gd name="connsiteX2" fmla="*/ 51822 w 842096"/>
                <a:gd name="connsiteY2" fmla="*/ 147954 h 357181"/>
                <a:gd name="connsiteX3" fmla="*/ 57933 w 842096"/>
                <a:gd name="connsiteY3" fmla="*/ 164306 h 357181"/>
                <a:gd name="connsiteX4" fmla="*/ 67458 w 842096"/>
                <a:gd name="connsiteY4" fmla="*/ 180975 h 357181"/>
                <a:gd name="connsiteX5" fmla="*/ 76983 w 842096"/>
                <a:gd name="connsiteY5" fmla="*/ 207169 h 357181"/>
                <a:gd name="connsiteX6" fmla="*/ 86508 w 842096"/>
                <a:gd name="connsiteY6" fmla="*/ 245269 h 357181"/>
                <a:gd name="connsiteX7" fmla="*/ 124608 w 842096"/>
                <a:gd name="connsiteY7" fmla="*/ 288131 h 357181"/>
                <a:gd name="connsiteX8" fmla="*/ 169852 w 842096"/>
                <a:gd name="connsiteY8" fmla="*/ 323850 h 357181"/>
                <a:gd name="connsiteX9" fmla="*/ 246052 w 842096"/>
                <a:gd name="connsiteY9" fmla="*/ 345281 h 357181"/>
                <a:gd name="connsiteX10" fmla="*/ 260340 w 842096"/>
                <a:gd name="connsiteY10" fmla="*/ 347663 h 357181"/>
                <a:gd name="connsiteX11" fmla="*/ 342651 w 842096"/>
                <a:gd name="connsiteY11" fmla="*/ 356871 h 357181"/>
                <a:gd name="connsiteX12" fmla="*/ 500846 w 842096"/>
                <a:gd name="connsiteY12" fmla="*/ 354806 h 357181"/>
                <a:gd name="connsiteX13" fmla="*/ 545058 w 842096"/>
                <a:gd name="connsiteY13" fmla="*/ 350759 h 357181"/>
                <a:gd name="connsiteX14" fmla="*/ 586571 w 842096"/>
                <a:gd name="connsiteY14" fmla="*/ 345281 h 357181"/>
                <a:gd name="connsiteX15" fmla="*/ 622290 w 842096"/>
                <a:gd name="connsiteY15" fmla="*/ 338138 h 357181"/>
                <a:gd name="connsiteX16" fmla="*/ 636577 w 842096"/>
                <a:gd name="connsiteY16" fmla="*/ 333375 h 357181"/>
                <a:gd name="connsiteX17" fmla="*/ 643721 w 842096"/>
                <a:gd name="connsiteY17" fmla="*/ 330994 h 357181"/>
                <a:gd name="connsiteX18" fmla="*/ 669915 w 842096"/>
                <a:gd name="connsiteY18" fmla="*/ 321469 h 357181"/>
                <a:gd name="connsiteX19" fmla="*/ 684202 w 842096"/>
                <a:gd name="connsiteY19" fmla="*/ 316706 h 357181"/>
                <a:gd name="connsiteX20" fmla="*/ 715158 w 842096"/>
                <a:gd name="connsiteY20" fmla="*/ 307181 h 357181"/>
                <a:gd name="connsiteX21" fmla="*/ 722302 w 842096"/>
                <a:gd name="connsiteY21" fmla="*/ 302419 h 357181"/>
                <a:gd name="connsiteX22" fmla="*/ 729446 w 842096"/>
                <a:gd name="connsiteY22" fmla="*/ 300038 h 357181"/>
                <a:gd name="connsiteX23" fmla="*/ 750877 w 842096"/>
                <a:gd name="connsiteY23" fmla="*/ 283369 h 357181"/>
                <a:gd name="connsiteX24" fmla="*/ 758021 w 842096"/>
                <a:gd name="connsiteY24" fmla="*/ 273844 h 357181"/>
                <a:gd name="connsiteX25" fmla="*/ 772308 w 842096"/>
                <a:gd name="connsiteY25" fmla="*/ 245269 h 357181"/>
                <a:gd name="connsiteX26" fmla="*/ 777071 w 842096"/>
                <a:gd name="connsiteY26" fmla="*/ 238125 h 357181"/>
                <a:gd name="connsiteX27" fmla="*/ 781833 w 842096"/>
                <a:gd name="connsiteY27" fmla="*/ 230981 h 357181"/>
                <a:gd name="connsiteX28" fmla="*/ 800883 w 842096"/>
                <a:gd name="connsiteY28" fmla="*/ 216694 h 357181"/>
                <a:gd name="connsiteX29" fmla="*/ 831840 w 842096"/>
                <a:gd name="connsiteY29" fmla="*/ 209550 h 357181"/>
                <a:gd name="connsiteX30" fmla="*/ 839698 w 842096"/>
                <a:gd name="connsiteY30" fmla="*/ 203437 h 357181"/>
                <a:gd name="connsiteX31" fmla="*/ 840966 w 842096"/>
                <a:gd name="connsiteY31" fmla="*/ 160260 h 357181"/>
                <a:gd name="connsiteX32" fmla="*/ 840773 w 842096"/>
                <a:gd name="connsiteY32" fmla="*/ 124619 h 357181"/>
                <a:gd name="connsiteX33" fmla="*/ 838584 w 842096"/>
                <a:gd name="connsiteY33" fmla="*/ 73022 h 357181"/>
                <a:gd name="connsiteX34" fmla="*/ 781833 w 842096"/>
                <a:gd name="connsiteY34" fmla="*/ 59531 h 357181"/>
                <a:gd name="connsiteX35" fmla="*/ 772308 w 842096"/>
                <a:gd name="connsiteY35" fmla="*/ 45244 h 357181"/>
                <a:gd name="connsiteX36" fmla="*/ 734208 w 842096"/>
                <a:gd name="connsiteY36" fmla="*/ 23813 h 357181"/>
                <a:gd name="connsiteX37" fmla="*/ 724683 w 842096"/>
                <a:gd name="connsiteY37" fmla="*/ 21431 h 357181"/>
                <a:gd name="connsiteX38" fmla="*/ 598477 w 842096"/>
                <a:gd name="connsiteY38" fmla="*/ 2381 h 357181"/>
                <a:gd name="connsiteX39" fmla="*/ 569902 w 842096"/>
                <a:gd name="connsiteY39" fmla="*/ 0 h 357181"/>
                <a:gd name="connsiteX40" fmla="*/ 360352 w 842096"/>
                <a:gd name="connsiteY40" fmla="*/ 2381 h 357181"/>
                <a:gd name="connsiteX41" fmla="*/ 329396 w 842096"/>
                <a:gd name="connsiteY41" fmla="*/ 7144 h 357181"/>
                <a:gd name="connsiteX42" fmla="*/ 309314 w 842096"/>
                <a:gd name="connsiteY42" fmla="*/ 9842 h 357181"/>
                <a:gd name="connsiteX43" fmla="*/ 229383 w 842096"/>
                <a:gd name="connsiteY43" fmla="*/ 28575 h 357181"/>
                <a:gd name="connsiteX44" fmla="*/ 207952 w 842096"/>
                <a:gd name="connsiteY44" fmla="*/ 35719 h 357181"/>
                <a:gd name="connsiteX45" fmla="*/ 193665 w 842096"/>
                <a:gd name="connsiteY45" fmla="*/ 40481 h 357181"/>
                <a:gd name="connsiteX46" fmla="*/ 184140 w 842096"/>
                <a:gd name="connsiteY46" fmla="*/ 42863 h 357181"/>
                <a:gd name="connsiteX47" fmla="*/ 136515 w 842096"/>
                <a:gd name="connsiteY47" fmla="*/ 61913 h 357181"/>
                <a:gd name="connsiteX48" fmla="*/ 110321 w 842096"/>
                <a:gd name="connsiteY48" fmla="*/ 69056 h 357181"/>
                <a:gd name="connsiteX49" fmla="*/ 79365 w 842096"/>
                <a:gd name="connsiteY49" fmla="*/ 80963 h 357181"/>
                <a:gd name="connsiteX50" fmla="*/ 67458 w 842096"/>
                <a:gd name="connsiteY50" fmla="*/ 85725 h 357181"/>
                <a:gd name="connsiteX51" fmla="*/ 53171 w 842096"/>
                <a:gd name="connsiteY51" fmla="*/ 90488 h 357181"/>
                <a:gd name="connsiteX52" fmla="*/ 7927 w 842096"/>
                <a:gd name="connsiteY52" fmla="*/ 92869 h 357181"/>
                <a:gd name="connsiteX53" fmla="*/ 3083 w 842096"/>
                <a:gd name="connsiteY53" fmla="*/ 135732 h 357181"/>
                <a:gd name="connsiteX0" fmla="*/ 3083 w 842096"/>
                <a:gd name="connsiteY0" fmla="*/ 135732 h 357181"/>
                <a:gd name="connsiteX1" fmla="*/ 4045 w 842096"/>
                <a:gd name="connsiteY1" fmla="*/ 140178 h 357181"/>
                <a:gd name="connsiteX2" fmla="*/ 51822 w 842096"/>
                <a:gd name="connsiteY2" fmla="*/ 147954 h 357181"/>
                <a:gd name="connsiteX3" fmla="*/ 67458 w 842096"/>
                <a:gd name="connsiteY3" fmla="*/ 180975 h 357181"/>
                <a:gd name="connsiteX4" fmla="*/ 76983 w 842096"/>
                <a:gd name="connsiteY4" fmla="*/ 207169 h 357181"/>
                <a:gd name="connsiteX5" fmla="*/ 86508 w 842096"/>
                <a:gd name="connsiteY5" fmla="*/ 245269 h 357181"/>
                <a:gd name="connsiteX6" fmla="*/ 124608 w 842096"/>
                <a:gd name="connsiteY6" fmla="*/ 288131 h 357181"/>
                <a:gd name="connsiteX7" fmla="*/ 169852 w 842096"/>
                <a:gd name="connsiteY7" fmla="*/ 323850 h 357181"/>
                <a:gd name="connsiteX8" fmla="*/ 246052 w 842096"/>
                <a:gd name="connsiteY8" fmla="*/ 345281 h 357181"/>
                <a:gd name="connsiteX9" fmla="*/ 260340 w 842096"/>
                <a:gd name="connsiteY9" fmla="*/ 347663 h 357181"/>
                <a:gd name="connsiteX10" fmla="*/ 342651 w 842096"/>
                <a:gd name="connsiteY10" fmla="*/ 356871 h 357181"/>
                <a:gd name="connsiteX11" fmla="*/ 500846 w 842096"/>
                <a:gd name="connsiteY11" fmla="*/ 354806 h 357181"/>
                <a:gd name="connsiteX12" fmla="*/ 545058 w 842096"/>
                <a:gd name="connsiteY12" fmla="*/ 350759 h 357181"/>
                <a:gd name="connsiteX13" fmla="*/ 586571 w 842096"/>
                <a:gd name="connsiteY13" fmla="*/ 345281 h 357181"/>
                <a:gd name="connsiteX14" fmla="*/ 622290 w 842096"/>
                <a:gd name="connsiteY14" fmla="*/ 338138 h 357181"/>
                <a:gd name="connsiteX15" fmla="*/ 636577 w 842096"/>
                <a:gd name="connsiteY15" fmla="*/ 333375 h 357181"/>
                <a:gd name="connsiteX16" fmla="*/ 643721 w 842096"/>
                <a:gd name="connsiteY16" fmla="*/ 330994 h 357181"/>
                <a:gd name="connsiteX17" fmla="*/ 669915 w 842096"/>
                <a:gd name="connsiteY17" fmla="*/ 321469 h 357181"/>
                <a:gd name="connsiteX18" fmla="*/ 684202 w 842096"/>
                <a:gd name="connsiteY18" fmla="*/ 316706 h 357181"/>
                <a:gd name="connsiteX19" fmla="*/ 715158 w 842096"/>
                <a:gd name="connsiteY19" fmla="*/ 307181 h 357181"/>
                <a:gd name="connsiteX20" fmla="*/ 722302 w 842096"/>
                <a:gd name="connsiteY20" fmla="*/ 302419 h 357181"/>
                <a:gd name="connsiteX21" fmla="*/ 729446 w 842096"/>
                <a:gd name="connsiteY21" fmla="*/ 300038 h 357181"/>
                <a:gd name="connsiteX22" fmla="*/ 750877 w 842096"/>
                <a:gd name="connsiteY22" fmla="*/ 283369 h 357181"/>
                <a:gd name="connsiteX23" fmla="*/ 758021 w 842096"/>
                <a:gd name="connsiteY23" fmla="*/ 273844 h 357181"/>
                <a:gd name="connsiteX24" fmla="*/ 772308 w 842096"/>
                <a:gd name="connsiteY24" fmla="*/ 245269 h 357181"/>
                <a:gd name="connsiteX25" fmla="*/ 777071 w 842096"/>
                <a:gd name="connsiteY25" fmla="*/ 238125 h 357181"/>
                <a:gd name="connsiteX26" fmla="*/ 781833 w 842096"/>
                <a:gd name="connsiteY26" fmla="*/ 230981 h 357181"/>
                <a:gd name="connsiteX27" fmla="*/ 800883 w 842096"/>
                <a:gd name="connsiteY27" fmla="*/ 216694 h 357181"/>
                <a:gd name="connsiteX28" fmla="*/ 831840 w 842096"/>
                <a:gd name="connsiteY28" fmla="*/ 209550 h 357181"/>
                <a:gd name="connsiteX29" fmla="*/ 839698 w 842096"/>
                <a:gd name="connsiteY29" fmla="*/ 203437 h 357181"/>
                <a:gd name="connsiteX30" fmla="*/ 840966 w 842096"/>
                <a:gd name="connsiteY30" fmla="*/ 160260 h 357181"/>
                <a:gd name="connsiteX31" fmla="*/ 840773 w 842096"/>
                <a:gd name="connsiteY31" fmla="*/ 124619 h 357181"/>
                <a:gd name="connsiteX32" fmla="*/ 838584 w 842096"/>
                <a:gd name="connsiteY32" fmla="*/ 73022 h 357181"/>
                <a:gd name="connsiteX33" fmla="*/ 781833 w 842096"/>
                <a:gd name="connsiteY33" fmla="*/ 59531 h 357181"/>
                <a:gd name="connsiteX34" fmla="*/ 772308 w 842096"/>
                <a:gd name="connsiteY34" fmla="*/ 45244 h 357181"/>
                <a:gd name="connsiteX35" fmla="*/ 734208 w 842096"/>
                <a:gd name="connsiteY35" fmla="*/ 23813 h 357181"/>
                <a:gd name="connsiteX36" fmla="*/ 724683 w 842096"/>
                <a:gd name="connsiteY36" fmla="*/ 21431 h 357181"/>
                <a:gd name="connsiteX37" fmla="*/ 598477 w 842096"/>
                <a:gd name="connsiteY37" fmla="*/ 2381 h 357181"/>
                <a:gd name="connsiteX38" fmla="*/ 569902 w 842096"/>
                <a:gd name="connsiteY38" fmla="*/ 0 h 357181"/>
                <a:gd name="connsiteX39" fmla="*/ 360352 w 842096"/>
                <a:gd name="connsiteY39" fmla="*/ 2381 h 357181"/>
                <a:gd name="connsiteX40" fmla="*/ 329396 w 842096"/>
                <a:gd name="connsiteY40" fmla="*/ 7144 h 357181"/>
                <a:gd name="connsiteX41" fmla="*/ 309314 w 842096"/>
                <a:gd name="connsiteY41" fmla="*/ 9842 h 357181"/>
                <a:gd name="connsiteX42" fmla="*/ 229383 w 842096"/>
                <a:gd name="connsiteY42" fmla="*/ 28575 h 357181"/>
                <a:gd name="connsiteX43" fmla="*/ 207952 w 842096"/>
                <a:gd name="connsiteY43" fmla="*/ 35719 h 357181"/>
                <a:gd name="connsiteX44" fmla="*/ 193665 w 842096"/>
                <a:gd name="connsiteY44" fmla="*/ 40481 h 357181"/>
                <a:gd name="connsiteX45" fmla="*/ 184140 w 842096"/>
                <a:gd name="connsiteY45" fmla="*/ 42863 h 357181"/>
                <a:gd name="connsiteX46" fmla="*/ 136515 w 842096"/>
                <a:gd name="connsiteY46" fmla="*/ 61913 h 357181"/>
                <a:gd name="connsiteX47" fmla="*/ 110321 w 842096"/>
                <a:gd name="connsiteY47" fmla="*/ 69056 h 357181"/>
                <a:gd name="connsiteX48" fmla="*/ 79365 w 842096"/>
                <a:gd name="connsiteY48" fmla="*/ 80963 h 357181"/>
                <a:gd name="connsiteX49" fmla="*/ 67458 w 842096"/>
                <a:gd name="connsiteY49" fmla="*/ 85725 h 357181"/>
                <a:gd name="connsiteX50" fmla="*/ 53171 w 842096"/>
                <a:gd name="connsiteY50" fmla="*/ 90488 h 357181"/>
                <a:gd name="connsiteX51" fmla="*/ 7927 w 842096"/>
                <a:gd name="connsiteY51" fmla="*/ 92869 h 357181"/>
                <a:gd name="connsiteX52" fmla="*/ 3083 w 842096"/>
                <a:gd name="connsiteY52" fmla="*/ 135732 h 357181"/>
                <a:gd name="connsiteX0" fmla="*/ 3083 w 842096"/>
                <a:gd name="connsiteY0" fmla="*/ 135732 h 357476"/>
                <a:gd name="connsiteX1" fmla="*/ 4045 w 842096"/>
                <a:gd name="connsiteY1" fmla="*/ 140178 h 357476"/>
                <a:gd name="connsiteX2" fmla="*/ 51822 w 842096"/>
                <a:gd name="connsiteY2" fmla="*/ 147954 h 357476"/>
                <a:gd name="connsiteX3" fmla="*/ 67458 w 842096"/>
                <a:gd name="connsiteY3" fmla="*/ 180975 h 357476"/>
                <a:gd name="connsiteX4" fmla="*/ 76983 w 842096"/>
                <a:gd name="connsiteY4" fmla="*/ 207169 h 357476"/>
                <a:gd name="connsiteX5" fmla="*/ 86508 w 842096"/>
                <a:gd name="connsiteY5" fmla="*/ 245269 h 357476"/>
                <a:gd name="connsiteX6" fmla="*/ 124608 w 842096"/>
                <a:gd name="connsiteY6" fmla="*/ 288131 h 357476"/>
                <a:gd name="connsiteX7" fmla="*/ 169852 w 842096"/>
                <a:gd name="connsiteY7" fmla="*/ 323850 h 357476"/>
                <a:gd name="connsiteX8" fmla="*/ 246052 w 842096"/>
                <a:gd name="connsiteY8" fmla="*/ 345281 h 357476"/>
                <a:gd name="connsiteX9" fmla="*/ 260340 w 842096"/>
                <a:gd name="connsiteY9" fmla="*/ 347663 h 357476"/>
                <a:gd name="connsiteX10" fmla="*/ 342651 w 842096"/>
                <a:gd name="connsiteY10" fmla="*/ 356871 h 357476"/>
                <a:gd name="connsiteX11" fmla="*/ 500846 w 842096"/>
                <a:gd name="connsiteY11" fmla="*/ 354806 h 357476"/>
                <a:gd name="connsiteX12" fmla="*/ 545058 w 842096"/>
                <a:gd name="connsiteY12" fmla="*/ 350759 h 357476"/>
                <a:gd name="connsiteX13" fmla="*/ 586571 w 842096"/>
                <a:gd name="connsiteY13" fmla="*/ 345281 h 357476"/>
                <a:gd name="connsiteX14" fmla="*/ 622290 w 842096"/>
                <a:gd name="connsiteY14" fmla="*/ 338138 h 357476"/>
                <a:gd name="connsiteX15" fmla="*/ 636577 w 842096"/>
                <a:gd name="connsiteY15" fmla="*/ 333375 h 357476"/>
                <a:gd name="connsiteX16" fmla="*/ 643721 w 842096"/>
                <a:gd name="connsiteY16" fmla="*/ 330994 h 357476"/>
                <a:gd name="connsiteX17" fmla="*/ 669915 w 842096"/>
                <a:gd name="connsiteY17" fmla="*/ 321469 h 357476"/>
                <a:gd name="connsiteX18" fmla="*/ 684202 w 842096"/>
                <a:gd name="connsiteY18" fmla="*/ 316706 h 357476"/>
                <a:gd name="connsiteX19" fmla="*/ 715158 w 842096"/>
                <a:gd name="connsiteY19" fmla="*/ 307181 h 357476"/>
                <a:gd name="connsiteX20" fmla="*/ 722302 w 842096"/>
                <a:gd name="connsiteY20" fmla="*/ 302419 h 357476"/>
                <a:gd name="connsiteX21" fmla="*/ 729446 w 842096"/>
                <a:gd name="connsiteY21" fmla="*/ 300038 h 357476"/>
                <a:gd name="connsiteX22" fmla="*/ 750877 w 842096"/>
                <a:gd name="connsiteY22" fmla="*/ 283369 h 357476"/>
                <a:gd name="connsiteX23" fmla="*/ 758021 w 842096"/>
                <a:gd name="connsiteY23" fmla="*/ 273844 h 357476"/>
                <a:gd name="connsiteX24" fmla="*/ 772308 w 842096"/>
                <a:gd name="connsiteY24" fmla="*/ 245269 h 357476"/>
                <a:gd name="connsiteX25" fmla="*/ 777071 w 842096"/>
                <a:gd name="connsiteY25" fmla="*/ 238125 h 357476"/>
                <a:gd name="connsiteX26" fmla="*/ 781833 w 842096"/>
                <a:gd name="connsiteY26" fmla="*/ 230981 h 357476"/>
                <a:gd name="connsiteX27" fmla="*/ 800883 w 842096"/>
                <a:gd name="connsiteY27" fmla="*/ 216694 h 357476"/>
                <a:gd name="connsiteX28" fmla="*/ 831840 w 842096"/>
                <a:gd name="connsiteY28" fmla="*/ 209550 h 357476"/>
                <a:gd name="connsiteX29" fmla="*/ 839698 w 842096"/>
                <a:gd name="connsiteY29" fmla="*/ 203437 h 357476"/>
                <a:gd name="connsiteX30" fmla="*/ 840966 w 842096"/>
                <a:gd name="connsiteY30" fmla="*/ 160260 h 357476"/>
                <a:gd name="connsiteX31" fmla="*/ 840773 w 842096"/>
                <a:gd name="connsiteY31" fmla="*/ 124619 h 357476"/>
                <a:gd name="connsiteX32" fmla="*/ 838584 w 842096"/>
                <a:gd name="connsiteY32" fmla="*/ 73022 h 357476"/>
                <a:gd name="connsiteX33" fmla="*/ 781833 w 842096"/>
                <a:gd name="connsiteY33" fmla="*/ 59531 h 357476"/>
                <a:gd name="connsiteX34" fmla="*/ 772308 w 842096"/>
                <a:gd name="connsiteY34" fmla="*/ 45244 h 357476"/>
                <a:gd name="connsiteX35" fmla="*/ 734208 w 842096"/>
                <a:gd name="connsiteY35" fmla="*/ 23813 h 357476"/>
                <a:gd name="connsiteX36" fmla="*/ 724683 w 842096"/>
                <a:gd name="connsiteY36" fmla="*/ 21431 h 357476"/>
                <a:gd name="connsiteX37" fmla="*/ 598477 w 842096"/>
                <a:gd name="connsiteY37" fmla="*/ 2381 h 357476"/>
                <a:gd name="connsiteX38" fmla="*/ 569902 w 842096"/>
                <a:gd name="connsiteY38" fmla="*/ 0 h 357476"/>
                <a:gd name="connsiteX39" fmla="*/ 360352 w 842096"/>
                <a:gd name="connsiteY39" fmla="*/ 2381 h 357476"/>
                <a:gd name="connsiteX40" fmla="*/ 329396 w 842096"/>
                <a:gd name="connsiteY40" fmla="*/ 7144 h 357476"/>
                <a:gd name="connsiteX41" fmla="*/ 309314 w 842096"/>
                <a:gd name="connsiteY41" fmla="*/ 9842 h 357476"/>
                <a:gd name="connsiteX42" fmla="*/ 229383 w 842096"/>
                <a:gd name="connsiteY42" fmla="*/ 28575 h 357476"/>
                <a:gd name="connsiteX43" fmla="*/ 207952 w 842096"/>
                <a:gd name="connsiteY43" fmla="*/ 35719 h 357476"/>
                <a:gd name="connsiteX44" fmla="*/ 193665 w 842096"/>
                <a:gd name="connsiteY44" fmla="*/ 40481 h 357476"/>
                <a:gd name="connsiteX45" fmla="*/ 184140 w 842096"/>
                <a:gd name="connsiteY45" fmla="*/ 42863 h 357476"/>
                <a:gd name="connsiteX46" fmla="*/ 136515 w 842096"/>
                <a:gd name="connsiteY46" fmla="*/ 61913 h 357476"/>
                <a:gd name="connsiteX47" fmla="*/ 110321 w 842096"/>
                <a:gd name="connsiteY47" fmla="*/ 69056 h 357476"/>
                <a:gd name="connsiteX48" fmla="*/ 79365 w 842096"/>
                <a:gd name="connsiteY48" fmla="*/ 80963 h 357476"/>
                <a:gd name="connsiteX49" fmla="*/ 67458 w 842096"/>
                <a:gd name="connsiteY49" fmla="*/ 85725 h 357476"/>
                <a:gd name="connsiteX50" fmla="*/ 53171 w 842096"/>
                <a:gd name="connsiteY50" fmla="*/ 90488 h 357476"/>
                <a:gd name="connsiteX51" fmla="*/ 7927 w 842096"/>
                <a:gd name="connsiteY51" fmla="*/ 92869 h 357476"/>
                <a:gd name="connsiteX52" fmla="*/ 3083 w 842096"/>
                <a:gd name="connsiteY52" fmla="*/ 135732 h 357476"/>
                <a:gd name="connsiteX0" fmla="*/ 3083 w 842096"/>
                <a:gd name="connsiteY0" fmla="*/ 135732 h 357476"/>
                <a:gd name="connsiteX1" fmla="*/ 4045 w 842096"/>
                <a:gd name="connsiteY1" fmla="*/ 140178 h 357476"/>
                <a:gd name="connsiteX2" fmla="*/ 51822 w 842096"/>
                <a:gd name="connsiteY2" fmla="*/ 147954 h 357476"/>
                <a:gd name="connsiteX3" fmla="*/ 67458 w 842096"/>
                <a:gd name="connsiteY3" fmla="*/ 180975 h 357476"/>
                <a:gd name="connsiteX4" fmla="*/ 76983 w 842096"/>
                <a:gd name="connsiteY4" fmla="*/ 207169 h 357476"/>
                <a:gd name="connsiteX5" fmla="*/ 86508 w 842096"/>
                <a:gd name="connsiteY5" fmla="*/ 245269 h 357476"/>
                <a:gd name="connsiteX6" fmla="*/ 124608 w 842096"/>
                <a:gd name="connsiteY6" fmla="*/ 288131 h 357476"/>
                <a:gd name="connsiteX7" fmla="*/ 169852 w 842096"/>
                <a:gd name="connsiteY7" fmla="*/ 323850 h 357476"/>
                <a:gd name="connsiteX8" fmla="*/ 246052 w 842096"/>
                <a:gd name="connsiteY8" fmla="*/ 345281 h 357476"/>
                <a:gd name="connsiteX9" fmla="*/ 260340 w 842096"/>
                <a:gd name="connsiteY9" fmla="*/ 347663 h 357476"/>
                <a:gd name="connsiteX10" fmla="*/ 342651 w 842096"/>
                <a:gd name="connsiteY10" fmla="*/ 356871 h 357476"/>
                <a:gd name="connsiteX11" fmla="*/ 500846 w 842096"/>
                <a:gd name="connsiteY11" fmla="*/ 354806 h 357476"/>
                <a:gd name="connsiteX12" fmla="*/ 545058 w 842096"/>
                <a:gd name="connsiteY12" fmla="*/ 350759 h 357476"/>
                <a:gd name="connsiteX13" fmla="*/ 586571 w 842096"/>
                <a:gd name="connsiteY13" fmla="*/ 345281 h 357476"/>
                <a:gd name="connsiteX14" fmla="*/ 622290 w 842096"/>
                <a:gd name="connsiteY14" fmla="*/ 338138 h 357476"/>
                <a:gd name="connsiteX15" fmla="*/ 636577 w 842096"/>
                <a:gd name="connsiteY15" fmla="*/ 333375 h 357476"/>
                <a:gd name="connsiteX16" fmla="*/ 643721 w 842096"/>
                <a:gd name="connsiteY16" fmla="*/ 330994 h 357476"/>
                <a:gd name="connsiteX17" fmla="*/ 669915 w 842096"/>
                <a:gd name="connsiteY17" fmla="*/ 321469 h 357476"/>
                <a:gd name="connsiteX18" fmla="*/ 684202 w 842096"/>
                <a:gd name="connsiteY18" fmla="*/ 316706 h 357476"/>
                <a:gd name="connsiteX19" fmla="*/ 715158 w 842096"/>
                <a:gd name="connsiteY19" fmla="*/ 307181 h 357476"/>
                <a:gd name="connsiteX20" fmla="*/ 722302 w 842096"/>
                <a:gd name="connsiteY20" fmla="*/ 302419 h 357476"/>
                <a:gd name="connsiteX21" fmla="*/ 729446 w 842096"/>
                <a:gd name="connsiteY21" fmla="*/ 300038 h 357476"/>
                <a:gd name="connsiteX22" fmla="*/ 750877 w 842096"/>
                <a:gd name="connsiteY22" fmla="*/ 283369 h 357476"/>
                <a:gd name="connsiteX23" fmla="*/ 758021 w 842096"/>
                <a:gd name="connsiteY23" fmla="*/ 273844 h 357476"/>
                <a:gd name="connsiteX24" fmla="*/ 772308 w 842096"/>
                <a:gd name="connsiteY24" fmla="*/ 245269 h 357476"/>
                <a:gd name="connsiteX25" fmla="*/ 777071 w 842096"/>
                <a:gd name="connsiteY25" fmla="*/ 238125 h 357476"/>
                <a:gd name="connsiteX26" fmla="*/ 781833 w 842096"/>
                <a:gd name="connsiteY26" fmla="*/ 230981 h 357476"/>
                <a:gd name="connsiteX27" fmla="*/ 800883 w 842096"/>
                <a:gd name="connsiteY27" fmla="*/ 216694 h 357476"/>
                <a:gd name="connsiteX28" fmla="*/ 831840 w 842096"/>
                <a:gd name="connsiteY28" fmla="*/ 209550 h 357476"/>
                <a:gd name="connsiteX29" fmla="*/ 839698 w 842096"/>
                <a:gd name="connsiteY29" fmla="*/ 203437 h 357476"/>
                <a:gd name="connsiteX30" fmla="*/ 840966 w 842096"/>
                <a:gd name="connsiteY30" fmla="*/ 160260 h 357476"/>
                <a:gd name="connsiteX31" fmla="*/ 840773 w 842096"/>
                <a:gd name="connsiteY31" fmla="*/ 124619 h 357476"/>
                <a:gd name="connsiteX32" fmla="*/ 838584 w 842096"/>
                <a:gd name="connsiteY32" fmla="*/ 73022 h 357476"/>
                <a:gd name="connsiteX33" fmla="*/ 781833 w 842096"/>
                <a:gd name="connsiteY33" fmla="*/ 59531 h 357476"/>
                <a:gd name="connsiteX34" fmla="*/ 772308 w 842096"/>
                <a:gd name="connsiteY34" fmla="*/ 45244 h 357476"/>
                <a:gd name="connsiteX35" fmla="*/ 734208 w 842096"/>
                <a:gd name="connsiteY35" fmla="*/ 23813 h 357476"/>
                <a:gd name="connsiteX36" fmla="*/ 724683 w 842096"/>
                <a:gd name="connsiteY36" fmla="*/ 21431 h 357476"/>
                <a:gd name="connsiteX37" fmla="*/ 598477 w 842096"/>
                <a:gd name="connsiteY37" fmla="*/ 2381 h 357476"/>
                <a:gd name="connsiteX38" fmla="*/ 569902 w 842096"/>
                <a:gd name="connsiteY38" fmla="*/ 0 h 357476"/>
                <a:gd name="connsiteX39" fmla="*/ 360352 w 842096"/>
                <a:gd name="connsiteY39" fmla="*/ 2381 h 357476"/>
                <a:gd name="connsiteX40" fmla="*/ 329396 w 842096"/>
                <a:gd name="connsiteY40" fmla="*/ 7144 h 357476"/>
                <a:gd name="connsiteX41" fmla="*/ 309314 w 842096"/>
                <a:gd name="connsiteY41" fmla="*/ 9842 h 357476"/>
                <a:gd name="connsiteX42" fmla="*/ 229383 w 842096"/>
                <a:gd name="connsiteY42" fmla="*/ 28575 h 357476"/>
                <a:gd name="connsiteX43" fmla="*/ 207952 w 842096"/>
                <a:gd name="connsiteY43" fmla="*/ 35719 h 357476"/>
                <a:gd name="connsiteX44" fmla="*/ 193665 w 842096"/>
                <a:gd name="connsiteY44" fmla="*/ 40481 h 357476"/>
                <a:gd name="connsiteX45" fmla="*/ 184140 w 842096"/>
                <a:gd name="connsiteY45" fmla="*/ 42863 h 357476"/>
                <a:gd name="connsiteX46" fmla="*/ 136515 w 842096"/>
                <a:gd name="connsiteY46" fmla="*/ 61913 h 357476"/>
                <a:gd name="connsiteX47" fmla="*/ 110321 w 842096"/>
                <a:gd name="connsiteY47" fmla="*/ 69056 h 357476"/>
                <a:gd name="connsiteX48" fmla="*/ 79365 w 842096"/>
                <a:gd name="connsiteY48" fmla="*/ 80963 h 357476"/>
                <a:gd name="connsiteX49" fmla="*/ 67458 w 842096"/>
                <a:gd name="connsiteY49" fmla="*/ 85725 h 357476"/>
                <a:gd name="connsiteX50" fmla="*/ 53171 w 842096"/>
                <a:gd name="connsiteY50" fmla="*/ 90488 h 357476"/>
                <a:gd name="connsiteX51" fmla="*/ 7927 w 842096"/>
                <a:gd name="connsiteY51" fmla="*/ 92869 h 357476"/>
                <a:gd name="connsiteX52" fmla="*/ 3083 w 842096"/>
                <a:gd name="connsiteY52" fmla="*/ 135732 h 357476"/>
                <a:gd name="connsiteX0" fmla="*/ 3083 w 842096"/>
                <a:gd name="connsiteY0" fmla="*/ 135732 h 357476"/>
                <a:gd name="connsiteX1" fmla="*/ 4045 w 842096"/>
                <a:gd name="connsiteY1" fmla="*/ 140178 h 357476"/>
                <a:gd name="connsiteX2" fmla="*/ 51822 w 842096"/>
                <a:gd name="connsiteY2" fmla="*/ 147954 h 357476"/>
                <a:gd name="connsiteX3" fmla="*/ 67458 w 842096"/>
                <a:gd name="connsiteY3" fmla="*/ 180975 h 357476"/>
                <a:gd name="connsiteX4" fmla="*/ 76983 w 842096"/>
                <a:gd name="connsiteY4" fmla="*/ 207169 h 357476"/>
                <a:gd name="connsiteX5" fmla="*/ 86508 w 842096"/>
                <a:gd name="connsiteY5" fmla="*/ 245269 h 357476"/>
                <a:gd name="connsiteX6" fmla="*/ 124608 w 842096"/>
                <a:gd name="connsiteY6" fmla="*/ 288131 h 357476"/>
                <a:gd name="connsiteX7" fmla="*/ 169852 w 842096"/>
                <a:gd name="connsiteY7" fmla="*/ 323850 h 357476"/>
                <a:gd name="connsiteX8" fmla="*/ 246052 w 842096"/>
                <a:gd name="connsiteY8" fmla="*/ 345281 h 357476"/>
                <a:gd name="connsiteX9" fmla="*/ 260340 w 842096"/>
                <a:gd name="connsiteY9" fmla="*/ 347663 h 357476"/>
                <a:gd name="connsiteX10" fmla="*/ 342651 w 842096"/>
                <a:gd name="connsiteY10" fmla="*/ 356871 h 357476"/>
                <a:gd name="connsiteX11" fmla="*/ 500846 w 842096"/>
                <a:gd name="connsiteY11" fmla="*/ 354806 h 357476"/>
                <a:gd name="connsiteX12" fmla="*/ 545058 w 842096"/>
                <a:gd name="connsiteY12" fmla="*/ 350759 h 357476"/>
                <a:gd name="connsiteX13" fmla="*/ 586571 w 842096"/>
                <a:gd name="connsiteY13" fmla="*/ 345281 h 357476"/>
                <a:gd name="connsiteX14" fmla="*/ 622290 w 842096"/>
                <a:gd name="connsiteY14" fmla="*/ 338138 h 357476"/>
                <a:gd name="connsiteX15" fmla="*/ 636577 w 842096"/>
                <a:gd name="connsiteY15" fmla="*/ 333375 h 357476"/>
                <a:gd name="connsiteX16" fmla="*/ 643721 w 842096"/>
                <a:gd name="connsiteY16" fmla="*/ 330994 h 357476"/>
                <a:gd name="connsiteX17" fmla="*/ 669915 w 842096"/>
                <a:gd name="connsiteY17" fmla="*/ 321469 h 357476"/>
                <a:gd name="connsiteX18" fmla="*/ 684202 w 842096"/>
                <a:gd name="connsiteY18" fmla="*/ 316706 h 357476"/>
                <a:gd name="connsiteX19" fmla="*/ 715158 w 842096"/>
                <a:gd name="connsiteY19" fmla="*/ 307181 h 357476"/>
                <a:gd name="connsiteX20" fmla="*/ 722302 w 842096"/>
                <a:gd name="connsiteY20" fmla="*/ 302419 h 357476"/>
                <a:gd name="connsiteX21" fmla="*/ 729446 w 842096"/>
                <a:gd name="connsiteY21" fmla="*/ 300038 h 357476"/>
                <a:gd name="connsiteX22" fmla="*/ 750877 w 842096"/>
                <a:gd name="connsiteY22" fmla="*/ 283369 h 357476"/>
                <a:gd name="connsiteX23" fmla="*/ 758021 w 842096"/>
                <a:gd name="connsiteY23" fmla="*/ 273844 h 357476"/>
                <a:gd name="connsiteX24" fmla="*/ 772308 w 842096"/>
                <a:gd name="connsiteY24" fmla="*/ 245269 h 357476"/>
                <a:gd name="connsiteX25" fmla="*/ 777071 w 842096"/>
                <a:gd name="connsiteY25" fmla="*/ 238125 h 357476"/>
                <a:gd name="connsiteX26" fmla="*/ 800883 w 842096"/>
                <a:gd name="connsiteY26" fmla="*/ 216694 h 357476"/>
                <a:gd name="connsiteX27" fmla="*/ 831840 w 842096"/>
                <a:gd name="connsiteY27" fmla="*/ 209550 h 357476"/>
                <a:gd name="connsiteX28" fmla="*/ 839698 w 842096"/>
                <a:gd name="connsiteY28" fmla="*/ 203437 h 357476"/>
                <a:gd name="connsiteX29" fmla="*/ 840966 w 842096"/>
                <a:gd name="connsiteY29" fmla="*/ 160260 h 357476"/>
                <a:gd name="connsiteX30" fmla="*/ 840773 w 842096"/>
                <a:gd name="connsiteY30" fmla="*/ 124619 h 357476"/>
                <a:gd name="connsiteX31" fmla="*/ 838584 w 842096"/>
                <a:gd name="connsiteY31" fmla="*/ 73022 h 357476"/>
                <a:gd name="connsiteX32" fmla="*/ 781833 w 842096"/>
                <a:gd name="connsiteY32" fmla="*/ 59531 h 357476"/>
                <a:gd name="connsiteX33" fmla="*/ 772308 w 842096"/>
                <a:gd name="connsiteY33" fmla="*/ 45244 h 357476"/>
                <a:gd name="connsiteX34" fmla="*/ 734208 w 842096"/>
                <a:gd name="connsiteY34" fmla="*/ 23813 h 357476"/>
                <a:gd name="connsiteX35" fmla="*/ 724683 w 842096"/>
                <a:gd name="connsiteY35" fmla="*/ 21431 h 357476"/>
                <a:gd name="connsiteX36" fmla="*/ 598477 w 842096"/>
                <a:gd name="connsiteY36" fmla="*/ 2381 h 357476"/>
                <a:gd name="connsiteX37" fmla="*/ 569902 w 842096"/>
                <a:gd name="connsiteY37" fmla="*/ 0 h 357476"/>
                <a:gd name="connsiteX38" fmla="*/ 360352 w 842096"/>
                <a:gd name="connsiteY38" fmla="*/ 2381 h 357476"/>
                <a:gd name="connsiteX39" fmla="*/ 329396 w 842096"/>
                <a:gd name="connsiteY39" fmla="*/ 7144 h 357476"/>
                <a:gd name="connsiteX40" fmla="*/ 309314 w 842096"/>
                <a:gd name="connsiteY40" fmla="*/ 9842 h 357476"/>
                <a:gd name="connsiteX41" fmla="*/ 229383 w 842096"/>
                <a:gd name="connsiteY41" fmla="*/ 28575 h 357476"/>
                <a:gd name="connsiteX42" fmla="*/ 207952 w 842096"/>
                <a:gd name="connsiteY42" fmla="*/ 35719 h 357476"/>
                <a:gd name="connsiteX43" fmla="*/ 193665 w 842096"/>
                <a:gd name="connsiteY43" fmla="*/ 40481 h 357476"/>
                <a:gd name="connsiteX44" fmla="*/ 184140 w 842096"/>
                <a:gd name="connsiteY44" fmla="*/ 42863 h 357476"/>
                <a:gd name="connsiteX45" fmla="*/ 136515 w 842096"/>
                <a:gd name="connsiteY45" fmla="*/ 61913 h 357476"/>
                <a:gd name="connsiteX46" fmla="*/ 110321 w 842096"/>
                <a:gd name="connsiteY46" fmla="*/ 69056 h 357476"/>
                <a:gd name="connsiteX47" fmla="*/ 79365 w 842096"/>
                <a:gd name="connsiteY47" fmla="*/ 80963 h 357476"/>
                <a:gd name="connsiteX48" fmla="*/ 67458 w 842096"/>
                <a:gd name="connsiteY48" fmla="*/ 85725 h 357476"/>
                <a:gd name="connsiteX49" fmla="*/ 53171 w 842096"/>
                <a:gd name="connsiteY49" fmla="*/ 90488 h 357476"/>
                <a:gd name="connsiteX50" fmla="*/ 7927 w 842096"/>
                <a:gd name="connsiteY50" fmla="*/ 92869 h 357476"/>
                <a:gd name="connsiteX51" fmla="*/ 3083 w 842096"/>
                <a:gd name="connsiteY51" fmla="*/ 135732 h 357476"/>
                <a:gd name="connsiteX0" fmla="*/ 3083 w 842096"/>
                <a:gd name="connsiteY0" fmla="*/ 135732 h 357476"/>
                <a:gd name="connsiteX1" fmla="*/ 4045 w 842096"/>
                <a:gd name="connsiteY1" fmla="*/ 140178 h 357476"/>
                <a:gd name="connsiteX2" fmla="*/ 51822 w 842096"/>
                <a:gd name="connsiteY2" fmla="*/ 147954 h 357476"/>
                <a:gd name="connsiteX3" fmla="*/ 67458 w 842096"/>
                <a:gd name="connsiteY3" fmla="*/ 180975 h 357476"/>
                <a:gd name="connsiteX4" fmla="*/ 76983 w 842096"/>
                <a:gd name="connsiteY4" fmla="*/ 207169 h 357476"/>
                <a:gd name="connsiteX5" fmla="*/ 86508 w 842096"/>
                <a:gd name="connsiteY5" fmla="*/ 245269 h 357476"/>
                <a:gd name="connsiteX6" fmla="*/ 124608 w 842096"/>
                <a:gd name="connsiteY6" fmla="*/ 288131 h 357476"/>
                <a:gd name="connsiteX7" fmla="*/ 169852 w 842096"/>
                <a:gd name="connsiteY7" fmla="*/ 323850 h 357476"/>
                <a:gd name="connsiteX8" fmla="*/ 246052 w 842096"/>
                <a:gd name="connsiteY8" fmla="*/ 345281 h 357476"/>
                <a:gd name="connsiteX9" fmla="*/ 260340 w 842096"/>
                <a:gd name="connsiteY9" fmla="*/ 347663 h 357476"/>
                <a:gd name="connsiteX10" fmla="*/ 342651 w 842096"/>
                <a:gd name="connsiteY10" fmla="*/ 356871 h 357476"/>
                <a:gd name="connsiteX11" fmla="*/ 500846 w 842096"/>
                <a:gd name="connsiteY11" fmla="*/ 354806 h 357476"/>
                <a:gd name="connsiteX12" fmla="*/ 545058 w 842096"/>
                <a:gd name="connsiteY12" fmla="*/ 350759 h 357476"/>
                <a:gd name="connsiteX13" fmla="*/ 586571 w 842096"/>
                <a:gd name="connsiteY13" fmla="*/ 345281 h 357476"/>
                <a:gd name="connsiteX14" fmla="*/ 622290 w 842096"/>
                <a:gd name="connsiteY14" fmla="*/ 338138 h 357476"/>
                <a:gd name="connsiteX15" fmla="*/ 636577 w 842096"/>
                <a:gd name="connsiteY15" fmla="*/ 333375 h 357476"/>
                <a:gd name="connsiteX16" fmla="*/ 643721 w 842096"/>
                <a:gd name="connsiteY16" fmla="*/ 330994 h 357476"/>
                <a:gd name="connsiteX17" fmla="*/ 669915 w 842096"/>
                <a:gd name="connsiteY17" fmla="*/ 321469 h 357476"/>
                <a:gd name="connsiteX18" fmla="*/ 684202 w 842096"/>
                <a:gd name="connsiteY18" fmla="*/ 316706 h 357476"/>
                <a:gd name="connsiteX19" fmla="*/ 715158 w 842096"/>
                <a:gd name="connsiteY19" fmla="*/ 307181 h 357476"/>
                <a:gd name="connsiteX20" fmla="*/ 722302 w 842096"/>
                <a:gd name="connsiteY20" fmla="*/ 302419 h 357476"/>
                <a:gd name="connsiteX21" fmla="*/ 729446 w 842096"/>
                <a:gd name="connsiteY21" fmla="*/ 300038 h 357476"/>
                <a:gd name="connsiteX22" fmla="*/ 750877 w 842096"/>
                <a:gd name="connsiteY22" fmla="*/ 283369 h 357476"/>
                <a:gd name="connsiteX23" fmla="*/ 758021 w 842096"/>
                <a:gd name="connsiteY23" fmla="*/ 273844 h 357476"/>
                <a:gd name="connsiteX24" fmla="*/ 772308 w 842096"/>
                <a:gd name="connsiteY24" fmla="*/ 245269 h 357476"/>
                <a:gd name="connsiteX25" fmla="*/ 800883 w 842096"/>
                <a:gd name="connsiteY25" fmla="*/ 216694 h 357476"/>
                <a:gd name="connsiteX26" fmla="*/ 831840 w 842096"/>
                <a:gd name="connsiteY26" fmla="*/ 209550 h 357476"/>
                <a:gd name="connsiteX27" fmla="*/ 839698 w 842096"/>
                <a:gd name="connsiteY27" fmla="*/ 203437 h 357476"/>
                <a:gd name="connsiteX28" fmla="*/ 840966 w 842096"/>
                <a:gd name="connsiteY28" fmla="*/ 160260 h 357476"/>
                <a:gd name="connsiteX29" fmla="*/ 840773 w 842096"/>
                <a:gd name="connsiteY29" fmla="*/ 124619 h 357476"/>
                <a:gd name="connsiteX30" fmla="*/ 838584 w 842096"/>
                <a:gd name="connsiteY30" fmla="*/ 73022 h 357476"/>
                <a:gd name="connsiteX31" fmla="*/ 781833 w 842096"/>
                <a:gd name="connsiteY31" fmla="*/ 59531 h 357476"/>
                <a:gd name="connsiteX32" fmla="*/ 772308 w 842096"/>
                <a:gd name="connsiteY32" fmla="*/ 45244 h 357476"/>
                <a:gd name="connsiteX33" fmla="*/ 734208 w 842096"/>
                <a:gd name="connsiteY33" fmla="*/ 23813 h 357476"/>
                <a:gd name="connsiteX34" fmla="*/ 724683 w 842096"/>
                <a:gd name="connsiteY34" fmla="*/ 21431 h 357476"/>
                <a:gd name="connsiteX35" fmla="*/ 598477 w 842096"/>
                <a:gd name="connsiteY35" fmla="*/ 2381 h 357476"/>
                <a:gd name="connsiteX36" fmla="*/ 569902 w 842096"/>
                <a:gd name="connsiteY36" fmla="*/ 0 h 357476"/>
                <a:gd name="connsiteX37" fmla="*/ 360352 w 842096"/>
                <a:gd name="connsiteY37" fmla="*/ 2381 h 357476"/>
                <a:gd name="connsiteX38" fmla="*/ 329396 w 842096"/>
                <a:gd name="connsiteY38" fmla="*/ 7144 h 357476"/>
                <a:gd name="connsiteX39" fmla="*/ 309314 w 842096"/>
                <a:gd name="connsiteY39" fmla="*/ 9842 h 357476"/>
                <a:gd name="connsiteX40" fmla="*/ 229383 w 842096"/>
                <a:gd name="connsiteY40" fmla="*/ 28575 h 357476"/>
                <a:gd name="connsiteX41" fmla="*/ 207952 w 842096"/>
                <a:gd name="connsiteY41" fmla="*/ 35719 h 357476"/>
                <a:gd name="connsiteX42" fmla="*/ 193665 w 842096"/>
                <a:gd name="connsiteY42" fmla="*/ 40481 h 357476"/>
                <a:gd name="connsiteX43" fmla="*/ 184140 w 842096"/>
                <a:gd name="connsiteY43" fmla="*/ 42863 h 357476"/>
                <a:gd name="connsiteX44" fmla="*/ 136515 w 842096"/>
                <a:gd name="connsiteY44" fmla="*/ 61913 h 357476"/>
                <a:gd name="connsiteX45" fmla="*/ 110321 w 842096"/>
                <a:gd name="connsiteY45" fmla="*/ 69056 h 357476"/>
                <a:gd name="connsiteX46" fmla="*/ 79365 w 842096"/>
                <a:gd name="connsiteY46" fmla="*/ 80963 h 357476"/>
                <a:gd name="connsiteX47" fmla="*/ 67458 w 842096"/>
                <a:gd name="connsiteY47" fmla="*/ 85725 h 357476"/>
                <a:gd name="connsiteX48" fmla="*/ 53171 w 842096"/>
                <a:gd name="connsiteY48" fmla="*/ 90488 h 357476"/>
                <a:gd name="connsiteX49" fmla="*/ 7927 w 842096"/>
                <a:gd name="connsiteY49" fmla="*/ 92869 h 357476"/>
                <a:gd name="connsiteX50" fmla="*/ 3083 w 842096"/>
                <a:gd name="connsiteY50" fmla="*/ 135732 h 357476"/>
                <a:gd name="connsiteX0" fmla="*/ 3083 w 842096"/>
                <a:gd name="connsiteY0" fmla="*/ 135732 h 357476"/>
                <a:gd name="connsiteX1" fmla="*/ 4045 w 842096"/>
                <a:gd name="connsiteY1" fmla="*/ 140178 h 357476"/>
                <a:gd name="connsiteX2" fmla="*/ 51822 w 842096"/>
                <a:gd name="connsiteY2" fmla="*/ 147954 h 357476"/>
                <a:gd name="connsiteX3" fmla="*/ 67458 w 842096"/>
                <a:gd name="connsiteY3" fmla="*/ 180975 h 357476"/>
                <a:gd name="connsiteX4" fmla="*/ 76983 w 842096"/>
                <a:gd name="connsiteY4" fmla="*/ 207169 h 357476"/>
                <a:gd name="connsiteX5" fmla="*/ 86508 w 842096"/>
                <a:gd name="connsiteY5" fmla="*/ 245269 h 357476"/>
                <a:gd name="connsiteX6" fmla="*/ 124608 w 842096"/>
                <a:gd name="connsiteY6" fmla="*/ 288131 h 357476"/>
                <a:gd name="connsiteX7" fmla="*/ 169852 w 842096"/>
                <a:gd name="connsiteY7" fmla="*/ 323850 h 357476"/>
                <a:gd name="connsiteX8" fmla="*/ 246052 w 842096"/>
                <a:gd name="connsiteY8" fmla="*/ 345281 h 357476"/>
                <a:gd name="connsiteX9" fmla="*/ 260340 w 842096"/>
                <a:gd name="connsiteY9" fmla="*/ 347663 h 357476"/>
                <a:gd name="connsiteX10" fmla="*/ 342651 w 842096"/>
                <a:gd name="connsiteY10" fmla="*/ 356871 h 357476"/>
                <a:gd name="connsiteX11" fmla="*/ 500846 w 842096"/>
                <a:gd name="connsiteY11" fmla="*/ 354806 h 357476"/>
                <a:gd name="connsiteX12" fmla="*/ 545058 w 842096"/>
                <a:gd name="connsiteY12" fmla="*/ 350759 h 357476"/>
                <a:gd name="connsiteX13" fmla="*/ 586571 w 842096"/>
                <a:gd name="connsiteY13" fmla="*/ 345281 h 357476"/>
                <a:gd name="connsiteX14" fmla="*/ 622290 w 842096"/>
                <a:gd name="connsiteY14" fmla="*/ 338138 h 357476"/>
                <a:gd name="connsiteX15" fmla="*/ 636577 w 842096"/>
                <a:gd name="connsiteY15" fmla="*/ 333375 h 357476"/>
                <a:gd name="connsiteX16" fmla="*/ 643721 w 842096"/>
                <a:gd name="connsiteY16" fmla="*/ 330994 h 357476"/>
                <a:gd name="connsiteX17" fmla="*/ 669915 w 842096"/>
                <a:gd name="connsiteY17" fmla="*/ 321469 h 357476"/>
                <a:gd name="connsiteX18" fmla="*/ 684202 w 842096"/>
                <a:gd name="connsiteY18" fmla="*/ 316706 h 357476"/>
                <a:gd name="connsiteX19" fmla="*/ 715158 w 842096"/>
                <a:gd name="connsiteY19" fmla="*/ 307181 h 357476"/>
                <a:gd name="connsiteX20" fmla="*/ 722302 w 842096"/>
                <a:gd name="connsiteY20" fmla="*/ 302419 h 357476"/>
                <a:gd name="connsiteX21" fmla="*/ 729446 w 842096"/>
                <a:gd name="connsiteY21" fmla="*/ 300038 h 357476"/>
                <a:gd name="connsiteX22" fmla="*/ 750877 w 842096"/>
                <a:gd name="connsiteY22" fmla="*/ 283369 h 357476"/>
                <a:gd name="connsiteX23" fmla="*/ 758021 w 842096"/>
                <a:gd name="connsiteY23" fmla="*/ 273844 h 357476"/>
                <a:gd name="connsiteX24" fmla="*/ 772308 w 842096"/>
                <a:gd name="connsiteY24" fmla="*/ 245269 h 357476"/>
                <a:gd name="connsiteX25" fmla="*/ 800883 w 842096"/>
                <a:gd name="connsiteY25" fmla="*/ 216694 h 357476"/>
                <a:gd name="connsiteX26" fmla="*/ 831840 w 842096"/>
                <a:gd name="connsiteY26" fmla="*/ 209550 h 357476"/>
                <a:gd name="connsiteX27" fmla="*/ 839698 w 842096"/>
                <a:gd name="connsiteY27" fmla="*/ 203437 h 357476"/>
                <a:gd name="connsiteX28" fmla="*/ 840966 w 842096"/>
                <a:gd name="connsiteY28" fmla="*/ 160260 h 357476"/>
                <a:gd name="connsiteX29" fmla="*/ 840773 w 842096"/>
                <a:gd name="connsiteY29" fmla="*/ 124619 h 357476"/>
                <a:gd name="connsiteX30" fmla="*/ 838584 w 842096"/>
                <a:gd name="connsiteY30" fmla="*/ 73022 h 357476"/>
                <a:gd name="connsiteX31" fmla="*/ 781833 w 842096"/>
                <a:gd name="connsiteY31" fmla="*/ 59531 h 357476"/>
                <a:gd name="connsiteX32" fmla="*/ 772308 w 842096"/>
                <a:gd name="connsiteY32" fmla="*/ 45244 h 357476"/>
                <a:gd name="connsiteX33" fmla="*/ 734208 w 842096"/>
                <a:gd name="connsiteY33" fmla="*/ 23813 h 357476"/>
                <a:gd name="connsiteX34" fmla="*/ 724683 w 842096"/>
                <a:gd name="connsiteY34" fmla="*/ 21431 h 357476"/>
                <a:gd name="connsiteX35" fmla="*/ 598477 w 842096"/>
                <a:gd name="connsiteY35" fmla="*/ 2381 h 357476"/>
                <a:gd name="connsiteX36" fmla="*/ 569902 w 842096"/>
                <a:gd name="connsiteY36" fmla="*/ 0 h 357476"/>
                <a:gd name="connsiteX37" fmla="*/ 360352 w 842096"/>
                <a:gd name="connsiteY37" fmla="*/ 2381 h 357476"/>
                <a:gd name="connsiteX38" fmla="*/ 329396 w 842096"/>
                <a:gd name="connsiteY38" fmla="*/ 7144 h 357476"/>
                <a:gd name="connsiteX39" fmla="*/ 309314 w 842096"/>
                <a:gd name="connsiteY39" fmla="*/ 9842 h 357476"/>
                <a:gd name="connsiteX40" fmla="*/ 229383 w 842096"/>
                <a:gd name="connsiteY40" fmla="*/ 28575 h 357476"/>
                <a:gd name="connsiteX41" fmla="*/ 207952 w 842096"/>
                <a:gd name="connsiteY41" fmla="*/ 35719 h 357476"/>
                <a:gd name="connsiteX42" fmla="*/ 193665 w 842096"/>
                <a:gd name="connsiteY42" fmla="*/ 40481 h 357476"/>
                <a:gd name="connsiteX43" fmla="*/ 184140 w 842096"/>
                <a:gd name="connsiteY43" fmla="*/ 42863 h 357476"/>
                <a:gd name="connsiteX44" fmla="*/ 136515 w 842096"/>
                <a:gd name="connsiteY44" fmla="*/ 61913 h 357476"/>
                <a:gd name="connsiteX45" fmla="*/ 110321 w 842096"/>
                <a:gd name="connsiteY45" fmla="*/ 69056 h 357476"/>
                <a:gd name="connsiteX46" fmla="*/ 79365 w 842096"/>
                <a:gd name="connsiteY46" fmla="*/ 80963 h 357476"/>
                <a:gd name="connsiteX47" fmla="*/ 67458 w 842096"/>
                <a:gd name="connsiteY47" fmla="*/ 85725 h 357476"/>
                <a:gd name="connsiteX48" fmla="*/ 53171 w 842096"/>
                <a:gd name="connsiteY48" fmla="*/ 90488 h 357476"/>
                <a:gd name="connsiteX49" fmla="*/ 7927 w 842096"/>
                <a:gd name="connsiteY49" fmla="*/ 92869 h 357476"/>
                <a:gd name="connsiteX50" fmla="*/ 3083 w 842096"/>
                <a:gd name="connsiteY50" fmla="*/ 135732 h 357476"/>
                <a:gd name="connsiteX0" fmla="*/ 3083 w 842096"/>
                <a:gd name="connsiteY0" fmla="*/ 135732 h 357476"/>
                <a:gd name="connsiteX1" fmla="*/ 4045 w 842096"/>
                <a:gd name="connsiteY1" fmla="*/ 140178 h 357476"/>
                <a:gd name="connsiteX2" fmla="*/ 51822 w 842096"/>
                <a:gd name="connsiteY2" fmla="*/ 147954 h 357476"/>
                <a:gd name="connsiteX3" fmla="*/ 67458 w 842096"/>
                <a:gd name="connsiteY3" fmla="*/ 180975 h 357476"/>
                <a:gd name="connsiteX4" fmla="*/ 76983 w 842096"/>
                <a:gd name="connsiteY4" fmla="*/ 207169 h 357476"/>
                <a:gd name="connsiteX5" fmla="*/ 86508 w 842096"/>
                <a:gd name="connsiteY5" fmla="*/ 245269 h 357476"/>
                <a:gd name="connsiteX6" fmla="*/ 124608 w 842096"/>
                <a:gd name="connsiteY6" fmla="*/ 288131 h 357476"/>
                <a:gd name="connsiteX7" fmla="*/ 169852 w 842096"/>
                <a:gd name="connsiteY7" fmla="*/ 323850 h 357476"/>
                <a:gd name="connsiteX8" fmla="*/ 246052 w 842096"/>
                <a:gd name="connsiteY8" fmla="*/ 345281 h 357476"/>
                <a:gd name="connsiteX9" fmla="*/ 260340 w 842096"/>
                <a:gd name="connsiteY9" fmla="*/ 347663 h 357476"/>
                <a:gd name="connsiteX10" fmla="*/ 342651 w 842096"/>
                <a:gd name="connsiteY10" fmla="*/ 356871 h 357476"/>
                <a:gd name="connsiteX11" fmla="*/ 500846 w 842096"/>
                <a:gd name="connsiteY11" fmla="*/ 354806 h 357476"/>
                <a:gd name="connsiteX12" fmla="*/ 545058 w 842096"/>
                <a:gd name="connsiteY12" fmla="*/ 350759 h 357476"/>
                <a:gd name="connsiteX13" fmla="*/ 586571 w 842096"/>
                <a:gd name="connsiteY13" fmla="*/ 345281 h 357476"/>
                <a:gd name="connsiteX14" fmla="*/ 622290 w 842096"/>
                <a:gd name="connsiteY14" fmla="*/ 338138 h 357476"/>
                <a:gd name="connsiteX15" fmla="*/ 636577 w 842096"/>
                <a:gd name="connsiteY15" fmla="*/ 333375 h 357476"/>
                <a:gd name="connsiteX16" fmla="*/ 643721 w 842096"/>
                <a:gd name="connsiteY16" fmla="*/ 330994 h 357476"/>
                <a:gd name="connsiteX17" fmla="*/ 669915 w 842096"/>
                <a:gd name="connsiteY17" fmla="*/ 321469 h 357476"/>
                <a:gd name="connsiteX18" fmla="*/ 684202 w 842096"/>
                <a:gd name="connsiteY18" fmla="*/ 316706 h 357476"/>
                <a:gd name="connsiteX19" fmla="*/ 715158 w 842096"/>
                <a:gd name="connsiteY19" fmla="*/ 307181 h 357476"/>
                <a:gd name="connsiteX20" fmla="*/ 722302 w 842096"/>
                <a:gd name="connsiteY20" fmla="*/ 302419 h 357476"/>
                <a:gd name="connsiteX21" fmla="*/ 729446 w 842096"/>
                <a:gd name="connsiteY21" fmla="*/ 300038 h 357476"/>
                <a:gd name="connsiteX22" fmla="*/ 758021 w 842096"/>
                <a:gd name="connsiteY22" fmla="*/ 273844 h 357476"/>
                <a:gd name="connsiteX23" fmla="*/ 772308 w 842096"/>
                <a:gd name="connsiteY23" fmla="*/ 245269 h 357476"/>
                <a:gd name="connsiteX24" fmla="*/ 800883 w 842096"/>
                <a:gd name="connsiteY24" fmla="*/ 216694 h 357476"/>
                <a:gd name="connsiteX25" fmla="*/ 831840 w 842096"/>
                <a:gd name="connsiteY25" fmla="*/ 209550 h 357476"/>
                <a:gd name="connsiteX26" fmla="*/ 839698 w 842096"/>
                <a:gd name="connsiteY26" fmla="*/ 203437 h 357476"/>
                <a:gd name="connsiteX27" fmla="*/ 840966 w 842096"/>
                <a:gd name="connsiteY27" fmla="*/ 160260 h 357476"/>
                <a:gd name="connsiteX28" fmla="*/ 840773 w 842096"/>
                <a:gd name="connsiteY28" fmla="*/ 124619 h 357476"/>
                <a:gd name="connsiteX29" fmla="*/ 838584 w 842096"/>
                <a:gd name="connsiteY29" fmla="*/ 73022 h 357476"/>
                <a:gd name="connsiteX30" fmla="*/ 781833 w 842096"/>
                <a:gd name="connsiteY30" fmla="*/ 59531 h 357476"/>
                <a:gd name="connsiteX31" fmla="*/ 772308 w 842096"/>
                <a:gd name="connsiteY31" fmla="*/ 45244 h 357476"/>
                <a:gd name="connsiteX32" fmla="*/ 734208 w 842096"/>
                <a:gd name="connsiteY32" fmla="*/ 23813 h 357476"/>
                <a:gd name="connsiteX33" fmla="*/ 724683 w 842096"/>
                <a:gd name="connsiteY33" fmla="*/ 21431 h 357476"/>
                <a:gd name="connsiteX34" fmla="*/ 598477 w 842096"/>
                <a:gd name="connsiteY34" fmla="*/ 2381 h 357476"/>
                <a:gd name="connsiteX35" fmla="*/ 569902 w 842096"/>
                <a:gd name="connsiteY35" fmla="*/ 0 h 357476"/>
                <a:gd name="connsiteX36" fmla="*/ 360352 w 842096"/>
                <a:gd name="connsiteY36" fmla="*/ 2381 h 357476"/>
                <a:gd name="connsiteX37" fmla="*/ 329396 w 842096"/>
                <a:gd name="connsiteY37" fmla="*/ 7144 h 357476"/>
                <a:gd name="connsiteX38" fmla="*/ 309314 w 842096"/>
                <a:gd name="connsiteY38" fmla="*/ 9842 h 357476"/>
                <a:gd name="connsiteX39" fmla="*/ 229383 w 842096"/>
                <a:gd name="connsiteY39" fmla="*/ 28575 h 357476"/>
                <a:gd name="connsiteX40" fmla="*/ 207952 w 842096"/>
                <a:gd name="connsiteY40" fmla="*/ 35719 h 357476"/>
                <a:gd name="connsiteX41" fmla="*/ 193665 w 842096"/>
                <a:gd name="connsiteY41" fmla="*/ 40481 h 357476"/>
                <a:gd name="connsiteX42" fmla="*/ 184140 w 842096"/>
                <a:gd name="connsiteY42" fmla="*/ 42863 h 357476"/>
                <a:gd name="connsiteX43" fmla="*/ 136515 w 842096"/>
                <a:gd name="connsiteY43" fmla="*/ 61913 h 357476"/>
                <a:gd name="connsiteX44" fmla="*/ 110321 w 842096"/>
                <a:gd name="connsiteY44" fmla="*/ 69056 h 357476"/>
                <a:gd name="connsiteX45" fmla="*/ 79365 w 842096"/>
                <a:gd name="connsiteY45" fmla="*/ 80963 h 357476"/>
                <a:gd name="connsiteX46" fmla="*/ 67458 w 842096"/>
                <a:gd name="connsiteY46" fmla="*/ 85725 h 357476"/>
                <a:gd name="connsiteX47" fmla="*/ 53171 w 842096"/>
                <a:gd name="connsiteY47" fmla="*/ 90488 h 357476"/>
                <a:gd name="connsiteX48" fmla="*/ 7927 w 842096"/>
                <a:gd name="connsiteY48" fmla="*/ 92869 h 357476"/>
                <a:gd name="connsiteX49" fmla="*/ 3083 w 842096"/>
                <a:gd name="connsiteY49" fmla="*/ 135732 h 357476"/>
                <a:gd name="connsiteX0" fmla="*/ 3083 w 842096"/>
                <a:gd name="connsiteY0" fmla="*/ 135732 h 357476"/>
                <a:gd name="connsiteX1" fmla="*/ 4045 w 842096"/>
                <a:gd name="connsiteY1" fmla="*/ 140178 h 357476"/>
                <a:gd name="connsiteX2" fmla="*/ 51822 w 842096"/>
                <a:gd name="connsiteY2" fmla="*/ 147954 h 357476"/>
                <a:gd name="connsiteX3" fmla="*/ 67458 w 842096"/>
                <a:gd name="connsiteY3" fmla="*/ 180975 h 357476"/>
                <a:gd name="connsiteX4" fmla="*/ 76983 w 842096"/>
                <a:gd name="connsiteY4" fmla="*/ 207169 h 357476"/>
                <a:gd name="connsiteX5" fmla="*/ 86508 w 842096"/>
                <a:gd name="connsiteY5" fmla="*/ 245269 h 357476"/>
                <a:gd name="connsiteX6" fmla="*/ 124608 w 842096"/>
                <a:gd name="connsiteY6" fmla="*/ 288131 h 357476"/>
                <a:gd name="connsiteX7" fmla="*/ 169852 w 842096"/>
                <a:gd name="connsiteY7" fmla="*/ 323850 h 357476"/>
                <a:gd name="connsiteX8" fmla="*/ 246052 w 842096"/>
                <a:gd name="connsiteY8" fmla="*/ 345281 h 357476"/>
                <a:gd name="connsiteX9" fmla="*/ 260340 w 842096"/>
                <a:gd name="connsiteY9" fmla="*/ 347663 h 357476"/>
                <a:gd name="connsiteX10" fmla="*/ 342651 w 842096"/>
                <a:gd name="connsiteY10" fmla="*/ 356871 h 357476"/>
                <a:gd name="connsiteX11" fmla="*/ 500846 w 842096"/>
                <a:gd name="connsiteY11" fmla="*/ 354806 h 357476"/>
                <a:gd name="connsiteX12" fmla="*/ 545058 w 842096"/>
                <a:gd name="connsiteY12" fmla="*/ 350759 h 357476"/>
                <a:gd name="connsiteX13" fmla="*/ 586571 w 842096"/>
                <a:gd name="connsiteY13" fmla="*/ 345281 h 357476"/>
                <a:gd name="connsiteX14" fmla="*/ 622290 w 842096"/>
                <a:gd name="connsiteY14" fmla="*/ 338138 h 357476"/>
                <a:gd name="connsiteX15" fmla="*/ 636577 w 842096"/>
                <a:gd name="connsiteY15" fmla="*/ 333375 h 357476"/>
                <a:gd name="connsiteX16" fmla="*/ 643721 w 842096"/>
                <a:gd name="connsiteY16" fmla="*/ 330994 h 357476"/>
                <a:gd name="connsiteX17" fmla="*/ 669915 w 842096"/>
                <a:gd name="connsiteY17" fmla="*/ 321469 h 357476"/>
                <a:gd name="connsiteX18" fmla="*/ 684202 w 842096"/>
                <a:gd name="connsiteY18" fmla="*/ 316706 h 357476"/>
                <a:gd name="connsiteX19" fmla="*/ 715158 w 842096"/>
                <a:gd name="connsiteY19" fmla="*/ 307181 h 357476"/>
                <a:gd name="connsiteX20" fmla="*/ 722302 w 842096"/>
                <a:gd name="connsiteY20" fmla="*/ 302419 h 357476"/>
                <a:gd name="connsiteX21" fmla="*/ 729446 w 842096"/>
                <a:gd name="connsiteY21" fmla="*/ 300038 h 357476"/>
                <a:gd name="connsiteX22" fmla="*/ 758021 w 842096"/>
                <a:gd name="connsiteY22" fmla="*/ 273844 h 357476"/>
                <a:gd name="connsiteX23" fmla="*/ 772308 w 842096"/>
                <a:gd name="connsiteY23" fmla="*/ 245269 h 357476"/>
                <a:gd name="connsiteX24" fmla="*/ 800883 w 842096"/>
                <a:gd name="connsiteY24" fmla="*/ 216694 h 357476"/>
                <a:gd name="connsiteX25" fmla="*/ 831840 w 842096"/>
                <a:gd name="connsiteY25" fmla="*/ 209550 h 357476"/>
                <a:gd name="connsiteX26" fmla="*/ 839698 w 842096"/>
                <a:gd name="connsiteY26" fmla="*/ 203437 h 357476"/>
                <a:gd name="connsiteX27" fmla="*/ 840966 w 842096"/>
                <a:gd name="connsiteY27" fmla="*/ 160260 h 357476"/>
                <a:gd name="connsiteX28" fmla="*/ 840773 w 842096"/>
                <a:gd name="connsiteY28" fmla="*/ 124619 h 357476"/>
                <a:gd name="connsiteX29" fmla="*/ 838584 w 842096"/>
                <a:gd name="connsiteY29" fmla="*/ 73022 h 357476"/>
                <a:gd name="connsiteX30" fmla="*/ 781833 w 842096"/>
                <a:gd name="connsiteY30" fmla="*/ 59531 h 357476"/>
                <a:gd name="connsiteX31" fmla="*/ 772308 w 842096"/>
                <a:gd name="connsiteY31" fmla="*/ 45244 h 357476"/>
                <a:gd name="connsiteX32" fmla="*/ 734208 w 842096"/>
                <a:gd name="connsiteY32" fmla="*/ 23813 h 357476"/>
                <a:gd name="connsiteX33" fmla="*/ 724683 w 842096"/>
                <a:gd name="connsiteY33" fmla="*/ 21431 h 357476"/>
                <a:gd name="connsiteX34" fmla="*/ 598477 w 842096"/>
                <a:gd name="connsiteY34" fmla="*/ 2381 h 357476"/>
                <a:gd name="connsiteX35" fmla="*/ 569902 w 842096"/>
                <a:gd name="connsiteY35" fmla="*/ 0 h 357476"/>
                <a:gd name="connsiteX36" fmla="*/ 360352 w 842096"/>
                <a:gd name="connsiteY36" fmla="*/ 2381 h 357476"/>
                <a:gd name="connsiteX37" fmla="*/ 329396 w 842096"/>
                <a:gd name="connsiteY37" fmla="*/ 7144 h 357476"/>
                <a:gd name="connsiteX38" fmla="*/ 309314 w 842096"/>
                <a:gd name="connsiteY38" fmla="*/ 9842 h 357476"/>
                <a:gd name="connsiteX39" fmla="*/ 229383 w 842096"/>
                <a:gd name="connsiteY39" fmla="*/ 28575 h 357476"/>
                <a:gd name="connsiteX40" fmla="*/ 207952 w 842096"/>
                <a:gd name="connsiteY40" fmla="*/ 35719 h 357476"/>
                <a:gd name="connsiteX41" fmla="*/ 193665 w 842096"/>
                <a:gd name="connsiteY41" fmla="*/ 40481 h 357476"/>
                <a:gd name="connsiteX42" fmla="*/ 184140 w 842096"/>
                <a:gd name="connsiteY42" fmla="*/ 42863 h 357476"/>
                <a:gd name="connsiteX43" fmla="*/ 136515 w 842096"/>
                <a:gd name="connsiteY43" fmla="*/ 61913 h 357476"/>
                <a:gd name="connsiteX44" fmla="*/ 110321 w 842096"/>
                <a:gd name="connsiteY44" fmla="*/ 69056 h 357476"/>
                <a:gd name="connsiteX45" fmla="*/ 79365 w 842096"/>
                <a:gd name="connsiteY45" fmla="*/ 80963 h 357476"/>
                <a:gd name="connsiteX46" fmla="*/ 67458 w 842096"/>
                <a:gd name="connsiteY46" fmla="*/ 85725 h 357476"/>
                <a:gd name="connsiteX47" fmla="*/ 53171 w 842096"/>
                <a:gd name="connsiteY47" fmla="*/ 90488 h 357476"/>
                <a:gd name="connsiteX48" fmla="*/ 7927 w 842096"/>
                <a:gd name="connsiteY48" fmla="*/ 92869 h 357476"/>
                <a:gd name="connsiteX49" fmla="*/ 3083 w 842096"/>
                <a:gd name="connsiteY49" fmla="*/ 135732 h 357476"/>
                <a:gd name="connsiteX0" fmla="*/ 3083 w 842096"/>
                <a:gd name="connsiteY0" fmla="*/ 135732 h 357476"/>
                <a:gd name="connsiteX1" fmla="*/ 4045 w 842096"/>
                <a:gd name="connsiteY1" fmla="*/ 140178 h 357476"/>
                <a:gd name="connsiteX2" fmla="*/ 51822 w 842096"/>
                <a:gd name="connsiteY2" fmla="*/ 147954 h 357476"/>
                <a:gd name="connsiteX3" fmla="*/ 67458 w 842096"/>
                <a:gd name="connsiteY3" fmla="*/ 180975 h 357476"/>
                <a:gd name="connsiteX4" fmla="*/ 76983 w 842096"/>
                <a:gd name="connsiteY4" fmla="*/ 207169 h 357476"/>
                <a:gd name="connsiteX5" fmla="*/ 86508 w 842096"/>
                <a:gd name="connsiteY5" fmla="*/ 245269 h 357476"/>
                <a:gd name="connsiteX6" fmla="*/ 124608 w 842096"/>
                <a:gd name="connsiteY6" fmla="*/ 288131 h 357476"/>
                <a:gd name="connsiteX7" fmla="*/ 169852 w 842096"/>
                <a:gd name="connsiteY7" fmla="*/ 323850 h 357476"/>
                <a:gd name="connsiteX8" fmla="*/ 246052 w 842096"/>
                <a:gd name="connsiteY8" fmla="*/ 345281 h 357476"/>
                <a:gd name="connsiteX9" fmla="*/ 260340 w 842096"/>
                <a:gd name="connsiteY9" fmla="*/ 347663 h 357476"/>
                <a:gd name="connsiteX10" fmla="*/ 342651 w 842096"/>
                <a:gd name="connsiteY10" fmla="*/ 356871 h 357476"/>
                <a:gd name="connsiteX11" fmla="*/ 500846 w 842096"/>
                <a:gd name="connsiteY11" fmla="*/ 354806 h 357476"/>
                <a:gd name="connsiteX12" fmla="*/ 545058 w 842096"/>
                <a:gd name="connsiteY12" fmla="*/ 350759 h 357476"/>
                <a:gd name="connsiteX13" fmla="*/ 586571 w 842096"/>
                <a:gd name="connsiteY13" fmla="*/ 345281 h 357476"/>
                <a:gd name="connsiteX14" fmla="*/ 622290 w 842096"/>
                <a:gd name="connsiteY14" fmla="*/ 338138 h 357476"/>
                <a:gd name="connsiteX15" fmla="*/ 636577 w 842096"/>
                <a:gd name="connsiteY15" fmla="*/ 333375 h 357476"/>
                <a:gd name="connsiteX16" fmla="*/ 643721 w 842096"/>
                <a:gd name="connsiteY16" fmla="*/ 330994 h 357476"/>
                <a:gd name="connsiteX17" fmla="*/ 669915 w 842096"/>
                <a:gd name="connsiteY17" fmla="*/ 321469 h 357476"/>
                <a:gd name="connsiteX18" fmla="*/ 684202 w 842096"/>
                <a:gd name="connsiteY18" fmla="*/ 316706 h 357476"/>
                <a:gd name="connsiteX19" fmla="*/ 715158 w 842096"/>
                <a:gd name="connsiteY19" fmla="*/ 307181 h 357476"/>
                <a:gd name="connsiteX20" fmla="*/ 722302 w 842096"/>
                <a:gd name="connsiteY20" fmla="*/ 302419 h 357476"/>
                <a:gd name="connsiteX21" fmla="*/ 729446 w 842096"/>
                <a:gd name="connsiteY21" fmla="*/ 300038 h 357476"/>
                <a:gd name="connsiteX22" fmla="*/ 754925 w 842096"/>
                <a:gd name="connsiteY22" fmla="*/ 273844 h 357476"/>
                <a:gd name="connsiteX23" fmla="*/ 772308 w 842096"/>
                <a:gd name="connsiteY23" fmla="*/ 245269 h 357476"/>
                <a:gd name="connsiteX24" fmla="*/ 800883 w 842096"/>
                <a:gd name="connsiteY24" fmla="*/ 216694 h 357476"/>
                <a:gd name="connsiteX25" fmla="*/ 831840 w 842096"/>
                <a:gd name="connsiteY25" fmla="*/ 209550 h 357476"/>
                <a:gd name="connsiteX26" fmla="*/ 839698 w 842096"/>
                <a:gd name="connsiteY26" fmla="*/ 203437 h 357476"/>
                <a:gd name="connsiteX27" fmla="*/ 840966 w 842096"/>
                <a:gd name="connsiteY27" fmla="*/ 160260 h 357476"/>
                <a:gd name="connsiteX28" fmla="*/ 840773 w 842096"/>
                <a:gd name="connsiteY28" fmla="*/ 124619 h 357476"/>
                <a:gd name="connsiteX29" fmla="*/ 838584 w 842096"/>
                <a:gd name="connsiteY29" fmla="*/ 73022 h 357476"/>
                <a:gd name="connsiteX30" fmla="*/ 781833 w 842096"/>
                <a:gd name="connsiteY30" fmla="*/ 59531 h 357476"/>
                <a:gd name="connsiteX31" fmla="*/ 772308 w 842096"/>
                <a:gd name="connsiteY31" fmla="*/ 45244 h 357476"/>
                <a:gd name="connsiteX32" fmla="*/ 734208 w 842096"/>
                <a:gd name="connsiteY32" fmla="*/ 23813 h 357476"/>
                <a:gd name="connsiteX33" fmla="*/ 724683 w 842096"/>
                <a:gd name="connsiteY33" fmla="*/ 21431 h 357476"/>
                <a:gd name="connsiteX34" fmla="*/ 598477 w 842096"/>
                <a:gd name="connsiteY34" fmla="*/ 2381 h 357476"/>
                <a:gd name="connsiteX35" fmla="*/ 569902 w 842096"/>
                <a:gd name="connsiteY35" fmla="*/ 0 h 357476"/>
                <a:gd name="connsiteX36" fmla="*/ 360352 w 842096"/>
                <a:gd name="connsiteY36" fmla="*/ 2381 h 357476"/>
                <a:gd name="connsiteX37" fmla="*/ 329396 w 842096"/>
                <a:gd name="connsiteY37" fmla="*/ 7144 h 357476"/>
                <a:gd name="connsiteX38" fmla="*/ 309314 w 842096"/>
                <a:gd name="connsiteY38" fmla="*/ 9842 h 357476"/>
                <a:gd name="connsiteX39" fmla="*/ 229383 w 842096"/>
                <a:gd name="connsiteY39" fmla="*/ 28575 h 357476"/>
                <a:gd name="connsiteX40" fmla="*/ 207952 w 842096"/>
                <a:gd name="connsiteY40" fmla="*/ 35719 h 357476"/>
                <a:gd name="connsiteX41" fmla="*/ 193665 w 842096"/>
                <a:gd name="connsiteY41" fmla="*/ 40481 h 357476"/>
                <a:gd name="connsiteX42" fmla="*/ 184140 w 842096"/>
                <a:gd name="connsiteY42" fmla="*/ 42863 h 357476"/>
                <a:gd name="connsiteX43" fmla="*/ 136515 w 842096"/>
                <a:gd name="connsiteY43" fmla="*/ 61913 h 357476"/>
                <a:gd name="connsiteX44" fmla="*/ 110321 w 842096"/>
                <a:gd name="connsiteY44" fmla="*/ 69056 h 357476"/>
                <a:gd name="connsiteX45" fmla="*/ 79365 w 842096"/>
                <a:gd name="connsiteY45" fmla="*/ 80963 h 357476"/>
                <a:gd name="connsiteX46" fmla="*/ 67458 w 842096"/>
                <a:gd name="connsiteY46" fmla="*/ 85725 h 357476"/>
                <a:gd name="connsiteX47" fmla="*/ 53171 w 842096"/>
                <a:gd name="connsiteY47" fmla="*/ 90488 h 357476"/>
                <a:gd name="connsiteX48" fmla="*/ 7927 w 842096"/>
                <a:gd name="connsiteY48" fmla="*/ 92869 h 357476"/>
                <a:gd name="connsiteX49" fmla="*/ 3083 w 842096"/>
                <a:gd name="connsiteY49" fmla="*/ 135732 h 357476"/>
                <a:gd name="connsiteX0" fmla="*/ 3083 w 842096"/>
                <a:gd name="connsiteY0" fmla="*/ 135732 h 357476"/>
                <a:gd name="connsiteX1" fmla="*/ 4045 w 842096"/>
                <a:gd name="connsiteY1" fmla="*/ 140178 h 357476"/>
                <a:gd name="connsiteX2" fmla="*/ 51822 w 842096"/>
                <a:gd name="connsiteY2" fmla="*/ 147954 h 357476"/>
                <a:gd name="connsiteX3" fmla="*/ 67458 w 842096"/>
                <a:gd name="connsiteY3" fmla="*/ 180975 h 357476"/>
                <a:gd name="connsiteX4" fmla="*/ 76983 w 842096"/>
                <a:gd name="connsiteY4" fmla="*/ 207169 h 357476"/>
                <a:gd name="connsiteX5" fmla="*/ 86508 w 842096"/>
                <a:gd name="connsiteY5" fmla="*/ 245269 h 357476"/>
                <a:gd name="connsiteX6" fmla="*/ 124608 w 842096"/>
                <a:gd name="connsiteY6" fmla="*/ 288131 h 357476"/>
                <a:gd name="connsiteX7" fmla="*/ 169852 w 842096"/>
                <a:gd name="connsiteY7" fmla="*/ 323850 h 357476"/>
                <a:gd name="connsiteX8" fmla="*/ 246052 w 842096"/>
                <a:gd name="connsiteY8" fmla="*/ 345281 h 357476"/>
                <a:gd name="connsiteX9" fmla="*/ 260340 w 842096"/>
                <a:gd name="connsiteY9" fmla="*/ 347663 h 357476"/>
                <a:gd name="connsiteX10" fmla="*/ 342651 w 842096"/>
                <a:gd name="connsiteY10" fmla="*/ 356871 h 357476"/>
                <a:gd name="connsiteX11" fmla="*/ 500846 w 842096"/>
                <a:gd name="connsiteY11" fmla="*/ 354806 h 357476"/>
                <a:gd name="connsiteX12" fmla="*/ 545058 w 842096"/>
                <a:gd name="connsiteY12" fmla="*/ 350759 h 357476"/>
                <a:gd name="connsiteX13" fmla="*/ 586571 w 842096"/>
                <a:gd name="connsiteY13" fmla="*/ 345281 h 357476"/>
                <a:gd name="connsiteX14" fmla="*/ 622290 w 842096"/>
                <a:gd name="connsiteY14" fmla="*/ 338138 h 357476"/>
                <a:gd name="connsiteX15" fmla="*/ 636577 w 842096"/>
                <a:gd name="connsiteY15" fmla="*/ 333375 h 357476"/>
                <a:gd name="connsiteX16" fmla="*/ 643721 w 842096"/>
                <a:gd name="connsiteY16" fmla="*/ 330994 h 357476"/>
                <a:gd name="connsiteX17" fmla="*/ 669915 w 842096"/>
                <a:gd name="connsiteY17" fmla="*/ 321469 h 357476"/>
                <a:gd name="connsiteX18" fmla="*/ 684202 w 842096"/>
                <a:gd name="connsiteY18" fmla="*/ 316706 h 357476"/>
                <a:gd name="connsiteX19" fmla="*/ 715158 w 842096"/>
                <a:gd name="connsiteY19" fmla="*/ 307181 h 357476"/>
                <a:gd name="connsiteX20" fmla="*/ 722302 w 842096"/>
                <a:gd name="connsiteY20" fmla="*/ 302419 h 357476"/>
                <a:gd name="connsiteX21" fmla="*/ 754925 w 842096"/>
                <a:gd name="connsiteY21" fmla="*/ 273844 h 357476"/>
                <a:gd name="connsiteX22" fmla="*/ 772308 w 842096"/>
                <a:gd name="connsiteY22" fmla="*/ 245269 h 357476"/>
                <a:gd name="connsiteX23" fmla="*/ 800883 w 842096"/>
                <a:gd name="connsiteY23" fmla="*/ 216694 h 357476"/>
                <a:gd name="connsiteX24" fmla="*/ 831840 w 842096"/>
                <a:gd name="connsiteY24" fmla="*/ 209550 h 357476"/>
                <a:gd name="connsiteX25" fmla="*/ 839698 w 842096"/>
                <a:gd name="connsiteY25" fmla="*/ 203437 h 357476"/>
                <a:gd name="connsiteX26" fmla="*/ 840966 w 842096"/>
                <a:gd name="connsiteY26" fmla="*/ 160260 h 357476"/>
                <a:gd name="connsiteX27" fmla="*/ 840773 w 842096"/>
                <a:gd name="connsiteY27" fmla="*/ 124619 h 357476"/>
                <a:gd name="connsiteX28" fmla="*/ 838584 w 842096"/>
                <a:gd name="connsiteY28" fmla="*/ 73022 h 357476"/>
                <a:gd name="connsiteX29" fmla="*/ 781833 w 842096"/>
                <a:gd name="connsiteY29" fmla="*/ 59531 h 357476"/>
                <a:gd name="connsiteX30" fmla="*/ 772308 w 842096"/>
                <a:gd name="connsiteY30" fmla="*/ 45244 h 357476"/>
                <a:gd name="connsiteX31" fmla="*/ 734208 w 842096"/>
                <a:gd name="connsiteY31" fmla="*/ 23813 h 357476"/>
                <a:gd name="connsiteX32" fmla="*/ 724683 w 842096"/>
                <a:gd name="connsiteY32" fmla="*/ 21431 h 357476"/>
                <a:gd name="connsiteX33" fmla="*/ 598477 w 842096"/>
                <a:gd name="connsiteY33" fmla="*/ 2381 h 357476"/>
                <a:gd name="connsiteX34" fmla="*/ 569902 w 842096"/>
                <a:gd name="connsiteY34" fmla="*/ 0 h 357476"/>
                <a:gd name="connsiteX35" fmla="*/ 360352 w 842096"/>
                <a:gd name="connsiteY35" fmla="*/ 2381 h 357476"/>
                <a:gd name="connsiteX36" fmla="*/ 329396 w 842096"/>
                <a:gd name="connsiteY36" fmla="*/ 7144 h 357476"/>
                <a:gd name="connsiteX37" fmla="*/ 309314 w 842096"/>
                <a:gd name="connsiteY37" fmla="*/ 9842 h 357476"/>
                <a:gd name="connsiteX38" fmla="*/ 229383 w 842096"/>
                <a:gd name="connsiteY38" fmla="*/ 28575 h 357476"/>
                <a:gd name="connsiteX39" fmla="*/ 207952 w 842096"/>
                <a:gd name="connsiteY39" fmla="*/ 35719 h 357476"/>
                <a:gd name="connsiteX40" fmla="*/ 193665 w 842096"/>
                <a:gd name="connsiteY40" fmla="*/ 40481 h 357476"/>
                <a:gd name="connsiteX41" fmla="*/ 184140 w 842096"/>
                <a:gd name="connsiteY41" fmla="*/ 42863 h 357476"/>
                <a:gd name="connsiteX42" fmla="*/ 136515 w 842096"/>
                <a:gd name="connsiteY42" fmla="*/ 61913 h 357476"/>
                <a:gd name="connsiteX43" fmla="*/ 110321 w 842096"/>
                <a:gd name="connsiteY43" fmla="*/ 69056 h 357476"/>
                <a:gd name="connsiteX44" fmla="*/ 79365 w 842096"/>
                <a:gd name="connsiteY44" fmla="*/ 80963 h 357476"/>
                <a:gd name="connsiteX45" fmla="*/ 67458 w 842096"/>
                <a:gd name="connsiteY45" fmla="*/ 85725 h 357476"/>
                <a:gd name="connsiteX46" fmla="*/ 53171 w 842096"/>
                <a:gd name="connsiteY46" fmla="*/ 90488 h 357476"/>
                <a:gd name="connsiteX47" fmla="*/ 7927 w 842096"/>
                <a:gd name="connsiteY47" fmla="*/ 92869 h 357476"/>
                <a:gd name="connsiteX48" fmla="*/ 3083 w 842096"/>
                <a:gd name="connsiteY48" fmla="*/ 135732 h 357476"/>
                <a:gd name="connsiteX0" fmla="*/ 3083 w 842096"/>
                <a:gd name="connsiteY0" fmla="*/ 135732 h 357476"/>
                <a:gd name="connsiteX1" fmla="*/ 4045 w 842096"/>
                <a:gd name="connsiteY1" fmla="*/ 140178 h 357476"/>
                <a:gd name="connsiteX2" fmla="*/ 51822 w 842096"/>
                <a:gd name="connsiteY2" fmla="*/ 147954 h 357476"/>
                <a:gd name="connsiteX3" fmla="*/ 67458 w 842096"/>
                <a:gd name="connsiteY3" fmla="*/ 180975 h 357476"/>
                <a:gd name="connsiteX4" fmla="*/ 76983 w 842096"/>
                <a:gd name="connsiteY4" fmla="*/ 207169 h 357476"/>
                <a:gd name="connsiteX5" fmla="*/ 86508 w 842096"/>
                <a:gd name="connsiteY5" fmla="*/ 245269 h 357476"/>
                <a:gd name="connsiteX6" fmla="*/ 124608 w 842096"/>
                <a:gd name="connsiteY6" fmla="*/ 288131 h 357476"/>
                <a:gd name="connsiteX7" fmla="*/ 169852 w 842096"/>
                <a:gd name="connsiteY7" fmla="*/ 323850 h 357476"/>
                <a:gd name="connsiteX8" fmla="*/ 246052 w 842096"/>
                <a:gd name="connsiteY8" fmla="*/ 345281 h 357476"/>
                <a:gd name="connsiteX9" fmla="*/ 260340 w 842096"/>
                <a:gd name="connsiteY9" fmla="*/ 347663 h 357476"/>
                <a:gd name="connsiteX10" fmla="*/ 342651 w 842096"/>
                <a:gd name="connsiteY10" fmla="*/ 356871 h 357476"/>
                <a:gd name="connsiteX11" fmla="*/ 500846 w 842096"/>
                <a:gd name="connsiteY11" fmla="*/ 354806 h 357476"/>
                <a:gd name="connsiteX12" fmla="*/ 545058 w 842096"/>
                <a:gd name="connsiteY12" fmla="*/ 350759 h 357476"/>
                <a:gd name="connsiteX13" fmla="*/ 586571 w 842096"/>
                <a:gd name="connsiteY13" fmla="*/ 345281 h 357476"/>
                <a:gd name="connsiteX14" fmla="*/ 622290 w 842096"/>
                <a:gd name="connsiteY14" fmla="*/ 338138 h 357476"/>
                <a:gd name="connsiteX15" fmla="*/ 636577 w 842096"/>
                <a:gd name="connsiteY15" fmla="*/ 333375 h 357476"/>
                <a:gd name="connsiteX16" fmla="*/ 643721 w 842096"/>
                <a:gd name="connsiteY16" fmla="*/ 330994 h 357476"/>
                <a:gd name="connsiteX17" fmla="*/ 669915 w 842096"/>
                <a:gd name="connsiteY17" fmla="*/ 321469 h 357476"/>
                <a:gd name="connsiteX18" fmla="*/ 684202 w 842096"/>
                <a:gd name="connsiteY18" fmla="*/ 316706 h 357476"/>
                <a:gd name="connsiteX19" fmla="*/ 715158 w 842096"/>
                <a:gd name="connsiteY19" fmla="*/ 307181 h 357476"/>
                <a:gd name="connsiteX20" fmla="*/ 722302 w 842096"/>
                <a:gd name="connsiteY20" fmla="*/ 302419 h 357476"/>
                <a:gd name="connsiteX21" fmla="*/ 754925 w 842096"/>
                <a:gd name="connsiteY21" fmla="*/ 273844 h 357476"/>
                <a:gd name="connsiteX22" fmla="*/ 772308 w 842096"/>
                <a:gd name="connsiteY22" fmla="*/ 245269 h 357476"/>
                <a:gd name="connsiteX23" fmla="*/ 800883 w 842096"/>
                <a:gd name="connsiteY23" fmla="*/ 216694 h 357476"/>
                <a:gd name="connsiteX24" fmla="*/ 831840 w 842096"/>
                <a:gd name="connsiteY24" fmla="*/ 209550 h 357476"/>
                <a:gd name="connsiteX25" fmla="*/ 839698 w 842096"/>
                <a:gd name="connsiteY25" fmla="*/ 203437 h 357476"/>
                <a:gd name="connsiteX26" fmla="*/ 840966 w 842096"/>
                <a:gd name="connsiteY26" fmla="*/ 160260 h 357476"/>
                <a:gd name="connsiteX27" fmla="*/ 840773 w 842096"/>
                <a:gd name="connsiteY27" fmla="*/ 124619 h 357476"/>
                <a:gd name="connsiteX28" fmla="*/ 838584 w 842096"/>
                <a:gd name="connsiteY28" fmla="*/ 73022 h 357476"/>
                <a:gd name="connsiteX29" fmla="*/ 781833 w 842096"/>
                <a:gd name="connsiteY29" fmla="*/ 59531 h 357476"/>
                <a:gd name="connsiteX30" fmla="*/ 772308 w 842096"/>
                <a:gd name="connsiteY30" fmla="*/ 45244 h 357476"/>
                <a:gd name="connsiteX31" fmla="*/ 734208 w 842096"/>
                <a:gd name="connsiteY31" fmla="*/ 23813 h 357476"/>
                <a:gd name="connsiteX32" fmla="*/ 724683 w 842096"/>
                <a:gd name="connsiteY32" fmla="*/ 21431 h 357476"/>
                <a:gd name="connsiteX33" fmla="*/ 598477 w 842096"/>
                <a:gd name="connsiteY33" fmla="*/ 2381 h 357476"/>
                <a:gd name="connsiteX34" fmla="*/ 569902 w 842096"/>
                <a:gd name="connsiteY34" fmla="*/ 0 h 357476"/>
                <a:gd name="connsiteX35" fmla="*/ 360352 w 842096"/>
                <a:gd name="connsiteY35" fmla="*/ 2381 h 357476"/>
                <a:gd name="connsiteX36" fmla="*/ 329396 w 842096"/>
                <a:gd name="connsiteY36" fmla="*/ 7144 h 357476"/>
                <a:gd name="connsiteX37" fmla="*/ 309314 w 842096"/>
                <a:gd name="connsiteY37" fmla="*/ 9842 h 357476"/>
                <a:gd name="connsiteX38" fmla="*/ 229383 w 842096"/>
                <a:gd name="connsiteY38" fmla="*/ 28575 h 357476"/>
                <a:gd name="connsiteX39" fmla="*/ 207952 w 842096"/>
                <a:gd name="connsiteY39" fmla="*/ 35719 h 357476"/>
                <a:gd name="connsiteX40" fmla="*/ 193665 w 842096"/>
                <a:gd name="connsiteY40" fmla="*/ 40481 h 357476"/>
                <a:gd name="connsiteX41" fmla="*/ 184140 w 842096"/>
                <a:gd name="connsiteY41" fmla="*/ 42863 h 357476"/>
                <a:gd name="connsiteX42" fmla="*/ 136515 w 842096"/>
                <a:gd name="connsiteY42" fmla="*/ 61913 h 357476"/>
                <a:gd name="connsiteX43" fmla="*/ 110321 w 842096"/>
                <a:gd name="connsiteY43" fmla="*/ 69056 h 357476"/>
                <a:gd name="connsiteX44" fmla="*/ 79365 w 842096"/>
                <a:gd name="connsiteY44" fmla="*/ 80963 h 357476"/>
                <a:gd name="connsiteX45" fmla="*/ 67458 w 842096"/>
                <a:gd name="connsiteY45" fmla="*/ 85725 h 357476"/>
                <a:gd name="connsiteX46" fmla="*/ 53171 w 842096"/>
                <a:gd name="connsiteY46" fmla="*/ 90488 h 357476"/>
                <a:gd name="connsiteX47" fmla="*/ 7927 w 842096"/>
                <a:gd name="connsiteY47" fmla="*/ 92869 h 357476"/>
                <a:gd name="connsiteX48" fmla="*/ 3083 w 842096"/>
                <a:gd name="connsiteY48" fmla="*/ 135732 h 357476"/>
                <a:gd name="connsiteX0" fmla="*/ 3083 w 842096"/>
                <a:gd name="connsiteY0" fmla="*/ 135732 h 357476"/>
                <a:gd name="connsiteX1" fmla="*/ 4045 w 842096"/>
                <a:gd name="connsiteY1" fmla="*/ 140178 h 357476"/>
                <a:gd name="connsiteX2" fmla="*/ 51822 w 842096"/>
                <a:gd name="connsiteY2" fmla="*/ 147954 h 357476"/>
                <a:gd name="connsiteX3" fmla="*/ 67458 w 842096"/>
                <a:gd name="connsiteY3" fmla="*/ 180975 h 357476"/>
                <a:gd name="connsiteX4" fmla="*/ 76983 w 842096"/>
                <a:gd name="connsiteY4" fmla="*/ 207169 h 357476"/>
                <a:gd name="connsiteX5" fmla="*/ 86508 w 842096"/>
                <a:gd name="connsiteY5" fmla="*/ 245269 h 357476"/>
                <a:gd name="connsiteX6" fmla="*/ 124608 w 842096"/>
                <a:gd name="connsiteY6" fmla="*/ 288131 h 357476"/>
                <a:gd name="connsiteX7" fmla="*/ 169852 w 842096"/>
                <a:gd name="connsiteY7" fmla="*/ 323850 h 357476"/>
                <a:gd name="connsiteX8" fmla="*/ 246052 w 842096"/>
                <a:gd name="connsiteY8" fmla="*/ 345281 h 357476"/>
                <a:gd name="connsiteX9" fmla="*/ 260340 w 842096"/>
                <a:gd name="connsiteY9" fmla="*/ 347663 h 357476"/>
                <a:gd name="connsiteX10" fmla="*/ 342651 w 842096"/>
                <a:gd name="connsiteY10" fmla="*/ 356871 h 357476"/>
                <a:gd name="connsiteX11" fmla="*/ 500846 w 842096"/>
                <a:gd name="connsiteY11" fmla="*/ 354806 h 357476"/>
                <a:gd name="connsiteX12" fmla="*/ 545058 w 842096"/>
                <a:gd name="connsiteY12" fmla="*/ 350759 h 357476"/>
                <a:gd name="connsiteX13" fmla="*/ 586571 w 842096"/>
                <a:gd name="connsiteY13" fmla="*/ 345281 h 357476"/>
                <a:gd name="connsiteX14" fmla="*/ 622290 w 842096"/>
                <a:gd name="connsiteY14" fmla="*/ 338138 h 357476"/>
                <a:gd name="connsiteX15" fmla="*/ 636577 w 842096"/>
                <a:gd name="connsiteY15" fmla="*/ 333375 h 357476"/>
                <a:gd name="connsiteX16" fmla="*/ 643721 w 842096"/>
                <a:gd name="connsiteY16" fmla="*/ 330994 h 357476"/>
                <a:gd name="connsiteX17" fmla="*/ 669915 w 842096"/>
                <a:gd name="connsiteY17" fmla="*/ 321469 h 357476"/>
                <a:gd name="connsiteX18" fmla="*/ 684202 w 842096"/>
                <a:gd name="connsiteY18" fmla="*/ 316706 h 357476"/>
                <a:gd name="connsiteX19" fmla="*/ 715158 w 842096"/>
                <a:gd name="connsiteY19" fmla="*/ 307181 h 357476"/>
                <a:gd name="connsiteX20" fmla="*/ 722302 w 842096"/>
                <a:gd name="connsiteY20" fmla="*/ 302419 h 357476"/>
                <a:gd name="connsiteX21" fmla="*/ 754925 w 842096"/>
                <a:gd name="connsiteY21" fmla="*/ 273844 h 357476"/>
                <a:gd name="connsiteX22" fmla="*/ 772308 w 842096"/>
                <a:gd name="connsiteY22" fmla="*/ 245269 h 357476"/>
                <a:gd name="connsiteX23" fmla="*/ 800883 w 842096"/>
                <a:gd name="connsiteY23" fmla="*/ 216694 h 357476"/>
                <a:gd name="connsiteX24" fmla="*/ 831840 w 842096"/>
                <a:gd name="connsiteY24" fmla="*/ 209550 h 357476"/>
                <a:gd name="connsiteX25" fmla="*/ 839698 w 842096"/>
                <a:gd name="connsiteY25" fmla="*/ 203437 h 357476"/>
                <a:gd name="connsiteX26" fmla="*/ 840966 w 842096"/>
                <a:gd name="connsiteY26" fmla="*/ 160260 h 357476"/>
                <a:gd name="connsiteX27" fmla="*/ 840773 w 842096"/>
                <a:gd name="connsiteY27" fmla="*/ 124619 h 357476"/>
                <a:gd name="connsiteX28" fmla="*/ 838584 w 842096"/>
                <a:gd name="connsiteY28" fmla="*/ 73022 h 357476"/>
                <a:gd name="connsiteX29" fmla="*/ 781833 w 842096"/>
                <a:gd name="connsiteY29" fmla="*/ 59531 h 357476"/>
                <a:gd name="connsiteX30" fmla="*/ 772308 w 842096"/>
                <a:gd name="connsiteY30" fmla="*/ 45244 h 357476"/>
                <a:gd name="connsiteX31" fmla="*/ 734208 w 842096"/>
                <a:gd name="connsiteY31" fmla="*/ 23813 h 357476"/>
                <a:gd name="connsiteX32" fmla="*/ 724683 w 842096"/>
                <a:gd name="connsiteY32" fmla="*/ 21431 h 357476"/>
                <a:gd name="connsiteX33" fmla="*/ 598477 w 842096"/>
                <a:gd name="connsiteY33" fmla="*/ 2381 h 357476"/>
                <a:gd name="connsiteX34" fmla="*/ 569902 w 842096"/>
                <a:gd name="connsiteY34" fmla="*/ 0 h 357476"/>
                <a:gd name="connsiteX35" fmla="*/ 360352 w 842096"/>
                <a:gd name="connsiteY35" fmla="*/ 2381 h 357476"/>
                <a:gd name="connsiteX36" fmla="*/ 329396 w 842096"/>
                <a:gd name="connsiteY36" fmla="*/ 7144 h 357476"/>
                <a:gd name="connsiteX37" fmla="*/ 309314 w 842096"/>
                <a:gd name="connsiteY37" fmla="*/ 9842 h 357476"/>
                <a:gd name="connsiteX38" fmla="*/ 229383 w 842096"/>
                <a:gd name="connsiteY38" fmla="*/ 28575 h 357476"/>
                <a:gd name="connsiteX39" fmla="*/ 207952 w 842096"/>
                <a:gd name="connsiteY39" fmla="*/ 35719 h 357476"/>
                <a:gd name="connsiteX40" fmla="*/ 193665 w 842096"/>
                <a:gd name="connsiteY40" fmla="*/ 40481 h 357476"/>
                <a:gd name="connsiteX41" fmla="*/ 184140 w 842096"/>
                <a:gd name="connsiteY41" fmla="*/ 42863 h 357476"/>
                <a:gd name="connsiteX42" fmla="*/ 136515 w 842096"/>
                <a:gd name="connsiteY42" fmla="*/ 61913 h 357476"/>
                <a:gd name="connsiteX43" fmla="*/ 110321 w 842096"/>
                <a:gd name="connsiteY43" fmla="*/ 69056 h 357476"/>
                <a:gd name="connsiteX44" fmla="*/ 79365 w 842096"/>
                <a:gd name="connsiteY44" fmla="*/ 80963 h 357476"/>
                <a:gd name="connsiteX45" fmla="*/ 67458 w 842096"/>
                <a:gd name="connsiteY45" fmla="*/ 85725 h 357476"/>
                <a:gd name="connsiteX46" fmla="*/ 53171 w 842096"/>
                <a:gd name="connsiteY46" fmla="*/ 90488 h 357476"/>
                <a:gd name="connsiteX47" fmla="*/ 7927 w 842096"/>
                <a:gd name="connsiteY47" fmla="*/ 92869 h 357476"/>
                <a:gd name="connsiteX48" fmla="*/ 3083 w 842096"/>
                <a:gd name="connsiteY48" fmla="*/ 135732 h 357476"/>
                <a:gd name="connsiteX0" fmla="*/ 3083 w 842096"/>
                <a:gd name="connsiteY0" fmla="*/ 135732 h 357476"/>
                <a:gd name="connsiteX1" fmla="*/ 4045 w 842096"/>
                <a:gd name="connsiteY1" fmla="*/ 140178 h 357476"/>
                <a:gd name="connsiteX2" fmla="*/ 51822 w 842096"/>
                <a:gd name="connsiteY2" fmla="*/ 147954 h 357476"/>
                <a:gd name="connsiteX3" fmla="*/ 67458 w 842096"/>
                <a:gd name="connsiteY3" fmla="*/ 180975 h 357476"/>
                <a:gd name="connsiteX4" fmla="*/ 76983 w 842096"/>
                <a:gd name="connsiteY4" fmla="*/ 207169 h 357476"/>
                <a:gd name="connsiteX5" fmla="*/ 86508 w 842096"/>
                <a:gd name="connsiteY5" fmla="*/ 245269 h 357476"/>
                <a:gd name="connsiteX6" fmla="*/ 124608 w 842096"/>
                <a:gd name="connsiteY6" fmla="*/ 288131 h 357476"/>
                <a:gd name="connsiteX7" fmla="*/ 169852 w 842096"/>
                <a:gd name="connsiteY7" fmla="*/ 323850 h 357476"/>
                <a:gd name="connsiteX8" fmla="*/ 246052 w 842096"/>
                <a:gd name="connsiteY8" fmla="*/ 345281 h 357476"/>
                <a:gd name="connsiteX9" fmla="*/ 260340 w 842096"/>
                <a:gd name="connsiteY9" fmla="*/ 347663 h 357476"/>
                <a:gd name="connsiteX10" fmla="*/ 342651 w 842096"/>
                <a:gd name="connsiteY10" fmla="*/ 356871 h 357476"/>
                <a:gd name="connsiteX11" fmla="*/ 500846 w 842096"/>
                <a:gd name="connsiteY11" fmla="*/ 354806 h 357476"/>
                <a:gd name="connsiteX12" fmla="*/ 545058 w 842096"/>
                <a:gd name="connsiteY12" fmla="*/ 350759 h 357476"/>
                <a:gd name="connsiteX13" fmla="*/ 586571 w 842096"/>
                <a:gd name="connsiteY13" fmla="*/ 345281 h 357476"/>
                <a:gd name="connsiteX14" fmla="*/ 622290 w 842096"/>
                <a:gd name="connsiteY14" fmla="*/ 338138 h 357476"/>
                <a:gd name="connsiteX15" fmla="*/ 636577 w 842096"/>
                <a:gd name="connsiteY15" fmla="*/ 333375 h 357476"/>
                <a:gd name="connsiteX16" fmla="*/ 643721 w 842096"/>
                <a:gd name="connsiteY16" fmla="*/ 330994 h 357476"/>
                <a:gd name="connsiteX17" fmla="*/ 669915 w 842096"/>
                <a:gd name="connsiteY17" fmla="*/ 321469 h 357476"/>
                <a:gd name="connsiteX18" fmla="*/ 684202 w 842096"/>
                <a:gd name="connsiteY18" fmla="*/ 316706 h 357476"/>
                <a:gd name="connsiteX19" fmla="*/ 715158 w 842096"/>
                <a:gd name="connsiteY19" fmla="*/ 307181 h 357476"/>
                <a:gd name="connsiteX20" fmla="*/ 722302 w 842096"/>
                <a:gd name="connsiteY20" fmla="*/ 302419 h 357476"/>
                <a:gd name="connsiteX21" fmla="*/ 754925 w 842096"/>
                <a:gd name="connsiteY21" fmla="*/ 273844 h 357476"/>
                <a:gd name="connsiteX22" fmla="*/ 772308 w 842096"/>
                <a:gd name="connsiteY22" fmla="*/ 245269 h 357476"/>
                <a:gd name="connsiteX23" fmla="*/ 800883 w 842096"/>
                <a:gd name="connsiteY23" fmla="*/ 216694 h 357476"/>
                <a:gd name="connsiteX24" fmla="*/ 831840 w 842096"/>
                <a:gd name="connsiteY24" fmla="*/ 209550 h 357476"/>
                <a:gd name="connsiteX25" fmla="*/ 839698 w 842096"/>
                <a:gd name="connsiteY25" fmla="*/ 203437 h 357476"/>
                <a:gd name="connsiteX26" fmla="*/ 840966 w 842096"/>
                <a:gd name="connsiteY26" fmla="*/ 160260 h 357476"/>
                <a:gd name="connsiteX27" fmla="*/ 840773 w 842096"/>
                <a:gd name="connsiteY27" fmla="*/ 124619 h 357476"/>
                <a:gd name="connsiteX28" fmla="*/ 838584 w 842096"/>
                <a:gd name="connsiteY28" fmla="*/ 73022 h 357476"/>
                <a:gd name="connsiteX29" fmla="*/ 781833 w 842096"/>
                <a:gd name="connsiteY29" fmla="*/ 59531 h 357476"/>
                <a:gd name="connsiteX30" fmla="*/ 772308 w 842096"/>
                <a:gd name="connsiteY30" fmla="*/ 45244 h 357476"/>
                <a:gd name="connsiteX31" fmla="*/ 734208 w 842096"/>
                <a:gd name="connsiteY31" fmla="*/ 23813 h 357476"/>
                <a:gd name="connsiteX32" fmla="*/ 724683 w 842096"/>
                <a:gd name="connsiteY32" fmla="*/ 21431 h 357476"/>
                <a:gd name="connsiteX33" fmla="*/ 598477 w 842096"/>
                <a:gd name="connsiteY33" fmla="*/ 2381 h 357476"/>
                <a:gd name="connsiteX34" fmla="*/ 569902 w 842096"/>
                <a:gd name="connsiteY34" fmla="*/ 0 h 357476"/>
                <a:gd name="connsiteX35" fmla="*/ 360352 w 842096"/>
                <a:gd name="connsiteY35" fmla="*/ 2381 h 357476"/>
                <a:gd name="connsiteX36" fmla="*/ 329396 w 842096"/>
                <a:gd name="connsiteY36" fmla="*/ 7144 h 357476"/>
                <a:gd name="connsiteX37" fmla="*/ 309314 w 842096"/>
                <a:gd name="connsiteY37" fmla="*/ 9842 h 357476"/>
                <a:gd name="connsiteX38" fmla="*/ 229383 w 842096"/>
                <a:gd name="connsiteY38" fmla="*/ 28575 h 357476"/>
                <a:gd name="connsiteX39" fmla="*/ 207952 w 842096"/>
                <a:gd name="connsiteY39" fmla="*/ 35719 h 357476"/>
                <a:gd name="connsiteX40" fmla="*/ 193665 w 842096"/>
                <a:gd name="connsiteY40" fmla="*/ 40481 h 357476"/>
                <a:gd name="connsiteX41" fmla="*/ 184140 w 842096"/>
                <a:gd name="connsiteY41" fmla="*/ 42863 h 357476"/>
                <a:gd name="connsiteX42" fmla="*/ 136515 w 842096"/>
                <a:gd name="connsiteY42" fmla="*/ 61913 h 357476"/>
                <a:gd name="connsiteX43" fmla="*/ 110321 w 842096"/>
                <a:gd name="connsiteY43" fmla="*/ 69056 h 357476"/>
                <a:gd name="connsiteX44" fmla="*/ 79365 w 842096"/>
                <a:gd name="connsiteY44" fmla="*/ 80963 h 357476"/>
                <a:gd name="connsiteX45" fmla="*/ 67458 w 842096"/>
                <a:gd name="connsiteY45" fmla="*/ 85725 h 357476"/>
                <a:gd name="connsiteX46" fmla="*/ 53171 w 842096"/>
                <a:gd name="connsiteY46" fmla="*/ 90488 h 357476"/>
                <a:gd name="connsiteX47" fmla="*/ 7927 w 842096"/>
                <a:gd name="connsiteY47" fmla="*/ 92869 h 357476"/>
                <a:gd name="connsiteX48" fmla="*/ 3083 w 842096"/>
                <a:gd name="connsiteY48" fmla="*/ 135732 h 357476"/>
                <a:gd name="connsiteX0" fmla="*/ 3083 w 844475"/>
                <a:gd name="connsiteY0" fmla="*/ 135732 h 357476"/>
                <a:gd name="connsiteX1" fmla="*/ 4045 w 844475"/>
                <a:gd name="connsiteY1" fmla="*/ 140178 h 357476"/>
                <a:gd name="connsiteX2" fmla="*/ 51822 w 844475"/>
                <a:gd name="connsiteY2" fmla="*/ 147954 h 357476"/>
                <a:gd name="connsiteX3" fmla="*/ 67458 w 844475"/>
                <a:gd name="connsiteY3" fmla="*/ 180975 h 357476"/>
                <a:gd name="connsiteX4" fmla="*/ 76983 w 844475"/>
                <a:gd name="connsiteY4" fmla="*/ 207169 h 357476"/>
                <a:gd name="connsiteX5" fmla="*/ 86508 w 844475"/>
                <a:gd name="connsiteY5" fmla="*/ 245269 h 357476"/>
                <a:gd name="connsiteX6" fmla="*/ 124608 w 844475"/>
                <a:gd name="connsiteY6" fmla="*/ 288131 h 357476"/>
                <a:gd name="connsiteX7" fmla="*/ 169852 w 844475"/>
                <a:gd name="connsiteY7" fmla="*/ 323850 h 357476"/>
                <a:gd name="connsiteX8" fmla="*/ 246052 w 844475"/>
                <a:gd name="connsiteY8" fmla="*/ 345281 h 357476"/>
                <a:gd name="connsiteX9" fmla="*/ 260340 w 844475"/>
                <a:gd name="connsiteY9" fmla="*/ 347663 h 357476"/>
                <a:gd name="connsiteX10" fmla="*/ 342651 w 844475"/>
                <a:gd name="connsiteY10" fmla="*/ 356871 h 357476"/>
                <a:gd name="connsiteX11" fmla="*/ 500846 w 844475"/>
                <a:gd name="connsiteY11" fmla="*/ 354806 h 357476"/>
                <a:gd name="connsiteX12" fmla="*/ 545058 w 844475"/>
                <a:gd name="connsiteY12" fmla="*/ 350759 h 357476"/>
                <a:gd name="connsiteX13" fmla="*/ 586571 w 844475"/>
                <a:gd name="connsiteY13" fmla="*/ 345281 h 357476"/>
                <a:gd name="connsiteX14" fmla="*/ 622290 w 844475"/>
                <a:gd name="connsiteY14" fmla="*/ 338138 h 357476"/>
                <a:gd name="connsiteX15" fmla="*/ 636577 w 844475"/>
                <a:gd name="connsiteY15" fmla="*/ 333375 h 357476"/>
                <a:gd name="connsiteX16" fmla="*/ 643721 w 844475"/>
                <a:gd name="connsiteY16" fmla="*/ 330994 h 357476"/>
                <a:gd name="connsiteX17" fmla="*/ 669915 w 844475"/>
                <a:gd name="connsiteY17" fmla="*/ 321469 h 357476"/>
                <a:gd name="connsiteX18" fmla="*/ 684202 w 844475"/>
                <a:gd name="connsiteY18" fmla="*/ 316706 h 357476"/>
                <a:gd name="connsiteX19" fmla="*/ 715158 w 844475"/>
                <a:gd name="connsiteY19" fmla="*/ 307181 h 357476"/>
                <a:gd name="connsiteX20" fmla="*/ 722302 w 844475"/>
                <a:gd name="connsiteY20" fmla="*/ 302419 h 357476"/>
                <a:gd name="connsiteX21" fmla="*/ 754925 w 844475"/>
                <a:gd name="connsiteY21" fmla="*/ 273844 h 357476"/>
                <a:gd name="connsiteX22" fmla="*/ 772308 w 844475"/>
                <a:gd name="connsiteY22" fmla="*/ 245269 h 357476"/>
                <a:gd name="connsiteX23" fmla="*/ 800883 w 844475"/>
                <a:gd name="connsiteY23" fmla="*/ 216694 h 357476"/>
                <a:gd name="connsiteX24" fmla="*/ 831840 w 844475"/>
                <a:gd name="connsiteY24" fmla="*/ 209550 h 357476"/>
                <a:gd name="connsiteX25" fmla="*/ 839698 w 844475"/>
                <a:gd name="connsiteY25" fmla="*/ 203437 h 357476"/>
                <a:gd name="connsiteX26" fmla="*/ 840966 w 844475"/>
                <a:gd name="connsiteY26" fmla="*/ 160260 h 357476"/>
                <a:gd name="connsiteX27" fmla="*/ 840773 w 844475"/>
                <a:gd name="connsiteY27" fmla="*/ 124619 h 357476"/>
                <a:gd name="connsiteX28" fmla="*/ 841681 w 844475"/>
                <a:gd name="connsiteY28" fmla="*/ 74054 h 357476"/>
                <a:gd name="connsiteX29" fmla="*/ 781833 w 844475"/>
                <a:gd name="connsiteY29" fmla="*/ 59531 h 357476"/>
                <a:gd name="connsiteX30" fmla="*/ 772308 w 844475"/>
                <a:gd name="connsiteY30" fmla="*/ 45244 h 357476"/>
                <a:gd name="connsiteX31" fmla="*/ 734208 w 844475"/>
                <a:gd name="connsiteY31" fmla="*/ 23813 h 357476"/>
                <a:gd name="connsiteX32" fmla="*/ 724683 w 844475"/>
                <a:gd name="connsiteY32" fmla="*/ 21431 h 357476"/>
                <a:gd name="connsiteX33" fmla="*/ 598477 w 844475"/>
                <a:gd name="connsiteY33" fmla="*/ 2381 h 357476"/>
                <a:gd name="connsiteX34" fmla="*/ 569902 w 844475"/>
                <a:gd name="connsiteY34" fmla="*/ 0 h 357476"/>
                <a:gd name="connsiteX35" fmla="*/ 360352 w 844475"/>
                <a:gd name="connsiteY35" fmla="*/ 2381 h 357476"/>
                <a:gd name="connsiteX36" fmla="*/ 329396 w 844475"/>
                <a:gd name="connsiteY36" fmla="*/ 7144 h 357476"/>
                <a:gd name="connsiteX37" fmla="*/ 309314 w 844475"/>
                <a:gd name="connsiteY37" fmla="*/ 9842 h 357476"/>
                <a:gd name="connsiteX38" fmla="*/ 229383 w 844475"/>
                <a:gd name="connsiteY38" fmla="*/ 28575 h 357476"/>
                <a:gd name="connsiteX39" fmla="*/ 207952 w 844475"/>
                <a:gd name="connsiteY39" fmla="*/ 35719 h 357476"/>
                <a:gd name="connsiteX40" fmla="*/ 193665 w 844475"/>
                <a:gd name="connsiteY40" fmla="*/ 40481 h 357476"/>
                <a:gd name="connsiteX41" fmla="*/ 184140 w 844475"/>
                <a:gd name="connsiteY41" fmla="*/ 42863 h 357476"/>
                <a:gd name="connsiteX42" fmla="*/ 136515 w 844475"/>
                <a:gd name="connsiteY42" fmla="*/ 61913 h 357476"/>
                <a:gd name="connsiteX43" fmla="*/ 110321 w 844475"/>
                <a:gd name="connsiteY43" fmla="*/ 69056 h 357476"/>
                <a:gd name="connsiteX44" fmla="*/ 79365 w 844475"/>
                <a:gd name="connsiteY44" fmla="*/ 80963 h 357476"/>
                <a:gd name="connsiteX45" fmla="*/ 67458 w 844475"/>
                <a:gd name="connsiteY45" fmla="*/ 85725 h 357476"/>
                <a:gd name="connsiteX46" fmla="*/ 53171 w 844475"/>
                <a:gd name="connsiteY46" fmla="*/ 90488 h 357476"/>
                <a:gd name="connsiteX47" fmla="*/ 7927 w 844475"/>
                <a:gd name="connsiteY47" fmla="*/ 92869 h 357476"/>
                <a:gd name="connsiteX48" fmla="*/ 3083 w 844475"/>
                <a:gd name="connsiteY48" fmla="*/ 135732 h 357476"/>
                <a:gd name="connsiteX0" fmla="*/ 3083 w 845403"/>
                <a:gd name="connsiteY0" fmla="*/ 135732 h 357476"/>
                <a:gd name="connsiteX1" fmla="*/ 4045 w 845403"/>
                <a:gd name="connsiteY1" fmla="*/ 140178 h 357476"/>
                <a:gd name="connsiteX2" fmla="*/ 51822 w 845403"/>
                <a:gd name="connsiteY2" fmla="*/ 147954 h 357476"/>
                <a:gd name="connsiteX3" fmla="*/ 67458 w 845403"/>
                <a:gd name="connsiteY3" fmla="*/ 180975 h 357476"/>
                <a:gd name="connsiteX4" fmla="*/ 76983 w 845403"/>
                <a:gd name="connsiteY4" fmla="*/ 207169 h 357476"/>
                <a:gd name="connsiteX5" fmla="*/ 86508 w 845403"/>
                <a:gd name="connsiteY5" fmla="*/ 245269 h 357476"/>
                <a:gd name="connsiteX6" fmla="*/ 124608 w 845403"/>
                <a:gd name="connsiteY6" fmla="*/ 288131 h 357476"/>
                <a:gd name="connsiteX7" fmla="*/ 169852 w 845403"/>
                <a:gd name="connsiteY7" fmla="*/ 323850 h 357476"/>
                <a:gd name="connsiteX8" fmla="*/ 246052 w 845403"/>
                <a:gd name="connsiteY8" fmla="*/ 345281 h 357476"/>
                <a:gd name="connsiteX9" fmla="*/ 260340 w 845403"/>
                <a:gd name="connsiteY9" fmla="*/ 347663 h 357476"/>
                <a:gd name="connsiteX10" fmla="*/ 342651 w 845403"/>
                <a:gd name="connsiteY10" fmla="*/ 356871 h 357476"/>
                <a:gd name="connsiteX11" fmla="*/ 500846 w 845403"/>
                <a:gd name="connsiteY11" fmla="*/ 354806 h 357476"/>
                <a:gd name="connsiteX12" fmla="*/ 545058 w 845403"/>
                <a:gd name="connsiteY12" fmla="*/ 350759 h 357476"/>
                <a:gd name="connsiteX13" fmla="*/ 586571 w 845403"/>
                <a:gd name="connsiteY13" fmla="*/ 345281 h 357476"/>
                <a:gd name="connsiteX14" fmla="*/ 622290 w 845403"/>
                <a:gd name="connsiteY14" fmla="*/ 338138 h 357476"/>
                <a:gd name="connsiteX15" fmla="*/ 636577 w 845403"/>
                <a:gd name="connsiteY15" fmla="*/ 333375 h 357476"/>
                <a:gd name="connsiteX16" fmla="*/ 643721 w 845403"/>
                <a:gd name="connsiteY16" fmla="*/ 330994 h 357476"/>
                <a:gd name="connsiteX17" fmla="*/ 669915 w 845403"/>
                <a:gd name="connsiteY17" fmla="*/ 321469 h 357476"/>
                <a:gd name="connsiteX18" fmla="*/ 684202 w 845403"/>
                <a:gd name="connsiteY18" fmla="*/ 316706 h 357476"/>
                <a:gd name="connsiteX19" fmla="*/ 715158 w 845403"/>
                <a:gd name="connsiteY19" fmla="*/ 307181 h 357476"/>
                <a:gd name="connsiteX20" fmla="*/ 722302 w 845403"/>
                <a:gd name="connsiteY20" fmla="*/ 302419 h 357476"/>
                <a:gd name="connsiteX21" fmla="*/ 754925 w 845403"/>
                <a:gd name="connsiteY21" fmla="*/ 273844 h 357476"/>
                <a:gd name="connsiteX22" fmla="*/ 772308 w 845403"/>
                <a:gd name="connsiteY22" fmla="*/ 245269 h 357476"/>
                <a:gd name="connsiteX23" fmla="*/ 800883 w 845403"/>
                <a:gd name="connsiteY23" fmla="*/ 216694 h 357476"/>
                <a:gd name="connsiteX24" fmla="*/ 831840 w 845403"/>
                <a:gd name="connsiteY24" fmla="*/ 209550 h 357476"/>
                <a:gd name="connsiteX25" fmla="*/ 839698 w 845403"/>
                <a:gd name="connsiteY25" fmla="*/ 203437 h 357476"/>
                <a:gd name="connsiteX26" fmla="*/ 840966 w 845403"/>
                <a:gd name="connsiteY26" fmla="*/ 160260 h 357476"/>
                <a:gd name="connsiteX27" fmla="*/ 843870 w 845403"/>
                <a:gd name="connsiteY27" fmla="*/ 127716 h 357476"/>
                <a:gd name="connsiteX28" fmla="*/ 841681 w 845403"/>
                <a:gd name="connsiteY28" fmla="*/ 74054 h 357476"/>
                <a:gd name="connsiteX29" fmla="*/ 781833 w 845403"/>
                <a:gd name="connsiteY29" fmla="*/ 59531 h 357476"/>
                <a:gd name="connsiteX30" fmla="*/ 772308 w 845403"/>
                <a:gd name="connsiteY30" fmla="*/ 45244 h 357476"/>
                <a:gd name="connsiteX31" fmla="*/ 734208 w 845403"/>
                <a:gd name="connsiteY31" fmla="*/ 23813 h 357476"/>
                <a:gd name="connsiteX32" fmla="*/ 724683 w 845403"/>
                <a:gd name="connsiteY32" fmla="*/ 21431 h 357476"/>
                <a:gd name="connsiteX33" fmla="*/ 598477 w 845403"/>
                <a:gd name="connsiteY33" fmla="*/ 2381 h 357476"/>
                <a:gd name="connsiteX34" fmla="*/ 569902 w 845403"/>
                <a:gd name="connsiteY34" fmla="*/ 0 h 357476"/>
                <a:gd name="connsiteX35" fmla="*/ 360352 w 845403"/>
                <a:gd name="connsiteY35" fmla="*/ 2381 h 357476"/>
                <a:gd name="connsiteX36" fmla="*/ 329396 w 845403"/>
                <a:gd name="connsiteY36" fmla="*/ 7144 h 357476"/>
                <a:gd name="connsiteX37" fmla="*/ 309314 w 845403"/>
                <a:gd name="connsiteY37" fmla="*/ 9842 h 357476"/>
                <a:gd name="connsiteX38" fmla="*/ 229383 w 845403"/>
                <a:gd name="connsiteY38" fmla="*/ 28575 h 357476"/>
                <a:gd name="connsiteX39" fmla="*/ 207952 w 845403"/>
                <a:gd name="connsiteY39" fmla="*/ 35719 h 357476"/>
                <a:gd name="connsiteX40" fmla="*/ 193665 w 845403"/>
                <a:gd name="connsiteY40" fmla="*/ 40481 h 357476"/>
                <a:gd name="connsiteX41" fmla="*/ 184140 w 845403"/>
                <a:gd name="connsiteY41" fmla="*/ 42863 h 357476"/>
                <a:gd name="connsiteX42" fmla="*/ 136515 w 845403"/>
                <a:gd name="connsiteY42" fmla="*/ 61913 h 357476"/>
                <a:gd name="connsiteX43" fmla="*/ 110321 w 845403"/>
                <a:gd name="connsiteY43" fmla="*/ 69056 h 357476"/>
                <a:gd name="connsiteX44" fmla="*/ 79365 w 845403"/>
                <a:gd name="connsiteY44" fmla="*/ 80963 h 357476"/>
                <a:gd name="connsiteX45" fmla="*/ 67458 w 845403"/>
                <a:gd name="connsiteY45" fmla="*/ 85725 h 357476"/>
                <a:gd name="connsiteX46" fmla="*/ 53171 w 845403"/>
                <a:gd name="connsiteY46" fmla="*/ 90488 h 357476"/>
                <a:gd name="connsiteX47" fmla="*/ 7927 w 845403"/>
                <a:gd name="connsiteY47" fmla="*/ 92869 h 357476"/>
                <a:gd name="connsiteX48" fmla="*/ 3083 w 845403"/>
                <a:gd name="connsiteY48" fmla="*/ 135732 h 357476"/>
                <a:gd name="connsiteX0" fmla="*/ 3083 w 845244"/>
                <a:gd name="connsiteY0" fmla="*/ 135732 h 357476"/>
                <a:gd name="connsiteX1" fmla="*/ 4045 w 845244"/>
                <a:gd name="connsiteY1" fmla="*/ 140178 h 357476"/>
                <a:gd name="connsiteX2" fmla="*/ 51822 w 845244"/>
                <a:gd name="connsiteY2" fmla="*/ 147954 h 357476"/>
                <a:gd name="connsiteX3" fmla="*/ 67458 w 845244"/>
                <a:gd name="connsiteY3" fmla="*/ 180975 h 357476"/>
                <a:gd name="connsiteX4" fmla="*/ 76983 w 845244"/>
                <a:gd name="connsiteY4" fmla="*/ 207169 h 357476"/>
                <a:gd name="connsiteX5" fmla="*/ 86508 w 845244"/>
                <a:gd name="connsiteY5" fmla="*/ 245269 h 357476"/>
                <a:gd name="connsiteX6" fmla="*/ 124608 w 845244"/>
                <a:gd name="connsiteY6" fmla="*/ 288131 h 357476"/>
                <a:gd name="connsiteX7" fmla="*/ 169852 w 845244"/>
                <a:gd name="connsiteY7" fmla="*/ 323850 h 357476"/>
                <a:gd name="connsiteX8" fmla="*/ 246052 w 845244"/>
                <a:gd name="connsiteY8" fmla="*/ 345281 h 357476"/>
                <a:gd name="connsiteX9" fmla="*/ 260340 w 845244"/>
                <a:gd name="connsiteY9" fmla="*/ 347663 h 357476"/>
                <a:gd name="connsiteX10" fmla="*/ 342651 w 845244"/>
                <a:gd name="connsiteY10" fmla="*/ 356871 h 357476"/>
                <a:gd name="connsiteX11" fmla="*/ 500846 w 845244"/>
                <a:gd name="connsiteY11" fmla="*/ 354806 h 357476"/>
                <a:gd name="connsiteX12" fmla="*/ 545058 w 845244"/>
                <a:gd name="connsiteY12" fmla="*/ 350759 h 357476"/>
                <a:gd name="connsiteX13" fmla="*/ 586571 w 845244"/>
                <a:gd name="connsiteY13" fmla="*/ 345281 h 357476"/>
                <a:gd name="connsiteX14" fmla="*/ 622290 w 845244"/>
                <a:gd name="connsiteY14" fmla="*/ 338138 h 357476"/>
                <a:gd name="connsiteX15" fmla="*/ 636577 w 845244"/>
                <a:gd name="connsiteY15" fmla="*/ 333375 h 357476"/>
                <a:gd name="connsiteX16" fmla="*/ 643721 w 845244"/>
                <a:gd name="connsiteY16" fmla="*/ 330994 h 357476"/>
                <a:gd name="connsiteX17" fmla="*/ 669915 w 845244"/>
                <a:gd name="connsiteY17" fmla="*/ 321469 h 357476"/>
                <a:gd name="connsiteX18" fmla="*/ 684202 w 845244"/>
                <a:gd name="connsiteY18" fmla="*/ 316706 h 357476"/>
                <a:gd name="connsiteX19" fmla="*/ 715158 w 845244"/>
                <a:gd name="connsiteY19" fmla="*/ 307181 h 357476"/>
                <a:gd name="connsiteX20" fmla="*/ 722302 w 845244"/>
                <a:gd name="connsiteY20" fmla="*/ 302419 h 357476"/>
                <a:gd name="connsiteX21" fmla="*/ 754925 w 845244"/>
                <a:gd name="connsiteY21" fmla="*/ 273844 h 357476"/>
                <a:gd name="connsiteX22" fmla="*/ 772308 w 845244"/>
                <a:gd name="connsiteY22" fmla="*/ 245269 h 357476"/>
                <a:gd name="connsiteX23" fmla="*/ 800883 w 845244"/>
                <a:gd name="connsiteY23" fmla="*/ 216694 h 357476"/>
                <a:gd name="connsiteX24" fmla="*/ 831840 w 845244"/>
                <a:gd name="connsiteY24" fmla="*/ 209550 h 357476"/>
                <a:gd name="connsiteX25" fmla="*/ 839698 w 845244"/>
                <a:gd name="connsiteY25" fmla="*/ 203437 h 357476"/>
                <a:gd name="connsiteX26" fmla="*/ 844063 w 845244"/>
                <a:gd name="connsiteY26" fmla="*/ 161293 h 357476"/>
                <a:gd name="connsiteX27" fmla="*/ 843870 w 845244"/>
                <a:gd name="connsiteY27" fmla="*/ 127716 h 357476"/>
                <a:gd name="connsiteX28" fmla="*/ 841681 w 845244"/>
                <a:gd name="connsiteY28" fmla="*/ 74054 h 357476"/>
                <a:gd name="connsiteX29" fmla="*/ 781833 w 845244"/>
                <a:gd name="connsiteY29" fmla="*/ 59531 h 357476"/>
                <a:gd name="connsiteX30" fmla="*/ 772308 w 845244"/>
                <a:gd name="connsiteY30" fmla="*/ 45244 h 357476"/>
                <a:gd name="connsiteX31" fmla="*/ 734208 w 845244"/>
                <a:gd name="connsiteY31" fmla="*/ 23813 h 357476"/>
                <a:gd name="connsiteX32" fmla="*/ 724683 w 845244"/>
                <a:gd name="connsiteY32" fmla="*/ 21431 h 357476"/>
                <a:gd name="connsiteX33" fmla="*/ 598477 w 845244"/>
                <a:gd name="connsiteY33" fmla="*/ 2381 h 357476"/>
                <a:gd name="connsiteX34" fmla="*/ 569902 w 845244"/>
                <a:gd name="connsiteY34" fmla="*/ 0 h 357476"/>
                <a:gd name="connsiteX35" fmla="*/ 360352 w 845244"/>
                <a:gd name="connsiteY35" fmla="*/ 2381 h 357476"/>
                <a:gd name="connsiteX36" fmla="*/ 329396 w 845244"/>
                <a:gd name="connsiteY36" fmla="*/ 7144 h 357476"/>
                <a:gd name="connsiteX37" fmla="*/ 309314 w 845244"/>
                <a:gd name="connsiteY37" fmla="*/ 9842 h 357476"/>
                <a:gd name="connsiteX38" fmla="*/ 229383 w 845244"/>
                <a:gd name="connsiteY38" fmla="*/ 28575 h 357476"/>
                <a:gd name="connsiteX39" fmla="*/ 207952 w 845244"/>
                <a:gd name="connsiteY39" fmla="*/ 35719 h 357476"/>
                <a:gd name="connsiteX40" fmla="*/ 193665 w 845244"/>
                <a:gd name="connsiteY40" fmla="*/ 40481 h 357476"/>
                <a:gd name="connsiteX41" fmla="*/ 184140 w 845244"/>
                <a:gd name="connsiteY41" fmla="*/ 42863 h 357476"/>
                <a:gd name="connsiteX42" fmla="*/ 136515 w 845244"/>
                <a:gd name="connsiteY42" fmla="*/ 61913 h 357476"/>
                <a:gd name="connsiteX43" fmla="*/ 110321 w 845244"/>
                <a:gd name="connsiteY43" fmla="*/ 69056 h 357476"/>
                <a:gd name="connsiteX44" fmla="*/ 79365 w 845244"/>
                <a:gd name="connsiteY44" fmla="*/ 80963 h 357476"/>
                <a:gd name="connsiteX45" fmla="*/ 67458 w 845244"/>
                <a:gd name="connsiteY45" fmla="*/ 85725 h 357476"/>
                <a:gd name="connsiteX46" fmla="*/ 53171 w 845244"/>
                <a:gd name="connsiteY46" fmla="*/ 90488 h 357476"/>
                <a:gd name="connsiteX47" fmla="*/ 7927 w 845244"/>
                <a:gd name="connsiteY47" fmla="*/ 92869 h 357476"/>
                <a:gd name="connsiteX48" fmla="*/ 3083 w 845244"/>
                <a:gd name="connsiteY48" fmla="*/ 135732 h 357476"/>
                <a:gd name="connsiteX0" fmla="*/ 3083 w 847016"/>
                <a:gd name="connsiteY0" fmla="*/ 135732 h 357476"/>
                <a:gd name="connsiteX1" fmla="*/ 4045 w 847016"/>
                <a:gd name="connsiteY1" fmla="*/ 140178 h 357476"/>
                <a:gd name="connsiteX2" fmla="*/ 51822 w 847016"/>
                <a:gd name="connsiteY2" fmla="*/ 147954 h 357476"/>
                <a:gd name="connsiteX3" fmla="*/ 67458 w 847016"/>
                <a:gd name="connsiteY3" fmla="*/ 180975 h 357476"/>
                <a:gd name="connsiteX4" fmla="*/ 76983 w 847016"/>
                <a:gd name="connsiteY4" fmla="*/ 207169 h 357476"/>
                <a:gd name="connsiteX5" fmla="*/ 86508 w 847016"/>
                <a:gd name="connsiteY5" fmla="*/ 245269 h 357476"/>
                <a:gd name="connsiteX6" fmla="*/ 124608 w 847016"/>
                <a:gd name="connsiteY6" fmla="*/ 288131 h 357476"/>
                <a:gd name="connsiteX7" fmla="*/ 169852 w 847016"/>
                <a:gd name="connsiteY7" fmla="*/ 323850 h 357476"/>
                <a:gd name="connsiteX8" fmla="*/ 246052 w 847016"/>
                <a:gd name="connsiteY8" fmla="*/ 345281 h 357476"/>
                <a:gd name="connsiteX9" fmla="*/ 260340 w 847016"/>
                <a:gd name="connsiteY9" fmla="*/ 347663 h 357476"/>
                <a:gd name="connsiteX10" fmla="*/ 342651 w 847016"/>
                <a:gd name="connsiteY10" fmla="*/ 356871 h 357476"/>
                <a:gd name="connsiteX11" fmla="*/ 500846 w 847016"/>
                <a:gd name="connsiteY11" fmla="*/ 354806 h 357476"/>
                <a:gd name="connsiteX12" fmla="*/ 545058 w 847016"/>
                <a:gd name="connsiteY12" fmla="*/ 350759 h 357476"/>
                <a:gd name="connsiteX13" fmla="*/ 586571 w 847016"/>
                <a:gd name="connsiteY13" fmla="*/ 345281 h 357476"/>
                <a:gd name="connsiteX14" fmla="*/ 622290 w 847016"/>
                <a:gd name="connsiteY14" fmla="*/ 338138 h 357476"/>
                <a:gd name="connsiteX15" fmla="*/ 636577 w 847016"/>
                <a:gd name="connsiteY15" fmla="*/ 333375 h 357476"/>
                <a:gd name="connsiteX16" fmla="*/ 643721 w 847016"/>
                <a:gd name="connsiteY16" fmla="*/ 330994 h 357476"/>
                <a:gd name="connsiteX17" fmla="*/ 669915 w 847016"/>
                <a:gd name="connsiteY17" fmla="*/ 321469 h 357476"/>
                <a:gd name="connsiteX18" fmla="*/ 684202 w 847016"/>
                <a:gd name="connsiteY18" fmla="*/ 316706 h 357476"/>
                <a:gd name="connsiteX19" fmla="*/ 715158 w 847016"/>
                <a:gd name="connsiteY19" fmla="*/ 307181 h 357476"/>
                <a:gd name="connsiteX20" fmla="*/ 722302 w 847016"/>
                <a:gd name="connsiteY20" fmla="*/ 302419 h 357476"/>
                <a:gd name="connsiteX21" fmla="*/ 754925 w 847016"/>
                <a:gd name="connsiteY21" fmla="*/ 273844 h 357476"/>
                <a:gd name="connsiteX22" fmla="*/ 772308 w 847016"/>
                <a:gd name="connsiteY22" fmla="*/ 245269 h 357476"/>
                <a:gd name="connsiteX23" fmla="*/ 800883 w 847016"/>
                <a:gd name="connsiteY23" fmla="*/ 216694 h 357476"/>
                <a:gd name="connsiteX24" fmla="*/ 831840 w 847016"/>
                <a:gd name="connsiteY24" fmla="*/ 209550 h 357476"/>
                <a:gd name="connsiteX25" fmla="*/ 839698 w 847016"/>
                <a:gd name="connsiteY25" fmla="*/ 203437 h 357476"/>
                <a:gd name="connsiteX26" fmla="*/ 844063 w 847016"/>
                <a:gd name="connsiteY26" fmla="*/ 161293 h 357476"/>
                <a:gd name="connsiteX27" fmla="*/ 846967 w 847016"/>
                <a:gd name="connsiteY27" fmla="*/ 126683 h 357476"/>
                <a:gd name="connsiteX28" fmla="*/ 841681 w 847016"/>
                <a:gd name="connsiteY28" fmla="*/ 74054 h 357476"/>
                <a:gd name="connsiteX29" fmla="*/ 781833 w 847016"/>
                <a:gd name="connsiteY29" fmla="*/ 59531 h 357476"/>
                <a:gd name="connsiteX30" fmla="*/ 772308 w 847016"/>
                <a:gd name="connsiteY30" fmla="*/ 45244 h 357476"/>
                <a:gd name="connsiteX31" fmla="*/ 734208 w 847016"/>
                <a:gd name="connsiteY31" fmla="*/ 23813 h 357476"/>
                <a:gd name="connsiteX32" fmla="*/ 724683 w 847016"/>
                <a:gd name="connsiteY32" fmla="*/ 21431 h 357476"/>
                <a:gd name="connsiteX33" fmla="*/ 598477 w 847016"/>
                <a:gd name="connsiteY33" fmla="*/ 2381 h 357476"/>
                <a:gd name="connsiteX34" fmla="*/ 569902 w 847016"/>
                <a:gd name="connsiteY34" fmla="*/ 0 h 357476"/>
                <a:gd name="connsiteX35" fmla="*/ 360352 w 847016"/>
                <a:gd name="connsiteY35" fmla="*/ 2381 h 357476"/>
                <a:gd name="connsiteX36" fmla="*/ 329396 w 847016"/>
                <a:gd name="connsiteY36" fmla="*/ 7144 h 357476"/>
                <a:gd name="connsiteX37" fmla="*/ 309314 w 847016"/>
                <a:gd name="connsiteY37" fmla="*/ 9842 h 357476"/>
                <a:gd name="connsiteX38" fmla="*/ 229383 w 847016"/>
                <a:gd name="connsiteY38" fmla="*/ 28575 h 357476"/>
                <a:gd name="connsiteX39" fmla="*/ 207952 w 847016"/>
                <a:gd name="connsiteY39" fmla="*/ 35719 h 357476"/>
                <a:gd name="connsiteX40" fmla="*/ 193665 w 847016"/>
                <a:gd name="connsiteY40" fmla="*/ 40481 h 357476"/>
                <a:gd name="connsiteX41" fmla="*/ 184140 w 847016"/>
                <a:gd name="connsiteY41" fmla="*/ 42863 h 357476"/>
                <a:gd name="connsiteX42" fmla="*/ 136515 w 847016"/>
                <a:gd name="connsiteY42" fmla="*/ 61913 h 357476"/>
                <a:gd name="connsiteX43" fmla="*/ 110321 w 847016"/>
                <a:gd name="connsiteY43" fmla="*/ 69056 h 357476"/>
                <a:gd name="connsiteX44" fmla="*/ 79365 w 847016"/>
                <a:gd name="connsiteY44" fmla="*/ 80963 h 357476"/>
                <a:gd name="connsiteX45" fmla="*/ 67458 w 847016"/>
                <a:gd name="connsiteY45" fmla="*/ 85725 h 357476"/>
                <a:gd name="connsiteX46" fmla="*/ 53171 w 847016"/>
                <a:gd name="connsiteY46" fmla="*/ 90488 h 357476"/>
                <a:gd name="connsiteX47" fmla="*/ 7927 w 847016"/>
                <a:gd name="connsiteY47" fmla="*/ 92869 h 357476"/>
                <a:gd name="connsiteX48" fmla="*/ 3083 w 847016"/>
                <a:gd name="connsiteY48" fmla="*/ 135732 h 357476"/>
                <a:gd name="connsiteX0" fmla="*/ 3083 w 846212"/>
                <a:gd name="connsiteY0" fmla="*/ 135732 h 357476"/>
                <a:gd name="connsiteX1" fmla="*/ 4045 w 846212"/>
                <a:gd name="connsiteY1" fmla="*/ 140178 h 357476"/>
                <a:gd name="connsiteX2" fmla="*/ 51822 w 846212"/>
                <a:gd name="connsiteY2" fmla="*/ 147954 h 357476"/>
                <a:gd name="connsiteX3" fmla="*/ 67458 w 846212"/>
                <a:gd name="connsiteY3" fmla="*/ 180975 h 357476"/>
                <a:gd name="connsiteX4" fmla="*/ 76983 w 846212"/>
                <a:gd name="connsiteY4" fmla="*/ 207169 h 357476"/>
                <a:gd name="connsiteX5" fmla="*/ 86508 w 846212"/>
                <a:gd name="connsiteY5" fmla="*/ 245269 h 357476"/>
                <a:gd name="connsiteX6" fmla="*/ 124608 w 846212"/>
                <a:gd name="connsiteY6" fmla="*/ 288131 h 357476"/>
                <a:gd name="connsiteX7" fmla="*/ 169852 w 846212"/>
                <a:gd name="connsiteY7" fmla="*/ 323850 h 357476"/>
                <a:gd name="connsiteX8" fmla="*/ 246052 w 846212"/>
                <a:gd name="connsiteY8" fmla="*/ 345281 h 357476"/>
                <a:gd name="connsiteX9" fmla="*/ 260340 w 846212"/>
                <a:gd name="connsiteY9" fmla="*/ 347663 h 357476"/>
                <a:gd name="connsiteX10" fmla="*/ 342651 w 846212"/>
                <a:gd name="connsiteY10" fmla="*/ 356871 h 357476"/>
                <a:gd name="connsiteX11" fmla="*/ 500846 w 846212"/>
                <a:gd name="connsiteY11" fmla="*/ 354806 h 357476"/>
                <a:gd name="connsiteX12" fmla="*/ 545058 w 846212"/>
                <a:gd name="connsiteY12" fmla="*/ 350759 h 357476"/>
                <a:gd name="connsiteX13" fmla="*/ 586571 w 846212"/>
                <a:gd name="connsiteY13" fmla="*/ 345281 h 357476"/>
                <a:gd name="connsiteX14" fmla="*/ 622290 w 846212"/>
                <a:gd name="connsiteY14" fmla="*/ 338138 h 357476"/>
                <a:gd name="connsiteX15" fmla="*/ 636577 w 846212"/>
                <a:gd name="connsiteY15" fmla="*/ 333375 h 357476"/>
                <a:gd name="connsiteX16" fmla="*/ 643721 w 846212"/>
                <a:gd name="connsiteY16" fmla="*/ 330994 h 357476"/>
                <a:gd name="connsiteX17" fmla="*/ 669915 w 846212"/>
                <a:gd name="connsiteY17" fmla="*/ 321469 h 357476"/>
                <a:gd name="connsiteX18" fmla="*/ 684202 w 846212"/>
                <a:gd name="connsiteY18" fmla="*/ 316706 h 357476"/>
                <a:gd name="connsiteX19" fmla="*/ 715158 w 846212"/>
                <a:gd name="connsiteY19" fmla="*/ 307181 h 357476"/>
                <a:gd name="connsiteX20" fmla="*/ 722302 w 846212"/>
                <a:gd name="connsiteY20" fmla="*/ 302419 h 357476"/>
                <a:gd name="connsiteX21" fmla="*/ 754925 w 846212"/>
                <a:gd name="connsiteY21" fmla="*/ 273844 h 357476"/>
                <a:gd name="connsiteX22" fmla="*/ 772308 w 846212"/>
                <a:gd name="connsiteY22" fmla="*/ 245269 h 357476"/>
                <a:gd name="connsiteX23" fmla="*/ 800883 w 846212"/>
                <a:gd name="connsiteY23" fmla="*/ 216694 h 357476"/>
                <a:gd name="connsiteX24" fmla="*/ 831840 w 846212"/>
                <a:gd name="connsiteY24" fmla="*/ 209550 h 357476"/>
                <a:gd name="connsiteX25" fmla="*/ 839698 w 846212"/>
                <a:gd name="connsiteY25" fmla="*/ 203437 h 357476"/>
                <a:gd name="connsiteX26" fmla="*/ 844063 w 846212"/>
                <a:gd name="connsiteY26" fmla="*/ 161293 h 357476"/>
                <a:gd name="connsiteX27" fmla="*/ 845935 w 846212"/>
                <a:gd name="connsiteY27" fmla="*/ 126683 h 357476"/>
                <a:gd name="connsiteX28" fmla="*/ 841681 w 846212"/>
                <a:gd name="connsiteY28" fmla="*/ 74054 h 357476"/>
                <a:gd name="connsiteX29" fmla="*/ 781833 w 846212"/>
                <a:gd name="connsiteY29" fmla="*/ 59531 h 357476"/>
                <a:gd name="connsiteX30" fmla="*/ 772308 w 846212"/>
                <a:gd name="connsiteY30" fmla="*/ 45244 h 357476"/>
                <a:gd name="connsiteX31" fmla="*/ 734208 w 846212"/>
                <a:gd name="connsiteY31" fmla="*/ 23813 h 357476"/>
                <a:gd name="connsiteX32" fmla="*/ 724683 w 846212"/>
                <a:gd name="connsiteY32" fmla="*/ 21431 h 357476"/>
                <a:gd name="connsiteX33" fmla="*/ 598477 w 846212"/>
                <a:gd name="connsiteY33" fmla="*/ 2381 h 357476"/>
                <a:gd name="connsiteX34" fmla="*/ 569902 w 846212"/>
                <a:gd name="connsiteY34" fmla="*/ 0 h 357476"/>
                <a:gd name="connsiteX35" fmla="*/ 360352 w 846212"/>
                <a:gd name="connsiteY35" fmla="*/ 2381 h 357476"/>
                <a:gd name="connsiteX36" fmla="*/ 329396 w 846212"/>
                <a:gd name="connsiteY36" fmla="*/ 7144 h 357476"/>
                <a:gd name="connsiteX37" fmla="*/ 309314 w 846212"/>
                <a:gd name="connsiteY37" fmla="*/ 9842 h 357476"/>
                <a:gd name="connsiteX38" fmla="*/ 229383 w 846212"/>
                <a:gd name="connsiteY38" fmla="*/ 28575 h 357476"/>
                <a:gd name="connsiteX39" fmla="*/ 207952 w 846212"/>
                <a:gd name="connsiteY39" fmla="*/ 35719 h 357476"/>
                <a:gd name="connsiteX40" fmla="*/ 193665 w 846212"/>
                <a:gd name="connsiteY40" fmla="*/ 40481 h 357476"/>
                <a:gd name="connsiteX41" fmla="*/ 184140 w 846212"/>
                <a:gd name="connsiteY41" fmla="*/ 42863 h 357476"/>
                <a:gd name="connsiteX42" fmla="*/ 136515 w 846212"/>
                <a:gd name="connsiteY42" fmla="*/ 61913 h 357476"/>
                <a:gd name="connsiteX43" fmla="*/ 110321 w 846212"/>
                <a:gd name="connsiteY43" fmla="*/ 69056 h 357476"/>
                <a:gd name="connsiteX44" fmla="*/ 79365 w 846212"/>
                <a:gd name="connsiteY44" fmla="*/ 80963 h 357476"/>
                <a:gd name="connsiteX45" fmla="*/ 67458 w 846212"/>
                <a:gd name="connsiteY45" fmla="*/ 85725 h 357476"/>
                <a:gd name="connsiteX46" fmla="*/ 53171 w 846212"/>
                <a:gd name="connsiteY46" fmla="*/ 90488 h 357476"/>
                <a:gd name="connsiteX47" fmla="*/ 7927 w 846212"/>
                <a:gd name="connsiteY47" fmla="*/ 92869 h 357476"/>
                <a:gd name="connsiteX48" fmla="*/ 3083 w 846212"/>
                <a:gd name="connsiteY48" fmla="*/ 135732 h 357476"/>
                <a:gd name="connsiteX0" fmla="*/ 3083 w 846284"/>
                <a:gd name="connsiteY0" fmla="*/ 135732 h 357476"/>
                <a:gd name="connsiteX1" fmla="*/ 4045 w 846284"/>
                <a:gd name="connsiteY1" fmla="*/ 140178 h 357476"/>
                <a:gd name="connsiteX2" fmla="*/ 51822 w 846284"/>
                <a:gd name="connsiteY2" fmla="*/ 147954 h 357476"/>
                <a:gd name="connsiteX3" fmla="*/ 67458 w 846284"/>
                <a:gd name="connsiteY3" fmla="*/ 180975 h 357476"/>
                <a:gd name="connsiteX4" fmla="*/ 76983 w 846284"/>
                <a:gd name="connsiteY4" fmla="*/ 207169 h 357476"/>
                <a:gd name="connsiteX5" fmla="*/ 86508 w 846284"/>
                <a:gd name="connsiteY5" fmla="*/ 245269 h 357476"/>
                <a:gd name="connsiteX6" fmla="*/ 124608 w 846284"/>
                <a:gd name="connsiteY6" fmla="*/ 288131 h 357476"/>
                <a:gd name="connsiteX7" fmla="*/ 169852 w 846284"/>
                <a:gd name="connsiteY7" fmla="*/ 323850 h 357476"/>
                <a:gd name="connsiteX8" fmla="*/ 246052 w 846284"/>
                <a:gd name="connsiteY8" fmla="*/ 345281 h 357476"/>
                <a:gd name="connsiteX9" fmla="*/ 260340 w 846284"/>
                <a:gd name="connsiteY9" fmla="*/ 347663 h 357476"/>
                <a:gd name="connsiteX10" fmla="*/ 342651 w 846284"/>
                <a:gd name="connsiteY10" fmla="*/ 356871 h 357476"/>
                <a:gd name="connsiteX11" fmla="*/ 500846 w 846284"/>
                <a:gd name="connsiteY11" fmla="*/ 354806 h 357476"/>
                <a:gd name="connsiteX12" fmla="*/ 545058 w 846284"/>
                <a:gd name="connsiteY12" fmla="*/ 350759 h 357476"/>
                <a:gd name="connsiteX13" fmla="*/ 586571 w 846284"/>
                <a:gd name="connsiteY13" fmla="*/ 345281 h 357476"/>
                <a:gd name="connsiteX14" fmla="*/ 622290 w 846284"/>
                <a:gd name="connsiteY14" fmla="*/ 338138 h 357476"/>
                <a:gd name="connsiteX15" fmla="*/ 636577 w 846284"/>
                <a:gd name="connsiteY15" fmla="*/ 333375 h 357476"/>
                <a:gd name="connsiteX16" fmla="*/ 643721 w 846284"/>
                <a:gd name="connsiteY16" fmla="*/ 330994 h 357476"/>
                <a:gd name="connsiteX17" fmla="*/ 669915 w 846284"/>
                <a:gd name="connsiteY17" fmla="*/ 321469 h 357476"/>
                <a:gd name="connsiteX18" fmla="*/ 684202 w 846284"/>
                <a:gd name="connsiteY18" fmla="*/ 316706 h 357476"/>
                <a:gd name="connsiteX19" fmla="*/ 715158 w 846284"/>
                <a:gd name="connsiteY19" fmla="*/ 307181 h 357476"/>
                <a:gd name="connsiteX20" fmla="*/ 722302 w 846284"/>
                <a:gd name="connsiteY20" fmla="*/ 302419 h 357476"/>
                <a:gd name="connsiteX21" fmla="*/ 754925 w 846284"/>
                <a:gd name="connsiteY21" fmla="*/ 273844 h 357476"/>
                <a:gd name="connsiteX22" fmla="*/ 772308 w 846284"/>
                <a:gd name="connsiteY22" fmla="*/ 245269 h 357476"/>
                <a:gd name="connsiteX23" fmla="*/ 800883 w 846284"/>
                <a:gd name="connsiteY23" fmla="*/ 216694 h 357476"/>
                <a:gd name="connsiteX24" fmla="*/ 831840 w 846284"/>
                <a:gd name="connsiteY24" fmla="*/ 209550 h 357476"/>
                <a:gd name="connsiteX25" fmla="*/ 839698 w 846284"/>
                <a:gd name="connsiteY25" fmla="*/ 203437 h 357476"/>
                <a:gd name="connsiteX26" fmla="*/ 843031 w 846284"/>
                <a:gd name="connsiteY26" fmla="*/ 162325 h 357476"/>
                <a:gd name="connsiteX27" fmla="*/ 845935 w 846284"/>
                <a:gd name="connsiteY27" fmla="*/ 126683 h 357476"/>
                <a:gd name="connsiteX28" fmla="*/ 841681 w 846284"/>
                <a:gd name="connsiteY28" fmla="*/ 74054 h 357476"/>
                <a:gd name="connsiteX29" fmla="*/ 781833 w 846284"/>
                <a:gd name="connsiteY29" fmla="*/ 59531 h 357476"/>
                <a:gd name="connsiteX30" fmla="*/ 772308 w 846284"/>
                <a:gd name="connsiteY30" fmla="*/ 45244 h 357476"/>
                <a:gd name="connsiteX31" fmla="*/ 734208 w 846284"/>
                <a:gd name="connsiteY31" fmla="*/ 23813 h 357476"/>
                <a:gd name="connsiteX32" fmla="*/ 724683 w 846284"/>
                <a:gd name="connsiteY32" fmla="*/ 21431 h 357476"/>
                <a:gd name="connsiteX33" fmla="*/ 598477 w 846284"/>
                <a:gd name="connsiteY33" fmla="*/ 2381 h 357476"/>
                <a:gd name="connsiteX34" fmla="*/ 569902 w 846284"/>
                <a:gd name="connsiteY34" fmla="*/ 0 h 357476"/>
                <a:gd name="connsiteX35" fmla="*/ 360352 w 846284"/>
                <a:gd name="connsiteY35" fmla="*/ 2381 h 357476"/>
                <a:gd name="connsiteX36" fmla="*/ 329396 w 846284"/>
                <a:gd name="connsiteY36" fmla="*/ 7144 h 357476"/>
                <a:gd name="connsiteX37" fmla="*/ 309314 w 846284"/>
                <a:gd name="connsiteY37" fmla="*/ 9842 h 357476"/>
                <a:gd name="connsiteX38" fmla="*/ 229383 w 846284"/>
                <a:gd name="connsiteY38" fmla="*/ 28575 h 357476"/>
                <a:gd name="connsiteX39" fmla="*/ 207952 w 846284"/>
                <a:gd name="connsiteY39" fmla="*/ 35719 h 357476"/>
                <a:gd name="connsiteX40" fmla="*/ 193665 w 846284"/>
                <a:gd name="connsiteY40" fmla="*/ 40481 h 357476"/>
                <a:gd name="connsiteX41" fmla="*/ 184140 w 846284"/>
                <a:gd name="connsiteY41" fmla="*/ 42863 h 357476"/>
                <a:gd name="connsiteX42" fmla="*/ 136515 w 846284"/>
                <a:gd name="connsiteY42" fmla="*/ 61913 h 357476"/>
                <a:gd name="connsiteX43" fmla="*/ 110321 w 846284"/>
                <a:gd name="connsiteY43" fmla="*/ 69056 h 357476"/>
                <a:gd name="connsiteX44" fmla="*/ 79365 w 846284"/>
                <a:gd name="connsiteY44" fmla="*/ 80963 h 357476"/>
                <a:gd name="connsiteX45" fmla="*/ 67458 w 846284"/>
                <a:gd name="connsiteY45" fmla="*/ 85725 h 357476"/>
                <a:gd name="connsiteX46" fmla="*/ 53171 w 846284"/>
                <a:gd name="connsiteY46" fmla="*/ 90488 h 357476"/>
                <a:gd name="connsiteX47" fmla="*/ 7927 w 846284"/>
                <a:gd name="connsiteY47" fmla="*/ 92869 h 357476"/>
                <a:gd name="connsiteX48" fmla="*/ 3083 w 846284"/>
                <a:gd name="connsiteY48" fmla="*/ 135732 h 357476"/>
                <a:gd name="connsiteX0" fmla="*/ 3083 w 845951"/>
                <a:gd name="connsiteY0" fmla="*/ 135732 h 357476"/>
                <a:gd name="connsiteX1" fmla="*/ 4045 w 845951"/>
                <a:gd name="connsiteY1" fmla="*/ 140178 h 357476"/>
                <a:gd name="connsiteX2" fmla="*/ 51822 w 845951"/>
                <a:gd name="connsiteY2" fmla="*/ 147954 h 357476"/>
                <a:gd name="connsiteX3" fmla="*/ 67458 w 845951"/>
                <a:gd name="connsiteY3" fmla="*/ 180975 h 357476"/>
                <a:gd name="connsiteX4" fmla="*/ 76983 w 845951"/>
                <a:gd name="connsiteY4" fmla="*/ 207169 h 357476"/>
                <a:gd name="connsiteX5" fmla="*/ 86508 w 845951"/>
                <a:gd name="connsiteY5" fmla="*/ 245269 h 357476"/>
                <a:gd name="connsiteX6" fmla="*/ 124608 w 845951"/>
                <a:gd name="connsiteY6" fmla="*/ 288131 h 357476"/>
                <a:gd name="connsiteX7" fmla="*/ 169852 w 845951"/>
                <a:gd name="connsiteY7" fmla="*/ 323850 h 357476"/>
                <a:gd name="connsiteX8" fmla="*/ 246052 w 845951"/>
                <a:gd name="connsiteY8" fmla="*/ 345281 h 357476"/>
                <a:gd name="connsiteX9" fmla="*/ 260340 w 845951"/>
                <a:gd name="connsiteY9" fmla="*/ 347663 h 357476"/>
                <a:gd name="connsiteX10" fmla="*/ 342651 w 845951"/>
                <a:gd name="connsiteY10" fmla="*/ 356871 h 357476"/>
                <a:gd name="connsiteX11" fmla="*/ 500846 w 845951"/>
                <a:gd name="connsiteY11" fmla="*/ 354806 h 357476"/>
                <a:gd name="connsiteX12" fmla="*/ 545058 w 845951"/>
                <a:gd name="connsiteY12" fmla="*/ 350759 h 357476"/>
                <a:gd name="connsiteX13" fmla="*/ 586571 w 845951"/>
                <a:gd name="connsiteY13" fmla="*/ 345281 h 357476"/>
                <a:gd name="connsiteX14" fmla="*/ 622290 w 845951"/>
                <a:gd name="connsiteY14" fmla="*/ 338138 h 357476"/>
                <a:gd name="connsiteX15" fmla="*/ 636577 w 845951"/>
                <a:gd name="connsiteY15" fmla="*/ 333375 h 357476"/>
                <a:gd name="connsiteX16" fmla="*/ 643721 w 845951"/>
                <a:gd name="connsiteY16" fmla="*/ 330994 h 357476"/>
                <a:gd name="connsiteX17" fmla="*/ 669915 w 845951"/>
                <a:gd name="connsiteY17" fmla="*/ 321469 h 357476"/>
                <a:gd name="connsiteX18" fmla="*/ 684202 w 845951"/>
                <a:gd name="connsiteY18" fmla="*/ 316706 h 357476"/>
                <a:gd name="connsiteX19" fmla="*/ 715158 w 845951"/>
                <a:gd name="connsiteY19" fmla="*/ 307181 h 357476"/>
                <a:gd name="connsiteX20" fmla="*/ 722302 w 845951"/>
                <a:gd name="connsiteY20" fmla="*/ 302419 h 357476"/>
                <a:gd name="connsiteX21" fmla="*/ 754925 w 845951"/>
                <a:gd name="connsiteY21" fmla="*/ 273844 h 357476"/>
                <a:gd name="connsiteX22" fmla="*/ 772308 w 845951"/>
                <a:gd name="connsiteY22" fmla="*/ 245269 h 357476"/>
                <a:gd name="connsiteX23" fmla="*/ 800883 w 845951"/>
                <a:gd name="connsiteY23" fmla="*/ 216694 h 357476"/>
                <a:gd name="connsiteX24" fmla="*/ 831840 w 845951"/>
                <a:gd name="connsiteY24" fmla="*/ 209550 h 357476"/>
                <a:gd name="connsiteX25" fmla="*/ 839698 w 845951"/>
                <a:gd name="connsiteY25" fmla="*/ 203437 h 357476"/>
                <a:gd name="connsiteX26" fmla="*/ 843031 w 845951"/>
                <a:gd name="connsiteY26" fmla="*/ 162325 h 357476"/>
                <a:gd name="connsiteX27" fmla="*/ 845935 w 845951"/>
                <a:gd name="connsiteY27" fmla="*/ 126683 h 357476"/>
                <a:gd name="connsiteX28" fmla="*/ 841681 w 845951"/>
                <a:gd name="connsiteY28" fmla="*/ 74054 h 357476"/>
                <a:gd name="connsiteX29" fmla="*/ 781833 w 845951"/>
                <a:gd name="connsiteY29" fmla="*/ 59531 h 357476"/>
                <a:gd name="connsiteX30" fmla="*/ 772308 w 845951"/>
                <a:gd name="connsiteY30" fmla="*/ 45244 h 357476"/>
                <a:gd name="connsiteX31" fmla="*/ 734208 w 845951"/>
                <a:gd name="connsiteY31" fmla="*/ 23813 h 357476"/>
                <a:gd name="connsiteX32" fmla="*/ 724683 w 845951"/>
                <a:gd name="connsiteY32" fmla="*/ 21431 h 357476"/>
                <a:gd name="connsiteX33" fmla="*/ 598477 w 845951"/>
                <a:gd name="connsiteY33" fmla="*/ 2381 h 357476"/>
                <a:gd name="connsiteX34" fmla="*/ 569902 w 845951"/>
                <a:gd name="connsiteY34" fmla="*/ 0 h 357476"/>
                <a:gd name="connsiteX35" fmla="*/ 360352 w 845951"/>
                <a:gd name="connsiteY35" fmla="*/ 2381 h 357476"/>
                <a:gd name="connsiteX36" fmla="*/ 329396 w 845951"/>
                <a:gd name="connsiteY36" fmla="*/ 7144 h 357476"/>
                <a:gd name="connsiteX37" fmla="*/ 309314 w 845951"/>
                <a:gd name="connsiteY37" fmla="*/ 9842 h 357476"/>
                <a:gd name="connsiteX38" fmla="*/ 229383 w 845951"/>
                <a:gd name="connsiteY38" fmla="*/ 28575 h 357476"/>
                <a:gd name="connsiteX39" fmla="*/ 207952 w 845951"/>
                <a:gd name="connsiteY39" fmla="*/ 35719 h 357476"/>
                <a:gd name="connsiteX40" fmla="*/ 193665 w 845951"/>
                <a:gd name="connsiteY40" fmla="*/ 40481 h 357476"/>
                <a:gd name="connsiteX41" fmla="*/ 184140 w 845951"/>
                <a:gd name="connsiteY41" fmla="*/ 42863 h 357476"/>
                <a:gd name="connsiteX42" fmla="*/ 136515 w 845951"/>
                <a:gd name="connsiteY42" fmla="*/ 61913 h 357476"/>
                <a:gd name="connsiteX43" fmla="*/ 110321 w 845951"/>
                <a:gd name="connsiteY43" fmla="*/ 69056 h 357476"/>
                <a:gd name="connsiteX44" fmla="*/ 79365 w 845951"/>
                <a:gd name="connsiteY44" fmla="*/ 80963 h 357476"/>
                <a:gd name="connsiteX45" fmla="*/ 67458 w 845951"/>
                <a:gd name="connsiteY45" fmla="*/ 85725 h 357476"/>
                <a:gd name="connsiteX46" fmla="*/ 53171 w 845951"/>
                <a:gd name="connsiteY46" fmla="*/ 90488 h 357476"/>
                <a:gd name="connsiteX47" fmla="*/ 7927 w 845951"/>
                <a:gd name="connsiteY47" fmla="*/ 92869 h 357476"/>
                <a:gd name="connsiteX48" fmla="*/ 3083 w 845951"/>
                <a:gd name="connsiteY48" fmla="*/ 135732 h 357476"/>
                <a:gd name="connsiteX0" fmla="*/ 3083 w 843263"/>
                <a:gd name="connsiteY0" fmla="*/ 135732 h 357476"/>
                <a:gd name="connsiteX1" fmla="*/ 4045 w 843263"/>
                <a:gd name="connsiteY1" fmla="*/ 140178 h 357476"/>
                <a:gd name="connsiteX2" fmla="*/ 51822 w 843263"/>
                <a:gd name="connsiteY2" fmla="*/ 147954 h 357476"/>
                <a:gd name="connsiteX3" fmla="*/ 67458 w 843263"/>
                <a:gd name="connsiteY3" fmla="*/ 180975 h 357476"/>
                <a:gd name="connsiteX4" fmla="*/ 76983 w 843263"/>
                <a:gd name="connsiteY4" fmla="*/ 207169 h 357476"/>
                <a:gd name="connsiteX5" fmla="*/ 86508 w 843263"/>
                <a:gd name="connsiteY5" fmla="*/ 245269 h 357476"/>
                <a:gd name="connsiteX6" fmla="*/ 124608 w 843263"/>
                <a:gd name="connsiteY6" fmla="*/ 288131 h 357476"/>
                <a:gd name="connsiteX7" fmla="*/ 169852 w 843263"/>
                <a:gd name="connsiteY7" fmla="*/ 323850 h 357476"/>
                <a:gd name="connsiteX8" fmla="*/ 246052 w 843263"/>
                <a:gd name="connsiteY8" fmla="*/ 345281 h 357476"/>
                <a:gd name="connsiteX9" fmla="*/ 260340 w 843263"/>
                <a:gd name="connsiteY9" fmla="*/ 347663 h 357476"/>
                <a:gd name="connsiteX10" fmla="*/ 342651 w 843263"/>
                <a:gd name="connsiteY10" fmla="*/ 356871 h 357476"/>
                <a:gd name="connsiteX11" fmla="*/ 500846 w 843263"/>
                <a:gd name="connsiteY11" fmla="*/ 354806 h 357476"/>
                <a:gd name="connsiteX12" fmla="*/ 545058 w 843263"/>
                <a:gd name="connsiteY12" fmla="*/ 350759 h 357476"/>
                <a:gd name="connsiteX13" fmla="*/ 586571 w 843263"/>
                <a:gd name="connsiteY13" fmla="*/ 345281 h 357476"/>
                <a:gd name="connsiteX14" fmla="*/ 622290 w 843263"/>
                <a:gd name="connsiteY14" fmla="*/ 338138 h 357476"/>
                <a:gd name="connsiteX15" fmla="*/ 636577 w 843263"/>
                <a:gd name="connsiteY15" fmla="*/ 333375 h 357476"/>
                <a:gd name="connsiteX16" fmla="*/ 643721 w 843263"/>
                <a:gd name="connsiteY16" fmla="*/ 330994 h 357476"/>
                <a:gd name="connsiteX17" fmla="*/ 669915 w 843263"/>
                <a:gd name="connsiteY17" fmla="*/ 321469 h 357476"/>
                <a:gd name="connsiteX18" fmla="*/ 684202 w 843263"/>
                <a:gd name="connsiteY18" fmla="*/ 316706 h 357476"/>
                <a:gd name="connsiteX19" fmla="*/ 715158 w 843263"/>
                <a:gd name="connsiteY19" fmla="*/ 307181 h 357476"/>
                <a:gd name="connsiteX20" fmla="*/ 722302 w 843263"/>
                <a:gd name="connsiteY20" fmla="*/ 302419 h 357476"/>
                <a:gd name="connsiteX21" fmla="*/ 754925 w 843263"/>
                <a:gd name="connsiteY21" fmla="*/ 273844 h 357476"/>
                <a:gd name="connsiteX22" fmla="*/ 772308 w 843263"/>
                <a:gd name="connsiteY22" fmla="*/ 245269 h 357476"/>
                <a:gd name="connsiteX23" fmla="*/ 800883 w 843263"/>
                <a:gd name="connsiteY23" fmla="*/ 216694 h 357476"/>
                <a:gd name="connsiteX24" fmla="*/ 831840 w 843263"/>
                <a:gd name="connsiteY24" fmla="*/ 209550 h 357476"/>
                <a:gd name="connsiteX25" fmla="*/ 839698 w 843263"/>
                <a:gd name="connsiteY25" fmla="*/ 203437 h 357476"/>
                <a:gd name="connsiteX26" fmla="*/ 843031 w 843263"/>
                <a:gd name="connsiteY26" fmla="*/ 162325 h 357476"/>
                <a:gd name="connsiteX27" fmla="*/ 842838 w 843263"/>
                <a:gd name="connsiteY27" fmla="*/ 127715 h 357476"/>
                <a:gd name="connsiteX28" fmla="*/ 841681 w 843263"/>
                <a:gd name="connsiteY28" fmla="*/ 74054 h 357476"/>
                <a:gd name="connsiteX29" fmla="*/ 781833 w 843263"/>
                <a:gd name="connsiteY29" fmla="*/ 59531 h 357476"/>
                <a:gd name="connsiteX30" fmla="*/ 772308 w 843263"/>
                <a:gd name="connsiteY30" fmla="*/ 45244 h 357476"/>
                <a:gd name="connsiteX31" fmla="*/ 734208 w 843263"/>
                <a:gd name="connsiteY31" fmla="*/ 23813 h 357476"/>
                <a:gd name="connsiteX32" fmla="*/ 724683 w 843263"/>
                <a:gd name="connsiteY32" fmla="*/ 21431 h 357476"/>
                <a:gd name="connsiteX33" fmla="*/ 598477 w 843263"/>
                <a:gd name="connsiteY33" fmla="*/ 2381 h 357476"/>
                <a:gd name="connsiteX34" fmla="*/ 569902 w 843263"/>
                <a:gd name="connsiteY34" fmla="*/ 0 h 357476"/>
                <a:gd name="connsiteX35" fmla="*/ 360352 w 843263"/>
                <a:gd name="connsiteY35" fmla="*/ 2381 h 357476"/>
                <a:gd name="connsiteX36" fmla="*/ 329396 w 843263"/>
                <a:gd name="connsiteY36" fmla="*/ 7144 h 357476"/>
                <a:gd name="connsiteX37" fmla="*/ 309314 w 843263"/>
                <a:gd name="connsiteY37" fmla="*/ 9842 h 357476"/>
                <a:gd name="connsiteX38" fmla="*/ 229383 w 843263"/>
                <a:gd name="connsiteY38" fmla="*/ 28575 h 357476"/>
                <a:gd name="connsiteX39" fmla="*/ 207952 w 843263"/>
                <a:gd name="connsiteY39" fmla="*/ 35719 h 357476"/>
                <a:gd name="connsiteX40" fmla="*/ 193665 w 843263"/>
                <a:gd name="connsiteY40" fmla="*/ 40481 h 357476"/>
                <a:gd name="connsiteX41" fmla="*/ 184140 w 843263"/>
                <a:gd name="connsiteY41" fmla="*/ 42863 h 357476"/>
                <a:gd name="connsiteX42" fmla="*/ 136515 w 843263"/>
                <a:gd name="connsiteY42" fmla="*/ 61913 h 357476"/>
                <a:gd name="connsiteX43" fmla="*/ 110321 w 843263"/>
                <a:gd name="connsiteY43" fmla="*/ 69056 h 357476"/>
                <a:gd name="connsiteX44" fmla="*/ 79365 w 843263"/>
                <a:gd name="connsiteY44" fmla="*/ 80963 h 357476"/>
                <a:gd name="connsiteX45" fmla="*/ 67458 w 843263"/>
                <a:gd name="connsiteY45" fmla="*/ 85725 h 357476"/>
                <a:gd name="connsiteX46" fmla="*/ 53171 w 843263"/>
                <a:gd name="connsiteY46" fmla="*/ 90488 h 357476"/>
                <a:gd name="connsiteX47" fmla="*/ 7927 w 843263"/>
                <a:gd name="connsiteY47" fmla="*/ 92869 h 357476"/>
                <a:gd name="connsiteX48" fmla="*/ 3083 w 843263"/>
                <a:gd name="connsiteY48" fmla="*/ 135732 h 357476"/>
                <a:gd name="connsiteX0" fmla="*/ 3083 w 843091"/>
                <a:gd name="connsiteY0" fmla="*/ 135732 h 357476"/>
                <a:gd name="connsiteX1" fmla="*/ 4045 w 843091"/>
                <a:gd name="connsiteY1" fmla="*/ 140178 h 357476"/>
                <a:gd name="connsiteX2" fmla="*/ 51822 w 843091"/>
                <a:gd name="connsiteY2" fmla="*/ 147954 h 357476"/>
                <a:gd name="connsiteX3" fmla="*/ 67458 w 843091"/>
                <a:gd name="connsiteY3" fmla="*/ 180975 h 357476"/>
                <a:gd name="connsiteX4" fmla="*/ 76983 w 843091"/>
                <a:gd name="connsiteY4" fmla="*/ 207169 h 357476"/>
                <a:gd name="connsiteX5" fmla="*/ 86508 w 843091"/>
                <a:gd name="connsiteY5" fmla="*/ 245269 h 357476"/>
                <a:gd name="connsiteX6" fmla="*/ 124608 w 843091"/>
                <a:gd name="connsiteY6" fmla="*/ 288131 h 357476"/>
                <a:gd name="connsiteX7" fmla="*/ 169852 w 843091"/>
                <a:gd name="connsiteY7" fmla="*/ 323850 h 357476"/>
                <a:gd name="connsiteX8" fmla="*/ 246052 w 843091"/>
                <a:gd name="connsiteY8" fmla="*/ 345281 h 357476"/>
                <a:gd name="connsiteX9" fmla="*/ 260340 w 843091"/>
                <a:gd name="connsiteY9" fmla="*/ 347663 h 357476"/>
                <a:gd name="connsiteX10" fmla="*/ 342651 w 843091"/>
                <a:gd name="connsiteY10" fmla="*/ 356871 h 357476"/>
                <a:gd name="connsiteX11" fmla="*/ 500846 w 843091"/>
                <a:gd name="connsiteY11" fmla="*/ 354806 h 357476"/>
                <a:gd name="connsiteX12" fmla="*/ 545058 w 843091"/>
                <a:gd name="connsiteY12" fmla="*/ 350759 h 357476"/>
                <a:gd name="connsiteX13" fmla="*/ 586571 w 843091"/>
                <a:gd name="connsiteY13" fmla="*/ 345281 h 357476"/>
                <a:gd name="connsiteX14" fmla="*/ 622290 w 843091"/>
                <a:gd name="connsiteY14" fmla="*/ 338138 h 357476"/>
                <a:gd name="connsiteX15" fmla="*/ 636577 w 843091"/>
                <a:gd name="connsiteY15" fmla="*/ 333375 h 357476"/>
                <a:gd name="connsiteX16" fmla="*/ 643721 w 843091"/>
                <a:gd name="connsiteY16" fmla="*/ 330994 h 357476"/>
                <a:gd name="connsiteX17" fmla="*/ 669915 w 843091"/>
                <a:gd name="connsiteY17" fmla="*/ 321469 h 357476"/>
                <a:gd name="connsiteX18" fmla="*/ 684202 w 843091"/>
                <a:gd name="connsiteY18" fmla="*/ 316706 h 357476"/>
                <a:gd name="connsiteX19" fmla="*/ 715158 w 843091"/>
                <a:gd name="connsiteY19" fmla="*/ 307181 h 357476"/>
                <a:gd name="connsiteX20" fmla="*/ 722302 w 843091"/>
                <a:gd name="connsiteY20" fmla="*/ 302419 h 357476"/>
                <a:gd name="connsiteX21" fmla="*/ 754925 w 843091"/>
                <a:gd name="connsiteY21" fmla="*/ 273844 h 357476"/>
                <a:gd name="connsiteX22" fmla="*/ 772308 w 843091"/>
                <a:gd name="connsiteY22" fmla="*/ 245269 h 357476"/>
                <a:gd name="connsiteX23" fmla="*/ 800883 w 843091"/>
                <a:gd name="connsiteY23" fmla="*/ 216694 h 357476"/>
                <a:gd name="connsiteX24" fmla="*/ 831840 w 843091"/>
                <a:gd name="connsiteY24" fmla="*/ 209550 h 357476"/>
                <a:gd name="connsiteX25" fmla="*/ 839698 w 843091"/>
                <a:gd name="connsiteY25" fmla="*/ 203437 h 357476"/>
                <a:gd name="connsiteX26" fmla="*/ 838902 w 843091"/>
                <a:gd name="connsiteY26" fmla="*/ 163358 h 357476"/>
                <a:gd name="connsiteX27" fmla="*/ 842838 w 843091"/>
                <a:gd name="connsiteY27" fmla="*/ 127715 h 357476"/>
                <a:gd name="connsiteX28" fmla="*/ 841681 w 843091"/>
                <a:gd name="connsiteY28" fmla="*/ 74054 h 357476"/>
                <a:gd name="connsiteX29" fmla="*/ 781833 w 843091"/>
                <a:gd name="connsiteY29" fmla="*/ 59531 h 357476"/>
                <a:gd name="connsiteX30" fmla="*/ 772308 w 843091"/>
                <a:gd name="connsiteY30" fmla="*/ 45244 h 357476"/>
                <a:gd name="connsiteX31" fmla="*/ 734208 w 843091"/>
                <a:gd name="connsiteY31" fmla="*/ 23813 h 357476"/>
                <a:gd name="connsiteX32" fmla="*/ 724683 w 843091"/>
                <a:gd name="connsiteY32" fmla="*/ 21431 h 357476"/>
                <a:gd name="connsiteX33" fmla="*/ 598477 w 843091"/>
                <a:gd name="connsiteY33" fmla="*/ 2381 h 357476"/>
                <a:gd name="connsiteX34" fmla="*/ 569902 w 843091"/>
                <a:gd name="connsiteY34" fmla="*/ 0 h 357476"/>
                <a:gd name="connsiteX35" fmla="*/ 360352 w 843091"/>
                <a:gd name="connsiteY35" fmla="*/ 2381 h 357476"/>
                <a:gd name="connsiteX36" fmla="*/ 329396 w 843091"/>
                <a:gd name="connsiteY36" fmla="*/ 7144 h 357476"/>
                <a:gd name="connsiteX37" fmla="*/ 309314 w 843091"/>
                <a:gd name="connsiteY37" fmla="*/ 9842 h 357476"/>
                <a:gd name="connsiteX38" fmla="*/ 229383 w 843091"/>
                <a:gd name="connsiteY38" fmla="*/ 28575 h 357476"/>
                <a:gd name="connsiteX39" fmla="*/ 207952 w 843091"/>
                <a:gd name="connsiteY39" fmla="*/ 35719 h 357476"/>
                <a:gd name="connsiteX40" fmla="*/ 193665 w 843091"/>
                <a:gd name="connsiteY40" fmla="*/ 40481 h 357476"/>
                <a:gd name="connsiteX41" fmla="*/ 184140 w 843091"/>
                <a:gd name="connsiteY41" fmla="*/ 42863 h 357476"/>
                <a:gd name="connsiteX42" fmla="*/ 136515 w 843091"/>
                <a:gd name="connsiteY42" fmla="*/ 61913 h 357476"/>
                <a:gd name="connsiteX43" fmla="*/ 110321 w 843091"/>
                <a:gd name="connsiteY43" fmla="*/ 69056 h 357476"/>
                <a:gd name="connsiteX44" fmla="*/ 79365 w 843091"/>
                <a:gd name="connsiteY44" fmla="*/ 80963 h 357476"/>
                <a:gd name="connsiteX45" fmla="*/ 67458 w 843091"/>
                <a:gd name="connsiteY45" fmla="*/ 85725 h 357476"/>
                <a:gd name="connsiteX46" fmla="*/ 53171 w 843091"/>
                <a:gd name="connsiteY46" fmla="*/ 90488 h 357476"/>
                <a:gd name="connsiteX47" fmla="*/ 7927 w 843091"/>
                <a:gd name="connsiteY47" fmla="*/ 92869 h 357476"/>
                <a:gd name="connsiteX48" fmla="*/ 3083 w 843091"/>
                <a:gd name="connsiteY48" fmla="*/ 135732 h 357476"/>
                <a:gd name="connsiteX0" fmla="*/ 3083 w 843263"/>
                <a:gd name="connsiteY0" fmla="*/ 135732 h 357476"/>
                <a:gd name="connsiteX1" fmla="*/ 4045 w 843263"/>
                <a:gd name="connsiteY1" fmla="*/ 140178 h 357476"/>
                <a:gd name="connsiteX2" fmla="*/ 51822 w 843263"/>
                <a:gd name="connsiteY2" fmla="*/ 147954 h 357476"/>
                <a:gd name="connsiteX3" fmla="*/ 67458 w 843263"/>
                <a:gd name="connsiteY3" fmla="*/ 180975 h 357476"/>
                <a:gd name="connsiteX4" fmla="*/ 76983 w 843263"/>
                <a:gd name="connsiteY4" fmla="*/ 207169 h 357476"/>
                <a:gd name="connsiteX5" fmla="*/ 86508 w 843263"/>
                <a:gd name="connsiteY5" fmla="*/ 245269 h 357476"/>
                <a:gd name="connsiteX6" fmla="*/ 124608 w 843263"/>
                <a:gd name="connsiteY6" fmla="*/ 288131 h 357476"/>
                <a:gd name="connsiteX7" fmla="*/ 169852 w 843263"/>
                <a:gd name="connsiteY7" fmla="*/ 323850 h 357476"/>
                <a:gd name="connsiteX8" fmla="*/ 246052 w 843263"/>
                <a:gd name="connsiteY8" fmla="*/ 345281 h 357476"/>
                <a:gd name="connsiteX9" fmla="*/ 260340 w 843263"/>
                <a:gd name="connsiteY9" fmla="*/ 347663 h 357476"/>
                <a:gd name="connsiteX10" fmla="*/ 342651 w 843263"/>
                <a:gd name="connsiteY10" fmla="*/ 356871 h 357476"/>
                <a:gd name="connsiteX11" fmla="*/ 500846 w 843263"/>
                <a:gd name="connsiteY11" fmla="*/ 354806 h 357476"/>
                <a:gd name="connsiteX12" fmla="*/ 545058 w 843263"/>
                <a:gd name="connsiteY12" fmla="*/ 350759 h 357476"/>
                <a:gd name="connsiteX13" fmla="*/ 586571 w 843263"/>
                <a:gd name="connsiteY13" fmla="*/ 345281 h 357476"/>
                <a:gd name="connsiteX14" fmla="*/ 622290 w 843263"/>
                <a:gd name="connsiteY14" fmla="*/ 338138 h 357476"/>
                <a:gd name="connsiteX15" fmla="*/ 636577 w 843263"/>
                <a:gd name="connsiteY15" fmla="*/ 333375 h 357476"/>
                <a:gd name="connsiteX16" fmla="*/ 643721 w 843263"/>
                <a:gd name="connsiteY16" fmla="*/ 330994 h 357476"/>
                <a:gd name="connsiteX17" fmla="*/ 669915 w 843263"/>
                <a:gd name="connsiteY17" fmla="*/ 321469 h 357476"/>
                <a:gd name="connsiteX18" fmla="*/ 684202 w 843263"/>
                <a:gd name="connsiteY18" fmla="*/ 316706 h 357476"/>
                <a:gd name="connsiteX19" fmla="*/ 715158 w 843263"/>
                <a:gd name="connsiteY19" fmla="*/ 307181 h 357476"/>
                <a:gd name="connsiteX20" fmla="*/ 722302 w 843263"/>
                <a:gd name="connsiteY20" fmla="*/ 302419 h 357476"/>
                <a:gd name="connsiteX21" fmla="*/ 754925 w 843263"/>
                <a:gd name="connsiteY21" fmla="*/ 273844 h 357476"/>
                <a:gd name="connsiteX22" fmla="*/ 772308 w 843263"/>
                <a:gd name="connsiteY22" fmla="*/ 245269 h 357476"/>
                <a:gd name="connsiteX23" fmla="*/ 800883 w 843263"/>
                <a:gd name="connsiteY23" fmla="*/ 216694 h 357476"/>
                <a:gd name="connsiteX24" fmla="*/ 831840 w 843263"/>
                <a:gd name="connsiteY24" fmla="*/ 209550 h 357476"/>
                <a:gd name="connsiteX25" fmla="*/ 839698 w 843263"/>
                <a:gd name="connsiteY25" fmla="*/ 203437 h 357476"/>
                <a:gd name="connsiteX26" fmla="*/ 843031 w 843263"/>
                <a:gd name="connsiteY26" fmla="*/ 164391 h 357476"/>
                <a:gd name="connsiteX27" fmla="*/ 842838 w 843263"/>
                <a:gd name="connsiteY27" fmla="*/ 127715 h 357476"/>
                <a:gd name="connsiteX28" fmla="*/ 841681 w 843263"/>
                <a:gd name="connsiteY28" fmla="*/ 74054 h 357476"/>
                <a:gd name="connsiteX29" fmla="*/ 781833 w 843263"/>
                <a:gd name="connsiteY29" fmla="*/ 59531 h 357476"/>
                <a:gd name="connsiteX30" fmla="*/ 772308 w 843263"/>
                <a:gd name="connsiteY30" fmla="*/ 45244 h 357476"/>
                <a:gd name="connsiteX31" fmla="*/ 734208 w 843263"/>
                <a:gd name="connsiteY31" fmla="*/ 23813 h 357476"/>
                <a:gd name="connsiteX32" fmla="*/ 724683 w 843263"/>
                <a:gd name="connsiteY32" fmla="*/ 21431 h 357476"/>
                <a:gd name="connsiteX33" fmla="*/ 598477 w 843263"/>
                <a:gd name="connsiteY33" fmla="*/ 2381 h 357476"/>
                <a:gd name="connsiteX34" fmla="*/ 569902 w 843263"/>
                <a:gd name="connsiteY34" fmla="*/ 0 h 357476"/>
                <a:gd name="connsiteX35" fmla="*/ 360352 w 843263"/>
                <a:gd name="connsiteY35" fmla="*/ 2381 h 357476"/>
                <a:gd name="connsiteX36" fmla="*/ 329396 w 843263"/>
                <a:gd name="connsiteY36" fmla="*/ 7144 h 357476"/>
                <a:gd name="connsiteX37" fmla="*/ 309314 w 843263"/>
                <a:gd name="connsiteY37" fmla="*/ 9842 h 357476"/>
                <a:gd name="connsiteX38" fmla="*/ 229383 w 843263"/>
                <a:gd name="connsiteY38" fmla="*/ 28575 h 357476"/>
                <a:gd name="connsiteX39" fmla="*/ 207952 w 843263"/>
                <a:gd name="connsiteY39" fmla="*/ 35719 h 357476"/>
                <a:gd name="connsiteX40" fmla="*/ 193665 w 843263"/>
                <a:gd name="connsiteY40" fmla="*/ 40481 h 357476"/>
                <a:gd name="connsiteX41" fmla="*/ 184140 w 843263"/>
                <a:gd name="connsiteY41" fmla="*/ 42863 h 357476"/>
                <a:gd name="connsiteX42" fmla="*/ 136515 w 843263"/>
                <a:gd name="connsiteY42" fmla="*/ 61913 h 357476"/>
                <a:gd name="connsiteX43" fmla="*/ 110321 w 843263"/>
                <a:gd name="connsiteY43" fmla="*/ 69056 h 357476"/>
                <a:gd name="connsiteX44" fmla="*/ 79365 w 843263"/>
                <a:gd name="connsiteY44" fmla="*/ 80963 h 357476"/>
                <a:gd name="connsiteX45" fmla="*/ 67458 w 843263"/>
                <a:gd name="connsiteY45" fmla="*/ 85725 h 357476"/>
                <a:gd name="connsiteX46" fmla="*/ 53171 w 843263"/>
                <a:gd name="connsiteY46" fmla="*/ 90488 h 357476"/>
                <a:gd name="connsiteX47" fmla="*/ 7927 w 843263"/>
                <a:gd name="connsiteY47" fmla="*/ 92869 h 357476"/>
                <a:gd name="connsiteX48" fmla="*/ 3083 w 843263"/>
                <a:gd name="connsiteY48" fmla="*/ 135732 h 357476"/>
                <a:gd name="connsiteX0" fmla="*/ 3083 w 843263"/>
                <a:gd name="connsiteY0" fmla="*/ 135732 h 357476"/>
                <a:gd name="connsiteX1" fmla="*/ 4045 w 843263"/>
                <a:gd name="connsiteY1" fmla="*/ 140178 h 357476"/>
                <a:gd name="connsiteX2" fmla="*/ 51822 w 843263"/>
                <a:gd name="connsiteY2" fmla="*/ 147954 h 357476"/>
                <a:gd name="connsiteX3" fmla="*/ 67458 w 843263"/>
                <a:gd name="connsiteY3" fmla="*/ 180975 h 357476"/>
                <a:gd name="connsiteX4" fmla="*/ 76983 w 843263"/>
                <a:gd name="connsiteY4" fmla="*/ 207169 h 357476"/>
                <a:gd name="connsiteX5" fmla="*/ 86508 w 843263"/>
                <a:gd name="connsiteY5" fmla="*/ 245269 h 357476"/>
                <a:gd name="connsiteX6" fmla="*/ 124608 w 843263"/>
                <a:gd name="connsiteY6" fmla="*/ 288131 h 357476"/>
                <a:gd name="connsiteX7" fmla="*/ 169852 w 843263"/>
                <a:gd name="connsiteY7" fmla="*/ 323850 h 357476"/>
                <a:gd name="connsiteX8" fmla="*/ 246052 w 843263"/>
                <a:gd name="connsiteY8" fmla="*/ 345281 h 357476"/>
                <a:gd name="connsiteX9" fmla="*/ 260340 w 843263"/>
                <a:gd name="connsiteY9" fmla="*/ 347663 h 357476"/>
                <a:gd name="connsiteX10" fmla="*/ 342651 w 843263"/>
                <a:gd name="connsiteY10" fmla="*/ 356871 h 357476"/>
                <a:gd name="connsiteX11" fmla="*/ 500846 w 843263"/>
                <a:gd name="connsiteY11" fmla="*/ 354806 h 357476"/>
                <a:gd name="connsiteX12" fmla="*/ 545058 w 843263"/>
                <a:gd name="connsiteY12" fmla="*/ 350759 h 357476"/>
                <a:gd name="connsiteX13" fmla="*/ 586571 w 843263"/>
                <a:gd name="connsiteY13" fmla="*/ 345281 h 357476"/>
                <a:gd name="connsiteX14" fmla="*/ 622290 w 843263"/>
                <a:gd name="connsiteY14" fmla="*/ 338138 h 357476"/>
                <a:gd name="connsiteX15" fmla="*/ 636577 w 843263"/>
                <a:gd name="connsiteY15" fmla="*/ 333375 h 357476"/>
                <a:gd name="connsiteX16" fmla="*/ 643721 w 843263"/>
                <a:gd name="connsiteY16" fmla="*/ 330994 h 357476"/>
                <a:gd name="connsiteX17" fmla="*/ 669915 w 843263"/>
                <a:gd name="connsiteY17" fmla="*/ 321469 h 357476"/>
                <a:gd name="connsiteX18" fmla="*/ 684202 w 843263"/>
                <a:gd name="connsiteY18" fmla="*/ 316706 h 357476"/>
                <a:gd name="connsiteX19" fmla="*/ 715158 w 843263"/>
                <a:gd name="connsiteY19" fmla="*/ 307181 h 357476"/>
                <a:gd name="connsiteX20" fmla="*/ 722302 w 843263"/>
                <a:gd name="connsiteY20" fmla="*/ 302419 h 357476"/>
                <a:gd name="connsiteX21" fmla="*/ 754925 w 843263"/>
                <a:gd name="connsiteY21" fmla="*/ 273844 h 357476"/>
                <a:gd name="connsiteX22" fmla="*/ 772308 w 843263"/>
                <a:gd name="connsiteY22" fmla="*/ 245269 h 357476"/>
                <a:gd name="connsiteX23" fmla="*/ 800883 w 843263"/>
                <a:gd name="connsiteY23" fmla="*/ 216694 h 357476"/>
                <a:gd name="connsiteX24" fmla="*/ 831840 w 843263"/>
                <a:gd name="connsiteY24" fmla="*/ 209550 h 357476"/>
                <a:gd name="connsiteX25" fmla="*/ 839698 w 843263"/>
                <a:gd name="connsiteY25" fmla="*/ 203437 h 357476"/>
                <a:gd name="connsiteX26" fmla="*/ 843031 w 843263"/>
                <a:gd name="connsiteY26" fmla="*/ 164391 h 357476"/>
                <a:gd name="connsiteX27" fmla="*/ 842838 w 843263"/>
                <a:gd name="connsiteY27" fmla="*/ 127715 h 357476"/>
                <a:gd name="connsiteX28" fmla="*/ 841681 w 843263"/>
                <a:gd name="connsiteY28" fmla="*/ 74054 h 357476"/>
                <a:gd name="connsiteX29" fmla="*/ 781833 w 843263"/>
                <a:gd name="connsiteY29" fmla="*/ 59531 h 357476"/>
                <a:gd name="connsiteX30" fmla="*/ 772308 w 843263"/>
                <a:gd name="connsiteY30" fmla="*/ 45244 h 357476"/>
                <a:gd name="connsiteX31" fmla="*/ 734208 w 843263"/>
                <a:gd name="connsiteY31" fmla="*/ 23813 h 357476"/>
                <a:gd name="connsiteX32" fmla="*/ 724683 w 843263"/>
                <a:gd name="connsiteY32" fmla="*/ 21431 h 357476"/>
                <a:gd name="connsiteX33" fmla="*/ 598477 w 843263"/>
                <a:gd name="connsiteY33" fmla="*/ 2381 h 357476"/>
                <a:gd name="connsiteX34" fmla="*/ 569902 w 843263"/>
                <a:gd name="connsiteY34" fmla="*/ 0 h 357476"/>
                <a:gd name="connsiteX35" fmla="*/ 360352 w 843263"/>
                <a:gd name="connsiteY35" fmla="*/ 2381 h 357476"/>
                <a:gd name="connsiteX36" fmla="*/ 329396 w 843263"/>
                <a:gd name="connsiteY36" fmla="*/ 7144 h 357476"/>
                <a:gd name="connsiteX37" fmla="*/ 309314 w 843263"/>
                <a:gd name="connsiteY37" fmla="*/ 9842 h 357476"/>
                <a:gd name="connsiteX38" fmla="*/ 229383 w 843263"/>
                <a:gd name="connsiteY38" fmla="*/ 28575 h 357476"/>
                <a:gd name="connsiteX39" fmla="*/ 207952 w 843263"/>
                <a:gd name="connsiteY39" fmla="*/ 35719 h 357476"/>
                <a:gd name="connsiteX40" fmla="*/ 193665 w 843263"/>
                <a:gd name="connsiteY40" fmla="*/ 40481 h 357476"/>
                <a:gd name="connsiteX41" fmla="*/ 184140 w 843263"/>
                <a:gd name="connsiteY41" fmla="*/ 42863 h 357476"/>
                <a:gd name="connsiteX42" fmla="*/ 136515 w 843263"/>
                <a:gd name="connsiteY42" fmla="*/ 61913 h 357476"/>
                <a:gd name="connsiteX43" fmla="*/ 110321 w 843263"/>
                <a:gd name="connsiteY43" fmla="*/ 69056 h 357476"/>
                <a:gd name="connsiteX44" fmla="*/ 79365 w 843263"/>
                <a:gd name="connsiteY44" fmla="*/ 80963 h 357476"/>
                <a:gd name="connsiteX45" fmla="*/ 67458 w 843263"/>
                <a:gd name="connsiteY45" fmla="*/ 85725 h 357476"/>
                <a:gd name="connsiteX46" fmla="*/ 53171 w 843263"/>
                <a:gd name="connsiteY46" fmla="*/ 90488 h 357476"/>
                <a:gd name="connsiteX47" fmla="*/ 7927 w 843263"/>
                <a:gd name="connsiteY47" fmla="*/ 92869 h 357476"/>
                <a:gd name="connsiteX48" fmla="*/ 3083 w 843263"/>
                <a:gd name="connsiteY48" fmla="*/ 135732 h 357476"/>
                <a:gd name="connsiteX0" fmla="*/ 3083 w 843410"/>
                <a:gd name="connsiteY0" fmla="*/ 135732 h 357476"/>
                <a:gd name="connsiteX1" fmla="*/ 4045 w 843410"/>
                <a:gd name="connsiteY1" fmla="*/ 140178 h 357476"/>
                <a:gd name="connsiteX2" fmla="*/ 51822 w 843410"/>
                <a:gd name="connsiteY2" fmla="*/ 147954 h 357476"/>
                <a:gd name="connsiteX3" fmla="*/ 67458 w 843410"/>
                <a:gd name="connsiteY3" fmla="*/ 180975 h 357476"/>
                <a:gd name="connsiteX4" fmla="*/ 76983 w 843410"/>
                <a:gd name="connsiteY4" fmla="*/ 207169 h 357476"/>
                <a:gd name="connsiteX5" fmla="*/ 86508 w 843410"/>
                <a:gd name="connsiteY5" fmla="*/ 245269 h 357476"/>
                <a:gd name="connsiteX6" fmla="*/ 124608 w 843410"/>
                <a:gd name="connsiteY6" fmla="*/ 288131 h 357476"/>
                <a:gd name="connsiteX7" fmla="*/ 169852 w 843410"/>
                <a:gd name="connsiteY7" fmla="*/ 323850 h 357476"/>
                <a:gd name="connsiteX8" fmla="*/ 246052 w 843410"/>
                <a:gd name="connsiteY8" fmla="*/ 345281 h 357476"/>
                <a:gd name="connsiteX9" fmla="*/ 260340 w 843410"/>
                <a:gd name="connsiteY9" fmla="*/ 347663 h 357476"/>
                <a:gd name="connsiteX10" fmla="*/ 342651 w 843410"/>
                <a:gd name="connsiteY10" fmla="*/ 356871 h 357476"/>
                <a:gd name="connsiteX11" fmla="*/ 500846 w 843410"/>
                <a:gd name="connsiteY11" fmla="*/ 354806 h 357476"/>
                <a:gd name="connsiteX12" fmla="*/ 545058 w 843410"/>
                <a:gd name="connsiteY12" fmla="*/ 350759 h 357476"/>
                <a:gd name="connsiteX13" fmla="*/ 586571 w 843410"/>
                <a:gd name="connsiteY13" fmla="*/ 345281 h 357476"/>
                <a:gd name="connsiteX14" fmla="*/ 622290 w 843410"/>
                <a:gd name="connsiteY14" fmla="*/ 338138 h 357476"/>
                <a:gd name="connsiteX15" fmla="*/ 636577 w 843410"/>
                <a:gd name="connsiteY15" fmla="*/ 333375 h 357476"/>
                <a:gd name="connsiteX16" fmla="*/ 643721 w 843410"/>
                <a:gd name="connsiteY16" fmla="*/ 330994 h 357476"/>
                <a:gd name="connsiteX17" fmla="*/ 669915 w 843410"/>
                <a:gd name="connsiteY17" fmla="*/ 321469 h 357476"/>
                <a:gd name="connsiteX18" fmla="*/ 684202 w 843410"/>
                <a:gd name="connsiteY18" fmla="*/ 316706 h 357476"/>
                <a:gd name="connsiteX19" fmla="*/ 715158 w 843410"/>
                <a:gd name="connsiteY19" fmla="*/ 307181 h 357476"/>
                <a:gd name="connsiteX20" fmla="*/ 722302 w 843410"/>
                <a:gd name="connsiteY20" fmla="*/ 302419 h 357476"/>
                <a:gd name="connsiteX21" fmla="*/ 754925 w 843410"/>
                <a:gd name="connsiteY21" fmla="*/ 273844 h 357476"/>
                <a:gd name="connsiteX22" fmla="*/ 772308 w 843410"/>
                <a:gd name="connsiteY22" fmla="*/ 245269 h 357476"/>
                <a:gd name="connsiteX23" fmla="*/ 800883 w 843410"/>
                <a:gd name="connsiteY23" fmla="*/ 216694 h 357476"/>
                <a:gd name="connsiteX24" fmla="*/ 831840 w 843410"/>
                <a:gd name="connsiteY24" fmla="*/ 209550 h 357476"/>
                <a:gd name="connsiteX25" fmla="*/ 839698 w 843410"/>
                <a:gd name="connsiteY25" fmla="*/ 203437 h 357476"/>
                <a:gd name="connsiteX26" fmla="*/ 843031 w 843410"/>
                <a:gd name="connsiteY26" fmla="*/ 164391 h 357476"/>
                <a:gd name="connsiteX27" fmla="*/ 842838 w 843410"/>
                <a:gd name="connsiteY27" fmla="*/ 127715 h 357476"/>
                <a:gd name="connsiteX28" fmla="*/ 838584 w 843410"/>
                <a:gd name="connsiteY28" fmla="*/ 73022 h 357476"/>
                <a:gd name="connsiteX29" fmla="*/ 781833 w 843410"/>
                <a:gd name="connsiteY29" fmla="*/ 59531 h 357476"/>
                <a:gd name="connsiteX30" fmla="*/ 772308 w 843410"/>
                <a:gd name="connsiteY30" fmla="*/ 45244 h 357476"/>
                <a:gd name="connsiteX31" fmla="*/ 734208 w 843410"/>
                <a:gd name="connsiteY31" fmla="*/ 23813 h 357476"/>
                <a:gd name="connsiteX32" fmla="*/ 724683 w 843410"/>
                <a:gd name="connsiteY32" fmla="*/ 21431 h 357476"/>
                <a:gd name="connsiteX33" fmla="*/ 598477 w 843410"/>
                <a:gd name="connsiteY33" fmla="*/ 2381 h 357476"/>
                <a:gd name="connsiteX34" fmla="*/ 569902 w 843410"/>
                <a:gd name="connsiteY34" fmla="*/ 0 h 357476"/>
                <a:gd name="connsiteX35" fmla="*/ 360352 w 843410"/>
                <a:gd name="connsiteY35" fmla="*/ 2381 h 357476"/>
                <a:gd name="connsiteX36" fmla="*/ 329396 w 843410"/>
                <a:gd name="connsiteY36" fmla="*/ 7144 h 357476"/>
                <a:gd name="connsiteX37" fmla="*/ 309314 w 843410"/>
                <a:gd name="connsiteY37" fmla="*/ 9842 h 357476"/>
                <a:gd name="connsiteX38" fmla="*/ 229383 w 843410"/>
                <a:gd name="connsiteY38" fmla="*/ 28575 h 357476"/>
                <a:gd name="connsiteX39" fmla="*/ 207952 w 843410"/>
                <a:gd name="connsiteY39" fmla="*/ 35719 h 357476"/>
                <a:gd name="connsiteX40" fmla="*/ 193665 w 843410"/>
                <a:gd name="connsiteY40" fmla="*/ 40481 h 357476"/>
                <a:gd name="connsiteX41" fmla="*/ 184140 w 843410"/>
                <a:gd name="connsiteY41" fmla="*/ 42863 h 357476"/>
                <a:gd name="connsiteX42" fmla="*/ 136515 w 843410"/>
                <a:gd name="connsiteY42" fmla="*/ 61913 h 357476"/>
                <a:gd name="connsiteX43" fmla="*/ 110321 w 843410"/>
                <a:gd name="connsiteY43" fmla="*/ 69056 h 357476"/>
                <a:gd name="connsiteX44" fmla="*/ 79365 w 843410"/>
                <a:gd name="connsiteY44" fmla="*/ 80963 h 357476"/>
                <a:gd name="connsiteX45" fmla="*/ 67458 w 843410"/>
                <a:gd name="connsiteY45" fmla="*/ 85725 h 357476"/>
                <a:gd name="connsiteX46" fmla="*/ 53171 w 843410"/>
                <a:gd name="connsiteY46" fmla="*/ 90488 h 357476"/>
                <a:gd name="connsiteX47" fmla="*/ 7927 w 843410"/>
                <a:gd name="connsiteY47" fmla="*/ 92869 h 357476"/>
                <a:gd name="connsiteX48" fmla="*/ 3083 w 843410"/>
                <a:gd name="connsiteY48" fmla="*/ 135732 h 357476"/>
                <a:gd name="connsiteX0" fmla="*/ 3083 w 843410"/>
                <a:gd name="connsiteY0" fmla="*/ 135732 h 357476"/>
                <a:gd name="connsiteX1" fmla="*/ 4045 w 843410"/>
                <a:gd name="connsiteY1" fmla="*/ 140178 h 357476"/>
                <a:gd name="connsiteX2" fmla="*/ 51822 w 843410"/>
                <a:gd name="connsiteY2" fmla="*/ 147954 h 357476"/>
                <a:gd name="connsiteX3" fmla="*/ 67458 w 843410"/>
                <a:gd name="connsiteY3" fmla="*/ 180975 h 357476"/>
                <a:gd name="connsiteX4" fmla="*/ 76983 w 843410"/>
                <a:gd name="connsiteY4" fmla="*/ 207169 h 357476"/>
                <a:gd name="connsiteX5" fmla="*/ 86508 w 843410"/>
                <a:gd name="connsiteY5" fmla="*/ 245269 h 357476"/>
                <a:gd name="connsiteX6" fmla="*/ 124608 w 843410"/>
                <a:gd name="connsiteY6" fmla="*/ 288131 h 357476"/>
                <a:gd name="connsiteX7" fmla="*/ 169852 w 843410"/>
                <a:gd name="connsiteY7" fmla="*/ 323850 h 357476"/>
                <a:gd name="connsiteX8" fmla="*/ 246052 w 843410"/>
                <a:gd name="connsiteY8" fmla="*/ 345281 h 357476"/>
                <a:gd name="connsiteX9" fmla="*/ 260340 w 843410"/>
                <a:gd name="connsiteY9" fmla="*/ 347663 h 357476"/>
                <a:gd name="connsiteX10" fmla="*/ 342651 w 843410"/>
                <a:gd name="connsiteY10" fmla="*/ 356871 h 357476"/>
                <a:gd name="connsiteX11" fmla="*/ 500846 w 843410"/>
                <a:gd name="connsiteY11" fmla="*/ 354806 h 357476"/>
                <a:gd name="connsiteX12" fmla="*/ 545058 w 843410"/>
                <a:gd name="connsiteY12" fmla="*/ 350759 h 357476"/>
                <a:gd name="connsiteX13" fmla="*/ 586571 w 843410"/>
                <a:gd name="connsiteY13" fmla="*/ 345281 h 357476"/>
                <a:gd name="connsiteX14" fmla="*/ 622290 w 843410"/>
                <a:gd name="connsiteY14" fmla="*/ 338138 h 357476"/>
                <a:gd name="connsiteX15" fmla="*/ 636577 w 843410"/>
                <a:gd name="connsiteY15" fmla="*/ 333375 h 357476"/>
                <a:gd name="connsiteX16" fmla="*/ 643721 w 843410"/>
                <a:gd name="connsiteY16" fmla="*/ 330994 h 357476"/>
                <a:gd name="connsiteX17" fmla="*/ 669915 w 843410"/>
                <a:gd name="connsiteY17" fmla="*/ 321469 h 357476"/>
                <a:gd name="connsiteX18" fmla="*/ 684202 w 843410"/>
                <a:gd name="connsiteY18" fmla="*/ 316706 h 357476"/>
                <a:gd name="connsiteX19" fmla="*/ 715158 w 843410"/>
                <a:gd name="connsiteY19" fmla="*/ 307181 h 357476"/>
                <a:gd name="connsiteX20" fmla="*/ 722302 w 843410"/>
                <a:gd name="connsiteY20" fmla="*/ 302419 h 357476"/>
                <a:gd name="connsiteX21" fmla="*/ 754925 w 843410"/>
                <a:gd name="connsiteY21" fmla="*/ 273844 h 357476"/>
                <a:gd name="connsiteX22" fmla="*/ 772308 w 843410"/>
                <a:gd name="connsiteY22" fmla="*/ 245269 h 357476"/>
                <a:gd name="connsiteX23" fmla="*/ 800883 w 843410"/>
                <a:gd name="connsiteY23" fmla="*/ 216694 h 357476"/>
                <a:gd name="connsiteX24" fmla="*/ 831840 w 843410"/>
                <a:gd name="connsiteY24" fmla="*/ 209550 h 357476"/>
                <a:gd name="connsiteX25" fmla="*/ 839698 w 843410"/>
                <a:gd name="connsiteY25" fmla="*/ 203437 h 357476"/>
                <a:gd name="connsiteX26" fmla="*/ 843031 w 843410"/>
                <a:gd name="connsiteY26" fmla="*/ 164391 h 357476"/>
                <a:gd name="connsiteX27" fmla="*/ 842838 w 843410"/>
                <a:gd name="connsiteY27" fmla="*/ 127715 h 357476"/>
                <a:gd name="connsiteX28" fmla="*/ 838584 w 843410"/>
                <a:gd name="connsiteY28" fmla="*/ 73022 h 357476"/>
                <a:gd name="connsiteX29" fmla="*/ 781833 w 843410"/>
                <a:gd name="connsiteY29" fmla="*/ 59531 h 357476"/>
                <a:gd name="connsiteX30" fmla="*/ 772308 w 843410"/>
                <a:gd name="connsiteY30" fmla="*/ 45244 h 357476"/>
                <a:gd name="connsiteX31" fmla="*/ 734208 w 843410"/>
                <a:gd name="connsiteY31" fmla="*/ 23813 h 357476"/>
                <a:gd name="connsiteX32" fmla="*/ 724683 w 843410"/>
                <a:gd name="connsiteY32" fmla="*/ 21431 h 357476"/>
                <a:gd name="connsiteX33" fmla="*/ 598477 w 843410"/>
                <a:gd name="connsiteY33" fmla="*/ 2381 h 357476"/>
                <a:gd name="connsiteX34" fmla="*/ 569902 w 843410"/>
                <a:gd name="connsiteY34" fmla="*/ 0 h 357476"/>
                <a:gd name="connsiteX35" fmla="*/ 360352 w 843410"/>
                <a:gd name="connsiteY35" fmla="*/ 2381 h 357476"/>
                <a:gd name="connsiteX36" fmla="*/ 329396 w 843410"/>
                <a:gd name="connsiteY36" fmla="*/ 7144 h 357476"/>
                <a:gd name="connsiteX37" fmla="*/ 309314 w 843410"/>
                <a:gd name="connsiteY37" fmla="*/ 9842 h 357476"/>
                <a:gd name="connsiteX38" fmla="*/ 229383 w 843410"/>
                <a:gd name="connsiteY38" fmla="*/ 28575 h 357476"/>
                <a:gd name="connsiteX39" fmla="*/ 207952 w 843410"/>
                <a:gd name="connsiteY39" fmla="*/ 35719 h 357476"/>
                <a:gd name="connsiteX40" fmla="*/ 193665 w 843410"/>
                <a:gd name="connsiteY40" fmla="*/ 40481 h 357476"/>
                <a:gd name="connsiteX41" fmla="*/ 184140 w 843410"/>
                <a:gd name="connsiteY41" fmla="*/ 42863 h 357476"/>
                <a:gd name="connsiteX42" fmla="*/ 136515 w 843410"/>
                <a:gd name="connsiteY42" fmla="*/ 61913 h 357476"/>
                <a:gd name="connsiteX43" fmla="*/ 110321 w 843410"/>
                <a:gd name="connsiteY43" fmla="*/ 69056 h 357476"/>
                <a:gd name="connsiteX44" fmla="*/ 79365 w 843410"/>
                <a:gd name="connsiteY44" fmla="*/ 80963 h 357476"/>
                <a:gd name="connsiteX45" fmla="*/ 67458 w 843410"/>
                <a:gd name="connsiteY45" fmla="*/ 85725 h 357476"/>
                <a:gd name="connsiteX46" fmla="*/ 53171 w 843410"/>
                <a:gd name="connsiteY46" fmla="*/ 90488 h 357476"/>
                <a:gd name="connsiteX47" fmla="*/ 7927 w 843410"/>
                <a:gd name="connsiteY47" fmla="*/ 92869 h 357476"/>
                <a:gd name="connsiteX48" fmla="*/ 3083 w 843410"/>
                <a:gd name="connsiteY48" fmla="*/ 135732 h 357476"/>
                <a:gd name="connsiteX0" fmla="*/ 3083 w 844294"/>
                <a:gd name="connsiteY0" fmla="*/ 135732 h 357476"/>
                <a:gd name="connsiteX1" fmla="*/ 4045 w 844294"/>
                <a:gd name="connsiteY1" fmla="*/ 140178 h 357476"/>
                <a:gd name="connsiteX2" fmla="*/ 51822 w 844294"/>
                <a:gd name="connsiteY2" fmla="*/ 147954 h 357476"/>
                <a:gd name="connsiteX3" fmla="*/ 67458 w 844294"/>
                <a:gd name="connsiteY3" fmla="*/ 180975 h 357476"/>
                <a:gd name="connsiteX4" fmla="*/ 76983 w 844294"/>
                <a:gd name="connsiteY4" fmla="*/ 207169 h 357476"/>
                <a:gd name="connsiteX5" fmla="*/ 86508 w 844294"/>
                <a:gd name="connsiteY5" fmla="*/ 245269 h 357476"/>
                <a:gd name="connsiteX6" fmla="*/ 124608 w 844294"/>
                <a:gd name="connsiteY6" fmla="*/ 288131 h 357476"/>
                <a:gd name="connsiteX7" fmla="*/ 169852 w 844294"/>
                <a:gd name="connsiteY7" fmla="*/ 323850 h 357476"/>
                <a:gd name="connsiteX8" fmla="*/ 246052 w 844294"/>
                <a:gd name="connsiteY8" fmla="*/ 345281 h 357476"/>
                <a:gd name="connsiteX9" fmla="*/ 260340 w 844294"/>
                <a:gd name="connsiteY9" fmla="*/ 347663 h 357476"/>
                <a:gd name="connsiteX10" fmla="*/ 342651 w 844294"/>
                <a:gd name="connsiteY10" fmla="*/ 356871 h 357476"/>
                <a:gd name="connsiteX11" fmla="*/ 500846 w 844294"/>
                <a:gd name="connsiteY11" fmla="*/ 354806 h 357476"/>
                <a:gd name="connsiteX12" fmla="*/ 545058 w 844294"/>
                <a:gd name="connsiteY12" fmla="*/ 350759 h 357476"/>
                <a:gd name="connsiteX13" fmla="*/ 586571 w 844294"/>
                <a:gd name="connsiteY13" fmla="*/ 345281 h 357476"/>
                <a:gd name="connsiteX14" fmla="*/ 622290 w 844294"/>
                <a:gd name="connsiteY14" fmla="*/ 338138 h 357476"/>
                <a:gd name="connsiteX15" fmla="*/ 636577 w 844294"/>
                <a:gd name="connsiteY15" fmla="*/ 333375 h 357476"/>
                <a:gd name="connsiteX16" fmla="*/ 643721 w 844294"/>
                <a:gd name="connsiteY16" fmla="*/ 330994 h 357476"/>
                <a:gd name="connsiteX17" fmla="*/ 669915 w 844294"/>
                <a:gd name="connsiteY17" fmla="*/ 321469 h 357476"/>
                <a:gd name="connsiteX18" fmla="*/ 684202 w 844294"/>
                <a:gd name="connsiteY18" fmla="*/ 316706 h 357476"/>
                <a:gd name="connsiteX19" fmla="*/ 715158 w 844294"/>
                <a:gd name="connsiteY19" fmla="*/ 307181 h 357476"/>
                <a:gd name="connsiteX20" fmla="*/ 722302 w 844294"/>
                <a:gd name="connsiteY20" fmla="*/ 302419 h 357476"/>
                <a:gd name="connsiteX21" fmla="*/ 754925 w 844294"/>
                <a:gd name="connsiteY21" fmla="*/ 273844 h 357476"/>
                <a:gd name="connsiteX22" fmla="*/ 772308 w 844294"/>
                <a:gd name="connsiteY22" fmla="*/ 245269 h 357476"/>
                <a:gd name="connsiteX23" fmla="*/ 800883 w 844294"/>
                <a:gd name="connsiteY23" fmla="*/ 216694 h 357476"/>
                <a:gd name="connsiteX24" fmla="*/ 831840 w 844294"/>
                <a:gd name="connsiteY24" fmla="*/ 209550 h 357476"/>
                <a:gd name="connsiteX25" fmla="*/ 839698 w 844294"/>
                <a:gd name="connsiteY25" fmla="*/ 203437 h 357476"/>
                <a:gd name="connsiteX26" fmla="*/ 843031 w 844294"/>
                <a:gd name="connsiteY26" fmla="*/ 164391 h 357476"/>
                <a:gd name="connsiteX27" fmla="*/ 842838 w 844294"/>
                <a:gd name="connsiteY27" fmla="*/ 127715 h 357476"/>
                <a:gd name="connsiteX28" fmla="*/ 838584 w 844294"/>
                <a:gd name="connsiteY28" fmla="*/ 73022 h 357476"/>
                <a:gd name="connsiteX29" fmla="*/ 781833 w 844294"/>
                <a:gd name="connsiteY29" fmla="*/ 59531 h 357476"/>
                <a:gd name="connsiteX30" fmla="*/ 772308 w 844294"/>
                <a:gd name="connsiteY30" fmla="*/ 45244 h 357476"/>
                <a:gd name="connsiteX31" fmla="*/ 734208 w 844294"/>
                <a:gd name="connsiteY31" fmla="*/ 23813 h 357476"/>
                <a:gd name="connsiteX32" fmla="*/ 724683 w 844294"/>
                <a:gd name="connsiteY32" fmla="*/ 21431 h 357476"/>
                <a:gd name="connsiteX33" fmla="*/ 598477 w 844294"/>
                <a:gd name="connsiteY33" fmla="*/ 2381 h 357476"/>
                <a:gd name="connsiteX34" fmla="*/ 569902 w 844294"/>
                <a:gd name="connsiteY34" fmla="*/ 0 h 357476"/>
                <a:gd name="connsiteX35" fmla="*/ 360352 w 844294"/>
                <a:gd name="connsiteY35" fmla="*/ 2381 h 357476"/>
                <a:gd name="connsiteX36" fmla="*/ 329396 w 844294"/>
                <a:gd name="connsiteY36" fmla="*/ 7144 h 357476"/>
                <a:gd name="connsiteX37" fmla="*/ 309314 w 844294"/>
                <a:gd name="connsiteY37" fmla="*/ 9842 h 357476"/>
                <a:gd name="connsiteX38" fmla="*/ 229383 w 844294"/>
                <a:gd name="connsiteY38" fmla="*/ 28575 h 357476"/>
                <a:gd name="connsiteX39" fmla="*/ 207952 w 844294"/>
                <a:gd name="connsiteY39" fmla="*/ 35719 h 357476"/>
                <a:gd name="connsiteX40" fmla="*/ 193665 w 844294"/>
                <a:gd name="connsiteY40" fmla="*/ 40481 h 357476"/>
                <a:gd name="connsiteX41" fmla="*/ 184140 w 844294"/>
                <a:gd name="connsiteY41" fmla="*/ 42863 h 357476"/>
                <a:gd name="connsiteX42" fmla="*/ 136515 w 844294"/>
                <a:gd name="connsiteY42" fmla="*/ 61913 h 357476"/>
                <a:gd name="connsiteX43" fmla="*/ 110321 w 844294"/>
                <a:gd name="connsiteY43" fmla="*/ 69056 h 357476"/>
                <a:gd name="connsiteX44" fmla="*/ 79365 w 844294"/>
                <a:gd name="connsiteY44" fmla="*/ 80963 h 357476"/>
                <a:gd name="connsiteX45" fmla="*/ 67458 w 844294"/>
                <a:gd name="connsiteY45" fmla="*/ 85725 h 357476"/>
                <a:gd name="connsiteX46" fmla="*/ 53171 w 844294"/>
                <a:gd name="connsiteY46" fmla="*/ 90488 h 357476"/>
                <a:gd name="connsiteX47" fmla="*/ 7927 w 844294"/>
                <a:gd name="connsiteY47" fmla="*/ 92869 h 357476"/>
                <a:gd name="connsiteX48" fmla="*/ 3083 w 844294"/>
                <a:gd name="connsiteY48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86508 w 843184"/>
                <a:gd name="connsiteY5" fmla="*/ 245269 h 357476"/>
                <a:gd name="connsiteX6" fmla="*/ 124608 w 843184"/>
                <a:gd name="connsiteY6" fmla="*/ 288131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15158 w 843184"/>
                <a:gd name="connsiteY19" fmla="*/ 307181 h 357476"/>
                <a:gd name="connsiteX20" fmla="*/ 722302 w 843184"/>
                <a:gd name="connsiteY20" fmla="*/ 302419 h 357476"/>
                <a:gd name="connsiteX21" fmla="*/ 754925 w 843184"/>
                <a:gd name="connsiteY21" fmla="*/ 273844 h 357476"/>
                <a:gd name="connsiteX22" fmla="*/ 772308 w 843184"/>
                <a:gd name="connsiteY22" fmla="*/ 245269 h 357476"/>
                <a:gd name="connsiteX23" fmla="*/ 800883 w 843184"/>
                <a:gd name="connsiteY23" fmla="*/ 216694 h 357476"/>
                <a:gd name="connsiteX24" fmla="*/ 831840 w 843184"/>
                <a:gd name="connsiteY24" fmla="*/ 209550 h 357476"/>
                <a:gd name="connsiteX25" fmla="*/ 839698 w 843184"/>
                <a:gd name="connsiteY25" fmla="*/ 203437 h 357476"/>
                <a:gd name="connsiteX26" fmla="*/ 843031 w 843184"/>
                <a:gd name="connsiteY26" fmla="*/ 164391 h 357476"/>
                <a:gd name="connsiteX27" fmla="*/ 842838 w 843184"/>
                <a:gd name="connsiteY27" fmla="*/ 127715 h 357476"/>
                <a:gd name="connsiteX28" fmla="*/ 838584 w 843184"/>
                <a:gd name="connsiteY28" fmla="*/ 73022 h 357476"/>
                <a:gd name="connsiteX29" fmla="*/ 781833 w 843184"/>
                <a:gd name="connsiteY29" fmla="*/ 59531 h 357476"/>
                <a:gd name="connsiteX30" fmla="*/ 772308 w 843184"/>
                <a:gd name="connsiteY30" fmla="*/ 45244 h 357476"/>
                <a:gd name="connsiteX31" fmla="*/ 734208 w 843184"/>
                <a:gd name="connsiteY31" fmla="*/ 23813 h 357476"/>
                <a:gd name="connsiteX32" fmla="*/ 724683 w 843184"/>
                <a:gd name="connsiteY32" fmla="*/ 21431 h 357476"/>
                <a:gd name="connsiteX33" fmla="*/ 598477 w 843184"/>
                <a:gd name="connsiteY33" fmla="*/ 2381 h 357476"/>
                <a:gd name="connsiteX34" fmla="*/ 569902 w 843184"/>
                <a:gd name="connsiteY34" fmla="*/ 0 h 357476"/>
                <a:gd name="connsiteX35" fmla="*/ 360352 w 843184"/>
                <a:gd name="connsiteY35" fmla="*/ 2381 h 357476"/>
                <a:gd name="connsiteX36" fmla="*/ 329396 w 843184"/>
                <a:gd name="connsiteY36" fmla="*/ 7144 h 357476"/>
                <a:gd name="connsiteX37" fmla="*/ 309314 w 843184"/>
                <a:gd name="connsiteY37" fmla="*/ 9842 h 357476"/>
                <a:gd name="connsiteX38" fmla="*/ 229383 w 843184"/>
                <a:gd name="connsiteY38" fmla="*/ 28575 h 357476"/>
                <a:gd name="connsiteX39" fmla="*/ 207952 w 843184"/>
                <a:gd name="connsiteY39" fmla="*/ 35719 h 357476"/>
                <a:gd name="connsiteX40" fmla="*/ 193665 w 843184"/>
                <a:gd name="connsiteY40" fmla="*/ 40481 h 357476"/>
                <a:gd name="connsiteX41" fmla="*/ 184140 w 843184"/>
                <a:gd name="connsiteY41" fmla="*/ 42863 h 357476"/>
                <a:gd name="connsiteX42" fmla="*/ 136515 w 843184"/>
                <a:gd name="connsiteY42" fmla="*/ 61913 h 357476"/>
                <a:gd name="connsiteX43" fmla="*/ 110321 w 843184"/>
                <a:gd name="connsiteY43" fmla="*/ 69056 h 357476"/>
                <a:gd name="connsiteX44" fmla="*/ 79365 w 843184"/>
                <a:gd name="connsiteY44" fmla="*/ 80963 h 357476"/>
                <a:gd name="connsiteX45" fmla="*/ 67458 w 843184"/>
                <a:gd name="connsiteY45" fmla="*/ 85725 h 357476"/>
                <a:gd name="connsiteX46" fmla="*/ 53171 w 843184"/>
                <a:gd name="connsiteY46" fmla="*/ 90488 h 357476"/>
                <a:gd name="connsiteX47" fmla="*/ 7927 w 843184"/>
                <a:gd name="connsiteY47" fmla="*/ 92869 h 357476"/>
                <a:gd name="connsiteX48" fmla="*/ 3083 w 843184"/>
                <a:gd name="connsiteY48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86508 w 843184"/>
                <a:gd name="connsiteY5" fmla="*/ 245269 h 357476"/>
                <a:gd name="connsiteX6" fmla="*/ 124608 w 843184"/>
                <a:gd name="connsiteY6" fmla="*/ 288131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15158 w 843184"/>
                <a:gd name="connsiteY19" fmla="*/ 307181 h 357476"/>
                <a:gd name="connsiteX20" fmla="*/ 722302 w 843184"/>
                <a:gd name="connsiteY20" fmla="*/ 302419 h 357476"/>
                <a:gd name="connsiteX21" fmla="*/ 754925 w 843184"/>
                <a:gd name="connsiteY21" fmla="*/ 273844 h 357476"/>
                <a:gd name="connsiteX22" fmla="*/ 772308 w 843184"/>
                <a:gd name="connsiteY22" fmla="*/ 245269 h 357476"/>
                <a:gd name="connsiteX23" fmla="*/ 800883 w 843184"/>
                <a:gd name="connsiteY23" fmla="*/ 216694 h 357476"/>
                <a:gd name="connsiteX24" fmla="*/ 831840 w 843184"/>
                <a:gd name="connsiteY24" fmla="*/ 209550 h 357476"/>
                <a:gd name="connsiteX25" fmla="*/ 839698 w 843184"/>
                <a:gd name="connsiteY25" fmla="*/ 203437 h 357476"/>
                <a:gd name="connsiteX26" fmla="*/ 843031 w 843184"/>
                <a:gd name="connsiteY26" fmla="*/ 164391 h 357476"/>
                <a:gd name="connsiteX27" fmla="*/ 842838 w 843184"/>
                <a:gd name="connsiteY27" fmla="*/ 127715 h 357476"/>
                <a:gd name="connsiteX28" fmla="*/ 838584 w 843184"/>
                <a:gd name="connsiteY28" fmla="*/ 73022 h 357476"/>
                <a:gd name="connsiteX29" fmla="*/ 781833 w 843184"/>
                <a:gd name="connsiteY29" fmla="*/ 59531 h 357476"/>
                <a:gd name="connsiteX30" fmla="*/ 772308 w 843184"/>
                <a:gd name="connsiteY30" fmla="*/ 45244 h 357476"/>
                <a:gd name="connsiteX31" fmla="*/ 724683 w 843184"/>
                <a:gd name="connsiteY31" fmla="*/ 21431 h 357476"/>
                <a:gd name="connsiteX32" fmla="*/ 598477 w 843184"/>
                <a:gd name="connsiteY32" fmla="*/ 2381 h 357476"/>
                <a:gd name="connsiteX33" fmla="*/ 569902 w 843184"/>
                <a:gd name="connsiteY33" fmla="*/ 0 h 357476"/>
                <a:gd name="connsiteX34" fmla="*/ 360352 w 843184"/>
                <a:gd name="connsiteY34" fmla="*/ 2381 h 357476"/>
                <a:gd name="connsiteX35" fmla="*/ 329396 w 843184"/>
                <a:gd name="connsiteY35" fmla="*/ 7144 h 357476"/>
                <a:gd name="connsiteX36" fmla="*/ 309314 w 843184"/>
                <a:gd name="connsiteY36" fmla="*/ 9842 h 357476"/>
                <a:gd name="connsiteX37" fmla="*/ 229383 w 843184"/>
                <a:gd name="connsiteY37" fmla="*/ 28575 h 357476"/>
                <a:gd name="connsiteX38" fmla="*/ 207952 w 843184"/>
                <a:gd name="connsiteY38" fmla="*/ 35719 h 357476"/>
                <a:gd name="connsiteX39" fmla="*/ 193665 w 843184"/>
                <a:gd name="connsiteY39" fmla="*/ 40481 h 357476"/>
                <a:gd name="connsiteX40" fmla="*/ 184140 w 843184"/>
                <a:gd name="connsiteY40" fmla="*/ 42863 h 357476"/>
                <a:gd name="connsiteX41" fmla="*/ 136515 w 843184"/>
                <a:gd name="connsiteY41" fmla="*/ 61913 h 357476"/>
                <a:gd name="connsiteX42" fmla="*/ 110321 w 843184"/>
                <a:gd name="connsiteY42" fmla="*/ 69056 h 357476"/>
                <a:gd name="connsiteX43" fmla="*/ 79365 w 843184"/>
                <a:gd name="connsiteY43" fmla="*/ 80963 h 357476"/>
                <a:gd name="connsiteX44" fmla="*/ 67458 w 843184"/>
                <a:gd name="connsiteY44" fmla="*/ 85725 h 357476"/>
                <a:gd name="connsiteX45" fmla="*/ 53171 w 843184"/>
                <a:gd name="connsiteY45" fmla="*/ 90488 h 357476"/>
                <a:gd name="connsiteX46" fmla="*/ 7927 w 843184"/>
                <a:gd name="connsiteY46" fmla="*/ 92869 h 357476"/>
                <a:gd name="connsiteX47" fmla="*/ 3083 w 843184"/>
                <a:gd name="connsiteY47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86508 w 843184"/>
                <a:gd name="connsiteY5" fmla="*/ 245269 h 357476"/>
                <a:gd name="connsiteX6" fmla="*/ 124608 w 843184"/>
                <a:gd name="connsiteY6" fmla="*/ 288131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15158 w 843184"/>
                <a:gd name="connsiteY19" fmla="*/ 307181 h 357476"/>
                <a:gd name="connsiteX20" fmla="*/ 722302 w 843184"/>
                <a:gd name="connsiteY20" fmla="*/ 302419 h 357476"/>
                <a:gd name="connsiteX21" fmla="*/ 754925 w 843184"/>
                <a:gd name="connsiteY21" fmla="*/ 273844 h 357476"/>
                <a:gd name="connsiteX22" fmla="*/ 772308 w 843184"/>
                <a:gd name="connsiteY22" fmla="*/ 245269 h 357476"/>
                <a:gd name="connsiteX23" fmla="*/ 800883 w 843184"/>
                <a:gd name="connsiteY23" fmla="*/ 216694 h 357476"/>
                <a:gd name="connsiteX24" fmla="*/ 831840 w 843184"/>
                <a:gd name="connsiteY24" fmla="*/ 209550 h 357476"/>
                <a:gd name="connsiteX25" fmla="*/ 839698 w 843184"/>
                <a:gd name="connsiteY25" fmla="*/ 203437 h 357476"/>
                <a:gd name="connsiteX26" fmla="*/ 843031 w 843184"/>
                <a:gd name="connsiteY26" fmla="*/ 164391 h 357476"/>
                <a:gd name="connsiteX27" fmla="*/ 842838 w 843184"/>
                <a:gd name="connsiteY27" fmla="*/ 127715 h 357476"/>
                <a:gd name="connsiteX28" fmla="*/ 838584 w 843184"/>
                <a:gd name="connsiteY28" fmla="*/ 73022 h 357476"/>
                <a:gd name="connsiteX29" fmla="*/ 781833 w 843184"/>
                <a:gd name="connsiteY29" fmla="*/ 59531 h 357476"/>
                <a:gd name="connsiteX30" fmla="*/ 772308 w 843184"/>
                <a:gd name="connsiteY30" fmla="*/ 45244 h 357476"/>
                <a:gd name="connsiteX31" fmla="*/ 724683 w 843184"/>
                <a:gd name="connsiteY31" fmla="*/ 21431 h 357476"/>
                <a:gd name="connsiteX32" fmla="*/ 598477 w 843184"/>
                <a:gd name="connsiteY32" fmla="*/ 2381 h 357476"/>
                <a:gd name="connsiteX33" fmla="*/ 569902 w 843184"/>
                <a:gd name="connsiteY33" fmla="*/ 0 h 357476"/>
                <a:gd name="connsiteX34" fmla="*/ 360352 w 843184"/>
                <a:gd name="connsiteY34" fmla="*/ 2381 h 357476"/>
                <a:gd name="connsiteX35" fmla="*/ 329396 w 843184"/>
                <a:gd name="connsiteY35" fmla="*/ 7144 h 357476"/>
                <a:gd name="connsiteX36" fmla="*/ 309314 w 843184"/>
                <a:gd name="connsiteY36" fmla="*/ 9842 h 357476"/>
                <a:gd name="connsiteX37" fmla="*/ 229383 w 843184"/>
                <a:gd name="connsiteY37" fmla="*/ 28575 h 357476"/>
                <a:gd name="connsiteX38" fmla="*/ 207952 w 843184"/>
                <a:gd name="connsiteY38" fmla="*/ 35719 h 357476"/>
                <a:gd name="connsiteX39" fmla="*/ 193665 w 843184"/>
                <a:gd name="connsiteY39" fmla="*/ 40481 h 357476"/>
                <a:gd name="connsiteX40" fmla="*/ 184140 w 843184"/>
                <a:gd name="connsiteY40" fmla="*/ 42863 h 357476"/>
                <a:gd name="connsiteX41" fmla="*/ 136515 w 843184"/>
                <a:gd name="connsiteY41" fmla="*/ 61913 h 357476"/>
                <a:gd name="connsiteX42" fmla="*/ 110321 w 843184"/>
                <a:gd name="connsiteY42" fmla="*/ 69056 h 357476"/>
                <a:gd name="connsiteX43" fmla="*/ 79365 w 843184"/>
                <a:gd name="connsiteY43" fmla="*/ 80963 h 357476"/>
                <a:gd name="connsiteX44" fmla="*/ 67458 w 843184"/>
                <a:gd name="connsiteY44" fmla="*/ 85725 h 357476"/>
                <a:gd name="connsiteX45" fmla="*/ 53171 w 843184"/>
                <a:gd name="connsiteY45" fmla="*/ 90488 h 357476"/>
                <a:gd name="connsiteX46" fmla="*/ 7927 w 843184"/>
                <a:gd name="connsiteY46" fmla="*/ 92869 h 357476"/>
                <a:gd name="connsiteX47" fmla="*/ 3083 w 843184"/>
                <a:gd name="connsiteY47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86508 w 843184"/>
                <a:gd name="connsiteY5" fmla="*/ 245269 h 357476"/>
                <a:gd name="connsiteX6" fmla="*/ 124608 w 843184"/>
                <a:gd name="connsiteY6" fmla="*/ 288131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15158 w 843184"/>
                <a:gd name="connsiteY19" fmla="*/ 307181 h 357476"/>
                <a:gd name="connsiteX20" fmla="*/ 722302 w 843184"/>
                <a:gd name="connsiteY20" fmla="*/ 302419 h 357476"/>
                <a:gd name="connsiteX21" fmla="*/ 754925 w 843184"/>
                <a:gd name="connsiteY21" fmla="*/ 273844 h 357476"/>
                <a:gd name="connsiteX22" fmla="*/ 772308 w 843184"/>
                <a:gd name="connsiteY22" fmla="*/ 245269 h 357476"/>
                <a:gd name="connsiteX23" fmla="*/ 800883 w 843184"/>
                <a:gd name="connsiteY23" fmla="*/ 216694 h 357476"/>
                <a:gd name="connsiteX24" fmla="*/ 831840 w 843184"/>
                <a:gd name="connsiteY24" fmla="*/ 209550 h 357476"/>
                <a:gd name="connsiteX25" fmla="*/ 839698 w 843184"/>
                <a:gd name="connsiteY25" fmla="*/ 203437 h 357476"/>
                <a:gd name="connsiteX26" fmla="*/ 843031 w 843184"/>
                <a:gd name="connsiteY26" fmla="*/ 164391 h 357476"/>
                <a:gd name="connsiteX27" fmla="*/ 842838 w 843184"/>
                <a:gd name="connsiteY27" fmla="*/ 127715 h 357476"/>
                <a:gd name="connsiteX28" fmla="*/ 838584 w 843184"/>
                <a:gd name="connsiteY28" fmla="*/ 73022 h 357476"/>
                <a:gd name="connsiteX29" fmla="*/ 781833 w 843184"/>
                <a:gd name="connsiteY29" fmla="*/ 59531 h 357476"/>
                <a:gd name="connsiteX30" fmla="*/ 772308 w 843184"/>
                <a:gd name="connsiteY30" fmla="*/ 45244 h 357476"/>
                <a:gd name="connsiteX31" fmla="*/ 724683 w 843184"/>
                <a:gd name="connsiteY31" fmla="*/ 21431 h 357476"/>
                <a:gd name="connsiteX32" fmla="*/ 598477 w 843184"/>
                <a:gd name="connsiteY32" fmla="*/ 2381 h 357476"/>
                <a:gd name="connsiteX33" fmla="*/ 569902 w 843184"/>
                <a:gd name="connsiteY33" fmla="*/ 0 h 357476"/>
                <a:gd name="connsiteX34" fmla="*/ 360352 w 843184"/>
                <a:gd name="connsiteY34" fmla="*/ 2381 h 357476"/>
                <a:gd name="connsiteX35" fmla="*/ 329396 w 843184"/>
                <a:gd name="connsiteY35" fmla="*/ 7144 h 357476"/>
                <a:gd name="connsiteX36" fmla="*/ 309314 w 843184"/>
                <a:gd name="connsiteY36" fmla="*/ 9842 h 357476"/>
                <a:gd name="connsiteX37" fmla="*/ 229383 w 843184"/>
                <a:gd name="connsiteY37" fmla="*/ 28575 h 357476"/>
                <a:gd name="connsiteX38" fmla="*/ 207952 w 843184"/>
                <a:gd name="connsiteY38" fmla="*/ 35719 h 357476"/>
                <a:gd name="connsiteX39" fmla="*/ 193665 w 843184"/>
                <a:gd name="connsiteY39" fmla="*/ 40481 h 357476"/>
                <a:gd name="connsiteX40" fmla="*/ 184140 w 843184"/>
                <a:gd name="connsiteY40" fmla="*/ 42863 h 357476"/>
                <a:gd name="connsiteX41" fmla="*/ 136515 w 843184"/>
                <a:gd name="connsiteY41" fmla="*/ 61913 h 357476"/>
                <a:gd name="connsiteX42" fmla="*/ 110321 w 843184"/>
                <a:gd name="connsiteY42" fmla="*/ 69056 h 357476"/>
                <a:gd name="connsiteX43" fmla="*/ 79365 w 843184"/>
                <a:gd name="connsiteY43" fmla="*/ 80963 h 357476"/>
                <a:gd name="connsiteX44" fmla="*/ 67458 w 843184"/>
                <a:gd name="connsiteY44" fmla="*/ 85725 h 357476"/>
                <a:gd name="connsiteX45" fmla="*/ 53171 w 843184"/>
                <a:gd name="connsiteY45" fmla="*/ 90488 h 357476"/>
                <a:gd name="connsiteX46" fmla="*/ 7927 w 843184"/>
                <a:gd name="connsiteY46" fmla="*/ 92869 h 357476"/>
                <a:gd name="connsiteX47" fmla="*/ 3083 w 843184"/>
                <a:gd name="connsiteY47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4608 w 843184"/>
                <a:gd name="connsiteY6" fmla="*/ 288131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15158 w 843184"/>
                <a:gd name="connsiteY19" fmla="*/ 307181 h 357476"/>
                <a:gd name="connsiteX20" fmla="*/ 722302 w 843184"/>
                <a:gd name="connsiteY20" fmla="*/ 302419 h 357476"/>
                <a:gd name="connsiteX21" fmla="*/ 754925 w 843184"/>
                <a:gd name="connsiteY21" fmla="*/ 273844 h 357476"/>
                <a:gd name="connsiteX22" fmla="*/ 772308 w 843184"/>
                <a:gd name="connsiteY22" fmla="*/ 245269 h 357476"/>
                <a:gd name="connsiteX23" fmla="*/ 800883 w 843184"/>
                <a:gd name="connsiteY23" fmla="*/ 216694 h 357476"/>
                <a:gd name="connsiteX24" fmla="*/ 831840 w 843184"/>
                <a:gd name="connsiteY24" fmla="*/ 209550 h 357476"/>
                <a:gd name="connsiteX25" fmla="*/ 839698 w 843184"/>
                <a:gd name="connsiteY25" fmla="*/ 203437 h 357476"/>
                <a:gd name="connsiteX26" fmla="*/ 843031 w 843184"/>
                <a:gd name="connsiteY26" fmla="*/ 164391 h 357476"/>
                <a:gd name="connsiteX27" fmla="*/ 842838 w 843184"/>
                <a:gd name="connsiteY27" fmla="*/ 127715 h 357476"/>
                <a:gd name="connsiteX28" fmla="*/ 838584 w 843184"/>
                <a:gd name="connsiteY28" fmla="*/ 73022 h 357476"/>
                <a:gd name="connsiteX29" fmla="*/ 781833 w 843184"/>
                <a:gd name="connsiteY29" fmla="*/ 59531 h 357476"/>
                <a:gd name="connsiteX30" fmla="*/ 772308 w 843184"/>
                <a:gd name="connsiteY30" fmla="*/ 45244 h 357476"/>
                <a:gd name="connsiteX31" fmla="*/ 724683 w 843184"/>
                <a:gd name="connsiteY31" fmla="*/ 21431 h 357476"/>
                <a:gd name="connsiteX32" fmla="*/ 598477 w 843184"/>
                <a:gd name="connsiteY32" fmla="*/ 2381 h 357476"/>
                <a:gd name="connsiteX33" fmla="*/ 569902 w 843184"/>
                <a:gd name="connsiteY33" fmla="*/ 0 h 357476"/>
                <a:gd name="connsiteX34" fmla="*/ 360352 w 843184"/>
                <a:gd name="connsiteY34" fmla="*/ 2381 h 357476"/>
                <a:gd name="connsiteX35" fmla="*/ 329396 w 843184"/>
                <a:gd name="connsiteY35" fmla="*/ 7144 h 357476"/>
                <a:gd name="connsiteX36" fmla="*/ 309314 w 843184"/>
                <a:gd name="connsiteY36" fmla="*/ 9842 h 357476"/>
                <a:gd name="connsiteX37" fmla="*/ 229383 w 843184"/>
                <a:gd name="connsiteY37" fmla="*/ 28575 h 357476"/>
                <a:gd name="connsiteX38" fmla="*/ 207952 w 843184"/>
                <a:gd name="connsiteY38" fmla="*/ 35719 h 357476"/>
                <a:gd name="connsiteX39" fmla="*/ 193665 w 843184"/>
                <a:gd name="connsiteY39" fmla="*/ 40481 h 357476"/>
                <a:gd name="connsiteX40" fmla="*/ 184140 w 843184"/>
                <a:gd name="connsiteY40" fmla="*/ 42863 h 357476"/>
                <a:gd name="connsiteX41" fmla="*/ 136515 w 843184"/>
                <a:gd name="connsiteY41" fmla="*/ 61913 h 357476"/>
                <a:gd name="connsiteX42" fmla="*/ 110321 w 843184"/>
                <a:gd name="connsiteY42" fmla="*/ 69056 h 357476"/>
                <a:gd name="connsiteX43" fmla="*/ 79365 w 843184"/>
                <a:gd name="connsiteY43" fmla="*/ 80963 h 357476"/>
                <a:gd name="connsiteX44" fmla="*/ 67458 w 843184"/>
                <a:gd name="connsiteY44" fmla="*/ 85725 h 357476"/>
                <a:gd name="connsiteX45" fmla="*/ 53171 w 843184"/>
                <a:gd name="connsiteY45" fmla="*/ 90488 h 357476"/>
                <a:gd name="connsiteX46" fmla="*/ 7927 w 843184"/>
                <a:gd name="connsiteY46" fmla="*/ 92869 h 357476"/>
                <a:gd name="connsiteX47" fmla="*/ 3083 w 843184"/>
                <a:gd name="connsiteY47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4608 w 843184"/>
                <a:gd name="connsiteY6" fmla="*/ 288131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22302 w 843184"/>
                <a:gd name="connsiteY19" fmla="*/ 302419 h 357476"/>
                <a:gd name="connsiteX20" fmla="*/ 754925 w 843184"/>
                <a:gd name="connsiteY20" fmla="*/ 273844 h 357476"/>
                <a:gd name="connsiteX21" fmla="*/ 772308 w 843184"/>
                <a:gd name="connsiteY21" fmla="*/ 245269 h 357476"/>
                <a:gd name="connsiteX22" fmla="*/ 800883 w 843184"/>
                <a:gd name="connsiteY22" fmla="*/ 216694 h 357476"/>
                <a:gd name="connsiteX23" fmla="*/ 831840 w 843184"/>
                <a:gd name="connsiteY23" fmla="*/ 209550 h 357476"/>
                <a:gd name="connsiteX24" fmla="*/ 839698 w 843184"/>
                <a:gd name="connsiteY24" fmla="*/ 203437 h 357476"/>
                <a:gd name="connsiteX25" fmla="*/ 843031 w 843184"/>
                <a:gd name="connsiteY25" fmla="*/ 164391 h 357476"/>
                <a:gd name="connsiteX26" fmla="*/ 842838 w 843184"/>
                <a:gd name="connsiteY26" fmla="*/ 127715 h 357476"/>
                <a:gd name="connsiteX27" fmla="*/ 838584 w 843184"/>
                <a:gd name="connsiteY27" fmla="*/ 73022 h 357476"/>
                <a:gd name="connsiteX28" fmla="*/ 781833 w 843184"/>
                <a:gd name="connsiteY28" fmla="*/ 59531 h 357476"/>
                <a:gd name="connsiteX29" fmla="*/ 772308 w 843184"/>
                <a:gd name="connsiteY29" fmla="*/ 45244 h 357476"/>
                <a:gd name="connsiteX30" fmla="*/ 724683 w 843184"/>
                <a:gd name="connsiteY30" fmla="*/ 21431 h 357476"/>
                <a:gd name="connsiteX31" fmla="*/ 598477 w 843184"/>
                <a:gd name="connsiteY31" fmla="*/ 2381 h 357476"/>
                <a:gd name="connsiteX32" fmla="*/ 569902 w 843184"/>
                <a:gd name="connsiteY32" fmla="*/ 0 h 357476"/>
                <a:gd name="connsiteX33" fmla="*/ 360352 w 843184"/>
                <a:gd name="connsiteY33" fmla="*/ 2381 h 357476"/>
                <a:gd name="connsiteX34" fmla="*/ 329396 w 843184"/>
                <a:gd name="connsiteY34" fmla="*/ 7144 h 357476"/>
                <a:gd name="connsiteX35" fmla="*/ 309314 w 843184"/>
                <a:gd name="connsiteY35" fmla="*/ 9842 h 357476"/>
                <a:gd name="connsiteX36" fmla="*/ 229383 w 843184"/>
                <a:gd name="connsiteY36" fmla="*/ 28575 h 357476"/>
                <a:gd name="connsiteX37" fmla="*/ 207952 w 843184"/>
                <a:gd name="connsiteY37" fmla="*/ 35719 h 357476"/>
                <a:gd name="connsiteX38" fmla="*/ 193665 w 843184"/>
                <a:gd name="connsiteY38" fmla="*/ 40481 h 357476"/>
                <a:gd name="connsiteX39" fmla="*/ 184140 w 843184"/>
                <a:gd name="connsiteY39" fmla="*/ 42863 h 357476"/>
                <a:gd name="connsiteX40" fmla="*/ 136515 w 843184"/>
                <a:gd name="connsiteY40" fmla="*/ 61913 h 357476"/>
                <a:gd name="connsiteX41" fmla="*/ 110321 w 843184"/>
                <a:gd name="connsiteY41" fmla="*/ 69056 h 357476"/>
                <a:gd name="connsiteX42" fmla="*/ 79365 w 843184"/>
                <a:gd name="connsiteY42" fmla="*/ 80963 h 357476"/>
                <a:gd name="connsiteX43" fmla="*/ 67458 w 843184"/>
                <a:gd name="connsiteY43" fmla="*/ 85725 h 357476"/>
                <a:gd name="connsiteX44" fmla="*/ 53171 w 843184"/>
                <a:gd name="connsiteY44" fmla="*/ 90488 h 357476"/>
                <a:gd name="connsiteX45" fmla="*/ 7927 w 843184"/>
                <a:gd name="connsiteY45" fmla="*/ 92869 h 357476"/>
                <a:gd name="connsiteX46" fmla="*/ 3083 w 843184"/>
                <a:gd name="connsiteY46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4608 w 843184"/>
                <a:gd name="connsiteY6" fmla="*/ 288131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22302 w 843184"/>
                <a:gd name="connsiteY19" fmla="*/ 302419 h 357476"/>
                <a:gd name="connsiteX20" fmla="*/ 754925 w 843184"/>
                <a:gd name="connsiteY20" fmla="*/ 273844 h 357476"/>
                <a:gd name="connsiteX21" fmla="*/ 772308 w 843184"/>
                <a:gd name="connsiteY21" fmla="*/ 245269 h 357476"/>
                <a:gd name="connsiteX22" fmla="*/ 800883 w 843184"/>
                <a:gd name="connsiteY22" fmla="*/ 216694 h 357476"/>
                <a:gd name="connsiteX23" fmla="*/ 831840 w 843184"/>
                <a:gd name="connsiteY23" fmla="*/ 209550 h 357476"/>
                <a:gd name="connsiteX24" fmla="*/ 839698 w 843184"/>
                <a:gd name="connsiteY24" fmla="*/ 203437 h 357476"/>
                <a:gd name="connsiteX25" fmla="*/ 843031 w 843184"/>
                <a:gd name="connsiteY25" fmla="*/ 164391 h 357476"/>
                <a:gd name="connsiteX26" fmla="*/ 842838 w 843184"/>
                <a:gd name="connsiteY26" fmla="*/ 127715 h 357476"/>
                <a:gd name="connsiteX27" fmla="*/ 838584 w 843184"/>
                <a:gd name="connsiteY27" fmla="*/ 73022 h 357476"/>
                <a:gd name="connsiteX28" fmla="*/ 781833 w 843184"/>
                <a:gd name="connsiteY28" fmla="*/ 59531 h 357476"/>
                <a:gd name="connsiteX29" fmla="*/ 772308 w 843184"/>
                <a:gd name="connsiteY29" fmla="*/ 45244 h 357476"/>
                <a:gd name="connsiteX30" fmla="*/ 724683 w 843184"/>
                <a:gd name="connsiteY30" fmla="*/ 21431 h 357476"/>
                <a:gd name="connsiteX31" fmla="*/ 598477 w 843184"/>
                <a:gd name="connsiteY31" fmla="*/ 2381 h 357476"/>
                <a:gd name="connsiteX32" fmla="*/ 569902 w 843184"/>
                <a:gd name="connsiteY32" fmla="*/ 0 h 357476"/>
                <a:gd name="connsiteX33" fmla="*/ 360352 w 843184"/>
                <a:gd name="connsiteY33" fmla="*/ 2381 h 357476"/>
                <a:gd name="connsiteX34" fmla="*/ 329396 w 843184"/>
                <a:gd name="connsiteY34" fmla="*/ 7144 h 357476"/>
                <a:gd name="connsiteX35" fmla="*/ 309314 w 843184"/>
                <a:gd name="connsiteY35" fmla="*/ 9842 h 357476"/>
                <a:gd name="connsiteX36" fmla="*/ 229383 w 843184"/>
                <a:gd name="connsiteY36" fmla="*/ 28575 h 357476"/>
                <a:gd name="connsiteX37" fmla="*/ 207952 w 843184"/>
                <a:gd name="connsiteY37" fmla="*/ 35719 h 357476"/>
                <a:gd name="connsiteX38" fmla="*/ 193665 w 843184"/>
                <a:gd name="connsiteY38" fmla="*/ 40481 h 357476"/>
                <a:gd name="connsiteX39" fmla="*/ 184140 w 843184"/>
                <a:gd name="connsiteY39" fmla="*/ 42863 h 357476"/>
                <a:gd name="connsiteX40" fmla="*/ 136515 w 843184"/>
                <a:gd name="connsiteY40" fmla="*/ 61913 h 357476"/>
                <a:gd name="connsiteX41" fmla="*/ 110321 w 843184"/>
                <a:gd name="connsiteY41" fmla="*/ 69056 h 357476"/>
                <a:gd name="connsiteX42" fmla="*/ 79365 w 843184"/>
                <a:gd name="connsiteY42" fmla="*/ 80963 h 357476"/>
                <a:gd name="connsiteX43" fmla="*/ 67458 w 843184"/>
                <a:gd name="connsiteY43" fmla="*/ 85725 h 357476"/>
                <a:gd name="connsiteX44" fmla="*/ 53171 w 843184"/>
                <a:gd name="connsiteY44" fmla="*/ 90488 h 357476"/>
                <a:gd name="connsiteX45" fmla="*/ 7927 w 843184"/>
                <a:gd name="connsiteY45" fmla="*/ 92869 h 357476"/>
                <a:gd name="connsiteX46" fmla="*/ 3083 w 843184"/>
                <a:gd name="connsiteY46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4608 w 843184"/>
                <a:gd name="connsiteY6" fmla="*/ 288131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22302 w 843184"/>
                <a:gd name="connsiteY19" fmla="*/ 302419 h 357476"/>
                <a:gd name="connsiteX20" fmla="*/ 754925 w 843184"/>
                <a:gd name="connsiteY20" fmla="*/ 273844 h 357476"/>
                <a:gd name="connsiteX21" fmla="*/ 772308 w 843184"/>
                <a:gd name="connsiteY21" fmla="*/ 245269 h 357476"/>
                <a:gd name="connsiteX22" fmla="*/ 800883 w 843184"/>
                <a:gd name="connsiteY22" fmla="*/ 216694 h 357476"/>
                <a:gd name="connsiteX23" fmla="*/ 831840 w 843184"/>
                <a:gd name="connsiteY23" fmla="*/ 209550 h 357476"/>
                <a:gd name="connsiteX24" fmla="*/ 839698 w 843184"/>
                <a:gd name="connsiteY24" fmla="*/ 203437 h 357476"/>
                <a:gd name="connsiteX25" fmla="*/ 843031 w 843184"/>
                <a:gd name="connsiteY25" fmla="*/ 164391 h 357476"/>
                <a:gd name="connsiteX26" fmla="*/ 842838 w 843184"/>
                <a:gd name="connsiteY26" fmla="*/ 127715 h 357476"/>
                <a:gd name="connsiteX27" fmla="*/ 838584 w 843184"/>
                <a:gd name="connsiteY27" fmla="*/ 73022 h 357476"/>
                <a:gd name="connsiteX28" fmla="*/ 781833 w 843184"/>
                <a:gd name="connsiteY28" fmla="*/ 59531 h 357476"/>
                <a:gd name="connsiteX29" fmla="*/ 772308 w 843184"/>
                <a:gd name="connsiteY29" fmla="*/ 45244 h 357476"/>
                <a:gd name="connsiteX30" fmla="*/ 724683 w 843184"/>
                <a:gd name="connsiteY30" fmla="*/ 21431 h 357476"/>
                <a:gd name="connsiteX31" fmla="*/ 598477 w 843184"/>
                <a:gd name="connsiteY31" fmla="*/ 2381 h 357476"/>
                <a:gd name="connsiteX32" fmla="*/ 569902 w 843184"/>
                <a:gd name="connsiteY32" fmla="*/ 0 h 357476"/>
                <a:gd name="connsiteX33" fmla="*/ 360352 w 843184"/>
                <a:gd name="connsiteY33" fmla="*/ 2381 h 357476"/>
                <a:gd name="connsiteX34" fmla="*/ 329396 w 843184"/>
                <a:gd name="connsiteY34" fmla="*/ 7144 h 357476"/>
                <a:gd name="connsiteX35" fmla="*/ 309314 w 843184"/>
                <a:gd name="connsiteY35" fmla="*/ 9842 h 357476"/>
                <a:gd name="connsiteX36" fmla="*/ 229383 w 843184"/>
                <a:gd name="connsiteY36" fmla="*/ 28575 h 357476"/>
                <a:gd name="connsiteX37" fmla="*/ 207952 w 843184"/>
                <a:gd name="connsiteY37" fmla="*/ 35719 h 357476"/>
                <a:gd name="connsiteX38" fmla="*/ 193665 w 843184"/>
                <a:gd name="connsiteY38" fmla="*/ 40481 h 357476"/>
                <a:gd name="connsiteX39" fmla="*/ 184140 w 843184"/>
                <a:gd name="connsiteY39" fmla="*/ 42863 h 357476"/>
                <a:gd name="connsiteX40" fmla="*/ 136515 w 843184"/>
                <a:gd name="connsiteY40" fmla="*/ 61913 h 357476"/>
                <a:gd name="connsiteX41" fmla="*/ 110321 w 843184"/>
                <a:gd name="connsiteY41" fmla="*/ 69056 h 357476"/>
                <a:gd name="connsiteX42" fmla="*/ 79365 w 843184"/>
                <a:gd name="connsiteY42" fmla="*/ 80963 h 357476"/>
                <a:gd name="connsiteX43" fmla="*/ 67458 w 843184"/>
                <a:gd name="connsiteY43" fmla="*/ 85725 h 357476"/>
                <a:gd name="connsiteX44" fmla="*/ 53171 w 843184"/>
                <a:gd name="connsiteY44" fmla="*/ 90488 h 357476"/>
                <a:gd name="connsiteX45" fmla="*/ 7927 w 843184"/>
                <a:gd name="connsiteY45" fmla="*/ 92869 h 357476"/>
                <a:gd name="connsiteX46" fmla="*/ 3083 w 843184"/>
                <a:gd name="connsiteY46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4608 w 843184"/>
                <a:gd name="connsiteY6" fmla="*/ 288131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22302 w 843184"/>
                <a:gd name="connsiteY19" fmla="*/ 302419 h 357476"/>
                <a:gd name="connsiteX20" fmla="*/ 754925 w 843184"/>
                <a:gd name="connsiteY20" fmla="*/ 273844 h 357476"/>
                <a:gd name="connsiteX21" fmla="*/ 772308 w 843184"/>
                <a:gd name="connsiteY21" fmla="*/ 245269 h 357476"/>
                <a:gd name="connsiteX22" fmla="*/ 800883 w 843184"/>
                <a:gd name="connsiteY22" fmla="*/ 216694 h 357476"/>
                <a:gd name="connsiteX23" fmla="*/ 831840 w 843184"/>
                <a:gd name="connsiteY23" fmla="*/ 209550 h 357476"/>
                <a:gd name="connsiteX24" fmla="*/ 839698 w 843184"/>
                <a:gd name="connsiteY24" fmla="*/ 203437 h 357476"/>
                <a:gd name="connsiteX25" fmla="*/ 843031 w 843184"/>
                <a:gd name="connsiteY25" fmla="*/ 164391 h 357476"/>
                <a:gd name="connsiteX26" fmla="*/ 842838 w 843184"/>
                <a:gd name="connsiteY26" fmla="*/ 127715 h 357476"/>
                <a:gd name="connsiteX27" fmla="*/ 838584 w 843184"/>
                <a:gd name="connsiteY27" fmla="*/ 73022 h 357476"/>
                <a:gd name="connsiteX28" fmla="*/ 781833 w 843184"/>
                <a:gd name="connsiteY28" fmla="*/ 59531 h 357476"/>
                <a:gd name="connsiteX29" fmla="*/ 772308 w 843184"/>
                <a:gd name="connsiteY29" fmla="*/ 45244 h 357476"/>
                <a:gd name="connsiteX30" fmla="*/ 724683 w 843184"/>
                <a:gd name="connsiteY30" fmla="*/ 21431 h 357476"/>
                <a:gd name="connsiteX31" fmla="*/ 598477 w 843184"/>
                <a:gd name="connsiteY31" fmla="*/ 2381 h 357476"/>
                <a:gd name="connsiteX32" fmla="*/ 569902 w 843184"/>
                <a:gd name="connsiteY32" fmla="*/ 0 h 357476"/>
                <a:gd name="connsiteX33" fmla="*/ 360352 w 843184"/>
                <a:gd name="connsiteY33" fmla="*/ 2381 h 357476"/>
                <a:gd name="connsiteX34" fmla="*/ 329396 w 843184"/>
                <a:gd name="connsiteY34" fmla="*/ 7144 h 357476"/>
                <a:gd name="connsiteX35" fmla="*/ 229383 w 843184"/>
                <a:gd name="connsiteY35" fmla="*/ 28575 h 357476"/>
                <a:gd name="connsiteX36" fmla="*/ 207952 w 843184"/>
                <a:gd name="connsiteY36" fmla="*/ 35719 h 357476"/>
                <a:gd name="connsiteX37" fmla="*/ 193665 w 843184"/>
                <a:gd name="connsiteY37" fmla="*/ 40481 h 357476"/>
                <a:gd name="connsiteX38" fmla="*/ 184140 w 843184"/>
                <a:gd name="connsiteY38" fmla="*/ 42863 h 357476"/>
                <a:gd name="connsiteX39" fmla="*/ 136515 w 843184"/>
                <a:gd name="connsiteY39" fmla="*/ 61913 h 357476"/>
                <a:gd name="connsiteX40" fmla="*/ 110321 w 843184"/>
                <a:gd name="connsiteY40" fmla="*/ 69056 h 357476"/>
                <a:gd name="connsiteX41" fmla="*/ 79365 w 843184"/>
                <a:gd name="connsiteY41" fmla="*/ 80963 h 357476"/>
                <a:gd name="connsiteX42" fmla="*/ 67458 w 843184"/>
                <a:gd name="connsiteY42" fmla="*/ 85725 h 357476"/>
                <a:gd name="connsiteX43" fmla="*/ 53171 w 843184"/>
                <a:gd name="connsiteY43" fmla="*/ 90488 h 357476"/>
                <a:gd name="connsiteX44" fmla="*/ 7927 w 843184"/>
                <a:gd name="connsiteY44" fmla="*/ 92869 h 357476"/>
                <a:gd name="connsiteX45" fmla="*/ 3083 w 843184"/>
                <a:gd name="connsiteY45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4608 w 843184"/>
                <a:gd name="connsiteY6" fmla="*/ 288131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22302 w 843184"/>
                <a:gd name="connsiteY19" fmla="*/ 302419 h 357476"/>
                <a:gd name="connsiteX20" fmla="*/ 754925 w 843184"/>
                <a:gd name="connsiteY20" fmla="*/ 273844 h 357476"/>
                <a:gd name="connsiteX21" fmla="*/ 772308 w 843184"/>
                <a:gd name="connsiteY21" fmla="*/ 245269 h 357476"/>
                <a:gd name="connsiteX22" fmla="*/ 800883 w 843184"/>
                <a:gd name="connsiteY22" fmla="*/ 216694 h 357476"/>
                <a:gd name="connsiteX23" fmla="*/ 831840 w 843184"/>
                <a:gd name="connsiteY23" fmla="*/ 209550 h 357476"/>
                <a:gd name="connsiteX24" fmla="*/ 839698 w 843184"/>
                <a:gd name="connsiteY24" fmla="*/ 203437 h 357476"/>
                <a:gd name="connsiteX25" fmla="*/ 843031 w 843184"/>
                <a:gd name="connsiteY25" fmla="*/ 164391 h 357476"/>
                <a:gd name="connsiteX26" fmla="*/ 842838 w 843184"/>
                <a:gd name="connsiteY26" fmla="*/ 127715 h 357476"/>
                <a:gd name="connsiteX27" fmla="*/ 838584 w 843184"/>
                <a:gd name="connsiteY27" fmla="*/ 73022 h 357476"/>
                <a:gd name="connsiteX28" fmla="*/ 781833 w 843184"/>
                <a:gd name="connsiteY28" fmla="*/ 59531 h 357476"/>
                <a:gd name="connsiteX29" fmla="*/ 772308 w 843184"/>
                <a:gd name="connsiteY29" fmla="*/ 45244 h 357476"/>
                <a:gd name="connsiteX30" fmla="*/ 724683 w 843184"/>
                <a:gd name="connsiteY30" fmla="*/ 21431 h 357476"/>
                <a:gd name="connsiteX31" fmla="*/ 598477 w 843184"/>
                <a:gd name="connsiteY31" fmla="*/ 2381 h 357476"/>
                <a:gd name="connsiteX32" fmla="*/ 569902 w 843184"/>
                <a:gd name="connsiteY32" fmla="*/ 0 h 357476"/>
                <a:gd name="connsiteX33" fmla="*/ 360352 w 843184"/>
                <a:gd name="connsiteY33" fmla="*/ 2381 h 357476"/>
                <a:gd name="connsiteX34" fmla="*/ 321138 w 843184"/>
                <a:gd name="connsiteY34" fmla="*/ 7144 h 357476"/>
                <a:gd name="connsiteX35" fmla="*/ 229383 w 843184"/>
                <a:gd name="connsiteY35" fmla="*/ 28575 h 357476"/>
                <a:gd name="connsiteX36" fmla="*/ 207952 w 843184"/>
                <a:gd name="connsiteY36" fmla="*/ 35719 h 357476"/>
                <a:gd name="connsiteX37" fmla="*/ 193665 w 843184"/>
                <a:gd name="connsiteY37" fmla="*/ 40481 h 357476"/>
                <a:gd name="connsiteX38" fmla="*/ 184140 w 843184"/>
                <a:gd name="connsiteY38" fmla="*/ 42863 h 357476"/>
                <a:gd name="connsiteX39" fmla="*/ 136515 w 843184"/>
                <a:gd name="connsiteY39" fmla="*/ 61913 h 357476"/>
                <a:gd name="connsiteX40" fmla="*/ 110321 w 843184"/>
                <a:gd name="connsiteY40" fmla="*/ 69056 h 357476"/>
                <a:gd name="connsiteX41" fmla="*/ 79365 w 843184"/>
                <a:gd name="connsiteY41" fmla="*/ 80963 h 357476"/>
                <a:gd name="connsiteX42" fmla="*/ 67458 w 843184"/>
                <a:gd name="connsiteY42" fmla="*/ 85725 h 357476"/>
                <a:gd name="connsiteX43" fmla="*/ 53171 w 843184"/>
                <a:gd name="connsiteY43" fmla="*/ 90488 h 357476"/>
                <a:gd name="connsiteX44" fmla="*/ 7927 w 843184"/>
                <a:gd name="connsiteY44" fmla="*/ 92869 h 357476"/>
                <a:gd name="connsiteX45" fmla="*/ 3083 w 843184"/>
                <a:gd name="connsiteY45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4608 w 843184"/>
                <a:gd name="connsiteY6" fmla="*/ 288131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22302 w 843184"/>
                <a:gd name="connsiteY19" fmla="*/ 302419 h 357476"/>
                <a:gd name="connsiteX20" fmla="*/ 754925 w 843184"/>
                <a:gd name="connsiteY20" fmla="*/ 273844 h 357476"/>
                <a:gd name="connsiteX21" fmla="*/ 772308 w 843184"/>
                <a:gd name="connsiteY21" fmla="*/ 245269 h 357476"/>
                <a:gd name="connsiteX22" fmla="*/ 800883 w 843184"/>
                <a:gd name="connsiteY22" fmla="*/ 216694 h 357476"/>
                <a:gd name="connsiteX23" fmla="*/ 831840 w 843184"/>
                <a:gd name="connsiteY23" fmla="*/ 209550 h 357476"/>
                <a:gd name="connsiteX24" fmla="*/ 839698 w 843184"/>
                <a:gd name="connsiteY24" fmla="*/ 203437 h 357476"/>
                <a:gd name="connsiteX25" fmla="*/ 843031 w 843184"/>
                <a:gd name="connsiteY25" fmla="*/ 164391 h 357476"/>
                <a:gd name="connsiteX26" fmla="*/ 842838 w 843184"/>
                <a:gd name="connsiteY26" fmla="*/ 127715 h 357476"/>
                <a:gd name="connsiteX27" fmla="*/ 838584 w 843184"/>
                <a:gd name="connsiteY27" fmla="*/ 73022 h 357476"/>
                <a:gd name="connsiteX28" fmla="*/ 781833 w 843184"/>
                <a:gd name="connsiteY28" fmla="*/ 59531 h 357476"/>
                <a:gd name="connsiteX29" fmla="*/ 772308 w 843184"/>
                <a:gd name="connsiteY29" fmla="*/ 45244 h 357476"/>
                <a:gd name="connsiteX30" fmla="*/ 724683 w 843184"/>
                <a:gd name="connsiteY30" fmla="*/ 21431 h 357476"/>
                <a:gd name="connsiteX31" fmla="*/ 598477 w 843184"/>
                <a:gd name="connsiteY31" fmla="*/ 2381 h 357476"/>
                <a:gd name="connsiteX32" fmla="*/ 569902 w 843184"/>
                <a:gd name="connsiteY32" fmla="*/ 0 h 357476"/>
                <a:gd name="connsiteX33" fmla="*/ 366545 w 843184"/>
                <a:gd name="connsiteY33" fmla="*/ 2381 h 357476"/>
                <a:gd name="connsiteX34" fmla="*/ 321138 w 843184"/>
                <a:gd name="connsiteY34" fmla="*/ 7144 h 357476"/>
                <a:gd name="connsiteX35" fmla="*/ 229383 w 843184"/>
                <a:gd name="connsiteY35" fmla="*/ 28575 h 357476"/>
                <a:gd name="connsiteX36" fmla="*/ 207952 w 843184"/>
                <a:gd name="connsiteY36" fmla="*/ 35719 h 357476"/>
                <a:gd name="connsiteX37" fmla="*/ 193665 w 843184"/>
                <a:gd name="connsiteY37" fmla="*/ 40481 h 357476"/>
                <a:gd name="connsiteX38" fmla="*/ 184140 w 843184"/>
                <a:gd name="connsiteY38" fmla="*/ 42863 h 357476"/>
                <a:gd name="connsiteX39" fmla="*/ 136515 w 843184"/>
                <a:gd name="connsiteY39" fmla="*/ 61913 h 357476"/>
                <a:gd name="connsiteX40" fmla="*/ 110321 w 843184"/>
                <a:gd name="connsiteY40" fmla="*/ 69056 h 357476"/>
                <a:gd name="connsiteX41" fmla="*/ 79365 w 843184"/>
                <a:gd name="connsiteY41" fmla="*/ 80963 h 357476"/>
                <a:gd name="connsiteX42" fmla="*/ 67458 w 843184"/>
                <a:gd name="connsiteY42" fmla="*/ 85725 h 357476"/>
                <a:gd name="connsiteX43" fmla="*/ 53171 w 843184"/>
                <a:gd name="connsiteY43" fmla="*/ 90488 h 357476"/>
                <a:gd name="connsiteX44" fmla="*/ 7927 w 843184"/>
                <a:gd name="connsiteY44" fmla="*/ 92869 h 357476"/>
                <a:gd name="connsiteX45" fmla="*/ 3083 w 843184"/>
                <a:gd name="connsiteY45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4608 w 843184"/>
                <a:gd name="connsiteY6" fmla="*/ 288131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22302 w 843184"/>
                <a:gd name="connsiteY19" fmla="*/ 302419 h 357476"/>
                <a:gd name="connsiteX20" fmla="*/ 754925 w 843184"/>
                <a:gd name="connsiteY20" fmla="*/ 273844 h 357476"/>
                <a:gd name="connsiteX21" fmla="*/ 772308 w 843184"/>
                <a:gd name="connsiteY21" fmla="*/ 245269 h 357476"/>
                <a:gd name="connsiteX22" fmla="*/ 800883 w 843184"/>
                <a:gd name="connsiteY22" fmla="*/ 216694 h 357476"/>
                <a:gd name="connsiteX23" fmla="*/ 831840 w 843184"/>
                <a:gd name="connsiteY23" fmla="*/ 209550 h 357476"/>
                <a:gd name="connsiteX24" fmla="*/ 839698 w 843184"/>
                <a:gd name="connsiteY24" fmla="*/ 203437 h 357476"/>
                <a:gd name="connsiteX25" fmla="*/ 843031 w 843184"/>
                <a:gd name="connsiteY25" fmla="*/ 164391 h 357476"/>
                <a:gd name="connsiteX26" fmla="*/ 842838 w 843184"/>
                <a:gd name="connsiteY26" fmla="*/ 127715 h 357476"/>
                <a:gd name="connsiteX27" fmla="*/ 838584 w 843184"/>
                <a:gd name="connsiteY27" fmla="*/ 73022 h 357476"/>
                <a:gd name="connsiteX28" fmla="*/ 781833 w 843184"/>
                <a:gd name="connsiteY28" fmla="*/ 59531 h 357476"/>
                <a:gd name="connsiteX29" fmla="*/ 772308 w 843184"/>
                <a:gd name="connsiteY29" fmla="*/ 45244 h 357476"/>
                <a:gd name="connsiteX30" fmla="*/ 724683 w 843184"/>
                <a:gd name="connsiteY30" fmla="*/ 21431 h 357476"/>
                <a:gd name="connsiteX31" fmla="*/ 598477 w 843184"/>
                <a:gd name="connsiteY31" fmla="*/ 2381 h 357476"/>
                <a:gd name="connsiteX32" fmla="*/ 569902 w 843184"/>
                <a:gd name="connsiteY32" fmla="*/ 0 h 357476"/>
                <a:gd name="connsiteX33" fmla="*/ 366545 w 843184"/>
                <a:gd name="connsiteY33" fmla="*/ 2381 h 357476"/>
                <a:gd name="connsiteX34" fmla="*/ 321138 w 843184"/>
                <a:gd name="connsiteY34" fmla="*/ 7144 h 357476"/>
                <a:gd name="connsiteX35" fmla="*/ 229383 w 843184"/>
                <a:gd name="connsiteY35" fmla="*/ 28575 h 357476"/>
                <a:gd name="connsiteX36" fmla="*/ 207952 w 843184"/>
                <a:gd name="connsiteY36" fmla="*/ 35719 h 357476"/>
                <a:gd name="connsiteX37" fmla="*/ 193665 w 843184"/>
                <a:gd name="connsiteY37" fmla="*/ 40481 h 357476"/>
                <a:gd name="connsiteX38" fmla="*/ 184140 w 843184"/>
                <a:gd name="connsiteY38" fmla="*/ 42863 h 357476"/>
                <a:gd name="connsiteX39" fmla="*/ 136515 w 843184"/>
                <a:gd name="connsiteY39" fmla="*/ 61913 h 357476"/>
                <a:gd name="connsiteX40" fmla="*/ 110321 w 843184"/>
                <a:gd name="connsiteY40" fmla="*/ 69056 h 357476"/>
                <a:gd name="connsiteX41" fmla="*/ 79365 w 843184"/>
                <a:gd name="connsiteY41" fmla="*/ 80963 h 357476"/>
                <a:gd name="connsiteX42" fmla="*/ 67458 w 843184"/>
                <a:gd name="connsiteY42" fmla="*/ 85725 h 357476"/>
                <a:gd name="connsiteX43" fmla="*/ 53171 w 843184"/>
                <a:gd name="connsiteY43" fmla="*/ 90488 h 357476"/>
                <a:gd name="connsiteX44" fmla="*/ 7927 w 843184"/>
                <a:gd name="connsiteY44" fmla="*/ 92869 h 357476"/>
                <a:gd name="connsiteX45" fmla="*/ 3083 w 843184"/>
                <a:gd name="connsiteY45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4608 w 843184"/>
                <a:gd name="connsiteY6" fmla="*/ 288131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22302 w 843184"/>
                <a:gd name="connsiteY19" fmla="*/ 302419 h 357476"/>
                <a:gd name="connsiteX20" fmla="*/ 754925 w 843184"/>
                <a:gd name="connsiteY20" fmla="*/ 273844 h 357476"/>
                <a:gd name="connsiteX21" fmla="*/ 772308 w 843184"/>
                <a:gd name="connsiteY21" fmla="*/ 245269 h 357476"/>
                <a:gd name="connsiteX22" fmla="*/ 800883 w 843184"/>
                <a:gd name="connsiteY22" fmla="*/ 216694 h 357476"/>
                <a:gd name="connsiteX23" fmla="*/ 831840 w 843184"/>
                <a:gd name="connsiteY23" fmla="*/ 209550 h 357476"/>
                <a:gd name="connsiteX24" fmla="*/ 839698 w 843184"/>
                <a:gd name="connsiteY24" fmla="*/ 203437 h 357476"/>
                <a:gd name="connsiteX25" fmla="*/ 843031 w 843184"/>
                <a:gd name="connsiteY25" fmla="*/ 164391 h 357476"/>
                <a:gd name="connsiteX26" fmla="*/ 842838 w 843184"/>
                <a:gd name="connsiteY26" fmla="*/ 127715 h 357476"/>
                <a:gd name="connsiteX27" fmla="*/ 838584 w 843184"/>
                <a:gd name="connsiteY27" fmla="*/ 73022 h 357476"/>
                <a:gd name="connsiteX28" fmla="*/ 781833 w 843184"/>
                <a:gd name="connsiteY28" fmla="*/ 59531 h 357476"/>
                <a:gd name="connsiteX29" fmla="*/ 772308 w 843184"/>
                <a:gd name="connsiteY29" fmla="*/ 45244 h 357476"/>
                <a:gd name="connsiteX30" fmla="*/ 724683 w 843184"/>
                <a:gd name="connsiteY30" fmla="*/ 21431 h 357476"/>
                <a:gd name="connsiteX31" fmla="*/ 598477 w 843184"/>
                <a:gd name="connsiteY31" fmla="*/ 2381 h 357476"/>
                <a:gd name="connsiteX32" fmla="*/ 569902 w 843184"/>
                <a:gd name="connsiteY32" fmla="*/ 0 h 357476"/>
                <a:gd name="connsiteX33" fmla="*/ 384093 w 843184"/>
                <a:gd name="connsiteY33" fmla="*/ 2381 h 357476"/>
                <a:gd name="connsiteX34" fmla="*/ 321138 w 843184"/>
                <a:gd name="connsiteY34" fmla="*/ 7144 h 357476"/>
                <a:gd name="connsiteX35" fmla="*/ 229383 w 843184"/>
                <a:gd name="connsiteY35" fmla="*/ 28575 h 357476"/>
                <a:gd name="connsiteX36" fmla="*/ 207952 w 843184"/>
                <a:gd name="connsiteY36" fmla="*/ 35719 h 357476"/>
                <a:gd name="connsiteX37" fmla="*/ 193665 w 843184"/>
                <a:gd name="connsiteY37" fmla="*/ 40481 h 357476"/>
                <a:gd name="connsiteX38" fmla="*/ 184140 w 843184"/>
                <a:gd name="connsiteY38" fmla="*/ 42863 h 357476"/>
                <a:gd name="connsiteX39" fmla="*/ 136515 w 843184"/>
                <a:gd name="connsiteY39" fmla="*/ 61913 h 357476"/>
                <a:gd name="connsiteX40" fmla="*/ 110321 w 843184"/>
                <a:gd name="connsiteY40" fmla="*/ 69056 h 357476"/>
                <a:gd name="connsiteX41" fmla="*/ 79365 w 843184"/>
                <a:gd name="connsiteY41" fmla="*/ 80963 h 357476"/>
                <a:gd name="connsiteX42" fmla="*/ 67458 w 843184"/>
                <a:gd name="connsiteY42" fmla="*/ 85725 h 357476"/>
                <a:gd name="connsiteX43" fmla="*/ 53171 w 843184"/>
                <a:gd name="connsiteY43" fmla="*/ 90488 h 357476"/>
                <a:gd name="connsiteX44" fmla="*/ 7927 w 843184"/>
                <a:gd name="connsiteY44" fmla="*/ 92869 h 357476"/>
                <a:gd name="connsiteX45" fmla="*/ 3083 w 843184"/>
                <a:gd name="connsiteY45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4608 w 843184"/>
                <a:gd name="connsiteY6" fmla="*/ 288131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22302 w 843184"/>
                <a:gd name="connsiteY19" fmla="*/ 302419 h 357476"/>
                <a:gd name="connsiteX20" fmla="*/ 754925 w 843184"/>
                <a:gd name="connsiteY20" fmla="*/ 273844 h 357476"/>
                <a:gd name="connsiteX21" fmla="*/ 772308 w 843184"/>
                <a:gd name="connsiteY21" fmla="*/ 245269 h 357476"/>
                <a:gd name="connsiteX22" fmla="*/ 800883 w 843184"/>
                <a:gd name="connsiteY22" fmla="*/ 216694 h 357476"/>
                <a:gd name="connsiteX23" fmla="*/ 831840 w 843184"/>
                <a:gd name="connsiteY23" fmla="*/ 209550 h 357476"/>
                <a:gd name="connsiteX24" fmla="*/ 839698 w 843184"/>
                <a:gd name="connsiteY24" fmla="*/ 203437 h 357476"/>
                <a:gd name="connsiteX25" fmla="*/ 843031 w 843184"/>
                <a:gd name="connsiteY25" fmla="*/ 164391 h 357476"/>
                <a:gd name="connsiteX26" fmla="*/ 842838 w 843184"/>
                <a:gd name="connsiteY26" fmla="*/ 127715 h 357476"/>
                <a:gd name="connsiteX27" fmla="*/ 838584 w 843184"/>
                <a:gd name="connsiteY27" fmla="*/ 73022 h 357476"/>
                <a:gd name="connsiteX28" fmla="*/ 781833 w 843184"/>
                <a:gd name="connsiteY28" fmla="*/ 59531 h 357476"/>
                <a:gd name="connsiteX29" fmla="*/ 772308 w 843184"/>
                <a:gd name="connsiteY29" fmla="*/ 45244 h 357476"/>
                <a:gd name="connsiteX30" fmla="*/ 724683 w 843184"/>
                <a:gd name="connsiteY30" fmla="*/ 21431 h 357476"/>
                <a:gd name="connsiteX31" fmla="*/ 598477 w 843184"/>
                <a:gd name="connsiteY31" fmla="*/ 2381 h 357476"/>
                <a:gd name="connsiteX32" fmla="*/ 569902 w 843184"/>
                <a:gd name="connsiteY32" fmla="*/ 0 h 357476"/>
                <a:gd name="connsiteX33" fmla="*/ 384093 w 843184"/>
                <a:gd name="connsiteY33" fmla="*/ 2381 h 357476"/>
                <a:gd name="connsiteX34" fmla="*/ 312880 w 843184"/>
                <a:gd name="connsiteY34" fmla="*/ 7144 h 357476"/>
                <a:gd name="connsiteX35" fmla="*/ 229383 w 843184"/>
                <a:gd name="connsiteY35" fmla="*/ 28575 h 357476"/>
                <a:gd name="connsiteX36" fmla="*/ 207952 w 843184"/>
                <a:gd name="connsiteY36" fmla="*/ 35719 h 357476"/>
                <a:gd name="connsiteX37" fmla="*/ 193665 w 843184"/>
                <a:gd name="connsiteY37" fmla="*/ 40481 h 357476"/>
                <a:gd name="connsiteX38" fmla="*/ 184140 w 843184"/>
                <a:gd name="connsiteY38" fmla="*/ 42863 h 357476"/>
                <a:gd name="connsiteX39" fmla="*/ 136515 w 843184"/>
                <a:gd name="connsiteY39" fmla="*/ 61913 h 357476"/>
                <a:gd name="connsiteX40" fmla="*/ 110321 w 843184"/>
                <a:gd name="connsiteY40" fmla="*/ 69056 h 357476"/>
                <a:gd name="connsiteX41" fmla="*/ 79365 w 843184"/>
                <a:gd name="connsiteY41" fmla="*/ 80963 h 357476"/>
                <a:gd name="connsiteX42" fmla="*/ 67458 w 843184"/>
                <a:gd name="connsiteY42" fmla="*/ 85725 h 357476"/>
                <a:gd name="connsiteX43" fmla="*/ 53171 w 843184"/>
                <a:gd name="connsiteY43" fmla="*/ 90488 h 357476"/>
                <a:gd name="connsiteX44" fmla="*/ 7927 w 843184"/>
                <a:gd name="connsiteY44" fmla="*/ 92869 h 357476"/>
                <a:gd name="connsiteX45" fmla="*/ 3083 w 843184"/>
                <a:gd name="connsiteY45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4608 w 843184"/>
                <a:gd name="connsiteY6" fmla="*/ 288131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22302 w 843184"/>
                <a:gd name="connsiteY19" fmla="*/ 302419 h 357476"/>
                <a:gd name="connsiteX20" fmla="*/ 754925 w 843184"/>
                <a:gd name="connsiteY20" fmla="*/ 273844 h 357476"/>
                <a:gd name="connsiteX21" fmla="*/ 772308 w 843184"/>
                <a:gd name="connsiteY21" fmla="*/ 245269 h 357476"/>
                <a:gd name="connsiteX22" fmla="*/ 800883 w 843184"/>
                <a:gd name="connsiteY22" fmla="*/ 216694 h 357476"/>
                <a:gd name="connsiteX23" fmla="*/ 831840 w 843184"/>
                <a:gd name="connsiteY23" fmla="*/ 209550 h 357476"/>
                <a:gd name="connsiteX24" fmla="*/ 839698 w 843184"/>
                <a:gd name="connsiteY24" fmla="*/ 203437 h 357476"/>
                <a:gd name="connsiteX25" fmla="*/ 843031 w 843184"/>
                <a:gd name="connsiteY25" fmla="*/ 164391 h 357476"/>
                <a:gd name="connsiteX26" fmla="*/ 842838 w 843184"/>
                <a:gd name="connsiteY26" fmla="*/ 127715 h 357476"/>
                <a:gd name="connsiteX27" fmla="*/ 838584 w 843184"/>
                <a:gd name="connsiteY27" fmla="*/ 73022 h 357476"/>
                <a:gd name="connsiteX28" fmla="*/ 781833 w 843184"/>
                <a:gd name="connsiteY28" fmla="*/ 59531 h 357476"/>
                <a:gd name="connsiteX29" fmla="*/ 772308 w 843184"/>
                <a:gd name="connsiteY29" fmla="*/ 45244 h 357476"/>
                <a:gd name="connsiteX30" fmla="*/ 724683 w 843184"/>
                <a:gd name="connsiteY30" fmla="*/ 21431 h 357476"/>
                <a:gd name="connsiteX31" fmla="*/ 598477 w 843184"/>
                <a:gd name="connsiteY31" fmla="*/ 2381 h 357476"/>
                <a:gd name="connsiteX32" fmla="*/ 569902 w 843184"/>
                <a:gd name="connsiteY32" fmla="*/ 0 h 357476"/>
                <a:gd name="connsiteX33" fmla="*/ 384093 w 843184"/>
                <a:gd name="connsiteY33" fmla="*/ 2381 h 357476"/>
                <a:gd name="connsiteX34" fmla="*/ 312880 w 843184"/>
                <a:gd name="connsiteY34" fmla="*/ 7144 h 357476"/>
                <a:gd name="connsiteX35" fmla="*/ 229383 w 843184"/>
                <a:gd name="connsiteY35" fmla="*/ 28575 h 357476"/>
                <a:gd name="connsiteX36" fmla="*/ 207952 w 843184"/>
                <a:gd name="connsiteY36" fmla="*/ 35719 h 357476"/>
                <a:gd name="connsiteX37" fmla="*/ 193665 w 843184"/>
                <a:gd name="connsiteY37" fmla="*/ 40481 h 357476"/>
                <a:gd name="connsiteX38" fmla="*/ 184140 w 843184"/>
                <a:gd name="connsiteY38" fmla="*/ 42863 h 357476"/>
                <a:gd name="connsiteX39" fmla="*/ 136515 w 843184"/>
                <a:gd name="connsiteY39" fmla="*/ 61913 h 357476"/>
                <a:gd name="connsiteX40" fmla="*/ 110321 w 843184"/>
                <a:gd name="connsiteY40" fmla="*/ 69056 h 357476"/>
                <a:gd name="connsiteX41" fmla="*/ 79365 w 843184"/>
                <a:gd name="connsiteY41" fmla="*/ 80963 h 357476"/>
                <a:gd name="connsiteX42" fmla="*/ 67458 w 843184"/>
                <a:gd name="connsiteY42" fmla="*/ 85725 h 357476"/>
                <a:gd name="connsiteX43" fmla="*/ 53171 w 843184"/>
                <a:gd name="connsiteY43" fmla="*/ 90488 h 357476"/>
                <a:gd name="connsiteX44" fmla="*/ 7927 w 843184"/>
                <a:gd name="connsiteY44" fmla="*/ 92869 h 357476"/>
                <a:gd name="connsiteX45" fmla="*/ 3083 w 843184"/>
                <a:gd name="connsiteY45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4608 w 843184"/>
                <a:gd name="connsiteY6" fmla="*/ 288131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22302 w 843184"/>
                <a:gd name="connsiteY19" fmla="*/ 302419 h 357476"/>
                <a:gd name="connsiteX20" fmla="*/ 754925 w 843184"/>
                <a:gd name="connsiteY20" fmla="*/ 273844 h 357476"/>
                <a:gd name="connsiteX21" fmla="*/ 772308 w 843184"/>
                <a:gd name="connsiteY21" fmla="*/ 245269 h 357476"/>
                <a:gd name="connsiteX22" fmla="*/ 800883 w 843184"/>
                <a:gd name="connsiteY22" fmla="*/ 216694 h 357476"/>
                <a:gd name="connsiteX23" fmla="*/ 831840 w 843184"/>
                <a:gd name="connsiteY23" fmla="*/ 209550 h 357476"/>
                <a:gd name="connsiteX24" fmla="*/ 839698 w 843184"/>
                <a:gd name="connsiteY24" fmla="*/ 203437 h 357476"/>
                <a:gd name="connsiteX25" fmla="*/ 843031 w 843184"/>
                <a:gd name="connsiteY25" fmla="*/ 164391 h 357476"/>
                <a:gd name="connsiteX26" fmla="*/ 842838 w 843184"/>
                <a:gd name="connsiteY26" fmla="*/ 127715 h 357476"/>
                <a:gd name="connsiteX27" fmla="*/ 838584 w 843184"/>
                <a:gd name="connsiteY27" fmla="*/ 73022 h 357476"/>
                <a:gd name="connsiteX28" fmla="*/ 781833 w 843184"/>
                <a:gd name="connsiteY28" fmla="*/ 59531 h 357476"/>
                <a:gd name="connsiteX29" fmla="*/ 772308 w 843184"/>
                <a:gd name="connsiteY29" fmla="*/ 45244 h 357476"/>
                <a:gd name="connsiteX30" fmla="*/ 724683 w 843184"/>
                <a:gd name="connsiteY30" fmla="*/ 21431 h 357476"/>
                <a:gd name="connsiteX31" fmla="*/ 598477 w 843184"/>
                <a:gd name="connsiteY31" fmla="*/ 2381 h 357476"/>
                <a:gd name="connsiteX32" fmla="*/ 569902 w 843184"/>
                <a:gd name="connsiteY32" fmla="*/ 0 h 357476"/>
                <a:gd name="connsiteX33" fmla="*/ 384093 w 843184"/>
                <a:gd name="connsiteY33" fmla="*/ 2381 h 357476"/>
                <a:gd name="connsiteX34" fmla="*/ 312880 w 843184"/>
                <a:gd name="connsiteY34" fmla="*/ 7144 h 357476"/>
                <a:gd name="connsiteX35" fmla="*/ 229383 w 843184"/>
                <a:gd name="connsiteY35" fmla="*/ 28575 h 357476"/>
                <a:gd name="connsiteX36" fmla="*/ 207952 w 843184"/>
                <a:gd name="connsiteY36" fmla="*/ 35719 h 357476"/>
                <a:gd name="connsiteX37" fmla="*/ 193665 w 843184"/>
                <a:gd name="connsiteY37" fmla="*/ 40481 h 357476"/>
                <a:gd name="connsiteX38" fmla="*/ 184140 w 843184"/>
                <a:gd name="connsiteY38" fmla="*/ 42863 h 357476"/>
                <a:gd name="connsiteX39" fmla="*/ 136515 w 843184"/>
                <a:gd name="connsiteY39" fmla="*/ 61913 h 357476"/>
                <a:gd name="connsiteX40" fmla="*/ 110321 w 843184"/>
                <a:gd name="connsiteY40" fmla="*/ 69056 h 357476"/>
                <a:gd name="connsiteX41" fmla="*/ 79365 w 843184"/>
                <a:gd name="connsiteY41" fmla="*/ 80963 h 357476"/>
                <a:gd name="connsiteX42" fmla="*/ 67458 w 843184"/>
                <a:gd name="connsiteY42" fmla="*/ 85725 h 357476"/>
                <a:gd name="connsiteX43" fmla="*/ 53171 w 843184"/>
                <a:gd name="connsiteY43" fmla="*/ 90488 h 357476"/>
                <a:gd name="connsiteX44" fmla="*/ 7927 w 843184"/>
                <a:gd name="connsiteY44" fmla="*/ 92869 h 357476"/>
                <a:gd name="connsiteX45" fmla="*/ 3083 w 843184"/>
                <a:gd name="connsiteY45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5640 w 843184"/>
                <a:gd name="connsiteY6" fmla="*/ 291228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43721 w 843184"/>
                <a:gd name="connsiteY16" fmla="*/ 330994 h 357476"/>
                <a:gd name="connsiteX17" fmla="*/ 669915 w 843184"/>
                <a:gd name="connsiteY17" fmla="*/ 321469 h 357476"/>
                <a:gd name="connsiteX18" fmla="*/ 684202 w 843184"/>
                <a:gd name="connsiteY18" fmla="*/ 316706 h 357476"/>
                <a:gd name="connsiteX19" fmla="*/ 722302 w 843184"/>
                <a:gd name="connsiteY19" fmla="*/ 302419 h 357476"/>
                <a:gd name="connsiteX20" fmla="*/ 754925 w 843184"/>
                <a:gd name="connsiteY20" fmla="*/ 273844 h 357476"/>
                <a:gd name="connsiteX21" fmla="*/ 772308 w 843184"/>
                <a:gd name="connsiteY21" fmla="*/ 245269 h 357476"/>
                <a:gd name="connsiteX22" fmla="*/ 800883 w 843184"/>
                <a:gd name="connsiteY22" fmla="*/ 216694 h 357476"/>
                <a:gd name="connsiteX23" fmla="*/ 831840 w 843184"/>
                <a:gd name="connsiteY23" fmla="*/ 209550 h 357476"/>
                <a:gd name="connsiteX24" fmla="*/ 839698 w 843184"/>
                <a:gd name="connsiteY24" fmla="*/ 203437 h 357476"/>
                <a:gd name="connsiteX25" fmla="*/ 843031 w 843184"/>
                <a:gd name="connsiteY25" fmla="*/ 164391 h 357476"/>
                <a:gd name="connsiteX26" fmla="*/ 842838 w 843184"/>
                <a:gd name="connsiteY26" fmla="*/ 127715 h 357476"/>
                <a:gd name="connsiteX27" fmla="*/ 838584 w 843184"/>
                <a:gd name="connsiteY27" fmla="*/ 73022 h 357476"/>
                <a:gd name="connsiteX28" fmla="*/ 781833 w 843184"/>
                <a:gd name="connsiteY28" fmla="*/ 59531 h 357476"/>
                <a:gd name="connsiteX29" fmla="*/ 772308 w 843184"/>
                <a:gd name="connsiteY29" fmla="*/ 45244 h 357476"/>
                <a:gd name="connsiteX30" fmla="*/ 724683 w 843184"/>
                <a:gd name="connsiteY30" fmla="*/ 21431 h 357476"/>
                <a:gd name="connsiteX31" fmla="*/ 598477 w 843184"/>
                <a:gd name="connsiteY31" fmla="*/ 2381 h 357476"/>
                <a:gd name="connsiteX32" fmla="*/ 569902 w 843184"/>
                <a:gd name="connsiteY32" fmla="*/ 0 h 357476"/>
                <a:gd name="connsiteX33" fmla="*/ 384093 w 843184"/>
                <a:gd name="connsiteY33" fmla="*/ 2381 h 357476"/>
                <a:gd name="connsiteX34" fmla="*/ 312880 w 843184"/>
                <a:gd name="connsiteY34" fmla="*/ 7144 h 357476"/>
                <a:gd name="connsiteX35" fmla="*/ 229383 w 843184"/>
                <a:gd name="connsiteY35" fmla="*/ 28575 h 357476"/>
                <a:gd name="connsiteX36" fmla="*/ 207952 w 843184"/>
                <a:gd name="connsiteY36" fmla="*/ 35719 h 357476"/>
                <a:gd name="connsiteX37" fmla="*/ 193665 w 843184"/>
                <a:gd name="connsiteY37" fmla="*/ 40481 h 357476"/>
                <a:gd name="connsiteX38" fmla="*/ 184140 w 843184"/>
                <a:gd name="connsiteY38" fmla="*/ 42863 h 357476"/>
                <a:gd name="connsiteX39" fmla="*/ 136515 w 843184"/>
                <a:gd name="connsiteY39" fmla="*/ 61913 h 357476"/>
                <a:gd name="connsiteX40" fmla="*/ 110321 w 843184"/>
                <a:gd name="connsiteY40" fmla="*/ 69056 h 357476"/>
                <a:gd name="connsiteX41" fmla="*/ 79365 w 843184"/>
                <a:gd name="connsiteY41" fmla="*/ 80963 h 357476"/>
                <a:gd name="connsiteX42" fmla="*/ 67458 w 843184"/>
                <a:gd name="connsiteY42" fmla="*/ 85725 h 357476"/>
                <a:gd name="connsiteX43" fmla="*/ 53171 w 843184"/>
                <a:gd name="connsiteY43" fmla="*/ 90488 h 357476"/>
                <a:gd name="connsiteX44" fmla="*/ 7927 w 843184"/>
                <a:gd name="connsiteY44" fmla="*/ 92869 h 357476"/>
                <a:gd name="connsiteX45" fmla="*/ 3083 w 843184"/>
                <a:gd name="connsiteY45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5640 w 843184"/>
                <a:gd name="connsiteY6" fmla="*/ 291228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69915 w 843184"/>
                <a:gd name="connsiteY16" fmla="*/ 321469 h 357476"/>
                <a:gd name="connsiteX17" fmla="*/ 684202 w 843184"/>
                <a:gd name="connsiteY17" fmla="*/ 316706 h 357476"/>
                <a:gd name="connsiteX18" fmla="*/ 722302 w 843184"/>
                <a:gd name="connsiteY18" fmla="*/ 302419 h 357476"/>
                <a:gd name="connsiteX19" fmla="*/ 754925 w 843184"/>
                <a:gd name="connsiteY19" fmla="*/ 273844 h 357476"/>
                <a:gd name="connsiteX20" fmla="*/ 772308 w 843184"/>
                <a:gd name="connsiteY20" fmla="*/ 245269 h 357476"/>
                <a:gd name="connsiteX21" fmla="*/ 800883 w 843184"/>
                <a:gd name="connsiteY21" fmla="*/ 216694 h 357476"/>
                <a:gd name="connsiteX22" fmla="*/ 831840 w 843184"/>
                <a:gd name="connsiteY22" fmla="*/ 209550 h 357476"/>
                <a:gd name="connsiteX23" fmla="*/ 839698 w 843184"/>
                <a:gd name="connsiteY23" fmla="*/ 203437 h 357476"/>
                <a:gd name="connsiteX24" fmla="*/ 843031 w 843184"/>
                <a:gd name="connsiteY24" fmla="*/ 164391 h 357476"/>
                <a:gd name="connsiteX25" fmla="*/ 842838 w 843184"/>
                <a:gd name="connsiteY25" fmla="*/ 127715 h 357476"/>
                <a:gd name="connsiteX26" fmla="*/ 838584 w 843184"/>
                <a:gd name="connsiteY26" fmla="*/ 73022 h 357476"/>
                <a:gd name="connsiteX27" fmla="*/ 781833 w 843184"/>
                <a:gd name="connsiteY27" fmla="*/ 59531 h 357476"/>
                <a:gd name="connsiteX28" fmla="*/ 772308 w 843184"/>
                <a:gd name="connsiteY28" fmla="*/ 45244 h 357476"/>
                <a:gd name="connsiteX29" fmla="*/ 724683 w 843184"/>
                <a:gd name="connsiteY29" fmla="*/ 21431 h 357476"/>
                <a:gd name="connsiteX30" fmla="*/ 598477 w 843184"/>
                <a:gd name="connsiteY30" fmla="*/ 2381 h 357476"/>
                <a:gd name="connsiteX31" fmla="*/ 569902 w 843184"/>
                <a:gd name="connsiteY31" fmla="*/ 0 h 357476"/>
                <a:gd name="connsiteX32" fmla="*/ 384093 w 843184"/>
                <a:gd name="connsiteY32" fmla="*/ 2381 h 357476"/>
                <a:gd name="connsiteX33" fmla="*/ 312880 w 843184"/>
                <a:gd name="connsiteY33" fmla="*/ 7144 h 357476"/>
                <a:gd name="connsiteX34" fmla="*/ 229383 w 843184"/>
                <a:gd name="connsiteY34" fmla="*/ 28575 h 357476"/>
                <a:gd name="connsiteX35" fmla="*/ 207952 w 843184"/>
                <a:gd name="connsiteY35" fmla="*/ 35719 h 357476"/>
                <a:gd name="connsiteX36" fmla="*/ 193665 w 843184"/>
                <a:gd name="connsiteY36" fmla="*/ 40481 h 357476"/>
                <a:gd name="connsiteX37" fmla="*/ 184140 w 843184"/>
                <a:gd name="connsiteY37" fmla="*/ 42863 h 357476"/>
                <a:gd name="connsiteX38" fmla="*/ 136515 w 843184"/>
                <a:gd name="connsiteY38" fmla="*/ 61913 h 357476"/>
                <a:gd name="connsiteX39" fmla="*/ 110321 w 843184"/>
                <a:gd name="connsiteY39" fmla="*/ 69056 h 357476"/>
                <a:gd name="connsiteX40" fmla="*/ 79365 w 843184"/>
                <a:gd name="connsiteY40" fmla="*/ 80963 h 357476"/>
                <a:gd name="connsiteX41" fmla="*/ 67458 w 843184"/>
                <a:gd name="connsiteY41" fmla="*/ 85725 h 357476"/>
                <a:gd name="connsiteX42" fmla="*/ 53171 w 843184"/>
                <a:gd name="connsiteY42" fmla="*/ 90488 h 357476"/>
                <a:gd name="connsiteX43" fmla="*/ 7927 w 843184"/>
                <a:gd name="connsiteY43" fmla="*/ 92869 h 357476"/>
                <a:gd name="connsiteX44" fmla="*/ 3083 w 843184"/>
                <a:gd name="connsiteY44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5640 w 843184"/>
                <a:gd name="connsiteY6" fmla="*/ 291228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84202 w 843184"/>
                <a:gd name="connsiteY16" fmla="*/ 316706 h 357476"/>
                <a:gd name="connsiteX17" fmla="*/ 722302 w 843184"/>
                <a:gd name="connsiteY17" fmla="*/ 302419 h 357476"/>
                <a:gd name="connsiteX18" fmla="*/ 754925 w 843184"/>
                <a:gd name="connsiteY18" fmla="*/ 273844 h 357476"/>
                <a:gd name="connsiteX19" fmla="*/ 772308 w 843184"/>
                <a:gd name="connsiteY19" fmla="*/ 245269 h 357476"/>
                <a:gd name="connsiteX20" fmla="*/ 800883 w 843184"/>
                <a:gd name="connsiteY20" fmla="*/ 216694 h 357476"/>
                <a:gd name="connsiteX21" fmla="*/ 831840 w 843184"/>
                <a:gd name="connsiteY21" fmla="*/ 209550 h 357476"/>
                <a:gd name="connsiteX22" fmla="*/ 839698 w 843184"/>
                <a:gd name="connsiteY22" fmla="*/ 203437 h 357476"/>
                <a:gd name="connsiteX23" fmla="*/ 843031 w 843184"/>
                <a:gd name="connsiteY23" fmla="*/ 164391 h 357476"/>
                <a:gd name="connsiteX24" fmla="*/ 842838 w 843184"/>
                <a:gd name="connsiteY24" fmla="*/ 127715 h 357476"/>
                <a:gd name="connsiteX25" fmla="*/ 838584 w 843184"/>
                <a:gd name="connsiteY25" fmla="*/ 73022 h 357476"/>
                <a:gd name="connsiteX26" fmla="*/ 781833 w 843184"/>
                <a:gd name="connsiteY26" fmla="*/ 59531 h 357476"/>
                <a:gd name="connsiteX27" fmla="*/ 772308 w 843184"/>
                <a:gd name="connsiteY27" fmla="*/ 45244 h 357476"/>
                <a:gd name="connsiteX28" fmla="*/ 724683 w 843184"/>
                <a:gd name="connsiteY28" fmla="*/ 21431 h 357476"/>
                <a:gd name="connsiteX29" fmla="*/ 598477 w 843184"/>
                <a:gd name="connsiteY29" fmla="*/ 2381 h 357476"/>
                <a:gd name="connsiteX30" fmla="*/ 569902 w 843184"/>
                <a:gd name="connsiteY30" fmla="*/ 0 h 357476"/>
                <a:gd name="connsiteX31" fmla="*/ 384093 w 843184"/>
                <a:gd name="connsiteY31" fmla="*/ 2381 h 357476"/>
                <a:gd name="connsiteX32" fmla="*/ 312880 w 843184"/>
                <a:gd name="connsiteY32" fmla="*/ 7144 h 357476"/>
                <a:gd name="connsiteX33" fmla="*/ 229383 w 843184"/>
                <a:gd name="connsiteY33" fmla="*/ 28575 h 357476"/>
                <a:gd name="connsiteX34" fmla="*/ 207952 w 843184"/>
                <a:gd name="connsiteY34" fmla="*/ 35719 h 357476"/>
                <a:gd name="connsiteX35" fmla="*/ 193665 w 843184"/>
                <a:gd name="connsiteY35" fmla="*/ 40481 h 357476"/>
                <a:gd name="connsiteX36" fmla="*/ 184140 w 843184"/>
                <a:gd name="connsiteY36" fmla="*/ 42863 h 357476"/>
                <a:gd name="connsiteX37" fmla="*/ 136515 w 843184"/>
                <a:gd name="connsiteY37" fmla="*/ 61913 h 357476"/>
                <a:gd name="connsiteX38" fmla="*/ 110321 w 843184"/>
                <a:gd name="connsiteY38" fmla="*/ 69056 h 357476"/>
                <a:gd name="connsiteX39" fmla="*/ 79365 w 843184"/>
                <a:gd name="connsiteY39" fmla="*/ 80963 h 357476"/>
                <a:gd name="connsiteX40" fmla="*/ 67458 w 843184"/>
                <a:gd name="connsiteY40" fmla="*/ 85725 h 357476"/>
                <a:gd name="connsiteX41" fmla="*/ 53171 w 843184"/>
                <a:gd name="connsiteY41" fmla="*/ 90488 h 357476"/>
                <a:gd name="connsiteX42" fmla="*/ 7927 w 843184"/>
                <a:gd name="connsiteY42" fmla="*/ 92869 h 357476"/>
                <a:gd name="connsiteX43" fmla="*/ 3083 w 843184"/>
                <a:gd name="connsiteY43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5640 w 843184"/>
                <a:gd name="connsiteY6" fmla="*/ 291228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84202 w 843184"/>
                <a:gd name="connsiteY16" fmla="*/ 316706 h 357476"/>
                <a:gd name="connsiteX17" fmla="*/ 718173 w 843184"/>
                <a:gd name="connsiteY17" fmla="*/ 302419 h 357476"/>
                <a:gd name="connsiteX18" fmla="*/ 754925 w 843184"/>
                <a:gd name="connsiteY18" fmla="*/ 273844 h 357476"/>
                <a:gd name="connsiteX19" fmla="*/ 772308 w 843184"/>
                <a:gd name="connsiteY19" fmla="*/ 245269 h 357476"/>
                <a:gd name="connsiteX20" fmla="*/ 800883 w 843184"/>
                <a:gd name="connsiteY20" fmla="*/ 216694 h 357476"/>
                <a:gd name="connsiteX21" fmla="*/ 831840 w 843184"/>
                <a:gd name="connsiteY21" fmla="*/ 209550 h 357476"/>
                <a:gd name="connsiteX22" fmla="*/ 839698 w 843184"/>
                <a:gd name="connsiteY22" fmla="*/ 203437 h 357476"/>
                <a:gd name="connsiteX23" fmla="*/ 843031 w 843184"/>
                <a:gd name="connsiteY23" fmla="*/ 164391 h 357476"/>
                <a:gd name="connsiteX24" fmla="*/ 842838 w 843184"/>
                <a:gd name="connsiteY24" fmla="*/ 127715 h 357476"/>
                <a:gd name="connsiteX25" fmla="*/ 838584 w 843184"/>
                <a:gd name="connsiteY25" fmla="*/ 73022 h 357476"/>
                <a:gd name="connsiteX26" fmla="*/ 781833 w 843184"/>
                <a:gd name="connsiteY26" fmla="*/ 59531 h 357476"/>
                <a:gd name="connsiteX27" fmla="*/ 772308 w 843184"/>
                <a:gd name="connsiteY27" fmla="*/ 45244 h 357476"/>
                <a:gd name="connsiteX28" fmla="*/ 724683 w 843184"/>
                <a:gd name="connsiteY28" fmla="*/ 21431 h 357476"/>
                <a:gd name="connsiteX29" fmla="*/ 598477 w 843184"/>
                <a:gd name="connsiteY29" fmla="*/ 2381 h 357476"/>
                <a:gd name="connsiteX30" fmla="*/ 569902 w 843184"/>
                <a:gd name="connsiteY30" fmla="*/ 0 h 357476"/>
                <a:gd name="connsiteX31" fmla="*/ 384093 w 843184"/>
                <a:gd name="connsiteY31" fmla="*/ 2381 h 357476"/>
                <a:gd name="connsiteX32" fmla="*/ 312880 w 843184"/>
                <a:gd name="connsiteY32" fmla="*/ 7144 h 357476"/>
                <a:gd name="connsiteX33" fmla="*/ 229383 w 843184"/>
                <a:gd name="connsiteY33" fmla="*/ 28575 h 357476"/>
                <a:gd name="connsiteX34" fmla="*/ 207952 w 843184"/>
                <a:gd name="connsiteY34" fmla="*/ 35719 h 357476"/>
                <a:gd name="connsiteX35" fmla="*/ 193665 w 843184"/>
                <a:gd name="connsiteY35" fmla="*/ 40481 h 357476"/>
                <a:gd name="connsiteX36" fmla="*/ 184140 w 843184"/>
                <a:gd name="connsiteY36" fmla="*/ 42863 h 357476"/>
                <a:gd name="connsiteX37" fmla="*/ 136515 w 843184"/>
                <a:gd name="connsiteY37" fmla="*/ 61913 h 357476"/>
                <a:gd name="connsiteX38" fmla="*/ 110321 w 843184"/>
                <a:gd name="connsiteY38" fmla="*/ 69056 h 357476"/>
                <a:gd name="connsiteX39" fmla="*/ 79365 w 843184"/>
                <a:gd name="connsiteY39" fmla="*/ 80963 h 357476"/>
                <a:gd name="connsiteX40" fmla="*/ 67458 w 843184"/>
                <a:gd name="connsiteY40" fmla="*/ 85725 h 357476"/>
                <a:gd name="connsiteX41" fmla="*/ 53171 w 843184"/>
                <a:gd name="connsiteY41" fmla="*/ 90488 h 357476"/>
                <a:gd name="connsiteX42" fmla="*/ 7927 w 843184"/>
                <a:gd name="connsiteY42" fmla="*/ 92869 h 357476"/>
                <a:gd name="connsiteX43" fmla="*/ 3083 w 843184"/>
                <a:gd name="connsiteY43" fmla="*/ 135732 h 357476"/>
                <a:gd name="connsiteX0" fmla="*/ 3083 w 843184"/>
                <a:gd name="connsiteY0" fmla="*/ 135732 h 357476"/>
                <a:gd name="connsiteX1" fmla="*/ 4045 w 843184"/>
                <a:gd name="connsiteY1" fmla="*/ 140178 h 357476"/>
                <a:gd name="connsiteX2" fmla="*/ 51822 w 843184"/>
                <a:gd name="connsiteY2" fmla="*/ 147954 h 357476"/>
                <a:gd name="connsiteX3" fmla="*/ 67458 w 843184"/>
                <a:gd name="connsiteY3" fmla="*/ 180975 h 357476"/>
                <a:gd name="connsiteX4" fmla="*/ 76983 w 843184"/>
                <a:gd name="connsiteY4" fmla="*/ 207169 h 357476"/>
                <a:gd name="connsiteX5" fmla="*/ 91669 w 843184"/>
                <a:gd name="connsiteY5" fmla="*/ 249398 h 357476"/>
                <a:gd name="connsiteX6" fmla="*/ 125640 w 843184"/>
                <a:gd name="connsiteY6" fmla="*/ 291228 h 357476"/>
                <a:gd name="connsiteX7" fmla="*/ 169852 w 843184"/>
                <a:gd name="connsiteY7" fmla="*/ 323850 h 357476"/>
                <a:gd name="connsiteX8" fmla="*/ 246052 w 843184"/>
                <a:gd name="connsiteY8" fmla="*/ 345281 h 357476"/>
                <a:gd name="connsiteX9" fmla="*/ 260340 w 843184"/>
                <a:gd name="connsiteY9" fmla="*/ 347663 h 357476"/>
                <a:gd name="connsiteX10" fmla="*/ 342651 w 843184"/>
                <a:gd name="connsiteY10" fmla="*/ 356871 h 357476"/>
                <a:gd name="connsiteX11" fmla="*/ 500846 w 843184"/>
                <a:gd name="connsiteY11" fmla="*/ 354806 h 357476"/>
                <a:gd name="connsiteX12" fmla="*/ 545058 w 843184"/>
                <a:gd name="connsiteY12" fmla="*/ 350759 h 357476"/>
                <a:gd name="connsiteX13" fmla="*/ 586571 w 843184"/>
                <a:gd name="connsiteY13" fmla="*/ 345281 h 357476"/>
                <a:gd name="connsiteX14" fmla="*/ 622290 w 843184"/>
                <a:gd name="connsiteY14" fmla="*/ 338138 h 357476"/>
                <a:gd name="connsiteX15" fmla="*/ 636577 w 843184"/>
                <a:gd name="connsiteY15" fmla="*/ 333375 h 357476"/>
                <a:gd name="connsiteX16" fmla="*/ 684202 w 843184"/>
                <a:gd name="connsiteY16" fmla="*/ 316706 h 357476"/>
                <a:gd name="connsiteX17" fmla="*/ 717141 w 843184"/>
                <a:gd name="connsiteY17" fmla="*/ 300355 h 357476"/>
                <a:gd name="connsiteX18" fmla="*/ 754925 w 843184"/>
                <a:gd name="connsiteY18" fmla="*/ 273844 h 357476"/>
                <a:gd name="connsiteX19" fmla="*/ 772308 w 843184"/>
                <a:gd name="connsiteY19" fmla="*/ 245269 h 357476"/>
                <a:gd name="connsiteX20" fmla="*/ 800883 w 843184"/>
                <a:gd name="connsiteY20" fmla="*/ 216694 h 357476"/>
                <a:gd name="connsiteX21" fmla="*/ 831840 w 843184"/>
                <a:gd name="connsiteY21" fmla="*/ 209550 h 357476"/>
                <a:gd name="connsiteX22" fmla="*/ 839698 w 843184"/>
                <a:gd name="connsiteY22" fmla="*/ 203437 h 357476"/>
                <a:gd name="connsiteX23" fmla="*/ 843031 w 843184"/>
                <a:gd name="connsiteY23" fmla="*/ 164391 h 357476"/>
                <a:gd name="connsiteX24" fmla="*/ 842838 w 843184"/>
                <a:gd name="connsiteY24" fmla="*/ 127715 h 357476"/>
                <a:gd name="connsiteX25" fmla="*/ 838584 w 843184"/>
                <a:gd name="connsiteY25" fmla="*/ 73022 h 357476"/>
                <a:gd name="connsiteX26" fmla="*/ 781833 w 843184"/>
                <a:gd name="connsiteY26" fmla="*/ 59531 h 357476"/>
                <a:gd name="connsiteX27" fmla="*/ 772308 w 843184"/>
                <a:gd name="connsiteY27" fmla="*/ 45244 h 357476"/>
                <a:gd name="connsiteX28" fmla="*/ 724683 w 843184"/>
                <a:gd name="connsiteY28" fmla="*/ 21431 h 357476"/>
                <a:gd name="connsiteX29" fmla="*/ 598477 w 843184"/>
                <a:gd name="connsiteY29" fmla="*/ 2381 h 357476"/>
                <a:gd name="connsiteX30" fmla="*/ 569902 w 843184"/>
                <a:gd name="connsiteY30" fmla="*/ 0 h 357476"/>
                <a:gd name="connsiteX31" fmla="*/ 384093 w 843184"/>
                <a:gd name="connsiteY31" fmla="*/ 2381 h 357476"/>
                <a:gd name="connsiteX32" fmla="*/ 312880 w 843184"/>
                <a:gd name="connsiteY32" fmla="*/ 7144 h 357476"/>
                <a:gd name="connsiteX33" fmla="*/ 229383 w 843184"/>
                <a:gd name="connsiteY33" fmla="*/ 28575 h 357476"/>
                <a:gd name="connsiteX34" fmla="*/ 207952 w 843184"/>
                <a:gd name="connsiteY34" fmla="*/ 35719 h 357476"/>
                <a:gd name="connsiteX35" fmla="*/ 193665 w 843184"/>
                <a:gd name="connsiteY35" fmla="*/ 40481 h 357476"/>
                <a:gd name="connsiteX36" fmla="*/ 184140 w 843184"/>
                <a:gd name="connsiteY36" fmla="*/ 42863 h 357476"/>
                <a:gd name="connsiteX37" fmla="*/ 136515 w 843184"/>
                <a:gd name="connsiteY37" fmla="*/ 61913 h 357476"/>
                <a:gd name="connsiteX38" fmla="*/ 110321 w 843184"/>
                <a:gd name="connsiteY38" fmla="*/ 69056 h 357476"/>
                <a:gd name="connsiteX39" fmla="*/ 79365 w 843184"/>
                <a:gd name="connsiteY39" fmla="*/ 80963 h 357476"/>
                <a:gd name="connsiteX40" fmla="*/ 67458 w 843184"/>
                <a:gd name="connsiteY40" fmla="*/ 85725 h 357476"/>
                <a:gd name="connsiteX41" fmla="*/ 53171 w 843184"/>
                <a:gd name="connsiteY41" fmla="*/ 90488 h 357476"/>
                <a:gd name="connsiteX42" fmla="*/ 7927 w 843184"/>
                <a:gd name="connsiteY42" fmla="*/ 92869 h 357476"/>
                <a:gd name="connsiteX43" fmla="*/ 3083 w 843184"/>
                <a:gd name="connsiteY43" fmla="*/ 135732 h 357476"/>
                <a:gd name="connsiteX0" fmla="*/ 3083 w 843184"/>
                <a:gd name="connsiteY0" fmla="*/ 135732 h 357180"/>
                <a:gd name="connsiteX1" fmla="*/ 4045 w 843184"/>
                <a:gd name="connsiteY1" fmla="*/ 140178 h 357180"/>
                <a:gd name="connsiteX2" fmla="*/ 51822 w 843184"/>
                <a:gd name="connsiteY2" fmla="*/ 147954 h 357180"/>
                <a:gd name="connsiteX3" fmla="*/ 67458 w 843184"/>
                <a:gd name="connsiteY3" fmla="*/ 180975 h 357180"/>
                <a:gd name="connsiteX4" fmla="*/ 76983 w 843184"/>
                <a:gd name="connsiteY4" fmla="*/ 207169 h 357180"/>
                <a:gd name="connsiteX5" fmla="*/ 91669 w 843184"/>
                <a:gd name="connsiteY5" fmla="*/ 249398 h 357180"/>
                <a:gd name="connsiteX6" fmla="*/ 125640 w 843184"/>
                <a:gd name="connsiteY6" fmla="*/ 291228 h 357180"/>
                <a:gd name="connsiteX7" fmla="*/ 169852 w 843184"/>
                <a:gd name="connsiteY7" fmla="*/ 323850 h 357180"/>
                <a:gd name="connsiteX8" fmla="*/ 246052 w 843184"/>
                <a:gd name="connsiteY8" fmla="*/ 345281 h 357180"/>
                <a:gd name="connsiteX9" fmla="*/ 260340 w 843184"/>
                <a:gd name="connsiteY9" fmla="*/ 347663 h 357180"/>
                <a:gd name="connsiteX10" fmla="*/ 342651 w 843184"/>
                <a:gd name="connsiteY10" fmla="*/ 356871 h 357180"/>
                <a:gd name="connsiteX11" fmla="*/ 500846 w 843184"/>
                <a:gd name="connsiteY11" fmla="*/ 354806 h 357180"/>
                <a:gd name="connsiteX12" fmla="*/ 545058 w 843184"/>
                <a:gd name="connsiteY12" fmla="*/ 352823 h 357180"/>
                <a:gd name="connsiteX13" fmla="*/ 586571 w 843184"/>
                <a:gd name="connsiteY13" fmla="*/ 345281 h 357180"/>
                <a:gd name="connsiteX14" fmla="*/ 622290 w 843184"/>
                <a:gd name="connsiteY14" fmla="*/ 338138 h 357180"/>
                <a:gd name="connsiteX15" fmla="*/ 636577 w 843184"/>
                <a:gd name="connsiteY15" fmla="*/ 333375 h 357180"/>
                <a:gd name="connsiteX16" fmla="*/ 684202 w 843184"/>
                <a:gd name="connsiteY16" fmla="*/ 316706 h 357180"/>
                <a:gd name="connsiteX17" fmla="*/ 717141 w 843184"/>
                <a:gd name="connsiteY17" fmla="*/ 300355 h 357180"/>
                <a:gd name="connsiteX18" fmla="*/ 754925 w 843184"/>
                <a:gd name="connsiteY18" fmla="*/ 273844 h 357180"/>
                <a:gd name="connsiteX19" fmla="*/ 772308 w 843184"/>
                <a:gd name="connsiteY19" fmla="*/ 245269 h 357180"/>
                <a:gd name="connsiteX20" fmla="*/ 800883 w 843184"/>
                <a:gd name="connsiteY20" fmla="*/ 216694 h 357180"/>
                <a:gd name="connsiteX21" fmla="*/ 831840 w 843184"/>
                <a:gd name="connsiteY21" fmla="*/ 209550 h 357180"/>
                <a:gd name="connsiteX22" fmla="*/ 839698 w 843184"/>
                <a:gd name="connsiteY22" fmla="*/ 203437 h 357180"/>
                <a:gd name="connsiteX23" fmla="*/ 843031 w 843184"/>
                <a:gd name="connsiteY23" fmla="*/ 164391 h 357180"/>
                <a:gd name="connsiteX24" fmla="*/ 842838 w 843184"/>
                <a:gd name="connsiteY24" fmla="*/ 127715 h 357180"/>
                <a:gd name="connsiteX25" fmla="*/ 838584 w 843184"/>
                <a:gd name="connsiteY25" fmla="*/ 73022 h 357180"/>
                <a:gd name="connsiteX26" fmla="*/ 781833 w 843184"/>
                <a:gd name="connsiteY26" fmla="*/ 59531 h 357180"/>
                <a:gd name="connsiteX27" fmla="*/ 772308 w 843184"/>
                <a:gd name="connsiteY27" fmla="*/ 45244 h 357180"/>
                <a:gd name="connsiteX28" fmla="*/ 724683 w 843184"/>
                <a:gd name="connsiteY28" fmla="*/ 21431 h 357180"/>
                <a:gd name="connsiteX29" fmla="*/ 598477 w 843184"/>
                <a:gd name="connsiteY29" fmla="*/ 2381 h 357180"/>
                <a:gd name="connsiteX30" fmla="*/ 569902 w 843184"/>
                <a:gd name="connsiteY30" fmla="*/ 0 h 357180"/>
                <a:gd name="connsiteX31" fmla="*/ 384093 w 843184"/>
                <a:gd name="connsiteY31" fmla="*/ 2381 h 357180"/>
                <a:gd name="connsiteX32" fmla="*/ 312880 w 843184"/>
                <a:gd name="connsiteY32" fmla="*/ 7144 h 357180"/>
                <a:gd name="connsiteX33" fmla="*/ 229383 w 843184"/>
                <a:gd name="connsiteY33" fmla="*/ 28575 h 357180"/>
                <a:gd name="connsiteX34" fmla="*/ 207952 w 843184"/>
                <a:gd name="connsiteY34" fmla="*/ 35719 h 357180"/>
                <a:gd name="connsiteX35" fmla="*/ 193665 w 843184"/>
                <a:gd name="connsiteY35" fmla="*/ 40481 h 357180"/>
                <a:gd name="connsiteX36" fmla="*/ 184140 w 843184"/>
                <a:gd name="connsiteY36" fmla="*/ 42863 h 357180"/>
                <a:gd name="connsiteX37" fmla="*/ 136515 w 843184"/>
                <a:gd name="connsiteY37" fmla="*/ 61913 h 357180"/>
                <a:gd name="connsiteX38" fmla="*/ 110321 w 843184"/>
                <a:gd name="connsiteY38" fmla="*/ 69056 h 357180"/>
                <a:gd name="connsiteX39" fmla="*/ 79365 w 843184"/>
                <a:gd name="connsiteY39" fmla="*/ 80963 h 357180"/>
                <a:gd name="connsiteX40" fmla="*/ 67458 w 843184"/>
                <a:gd name="connsiteY40" fmla="*/ 85725 h 357180"/>
                <a:gd name="connsiteX41" fmla="*/ 53171 w 843184"/>
                <a:gd name="connsiteY41" fmla="*/ 90488 h 357180"/>
                <a:gd name="connsiteX42" fmla="*/ 7927 w 843184"/>
                <a:gd name="connsiteY42" fmla="*/ 92869 h 357180"/>
                <a:gd name="connsiteX43" fmla="*/ 3083 w 843184"/>
                <a:gd name="connsiteY43" fmla="*/ 135732 h 357180"/>
                <a:gd name="connsiteX0" fmla="*/ 3083 w 843184"/>
                <a:gd name="connsiteY0" fmla="*/ 135732 h 357180"/>
                <a:gd name="connsiteX1" fmla="*/ 4045 w 843184"/>
                <a:gd name="connsiteY1" fmla="*/ 140178 h 357180"/>
                <a:gd name="connsiteX2" fmla="*/ 51822 w 843184"/>
                <a:gd name="connsiteY2" fmla="*/ 147954 h 357180"/>
                <a:gd name="connsiteX3" fmla="*/ 67458 w 843184"/>
                <a:gd name="connsiteY3" fmla="*/ 180975 h 357180"/>
                <a:gd name="connsiteX4" fmla="*/ 76983 w 843184"/>
                <a:gd name="connsiteY4" fmla="*/ 207169 h 357180"/>
                <a:gd name="connsiteX5" fmla="*/ 91669 w 843184"/>
                <a:gd name="connsiteY5" fmla="*/ 249398 h 357180"/>
                <a:gd name="connsiteX6" fmla="*/ 125640 w 843184"/>
                <a:gd name="connsiteY6" fmla="*/ 291228 h 357180"/>
                <a:gd name="connsiteX7" fmla="*/ 169852 w 843184"/>
                <a:gd name="connsiteY7" fmla="*/ 323850 h 357180"/>
                <a:gd name="connsiteX8" fmla="*/ 246052 w 843184"/>
                <a:gd name="connsiteY8" fmla="*/ 345281 h 357180"/>
                <a:gd name="connsiteX9" fmla="*/ 260340 w 843184"/>
                <a:gd name="connsiteY9" fmla="*/ 347663 h 357180"/>
                <a:gd name="connsiteX10" fmla="*/ 342651 w 843184"/>
                <a:gd name="connsiteY10" fmla="*/ 356871 h 357180"/>
                <a:gd name="connsiteX11" fmla="*/ 500846 w 843184"/>
                <a:gd name="connsiteY11" fmla="*/ 354806 h 357180"/>
                <a:gd name="connsiteX12" fmla="*/ 545058 w 843184"/>
                <a:gd name="connsiteY12" fmla="*/ 352823 h 357180"/>
                <a:gd name="connsiteX13" fmla="*/ 586571 w 843184"/>
                <a:gd name="connsiteY13" fmla="*/ 346314 h 357180"/>
                <a:gd name="connsiteX14" fmla="*/ 622290 w 843184"/>
                <a:gd name="connsiteY14" fmla="*/ 338138 h 357180"/>
                <a:gd name="connsiteX15" fmla="*/ 636577 w 843184"/>
                <a:gd name="connsiteY15" fmla="*/ 333375 h 357180"/>
                <a:gd name="connsiteX16" fmla="*/ 684202 w 843184"/>
                <a:gd name="connsiteY16" fmla="*/ 316706 h 357180"/>
                <a:gd name="connsiteX17" fmla="*/ 717141 w 843184"/>
                <a:gd name="connsiteY17" fmla="*/ 300355 h 357180"/>
                <a:gd name="connsiteX18" fmla="*/ 754925 w 843184"/>
                <a:gd name="connsiteY18" fmla="*/ 273844 h 357180"/>
                <a:gd name="connsiteX19" fmla="*/ 772308 w 843184"/>
                <a:gd name="connsiteY19" fmla="*/ 245269 h 357180"/>
                <a:gd name="connsiteX20" fmla="*/ 800883 w 843184"/>
                <a:gd name="connsiteY20" fmla="*/ 216694 h 357180"/>
                <a:gd name="connsiteX21" fmla="*/ 831840 w 843184"/>
                <a:gd name="connsiteY21" fmla="*/ 209550 h 357180"/>
                <a:gd name="connsiteX22" fmla="*/ 839698 w 843184"/>
                <a:gd name="connsiteY22" fmla="*/ 203437 h 357180"/>
                <a:gd name="connsiteX23" fmla="*/ 843031 w 843184"/>
                <a:gd name="connsiteY23" fmla="*/ 164391 h 357180"/>
                <a:gd name="connsiteX24" fmla="*/ 842838 w 843184"/>
                <a:gd name="connsiteY24" fmla="*/ 127715 h 357180"/>
                <a:gd name="connsiteX25" fmla="*/ 838584 w 843184"/>
                <a:gd name="connsiteY25" fmla="*/ 73022 h 357180"/>
                <a:gd name="connsiteX26" fmla="*/ 781833 w 843184"/>
                <a:gd name="connsiteY26" fmla="*/ 59531 h 357180"/>
                <a:gd name="connsiteX27" fmla="*/ 772308 w 843184"/>
                <a:gd name="connsiteY27" fmla="*/ 45244 h 357180"/>
                <a:gd name="connsiteX28" fmla="*/ 724683 w 843184"/>
                <a:gd name="connsiteY28" fmla="*/ 21431 h 357180"/>
                <a:gd name="connsiteX29" fmla="*/ 598477 w 843184"/>
                <a:gd name="connsiteY29" fmla="*/ 2381 h 357180"/>
                <a:gd name="connsiteX30" fmla="*/ 569902 w 843184"/>
                <a:gd name="connsiteY30" fmla="*/ 0 h 357180"/>
                <a:gd name="connsiteX31" fmla="*/ 384093 w 843184"/>
                <a:gd name="connsiteY31" fmla="*/ 2381 h 357180"/>
                <a:gd name="connsiteX32" fmla="*/ 312880 w 843184"/>
                <a:gd name="connsiteY32" fmla="*/ 7144 h 357180"/>
                <a:gd name="connsiteX33" fmla="*/ 229383 w 843184"/>
                <a:gd name="connsiteY33" fmla="*/ 28575 h 357180"/>
                <a:gd name="connsiteX34" fmla="*/ 207952 w 843184"/>
                <a:gd name="connsiteY34" fmla="*/ 35719 h 357180"/>
                <a:gd name="connsiteX35" fmla="*/ 193665 w 843184"/>
                <a:gd name="connsiteY35" fmla="*/ 40481 h 357180"/>
                <a:gd name="connsiteX36" fmla="*/ 184140 w 843184"/>
                <a:gd name="connsiteY36" fmla="*/ 42863 h 357180"/>
                <a:gd name="connsiteX37" fmla="*/ 136515 w 843184"/>
                <a:gd name="connsiteY37" fmla="*/ 61913 h 357180"/>
                <a:gd name="connsiteX38" fmla="*/ 110321 w 843184"/>
                <a:gd name="connsiteY38" fmla="*/ 69056 h 357180"/>
                <a:gd name="connsiteX39" fmla="*/ 79365 w 843184"/>
                <a:gd name="connsiteY39" fmla="*/ 80963 h 357180"/>
                <a:gd name="connsiteX40" fmla="*/ 67458 w 843184"/>
                <a:gd name="connsiteY40" fmla="*/ 85725 h 357180"/>
                <a:gd name="connsiteX41" fmla="*/ 53171 w 843184"/>
                <a:gd name="connsiteY41" fmla="*/ 90488 h 357180"/>
                <a:gd name="connsiteX42" fmla="*/ 7927 w 843184"/>
                <a:gd name="connsiteY42" fmla="*/ 92869 h 357180"/>
                <a:gd name="connsiteX43" fmla="*/ 3083 w 843184"/>
                <a:gd name="connsiteY43" fmla="*/ 135732 h 357180"/>
                <a:gd name="connsiteX0" fmla="*/ 3083 w 843184"/>
                <a:gd name="connsiteY0" fmla="*/ 135732 h 357180"/>
                <a:gd name="connsiteX1" fmla="*/ 4045 w 843184"/>
                <a:gd name="connsiteY1" fmla="*/ 140178 h 357180"/>
                <a:gd name="connsiteX2" fmla="*/ 51822 w 843184"/>
                <a:gd name="connsiteY2" fmla="*/ 147954 h 357180"/>
                <a:gd name="connsiteX3" fmla="*/ 67458 w 843184"/>
                <a:gd name="connsiteY3" fmla="*/ 180975 h 357180"/>
                <a:gd name="connsiteX4" fmla="*/ 76983 w 843184"/>
                <a:gd name="connsiteY4" fmla="*/ 207169 h 357180"/>
                <a:gd name="connsiteX5" fmla="*/ 91669 w 843184"/>
                <a:gd name="connsiteY5" fmla="*/ 249398 h 357180"/>
                <a:gd name="connsiteX6" fmla="*/ 125640 w 843184"/>
                <a:gd name="connsiteY6" fmla="*/ 291228 h 357180"/>
                <a:gd name="connsiteX7" fmla="*/ 169852 w 843184"/>
                <a:gd name="connsiteY7" fmla="*/ 323850 h 357180"/>
                <a:gd name="connsiteX8" fmla="*/ 246052 w 843184"/>
                <a:gd name="connsiteY8" fmla="*/ 345281 h 357180"/>
                <a:gd name="connsiteX9" fmla="*/ 260340 w 843184"/>
                <a:gd name="connsiteY9" fmla="*/ 347663 h 357180"/>
                <a:gd name="connsiteX10" fmla="*/ 342651 w 843184"/>
                <a:gd name="connsiteY10" fmla="*/ 356871 h 357180"/>
                <a:gd name="connsiteX11" fmla="*/ 500846 w 843184"/>
                <a:gd name="connsiteY11" fmla="*/ 354806 h 357180"/>
                <a:gd name="connsiteX12" fmla="*/ 545058 w 843184"/>
                <a:gd name="connsiteY12" fmla="*/ 352823 h 357180"/>
                <a:gd name="connsiteX13" fmla="*/ 586571 w 843184"/>
                <a:gd name="connsiteY13" fmla="*/ 346314 h 357180"/>
                <a:gd name="connsiteX14" fmla="*/ 622290 w 843184"/>
                <a:gd name="connsiteY14" fmla="*/ 338138 h 357180"/>
                <a:gd name="connsiteX15" fmla="*/ 636577 w 843184"/>
                <a:gd name="connsiteY15" fmla="*/ 333375 h 357180"/>
                <a:gd name="connsiteX16" fmla="*/ 684202 w 843184"/>
                <a:gd name="connsiteY16" fmla="*/ 316706 h 357180"/>
                <a:gd name="connsiteX17" fmla="*/ 717141 w 843184"/>
                <a:gd name="connsiteY17" fmla="*/ 300355 h 357180"/>
                <a:gd name="connsiteX18" fmla="*/ 754925 w 843184"/>
                <a:gd name="connsiteY18" fmla="*/ 273844 h 357180"/>
                <a:gd name="connsiteX19" fmla="*/ 772308 w 843184"/>
                <a:gd name="connsiteY19" fmla="*/ 245269 h 357180"/>
                <a:gd name="connsiteX20" fmla="*/ 800883 w 843184"/>
                <a:gd name="connsiteY20" fmla="*/ 216694 h 357180"/>
                <a:gd name="connsiteX21" fmla="*/ 831840 w 843184"/>
                <a:gd name="connsiteY21" fmla="*/ 209550 h 357180"/>
                <a:gd name="connsiteX22" fmla="*/ 839698 w 843184"/>
                <a:gd name="connsiteY22" fmla="*/ 203437 h 357180"/>
                <a:gd name="connsiteX23" fmla="*/ 843031 w 843184"/>
                <a:gd name="connsiteY23" fmla="*/ 164391 h 357180"/>
                <a:gd name="connsiteX24" fmla="*/ 842838 w 843184"/>
                <a:gd name="connsiteY24" fmla="*/ 127715 h 357180"/>
                <a:gd name="connsiteX25" fmla="*/ 838584 w 843184"/>
                <a:gd name="connsiteY25" fmla="*/ 73022 h 357180"/>
                <a:gd name="connsiteX26" fmla="*/ 781833 w 843184"/>
                <a:gd name="connsiteY26" fmla="*/ 59531 h 357180"/>
                <a:gd name="connsiteX27" fmla="*/ 724683 w 843184"/>
                <a:gd name="connsiteY27" fmla="*/ 21431 h 357180"/>
                <a:gd name="connsiteX28" fmla="*/ 598477 w 843184"/>
                <a:gd name="connsiteY28" fmla="*/ 2381 h 357180"/>
                <a:gd name="connsiteX29" fmla="*/ 569902 w 843184"/>
                <a:gd name="connsiteY29" fmla="*/ 0 h 357180"/>
                <a:gd name="connsiteX30" fmla="*/ 384093 w 843184"/>
                <a:gd name="connsiteY30" fmla="*/ 2381 h 357180"/>
                <a:gd name="connsiteX31" fmla="*/ 312880 w 843184"/>
                <a:gd name="connsiteY31" fmla="*/ 7144 h 357180"/>
                <a:gd name="connsiteX32" fmla="*/ 229383 w 843184"/>
                <a:gd name="connsiteY32" fmla="*/ 28575 h 357180"/>
                <a:gd name="connsiteX33" fmla="*/ 207952 w 843184"/>
                <a:gd name="connsiteY33" fmla="*/ 35719 h 357180"/>
                <a:gd name="connsiteX34" fmla="*/ 193665 w 843184"/>
                <a:gd name="connsiteY34" fmla="*/ 40481 h 357180"/>
                <a:gd name="connsiteX35" fmla="*/ 184140 w 843184"/>
                <a:gd name="connsiteY35" fmla="*/ 42863 h 357180"/>
                <a:gd name="connsiteX36" fmla="*/ 136515 w 843184"/>
                <a:gd name="connsiteY36" fmla="*/ 61913 h 357180"/>
                <a:gd name="connsiteX37" fmla="*/ 110321 w 843184"/>
                <a:gd name="connsiteY37" fmla="*/ 69056 h 357180"/>
                <a:gd name="connsiteX38" fmla="*/ 79365 w 843184"/>
                <a:gd name="connsiteY38" fmla="*/ 80963 h 357180"/>
                <a:gd name="connsiteX39" fmla="*/ 67458 w 843184"/>
                <a:gd name="connsiteY39" fmla="*/ 85725 h 357180"/>
                <a:gd name="connsiteX40" fmla="*/ 53171 w 843184"/>
                <a:gd name="connsiteY40" fmla="*/ 90488 h 357180"/>
                <a:gd name="connsiteX41" fmla="*/ 7927 w 843184"/>
                <a:gd name="connsiteY41" fmla="*/ 92869 h 357180"/>
                <a:gd name="connsiteX42" fmla="*/ 3083 w 843184"/>
                <a:gd name="connsiteY42" fmla="*/ 135732 h 357180"/>
                <a:gd name="connsiteX0" fmla="*/ 3083 w 843184"/>
                <a:gd name="connsiteY0" fmla="*/ 135732 h 357180"/>
                <a:gd name="connsiteX1" fmla="*/ 4045 w 843184"/>
                <a:gd name="connsiteY1" fmla="*/ 140178 h 357180"/>
                <a:gd name="connsiteX2" fmla="*/ 51822 w 843184"/>
                <a:gd name="connsiteY2" fmla="*/ 147954 h 357180"/>
                <a:gd name="connsiteX3" fmla="*/ 67458 w 843184"/>
                <a:gd name="connsiteY3" fmla="*/ 180975 h 357180"/>
                <a:gd name="connsiteX4" fmla="*/ 76983 w 843184"/>
                <a:gd name="connsiteY4" fmla="*/ 207169 h 357180"/>
                <a:gd name="connsiteX5" fmla="*/ 91669 w 843184"/>
                <a:gd name="connsiteY5" fmla="*/ 249398 h 357180"/>
                <a:gd name="connsiteX6" fmla="*/ 125640 w 843184"/>
                <a:gd name="connsiteY6" fmla="*/ 291228 h 357180"/>
                <a:gd name="connsiteX7" fmla="*/ 169852 w 843184"/>
                <a:gd name="connsiteY7" fmla="*/ 323850 h 357180"/>
                <a:gd name="connsiteX8" fmla="*/ 246052 w 843184"/>
                <a:gd name="connsiteY8" fmla="*/ 345281 h 357180"/>
                <a:gd name="connsiteX9" fmla="*/ 260340 w 843184"/>
                <a:gd name="connsiteY9" fmla="*/ 347663 h 357180"/>
                <a:gd name="connsiteX10" fmla="*/ 342651 w 843184"/>
                <a:gd name="connsiteY10" fmla="*/ 356871 h 357180"/>
                <a:gd name="connsiteX11" fmla="*/ 500846 w 843184"/>
                <a:gd name="connsiteY11" fmla="*/ 354806 h 357180"/>
                <a:gd name="connsiteX12" fmla="*/ 545058 w 843184"/>
                <a:gd name="connsiteY12" fmla="*/ 352823 h 357180"/>
                <a:gd name="connsiteX13" fmla="*/ 586571 w 843184"/>
                <a:gd name="connsiteY13" fmla="*/ 346314 h 357180"/>
                <a:gd name="connsiteX14" fmla="*/ 622290 w 843184"/>
                <a:gd name="connsiteY14" fmla="*/ 338138 h 357180"/>
                <a:gd name="connsiteX15" fmla="*/ 636577 w 843184"/>
                <a:gd name="connsiteY15" fmla="*/ 333375 h 357180"/>
                <a:gd name="connsiteX16" fmla="*/ 684202 w 843184"/>
                <a:gd name="connsiteY16" fmla="*/ 316706 h 357180"/>
                <a:gd name="connsiteX17" fmla="*/ 717141 w 843184"/>
                <a:gd name="connsiteY17" fmla="*/ 300355 h 357180"/>
                <a:gd name="connsiteX18" fmla="*/ 754925 w 843184"/>
                <a:gd name="connsiteY18" fmla="*/ 273844 h 357180"/>
                <a:gd name="connsiteX19" fmla="*/ 772308 w 843184"/>
                <a:gd name="connsiteY19" fmla="*/ 245269 h 357180"/>
                <a:gd name="connsiteX20" fmla="*/ 800883 w 843184"/>
                <a:gd name="connsiteY20" fmla="*/ 216694 h 357180"/>
                <a:gd name="connsiteX21" fmla="*/ 831840 w 843184"/>
                <a:gd name="connsiteY21" fmla="*/ 209550 h 357180"/>
                <a:gd name="connsiteX22" fmla="*/ 839698 w 843184"/>
                <a:gd name="connsiteY22" fmla="*/ 203437 h 357180"/>
                <a:gd name="connsiteX23" fmla="*/ 843031 w 843184"/>
                <a:gd name="connsiteY23" fmla="*/ 164391 h 357180"/>
                <a:gd name="connsiteX24" fmla="*/ 842838 w 843184"/>
                <a:gd name="connsiteY24" fmla="*/ 127715 h 357180"/>
                <a:gd name="connsiteX25" fmla="*/ 838584 w 843184"/>
                <a:gd name="connsiteY25" fmla="*/ 73022 h 357180"/>
                <a:gd name="connsiteX26" fmla="*/ 781833 w 843184"/>
                <a:gd name="connsiteY26" fmla="*/ 59531 h 357180"/>
                <a:gd name="connsiteX27" fmla="*/ 724683 w 843184"/>
                <a:gd name="connsiteY27" fmla="*/ 21431 h 357180"/>
                <a:gd name="connsiteX28" fmla="*/ 598477 w 843184"/>
                <a:gd name="connsiteY28" fmla="*/ 2381 h 357180"/>
                <a:gd name="connsiteX29" fmla="*/ 569902 w 843184"/>
                <a:gd name="connsiteY29" fmla="*/ 0 h 357180"/>
                <a:gd name="connsiteX30" fmla="*/ 384093 w 843184"/>
                <a:gd name="connsiteY30" fmla="*/ 2381 h 357180"/>
                <a:gd name="connsiteX31" fmla="*/ 312880 w 843184"/>
                <a:gd name="connsiteY31" fmla="*/ 7144 h 357180"/>
                <a:gd name="connsiteX32" fmla="*/ 229383 w 843184"/>
                <a:gd name="connsiteY32" fmla="*/ 28575 h 357180"/>
                <a:gd name="connsiteX33" fmla="*/ 207952 w 843184"/>
                <a:gd name="connsiteY33" fmla="*/ 35719 h 357180"/>
                <a:gd name="connsiteX34" fmla="*/ 193665 w 843184"/>
                <a:gd name="connsiteY34" fmla="*/ 40481 h 357180"/>
                <a:gd name="connsiteX35" fmla="*/ 184140 w 843184"/>
                <a:gd name="connsiteY35" fmla="*/ 42863 h 357180"/>
                <a:gd name="connsiteX36" fmla="*/ 136515 w 843184"/>
                <a:gd name="connsiteY36" fmla="*/ 61913 h 357180"/>
                <a:gd name="connsiteX37" fmla="*/ 110321 w 843184"/>
                <a:gd name="connsiteY37" fmla="*/ 69056 h 357180"/>
                <a:gd name="connsiteX38" fmla="*/ 79365 w 843184"/>
                <a:gd name="connsiteY38" fmla="*/ 80963 h 357180"/>
                <a:gd name="connsiteX39" fmla="*/ 67458 w 843184"/>
                <a:gd name="connsiteY39" fmla="*/ 85725 h 357180"/>
                <a:gd name="connsiteX40" fmla="*/ 53171 w 843184"/>
                <a:gd name="connsiteY40" fmla="*/ 90488 h 357180"/>
                <a:gd name="connsiteX41" fmla="*/ 7927 w 843184"/>
                <a:gd name="connsiteY41" fmla="*/ 92869 h 357180"/>
                <a:gd name="connsiteX42" fmla="*/ 3083 w 843184"/>
                <a:gd name="connsiteY42" fmla="*/ 135732 h 357180"/>
                <a:gd name="connsiteX0" fmla="*/ 3083 w 843184"/>
                <a:gd name="connsiteY0" fmla="*/ 135732 h 357180"/>
                <a:gd name="connsiteX1" fmla="*/ 4045 w 843184"/>
                <a:gd name="connsiteY1" fmla="*/ 140178 h 357180"/>
                <a:gd name="connsiteX2" fmla="*/ 51822 w 843184"/>
                <a:gd name="connsiteY2" fmla="*/ 147954 h 357180"/>
                <a:gd name="connsiteX3" fmla="*/ 67458 w 843184"/>
                <a:gd name="connsiteY3" fmla="*/ 180975 h 357180"/>
                <a:gd name="connsiteX4" fmla="*/ 76983 w 843184"/>
                <a:gd name="connsiteY4" fmla="*/ 207169 h 357180"/>
                <a:gd name="connsiteX5" fmla="*/ 91669 w 843184"/>
                <a:gd name="connsiteY5" fmla="*/ 249398 h 357180"/>
                <a:gd name="connsiteX6" fmla="*/ 125640 w 843184"/>
                <a:gd name="connsiteY6" fmla="*/ 291228 h 357180"/>
                <a:gd name="connsiteX7" fmla="*/ 169852 w 843184"/>
                <a:gd name="connsiteY7" fmla="*/ 323850 h 357180"/>
                <a:gd name="connsiteX8" fmla="*/ 246052 w 843184"/>
                <a:gd name="connsiteY8" fmla="*/ 345281 h 357180"/>
                <a:gd name="connsiteX9" fmla="*/ 260340 w 843184"/>
                <a:gd name="connsiteY9" fmla="*/ 347663 h 357180"/>
                <a:gd name="connsiteX10" fmla="*/ 342651 w 843184"/>
                <a:gd name="connsiteY10" fmla="*/ 356871 h 357180"/>
                <a:gd name="connsiteX11" fmla="*/ 500846 w 843184"/>
                <a:gd name="connsiteY11" fmla="*/ 354806 h 357180"/>
                <a:gd name="connsiteX12" fmla="*/ 545058 w 843184"/>
                <a:gd name="connsiteY12" fmla="*/ 352823 h 357180"/>
                <a:gd name="connsiteX13" fmla="*/ 586571 w 843184"/>
                <a:gd name="connsiteY13" fmla="*/ 346314 h 357180"/>
                <a:gd name="connsiteX14" fmla="*/ 622290 w 843184"/>
                <a:gd name="connsiteY14" fmla="*/ 338138 h 357180"/>
                <a:gd name="connsiteX15" fmla="*/ 636577 w 843184"/>
                <a:gd name="connsiteY15" fmla="*/ 333375 h 357180"/>
                <a:gd name="connsiteX16" fmla="*/ 684202 w 843184"/>
                <a:gd name="connsiteY16" fmla="*/ 316706 h 357180"/>
                <a:gd name="connsiteX17" fmla="*/ 717141 w 843184"/>
                <a:gd name="connsiteY17" fmla="*/ 300355 h 357180"/>
                <a:gd name="connsiteX18" fmla="*/ 752860 w 843184"/>
                <a:gd name="connsiteY18" fmla="*/ 273844 h 357180"/>
                <a:gd name="connsiteX19" fmla="*/ 772308 w 843184"/>
                <a:gd name="connsiteY19" fmla="*/ 245269 h 357180"/>
                <a:gd name="connsiteX20" fmla="*/ 800883 w 843184"/>
                <a:gd name="connsiteY20" fmla="*/ 216694 h 357180"/>
                <a:gd name="connsiteX21" fmla="*/ 831840 w 843184"/>
                <a:gd name="connsiteY21" fmla="*/ 209550 h 357180"/>
                <a:gd name="connsiteX22" fmla="*/ 839698 w 843184"/>
                <a:gd name="connsiteY22" fmla="*/ 203437 h 357180"/>
                <a:gd name="connsiteX23" fmla="*/ 843031 w 843184"/>
                <a:gd name="connsiteY23" fmla="*/ 164391 h 357180"/>
                <a:gd name="connsiteX24" fmla="*/ 842838 w 843184"/>
                <a:gd name="connsiteY24" fmla="*/ 127715 h 357180"/>
                <a:gd name="connsiteX25" fmla="*/ 838584 w 843184"/>
                <a:gd name="connsiteY25" fmla="*/ 73022 h 357180"/>
                <a:gd name="connsiteX26" fmla="*/ 781833 w 843184"/>
                <a:gd name="connsiteY26" fmla="*/ 59531 h 357180"/>
                <a:gd name="connsiteX27" fmla="*/ 724683 w 843184"/>
                <a:gd name="connsiteY27" fmla="*/ 21431 h 357180"/>
                <a:gd name="connsiteX28" fmla="*/ 598477 w 843184"/>
                <a:gd name="connsiteY28" fmla="*/ 2381 h 357180"/>
                <a:gd name="connsiteX29" fmla="*/ 569902 w 843184"/>
                <a:gd name="connsiteY29" fmla="*/ 0 h 357180"/>
                <a:gd name="connsiteX30" fmla="*/ 384093 w 843184"/>
                <a:gd name="connsiteY30" fmla="*/ 2381 h 357180"/>
                <a:gd name="connsiteX31" fmla="*/ 312880 w 843184"/>
                <a:gd name="connsiteY31" fmla="*/ 7144 h 357180"/>
                <a:gd name="connsiteX32" fmla="*/ 229383 w 843184"/>
                <a:gd name="connsiteY32" fmla="*/ 28575 h 357180"/>
                <a:gd name="connsiteX33" fmla="*/ 207952 w 843184"/>
                <a:gd name="connsiteY33" fmla="*/ 35719 h 357180"/>
                <a:gd name="connsiteX34" fmla="*/ 193665 w 843184"/>
                <a:gd name="connsiteY34" fmla="*/ 40481 h 357180"/>
                <a:gd name="connsiteX35" fmla="*/ 184140 w 843184"/>
                <a:gd name="connsiteY35" fmla="*/ 42863 h 357180"/>
                <a:gd name="connsiteX36" fmla="*/ 136515 w 843184"/>
                <a:gd name="connsiteY36" fmla="*/ 61913 h 357180"/>
                <a:gd name="connsiteX37" fmla="*/ 110321 w 843184"/>
                <a:gd name="connsiteY37" fmla="*/ 69056 h 357180"/>
                <a:gd name="connsiteX38" fmla="*/ 79365 w 843184"/>
                <a:gd name="connsiteY38" fmla="*/ 80963 h 357180"/>
                <a:gd name="connsiteX39" fmla="*/ 67458 w 843184"/>
                <a:gd name="connsiteY39" fmla="*/ 85725 h 357180"/>
                <a:gd name="connsiteX40" fmla="*/ 53171 w 843184"/>
                <a:gd name="connsiteY40" fmla="*/ 90488 h 357180"/>
                <a:gd name="connsiteX41" fmla="*/ 7927 w 843184"/>
                <a:gd name="connsiteY41" fmla="*/ 92869 h 357180"/>
                <a:gd name="connsiteX42" fmla="*/ 3083 w 843184"/>
                <a:gd name="connsiteY42" fmla="*/ 135732 h 357180"/>
                <a:gd name="connsiteX0" fmla="*/ 3083 w 843184"/>
                <a:gd name="connsiteY0" fmla="*/ 135732 h 357180"/>
                <a:gd name="connsiteX1" fmla="*/ 4045 w 843184"/>
                <a:gd name="connsiteY1" fmla="*/ 140178 h 357180"/>
                <a:gd name="connsiteX2" fmla="*/ 51822 w 843184"/>
                <a:gd name="connsiteY2" fmla="*/ 147954 h 357180"/>
                <a:gd name="connsiteX3" fmla="*/ 67458 w 843184"/>
                <a:gd name="connsiteY3" fmla="*/ 180975 h 357180"/>
                <a:gd name="connsiteX4" fmla="*/ 76983 w 843184"/>
                <a:gd name="connsiteY4" fmla="*/ 207169 h 357180"/>
                <a:gd name="connsiteX5" fmla="*/ 91669 w 843184"/>
                <a:gd name="connsiteY5" fmla="*/ 249398 h 357180"/>
                <a:gd name="connsiteX6" fmla="*/ 125640 w 843184"/>
                <a:gd name="connsiteY6" fmla="*/ 291228 h 357180"/>
                <a:gd name="connsiteX7" fmla="*/ 169852 w 843184"/>
                <a:gd name="connsiteY7" fmla="*/ 323850 h 357180"/>
                <a:gd name="connsiteX8" fmla="*/ 246052 w 843184"/>
                <a:gd name="connsiteY8" fmla="*/ 345281 h 357180"/>
                <a:gd name="connsiteX9" fmla="*/ 260340 w 843184"/>
                <a:gd name="connsiteY9" fmla="*/ 347663 h 357180"/>
                <a:gd name="connsiteX10" fmla="*/ 342651 w 843184"/>
                <a:gd name="connsiteY10" fmla="*/ 356871 h 357180"/>
                <a:gd name="connsiteX11" fmla="*/ 500846 w 843184"/>
                <a:gd name="connsiteY11" fmla="*/ 354806 h 357180"/>
                <a:gd name="connsiteX12" fmla="*/ 545058 w 843184"/>
                <a:gd name="connsiteY12" fmla="*/ 352823 h 357180"/>
                <a:gd name="connsiteX13" fmla="*/ 586571 w 843184"/>
                <a:gd name="connsiteY13" fmla="*/ 346314 h 357180"/>
                <a:gd name="connsiteX14" fmla="*/ 622290 w 843184"/>
                <a:gd name="connsiteY14" fmla="*/ 338138 h 357180"/>
                <a:gd name="connsiteX15" fmla="*/ 636577 w 843184"/>
                <a:gd name="connsiteY15" fmla="*/ 333375 h 357180"/>
                <a:gd name="connsiteX16" fmla="*/ 684202 w 843184"/>
                <a:gd name="connsiteY16" fmla="*/ 316706 h 357180"/>
                <a:gd name="connsiteX17" fmla="*/ 717141 w 843184"/>
                <a:gd name="connsiteY17" fmla="*/ 300355 h 357180"/>
                <a:gd name="connsiteX18" fmla="*/ 751827 w 843184"/>
                <a:gd name="connsiteY18" fmla="*/ 273844 h 357180"/>
                <a:gd name="connsiteX19" fmla="*/ 772308 w 843184"/>
                <a:gd name="connsiteY19" fmla="*/ 245269 h 357180"/>
                <a:gd name="connsiteX20" fmla="*/ 800883 w 843184"/>
                <a:gd name="connsiteY20" fmla="*/ 216694 h 357180"/>
                <a:gd name="connsiteX21" fmla="*/ 831840 w 843184"/>
                <a:gd name="connsiteY21" fmla="*/ 209550 h 357180"/>
                <a:gd name="connsiteX22" fmla="*/ 839698 w 843184"/>
                <a:gd name="connsiteY22" fmla="*/ 203437 h 357180"/>
                <a:gd name="connsiteX23" fmla="*/ 843031 w 843184"/>
                <a:gd name="connsiteY23" fmla="*/ 164391 h 357180"/>
                <a:gd name="connsiteX24" fmla="*/ 842838 w 843184"/>
                <a:gd name="connsiteY24" fmla="*/ 127715 h 357180"/>
                <a:gd name="connsiteX25" fmla="*/ 838584 w 843184"/>
                <a:gd name="connsiteY25" fmla="*/ 73022 h 357180"/>
                <a:gd name="connsiteX26" fmla="*/ 781833 w 843184"/>
                <a:gd name="connsiteY26" fmla="*/ 59531 h 357180"/>
                <a:gd name="connsiteX27" fmla="*/ 724683 w 843184"/>
                <a:gd name="connsiteY27" fmla="*/ 21431 h 357180"/>
                <a:gd name="connsiteX28" fmla="*/ 598477 w 843184"/>
                <a:gd name="connsiteY28" fmla="*/ 2381 h 357180"/>
                <a:gd name="connsiteX29" fmla="*/ 569902 w 843184"/>
                <a:gd name="connsiteY29" fmla="*/ 0 h 357180"/>
                <a:gd name="connsiteX30" fmla="*/ 384093 w 843184"/>
                <a:gd name="connsiteY30" fmla="*/ 2381 h 357180"/>
                <a:gd name="connsiteX31" fmla="*/ 312880 w 843184"/>
                <a:gd name="connsiteY31" fmla="*/ 7144 h 357180"/>
                <a:gd name="connsiteX32" fmla="*/ 229383 w 843184"/>
                <a:gd name="connsiteY32" fmla="*/ 28575 h 357180"/>
                <a:gd name="connsiteX33" fmla="*/ 207952 w 843184"/>
                <a:gd name="connsiteY33" fmla="*/ 35719 h 357180"/>
                <a:gd name="connsiteX34" fmla="*/ 193665 w 843184"/>
                <a:gd name="connsiteY34" fmla="*/ 40481 h 357180"/>
                <a:gd name="connsiteX35" fmla="*/ 184140 w 843184"/>
                <a:gd name="connsiteY35" fmla="*/ 42863 h 357180"/>
                <a:gd name="connsiteX36" fmla="*/ 136515 w 843184"/>
                <a:gd name="connsiteY36" fmla="*/ 61913 h 357180"/>
                <a:gd name="connsiteX37" fmla="*/ 110321 w 843184"/>
                <a:gd name="connsiteY37" fmla="*/ 69056 h 357180"/>
                <a:gd name="connsiteX38" fmla="*/ 79365 w 843184"/>
                <a:gd name="connsiteY38" fmla="*/ 80963 h 357180"/>
                <a:gd name="connsiteX39" fmla="*/ 67458 w 843184"/>
                <a:gd name="connsiteY39" fmla="*/ 85725 h 357180"/>
                <a:gd name="connsiteX40" fmla="*/ 53171 w 843184"/>
                <a:gd name="connsiteY40" fmla="*/ 90488 h 357180"/>
                <a:gd name="connsiteX41" fmla="*/ 7927 w 843184"/>
                <a:gd name="connsiteY41" fmla="*/ 92869 h 357180"/>
                <a:gd name="connsiteX42" fmla="*/ 3083 w 843184"/>
                <a:gd name="connsiteY42" fmla="*/ 135732 h 357180"/>
                <a:gd name="connsiteX0" fmla="*/ 3083 w 843184"/>
                <a:gd name="connsiteY0" fmla="*/ 135732 h 357728"/>
                <a:gd name="connsiteX1" fmla="*/ 4045 w 843184"/>
                <a:gd name="connsiteY1" fmla="*/ 140178 h 357728"/>
                <a:gd name="connsiteX2" fmla="*/ 51822 w 843184"/>
                <a:gd name="connsiteY2" fmla="*/ 147954 h 357728"/>
                <a:gd name="connsiteX3" fmla="*/ 67458 w 843184"/>
                <a:gd name="connsiteY3" fmla="*/ 180975 h 357728"/>
                <a:gd name="connsiteX4" fmla="*/ 76983 w 843184"/>
                <a:gd name="connsiteY4" fmla="*/ 207169 h 357728"/>
                <a:gd name="connsiteX5" fmla="*/ 91669 w 843184"/>
                <a:gd name="connsiteY5" fmla="*/ 249398 h 357728"/>
                <a:gd name="connsiteX6" fmla="*/ 125640 w 843184"/>
                <a:gd name="connsiteY6" fmla="*/ 291228 h 357728"/>
                <a:gd name="connsiteX7" fmla="*/ 169852 w 843184"/>
                <a:gd name="connsiteY7" fmla="*/ 323850 h 357728"/>
                <a:gd name="connsiteX8" fmla="*/ 246052 w 843184"/>
                <a:gd name="connsiteY8" fmla="*/ 345281 h 357728"/>
                <a:gd name="connsiteX9" fmla="*/ 260340 w 843184"/>
                <a:gd name="connsiteY9" fmla="*/ 347663 h 357728"/>
                <a:gd name="connsiteX10" fmla="*/ 342651 w 843184"/>
                <a:gd name="connsiteY10" fmla="*/ 356871 h 357728"/>
                <a:gd name="connsiteX11" fmla="*/ 497749 w 843184"/>
                <a:gd name="connsiteY11" fmla="*/ 356870 h 357728"/>
                <a:gd name="connsiteX12" fmla="*/ 545058 w 843184"/>
                <a:gd name="connsiteY12" fmla="*/ 352823 h 357728"/>
                <a:gd name="connsiteX13" fmla="*/ 586571 w 843184"/>
                <a:gd name="connsiteY13" fmla="*/ 346314 h 357728"/>
                <a:gd name="connsiteX14" fmla="*/ 622290 w 843184"/>
                <a:gd name="connsiteY14" fmla="*/ 338138 h 357728"/>
                <a:gd name="connsiteX15" fmla="*/ 636577 w 843184"/>
                <a:gd name="connsiteY15" fmla="*/ 333375 h 357728"/>
                <a:gd name="connsiteX16" fmla="*/ 684202 w 843184"/>
                <a:gd name="connsiteY16" fmla="*/ 316706 h 357728"/>
                <a:gd name="connsiteX17" fmla="*/ 717141 w 843184"/>
                <a:gd name="connsiteY17" fmla="*/ 300355 h 357728"/>
                <a:gd name="connsiteX18" fmla="*/ 751827 w 843184"/>
                <a:gd name="connsiteY18" fmla="*/ 273844 h 357728"/>
                <a:gd name="connsiteX19" fmla="*/ 772308 w 843184"/>
                <a:gd name="connsiteY19" fmla="*/ 245269 h 357728"/>
                <a:gd name="connsiteX20" fmla="*/ 800883 w 843184"/>
                <a:gd name="connsiteY20" fmla="*/ 216694 h 357728"/>
                <a:gd name="connsiteX21" fmla="*/ 831840 w 843184"/>
                <a:gd name="connsiteY21" fmla="*/ 209550 h 357728"/>
                <a:gd name="connsiteX22" fmla="*/ 839698 w 843184"/>
                <a:gd name="connsiteY22" fmla="*/ 203437 h 357728"/>
                <a:gd name="connsiteX23" fmla="*/ 843031 w 843184"/>
                <a:gd name="connsiteY23" fmla="*/ 164391 h 357728"/>
                <a:gd name="connsiteX24" fmla="*/ 842838 w 843184"/>
                <a:gd name="connsiteY24" fmla="*/ 127715 h 357728"/>
                <a:gd name="connsiteX25" fmla="*/ 838584 w 843184"/>
                <a:gd name="connsiteY25" fmla="*/ 73022 h 357728"/>
                <a:gd name="connsiteX26" fmla="*/ 781833 w 843184"/>
                <a:gd name="connsiteY26" fmla="*/ 59531 h 357728"/>
                <a:gd name="connsiteX27" fmla="*/ 724683 w 843184"/>
                <a:gd name="connsiteY27" fmla="*/ 21431 h 357728"/>
                <a:gd name="connsiteX28" fmla="*/ 598477 w 843184"/>
                <a:gd name="connsiteY28" fmla="*/ 2381 h 357728"/>
                <a:gd name="connsiteX29" fmla="*/ 569902 w 843184"/>
                <a:gd name="connsiteY29" fmla="*/ 0 h 357728"/>
                <a:gd name="connsiteX30" fmla="*/ 384093 w 843184"/>
                <a:gd name="connsiteY30" fmla="*/ 2381 h 357728"/>
                <a:gd name="connsiteX31" fmla="*/ 312880 w 843184"/>
                <a:gd name="connsiteY31" fmla="*/ 7144 h 357728"/>
                <a:gd name="connsiteX32" fmla="*/ 229383 w 843184"/>
                <a:gd name="connsiteY32" fmla="*/ 28575 h 357728"/>
                <a:gd name="connsiteX33" fmla="*/ 207952 w 843184"/>
                <a:gd name="connsiteY33" fmla="*/ 35719 h 357728"/>
                <a:gd name="connsiteX34" fmla="*/ 193665 w 843184"/>
                <a:gd name="connsiteY34" fmla="*/ 40481 h 357728"/>
                <a:gd name="connsiteX35" fmla="*/ 184140 w 843184"/>
                <a:gd name="connsiteY35" fmla="*/ 42863 h 357728"/>
                <a:gd name="connsiteX36" fmla="*/ 136515 w 843184"/>
                <a:gd name="connsiteY36" fmla="*/ 61913 h 357728"/>
                <a:gd name="connsiteX37" fmla="*/ 110321 w 843184"/>
                <a:gd name="connsiteY37" fmla="*/ 69056 h 357728"/>
                <a:gd name="connsiteX38" fmla="*/ 79365 w 843184"/>
                <a:gd name="connsiteY38" fmla="*/ 80963 h 357728"/>
                <a:gd name="connsiteX39" fmla="*/ 67458 w 843184"/>
                <a:gd name="connsiteY39" fmla="*/ 85725 h 357728"/>
                <a:gd name="connsiteX40" fmla="*/ 53171 w 843184"/>
                <a:gd name="connsiteY40" fmla="*/ 90488 h 357728"/>
                <a:gd name="connsiteX41" fmla="*/ 7927 w 843184"/>
                <a:gd name="connsiteY41" fmla="*/ 92869 h 357728"/>
                <a:gd name="connsiteX42" fmla="*/ 3083 w 843184"/>
                <a:gd name="connsiteY42" fmla="*/ 135732 h 357728"/>
                <a:gd name="connsiteX0" fmla="*/ 3083 w 843184"/>
                <a:gd name="connsiteY0" fmla="*/ 135732 h 357728"/>
                <a:gd name="connsiteX1" fmla="*/ 4045 w 843184"/>
                <a:gd name="connsiteY1" fmla="*/ 140178 h 357728"/>
                <a:gd name="connsiteX2" fmla="*/ 51822 w 843184"/>
                <a:gd name="connsiteY2" fmla="*/ 147954 h 357728"/>
                <a:gd name="connsiteX3" fmla="*/ 67458 w 843184"/>
                <a:gd name="connsiteY3" fmla="*/ 180975 h 357728"/>
                <a:gd name="connsiteX4" fmla="*/ 76983 w 843184"/>
                <a:gd name="connsiteY4" fmla="*/ 207169 h 357728"/>
                <a:gd name="connsiteX5" fmla="*/ 91669 w 843184"/>
                <a:gd name="connsiteY5" fmla="*/ 249398 h 357728"/>
                <a:gd name="connsiteX6" fmla="*/ 125640 w 843184"/>
                <a:gd name="connsiteY6" fmla="*/ 291228 h 357728"/>
                <a:gd name="connsiteX7" fmla="*/ 169852 w 843184"/>
                <a:gd name="connsiteY7" fmla="*/ 323850 h 357728"/>
                <a:gd name="connsiteX8" fmla="*/ 246052 w 843184"/>
                <a:gd name="connsiteY8" fmla="*/ 345281 h 357728"/>
                <a:gd name="connsiteX9" fmla="*/ 260340 w 843184"/>
                <a:gd name="connsiteY9" fmla="*/ 347663 h 357728"/>
                <a:gd name="connsiteX10" fmla="*/ 342651 w 843184"/>
                <a:gd name="connsiteY10" fmla="*/ 356871 h 357728"/>
                <a:gd name="connsiteX11" fmla="*/ 497749 w 843184"/>
                <a:gd name="connsiteY11" fmla="*/ 356870 h 357728"/>
                <a:gd name="connsiteX12" fmla="*/ 545058 w 843184"/>
                <a:gd name="connsiteY12" fmla="*/ 352823 h 357728"/>
                <a:gd name="connsiteX13" fmla="*/ 586571 w 843184"/>
                <a:gd name="connsiteY13" fmla="*/ 346314 h 357728"/>
                <a:gd name="connsiteX14" fmla="*/ 622290 w 843184"/>
                <a:gd name="connsiteY14" fmla="*/ 338138 h 357728"/>
                <a:gd name="connsiteX15" fmla="*/ 636577 w 843184"/>
                <a:gd name="connsiteY15" fmla="*/ 333375 h 357728"/>
                <a:gd name="connsiteX16" fmla="*/ 684202 w 843184"/>
                <a:gd name="connsiteY16" fmla="*/ 316706 h 357728"/>
                <a:gd name="connsiteX17" fmla="*/ 717141 w 843184"/>
                <a:gd name="connsiteY17" fmla="*/ 300355 h 357728"/>
                <a:gd name="connsiteX18" fmla="*/ 751827 w 843184"/>
                <a:gd name="connsiteY18" fmla="*/ 273844 h 357728"/>
                <a:gd name="connsiteX19" fmla="*/ 772308 w 843184"/>
                <a:gd name="connsiteY19" fmla="*/ 245269 h 357728"/>
                <a:gd name="connsiteX20" fmla="*/ 800883 w 843184"/>
                <a:gd name="connsiteY20" fmla="*/ 216694 h 357728"/>
                <a:gd name="connsiteX21" fmla="*/ 831840 w 843184"/>
                <a:gd name="connsiteY21" fmla="*/ 209550 h 357728"/>
                <a:gd name="connsiteX22" fmla="*/ 839698 w 843184"/>
                <a:gd name="connsiteY22" fmla="*/ 203437 h 357728"/>
                <a:gd name="connsiteX23" fmla="*/ 843031 w 843184"/>
                <a:gd name="connsiteY23" fmla="*/ 164391 h 357728"/>
                <a:gd name="connsiteX24" fmla="*/ 842838 w 843184"/>
                <a:gd name="connsiteY24" fmla="*/ 127715 h 357728"/>
                <a:gd name="connsiteX25" fmla="*/ 838584 w 843184"/>
                <a:gd name="connsiteY25" fmla="*/ 73022 h 357728"/>
                <a:gd name="connsiteX26" fmla="*/ 781833 w 843184"/>
                <a:gd name="connsiteY26" fmla="*/ 59531 h 357728"/>
                <a:gd name="connsiteX27" fmla="*/ 724683 w 843184"/>
                <a:gd name="connsiteY27" fmla="*/ 21431 h 357728"/>
                <a:gd name="connsiteX28" fmla="*/ 598477 w 843184"/>
                <a:gd name="connsiteY28" fmla="*/ 2381 h 357728"/>
                <a:gd name="connsiteX29" fmla="*/ 569902 w 843184"/>
                <a:gd name="connsiteY29" fmla="*/ 0 h 357728"/>
                <a:gd name="connsiteX30" fmla="*/ 384093 w 843184"/>
                <a:gd name="connsiteY30" fmla="*/ 2381 h 357728"/>
                <a:gd name="connsiteX31" fmla="*/ 312880 w 843184"/>
                <a:gd name="connsiteY31" fmla="*/ 7144 h 357728"/>
                <a:gd name="connsiteX32" fmla="*/ 229383 w 843184"/>
                <a:gd name="connsiteY32" fmla="*/ 28575 h 357728"/>
                <a:gd name="connsiteX33" fmla="*/ 207952 w 843184"/>
                <a:gd name="connsiteY33" fmla="*/ 35719 h 357728"/>
                <a:gd name="connsiteX34" fmla="*/ 193665 w 843184"/>
                <a:gd name="connsiteY34" fmla="*/ 40481 h 357728"/>
                <a:gd name="connsiteX35" fmla="*/ 184140 w 843184"/>
                <a:gd name="connsiteY35" fmla="*/ 42863 h 357728"/>
                <a:gd name="connsiteX36" fmla="*/ 136515 w 843184"/>
                <a:gd name="connsiteY36" fmla="*/ 61913 h 357728"/>
                <a:gd name="connsiteX37" fmla="*/ 110321 w 843184"/>
                <a:gd name="connsiteY37" fmla="*/ 69056 h 357728"/>
                <a:gd name="connsiteX38" fmla="*/ 79365 w 843184"/>
                <a:gd name="connsiteY38" fmla="*/ 80963 h 357728"/>
                <a:gd name="connsiteX39" fmla="*/ 53171 w 843184"/>
                <a:gd name="connsiteY39" fmla="*/ 90488 h 357728"/>
                <a:gd name="connsiteX40" fmla="*/ 7927 w 843184"/>
                <a:gd name="connsiteY40" fmla="*/ 92869 h 357728"/>
                <a:gd name="connsiteX41" fmla="*/ 3083 w 843184"/>
                <a:gd name="connsiteY41" fmla="*/ 135732 h 357728"/>
                <a:gd name="connsiteX0" fmla="*/ 3083 w 843184"/>
                <a:gd name="connsiteY0" fmla="*/ 135732 h 357728"/>
                <a:gd name="connsiteX1" fmla="*/ 4045 w 843184"/>
                <a:gd name="connsiteY1" fmla="*/ 140178 h 357728"/>
                <a:gd name="connsiteX2" fmla="*/ 51822 w 843184"/>
                <a:gd name="connsiteY2" fmla="*/ 147954 h 357728"/>
                <a:gd name="connsiteX3" fmla="*/ 67458 w 843184"/>
                <a:gd name="connsiteY3" fmla="*/ 180975 h 357728"/>
                <a:gd name="connsiteX4" fmla="*/ 76983 w 843184"/>
                <a:gd name="connsiteY4" fmla="*/ 207169 h 357728"/>
                <a:gd name="connsiteX5" fmla="*/ 91669 w 843184"/>
                <a:gd name="connsiteY5" fmla="*/ 249398 h 357728"/>
                <a:gd name="connsiteX6" fmla="*/ 125640 w 843184"/>
                <a:gd name="connsiteY6" fmla="*/ 291228 h 357728"/>
                <a:gd name="connsiteX7" fmla="*/ 169852 w 843184"/>
                <a:gd name="connsiteY7" fmla="*/ 323850 h 357728"/>
                <a:gd name="connsiteX8" fmla="*/ 246052 w 843184"/>
                <a:gd name="connsiteY8" fmla="*/ 345281 h 357728"/>
                <a:gd name="connsiteX9" fmla="*/ 260340 w 843184"/>
                <a:gd name="connsiteY9" fmla="*/ 347663 h 357728"/>
                <a:gd name="connsiteX10" fmla="*/ 342651 w 843184"/>
                <a:gd name="connsiteY10" fmla="*/ 356871 h 357728"/>
                <a:gd name="connsiteX11" fmla="*/ 497749 w 843184"/>
                <a:gd name="connsiteY11" fmla="*/ 356870 h 357728"/>
                <a:gd name="connsiteX12" fmla="*/ 545058 w 843184"/>
                <a:gd name="connsiteY12" fmla="*/ 352823 h 357728"/>
                <a:gd name="connsiteX13" fmla="*/ 586571 w 843184"/>
                <a:gd name="connsiteY13" fmla="*/ 346314 h 357728"/>
                <a:gd name="connsiteX14" fmla="*/ 622290 w 843184"/>
                <a:gd name="connsiteY14" fmla="*/ 338138 h 357728"/>
                <a:gd name="connsiteX15" fmla="*/ 636577 w 843184"/>
                <a:gd name="connsiteY15" fmla="*/ 333375 h 357728"/>
                <a:gd name="connsiteX16" fmla="*/ 684202 w 843184"/>
                <a:gd name="connsiteY16" fmla="*/ 316706 h 357728"/>
                <a:gd name="connsiteX17" fmla="*/ 717141 w 843184"/>
                <a:gd name="connsiteY17" fmla="*/ 300355 h 357728"/>
                <a:gd name="connsiteX18" fmla="*/ 751827 w 843184"/>
                <a:gd name="connsiteY18" fmla="*/ 273844 h 357728"/>
                <a:gd name="connsiteX19" fmla="*/ 772308 w 843184"/>
                <a:gd name="connsiteY19" fmla="*/ 245269 h 357728"/>
                <a:gd name="connsiteX20" fmla="*/ 800883 w 843184"/>
                <a:gd name="connsiteY20" fmla="*/ 216694 h 357728"/>
                <a:gd name="connsiteX21" fmla="*/ 831840 w 843184"/>
                <a:gd name="connsiteY21" fmla="*/ 209550 h 357728"/>
                <a:gd name="connsiteX22" fmla="*/ 839698 w 843184"/>
                <a:gd name="connsiteY22" fmla="*/ 203437 h 357728"/>
                <a:gd name="connsiteX23" fmla="*/ 843031 w 843184"/>
                <a:gd name="connsiteY23" fmla="*/ 164391 h 357728"/>
                <a:gd name="connsiteX24" fmla="*/ 842838 w 843184"/>
                <a:gd name="connsiteY24" fmla="*/ 127715 h 357728"/>
                <a:gd name="connsiteX25" fmla="*/ 838584 w 843184"/>
                <a:gd name="connsiteY25" fmla="*/ 73022 h 357728"/>
                <a:gd name="connsiteX26" fmla="*/ 781833 w 843184"/>
                <a:gd name="connsiteY26" fmla="*/ 59531 h 357728"/>
                <a:gd name="connsiteX27" fmla="*/ 724683 w 843184"/>
                <a:gd name="connsiteY27" fmla="*/ 21431 h 357728"/>
                <a:gd name="connsiteX28" fmla="*/ 598477 w 843184"/>
                <a:gd name="connsiteY28" fmla="*/ 2381 h 357728"/>
                <a:gd name="connsiteX29" fmla="*/ 569902 w 843184"/>
                <a:gd name="connsiteY29" fmla="*/ 0 h 357728"/>
                <a:gd name="connsiteX30" fmla="*/ 384093 w 843184"/>
                <a:gd name="connsiteY30" fmla="*/ 2381 h 357728"/>
                <a:gd name="connsiteX31" fmla="*/ 312880 w 843184"/>
                <a:gd name="connsiteY31" fmla="*/ 7144 h 357728"/>
                <a:gd name="connsiteX32" fmla="*/ 229383 w 843184"/>
                <a:gd name="connsiteY32" fmla="*/ 28575 h 357728"/>
                <a:gd name="connsiteX33" fmla="*/ 207952 w 843184"/>
                <a:gd name="connsiteY33" fmla="*/ 35719 h 357728"/>
                <a:gd name="connsiteX34" fmla="*/ 193665 w 843184"/>
                <a:gd name="connsiteY34" fmla="*/ 40481 h 357728"/>
                <a:gd name="connsiteX35" fmla="*/ 184140 w 843184"/>
                <a:gd name="connsiteY35" fmla="*/ 42863 h 357728"/>
                <a:gd name="connsiteX36" fmla="*/ 136515 w 843184"/>
                <a:gd name="connsiteY36" fmla="*/ 61913 h 357728"/>
                <a:gd name="connsiteX37" fmla="*/ 110321 w 843184"/>
                <a:gd name="connsiteY37" fmla="*/ 69056 h 357728"/>
                <a:gd name="connsiteX38" fmla="*/ 79365 w 843184"/>
                <a:gd name="connsiteY38" fmla="*/ 80963 h 357728"/>
                <a:gd name="connsiteX39" fmla="*/ 53171 w 843184"/>
                <a:gd name="connsiteY39" fmla="*/ 90488 h 357728"/>
                <a:gd name="connsiteX40" fmla="*/ 7927 w 843184"/>
                <a:gd name="connsiteY40" fmla="*/ 92869 h 357728"/>
                <a:gd name="connsiteX41" fmla="*/ 3083 w 843184"/>
                <a:gd name="connsiteY41" fmla="*/ 135732 h 357728"/>
                <a:gd name="connsiteX0" fmla="*/ 3083 w 843184"/>
                <a:gd name="connsiteY0" fmla="*/ 135732 h 357728"/>
                <a:gd name="connsiteX1" fmla="*/ 4045 w 843184"/>
                <a:gd name="connsiteY1" fmla="*/ 140178 h 357728"/>
                <a:gd name="connsiteX2" fmla="*/ 51822 w 843184"/>
                <a:gd name="connsiteY2" fmla="*/ 147954 h 357728"/>
                <a:gd name="connsiteX3" fmla="*/ 67458 w 843184"/>
                <a:gd name="connsiteY3" fmla="*/ 180975 h 357728"/>
                <a:gd name="connsiteX4" fmla="*/ 76983 w 843184"/>
                <a:gd name="connsiteY4" fmla="*/ 207169 h 357728"/>
                <a:gd name="connsiteX5" fmla="*/ 91669 w 843184"/>
                <a:gd name="connsiteY5" fmla="*/ 249398 h 357728"/>
                <a:gd name="connsiteX6" fmla="*/ 125640 w 843184"/>
                <a:gd name="connsiteY6" fmla="*/ 291228 h 357728"/>
                <a:gd name="connsiteX7" fmla="*/ 169852 w 843184"/>
                <a:gd name="connsiteY7" fmla="*/ 323850 h 357728"/>
                <a:gd name="connsiteX8" fmla="*/ 246052 w 843184"/>
                <a:gd name="connsiteY8" fmla="*/ 345281 h 357728"/>
                <a:gd name="connsiteX9" fmla="*/ 260340 w 843184"/>
                <a:gd name="connsiteY9" fmla="*/ 347663 h 357728"/>
                <a:gd name="connsiteX10" fmla="*/ 342651 w 843184"/>
                <a:gd name="connsiteY10" fmla="*/ 356871 h 357728"/>
                <a:gd name="connsiteX11" fmla="*/ 497749 w 843184"/>
                <a:gd name="connsiteY11" fmla="*/ 356870 h 357728"/>
                <a:gd name="connsiteX12" fmla="*/ 545058 w 843184"/>
                <a:gd name="connsiteY12" fmla="*/ 352823 h 357728"/>
                <a:gd name="connsiteX13" fmla="*/ 586571 w 843184"/>
                <a:gd name="connsiteY13" fmla="*/ 346314 h 357728"/>
                <a:gd name="connsiteX14" fmla="*/ 622290 w 843184"/>
                <a:gd name="connsiteY14" fmla="*/ 338138 h 357728"/>
                <a:gd name="connsiteX15" fmla="*/ 636577 w 843184"/>
                <a:gd name="connsiteY15" fmla="*/ 333375 h 357728"/>
                <a:gd name="connsiteX16" fmla="*/ 684202 w 843184"/>
                <a:gd name="connsiteY16" fmla="*/ 316706 h 357728"/>
                <a:gd name="connsiteX17" fmla="*/ 717141 w 843184"/>
                <a:gd name="connsiteY17" fmla="*/ 300355 h 357728"/>
                <a:gd name="connsiteX18" fmla="*/ 751827 w 843184"/>
                <a:gd name="connsiteY18" fmla="*/ 273844 h 357728"/>
                <a:gd name="connsiteX19" fmla="*/ 772308 w 843184"/>
                <a:gd name="connsiteY19" fmla="*/ 245269 h 357728"/>
                <a:gd name="connsiteX20" fmla="*/ 800883 w 843184"/>
                <a:gd name="connsiteY20" fmla="*/ 216694 h 357728"/>
                <a:gd name="connsiteX21" fmla="*/ 831840 w 843184"/>
                <a:gd name="connsiteY21" fmla="*/ 209550 h 357728"/>
                <a:gd name="connsiteX22" fmla="*/ 839698 w 843184"/>
                <a:gd name="connsiteY22" fmla="*/ 203437 h 357728"/>
                <a:gd name="connsiteX23" fmla="*/ 843031 w 843184"/>
                <a:gd name="connsiteY23" fmla="*/ 164391 h 357728"/>
                <a:gd name="connsiteX24" fmla="*/ 842838 w 843184"/>
                <a:gd name="connsiteY24" fmla="*/ 127715 h 357728"/>
                <a:gd name="connsiteX25" fmla="*/ 838584 w 843184"/>
                <a:gd name="connsiteY25" fmla="*/ 73022 h 357728"/>
                <a:gd name="connsiteX26" fmla="*/ 781833 w 843184"/>
                <a:gd name="connsiteY26" fmla="*/ 59531 h 357728"/>
                <a:gd name="connsiteX27" fmla="*/ 724683 w 843184"/>
                <a:gd name="connsiteY27" fmla="*/ 21431 h 357728"/>
                <a:gd name="connsiteX28" fmla="*/ 598477 w 843184"/>
                <a:gd name="connsiteY28" fmla="*/ 2381 h 357728"/>
                <a:gd name="connsiteX29" fmla="*/ 569902 w 843184"/>
                <a:gd name="connsiteY29" fmla="*/ 0 h 357728"/>
                <a:gd name="connsiteX30" fmla="*/ 384093 w 843184"/>
                <a:gd name="connsiteY30" fmla="*/ 2381 h 357728"/>
                <a:gd name="connsiteX31" fmla="*/ 312880 w 843184"/>
                <a:gd name="connsiteY31" fmla="*/ 7144 h 357728"/>
                <a:gd name="connsiteX32" fmla="*/ 229383 w 843184"/>
                <a:gd name="connsiteY32" fmla="*/ 28575 h 357728"/>
                <a:gd name="connsiteX33" fmla="*/ 207952 w 843184"/>
                <a:gd name="connsiteY33" fmla="*/ 35719 h 357728"/>
                <a:gd name="connsiteX34" fmla="*/ 193665 w 843184"/>
                <a:gd name="connsiteY34" fmla="*/ 40481 h 357728"/>
                <a:gd name="connsiteX35" fmla="*/ 184140 w 843184"/>
                <a:gd name="connsiteY35" fmla="*/ 42863 h 357728"/>
                <a:gd name="connsiteX36" fmla="*/ 110321 w 843184"/>
                <a:gd name="connsiteY36" fmla="*/ 69056 h 357728"/>
                <a:gd name="connsiteX37" fmla="*/ 79365 w 843184"/>
                <a:gd name="connsiteY37" fmla="*/ 80963 h 357728"/>
                <a:gd name="connsiteX38" fmla="*/ 53171 w 843184"/>
                <a:gd name="connsiteY38" fmla="*/ 90488 h 357728"/>
                <a:gd name="connsiteX39" fmla="*/ 7927 w 843184"/>
                <a:gd name="connsiteY39" fmla="*/ 92869 h 357728"/>
                <a:gd name="connsiteX40" fmla="*/ 3083 w 843184"/>
                <a:gd name="connsiteY40" fmla="*/ 135732 h 357728"/>
                <a:gd name="connsiteX0" fmla="*/ 3083 w 843184"/>
                <a:gd name="connsiteY0" fmla="*/ 135732 h 357728"/>
                <a:gd name="connsiteX1" fmla="*/ 4045 w 843184"/>
                <a:gd name="connsiteY1" fmla="*/ 140178 h 357728"/>
                <a:gd name="connsiteX2" fmla="*/ 51822 w 843184"/>
                <a:gd name="connsiteY2" fmla="*/ 147954 h 357728"/>
                <a:gd name="connsiteX3" fmla="*/ 67458 w 843184"/>
                <a:gd name="connsiteY3" fmla="*/ 180975 h 357728"/>
                <a:gd name="connsiteX4" fmla="*/ 76983 w 843184"/>
                <a:gd name="connsiteY4" fmla="*/ 207169 h 357728"/>
                <a:gd name="connsiteX5" fmla="*/ 91669 w 843184"/>
                <a:gd name="connsiteY5" fmla="*/ 249398 h 357728"/>
                <a:gd name="connsiteX6" fmla="*/ 125640 w 843184"/>
                <a:gd name="connsiteY6" fmla="*/ 291228 h 357728"/>
                <a:gd name="connsiteX7" fmla="*/ 169852 w 843184"/>
                <a:gd name="connsiteY7" fmla="*/ 323850 h 357728"/>
                <a:gd name="connsiteX8" fmla="*/ 246052 w 843184"/>
                <a:gd name="connsiteY8" fmla="*/ 345281 h 357728"/>
                <a:gd name="connsiteX9" fmla="*/ 260340 w 843184"/>
                <a:gd name="connsiteY9" fmla="*/ 347663 h 357728"/>
                <a:gd name="connsiteX10" fmla="*/ 342651 w 843184"/>
                <a:gd name="connsiteY10" fmla="*/ 356871 h 357728"/>
                <a:gd name="connsiteX11" fmla="*/ 497749 w 843184"/>
                <a:gd name="connsiteY11" fmla="*/ 356870 h 357728"/>
                <a:gd name="connsiteX12" fmla="*/ 545058 w 843184"/>
                <a:gd name="connsiteY12" fmla="*/ 352823 h 357728"/>
                <a:gd name="connsiteX13" fmla="*/ 586571 w 843184"/>
                <a:gd name="connsiteY13" fmla="*/ 346314 h 357728"/>
                <a:gd name="connsiteX14" fmla="*/ 622290 w 843184"/>
                <a:gd name="connsiteY14" fmla="*/ 338138 h 357728"/>
                <a:gd name="connsiteX15" fmla="*/ 636577 w 843184"/>
                <a:gd name="connsiteY15" fmla="*/ 333375 h 357728"/>
                <a:gd name="connsiteX16" fmla="*/ 684202 w 843184"/>
                <a:gd name="connsiteY16" fmla="*/ 316706 h 357728"/>
                <a:gd name="connsiteX17" fmla="*/ 717141 w 843184"/>
                <a:gd name="connsiteY17" fmla="*/ 300355 h 357728"/>
                <a:gd name="connsiteX18" fmla="*/ 751827 w 843184"/>
                <a:gd name="connsiteY18" fmla="*/ 273844 h 357728"/>
                <a:gd name="connsiteX19" fmla="*/ 772308 w 843184"/>
                <a:gd name="connsiteY19" fmla="*/ 245269 h 357728"/>
                <a:gd name="connsiteX20" fmla="*/ 800883 w 843184"/>
                <a:gd name="connsiteY20" fmla="*/ 216694 h 357728"/>
                <a:gd name="connsiteX21" fmla="*/ 831840 w 843184"/>
                <a:gd name="connsiteY21" fmla="*/ 209550 h 357728"/>
                <a:gd name="connsiteX22" fmla="*/ 839698 w 843184"/>
                <a:gd name="connsiteY22" fmla="*/ 203437 h 357728"/>
                <a:gd name="connsiteX23" fmla="*/ 843031 w 843184"/>
                <a:gd name="connsiteY23" fmla="*/ 164391 h 357728"/>
                <a:gd name="connsiteX24" fmla="*/ 842838 w 843184"/>
                <a:gd name="connsiteY24" fmla="*/ 127715 h 357728"/>
                <a:gd name="connsiteX25" fmla="*/ 838584 w 843184"/>
                <a:gd name="connsiteY25" fmla="*/ 73022 h 357728"/>
                <a:gd name="connsiteX26" fmla="*/ 781833 w 843184"/>
                <a:gd name="connsiteY26" fmla="*/ 59531 h 357728"/>
                <a:gd name="connsiteX27" fmla="*/ 724683 w 843184"/>
                <a:gd name="connsiteY27" fmla="*/ 21431 h 357728"/>
                <a:gd name="connsiteX28" fmla="*/ 598477 w 843184"/>
                <a:gd name="connsiteY28" fmla="*/ 2381 h 357728"/>
                <a:gd name="connsiteX29" fmla="*/ 569902 w 843184"/>
                <a:gd name="connsiteY29" fmla="*/ 0 h 357728"/>
                <a:gd name="connsiteX30" fmla="*/ 384093 w 843184"/>
                <a:gd name="connsiteY30" fmla="*/ 2381 h 357728"/>
                <a:gd name="connsiteX31" fmla="*/ 312880 w 843184"/>
                <a:gd name="connsiteY31" fmla="*/ 7144 h 357728"/>
                <a:gd name="connsiteX32" fmla="*/ 229383 w 843184"/>
                <a:gd name="connsiteY32" fmla="*/ 28575 h 357728"/>
                <a:gd name="connsiteX33" fmla="*/ 207952 w 843184"/>
                <a:gd name="connsiteY33" fmla="*/ 35719 h 357728"/>
                <a:gd name="connsiteX34" fmla="*/ 193665 w 843184"/>
                <a:gd name="connsiteY34" fmla="*/ 40481 h 357728"/>
                <a:gd name="connsiteX35" fmla="*/ 184140 w 843184"/>
                <a:gd name="connsiteY35" fmla="*/ 42863 h 357728"/>
                <a:gd name="connsiteX36" fmla="*/ 110321 w 843184"/>
                <a:gd name="connsiteY36" fmla="*/ 69056 h 357728"/>
                <a:gd name="connsiteX37" fmla="*/ 79365 w 843184"/>
                <a:gd name="connsiteY37" fmla="*/ 80963 h 357728"/>
                <a:gd name="connsiteX38" fmla="*/ 53171 w 843184"/>
                <a:gd name="connsiteY38" fmla="*/ 90488 h 357728"/>
                <a:gd name="connsiteX39" fmla="*/ 7927 w 843184"/>
                <a:gd name="connsiteY39" fmla="*/ 92869 h 357728"/>
                <a:gd name="connsiteX40" fmla="*/ 3083 w 843184"/>
                <a:gd name="connsiteY40" fmla="*/ 135732 h 357728"/>
                <a:gd name="connsiteX0" fmla="*/ 3083 w 843184"/>
                <a:gd name="connsiteY0" fmla="*/ 135732 h 357728"/>
                <a:gd name="connsiteX1" fmla="*/ 4045 w 843184"/>
                <a:gd name="connsiteY1" fmla="*/ 140178 h 357728"/>
                <a:gd name="connsiteX2" fmla="*/ 51822 w 843184"/>
                <a:gd name="connsiteY2" fmla="*/ 147954 h 357728"/>
                <a:gd name="connsiteX3" fmla="*/ 67458 w 843184"/>
                <a:gd name="connsiteY3" fmla="*/ 180975 h 357728"/>
                <a:gd name="connsiteX4" fmla="*/ 76983 w 843184"/>
                <a:gd name="connsiteY4" fmla="*/ 207169 h 357728"/>
                <a:gd name="connsiteX5" fmla="*/ 91669 w 843184"/>
                <a:gd name="connsiteY5" fmla="*/ 249398 h 357728"/>
                <a:gd name="connsiteX6" fmla="*/ 125640 w 843184"/>
                <a:gd name="connsiteY6" fmla="*/ 291228 h 357728"/>
                <a:gd name="connsiteX7" fmla="*/ 169852 w 843184"/>
                <a:gd name="connsiteY7" fmla="*/ 323850 h 357728"/>
                <a:gd name="connsiteX8" fmla="*/ 246052 w 843184"/>
                <a:gd name="connsiteY8" fmla="*/ 345281 h 357728"/>
                <a:gd name="connsiteX9" fmla="*/ 260340 w 843184"/>
                <a:gd name="connsiteY9" fmla="*/ 347663 h 357728"/>
                <a:gd name="connsiteX10" fmla="*/ 342651 w 843184"/>
                <a:gd name="connsiteY10" fmla="*/ 356871 h 357728"/>
                <a:gd name="connsiteX11" fmla="*/ 497749 w 843184"/>
                <a:gd name="connsiteY11" fmla="*/ 356870 h 357728"/>
                <a:gd name="connsiteX12" fmla="*/ 545058 w 843184"/>
                <a:gd name="connsiteY12" fmla="*/ 352823 h 357728"/>
                <a:gd name="connsiteX13" fmla="*/ 586571 w 843184"/>
                <a:gd name="connsiteY13" fmla="*/ 346314 h 357728"/>
                <a:gd name="connsiteX14" fmla="*/ 622290 w 843184"/>
                <a:gd name="connsiteY14" fmla="*/ 338138 h 357728"/>
                <a:gd name="connsiteX15" fmla="*/ 636577 w 843184"/>
                <a:gd name="connsiteY15" fmla="*/ 333375 h 357728"/>
                <a:gd name="connsiteX16" fmla="*/ 684202 w 843184"/>
                <a:gd name="connsiteY16" fmla="*/ 316706 h 357728"/>
                <a:gd name="connsiteX17" fmla="*/ 717141 w 843184"/>
                <a:gd name="connsiteY17" fmla="*/ 300355 h 357728"/>
                <a:gd name="connsiteX18" fmla="*/ 751827 w 843184"/>
                <a:gd name="connsiteY18" fmla="*/ 273844 h 357728"/>
                <a:gd name="connsiteX19" fmla="*/ 772308 w 843184"/>
                <a:gd name="connsiteY19" fmla="*/ 245269 h 357728"/>
                <a:gd name="connsiteX20" fmla="*/ 800883 w 843184"/>
                <a:gd name="connsiteY20" fmla="*/ 216694 h 357728"/>
                <a:gd name="connsiteX21" fmla="*/ 831840 w 843184"/>
                <a:gd name="connsiteY21" fmla="*/ 209550 h 357728"/>
                <a:gd name="connsiteX22" fmla="*/ 839698 w 843184"/>
                <a:gd name="connsiteY22" fmla="*/ 203437 h 357728"/>
                <a:gd name="connsiteX23" fmla="*/ 843031 w 843184"/>
                <a:gd name="connsiteY23" fmla="*/ 164391 h 357728"/>
                <a:gd name="connsiteX24" fmla="*/ 842838 w 843184"/>
                <a:gd name="connsiteY24" fmla="*/ 127715 h 357728"/>
                <a:gd name="connsiteX25" fmla="*/ 838584 w 843184"/>
                <a:gd name="connsiteY25" fmla="*/ 73022 h 357728"/>
                <a:gd name="connsiteX26" fmla="*/ 781833 w 843184"/>
                <a:gd name="connsiteY26" fmla="*/ 59531 h 357728"/>
                <a:gd name="connsiteX27" fmla="*/ 724683 w 843184"/>
                <a:gd name="connsiteY27" fmla="*/ 21431 h 357728"/>
                <a:gd name="connsiteX28" fmla="*/ 598477 w 843184"/>
                <a:gd name="connsiteY28" fmla="*/ 2381 h 357728"/>
                <a:gd name="connsiteX29" fmla="*/ 569902 w 843184"/>
                <a:gd name="connsiteY29" fmla="*/ 0 h 357728"/>
                <a:gd name="connsiteX30" fmla="*/ 384093 w 843184"/>
                <a:gd name="connsiteY30" fmla="*/ 2381 h 357728"/>
                <a:gd name="connsiteX31" fmla="*/ 312880 w 843184"/>
                <a:gd name="connsiteY31" fmla="*/ 7144 h 357728"/>
                <a:gd name="connsiteX32" fmla="*/ 229383 w 843184"/>
                <a:gd name="connsiteY32" fmla="*/ 28575 h 357728"/>
                <a:gd name="connsiteX33" fmla="*/ 207952 w 843184"/>
                <a:gd name="connsiteY33" fmla="*/ 35719 h 357728"/>
                <a:gd name="connsiteX34" fmla="*/ 184140 w 843184"/>
                <a:gd name="connsiteY34" fmla="*/ 42863 h 357728"/>
                <a:gd name="connsiteX35" fmla="*/ 110321 w 843184"/>
                <a:gd name="connsiteY35" fmla="*/ 69056 h 357728"/>
                <a:gd name="connsiteX36" fmla="*/ 79365 w 843184"/>
                <a:gd name="connsiteY36" fmla="*/ 80963 h 357728"/>
                <a:gd name="connsiteX37" fmla="*/ 53171 w 843184"/>
                <a:gd name="connsiteY37" fmla="*/ 90488 h 357728"/>
                <a:gd name="connsiteX38" fmla="*/ 7927 w 843184"/>
                <a:gd name="connsiteY38" fmla="*/ 92869 h 357728"/>
                <a:gd name="connsiteX39" fmla="*/ 3083 w 843184"/>
                <a:gd name="connsiteY39" fmla="*/ 135732 h 357728"/>
                <a:gd name="connsiteX0" fmla="*/ 3083 w 843184"/>
                <a:gd name="connsiteY0" fmla="*/ 135732 h 357728"/>
                <a:gd name="connsiteX1" fmla="*/ 4045 w 843184"/>
                <a:gd name="connsiteY1" fmla="*/ 140178 h 357728"/>
                <a:gd name="connsiteX2" fmla="*/ 51822 w 843184"/>
                <a:gd name="connsiteY2" fmla="*/ 147954 h 357728"/>
                <a:gd name="connsiteX3" fmla="*/ 67458 w 843184"/>
                <a:gd name="connsiteY3" fmla="*/ 180975 h 357728"/>
                <a:gd name="connsiteX4" fmla="*/ 76983 w 843184"/>
                <a:gd name="connsiteY4" fmla="*/ 207169 h 357728"/>
                <a:gd name="connsiteX5" fmla="*/ 91669 w 843184"/>
                <a:gd name="connsiteY5" fmla="*/ 249398 h 357728"/>
                <a:gd name="connsiteX6" fmla="*/ 125640 w 843184"/>
                <a:gd name="connsiteY6" fmla="*/ 291228 h 357728"/>
                <a:gd name="connsiteX7" fmla="*/ 169852 w 843184"/>
                <a:gd name="connsiteY7" fmla="*/ 323850 h 357728"/>
                <a:gd name="connsiteX8" fmla="*/ 246052 w 843184"/>
                <a:gd name="connsiteY8" fmla="*/ 345281 h 357728"/>
                <a:gd name="connsiteX9" fmla="*/ 260340 w 843184"/>
                <a:gd name="connsiteY9" fmla="*/ 347663 h 357728"/>
                <a:gd name="connsiteX10" fmla="*/ 342651 w 843184"/>
                <a:gd name="connsiteY10" fmla="*/ 356871 h 357728"/>
                <a:gd name="connsiteX11" fmla="*/ 497749 w 843184"/>
                <a:gd name="connsiteY11" fmla="*/ 356870 h 357728"/>
                <a:gd name="connsiteX12" fmla="*/ 545058 w 843184"/>
                <a:gd name="connsiteY12" fmla="*/ 352823 h 357728"/>
                <a:gd name="connsiteX13" fmla="*/ 586571 w 843184"/>
                <a:gd name="connsiteY13" fmla="*/ 346314 h 357728"/>
                <a:gd name="connsiteX14" fmla="*/ 622290 w 843184"/>
                <a:gd name="connsiteY14" fmla="*/ 338138 h 357728"/>
                <a:gd name="connsiteX15" fmla="*/ 636577 w 843184"/>
                <a:gd name="connsiteY15" fmla="*/ 333375 h 357728"/>
                <a:gd name="connsiteX16" fmla="*/ 684202 w 843184"/>
                <a:gd name="connsiteY16" fmla="*/ 316706 h 357728"/>
                <a:gd name="connsiteX17" fmla="*/ 717141 w 843184"/>
                <a:gd name="connsiteY17" fmla="*/ 300355 h 357728"/>
                <a:gd name="connsiteX18" fmla="*/ 751827 w 843184"/>
                <a:gd name="connsiteY18" fmla="*/ 273844 h 357728"/>
                <a:gd name="connsiteX19" fmla="*/ 772308 w 843184"/>
                <a:gd name="connsiteY19" fmla="*/ 245269 h 357728"/>
                <a:gd name="connsiteX20" fmla="*/ 800883 w 843184"/>
                <a:gd name="connsiteY20" fmla="*/ 216694 h 357728"/>
                <a:gd name="connsiteX21" fmla="*/ 831840 w 843184"/>
                <a:gd name="connsiteY21" fmla="*/ 209550 h 357728"/>
                <a:gd name="connsiteX22" fmla="*/ 839698 w 843184"/>
                <a:gd name="connsiteY22" fmla="*/ 203437 h 357728"/>
                <a:gd name="connsiteX23" fmla="*/ 843031 w 843184"/>
                <a:gd name="connsiteY23" fmla="*/ 164391 h 357728"/>
                <a:gd name="connsiteX24" fmla="*/ 842838 w 843184"/>
                <a:gd name="connsiteY24" fmla="*/ 127715 h 357728"/>
                <a:gd name="connsiteX25" fmla="*/ 838584 w 843184"/>
                <a:gd name="connsiteY25" fmla="*/ 73022 h 357728"/>
                <a:gd name="connsiteX26" fmla="*/ 781833 w 843184"/>
                <a:gd name="connsiteY26" fmla="*/ 59531 h 357728"/>
                <a:gd name="connsiteX27" fmla="*/ 724683 w 843184"/>
                <a:gd name="connsiteY27" fmla="*/ 21431 h 357728"/>
                <a:gd name="connsiteX28" fmla="*/ 598477 w 843184"/>
                <a:gd name="connsiteY28" fmla="*/ 2381 h 357728"/>
                <a:gd name="connsiteX29" fmla="*/ 569902 w 843184"/>
                <a:gd name="connsiteY29" fmla="*/ 0 h 357728"/>
                <a:gd name="connsiteX30" fmla="*/ 384093 w 843184"/>
                <a:gd name="connsiteY30" fmla="*/ 2381 h 357728"/>
                <a:gd name="connsiteX31" fmla="*/ 312880 w 843184"/>
                <a:gd name="connsiteY31" fmla="*/ 7144 h 357728"/>
                <a:gd name="connsiteX32" fmla="*/ 207952 w 843184"/>
                <a:gd name="connsiteY32" fmla="*/ 35719 h 357728"/>
                <a:gd name="connsiteX33" fmla="*/ 184140 w 843184"/>
                <a:gd name="connsiteY33" fmla="*/ 42863 h 357728"/>
                <a:gd name="connsiteX34" fmla="*/ 110321 w 843184"/>
                <a:gd name="connsiteY34" fmla="*/ 69056 h 357728"/>
                <a:gd name="connsiteX35" fmla="*/ 79365 w 843184"/>
                <a:gd name="connsiteY35" fmla="*/ 80963 h 357728"/>
                <a:gd name="connsiteX36" fmla="*/ 53171 w 843184"/>
                <a:gd name="connsiteY36" fmla="*/ 90488 h 357728"/>
                <a:gd name="connsiteX37" fmla="*/ 7927 w 843184"/>
                <a:gd name="connsiteY37" fmla="*/ 92869 h 357728"/>
                <a:gd name="connsiteX38" fmla="*/ 3083 w 843184"/>
                <a:gd name="connsiteY38" fmla="*/ 135732 h 357728"/>
                <a:gd name="connsiteX0" fmla="*/ 3083 w 843184"/>
                <a:gd name="connsiteY0" fmla="*/ 135732 h 357728"/>
                <a:gd name="connsiteX1" fmla="*/ 4045 w 843184"/>
                <a:gd name="connsiteY1" fmla="*/ 140178 h 357728"/>
                <a:gd name="connsiteX2" fmla="*/ 51822 w 843184"/>
                <a:gd name="connsiteY2" fmla="*/ 147954 h 357728"/>
                <a:gd name="connsiteX3" fmla="*/ 67458 w 843184"/>
                <a:gd name="connsiteY3" fmla="*/ 180975 h 357728"/>
                <a:gd name="connsiteX4" fmla="*/ 76983 w 843184"/>
                <a:gd name="connsiteY4" fmla="*/ 207169 h 357728"/>
                <a:gd name="connsiteX5" fmla="*/ 91669 w 843184"/>
                <a:gd name="connsiteY5" fmla="*/ 249398 h 357728"/>
                <a:gd name="connsiteX6" fmla="*/ 125640 w 843184"/>
                <a:gd name="connsiteY6" fmla="*/ 291228 h 357728"/>
                <a:gd name="connsiteX7" fmla="*/ 169852 w 843184"/>
                <a:gd name="connsiteY7" fmla="*/ 323850 h 357728"/>
                <a:gd name="connsiteX8" fmla="*/ 246052 w 843184"/>
                <a:gd name="connsiteY8" fmla="*/ 345281 h 357728"/>
                <a:gd name="connsiteX9" fmla="*/ 260340 w 843184"/>
                <a:gd name="connsiteY9" fmla="*/ 347663 h 357728"/>
                <a:gd name="connsiteX10" fmla="*/ 342651 w 843184"/>
                <a:gd name="connsiteY10" fmla="*/ 356871 h 357728"/>
                <a:gd name="connsiteX11" fmla="*/ 497749 w 843184"/>
                <a:gd name="connsiteY11" fmla="*/ 356870 h 357728"/>
                <a:gd name="connsiteX12" fmla="*/ 545058 w 843184"/>
                <a:gd name="connsiteY12" fmla="*/ 352823 h 357728"/>
                <a:gd name="connsiteX13" fmla="*/ 586571 w 843184"/>
                <a:gd name="connsiteY13" fmla="*/ 346314 h 357728"/>
                <a:gd name="connsiteX14" fmla="*/ 622290 w 843184"/>
                <a:gd name="connsiteY14" fmla="*/ 338138 h 357728"/>
                <a:gd name="connsiteX15" fmla="*/ 636577 w 843184"/>
                <a:gd name="connsiteY15" fmla="*/ 333375 h 357728"/>
                <a:gd name="connsiteX16" fmla="*/ 684202 w 843184"/>
                <a:gd name="connsiteY16" fmla="*/ 316706 h 357728"/>
                <a:gd name="connsiteX17" fmla="*/ 717141 w 843184"/>
                <a:gd name="connsiteY17" fmla="*/ 300355 h 357728"/>
                <a:gd name="connsiteX18" fmla="*/ 751827 w 843184"/>
                <a:gd name="connsiteY18" fmla="*/ 273844 h 357728"/>
                <a:gd name="connsiteX19" fmla="*/ 772308 w 843184"/>
                <a:gd name="connsiteY19" fmla="*/ 245269 h 357728"/>
                <a:gd name="connsiteX20" fmla="*/ 800883 w 843184"/>
                <a:gd name="connsiteY20" fmla="*/ 216694 h 357728"/>
                <a:gd name="connsiteX21" fmla="*/ 831840 w 843184"/>
                <a:gd name="connsiteY21" fmla="*/ 209550 h 357728"/>
                <a:gd name="connsiteX22" fmla="*/ 839698 w 843184"/>
                <a:gd name="connsiteY22" fmla="*/ 203437 h 357728"/>
                <a:gd name="connsiteX23" fmla="*/ 843031 w 843184"/>
                <a:gd name="connsiteY23" fmla="*/ 164391 h 357728"/>
                <a:gd name="connsiteX24" fmla="*/ 842838 w 843184"/>
                <a:gd name="connsiteY24" fmla="*/ 127715 h 357728"/>
                <a:gd name="connsiteX25" fmla="*/ 838584 w 843184"/>
                <a:gd name="connsiteY25" fmla="*/ 73022 h 357728"/>
                <a:gd name="connsiteX26" fmla="*/ 781833 w 843184"/>
                <a:gd name="connsiteY26" fmla="*/ 59531 h 357728"/>
                <a:gd name="connsiteX27" fmla="*/ 724683 w 843184"/>
                <a:gd name="connsiteY27" fmla="*/ 21431 h 357728"/>
                <a:gd name="connsiteX28" fmla="*/ 598477 w 843184"/>
                <a:gd name="connsiteY28" fmla="*/ 2381 h 357728"/>
                <a:gd name="connsiteX29" fmla="*/ 569902 w 843184"/>
                <a:gd name="connsiteY29" fmla="*/ 0 h 357728"/>
                <a:gd name="connsiteX30" fmla="*/ 384093 w 843184"/>
                <a:gd name="connsiteY30" fmla="*/ 2381 h 357728"/>
                <a:gd name="connsiteX31" fmla="*/ 312880 w 843184"/>
                <a:gd name="connsiteY31" fmla="*/ 7144 h 357728"/>
                <a:gd name="connsiteX32" fmla="*/ 207952 w 843184"/>
                <a:gd name="connsiteY32" fmla="*/ 35719 h 357728"/>
                <a:gd name="connsiteX33" fmla="*/ 184140 w 843184"/>
                <a:gd name="connsiteY33" fmla="*/ 42863 h 357728"/>
                <a:gd name="connsiteX34" fmla="*/ 110321 w 843184"/>
                <a:gd name="connsiteY34" fmla="*/ 69056 h 357728"/>
                <a:gd name="connsiteX35" fmla="*/ 79365 w 843184"/>
                <a:gd name="connsiteY35" fmla="*/ 80963 h 357728"/>
                <a:gd name="connsiteX36" fmla="*/ 53171 w 843184"/>
                <a:gd name="connsiteY36" fmla="*/ 90488 h 357728"/>
                <a:gd name="connsiteX37" fmla="*/ 7927 w 843184"/>
                <a:gd name="connsiteY37" fmla="*/ 92869 h 357728"/>
                <a:gd name="connsiteX38" fmla="*/ 3083 w 843184"/>
                <a:gd name="connsiteY38" fmla="*/ 135732 h 357728"/>
                <a:gd name="connsiteX0" fmla="*/ 3083 w 843184"/>
                <a:gd name="connsiteY0" fmla="*/ 135732 h 357728"/>
                <a:gd name="connsiteX1" fmla="*/ 4045 w 843184"/>
                <a:gd name="connsiteY1" fmla="*/ 140178 h 357728"/>
                <a:gd name="connsiteX2" fmla="*/ 51822 w 843184"/>
                <a:gd name="connsiteY2" fmla="*/ 147954 h 357728"/>
                <a:gd name="connsiteX3" fmla="*/ 67458 w 843184"/>
                <a:gd name="connsiteY3" fmla="*/ 180975 h 357728"/>
                <a:gd name="connsiteX4" fmla="*/ 76983 w 843184"/>
                <a:gd name="connsiteY4" fmla="*/ 207169 h 357728"/>
                <a:gd name="connsiteX5" fmla="*/ 91669 w 843184"/>
                <a:gd name="connsiteY5" fmla="*/ 249398 h 357728"/>
                <a:gd name="connsiteX6" fmla="*/ 125640 w 843184"/>
                <a:gd name="connsiteY6" fmla="*/ 291228 h 357728"/>
                <a:gd name="connsiteX7" fmla="*/ 169852 w 843184"/>
                <a:gd name="connsiteY7" fmla="*/ 323850 h 357728"/>
                <a:gd name="connsiteX8" fmla="*/ 246052 w 843184"/>
                <a:gd name="connsiteY8" fmla="*/ 345281 h 357728"/>
                <a:gd name="connsiteX9" fmla="*/ 260340 w 843184"/>
                <a:gd name="connsiteY9" fmla="*/ 347663 h 357728"/>
                <a:gd name="connsiteX10" fmla="*/ 342651 w 843184"/>
                <a:gd name="connsiteY10" fmla="*/ 356871 h 357728"/>
                <a:gd name="connsiteX11" fmla="*/ 497749 w 843184"/>
                <a:gd name="connsiteY11" fmla="*/ 356870 h 357728"/>
                <a:gd name="connsiteX12" fmla="*/ 545058 w 843184"/>
                <a:gd name="connsiteY12" fmla="*/ 352823 h 357728"/>
                <a:gd name="connsiteX13" fmla="*/ 586571 w 843184"/>
                <a:gd name="connsiteY13" fmla="*/ 346314 h 357728"/>
                <a:gd name="connsiteX14" fmla="*/ 622290 w 843184"/>
                <a:gd name="connsiteY14" fmla="*/ 338138 h 357728"/>
                <a:gd name="connsiteX15" fmla="*/ 636577 w 843184"/>
                <a:gd name="connsiteY15" fmla="*/ 333375 h 357728"/>
                <a:gd name="connsiteX16" fmla="*/ 684202 w 843184"/>
                <a:gd name="connsiteY16" fmla="*/ 316706 h 357728"/>
                <a:gd name="connsiteX17" fmla="*/ 717141 w 843184"/>
                <a:gd name="connsiteY17" fmla="*/ 300355 h 357728"/>
                <a:gd name="connsiteX18" fmla="*/ 751827 w 843184"/>
                <a:gd name="connsiteY18" fmla="*/ 273844 h 357728"/>
                <a:gd name="connsiteX19" fmla="*/ 772308 w 843184"/>
                <a:gd name="connsiteY19" fmla="*/ 245269 h 357728"/>
                <a:gd name="connsiteX20" fmla="*/ 800883 w 843184"/>
                <a:gd name="connsiteY20" fmla="*/ 216694 h 357728"/>
                <a:gd name="connsiteX21" fmla="*/ 831840 w 843184"/>
                <a:gd name="connsiteY21" fmla="*/ 209550 h 357728"/>
                <a:gd name="connsiteX22" fmla="*/ 839698 w 843184"/>
                <a:gd name="connsiteY22" fmla="*/ 203437 h 357728"/>
                <a:gd name="connsiteX23" fmla="*/ 843031 w 843184"/>
                <a:gd name="connsiteY23" fmla="*/ 164391 h 357728"/>
                <a:gd name="connsiteX24" fmla="*/ 842838 w 843184"/>
                <a:gd name="connsiteY24" fmla="*/ 127715 h 357728"/>
                <a:gd name="connsiteX25" fmla="*/ 838584 w 843184"/>
                <a:gd name="connsiteY25" fmla="*/ 73022 h 357728"/>
                <a:gd name="connsiteX26" fmla="*/ 781833 w 843184"/>
                <a:gd name="connsiteY26" fmla="*/ 59531 h 357728"/>
                <a:gd name="connsiteX27" fmla="*/ 724683 w 843184"/>
                <a:gd name="connsiteY27" fmla="*/ 21431 h 357728"/>
                <a:gd name="connsiteX28" fmla="*/ 598477 w 843184"/>
                <a:gd name="connsiteY28" fmla="*/ 2381 h 357728"/>
                <a:gd name="connsiteX29" fmla="*/ 569902 w 843184"/>
                <a:gd name="connsiteY29" fmla="*/ 0 h 357728"/>
                <a:gd name="connsiteX30" fmla="*/ 384093 w 843184"/>
                <a:gd name="connsiteY30" fmla="*/ 2381 h 357728"/>
                <a:gd name="connsiteX31" fmla="*/ 312880 w 843184"/>
                <a:gd name="connsiteY31" fmla="*/ 7144 h 357728"/>
                <a:gd name="connsiteX32" fmla="*/ 207952 w 843184"/>
                <a:gd name="connsiteY32" fmla="*/ 35719 h 357728"/>
                <a:gd name="connsiteX33" fmla="*/ 184140 w 843184"/>
                <a:gd name="connsiteY33" fmla="*/ 42863 h 357728"/>
                <a:gd name="connsiteX34" fmla="*/ 110321 w 843184"/>
                <a:gd name="connsiteY34" fmla="*/ 69056 h 357728"/>
                <a:gd name="connsiteX35" fmla="*/ 79365 w 843184"/>
                <a:gd name="connsiteY35" fmla="*/ 80963 h 357728"/>
                <a:gd name="connsiteX36" fmla="*/ 53171 w 843184"/>
                <a:gd name="connsiteY36" fmla="*/ 90488 h 357728"/>
                <a:gd name="connsiteX37" fmla="*/ 7927 w 843184"/>
                <a:gd name="connsiteY37" fmla="*/ 92869 h 357728"/>
                <a:gd name="connsiteX38" fmla="*/ 3083 w 843184"/>
                <a:gd name="connsiteY38" fmla="*/ 135732 h 357728"/>
                <a:gd name="connsiteX0" fmla="*/ 3083 w 843184"/>
                <a:gd name="connsiteY0" fmla="*/ 135732 h 357728"/>
                <a:gd name="connsiteX1" fmla="*/ 4045 w 843184"/>
                <a:gd name="connsiteY1" fmla="*/ 140178 h 357728"/>
                <a:gd name="connsiteX2" fmla="*/ 51822 w 843184"/>
                <a:gd name="connsiteY2" fmla="*/ 147954 h 357728"/>
                <a:gd name="connsiteX3" fmla="*/ 67458 w 843184"/>
                <a:gd name="connsiteY3" fmla="*/ 180975 h 357728"/>
                <a:gd name="connsiteX4" fmla="*/ 76983 w 843184"/>
                <a:gd name="connsiteY4" fmla="*/ 207169 h 357728"/>
                <a:gd name="connsiteX5" fmla="*/ 91669 w 843184"/>
                <a:gd name="connsiteY5" fmla="*/ 249398 h 357728"/>
                <a:gd name="connsiteX6" fmla="*/ 125640 w 843184"/>
                <a:gd name="connsiteY6" fmla="*/ 291228 h 357728"/>
                <a:gd name="connsiteX7" fmla="*/ 169852 w 843184"/>
                <a:gd name="connsiteY7" fmla="*/ 323850 h 357728"/>
                <a:gd name="connsiteX8" fmla="*/ 246052 w 843184"/>
                <a:gd name="connsiteY8" fmla="*/ 345281 h 357728"/>
                <a:gd name="connsiteX9" fmla="*/ 260340 w 843184"/>
                <a:gd name="connsiteY9" fmla="*/ 347663 h 357728"/>
                <a:gd name="connsiteX10" fmla="*/ 342651 w 843184"/>
                <a:gd name="connsiteY10" fmla="*/ 356871 h 357728"/>
                <a:gd name="connsiteX11" fmla="*/ 497749 w 843184"/>
                <a:gd name="connsiteY11" fmla="*/ 356870 h 357728"/>
                <a:gd name="connsiteX12" fmla="*/ 545058 w 843184"/>
                <a:gd name="connsiteY12" fmla="*/ 352823 h 357728"/>
                <a:gd name="connsiteX13" fmla="*/ 586571 w 843184"/>
                <a:gd name="connsiteY13" fmla="*/ 346314 h 357728"/>
                <a:gd name="connsiteX14" fmla="*/ 622290 w 843184"/>
                <a:gd name="connsiteY14" fmla="*/ 338138 h 357728"/>
                <a:gd name="connsiteX15" fmla="*/ 636577 w 843184"/>
                <a:gd name="connsiteY15" fmla="*/ 333375 h 357728"/>
                <a:gd name="connsiteX16" fmla="*/ 684202 w 843184"/>
                <a:gd name="connsiteY16" fmla="*/ 316706 h 357728"/>
                <a:gd name="connsiteX17" fmla="*/ 717141 w 843184"/>
                <a:gd name="connsiteY17" fmla="*/ 300355 h 357728"/>
                <a:gd name="connsiteX18" fmla="*/ 751827 w 843184"/>
                <a:gd name="connsiteY18" fmla="*/ 273844 h 357728"/>
                <a:gd name="connsiteX19" fmla="*/ 772308 w 843184"/>
                <a:gd name="connsiteY19" fmla="*/ 245269 h 357728"/>
                <a:gd name="connsiteX20" fmla="*/ 800883 w 843184"/>
                <a:gd name="connsiteY20" fmla="*/ 216694 h 357728"/>
                <a:gd name="connsiteX21" fmla="*/ 831840 w 843184"/>
                <a:gd name="connsiteY21" fmla="*/ 209550 h 357728"/>
                <a:gd name="connsiteX22" fmla="*/ 839698 w 843184"/>
                <a:gd name="connsiteY22" fmla="*/ 203437 h 357728"/>
                <a:gd name="connsiteX23" fmla="*/ 843031 w 843184"/>
                <a:gd name="connsiteY23" fmla="*/ 164391 h 357728"/>
                <a:gd name="connsiteX24" fmla="*/ 842838 w 843184"/>
                <a:gd name="connsiteY24" fmla="*/ 127715 h 357728"/>
                <a:gd name="connsiteX25" fmla="*/ 838584 w 843184"/>
                <a:gd name="connsiteY25" fmla="*/ 73022 h 357728"/>
                <a:gd name="connsiteX26" fmla="*/ 781833 w 843184"/>
                <a:gd name="connsiteY26" fmla="*/ 59531 h 357728"/>
                <a:gd name="connsiteX27" fmla="*/ 724683 w 843184"/>
                <a:gd name="connsiteY27" fmla="*/ 21431 h 357728"/>
                <a:gd name="connsiteX28" fmla="*/ 598477 w 843184"/>
                <a:gd name="connsiteY28" fmla="*/ 2381 h 357728"/>
                <a:gd name="connsiteX29" fmla="*/ 569902 w 843184"/>
                <a:gd name="connsiteY29" fmla="*/ 0 h 357728"/>
                <a:gd name="connsiteX30" fmla="*/ 384093 w 843184"/>
                <a:gd name="connsiteY30" fmla="*/ 2381 h 357728"/>
                <a:gd name="connsiteX31" fmla="*/ 304622 w 843184"/>
                <a:gd name="connsiteY31" fmla="*/ 8176 h 357728"/>
                <a:gd name="connsiteX32" fmla="*/ 207952 w 843184"/>
                <a:gd name="connsiteY32" fmla="*/ 35719 h 357728"/>
                <a:gd name="connsiteX33" fmla="*/ 184140 w 843184"/>
                <a:gd name="connsiteY33" fmla="*/ 42863 h 357728"/>
                <a:gd name="connsiteX34" fmla="*/ 110321 w 843184"/>
                <a:gd name="connsiteY34" fmla="*/ 69056 h 357728"/>
                <a:gd name="connsiteX35" fmla="*/ 79365 w 843184"/>
                <a:gd name="connsiteY35" fmla="*/ 80963 h 357728"/>
                <a:gd name="connsiteX36" fmla="*/ 53171 w 843184"/>
                <a:gd name="connsiteY36" fmla="*/ 90488 h 357728"/>
                <a:gd name="connsiteX37" fmla="*/ 7927 w 843184"/>
                <a:gd name="connsiteY37" fmla="*/ 92869 h 357728"/>
                <a:gd name="connsiteX38" fmla="*/ 3083 w 843184"/>
                <a:gd name="connsiteY38" fmla="*/ 135732 h 357728"/>
                <a:gd name="connsiteX0" fmla="*/ 3083 w 843184"/>
                <a:gd name="connsiteY0" fmla="*/ 135732 h 357728"/>
                <a:gd name="connsiteX1" fmla="*/ 4045 w 843184"/>
                <a:gd name="connsiteY1" fmla="*/ 140178 h 357728"/>
                <a:gd name="connsiteX2" fmla="*/ 51822 w 843184"/>
                <a:gd name="connsiteY2" fmla="*/ 147954 h 357728"/>
                <a:gd name="connsiteX3" fmla="*/ 67458 w 843184"/>
                <a:gd name="connsiteY3" fmla="*/ 180975 h 357728"/>
                <a:gd name="connsiteX4" fmla="*/ 76983 w 843184"/>
                <a:gd name="connsiteY4" fmla="*/ 207169 h 357728"/>
                <a:gd name="connsiteX5" fmla="*/ 91669 w 843184"/>
                <a:gd name="connsiteY5" fmla="*/ 249398 h 357728"/>
                <a:gd name="connsiteX6" fmla="*/ 125640 w 843184"/>
                <a:gd name="connsiteY6" fmla="*/ 291228 h 357728"/>
                <a:gd name="connsiteX7" fmla="*/ 169852 w 843184"/>
                <a:gd name="connsiteY7" fmla="*/ 323850 h 357728"/>
                <a:gd name="connsiteX8" fmla="*/ 246052 w 843184"/>
                <a:gd name="connsiteY8" fmla="*/ 345281 h 357728"/>
                <a:gd name="connsiteX9" fmla="*/ 260340 w 843184"/>
                <a:gd name="connsiteY9" fmla="*/ 347663 h 357728"/>
                <a:gd name="connsiteX10" fmla="*/ 342651 w 843184"/>
                <a:gd name="connsiteY10" fmla="*/ 356871 h 357728"/>
                <a:gd name="connsiteX11" fmla="*/ 497749 w 843184"/>
                <a:gd name="connsiteY11" fmla="*/ 356870 h 357728"/>
                <a:gd name="connsiteX12" fmla="*/ 545058 w 843184"/>
                <a:gd name="connsiteY12" fmla="*/ 352823 h 357728"/>
                <a:gd name="connsiteX13" fmla="*/ 586571 w 843184"/>
                <a:gd name="connsiteY13" fmla="*/ 346314 h 357728"/>
                <a:gd name="connsiteX14" fmla="*/ 622290 w 843184"/>
                <a:gd name="connsiteY14" fmla="*/ 338138 h 357728"/>
                <a:gd name="connsiteX15" fmla="*/ 636577 w 843184"/>
                <a:gd name="connsiteY15" fmla="*/ 333375 h 357728"/>
                <a:gd name="connsiteX16" fmla="*/ 684202 w 843184"/>
                <a:gd name="connsiteY16" fmla="*/ 316706 h 357728"/>
                <a:gd name="connsiteX17" fmla="*/ 717141 w 843184"/>
                <a:gd name="connsiteY17" fmla="*/ 300355 h 357728"/>
                <a:gd name="connsiteX18" fmla="*/ 751827 w 843184"/>
                <a:gd name="connsiteY18" fmla="*/ 273844 h 357728"/>
                <a:gd name="connsiteX19" fmla="*/ 772308 w 843184"/>
                <a:gd name="connsiteY19" fmla="*/ 245269 h 357728"/>
                <a:gd name="connsiteX20" fmla="*/ 800883 w 843184"/>
                <a:gd name="connsiteY20" fmla="*/ 216694 h 357728"/>
                <a:gd name="connsiteX21" fmla="*/ 831840 w 843184"/>
                <a:gd name="connsiteY21" fmla="*/ 209550 h 357728"/>
                <a:gd name="connsiteX22" fmla="*/ 839698 w 843184"/>
                <a:gd name="connsiteY22" fmla="*/ 203437 h 357728"/>
                <a:gd name="connsiteX23" fmla="*/ 843031 w 843184"/>
                <a:gd name="connsiteY23" fmla="*/ 164391 h 357728"/>
                <a:gd name="connsiteX24" fmla="*/ 842838 w 843184"/>
                <a:gd name="connsiteY24" fmla="*/ 127715 h 357728"/>
                <a:gd name="connsiteX25" fmla="*/ 838584 w 843184"/>
                <a:gd name="connsiteY25" fmla="*/ 73022 h 357728"/>
                <a:gd name="connsiteX26" fmla="*/ 781833 w 843184"/>
                <a:gd name="connsiteY26" fmla="*/ 59531 h 357728"/>
                <a:gd name="connsiteX27" fmla="*/ 724683 w 843184"/>
                <a:gd name="connsiteY27" fmla="*/ 21431 h 357728"/>
                <a:gd name="connsiteX28" fmla="*/ 598477 w 843184"/>
                <a:gd name="connsiteY28" fmla="*/ 2381 h 357728"/>
                <a:gd name="connsiteX29" fmla="*/ 569902 w 843184"/>
                <a:gd name="connsiteY29" fmla="*/ 0 h 357728"/>
                <a:gd name="connsiteX30" fmla="*/ 384093 w 843184"/>
                <a:gd name="connsiteY30" fmla="*/ 2381 h 357728"/>
                <a:gd name="connsiteX31" fmla="*/ 304622 w 843184"/>
                <a:gd name="connsiteY31" fmla="*/ 8176 h 357728"/>
                <a:gd name="connsiteX32" fmla="*/ 207952 w 843184"/>
                <a:gd name="connsiteY32" fmla="*/ 35719 h 357728"/>
                <a:gd name="connsiteX33" fmla="*/ 184140 w 843184"/>
                <a:gd name="connsiteY33" fmla="*/ 42863 h 357728"/>
                <a:gd name="connsiteX34" fmla="*/ 110321 w 843184"/>
                <a:gd name="connsiteY34" fmla="*/ 69056 h 357728"/>
                <a:gd name="connsiteX35" fmla="*/ 79365 w 843184"/>
                <a:gd name="connsiteY35" fmla="*/ 80963 h 357728"/>
                <a:gd name="connsiteX36" fmla="*/ 53171 w 843184"/>
                <a:gd name="connsiteY36" fmla="*/ 90488 h 357728"/>
                <a:gd name="connsiteX37" fmla="*/ 7927 w 843184"/>
                <a:gd name="connsiteY37" fmla="*/ 92869 h 357728"/>
                <a:gd name="connsiteX38" fmla="*/ 3083 w 843184"/>
                <a:gd name="connsiteY38" fmla="*/ 135732 h 357728"/>
                <a:gd name="connsiteX0" fmla="*/ 3083 w 843184"/>
                <a:gd name="connsiteY0" fmla="*/ 135732 h 357728"/>
                <a:gd name="connsiteX1" fmla="*/ 4045 w 843184"/>
                <a:gd name="connsiteY1" fmla="*/ 140178 h 357728"/>
                <a:gd name="connsiteX2" fmla="*/ 51822 w 843184"/>
                <a:gd name="connsiteY2" fmla="*/ 147954 h 357728"/>
                <a:gd name="connsiteX3" fmla="*/ 67458 w 843184"/>
                <a:gd name="connsiteY3" fmla="*/ 180975 h 357728"/>
                <a:gd name="connsiteX4" fmla="*/ 76983 w 843184"/>
                <a:gd name="connsiteY4" fmla="*/ 207169 h 357728"/>
                <a:gd name="connsiteX5" fmla="*/ 91669 w 843184"/>
                <a:gd name="connsiteY5" fmla="*/ 249398 h 357728"/>
                <a:gd name="connsiteX6" fmla="*/ 125640 w 843184"/>
                <a:gd name="connsiteY6" fmla="*/ 291228 h 357728"/>
                <a:gd name="connsiteX7" fmla="*/ 169852 w 843184"/>
                <a:gd name="connsiteY7" fmla="*/ 323850 h 357728"/>
                <a:gd name="connsiteX8" fmla="*/ 246052 w 843184"/>
                <a:gd name="connsiteY8" fmla="*/ 345281 h 357728"/>
                <a:gd name="connsiteX9" fmla="*/ 260340 w 843184"/>
                <a:gd name="connsiteY9" fmla="*/ 347663 h 357728"/>
                <a:gd name="connsiteX10" fmla="*/ 342651 w 843184"/>
                <a:gd name="connsiteY10" fmla="*/ 356871 h 357728"/>
                <a:gd name="connsiteX11" fmla="*/ 497749 w 843184"/>
                <a:gd name="connsiteY11" fmla="*/ 356870 h 357728"/>
                <a:gd name="connsiteX12" fmla="*/ 545058 w 843184"/>
                <a:gd name="connsiteY12" fmla="*/ 352823 h 357728"/>
                <a:gd name="connsiteX13" fmla="*/ 586571 w 843184"/>
                <a:gd name="connsiteY13" fmla="*/ 346314 h 357728"/>
                <a:gd name="connsiteX14" fmla="*/ 622290 w 843184"/>
                <a:gd name="connsiteY14" fmla="*/ 338138 h 357728"/>
                <a:gd name="connsiteX15" fmla="*/ 636577 w 843184"/>
                <a:gd name="connsiteY15" fmla="*/ 333375 h 357728"/>
                <a:gd name="connsiteX16" fmla="*/ 684202 w 843184"/>
                <a:gd name="connsiteY16" fmla="*/ 316706 h 357728"/>
                <a:gd name="connsiteX17" fmla="*/ 717141 w 843184"/>
                <a:gd name="connsiteY17" fmla="*/ 300355 h 357728"/>
                <a:gd name="connsiteX18" fmla="*/ 751827 w 843184"/>
                <a:gd name="connsiteY18" fmla="*/ 273844 h 357728"/>
                <a:gd name="connsiteX19" fmla="*/ 772308 w 843184"/>
                <a:gd name="connsiteY19" fmla="*/ 245269 h 357728"/>
                <a:gd name="connsiteX20" fmla="*/ 800883 w 843184"/>
                <a:gd name="connsiteY20" fmla="*/ 216694 h 357728"/>
                <a:gd name="connsiteX21" fmla="*/ 831840 w 843184"/>
                <a:gd name="connsiteY21" fmla="*/ 209550 h 357728"/>
                <a:gd name="connsiteX22" fmla="*/ 839698 w 843184"/>
                <a:gd name="connsiteY22" fmla="*/ 203437 h 357728"/>
                <a:gd name="connsiteX23" fmla="*/ 843031 w 843184"/>
                <a:gd name="connsiteY23" fmla="*/ 164391 h 357728"/>
                <a:gd name="connsiteX24" fmla="*/ 842838 w 843184"/>
                <a:gd name="connsiteY24" fmla="*/ 127715 h 357728"/>
                <a:gd name="connsiteX25" fmla="*/ 838584 w 843184"/>
                <a:gd name="connsiteY25" fmla="*/ 73022 h 357728"/>
                <a:gd name="connsiteX26" fmla="*/ 781833 w 843184"/>
                <a:gd name="connsiteY26" fmla="*/ 59531 h 357728"/>
                <a:gd name="connsiteX27" fmla="*/ 724683 w 843184"/>
                <a:gd name="connsiteY27" fmla="*/ 21431 h 357728"/>
                <a:gd name="connsiteX28" fmla="*/ 598477 w 843184"/>
                <a:gd name="connsiteY28" fmla="*/ 2381 h 357728"/>
                <a:gd name="connsiteX29" fmla="*/ 569902 w 843184"/>
                <a:gd name="connsiteY29" fmla="*/ 0 h 357728"/>
                <a:gd name="connsiteX30" fmla="*/ 384093 w 843184"/>
                <a:gd name="connsiteY30" fmla="*/ 2381 h 357728"/>
                <a:gd name="connsiteX31" fmla="*/ 304622 w 843184"/>
                <a:gd name="connsiteY31" fmla="*/ 8176 h 357728"/>
                <a:gd name="connsiteX32" fmla="*/ 207952 w 843184"/>
                <a:gd name="connsiteY32" fmla="*/ 35719 h 357728"/>
                <a:gd name="connsiteX33" fmla="*/ 184140 w 843184"/>
                <a:gd name="connsiteY33" fmla="*/ 42863 h 357728"/>
                <a:gd name="connsiteX34" fmla="*/ 110321 w 843184"/>
                <a:gd name="connsiteY34" fmla="*/ 69056 h 357728"/>
                <a:gd name="connsiteX35" fmla="*/ 79365 w 843184"/>
                <a:gd name="connsiteY35" fmla="*/ 80963 h 357728"/>
                <a:gd name="connsiteX36" fmla="*/ 53171 w 843184"/>
                <a:gd name="connsiteY36" fmla="*/ 90488 h 357728"/>
                <a:gd name="connsiteX37" fmla="*/ 7927 w 843184"/>
                <a:gd name="connsiteY37" fmla="*/ 92869 h 357728"/>
                <a:gd name="connsiteX38" fmla="*/ 3083 w 843184"/>
                <a:gd name="connsiteY38" fmla="*/ 135732 h 357728"/>
                <a:gd name="connsiteX0" fmla="*/ 3083 w 843184"/>
                <a:gd name="connsiteY0" fmla="*/ 135732 h 357728"/>
                <a:gd name="connsiteX1" fmla="*/ 4045 w 843184"/>
                <a:gd name="connsiteY1" fmla="*/ 140178 h 357728"/>
                <a:gd name="connsiteX2" fmla="*/ 51822 w 843184"/>
                <a:gd name="connsiteY2" fmla="*/ 147954 h 357728"/>
                <a:gd name="connsiteX3" fmla="*/ 67458 w 843184"/>
                <a:gd name="connsiteY3" fmla="*/ 180975 h 357728"/>
                <a:gd name="connsiteX4" fmla="*/ 76983 w 843184"/>
                <a:gd name="connsiteY4" fmla="*/ 207169 h 357728"/>
                <a:gd name="connsiteX5" fmla="*/ 91669 w 843184"/>
                <a:gd name="connsiteY5" fmla="*/ 249398 h 357728"/>
                <a:gd name="connsiteX6" fmla="*/ 125640 w 843184"/>
                <a:gd name="connsiteY6" fmla="*/ 291228 h 357728"/>
                <a:gd name="connsiteX7" fmla="*/ 169852 w 843184"/>
                <a:gd name="connsiteY7" fmla="*/ 323850 h 357728"/>
                <a:gd name="connsiteX8" fmla="*/ 246052 w 843184"/>
                <a:gd name="connsiteY8" fmla="*/ 345281 h 357728"/>
                <a:gd name="connsiteX9" fmla="*/ 260340 w 843184"/>
                <a:gd name="connsiteY9" fmla="*/ 347663 h 357728"/>
                <a:gd name="connsiteX10" fmla="*/ 342651 w 843184"/>
                <a:gd name="connsiteY10" fmla="*/ 356871 h 357728"/>
                <a:gd name="connsiteX11" fmla="*/ 497749 w 843184"/>
                <a:gd name="connsiteY11" fmla="*/ 356870 h 357728"/>
                <a:gd name="connsiteX12" fmla="*/ 545058 w 843184"/>
                <a:gd name="connsiteY12" fmla="*/ 352823 h 357728"/>
                <a:gd name="connsiteX13" fmla="*/ 586571 w 843184"/>
                <a:gd name="connsiteY13" fmla="*/ 346314 h 357728"/>
                <a:gd name="connsiteX14" fmla="*/ 622290 w 843184"/>
                <a:gd name="connsiteY14" fmla="*/ 338138 h 357728"/>
                <a:gd name="connsiteX15" fmla="*/ 636577 w 843184"/>
                <a:gd name="connsiteY15" fmla="*/ 333375 h 357728"/>
                <a:gd name="connsiteX16" fmla="*/ 684202 w 843184"/>
                <a:gd name="connsiteY16" fmla="*/ 316706 h 357728"/>
                <a:gd name="connsiteX17" fmla="*/ 717141 w 843184"/>
                <a:gd name="connsiteY17" fmla="*/ 300355 h 357728"/>
                <a:gd name="connsiteX18" fmla="*/ 751827 w 843184"/>
                <a:gd name="connsiteY18" fmla="*/ 273844 h 357728"/>
                <a:gd name="connsiteX19" fmla="*/ 772308 w 843184"/>
                <a:gd name="connsiteY19" fmla="*/ 245269 h 357728"/>
                <a:gd name="connsiteX20" fmla="*/ 800883 w 843184"/>
                <a:gd name="connsiteY20" fmla="*/ 216694 h 357728"/>
                <a:gd name="connsiteX21" fmla="*/ 831840 w 843184"/>
                <a:gd name="connsiteY21" fmla="*/ 209550 h 357728"/>
                <a:gd name="connsiteX22" fmla="*/ 839698 w 843184"/>
                <a:gd name="connsiteY22" fmla="*/ 203437 h 357728"/>
                <a:gd name="connsiteX23" fmla="*/ 843031 w 843184"/>
                <a:gd name="connsiteY23" fmla="*/ 164391 h 357728"/>
                <a:gd name="connsiteX24" fmla="*/ 842838 w 843184"/>
                <a:gd name="connsiteY24" fmla="*/ 127715 h 357728"/>
                <a:gd name="connsiteX25" fmla="*/ 838584 w 843184"/>
                <a:gd name="connsiteY25" fmla="*/ 73022 h 357728"/>
                <a:gd name="connsiteX26" fmla="*/ 781833 w 843184"/>
                <a:gd name="connsiteY26" fmla="*/ 59531 h 357728"/>
                <a:gd name="connsiteX27" fmla="*/ 724683 w 843184"/>
                <a:gd name="connsiteY27" fmla="*/ 21431 h 357728"/>
                <a:gd name="connsiteX28" fmla="*/ 598477 w 843184"/>
                <a:gd name="connsiteY28" fmla="*/ 2381 h 357728"/>
                <a:gd name="connsiteX29" fmla="*/ 569902 w 843184"/>
                <a:gd name="connsiteY29" fmla="*/ 0 h 357728"/>
                <a:gd name="connsiteX30" fmla="*/ 384093 w 843184"/>
                <a:gd name="connsiteY30" fmla="*/ 2381 h 357728"/>
                <a:gd name="connsiteX31" fmla="*/ 304622 w 843184"/>
                <a:gd name="connsiteY31" fmla="*/ 8176 h 357728"/>
                <a:gd name="connsiteX32" fmla="*/ 207952 w 843184"/>
                <a:gd name="connsiteY32" fmla="*/ 35719 h 357728"/>
                <a:gd name="connsiteX33" fmla="*/ 184140 w 843184"/>
                <a:gd name="connsiteY33" fmla="*/ 42863 h 357728"/>
                <a:gd name="connsiteX34" fmla="*/ 110321 w 843184"/>
                <a:gd name="connsiteY34" fmla="*/ 69056 h 357728"/>
                <a:gd name="connsiteX35" fmla="*/ 79365 w 843184"/>
                <a:gd name="connsiteY35" fmla="*/ 80963 h 357728"/>
                <a:gd name="connsiteX36" fmla="*/ 53171 w 843184"/>
                <a:gd name="connsiteY36" fmla="*/ 90488 h 357728"/>
                <a:gd name="connsiteX37" fmla="*/ 7927 w 843184"/>
                <a:gd name="connsiteY37" fmla="*/ 92869 h 357728"/>
                <a:gd name="connsiteX38" fmla="*/ 3083 w 843184"/>
                <a:gd name="connsiteY38" fmla="*/ 135732 h 357728"/>
                <a:gd name="connsiteX0" fmla="*/ 3083 w 843184"/>
                <a:gd name="connsiteY0" fmla="*/ 135732 h 357728"/>
                <a:gd name="connsiteX1" fmla="*/ 4045 w 843184"/>
                <a:gd name="connsiteY1" fmla="*/ 140178 h 357728"/>
                <a:gd name="connsiteX2" fmla="*/ 51822 w 843184"/>
                <a:gd name="connsiteY2" fmla="*/ 147954 h 357728"/>
                <a:gd name="connsiteX3" fmla="*/ 67458 w 843184"/>
                <a:gd name="connsiteY3" fmla="*/ 180975 h 357728"/>
                <a:gd name="connsiteX4" fmla="*/ 76983 w 843184"/>
                <a:gd name="connsiteY4" fmla="*/ 207169 h 357728"/>
                <a:gd name="connsiteX5" fmla="*/ 91669 w 843184"/>
                <a:gd name="connsiteY5" fmla="*/ 249398 h 357728"/>
                <a:gd name="connsiteX6" fmla="*/ 125640 w 843184"/>
                <a:gd name="connsiteY6" fmla="*/ 291228 h 357728"/>
                <a:gd name="connsiteX7" fmla="*/ 169852 w 843184"/>
                <a:gd name="connsiteY7" fmla="*/ 323850 h 357728"/>
                <a:gd name="connsiteX8" fmla="*/ 246052 w 843184"/>
                <a:gd name="connsiteY8" fmla="*/ 345281 h 357728"/>
                <a:gd name="connsiteX9" fmla="*/ 260340 w 843184"/>
                <a:gd name="connsiteY9" fmla="*/ 347663 h 357728"/>
                <a:gd name="connsiteX10" fmla="*/ 342651 w 843184"/>
                <a:gd name="connsiteY10" fmla="*/ 356871 h 357728"/>
                <a:gd name="connsiteX11" fmla="*/ 497749 w 843184"/>
                <a:gd name="connsiteY11" fmla="*/ 356870 h 357728"/>
                <a:gd name="connsiteX12" fmla="*/ 545058 w 843184"/>
                <a:gd name="connsiteY12" fmla="*/ 352823 h 357728"/>
                <a:gd name="connsiteX13" fmla="*/ 586571 w 843184"/>
                <a:gd name="connsiteY13" fmla="*/ 346314 h 357728"/>
                <a:gd name="connsiteX14" fmla="*/ 622290 w 843184"/>
                <a:gd name="connsiteY14" fmla="*/ 338138 h 357728"/>
                <a:gd name="connsiteX15" fmla="*/ 636577 w 843184"/>
                <a:gd name="connsiteY15" fmla="*/ 333375 h 357728"/>
                <a:gd name="connsiteX16" fmla="*/ 684202 w 843184"/>
                <a:gd name="connsiteY16" fmla="*/ 316706 h 357728"/>
                <a:gd name="connsiteX17" fmla="*/ 717141 w 843184"/>
                <a:gd name="connsiteY17" fmla="*/ 300355 h 357728"/>
                <a:gd name="connsiteX18" fmla="*/ 751827 w 843184"/>
                <a:gd name="connsiteY18" fmla="*/ 273844 h 357728"/>
                <a:gd name="connsiteX19" fmla="*/ 772308 w 843184"/>
                <a:gd name="connsiteY19" fmla="*/ 245269 h 357728"/>
                <a:gd name="connsiteX20" fmla="*/ 800883 w 843184"/>
                <a:gd name="connsiteY20" fmla="*/ 216694 h 357728"/>
                <a:gd name="connsiteX21" fmla="*/ 831840 w 843184"/>
                <a:gd name="connsiteY21" fmla="*/ 209550 h 357728"/>
                <a:gd name="connsiteX22" fmla="*/ 839698 w 843184"/>
                <a:gd name="connsiteY22" fmla="*/ 203437 h 357728"/>
                <a:gd name="connsiteX23" fmla="*/ 843031 w 843184"/>
                <a:gd name="connsiteY23" fmla="*/ 164391 h 357728"/>
                <a:gd name="connsiteX24" fmla="*/ 842838 w 843184"/>
                <a:gd name="connsiteY24" fmla="*/ 127715 h 357728"/>
                <a:gd name="connsiteX25" fmla="*/ 838584 w 843184"/>
                <a:gd name="connsiteY25" fmla="*/ 73022 h 357728"/>
                <a:gd name="connsiteX26" fmla="*/ 781833 w 843184"/>
                <a:gd name="connsiteY26" fmla="*/ 59531 h 357728"/>
                <a:gd name="connsiteX27" fmla="*/ 724683 w 843184"/>
                <a:gd name="connsiteY27" fmla="*/ 21431 h 357728"/>
                <a:gd name="connsiteX28" fmla="*/ 598477 w 843184"/>
                <a:gd name="connsiteY28" fmla="*/ 2381 h 357728"/>
                <a:gd name="connsiteX29" fmla="*/ 569902 w 843184"/>
                <a:gd name="connsiteY29" fmla="*/ 0 h 357728"/>
                <a:gd name="connsiteX30" fmla="*/ 384093 w 843184"/>
                <a:gd name="connsiteY30" fmla="*/ 2381 h 357728"/>
                <a:gd name="connsiteX31" fmla="*/ 304622 w 843184"/>
                <a:gd name="connsiteY31" fmla="*/ 10241 h 357728"/>
                <a:gd name="connsiteX32" fmla="*/ 207952 w 843184"/>
                <a:gd name="connsiteY32" fmla="*/ 35719 h 357728"/>
                <a:gd name="connsiteX33" fmla="*/ 184140 w 843184"/>
                <a:gd name="connsiteY33" fmla="*/ 42863 h 357728"/>
                <a:gd name="connsiteX34" fmla="*/ 110321 w 843184"/>
                <a:gd name="connsiteY34" fmla="*/ 69056 h 357728"/>
                <a:gd name="connsiteX35" fmla="*/ 79365 w 843184"/>
                <a:gd name="connsiteY35" fmla="*/ 80963 h 357728"/>
                <a:gd name="connsiteX36" fmla="*/ 53171 w 843184"/>
                <a:gd name="connsiteY36" fmla="*/ 90488 h 357728"/>
                <a:gd name="connsiteX37" fmla="*/ 7927 w 843184"/>
                <a:gd name="connsiteY37" fmla="*/ 92869 h 357728"/>
                <a:gd name="connsiteX38" fmla="*/ 3083 w 843184"/>
                <a:gd name="connsiteY38" fmla="*/ 135732 h 357728"/>
                <a:gd name="connsiteX0" fmla="*/ 3083 w 843184"/>
                <a:gd name="connsiteY0" fmla="*/ 135732 h 357728"/>
                <a:gd name="connsiteX1" fmla="*/ 4045 w 843184"/>
                <a:gd name="connsiteY1" fmla="*/ 140178 h 357728"/>
                <a:gd name="connsiteX2" fmla="*/ 51822 w 843184"/>
                <a:gd name="connsiteY2" fmla="*/ 147954 h 357728"/>
                <a:gd name="connsiteX3" fmla="*/ 67458 w 843184"/>
                <a:gd name="connsiteY3" fmla="*/ 180975 h 357728"/>
                <a:gd name="connsiteX4" fmla="*/ 76983 w 843184"/>
                <a:gd name="connsiteY4" fmla="*/ 207169 h 357728"/>
                <a:gd name="connsiteX5" fmla="*/ 91669 w 843184"/>
                <a:gd name="connsiteY5" fmla="*/ 249398 h 357728"/>
                <a:gd name="connsiteX6" fmla="*/ 125640 w 843184"/>
                <a:gd name="connsiteY6" fmla="*/ 291228 h 357728"/>
                <a:gd name="connsiteX7" fmla="*/ 169852 w 843184"/>
                <a:gd name="connsiteY7" fmla="*/ 323850 h 357728"/>
                <a:gd name="connsiteX8" fmla="*/ 260340 w 843184"/>
                <a:gd name="connsiteY8" fmla="*/ 347663 h 357728"/>
                <a:gd name="connsiteX9" fmla="*/ 342651 w 843184"/>
                <a:gd name="connsiteY9" fmla="*/ 356871 h 357728"/>
                <a:gd name="connsiteX10" fmla="*/ 497749 w 843184"/>
                <a:gd name="connsiteY10" fmla="*/ 356870 h 357728"/>
                <a:gd name="connsiteX11" fmla="*/ 545058 w 843184"/>
                <a:gd name="connsiteY11" fmla="*/ 352823 h 357728"/>
                <a:gd name="connsiteX12" fmla="*/ 586571 w 843184"/>
                <a:gd name="connsiteY12" fmla="*/ 346314 h 357728"/>
                <a:gd name="connsiteX13" fmla="*/ 622290 w 843184"/>
                <a:gd name="connsiteY13" fmla="*/ 338138 h 357728"/>
                <a:gd name="connsiteX14" fmla="*/ 636577 w 843184"/>
                <a:gd name="connsiteY14" fmla="*/ 333375 h 357728"/>
                <a:gd name="connsiteX15" fmla="*/ 684202 w 843184"/>
                <a:gd name="connsiteY15" fmla="*/ 316706 h 357728"/>
                <a:gd name="connsiteX16" fmla="*/ 717141 w 843184"/>
                <a:gd name="connsiteY16" fmla="*/ 300355 h 357728"/>
                <a:gd name="connsiteX17" fmla="*/ 751827 w 843184"/>
                <a:gd name="connsiteY17" fmla="*/ 273844 h 357728"/>
                <a:gd name="connsiteX18" fmla="*/ 772308 w 843184"/>
                <a:gd name="connsiteY18" fmla="*/ 245269 h 357728"/>
                <a:gd name="connsiteX19" fmla="*/ 800883 w 843184"/>
                <a:gd name="connsiteY19" fmla="*/ 216694 h 357728"/>
                <a:gd name="connsiteX20" fmla="*/ 831840 w 843184"/>
                <a:gd name="connsiteY20" fmla="*/ 209550 h 357728"/>
                <a:gd name="connsiteX21" fmla="*/ 839698 w 843184"/>
                <a:gd name="connsiteY21" fmla="*/ 203437 h 357728"/>
                <a:gd name="connsiteX22" fmla="*/ 843031 w 843184"/>
                <a:gd name="connsiteY22" fmla="*/ 164391 h 357728"/>
                <a:gd name="connsiteX23" fmla="*/ 842838 w 843184"/>
                <a:gd name="connsiteY23" fmla="*/ 127715 h 357728"/>
                <a:gd name="connsiteX24" fmla="*/ 838584 w 843184"/>
                <a:gd name="connsiteY24" fmla="*/ 73022 h 357728"/>
                <a:gd name="connsiteX25" fmla="*/ 781833 w 843184"/>
                <a:gd name="connsiteY25" fmla="*/ 59531 h 357728"/>
                <a:gd name="connsiteX26" fmla="*/ 724683 w 843184"/>
                <a:gd name="connsiteY26" fmla="*/ 21431 h 357728"/>
                <a:gd name="connsiteX27" fmla="*/ 598477 w 843184"/>
                <a:gd name="connsiteY27" fmla="*/ 2381 h 357728"/>
                <a:gd name="connsiteX28" fmla="*/ 569902 w 843184"/>
                <a:gd name="connsiteY28" fmla="*/ 0 h 357728"/>
                <a:gd name="connsiteX29" fmla="*/ 384093 w 843184"/>
                <a:gd name="connsiteY29" fmla="*/ 2381 h 357728"/>
                <a:gd name="connsiteX30" fmla="*/ 304622 w 843184"/>
                <a:gd name="connsiteY30" fmla="*/ 10241 h 357728"/>
                <a:gd name="connsiteX31" fmla="*/ 207952 w 843184"/>
                <a:gd name="connsiteY31" fmla="*/ 35719 h 357728"/>
                <a:gd name="connsiteX32" fmla="*/ 184140 w 843184"/>
                <a:gd name="connsiteY32" fmla="*/ 42863 h 357728"/>
                <a:gd name="connsiteX33" fmla="*/ 110321 w 843184"/>
                <a:gd name="connsiteY33" fmla="*/ 69056 h 357728"/>
                <a:gd name="connsiteX34" fmla="*/ 79365 w 843184"/>
                <a:gd name="connsiteY34" fmla="*/ 80963 h 357728"/>
                <a:gd name="connsiteX35" fmla="*/ 53171 w 843184"/>
                <a:gd name="connsiteY35" fmla="*/ 90488 h 357728"/>
                <a:gd name="connsiteX36" fmla="*/ 7927 w 843184"/>
                <a:gd name="connsiteY36" fmla="*/ 92869 h 357728"/>
                <a:gd name="connsiteX37" fmla="*/ 3083 w 843184"/>
                <a:gd name="connsiteY37" fmla="*/ 135732 h 357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843184" h="357728">
                  <a:moveTo>
                    <a:pt x="3083" y="135732"/>
                  </a:moveTo>
                  <a:cubicBezTo>
                    <a:pt x="2436" y="143617"/>
                    <a:pt x="-4078" y="138141"/>
                    <a:pt x="4045" y="140178"/>
                  </a:cubicBezTo>
                  <a:cubicBezTo>
                    <a:pt x="12168" y="142215"/>
                    <a:pt x="41253" y="141155"/>
                    <a:pt x="51822" y="147954"/>
                  </a:cubicBezTo>
                  <a:cubicBezTo>
                    <a:pt x="62391" y="154753"/>
                    <a:pt x="63265" y="171106"/>
                    <a:pt x="67458" y="180975"/>
                  </a:cubicBezTo>
                  <a:cubicBezTo>
                    <a:pt x="71651" y="190844"/>
                    <a:pt x="73458" y="196593"/>
                    <a:pt x="76983" y="207169"/>
                  </a:cubicBezTo>
                  <a:cubicBezTo>
                    <a:pt x="80158" y="219869"/>
                    <a:pt x="83559" y="235388"/>
                    <a:pt x="91669" y="249398"/>
                  </a:cubicBezTo>
                  <a:cubicBezTo>
                    <a:pt x="99779" y="263408"/>
                    <a:pt x="112610" y="278819"/>
                    <a:pt x="125640" y="291228"/>
                  </a:cubicBezTo>
                  <a:cubicBezTo>
                    <a:pt x="138670" y="303637"/>
                    <a:pt x="147402" y="314444"/>
                    <a:pt x="169852" y="323850"/>
                  </a:cubicBezTo>
                  <a:cubicBezTo>
                    <a:pt x="192302" y="333256"/>
                    <a:pt x="231540" y="342160"/>
                    <a:pt x="260340" y="347663"/>
                  </a:cubicBezTo>
                  <a:cubicBezTo>
                    <a:pt x="289140" y="353166"/>
                    <a:pt x="303083" y="355337"/>
                    <a:pt x="342651" y="356871"/>
                  </a:cubicBezTo>
                  <a:cubicBezTo>
                    <a:pt x="382219" y="358405"/>
                    <a:pt x="464015" y="357545"/>
                    <a:pt x="497749" y="356870"/>
                  </a:cubicBezTo>
                  <a:cubicBezTo>
                    <a:pt x="531483" y="356195"/>
                    <a:pt x="530254" y="354582"/>
                    <a:pt x="545058" y="352823"/>
                  </a:cubicBezTo>
                  <a:cubicBezTo>
                    <a:pt x="559862" y="351064"/>
                    <a:pt x="573077" y="347108"/>
                    <a:pt x="586571" y="346314"/>
                  </a:cubicBezTo>
                  <a:cubicBezTo>
                    <a:pt x="598477" y="343933"/>
                    <a:pt x="610771" y="341978"/>
                    <a:pt x="622290" y="338138"/>
                  </a:cubicBezTo>
                  <a:lnTo>
                    <a:pt x="636577" y="333375"/>
                  </a:lnTo>
                  <a:cubicBezTo>
                    <a:pt x="652452" y="327819"/>
                    <a:pt x="670775" y="322209"/>
                    <a:pt x="684202" y="316706"/>
                  </a:cubicBezTo>
                  <a:cubicBezTo>
                    <a:pt x="697629" y="311203"/>
                    <a:pt x="705870" y="307499"/>
                    <a:pt x="717141" y="300355"/>
                  </a:cubicBezTo>
                  <a:cubicBezTo>
                    <a:pt x="728412" y="293211"/>
                    <a:pt x="742633" y="283025"/>
                    <a:pt x="751827" y="273844"/>
                  </a:cubicBezTo>
                  <a:cubicBezTo>
                    <a:pt x="761021" y="264663"/>
                    <a:pt x="764132" y="254794"/>
                    <a:pt x="772308" y="245269"/>
                  </a:cubicBezTo>
                  <a:cubicBezTo>
                    <a:pt x="780484" y="235744"/>
                    <a:pt x="790961" y="222647"/>
                    <a:pt x="800883" y="216694"/>
                  </a:cubicBezTo>
                  <a:cubicBezTo>
                    <a:pt x="807233" y="211932"/>
                    <a:pt x="825371" y="211759"/>
                    <a:pt x="831840" y="209550"/>
                  </a:cubicBezTo>
                  <a:cubicBezTo>
                    <a:pt x="833427" y="207169"/>
                    <a:pt x="837833" y="210963"/>
                    <a:pt x="839698" y="203437"/>
                  </a:cubicBezTo>
                  <a:cubicBezTo>
                    <a:pt x="841563" y="195911"/>
                    <a:pt x="842508" y="177011"/>
                    <a:pt x="843031" y="164391"/>
                  </a:cubicBezTo>
                  <a:cubicBezTo>
                    <a:pt x="843554" y="151771"/>
                    <a:pt x="842547" y="145008"/>
                    <a:pt x="842838" y="127715"/>
                  </a:cubicBezTo>
                  <a:cubicBezTo>
                    <a:pt x="843129" y="110422"/>
                    <a:pt x="843246" y="92817"/>
                    <a:pt x="838584" y="73022"/>
                  </a:cubicBezTo>
                  <a:cubicBezTo>
                    <a:pt x="827868" y="56750"/>
                    <a:pt x="793739" y="65881"/>
                    <a:pt x="781833" y="59531"/>
                  </a:cubicBezTo>
                  <a:cubicBezTo>
                    <a:pt x="762850" y="50933"/>
                    <a:pt x="755242" y="30956"/>
                    <a:pt x="724683" y="21431"/>
                  </a:cubicBezTo>
                  <a:cubicBezTo>
                    <a:pt x="682614" y="9920"/>
                    <a:pt x="640546" y="8731"/>
                    <a:pt x="598477" y="2381"/>
                  </a:cubicBezTo>
                  <a:lnTo>
                    <a:pt x="569902" y="0"/>
                  </a:lnTo>
                  <a:cubicBezTo>
                    <a:pt x="530215" y="0"/>
                    <a:pt x="428306" y="674"/>
                    <a:pt x="384093" y="2381"/>
                  </a:cubicBezTo>
                  <a:cubicBezTo>
                    <a:pt x="339880" y="4088"/>
                    <a:pt x="336043" y="5717"/>
                    <a:pt x="304622" y="10241"/>
                  </a:cubicBezTo>
                  <a:cubicBezTo>
                    <a:pt x="273201" y="14765"/>
                    <a:pt x="228032" y="30282"/>
                    <a:pt x="207952" y="35719"/>
                  </a:cubicBezTo>
                  <a:cubicBezTo>
                    <a:pt x="187872" y="41156"/>
                    <a:pt x="200412" y="37307"/>
                    <a:pt x="184140" y="42863"/>
                  </a:cubicBezTo>
                  <a:cubicBezTo>
                    <a:pt x="167868" y="48419"/>
                    <a:pt x="127783" y="62706"/>
                    <a:pt x="110321" y="69056"/>
                  </a:cubicBezTo>
                  <a:cubicBezTo>
                    <a:pt x="92859" y="75406"/>
                    <a:pt x="88890" y="77391"/>
                    <a:pt x="79365" y="80963"/>
                  </a:cubicBezTo>
                  <a:cubicBezTo>
                    <a:pt x="69840" y="84535"/>
                    <a:pt x="65077" y="88504"/>
                    <a:pt x="53171" y="90488"/>
                  </a:cubicBezTo>
                  <a:cubicBezTo>
                    <a:pt x="50790" y="92075"/>
                    <a:pt x="10771" y="92553"/>
                    <a:pt x="7927" y="92869"/>
                  </a:cubicBezTo>
                  <a:cubicBezTo>
                    <a:pt x="-3907" y="94184"/>
                    <a:pt x="3730" y="127847"/>
                    <a:pt x="3083" y="135732"/>
                  </a:cubicBezTo>
                  <a:close/>
                </a:path>
              </a:pathLst>
            </a:custGeom>
            <a:solidFill>
              <a:srgbClr val="34495E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1">
                <a:solidFill>
                  <a:prstClr val="white"/>
                </a:solidFill>
              </a:endParaRPr>
            </a:p>
          </p:txBody>
        </p:sp>
        <p:sp>
          <p:nvSpPr>
            <p:cNvPr id="15" name="任意多边形 14"/>
            <p:cNvSpPr/>
            <p:nvPr/>
          </p:nvSpPr>
          <p:spPr>
            <a:xfrm flipH="1">
              <a:off x="4173490" y="3150242"/>
              <a:ext cx="1443897" cy="712247"/>
            </a:xfrm>
            <a:custGeom>
              <a:avLst/>
              <a:gdLst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85738 w 623888"/>
                <a:gd name="connsiteY60" fmla="*/ 11907 h 304800"/>
                <a:gd name="connsiteX61" fmla="*/ 161925 w 623888"/>
                <a:gd name="connsiteY61" fmla="*/ 14288 h 304800"/>
                <a:gd name="connsiteX62" fmla="*/ 150019 w 623888"/>
                <a:gd name="connsiteY62" fmla="*/ 16669 h 304800"/>
                <a:gd name="connsiteX63" fmla="*/ 142875 w 623888"/>
                <a:gd name="connsiteY63" fmla="*/ 19050 h 304800"/>
                <a:gd name="connsiteX64" fmla="*/ 133350 w 623888"/>
                <a:gd name="connsiteY64" fmla="*/ 21432 h 304800"/>
                <a:gd name="connsiteX65" fmla="*/ 126207 w 623888"/>
                <a:gd name="connsiteY65" fmla="*/ 26194 h 304800"/>
                <a:gd name="connsiteX66" fmla="*/ 111919 w 623888"/>
                <a:gd name="connsiteY66" fmla="*/ 30957 h 304800"/>
                <a:gd name="connsiteX67" fmla="*/ 102394 w 623888"/>
                <a:gd name="connsiteY67" fmla="*/ 35719 h 304800"/>
                <a:gd name="connsiteX68" fmla="*/ 88107 w 623888"/>
                <a:gd name="connsiteY68" fmla="*/ 45244 h 304800"/>
                <a:gd name="connsiteX69" fmla="*/ 80963 w 623888"/>
                <a:gd name="connsiteY69" fmla="*/ 50007 h 304800"/>
                <a:gd name="connsiteX70" fmla="*/ 61913 w 623888"/>
                <a:gd name="connsiteY70" fmla="*/ 59532 h 304800"/>
                <a:gd name="connsiteX71" fmla="*/ 54769 w 623888"/>
                <a:gd name="connsiteY71" fmla="*/ 61913 h 304800"/>
                <a:gd name="connsiteX72" fmla="*/ 45244 w 623888"/>
                <a:gd name="connsiteY72" fmla="*/ 66675 h 304800"/>
                <a:gd name="connsiteX73" fmla="*/ 30957 w 623888"/>
                <a:gd name="connsiteY73" fmla="*/ 71438 h 304800"/>
                <a:gd name="connsiteX74" fmla="*/ 19050 w 623888"/>
                <a:gd name="connsiteY74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85738 w 623888"/>
                <a:gd name="connsiteY60" fmla="*/ 11907 h 304800"/>
                <a:gd name="connsiteX61" fmla="*/ 161925 w 623888"/>
                <a:gd name="connsiteY61" fmla="*/ 14288 h 304800"/>
                <a:gd name="connsiteX62" fmla="*/ 150019 w 623888"/>
                <a:gd name="connsiteY62" fmla="*/ 16669 h 304800"/>
                <a:gd name="connsiteX63" fmla="*/ 133350 w 623888"/>
                <a:gd name="connsiteY63" fmla="*/ 21432 h 304800"/>
                <a:gd name="connsiteX64" fmla="*/ 126207 w 623888"/>
                <a:gd name="connsiteY64" fmla="*/ 26194 h 304800"/>
                <a:gd name="connsiteX65" fmla="*/ 111919 w 623888"/>
                <a:gd name="connsiteY65" fmla="*/ 30957 h 304800"/>
                <a:gd name="connsiteX66" fmla="*/ 102394 w 623888"/>
                <a:gd name="connsiteY66" fmla="*/ 35719 h 304800"/>
                <a:gd name="connsiteX67" fmla="*/ 88107 w 623888"/>
                <a:gd name="connsiteY67" fmla="*/ 45244 h 304800"/>
                <a:gd name="connsiteX68" fmla="*/ 80963 w 623888"/>
                <a:gd name="connsiteY68" fmla="*/ 50007 h 304800"/>
                <a:gd name="connsiteX69" fmla="*/ 61913 w 623888"/>
                <a:gd name="connsiteY69" fmla="*/ 59532 h 304800"/>
                <a:gd name="connsiteX70" fmla="*/ 54769 w 623888"/>
                <a:gd name="connsiteY70" fmla="*/ 61913 h 304800"/>
                <a:gd name="connsiteX71" fmla="*/ 45244 w 623888"/>
                <a:gd name="connsiteY71" fmla="*/ 66675 h 304800"/>
                <a:gd name="connsiteX72" fmla="*/ 30957 w 623888"/>
                <a:gd name="connsiteY72" fmla="*/ 71438 h 304800"/>
                <a:gd name="connsiteX73" fmla="*/ 19050 w 623888"/>
                <a:gd name="connsiteY73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85738 w 623888"/>
                <a:gd name="connsiteY60" fmla="*/ 11907 h 304800"/>
                <a:gd name="connsiteX61" fmla="*/ 161925 w 623888"/>
                <a:gd name="connsiteY61" fmla="*/ 14288 h 304800"/>
                <a:gd name="connsiteX62" fmla="*/ 150019 w 623888"/>
                <a:gd name="connsiteY62" fmla="*/ 16669 h 304800"/>
                <a:gd name="connsiteX63" fmla="*/ 126207 w 623888"/>
                <a:gd name="connsiteY63" fmla="*/ 26194 h 304800"/>
                <a:gd name="connsiteX64" fmla="*/ 111919 w 623888"/>
                <a:gd name="connsiteY64" fmla="*/ 30957 h 304800"/>
                <a:gd name="connsiteX65" fmla="*/ 102394 w 623888"/>
                <a:gd name="connsiteY65" fmla="*/ 35719 h 304800"/>
                <a:gd name="connsiteX66" fmla="*/ 88107 w 623888"/>
                <a:gd name="connsiteY66" fmla="*/ 45244 h 304800"/>
                <a:gd name="connsiteX67" fmla="*/ 80963 w 623888"/>
                <a:gd name="connsiteY67" fmla="*/ 50007 h 304800"/>
                <a:gd name="connsiteX68" fmla="*/ 61913 w 623888"/>
                <a:gd name="connsiteY68" fmla="*/ 59532 h 304800"/>
                <a:gd name="connsiteX69" fmla="*/ 54769 w 623888"/>
                <a:gd name="connsiteY69" fmla="*/ 61913 h 304800"/>
                <a:gd name="connsiteX70" fmla="*/ 45244 w 623888"/>
                <a:gd name="connsiteY70" fmla="*/ 66675 h 304800"/>
                <a:gd name="connsiteX71" fmla="*/ 30957 w 623888"/>
                <a:gd name="connsiteY71" fmla="*/ 71438 h 304800"/>
                <a:gd name="connsiteX72" fmla="*/ 19050 w 623888"/>
                <a:gd name="connsiteY72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85738 w 623888"/>
                <a:gd name="connsiteY60" fmla="*/ 11907 h 304800"/>
                <a:gd name="connsiteX61" fmla="*/ 161925 w 623888"/>
                <a:gd name="connsiteY61" fmla="*/ 14288 h 304800"/>
                <a:gd name="connsiteX62" fmla="*/ 126207 w 623888"/>
                <a:gd name="connsiteY62" fmla="*/ 26194 h 304800"/>
                <a:gd name="connsiteX63" fmla="*/ 111919 w 623888"/>
                <a:gd name="connsiteY63" fmla="*/ 30957 h 304800"/>
                <a:gd name="connsiteX64" fmla="*/ 102394 w 623888"/>
                <a:gd name="connsiteY64" fmla="*/ 35719 h 304800"/>
                <a:gd name="connsiteX65" fmla="*/ 88107 w 623888"/>
                <a:gd name="connsiteY65" fmla="*/ 45244 h 304800"/>
                <a:gd name="connsiteX66" fmla="*/ 80963 w 623888"/>
                <a:gd name="connsiteY66" fmla="*/ 50007 h 304800"/>
                <a:gd name="connsiteX67" fmla="*/ 61913 w 623888"/>
                <a:gd name="connsiteY67" fmla="*/ 59532 h 304800"/>
                <a:gd name="connsiteX68" fmla="*/ 54769 w 623888"/>
                <a:gd name="connsiteY68" fmla="*/ 61913 h 304800"/>
                <a:gd name="connsiteX69" fmla="*/ 45244 w 623888"/>
                <a:gd name="connsiteY69" fmla="*/ 66675 h 304800"/>
                <a:gd name="connsiteX70" fmla="*/ 30957 w 623888"/>
                <a:gd name="connsiteY70" fmla="*/ 71438 h 304800"/>
                <a:gd name="connsiteX71" fmla="*/ 19050 w 623888"/>
                <a:gd name="connsiteY71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85738 w 623888"/>
                <a:gd name="connsiteY60" fmla="*/ 11907 h 304800"/>
                <a:gd name="connsiteX61" fmla="*/ 126207 w 623888"/>
                <a:gd name="connsiteY61" fmla="*/ 26194 h 304800"/>
                <a:gd name="connsiteX62" fmla="*/ 111919 w 623888"/>
                <a:gd name="connsiteY62" fmla="*/ 30957 h 304800"/>
                <a:gd name="connsiteX63" fmla="*/ 102394 w 623888"/>
                <a:gd name="connsiteY63" fmla="*/ 35719 h 304800"/>
                <a:gd name="connsiteX64" fmla="*/ 88107 w 623888"/>
                <a:gd name="connsiteY64" fmla="*/ 45244 h 304800"/>
                <a:gd name="connsiteX65" fmla="*/ 80963 w 623888"/>
                <a:gd name="connsiteY65" fmla="*/ 50007 h 304800"/>
                <a:gd name="connsiteX66" fmla="*/ 61913 w 623888"/>
                <a:gd name="connsiteY66" fmla="*/ 59532 h 304800"/>
                <a:gd name="connsiteX67" fmla="*/ 54769 w 623888"/>
                <a:gd name="connsiteY67" fmla="*/ 61913 h 304800"/>
                <a:gd name="connsiteX68" fmla="*/ 45244 w 623888"/>
                <a:gd name="connsiteY68" fmla="*/ 66675 h 304800"/>
                <a:gd name="connsiteX69" fmla="*/ 30957 w 623888"/>
                <a:gd name="connsiteY69" fmla="*/ 71438 h 304800"/>
                <a:gd name="connsiteX70" fmla="*/ 19050 w 623888"/>
                <a:gd name="connsiteY70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26207 w 623888"/>
                <a:gd name="connsiteY60" fmla="*/ 26194 h 304800"/>
                <a:gd name="connsiteX61" fmla="*/ 111919 w 623888"/>
                <a:gd name="connsiteY61" fmla="*/ 30957 h 304800"/>
                <a:gd name="connsiteX62" fmla="*/ 102394 w 623888"/>
                <a:gd name="connsiteY62" fmla="*/ 35719 h 304800"/>
                <a:gd name="connsiteX63" fmla="*/ 88107 w 623888"/>
                <a:gd name="connsiteY63" fmla="*/ 45244 h 304800"/>
                <a:gd name="connsiteX64" fmla="*/ 80963 w 623888"/>
                <a:gd name="connsiteY64" fmla="*/ 50007 h 304800"/>
                <a:gd name="connsiteX65" fmla="*/ 61913 w 623888"/>
                <a:gd name="connsiteY65" fmla="*/ 59532 h 304800"/>
                <a:gd name="connsiteX66" fmla="*/ 54769 w 623888"/>
                <a:gd name="connsiteY66" fmla="*/ 61913 h 304800"/>
                <a:gd name="connsiteX67" fmla="*/ 45244 w 623888"/>
                <a:gd name="connsiteY67" fmla="*/ 66675 h 304800"/>
                <a:gd name="connsiteX68" fmla="*/ 30957 w 623888"/>
                <a:gd name="connsiteY68" fmla="*/ 71438 h 304800"/>
                <a:gd name="connsiteX69" fmla="*/ 19050 w 623888"/>
                <a:gd name="connsiteY69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11919 w 623888"/>
                <a:gd name="connsiteY60" fmla="*/ 30957 h 304800"/>
                <a:gd name="connsiteX61" fmla="*/ 102394 w 623888"/>
                <a:gd name="connsiteY61" fmla="*/ 35719 h 304800"/>
                <a:gd name="connsiteX62" fmla="*/ 88107 w 623888"/>
                <a:gd name="connsiteY62" fmla="*/ 45244 h 304800"/>
                <a:gd name="connsiteX63" fmla="*/ 80963 w 623888"/>
                <a:gd name="connsiteY63" fmla="*/ 50007 h 304800"/>
                <a:gd name="connsiteX64" fmla="*/ 61913 w 623888"/>
                <a:gd name="connsiteY64" fmla="*/ 59532 h 304800"/>
                <a:gd name="connsiteX65" fmla="*/ 54769 w 623888"/>
                <a:gd name="connsiteY65" fmla="*/ 61913 h 304800"/>
                <a:gd name="connsiteX66" fmla="*/ 45244 w 623888"/>
                <a:gd name="connsiteY66" fmla="*/ 66675 h 304800"/>
                <a:gd name="connsiteX67" fmla="*/ 30957 w 623888"/>
                <a:gd name="connsiteY67" fmla="*/ 71438 h 304800"/>
                <a:gd name="connsiteX68" fmla="*/ 19050 w 623888"/>
                <a:gd name="connsiteY68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111919 w 623888"/>
                <a:gd name="connsiteY60" fmla="*/ 30957 h 304800"/>
                <a:gd name="connsiteX61" fmla="*/ 88107 w 623888"/>
                <a:gd name="connsiteY61" fmla="*/ 45244 h 304800"/>
                <a:gd name="connsiteX62" fmla="*/ 80963 w 623888"/>
                <a:gd name="connsiteY62" fmla="*/ 50007 h 304800"/>
                <a:gd name="connsiteX63" fmla="*/ 61913 w 623888"/>
                <a:gd name="connsiteY63" fmla="*/ 59532 h 304800"/>
                <a:gd name="connsiteX64" fmla="*/ 54769 w 623888"/>
                <a:gd name="connsiteY64" fmla="*/ 61913 h 304800"/>
                <a:gd name="connsiteX65" fmla="*/ 45244 w 623888"/>
                <a:gd name="connsiteY65" fmla="*/ 66675 h 304800"/>
                <a:gd name="connsiteX66" fmla="*/ 30957 w 623888"/>
                <a:gd name="connsiteY66" fmla="*/ 71438 h 304800"/>
                <a:gd name="connsiteX67" fmla="*/ 19050 w 623888"/>
                <a:gd name="connsiteY67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192882 w 623888"/>
                <a:gd name="connsiteY59" fmla="*/ 9525 h 304800"/>
                <a:gd name="connsiteX60" fmla="*/ 88107 w 623888"/>
                <a:gd name="connsiteY60" fmla="*/ 45244 h 304800"/>
                <a:gd name="connsiteX61" fmla="*/ 80963 w 623888"/>
                <a:gd name="connsiteY61" fmla="*/ 50007 h 304800"/>
                <a:gd name="connsiteX62" fmla="*/ 61913 w 623888"/>
                <a:gd name="connsiteY62" fmla="*/ 59532 h 304800"/>
                <a:gd name="connsiteX63" fmla="*/ 54769 w 623888"/>
                <a:gd name="connsiteY63" fmla="*/ 61913 h 304800"/>
                <a:gd name="connsiteX64" fmla="*/ 45244 w 623888"/>
                <a:gd name="connsiteY64" fmla="*/ 66675 h 304800"/>
                <a:gd name="connsiteX65" fmla="*/ 30957 w 623888"/>
                <a:gd name="connsiteY65" fmla="*/ 71438 h 304800"/>
                <a:gd name="connsiteX66" fmla="*/ 19050 w 623888"/>
                <a:gd name="connsiteY66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202407 w 623888"/>
                <a:gd name="connsiteY58" fmla="*/ 7144 h 304800"/>
                <a:gd name="connsiteX59" fmla="*/ 88107 w 623888"/>
                <a:gd name="connsiteY59" fmla="*/ 45244 h 304800"/>
                <a:gd name="connsiteX60" fmla="*/ 80963 w 623888"/>
                <a:gd name="connsiteY60" fmla="*/ 50007 h 304800"/>
                <a:gd name="connsiteX61" fmla="*/ 61913 w 623888"/>
                <a:gd name="connsiteY61" fmla="*/ 59532 h 304800"/>
                <a:gd name="connsiteX62" fmla="*/ 54769 w 623888"/>
                <a:gd name="connsiteY62" fmla="*/ 61913 h 304800"/>
                <a:gd name="connsiteX63" fmla="*/ 45244 w 623888"/>
                <a:gd name="connsiteY63" fmla="*/ 66675 h 304800"/>
                <a:gd name="connsiteX64" fmla="*/ 30957 w 623888"/>
                <a:gd name="connsiteY64" fmla="*/ 71438 h 304800"/>
                <a:gd name="connsiteX65" fmla="*/ 19050 w 623888"/>
                <a:gd name="connsiteY65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88107 w 623888"/>
                <a:gd name="connsiteY58" fmla="*/ 45244 h 304800"/>
                <a:gd name="connsiteX59" fmla="*/ 80963 w 623888"/>
                <a:gd name="connsiteY59" fmla="*/ 50007 h 304800"/>
                <a:gd name="connsiteX60" fmla="*/ 61913 w 623888"/>
                <a:gd name="connsiteY60" fmla="*/ 59532 h 304800"/>
                <a:gd name="connsiteX61" fmla="*/ 54769 w 623888"/>
                <a:gd name="connsiteY61" fmla="*/ 61913 h 304800"/>
                <a:gd name="connsiteX62" fmla="*/ 45244 w 623888"/>
                <a:gd name="connsiteY62" fmla="*/ 66675 h 304800"/>
                <a:gd name="connsiteX63" fmla="*/ 30957 w 623888"/>
                <a:gd name="connsiteY63" fmla="*/ 71438 h 304800"/>
                <a:gd name="connsiteX64" fmla="*/ 19050 w 623888"/>
                <a:gd name="connsiteY64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148049 w 623888"/>
                <a:gd name="connsiteY58" fmla="*/ 23035 h 304800"/>
                <a:gd name="connsiteX59" fmla="*/ 88107 w 623888"/>
                <a:gd name="connsiteY59" fmla="*/ 45244 h 304800"/>
                <a:gd name="connsiteX60" fmla="*/ 80963 w 623888"/>
                <a:gd name="connsiteY60" fmla="*/ 50007 h 304800"/>
                <a:gd name="connsiteX61" fmla="*/ 61913 w 623888"/>
                <a:gd name="connsiteY61" fmla="*/ 59532 h 304800"/>
                <a:gd name="connsiteX62" fmla="*/ 54769 w 623888"/>
                <a:gd name="connsiteY62" fmla="*/ 61913 h 304800"/>
                <a:gd name="connsiteX63" fmla="*/ 45244 w 623888"/>
                <a:gd name="connsiteY63" fmla="*/ 66675 h 304800"/>
                <a:gd name="connsiteX64" fmla="*/ 30957 w 623888"/>
                <a:gd name="connsiteY64" fmla="*/ 71438 h 304800"/>
                <a:gd name="connsiteX65" fmla="*/ 19050 w 623888"/>
                <a:gd name="connsiteY65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148049 w 623888"/>
                <a:gd name="connsiteY58" fmla="*/ 23035 h 304800"/>
                <a:gd name="connsiteX59" fmla="*/ 88107 w 623888"/>
                <a:gd name="connsiteY59" fmla="*/ 45244 h 304800"/>
                <a:gd name="connsiteX60" fmla="*/ 80963 w 623888"/>
                <a:gd name="connsiteY60" fmla="*/ 50007 h 304800"/>
                <a:gd name="connsiteX61" fmla="*/ 61913 w 623888"/>
                <a:gd name="connsiteY61" fmla="*/ 59532 h 304800"/>
                <a:gd name="connsiteX62" fmla="*/ 54769 w 623888"/>
                <a:gd name="connsiteY62" fmla="*/ 61913 h 304800"/>
                <a:gd name="connsiteX63" fmla="*/ 45244 w 623888"/>
                <a:gd name="connsiteY63" fmla="*/ 66675 h 304800"/>
                <a:gd name="connsiteX64" fmla="*/ 30957 w 623888"/>
                <a:gd name="connsiteY64" fmla="*/ 71438 h 304800"/>
                <a:gd name="connsiteX65" fmla="*/ 19050 w 623888"/>
                <a:gd name="connsiteY65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148049 w 623888"/>
                <a:gd name="connsiteY58" fmla="*/ 23035 h 304800"/>
                <a:gd name="connsiteX59" fmla="*/ 88107 w 623888"/>
                <a:gd name="connsiteY59" fmla="*/ 45244 h 304800"/>
                <a:gd name="connsiteX60" fmla="*/ 80963 w 623888"/>
                <a:gd name="connsiteY60" fmla="*/ 50007 h 304800"/>
                <a:gd name="connsiteX61" fmla="*/ 61913 w 623888"/>
                <a:gd name="connsiteY61" fmla="*/ 59532 h 304800"/>
                <a:gd name="connsiteX62" fmla="*/ 54769 w 623888"/>
                <a:gd name="connsiteY62" fmla="*/ 61913 h 304800"/>
                <a:gd name="connsiteX63" fmla="*/ 45244 w 623888"/>
                <a:gd name="connsiteY63" fmla="*/ 66675 h 304800"/>
                <a:gd name="connsiteX64" fmla="*/ 30957 w 623888"/>
                <a:gd name="connsiteY64" fmla="*/ 71438 h 304800"/>
                <a:gd name="connsiteX65" fmla="*/ 19050 w 623888"/>
                <a:gd name="connsiteY65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71438 w 623888"/>
                <a:gd name="connsiteY13" fmla="*/ 254794 h 304800"/>
                <a:gd name="connsiteX14" fmla="*/ 88107 w 623888"/>
                <a:gd name="connsiteY14" fmla="*/ 261938 h 304800"/>
                <a:gd name="connsiteX15" fmla="*/ 102394 w 623888"/>
                <a:gd name="connsiteY15" fmla="*/ 273844 h 304800"/>
                <a:gd name="connsiteX16" fmla="*/ 119063 w 623888"/>
                <a:gd name="connsiteY16" fmla="*/ 278607 h 304800"/>
                <a:gd name="connsiteX17" fmla="*/ 152400 w 623888"/>
                <a:gd name="connsiteY17" fmla="*/ 285750 h 304800"/>
                <a:gd name="connsiteX18" fmla="*/ 159544 w 623888"/>
                <a:gd name="connsiteY18" fmla="*/ 288132 h 304800"/>
                <a:gd name="connsiteX19" fmla="*/ 178594 w 623888"/>
                <a:gd name="connsiteY19" fmla="*/ 292894 h 304800"/>
                <a:gd name="connsiteX20" fmla="*/ 202407 w 623888"/>
                <a:gd name="connsiteY20" fmla="*/ 300038 h 304800"/>
                <a:gd name="connsiteX21" fmla="*/ 283369 w 623888"/>
                <a:gd name="connsiteY21" fmla="*/ 304800 h 304800"/>
                <a:gd name="connsiteX22" fmla="*/ 402432 w 623888"/>
                <a:gd name="connsiteY22" fmla="*/ 302419 h 304800"/>
                <a:gd name="connsiteX23" fmla="*/ 423863 w 623888"/>
                <a:gd name="connsiteY23" fmla="*/ 297657 h 304800"/>
                <a:gd name="connsiteX24" fmla="*/ 442913 w 623888"/>
                <a:gd name="connsiteY24" fmla="*/ 292894 h 304800"/>
                <a:gd name="connsiteX25" fmla="*/ 457200 w 623888"/>
                <a:gd name="connsiteY25" fmla="*/ 288132 h 304800"/>
                <a:gd name="connsiteX26" fmla="*/ 473869 w 623888"/>
                <a:gd name="connsiteY26" fmla="*/ 285750 h 304800"/>
                <a:gd name="connsiteX27" fmla="*/ 481013 w 623888"/>
                <a:gd name="connsiteY27" fmla="*/ 283369 h 304800"/>
                <a:gd name="connsiteX28" fmla="*/ 488157 w 623888"/>
                <a:gd name="connsiteY28" fmla="*/ 278607 h 304800"/>
                <a:gd name="connsiteX29" fmla="*/ 502444 w 623888"/>
                <a:gd name="connsiteY29" fmla="*/ 276225 h 304800"/>
                <a:gd name="connsiteX30" fmla="*/ 509588 w 623888"/>
                <a:gd name="connsiteY30" fmla="*/ 273844 h 304800"/>
                <a:gd name="connsiteX31" fmla="*/ 528638 w 623888"/>
                <a:gd name="connsiteY31" fmla="*/ 269082 h 304800"/>
                <a:gd name="connsiteX32" fmla="*/ 542925 w 623888"/>
                <a:gd name="connsiteY32" fmla="*/ 264319 h 304800"/>
                <a:gd name="connsiteX33" fmla="*/ 557213 w 623888"/>
                <a:gd name="connsiteY33" fmla="*/ 257175 h 304800"/>
                <a:gd name="connsiteX34" fmla="*/ 571500 w 623888"/>
                <a:gd name="connsiteY34" fmla="*/ 250032 h 304800"/>
                <a:gd name="connsiteX35" fmla="*/ 576263 w 623888"/>
                <a:gd name="connsiteY35" fmla="*/ 242888 h 304800"/>
                <a:gd name="connsiteX36" fmla="*/ 597694 w 623888"/>
                <a:gd name="connsiteY36" fmla="*/ 223838 h 304800"/>
                <a:gd name="connsiteX37" fmla="*/ 607219 w 623888"/>
                <a:gd name="connsiteY37" fmla="*/ 200025 h 304800"/>
                <a:gd name="connsiteX38" fmla="*/ 609600 w 623888"/>
                <a:gd name="connsiteY38" fmla="*/ 185738 h 304800"/>
                <a:gd name="connsiteX39" fmla="*/ 611982 w 623888"/>
                <a:gd name="connsiteY39" fmla="*/ 178594 h 304800"/>
                <a:gd name="connsiteX40" fmla="*/ 616744 w 623888"/>
                <a:gd name="connsiteY40" fmla="*/ 159544 h 304800"/>
                <a:gd name="connsiteX41" fmla="*/ 619125 w 623888"/>
                <a:gd name="connsiteY41" fmla="*/ 135732 h 304800"/>
                <a:gd name="connsiteX42" fmla="*/ 621507 w 623888"/>
                <a:gd name="connsiteY42" fmla="*/ 123825 h 304800"/>
                <a:gd name="connsiteX43" fmla="*/ 623888 w 623888"/>
                <a:gd name="connsiteY43" fmla="*/ 107157 h 304800"/>
                <a:gd name="connsiteX44" fmla="*/ 621507 w 623888"/>
                <a:gd name="connsiteY44" fmla="*/ 59532 h 304800"/>
                <a:gd name="connsiteX45" fmla="*/ 614363 w 623888"/>
                <a:gd name="connsiteY45" fmla="*/ 54769 h 304800"/>
                <a:gd name="connsiteX46" fmla="*/ 609600 w 623888"/>
                <a:gd name="connsiteY46" fmla="*/ 47625 h 304800"/>
                <a:gd name="connsiteX47" fmla="*/ 602457 w 623888"/>
                <a:gd name="connsiteY47" fmla="*/ 45244 h 304800"/>
                <a:gd name="connsiteX48" fmla="*/ 588169 w 623888"/>
                <a:gd name="connsiteY48" fmla="*/ 35719 h 304800"/>
                <a:gd name="connsiteX49" fmla="*/ 573882 w 623888"/>
                <a:gd name="connsiteY49" fmla="*/ 21432 h 304800"/>
                <a:gd name="connsiteX50" fmla="*/ 538163 w 623888"/>
                <a:gd name="connsiteY50" fmla="*/ 14288 h 304800"/>
                <a:gd name="connsiteX51" fmla="*/ 521494 w 623888"/>
                <a:gd name="connsiteY51" fmla="*/ 11907 h 304800"/>
                <a:gd name="connsiteX52" fmla="*/ 511969 w 623888"/>
                <a:gd name="connsiteY52" fmla="*/ 9525 h 304800"/>
                <a:gd name="connsiteX53" fmla="*/ 488157 w 623888"/>
                <a:gd name="connsiteY53" fmla="*/ 7144 h 304800"/>
                <a:gd name="connsiteX54" fmla="*/ 466725 w 623888"/>
                <a:gd name="connsiteY54" fmla="*/ 2382 h 304800"/>
                <a:gd name="connsiteX55" fmla="*/ 447675 w 623888"/>
                <a:gd name="connsiteY55" fmla="*/ 0 h 304800"/>
                <a:gd name="connsiteX56" fmla="*/ 240507 w 623888"/>
                <a:gd name="connsiteY56" fmla="*/ 2382 h 304800"/>
                <a:gd name="connsiteX57" fmla="*/ 209550 w 623888"/>
                <a:gd name="connsiteY57" fmla="*/ 4763 h 304800"/>
                <a:gd name="connsiteX58" fmla="*/ 148049 w 623888"/>
                <a:gd name="connsiteY58" fmla="*/ 23035 h 304800"/>
                <a:gd name="connsiteX59" fmla="*/ 88107 w 623888"/>
                <a:gd name="connsiteY59" fmla="*/ 45244 h 304800"/>
                <a:gd name="connsiteX60" fmla="*/ 80963 w 623888"/>
                <a:gd name="connsiteY60" fmla="*/ 50007 h 304800"/>
                <a:gd name="connsiteX61" fmla="*/ 61913 w 623888"/>
                <a:gd name="connsiteY61" fmla="*/ 59532 h 304800"/>
                <a:gd name="connsiteX62" fmla="*/ 54769 w 623888"/>
                <a:gd name="connsiteY62" fmla="*/ 61913 h 304800"/>
                <a:gd name="connsiteX63" fmla="*/ 45244 w 623888"/>
                <a:gd name="connsiteY63" fmla="*/ 66675 h 304800"/>
                <a:gd name="connsiteX64" fmla="*/ 30957 w 623888"/>
                <a:gd name="connsiteY64" fmla="*/ 71438 h 304800"/>
                <a:gd name="connsiteX65" fmla="*/ 19050 w 623888"/>
                <a:gd name="connsiteY65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88107 w 623888"/>
                <a:gd name="connsiteY13" fmla="*/ 261938 h 304800"/>
                <a:gd name="connsiteX14" fmla="*/ 102394 w 623888"/>
                <a:gd name="connsiteY14" fmla="*/ 273844 h 304800"/>
                <a:gd name="connsiteX15" fmla="*/ 119063 w 623888"/>
                <a:gd name="connsiteY15" fmla="*/ 278607 h 304800"/>
                <a:gd name="connsiteX16" fmla="*/ 152400 w 623888"/>
                <a:gd name="connsiteY16" fmla="*/ 285750 h 304800"/>
                <a:gd name="connsiteX17" fmla="*/ 159544 w 623888"/>
                <a:gd name="connsiteY17" fmla="*/ 288132 h 304800"/>
                <a:gd name="connsiteX18" fmla="*/ 178594 w 623888"/>
                <a:gd name="connsiteY18" fmla="*/ 292894 h 304800"/>
                <a:gd name="connsiteX19" fmla="*/ 202407 w 623888"/>
                <a:gd name="connsiteY19" fmla="*/ 300038 h 304800"/>
                <a:gd name="connsiteX20" fmla="*/ 283369 w 623888"/>
                <a:gd name="connsiteY20" fmla="*/ 304800 h 304800"/>
                <a:gd name="connsiteX21" fmla="*/ 402432 w 623888"/>
                <a:gd name="connsiteY21" fmla="*/ 302419 h 304800"/>
                <a:gd name="connsiteX22" fmla="*/ 423863 w 623888"/>
                <a:gd name="connsiteY22" fmla="*/ 297657 h 304800"/>
                <a:gd name="connsiteX23" fmla="*/ 442913 w 623888"/>
                <a:gd name="connsiteY23" fmla="*/ 292894 h 304800"/>
                <a:gd name="connsiteX24" fmla="*/ 457200 w 623888"/>
                <a:gd name="connsiteY24" fmla="*/ 288132 h 304800"/>
                <a:gd name="connsiteX25" fmla="*/ 473869 w 623888"/>
                <a:gd name="connsiteY25" fmla="*/ 285750 h 304800"/>
                <a:gd name="connsiteX26" fmla="*/ 481013 w 623888"/>
                <a:gd name="connsiteY26" fmla="*/ 283369 h 304800"/>
                <a:gd name="connsiteX27" fmla="*/ 488157 w 623888"/>
                <a:gd name="connsiteY27" fmla="*/ 278607 h 304800"/>
                <a:gd name="connsiteX28" fmla="*/ 502444 w 623888"/>
                <a:gd name="connsiteY28" fmla="*/ 276225 h 304800"/>
                <a:gd name="connsiteX29" fmla="*/ 509588 w 623888"/>
                <a:gd name="connsiteY29" fmla="*/ 273844 h 304800"/>
                <a:gd name="connsiteX30" fmla="*/ 528638 w 623888"/>
                <a:gd name="connsiteY30" fmla="*/ 269082 h 304800"/>
                <a:gd name="connsiteX31" fmla="*/ 542925 w 623888"/>
                <a:gd name="connsiteY31" fmla="*/ 264319 h 304800"/>
                <a:gd name="connsiteX32" fmla="*/ 557213 w 623888"/>
                <a:gd name="connsiteY32" fmla="*/ 257175 h 304800"/>
                <a:gd name="connsiteX33" fmla="*/ 571500 w 623888"/>
                <a:gd name="connsiteY33" fmla="*/ 250032 h 304800"/>
                <a:gd name="connsiteX34" fmla="*/ 576263 w 623888"/>
                <a:gd name="connsiteY34" fmla="*/ 242888 h 304800"/>
                <a:gd name="connsiteX35" fmla="*/ 597694 w 623888"/>
                <a:gd name="connsiteY35" fmla="*/ 223838 h 304800"/>
                <a:gd name="connsiteX36" fmla="*/ 607219 w 623888"/>
                <a:gd name="connsiteY36" fmla="*/ 200025 h 304800"/>
                <a:gd name="connsiteX37" fmla="*/ 609600 w 623888"/>
                <a:gd name="connsiteY37" fmla="*/ 185738 h 304800"/>
                <a:gd name="connsiteX38" fmla="*/ 611982 w 623888"/>
                <a:gd name="connsiteY38" fmla="*/ 178594 h 304800"/>
                <a:gd name="connsiteX39" fmla="*/ 616744 w 623888"/>
                <a:gd name="connsiteY39" fmla="*/ 159544 h 304800"/>
                <a:gd name="connsiteX40" fmla="*/ 619125 w 623888"/>
                <a:gd name="connsiteY40" fmla="*/ 135732 h 304800"/>
                <a:gd name="connsiteX41" fmla="*/ 621507 w 623888"/>
                <a:gd name="connsiteY41" fmla="*/ 123825 h 304800"/>
                <a:gd name="connsiteX42" fmla="*/ 623888 w 623888"/>
                <a:gd name="connsiteY42" fmla="*/ 107157 h 304800"/>
                <a:gd name="connsiteX43" fmla="*/ 621507 w 623888"/>
                <a:gd name="connsiteY43" fmla="*/ 59532 h 304800"/>
                <a:gd name="connsiteX44" fmla="*/ 614363 w 623888"/>
                <a:gd name="connsiteY44" fmla="*/ 54769 h 304800"/>
                <a:gd name="connsiteX45" fmla="*/ 609600 w 623888"/>
                <a:gd name="connsiteY45" fmla="*/ 47625 h 304800"/>
                <a:gd name="connsiteX46" fmla="*/ 602457 w 623888"/>
                <a:gd name="connsiteY46" fmla="*/ 45244 h 304800"/>
                <a:gd name="connsiteX47" fmla="*/ 588169 w 623888"/>
                <a:gd name="connsiteY47" fmla="*/ 35719 h 304800"/>
                <a:gd name="connsiteX48" fmla="*/ 573882 w 623888"/>
                <a:gd name="connsiteY48" fmla="*/ 21432 h 304800"/>
                <a:gd name="connsiteX49" fmla="*/ 538163 w 623888"/>
                <a:gd name="connsiteY49" fmla="*/ 14288 h 304800"/>
                <a:gd name="connsiteX50" fmla="*/ 521494 w 623888"/>
                <a:gd name="connsiteY50" fmla="*/ 11907 h 304800"/>
                <a:gd name="connsiteX51" fmla="*/ 511969 w 623888"/>
                <a:gd name="connsiteY51" fmla="*/ 9525 h 304800"/>
                <a:gd name="connsiteX52" fmla="*/ 488157 w 623888"/>
                <a:gd name="connsiteY52" fmla="*/ 7144 h 304800"/>
                <a:gd name="connsiteX53" fmla="*/ 466725 w 623888"/>
                <a:gd name="connsiteY53" fmla="*/ 2382 h 304800"/>
                <a:gd name="connsiteX54" fmla="*/ 447675 w 623888"/>
                <a:gd name="connsiteY54" fmla="*/ 0 h 304800"/>
                <a:gd name="connsiteX55" fmla="*/ 240507 w 623888"/>
                <a:gd name="connsiteY55" fmla="*/ 2382 h 304800"/>
                <a:gd name="connsiteX56" fmla="*/ 209550 w 623888"/>
                <a:gd name="connsiteY56" fmla="*/ 4763 h 304800"/>
                <a:gd name="connsiteX57" fmla="*/ 148049 w 623888"/>
                <a:gd name="connsiteY57" fmla="*/ 23035 h 304800"/>
                <a:gd name="connsiteX58" fmla="*/ 88107 w 623888"/>
                <a:gd name="connsiteY58" fmla="*/ 45244 h 304800"/>
                <a:gd name="connsiteX59" fmla="*/ 80963 w 623888"/>
                <a:gd name="connsiteY59" fmla="*/ 50007 h 304800"/>
                <a:gd name="connsiteX60" fmla="*/ 61913 w 623888"/>
                <a:gd name="connsiteY60" fmla="*/ 59532 h 304800"/>
                <a:gd name="connsiteX61" fmla="*/ 54769 w 623888"/>
                <a:gd name="connsiteY61" fmla="*/ 61913 h 304800"/>
                <a:gd name="connsiteX62" fmla="*/ 45244 w 623888"/>
                <a:gd name="connsiteY62" fmla="*/ 66675 h 304800"/>
                <a:gd name="connsiteX63" fmla="*/ 30957 w 623888"/>
                <a:gd name="connsiteY63" fmla="*/ 71438 h 304800"/>
                <a:gd name="connsiteX64" fmla="*/ 19050 w 623888"/>
                <a:gd name="connsiteY64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42913 w 623888"/>
                <a:gd name="connsiteY22" fmla="*/ 292894 h 304800"/>
                <a:gd name="connsiteX23" fmla="*/ 457200 w 623888"/>
                <a:gd name="connsiteY23" fmla="*/ 288132 h 304800"/>
                <a:gd name="connsiteX24" fmla="*/ 473869 w 623888"/>
                <a:gd name="connsiteY24" fmla="*/ 285750 h 304800"/>
                <a:gd name="connsiteX25" fmla="*/ 481013 w 623888"/>
                <a:gd name="connsiteY25" fmla="*/ 283369 h 304800"/>
                <a:gd name="connsiteX26" fmla="*/ 488157 w 623888"/>
                <a:gd name="connsiteY26" fmla="*/ 278607 h 304800"/>
                <a:gd name="connsiteX27" fmla="*/ 502444 w 623888"/>
                <a:gd name="connsiteY27" fmla="*/ 276225 h 304800"/>
                <a:gd name="connsiteX28" fmla="*/ 509588 w 623888"/>
                <a:gd name="connsiteY28" fmla="*/ 273844 h 304800"/>
                <a:gd name="connsiteX29" fmla="*/ 528638 w 623888"/>
                <a:gd name="connsiteY29" fmla="*/ 269082 h 304800"/>
                <a:gd name="connsiteX30" fmla="*/ 542925 w 623888"/>
                <a:gd name="connsiteY30" fmla="*/ 264319 h 304800"/>
                <a:gd name="connsiteX31" fmla="*/ 557213 w 623888"/>
                <a:gd name="connsiteY31" fmla="*/ 257175 h 304800"/>
                <a:gd name="connsiteX32" fmla="*/ 571500 w 623888"/>
                <a:gd name="connsiteY32" fmla="*/ 250032 h 304800"/>
                <a:gd name="connsiteX33" fmla="*/ 576263 w 623888"/>
                <a:gd name="connsiteY33" fmla="*/ 242888 h 304800"/>
                <a:gd name="connsiteX34" fmla="*/ 597694 w 623888"/>
                <a:gd name="connsiteY34" fmla="*/ 223838 h 304800"/>
                <a:gd name="connsiteX35" fmla="*/ 607219 w 623888"/>
                <a:gd name="connsiteY35" fmla="*/ 200025 h 304800"/>
                <a:gd name="connsiteX36" fmla="*/ 609600 w 623888"/>
                <a:gd name="connsiteY36" fmla="*/ 185738 h 304800"/>
                <a:gd name="connsiteX37" fmla="*/ 611982 w 623888"/>
                <a:gd name="connsiteY37" fmla="*/ 178594 h 304800"/>
                <a:gd name="connsiteX38" fmla="*/ 616744 w 623888"/>
                <a:gd name="connsiteY38" fmla="*/ 159544 h 304800"/>
                <a:gd name="connsiteX39" fmla="*/ 619125 w 623888"/>
                <a:gd name="connsiteY39" fmla="*/ 135732 h 304800"/>
                <a:gd name="connsiteX40" fmla="*/ 621507 w 623888"/>
                <a:gd name="connsiteY40" fmla="*/ 123825 h 304800"/>
                <a:gd name="connsiteX41" fmla="*/ 623888 w 623888"/>
                <a:gd name="connsiteY41" fmla="*/ 107157 h 304800"/>
                <a:gd name="connsiteX42" fmla="*/ 621507 w 623888"/>
                <a:gd name="connsiteY42" fmla="*/ 59532 h 304800"/>
                <a:gd name="connsiteX43" fmla="*/ 614363 w 623888"/>
                <a:gd name="connsiteY43" fmla="*/ 54769 h 304800"/>
                <a:gd name="connsiteX44" fmla="*/ 609600 w 623888"/>
                <a:gd name="connsiteY44" fmla="*/ 47625 h 304800"/>
                <a:gd name="connsiteX45" fmla="*/ 602457 w 623888"/>
                <a:gd name="connsiteY45" fmla="*/ 45244 h 304800"/>
                <a:gd name="connsiteX46" fmla="*/ 588169 w 623888"/>
                <a:gd name="connsiteY46" fmla="*/ 35719 h 304800"/>
                <a:gd name="connsiteX47" fmla="*/ 573882 w 623888"/>
                <a:gd name="connsiteY47" fmla="*/ 21432 h 304800"/>
                <a:gd name="connsiteX48" fmla="*/ 538163 w 623888"/>
                <a:gd name="connsiteY48" fmla="*/ 14288 h 304800"/>
                <a:gd name="connsiteX49" fmla="*/ 521494 w 623888"/>
                <a:gd name="connsiteY49" fmla="*/ 11907 h 304800"/>
                <a:gd name="connsiteX50" fmla="*/ 511969 w 623888"/>
                <a:gd name="connsiteY50" fmla="*/ 9525 h 304800"/>
                <a:gd name="connsiteX51" fmla="*/ 488157 w 623888"/>
                <a:gd name="connsiteY51" fmla="*/ 7144 h 304800"/>
                <a:gd name="connsiteX52" fmla="*/ 466725 w 623888"/>
                <a:gd name="connsiteY52" fmla="*/ 2382 h 304800"/>
                <a:gd name="connsiteX53" fmla="*/ 447675 w 623888"/>
                <a:gd name="connsiteY53" fmla="*/ 0 h 304800"/>
                <a:gd name="connsiteX54" fmla="*/ 240507 w 623888"/>
                <a:gd name="connsiteY54" fmla="*/ 2382 h 304800"/>
                <a:gd name="connsiteX55" fmla="*/ 209550 w 623888"/>
                <a:gd name="connsiteY55" fmla="*/ 4763 h 304800"/>
                <a:gd name="connsiteX56" fmla="*/ 148049 w 623888"/>
                <a:gd name="connsiteY56" fmla="*/ 23035 h 304800"/>
                <a:gd name="connsiteX57" fmla="*/ 88107 w 623888"/>
                <a:gd name="connsiteY57" fmla="*/ 45244 h 304800"/>
                <a:gd name="connsiteX58" fmla="*/ 80963 w 623888"/>
                <a:gd name="connsiteY58" fmla="*/ 50007 h 304800"/>
                <a:gd name="connsiteX59" fmla="*/ 61913 w 623888"/>
                <a:gd name="connsiteY59" fmla="*/ 59532 h 304800"/>
                <a:gd name="connsiteX60" fmla="*/ 54769 w 623888"/>
                <a:gd name="connsiteY60" fmla="*/ 61913 h 304800"/>
                <a:gd name="connsiteX61" fmla="*/ 45244 w 623888"/>
                <a:gd name="connsiteY61" fmla="*/ 66675 h 304800"/>
                <a:gd name="connsiteX62" fmla="*/ 30957 w 623888"/>
                <a:gd name="connsiteY62" fmla="*/ 71438 h 304800"/>
                <a:gd name="connsiteX63" fmla="*/ 19050 w 623888"/>
                <a:gd name="connsiteY63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42913 w 623888"/>
                <a:gd name="connsiteY22" fmla="*/ 292894 h 304800"/>
                <a:gd name="connsiteX23" fmla="*/ 457200 w 623888"/>
                <a:gd name="connsiteY23" fmla="*/ 288132 h 304800"/>
                <a:gd name="connsiteX24" fmla="*/ 473869 w 623888"/>
                <a:gd name="connsiteY24" fmla="*/ 285750 h 304800"/>
                <a:gd name="connsiteX25" fmla="*/ 481013 w 623888"/>
                <a:gd name="connsiteY25" fmla="*/ 283369 h 304800"/>
                <a:gd name="connsiteX26" fmla="*/ 488157 w 623888"/>
                <a:gd name="connsiteY26" fmla="*/ 278607 h 304800"/>
                <a:gd name="connsiteX27" fmla="*/ 502444 w 623888"/>
                <a:gd name="connsiteY27" fmla="*/ 276225 h 304800"/>
                <a:gd name="connsiteX28" fmla="*/ 509588 w 623888"/>
                <a:gd name="connsiteY28" fmla="*/ 273844 h 304800"/>
                <a:gd name="connsiteX29" fmla="*/ 528638 w 623888"/>
                <a:gd name="connsiteY29" fmla="*/ 269082 h 304800"/>
                <a:gd name="connsiteX30" fmla="*/ 542925 w 623888"/>
                <a:gd name="connsiteY30" fmla="*/ 264319 h 304800"/>
                <a:gd name="connsiteX31" fmla="*/ 557213 w 623888"/>
                <a:gd name="connsiteY31" fmla="*/ 257175 h 304800"/>
                <a:gd name="connsiteX32" fmla="*/ 571500 w 623888"/>
                <a:gd name="connsiteY32" fmla="*/ 250032 h 304800"/>
                <a:gd name="connsiteX33" fmla="*/ 576263 w 623888"/>
                <a:gd name="connsiteY33" fmla="*/ 242888 h 304800"/>
                <a:gd name="connsiteX34" fmla="*/ 597694 w 623888"/>
                <a:gd name="connsiteY34" fmla="*/ 223838 h 304800"/>
                <a:gd name="connsiteX35" fmla="*/ 607219 w 623888"/>
                <a:gd name="connsiteY35" fmla="*/ 200025 h 304800"/>
                <a:gd name="connsiteX36" fmla="*/ 609600 w 623888"/>
                <a:gd name="connsiteY36" fmla="*/ 185738 h 304800"/>
                <a:gd name="connsiteX37" fmla="*/ 611982 w 623888"/>
                <a:gd name="connsiteY37" fmla="*/ 178594 h 304800"/>
                <a:gd name="connsiteX38" fmla="*/ 616744 w 623888"/>
                <a:gd name="connsiteY38" fmla="*/ 159544 h 304800"/>
                <a:gd name="connsiteX39" fmla="*/ 619125 w 623888"/>
                <a:gd name="connsiteY39" fmla="*/ 135732 h 304800"/>
                <a:gd name="connsiteX40" fmla="*/ 621507 w 623888"/>
                <a:gd name="connsiteY40" fmla="*/ 123825 h 304800"/>
                <a:gd name="connsiteX41" fmla="*/ 623888 w 623888"/>
                <a:gd name="connsiteY41" fmla="*/ 107157 h 304800"/>
                <a:gd name="connsiteX42" fmla="*/ 621507 w 623888"/>
                <a:gd name="connsiteY42" fmla="*/ 59532 h 304800"/>
                <a:gd name="connsiteX43" fmla="*/ 614363 w 623888"/>
                <a:gd name="connsiteY43" fmla="*/ 54769 h 304800"/>
                <a:gd name="connsiteX44" fmla="*/ 609600 w 623888"/>
                <a:gd name="connsiteY44" fmla="*/ 47625 h 304800"/>
                <a:gd name="connsiteX45" fmla="*/ 602457 w 623888"/>
                <a:gd name="connsiteY45" fmla="*/ 45244 h 304800"/>
                <a:gd name="connsiteX46" fmla="*/ 596427 w 623888"/>
                <a:gd name="connsiteY46" fmla="*/ 34687 h 304800"/>
                <a:gd name="connsiteX47" fmla="*/ 573882 w 623888"/>
                <a:gd name="connsiteY47" fmla="*/ 21432 h 304800"/>
                <a:gd name="connsiteX48" fmla="*/ 538163 w 623888"/>
                <a:gd name="connsiteY48" fmla="*/ 14288 h 304800"/>
                <a:gd name="connsiteX49" fmla="*/ 521494 w 623888"/>
                <a:gd name="connsiteY49" fmla="*/ 11907 h 304800"/>
                <a:gd name="connsiteX50" fmla="*/ 511969 w 623888"/>
                <a:gd name="connsiteY50" fmla="*/ 9525 h 304800"/>
                <a:gd name="connsiteX51" fmla="*/ 488157 w 623888"/>
                <a:gd name="connsiteY51" fmla="*/ 7144 h 304800"/>
                <a:gd name="connsiteX52" fmla="*/ 466725 w 623888"/>
                <a:gd name="connsiteY52" fmla="*/ 2382 h 304800"/>
                <a:gd name="connsiteX53" fmla="*/ 447675 w 623888"/>
                <a:gd name="connsiteY53" fmla="*/ 0 h 304800"/>
                <a:gd name="connsiteX54" fmla="*/ 240507 w 623888"/>
                <a:gd name="connsiteY54" fmla="*/ 2382 h 304800"/>
                <a:gd name="connsiteX55" fmla="*/ 209550 w 623888"/>
                <a:gd name="connsiteY55" fmla="*/ 4763 h 304800"/>
                <a:gd name="connsiteX56" fmla="*/ 148049 w 623888"/>
                <a:gd name="connsiteY56" fmla="*/ 23035 h 304800"/>
                <a:gd name="connsiteX57" fmla="*/ 88107 w 623888"/>
                <a:gd name="connsiteY57" fmla="*/ 45244 h 304800"/>
                <a:gd name="connsiteX58" fmla="*/ 80963 w 623888"/>
                <a:gd name="connsiteY58" fmla="*/ 50007 h 304800"/>
                <a:gd name="connsiteX59" fmla="*/ 61913 w 623888"/>
                <a:gd name="connsiteY59" fmla="*/ 59532 h 304800"/>
                <a:gd name="connsiteX60" fmla="*/ 54769 w 623888"/>
                <a:gd name="connsiteY60" fmla="*/ 61913 h 304800"/>
                <a:gd name="connsiteX61" fmla="*/ 45244 w 623888"/>
                <a:gd name="connsiteY61" fmla="*/ 66675 h 304800"/>
                <a:gd name="connsiteX62" fmla="*/ 30957 w 623888"/>
                <a:gd name="connsiteY62" fmla="*/ 71438 h 304800"/>
                <a:gd name="connsiteX63" fmla="*/ 19050 w 623888"/>
                <a:gd name="connsiteY63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42913 w 623888"/>
                <a:gd name="connsiteY22" fmla="*/ 292894 h 304800"/>
                <a:gd name="connsiteX23" fmla="*/ 457200 w 623888"/>
                <a:gd name="connsiteY23" fmla="*/ 288132 h 304800"/>
                <a:gd name="connsiteX24" fmla="*/ 473869 w 623888"/>
                <a:gd name="connsiteY24" fmla="*/ 285750 h 304800"/>
                <a:gd name="connsiteX25" fmla="*/ 481013 w 623888"/>
                <a:gd name="connsiteY25" fmla="*/ 283369 h 304800"/>
                <a:gd name="connsiteX26" fmla="*/ 488157 w 623888"/>
                <a:gd name="connsiteY26" fmla="*/ 278607 h 304800"/>
                <a:gd name="connsiteX27" fmla="*/ 502444 w 623888"/>
                <a:gd name="connsiteY27" fmla="*/ 276225 h 304800"/>
                <a:gd name="connsiteX28" fmla="*/ 509588 w 623888"/>
                <a:gd name="connsiteY28" fmla="*/ 273844 h 304800"/>
                <a:gd name="connsiteX29" fmla="*/ 528638 w 623888"/>
                <a:gd name="connsiteY29" fmla="*/ 269082 h 304800"/>
                <a:gd name="connsiteX30" fmla="*/ 542925 w 623888"/>
                <a:gd name="connsiteY30" fmla="*/ 264319 h 304800"/>
                <a:gd name="connsiteX31" fmla="*/ 557213 w 623888"/>
                <a:gd name="connsiteY31" fmla="*/ 257175 h 304800"/>
                <a:gd name="connsiteX32" fmla="*/ 571500 w 623888"/>
                <a:gd name="connsiteY32" fmla="*/ 250032 h 304800"/>
                <a:gd name="connsiteX33" fmla="*/ 576263 w 623888"/>
                <a:gd name="connsiteY33" fmla="*/ 242888 h 304800"/>
                <a:gd name="connsiteX34" fmla="*/ 597694 w 623888"/>
                <a:gd name="connsiteY34" fmla="*/ 223838 h 304800"/>
                <a:gd name="connsiteX35" fmla="*/ 607219 w 623888"/>
                <a:gd name="connsiteY35" fmla="*/ 200025 h 304800"/>
                <a:gd name="connsiteX36" fmla="*/ 609600 w 623888"/>
                <a:gd name="connsiteY36" fmla="*/ 185738 h 304800"/>
                <a:gd name="connsiteX37" fmla="*/ 611982 w 623888"/>
                <a:gd name="connsiteY37" fmla="*/ 178594 h 304800"/>
                <a:gd name="connsiteX38" fmla="*/ 616744 w 623888"/>
                <a:gd name="connsiteY38" fmla="*/ 159544 h 304800"/>
                <a:gd name="connsiteX39" fmla="*/ 619125 w 623888"/>
                <a:gd name="connsiteY39" fmla="*/ 135732 h 304800"/>
                <a:gd name="connsiteX40" fmla="*/ 621507 w 623888"/>
                <a:gd name="connsiteY40" fmla="*/ 123825 h 304800"/>
                <a:gd name="connsiteX41" fmla="*/ 623888 w 623888"/>
                <a:gd name="connsiteY41" fmla="*/ 107157 h 304800"/>
                <a:gd name="connsiteX42" fmla="*/ 621507 w 623888"/>
                <a:gd name="connsiteY42" fmla="*/ 59532 h 304800"/>
                <a:gd name="connsiteX43" fmla="*/ 614363 w 623888"/>
                <a:gd name="connsiteY43" fmla="*/ 54769 h 304800"/>
                <a:gd name="connsiteX44" fmla="*/ 609600 w 623888"/>
                <a:gd name="connsiteY44" fmla="*/ 47625 h 304800"/>
                <a:gd name="connsiteX45" fmla="*/ 596427 w 623888"/>
                <a:gd name="connsiteY45" fmla="*/ 34687 h 304800"/>
                <a:gd name="connsiteX46" fmla="*/ 573882 w 623888"/>
                <a:gd name="connsiteY46" fmla="*/ 21432 h 304800"/>
                <a:gd name="connsiteX47" fmla="*/ 538163 w 623888"/>
                <a:gd name="connsiteY47" fmla="*/ 14288 h 304800"/>
                <a:gd name="connsiteX48" fmla="*/ 521494 w 623888"/>
                <a:gd name="connsiteY48" fmla="*/ 11907 h 304800"/>
                <a:gd name="connsiteX49" fmla="*/ 511969 w 623888"/>
                <a:gd name="connsiteY49" fmla="*/ 9525 h 304800"/>
                <a:gd name="connsiteX50" fmla="*/ 488157 w 623888"/>
                <a:gd name="connsiteY50" fmla="*/ 7144 h 304800"/>
                <a:gd name="connsiteX51" fmla="*/ 466725 w 623888"/>
                <a:gd name="connsiteY51" fmla="*/ 2382 h 304800"/>
                <a:gd name="connsiteX52" fmla="*/ 447675 w 623888"/>
                <a:gd name="connsiteY52" fmla="*/ 0 h 304800"/>
                <a:gd name="connsiteX53" fmla="*/ 240507 w 623888"/>
                <a:gd name="connsiteY53" fmla="*/ 2382 h 304800"/>
                <a:gd name="connsiteX54" fmla="*/ 209550 w 623888"/>
                <a:gd name="connsiteY54" fmla="*/ 4763 h 304800"/>
                <a:gd name="connsiteX55" fmla="*/ 148049 w 623888"/>
                <a:gd name="connsiteY55" fmla="*/ 23035 h 304800"/>
                <a:gd name="connsiteX56" fmla="*/ 88107 w 623888"/>
                <a:gd name="connsiteY56" fmla="*/ 45244 h 304800"/>
                <a:gd name="connsiteX57" fmla="*/ 80963 w 623888"/>
                <a:gd name="connsiteY57" fmla="*/ 50007 h 304800"/>
                <a:gd name="connsiteX58" fmla="*/ 61913 w 623888"/>
                <a:gd name="connsiteY58" fmla="*/ 59532 h 304800"/>
                <a:gd name="connsiteX59" fmla="*/ 54769 w 623888"/>
                <a:gd name="connsiteY59" fmla="*/ 61913 h 304800"/>
                <a:gd name="connsiteX60" fmla="*/ 45244 w 623888"/>
                <a:gd name="connsiteY60" fmla="*/ 66675 h 304800"/>
                <a:gd name="connsiteX61" fmla="*/ 30957 w 623888"/>
                <a:gd name="connsiteY61" fmla="*/ 71438 h 304800"/>
                <a:gd name="connsiteX62" fmla="*/ 19050 w 623888"/>
                <a:gd name="connsiteY62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42913 w 623888"/>
                <a:gd name="connsiteY22" fmla="*/ 292894 h 304800"/>
                <a:gd name="connsiteX23" fmla="*/ 457200 w 623888"/>
                <a:gd name="connsiteY23" fmla="*/ 288132 h 304800"/>
                <a:gd name="connsiteX24" fmla="*/ 473869 w 623888"/>
                <a:gd name="connsiteY24" fmla="*/ 285750 h 304800"/>
                <a:gd name="connsiteX25" fmla="*/ 481013 w 623888"/>
                <a:gd name="connsiteY25" fmla="*/ 283369 h 304800"/>
                <a:gd name="connsiteX26" fmla="*/ 488157 w 623888"/>
                <a:gd name="connsiteY26" fmla="*/ 278607 h 304800"/>
                <a:gd name="connsiteX27" fmla="*/ 502444 w 623888"/>
                <a:gd name="connsiteY27" fmla="*/ 276225 h 304800"/>
                <a:gd name="connsiteX28" fmla="*/ 509588 w 623888"/>
                <a:gd name="connsiteY28" fmla="*/ 273844 h 304800"/>
                <a:gd name="connsiteX29" fmla="*/ 528638 w 623888"/>
                <a:gd name="connsiteY29" fmla="*/ 269082 h 304800"/>
                <a:gd name="connsiteX30" fmla="*/ 542925 w 623888"/>
                <a:gd name="connsiteY30" fmla="*/ 264319 h 304800"/>
                <a:gd name="connsiteX31" fmla="*/ 557213 w 623888"/>
                <a:gd name="connsiteY31" fmla="*/ 257175 h 304800"/>
                <a:gd name="connsiteX32" fmla="*/ 571500 w 623888"/>
                <a:gd name="connsiteY32" fmla="*/ 250032 h 304800"/>
                <a:gd name="connsiteX33" fmla="*/ 576263 w 623888"/>
                <a:gd name="connsiteY33" fmla="*/ 242888 h 304800"/>
                <a:gd name="connsiteX34" fmla="*/ 597694 w 623888"/>
                <a:gd name="connsiteY34" fmla="*/ 223838 h 304800"/>
                <a:gd name="connsiteX35" fmla="*/ 607219 w 623888"/>
                <a:gd name="connsiteY35" fmla="*/ 200025 h 304800"/>
                <a:gd name="connsiteX36" fmla="*/ 609600 w 623888"/>
                <a:gd name="connsiteY36" fmla="*/ 185738 h 304800"/>
                <a:gd name="connsiteX37" fmla="*/ 611982 w 623888"/>
                <a:gd name="connsiteY37" fmla="*/ 178594 h 304800"/>
                <a:gd name="connsiteX38" fmla="*/ 616744 w 623888"/>
                <a:gd name="connsiteY38" fmla="*/ 159544 h 304800"/>
                <a:gd name="connsiteX39" fmla="*/ 619125 w 623888"/>
                <a:gd name="connsiteY39" fmla="*/ 135732 h 304800"/>
                <a:gd name="connsiteX40" fmla="*/ 621507 w 623888"/>
                <a:gd name="connsiteY40" fmla="*/ 123825 h 304800"/>
                <a:gd name="connsiteX41" fmla="*/ 623888 w 623888"/>
                <a:gd name="connsiteY41" fmla="*/ 107157 h 304800"/>
                <a:gd name="connsiteX42" fmla="*/ 614363 w 623888"/>
                <a:gd name="connsiteY42" fmla="*/ 54769 h 304800"/>
                <a:gd name="connsiteX43" fmla="*/ 609600 w 623888"/>
                <a:gd name="connsiteY43" fmla="*/ 47625 h 304800"/>
                <a:gd name="connsiteX44" fmla="*/ 596427 w 623888"/>
                <a:gd name="connsiteY44" fmla="*/ 34687 h 304800"/>
                <a:gd name="connsiteX45" fmla="*/ 573882 w 623888"/>
                <a:gd name="connsiteY45" fmla="*/ 21432 h 304800"/>
                <a:gd name="connsiteX46" fmla="*/ 538163 w 623888"/>
                <a:gd name="connsiteY46" fmla="*/ 14288 h 304800"/>
                <a:gd name="connsiteX47" fmla="*/ 521494 w 623888"/>
                <a:gd name="connsiteY47" fmla="*/ 11907 h 304800"/>
                <a:gd name="connsiteX48" fmla="*/ 511969 w 623888"/>
                <a:gd name="connsiteY48" fmla="*/ 9525 h 304800"/>
                <a:gd name="connsiteX49" fmla="*/ 488157 w 623888"/>
                <a:gd name="connsiteY49" fmla="*/ 7144 h 304800"/>
                <a:gd name="connsiteX50" fmla="*/ 466725 w 623888"/>
                <a:gd name="connsiteY50" fmla="*/ 2382 h 304800"/>
                <a:gd name="connsiteX51" fmla="*/ 447675 w 623888"/>
                <a:gd name="connsiteY51" fmla="*/ 0 h 304800"/>
                <a:gd name="connsiteX52" fmla="*/ 240507 w 623888"/>
                <a:gd name="connsiteY52" fmla="*/ 2382 h 304800"/>
                <a:gd name="connsiteX53" fmla="*/ 209550 w 623888"/>
                <a:gd name="connsiteY53" fmla="*/ 4763 h 304800"/>
                <a:gd name="connsiteX54" fmla="*/ 148049 w 623888"/>
                <a:gd name="connsiteY54" fmla="*/ 23035 h 304800"/>
                <a:gd name="connsiteX55" fmla="*/ 88107 w 623888"/>
                <a:gd name="connsiteY55" fmla="*/ 45244 h 304800"/>
                <a:gd name="connsiteX56" fmla="*/ 80963 w 623888"/>
                <a:gd name="connsiteY56" fmla="*/ 50007 h 304800"/>
                <a:gd name="connsiteX57" fmla="*/ 61913 w 623888"/>
                <a:gd name="connsiteY57" fmla="*/ 59532 h 304800"/>
                <a:gd name="connsiteX58" fmla="*/ 54769 w 623888"/>
                <a:gd name="connsiteY58" fmla="*/ 61913 h 304800"/>
                <a:gd name="connsiteX59" fmla="*/ 45244 w 623888"/>
                <a:gd name="connsiteY59" fmla="*/ 66675 h 304800"/>
                <a:gd name="connsiteX60" fmla="*/ 30957 w 623888"/>
                <a:gd name="connsiteY60" fmla="*/ 71438 h 304800"/>
                <a:gd name="connsiteX61" fmla="*/ 19050 w 623888"/>
                <a:gd name="connsiteY61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42913 w 623888"/>
                <a:gd name="connsiteY22" fmla="*/ 292894 h 304800"/>
                <a:gd name="connsiteX23" fmla="*/ 473869 w 623888"/>
                <a:gd name="connsiteY23" fmla="*/ 285750 h 304800"/>
                <a:gd name="connsiteX24" fmla="*/ 481013 w 623888"/>
                <a:gd name="connsiteY24" fmla="*/ 283369 h 304800"/>
                <a:gd name="connsiteX25" fmla="*/ 488157 w 623888"/>
                <a:gd name="connsiteY25" fmla="*/ 278607 h 304800"/>
                <a:gd name="connsiteX26" fmla="*/ 502444 w 623888"/>
                <a:gd name="connsiteY26" fmla="*/ 276225 h 304800"/>
                <a:gd name="connsiteX27" fmla="*/ 509588 w 623888"/>
                <a:gd name="connsiteY27" fmla="*/ 273844 h 304800"/>
                <a:gd name="connsiteX28" fmla="*/ 528638 w 623888"/>
                <a:gd name="connsiteY28" fmla="*/ 269082 h 304800"/>
                <a:gd name="connsiteX29" fmla="*/ 542925 w 623888"/>
                <a:gd name="connsiteY29" fmla="*/ 264319 h 304800"/>
                <a:gd name="connsiteX30" fmla="*/ 557213 w 623888"/>
                <a:gd name="connsiteY30" fmla="*/ 257175 h 304800"/>
                <a:gd name="connsiteX31" fmla="*/ 571500 w 623888"/>
                <a:gd name="connsiteY31" fmla="*/ 250032 h 304800"/>
                <a:gd name="connsiteX32" fmla="*/ 576263 w 623888"/>
                <a:gd name="connsiteY32" fmla="*/ 242888 h 304800"/>
                <a:gd name="connsiteX33" fmla="*/ 597694 w 623888"/>
                <a:gd name="connsiteY33" fmla="*/ 223838 h 304800"/>
                <a:gd name="connsiteX34" fmla="*/ 607219 w 623888"/>
                <a:gd name="connsiteY34" fmla="*/ 200025 h 304800"/>
                <a:gd name="connsiteX35" fmla="*/ 609600 w 623888"/>
                <a:gd name="connsiteY35" fmla="*/ 185738 h 304800"/>
                <a:gd name="connsiteX36" fmla="*/ 611982 w 623888"/>
                <a:gd name="connsiteY36" fmla="*/ 178594 h 304800"/>
                <a:gd name="connsiteX37" fmla="*/ 616744 w 623888"/>
                <a:gd name="connsiteY37" fmla="*/ 159544 h 304800"/>
                <a:gd name="connsiteX38" fmla="*/ 619125 w 623888"/>
                <a:gd name="connsiteY38" fmla="*/ 135732 h 304800"/>
                <a:gd name="connsiteX39" fmla="*/ 621507 w 623888"/>
                <a:gd name="connsiteY39" fmla="*/ 123825 h 304800"/>
                <a:gd name="connsiteX40" fmla="*/ 623888 w 623888"/>
                <a:gd name="connsiteY40" fmla="*/ 107157 h 304800"/>
                <a:gd name="connsiteX41" fmla="*/ 614363 w 623888"/>
                <a:gd name="connsiteY41" fmla="*/ 54769 h 304800"/>
                <a:gd name="connsiteX42" fmla="*/ 609600 w 623888"/>
                <a:gd name="connsiteY42" fmla="*/ 47625 h 304800"/>
                <a:gd name="connsiteX43" fmla="*/ 596427 w 623888"/>
                <a:gd name="connsiteY43" fmla="*/ 34687 h 304800"/>
                <a:gd name="connsiteX44" fmla="*/ 573882 w 623888"/>
                <a:gd name="connsiteY44" fmla="*/ 21432 h 304800"/>
                <a:gd name="connsiteX45" fmla="*/ 538163 w 623888"/>
                <a:gd name="connsiteY45" fmla="*/ 14288 h 304800"/>
                <a:gd name="connsiteX46" fmla="*/ 521494 w 623888"/>
                <a:gd name="connsiteY46" fmla="*/ 11907 h 304800"/>
                <a:gd name="connsiteX47" fmla="*/ 511969 w 623888"/>
                <a:gd name="connsiteY47" fmla="*/ 9525 h 304800"/>
                <a:gd name="connsiteX48" fmla="*/ 488157 w 623888"/>
                <a:gd name="connsiteY48" fmla="*/ 7144 h 304800"/>
                <a:gd name="connsiteX49" fmla="*/ 466725 w 623888"/>
                <a:gd name="connsiteY49" fmla="*/ 2382 h 304800"/>
                <a:gd name="connsiteX50" fmla="*/ 447675 w 623888"/>
                <a:gd name="connsiteY50" fmla="*/ 0 h 304800"/>
                <a:gd name="connsiteX51" fmla="*/ 240507 w 623888"/>
                <a:gd name="connsiteY51" fmla="*/ 2382 h 304800"/>
                <a:gd name="connsiteX52" fmla="*/ 209550 w 623888"/>
                <a:gd name="connsiteY52" fmla="*/ 4763 h 304800"/>
                <a:gd name="connsiteX53" fmla="*/ 148049 w 623888"/>
                <a:gd name="connsiteY53" fmla="*/ 23035 h 304800"/>
                <a:gd name="connsiteX54" fmla="*/ 88107 w 623888"/>
                <a:gd name="connsiteY54" fmla="*/ 45244 h 304800"/>
                <a:gd name="connsiteX55" fmla="*/ 80963 w 623888"/>
                <a:gd name="connsiteY55" fmla="*/ 50007 h 304800"/>
                <a:gd name="connsiteX56" fmla="*/ 61913 w 623888"/>
                <a:gd name="connsiteY56" fmla="*/ 59532 h 304800"/>
                <a:gd name="connsiteX57" fmla="*/ 54769 w 623888"/>
                <a:gd name="connsiteY57" fmla="*/ 61913 h 304800"/>
                <a:gd name="connsiteX58" fmla="*/ 45244 w 623888"/>
                <a:gd name="connsiteY58" fmla="*/ 66675 h 304800"/>
                <a:gd name="connsiteX59" fmla="*/ 30957 w 623888"/>
                <a:gd name="connsiteY59" fmla="*/ 71438 h 304800"/>
                <a:gd name="connsiteX60" fmla="*/ 19050 w 623888"/>
                <a:gd name="connsiteY60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73869 w 623888"/>
                <a:gd name="connsiteY22" fmla="*/ 285750 h 304800"/>
                <a:gd name="connsiteX23" fmla="*/ 481013 w 623888"/>
                <a:gd name="connsiteY23" fmla="*/ 283369 h 304800"/>
                <a:gd name="connsiteX24" fmla="*/ 488157 w 623888"/>
                <a:gd name="connsiteY24" fmla="*/ 278607 h 304800"/>
                <a:gd name="connsiteX25" fmla="*/ 502444 w 623888"/>
                <a:gd name="connsiteY25" fmla="*/ 276225 h 304800"/>
                <a:gd name="connsiteX26" fmla="*/ 509588 w 623888"/>
                <a:gd name="connsiteY26" fmla="*/ 273844 h 304800"/>
                <a:gd name="connsiteX27" fmla="*/ 528638 w 623888"/>
                <a:gd name="connsiteY27" fmla="*/ 269082 h 304800"/>
                <a:gd name="connsiteX28" fmla="*/ 542925 w 623888"/>
                <a:gd name="connsiteY28" fmla="*/ 264319 h 304800"/>
                <a:gd name="connsiteX29" fmla="*/ 557213 w 623888"/>
                <a:gd name="connsiteY29" fmla="*/ 257175 h 304800"/>
                <a:gd name="connsiteX30" fmla="*/ 571500 w 623888"/>
                <a:gd name="connsiteY30" fmla="*/ 250032 h 304800"/>
                <a:gd name="connsiteX31" fmla="*/ 576263 w 623888"/>
                <a:gd name="connsiteY31" fmla="*/ 242888 h 304800"/>
                <a:gd name="connsiteX32" fmla="*/ 597694 w 623888"/>
                <a:gd name="connsiteY32" fmla="*/ 223838 h 304800"/>
                <a:gd name="connsiteX33" fmla="*/ 607219 w 623888"/>
                <a:gd name="connsiteY33" fmla="*/ 200025 h 304800"/>
                <a:gd name="connsiteX34" fmla="*/ 609600 w 623888"/>
                <a:gd name="connsiteY34" fmla="*/ 185738 h 304800"/>
                <a:gd name="connsiteX35" fmla="*/ 611982 w 623888"/>
                <a:gd name="connsiteY35" fmla="*/ 178594 h 304800"/>
                <a:gd name="connsiteX36" fmla="*/ 616744 w 623888"/>
                <a:gd name="connsiteY36" fmla="*/ 159544 h 304800"/>
                <a:gd name="connsiteX37" fmla="*/ 619125 w 623888"/>
                <a:gd name="connsiteY37" fmla="*/ 135732 h 304800"/>
                <a:gd name="connsiteX38" fmla="*/ 621507 w 623888"/>
                <a:gd name="connsiteY38" fmla="*/ 123825 h 304800"/>
                <a:gd name="connsiteX39" fmla="*/ 623888 w 623888"/>
                <a:gd name="connsiteY39" fmla="*/ 107157 h 304800"/>
                <a:gd name="connsiteX40" fmla="*/ 614363 w 623888"/>
                <a:gd name="connsiteY40" fmla="*/ 54769 h 304800"/>
                <a:gd name="connsiteX41" fmla="*/ 609600 w 623888"/>
                <a:gd name="connsiteY41" fmla="*/ 47625 h 304800"/>
                <a:gd name="connsiteX42" fmla="*/ 596427 w 623888"/>
                <a:gd name="connsiteY42" fmla="*/ 34687 h 304800"/>
                <a:gd name="connsiteX43" fmla="*/ 573882 w 623888"/>
                <a:gd name="connsiteY43" fmla="*/ 21432 h 304800"/>
                <a:gd name="connsiteX44" fmla="*/ 538163 w 623888"/>
                <a:gd name="connsiteY44" fmla="*/ 14288 h 304800"/>
                <a:gd name="connsiteX45" fmla="*/ 521494 w 623888"/>
                <a:gd name="connsiteY45" fmla="*/ 11907 h 304800"/>
                <a:gd name="connsiteX46" fmla="*/ 511969 w 623888"/>
                <a:gd name="connsiteY46" fmla="*/ 9525 h 304800"/>
                <a:gd name="connsiteX47" fmla="*/ 488157 w 623888"/>
                <a:gd name="connsiteY47" fmla="*/ 7144 h 304800"/>
                <a:gd name="connsiteX48" fmla="*/ 466725 w 623888"/>
                <a:gd name="connsiteY48" fmla="*/ 2382 h 304800"/>
                <a:gd name="connsiteX49" fmla="*/ 447675 w 623888"/>
                <a:gd name="connsiteY49" fmla="*/ 0 h 304800"/>
                <a:gd name="connsiteX50" fmla="*/ 240507 w 623888"/>
                <a:gd name="connsiteY50" fmla="*/ 2382 h 304800"/>
                <a:gd name="connsiteX51" fmla="*/ 209550 w 623888"/>
                <a:gd name="connsiteY51" fmla="*/ 4763 h 304800"/>
                <a:gd name="connsiteX52" fmla="*/ 148049 w 623888"/>
                <a:gd name="connsiteY52" fmla="*/ 23035 h 304800"/>
                <a:gd name="connsiteX53" fmla="*/ 88107 w 623888"/>
                <a:gd name="connsiteY53" fmla="*/ 45244 h 304800"/>
                <a:gd name="connsiteX54" fmla="*/ 80963 w 623888"/>
                <a:gd name="connsiteY54" fmla="*/ 50007 h 304800"/>
                <a:gd name="connsiteX55" fmla="*/ 61913 w 623888"/>
                <a:gd name="connsiteY55" fmla="*/ 59532 h 304800"/>
                <a:gd name="connsiteX56" fmla="*/ 54769 w 623888"/>
                <a:gd name="connsiteY56" fmla="*/ 61913 h 304800"/>
                <a:gd name="connsiteX57" fmla="*/ 45244 w 623888"/>
                <a:gd name="connsiteY57" fmla="*/ 66675 h 304800"/>
                <a:gd name="connsiteX58" fmla="*/ 30957 w 623888"/>
                <a:gd name="connsiteY58" fmla="*/ 71438 h 304800"/>
                <a:gd name="connsiteX59" fmla="*/ 19050 w 623888"/>
                <a:gd name="connsiteY59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73869 w 623888"/>
                <a:gd name="connsiteY22" fmla="*/ 285750 h 304800"/>
                <a:gd name="connsiteX23" fmla="*/ 481013 w 623888"/>
                <a:gd name="connsiteY23" fmla="*/ 283369 h 304800"/>
                <a:gd name="connsiteX24" fmla="*/ 502444 w 623888"/>
                <a:gd name="connsiteY24" fmla="*/ 276225 h 304800"/>
                <a:gd name="connsiteX25" fmla="*/ 509588 w 623888"/>
                <a:gd name="connsiteY25" fmla="*/ 273844 h 304800"/>
                <a:gd name="connsiteX26" fmla="*/ 528638 w 623888"/>
                <a:gd name="connsiteY26" fmla="*/ 269082 h 304800"/>
                <a:gd name="connsiteX27" fmla="*/ 542925 w 623888"/>
                <a:gd name="connsiteY27" fmla="*/ 264319 h 304800"/>
                <a:gd name="connsiteX28" fmla="*/ 557213 w 623888"/>
                <a:gd name="connsiteY28" fmla="*/ 257175 h 304800"/>
                <a:gd name="connsiteX29" fmla="*/ 571500 w 623888"/>
                <a:gd name="connsiteY29" fmla="*/ 250032 h 304800"/>
                <a:gd name="connsiteX30" fmla="*/ 576263 w 623888"/>
                <a:gd name="connsiteY30" fmla="*/ 242888 h 304800"/>
                <a:gd name="connsiteX31" fmla="*/ 597694 w 623888"/>
                <a:gd name="connsiteY31" fmla="*/ 223838 h 304800"/>
                <a:gd name="connsiteX32" fmla="*/ 607219 w 623888"/>
                <a:gd name="connsiteY32" fmla="*/ 200025 h 304800"/>
                <a:gd name="connsiteX33" fmla="*/ 609600 w 623888"/>
                <a:gd name="connsiteY33" fmla="*/ 185738 h 304800"/>
                <a:gd name="connsiteX34" fmla="*/ 611982 w 623888"/>
                <a:gd name="connsiteY34" fmla="*/ 178594 h 304800"/>
                <a:gd name="connsiteX35" fmla="*/ 616744 w 623888"/>
                <a:gd name="connsiteY35" fmla="*/ 159544 h 304800"/>
                <a:gd name="connsiteX36" fmla="*/ 619125 w 623888"/>
                <a:gd name="connsiteY36" fmla="*/ 135732 h 304800"/>
                <a:gd name="connsiteX37" fmla="*/ 621507 w 623888"/>
                <a:gd name="connsiteY37" fmla="*/ 123825 h 304800"/>
                <a:gd name="connsiteX38" fmla="*/ 623888 w 623888"/>
                <a:gd name="connsiteY38" fmla="*/ 107157 h 304800"/>
                <a:gd name="connsiteX39" fmla="*/ 614363 w 623888"/>
                <a:gd name="connsiteY39" fmla="*/ 54769 h 304800"/>
                <a:gd name="connsiteX40" fmla="*/ 609600 w 623888"/>
                <a:gd name="connsiteY40" fmla="*/ 47625 h 304800"/>
                <a:gd name="connsiteX41" fmla="*/ 596427 w 623888"/>
                <a:gd name="connsiteY41" fmla="*/ 34687 h 304800"/>
                <a:gd name="connsiteX42" fmla="*/ 573882 w 623888"/>
                <a:gd name="connsiteY42" fmla="*/ 21432 h 304800"/>
                <a:gd name="connsiteX43" fmla="*/ 538163 w 623888"/>
                <a:gd name="connsiteY43" fmla="*/ 14288 h 304800"/>
                <a:gd name="connsiteX44" fmla="*/ 521494 w 623888"/>
                <a:gd name="connsiteY44" fmla="*/ 11907 h 304800"/>
                <a:gd name="connsiteX45" fmla="*/ 511969 w 623888"/>
                <a:gd name="connsiteY45" fmla="*/ 9525 h 304800"/>
                <a:gd name="connsiteX46" fmla="*/ 488157 w 623888"/>
                <a:gd name="connsiteY46" fmla="*/ 7144 h 304800"/>
                <a:gd name="connsiteX47" fmla="*/ 466725 w 623888"/>
                <a:gd name="connsiteY47" fmla="*/ 2382 h 304800"/>
                <a:gd name="connsiteX48" fmla="*/ 447675 w 623888"/>
                <a:gd name="connsiteY48" fmla="*/ 0 h 304800"/>
                <a:gd name="connsiteX49" fmla="*/ 240507 w 623888"/>
                <a:gd name="connsiteY49" fmla="*/ 2382 h 304800"/>
                <a:gd name="connsiteX50" fmla="*/ 209550 w 623888"/>
                <a:gd name="connsiteY50" fmla="*/ 4763 h 304800"/>
                <a:gd name="connsiteX51" fmla="*/ 148049 w 623888"/>
                <a:gd name="connsiteY51" fmla="*/ 23035 h 304800"/>
                <a:gd name="connsiteX52" fmla="*/ 88107 w 623888"/>
                <a:gd name="connsiteY52" fmla="*/ 45244 h 304800"/>
                <a:gd name="connsiteX53" fmla="*/ 80963 w 623888"/>
                <a:gd name="connsiteY53" fmla="*/ 50007 h 304800"/>
                <a:gd name="connsiteX54" fmla="*/ 61913 w 623888"/>
                <a:gd name="connsiteY54" fmla="*/ 59532 h 304800"/>
                <a:gd name="connsiteX55" fmla="*/ 54769 w 623888"/>
                <a:gd name="connsiteY55" fmla="*/ 61913 h 304800"/>
                <a:gd name="connsiteX56" fmla="*/ 45244 w 623888"/>
                <a:gd name="connsiteY56" fmla="*/ 66675 h 304800"/>
                <a:gd name="connsiteX57" fmla="*/ 30957 w 623888"/>
                <a:gd name="connsiteY57" fmla="*/ 71438 h 304800"/>
                <a:gd name="connsiteX58" fmla="*/ 19050 w 623888"/>
                <a:gd name="connsiteY58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73869 w 623888"/>
                <a:gd name="connsiteY22" fmla="*/ 285750 h 304800"/>
                <a:gd name="connsiteX23" fmla="*/ 481013 w 623888"/>
                <a:gd name="connsiteY23" fmla="*/ 283369 h 304800"/>
                <a:gd name="connsiteX24" fmla="*/ 502444 w 623888"/>
                <a:gd name="connsiteY24" fmla="*/ 276225 h 304800"/>
                <a:gd name="connsiteX25" fmla="*/ 509588 w 623888"/>
                <a:gd name="connsiteY25" fmla="*/ 273844 h 304800"/>
                <a:gd name="connsiteX26" fmla="*/ 528638 w 623888"/>
                <a:gd name="connsiteY26" fmla="*/ 269082 h 304800"/>
                <a:gd name="connsiteX27" fmla="*/ 542925 w 623888"/>
                <a:gd name="connsiteY27" fmla="*/ 264319 h 304800"/>
                <a:gd name="connsiteX28" fmla="*/ 557213 w 623888"/>
                <a:gd name="connsiteY28" fmla="*/ 257175 h 304800"/>
                <a:gd name="connsiteX29" fmla="*/ 571500 w 623888"/>
                <a:gd name="connsiteY29" fmla="*/ 250032 h 304800"/>
                <a:gd name="connsiteX30" fmla="*/ 597694 w 623888"/>
                <a:gd name="connsiteY30" fmla="*/ 223838 h 304800"/>
                <a:gd name="connsiteX31" fmla="*/ 607219 w 623888"/>
                <a:gd name="connsiteY31" fmla="*/ 200025 h 304800"/>
                <a:gd name="connsiteX32" fmla="*/ 609600 w 623888"/>
                <a:gd name="connsiteY32" fmla="*/ 185738 h 304800"/>
                <a:gd name="connsiteX33" fmla="*/ 611982 w 623888"/>
                <a:gd name="connsiteY33" fmla="*/ 178594 h 304800"/>
                <a:gd name="connsiteX34" fmla="*/ 616744 w 623888"/>
                <a:gd name="connsiteY34" fmla="*/ 159544 h 304800"/>
                <a:gd name="connsiteX35" fmla="*/ 619125 w 623888"/>
                <a:gd name="connsiteY35" fmla="*/ 135732 h 304800"/>
                <a:gd name="connsiteX36" fmla="*/ 621507 w 623888"/>
                <a:gd name="connsiteY36" fmla="*/ 123825 h 304800"/>
                <a:gd name="connsiteX37" fmla="*/ 623888 w 623888"/>
                <a:gd name="connsiteY37" fmla="*/ 107157 h 304800"/>
                <a:gd name="connsiteX38" fmla="*/ 614363 w 623888"/>
                <a:gd name="connsiteY38" fmla="*/ 54769 h 304800"/>
                <a:gd name="connsiteX39" fmla="*/ 609600 w 623888"/>
                <a:gd name="connsiteY39" fmla="*/ 47625 h 304800"/>
                <a:gd name="connsiteX40" fmla="*/ 596427 w 623888"/>
                <a:gd name="connsiteY40" fmla="*/ 34687 h 304800"/>
                <a:gd name="connsiteX41" fmla="*/ 573882 w 623888"/>
                <a:gd name="connsiteY41" fmla="*/ 21432 h 304800"/>
                <a:gd name="connsiteX42" fmla="*/ 538163 w 623888"/>
                <a:gd name="connsiteY42" fmla="*/ 14288 h 304800"/>
                <a:gd name="connsiteX43" fmla="*/ 521494 w 623888"/>
                <a:gd name="connsiteY43" fmla="*/ 11907 h 304800"/>
                <a:gd name="connsiteX44" fmla="*/ 511969 w 623888"/>
                <a:gd name="connsiteY44" fmla="*/ 9525 h 304800"/>
                <a:gd name="connsiteX45" fmla="*/ 488157 w 623888"/>
                <a:gd name="connsiteY45" fmla="*/ 7144 h 304800"/>
                <a:gd name="connsiteX46" fmla="*/ 466725 w 623888"/>
                <a:gd name="connsiteY46" fmla="*/ 2382 h 304800"/>
                <a:gd name="connsiteX47" fmla="*/ 447675 w 623888"/>
                <a:gd name="connsiteY47" fmla="*/ 0 h 304800"/>
                <a:gd name="connsiteX48" fmla="*/ 240507 w 623888"/>
                <a:gd name="connsiteY48" fmla="*/ 2382 h 304800"/>
                <a:gd name="connsiteX49" fmla="*/ 209550 w 623888"/>
                <a:gd name="connsiteY49" fmla="*/ 4763 h 304800"/>
                <a:gd name="connsiteX50" fmla="*/ 148049 w 623888"/>
                <a:gd name="connsiteY50" fmla="*/ 23035 h 304800"/>
                <a:gd name="connsiteX51" fmla="*/ 88107 w 623888"/>
                <a:gd name="connsiteY51" fmla="*/ 45244 h 304800"/>
                <a:gd name="connsiteX52" fmla="*/ 80963 w 623888"/>
                <a:gd name="connsiteY52" fmla="*/ 50007 h 304800"/>
                <a:gd name="connsiteX53" fmla="*/ 61913 w 623888"/>
                <a:gd name="connsiteY53" fmla="*/ 59532 h 304800"/>
                <a:gd name="connsiteX54" fmla="*/ 54769 w 623888"/>
                <a:gd name="connsiteY54" fmla="*/ 61913 h 304800"/>
                <a:gd name="connsiteX55" fmla="*/ 45244 w 623888"/>
                <a:gd name="connsiteY55" fmla="*/ 66675 h 304800"/>
                <a:gd name="connsiteX56" fmla="*/ 30957 w 623888"/>
                <a:gd name="connsiteY56" fmla="*/ 71438 h 304800"/>
                <a:gd name="connsiteX57" fmla="*/ 19050 w 623888"/>
                <a:gd name="connsiteY57" fmla="*/ 85725 h 304800"/>
                <a:gd name="connsiteX0" fmla="*/ 19050 w 623888"/>
                <a:gd name="connsiteY0" fmla="*/ 85725 h 304800"/>
                <a:gd name="connsiteX1" fmla="*/ 19050 w 623888"/>
                <a:gd name="connsiteY1" fmla="*/ 85725 h 304800"/>
                <a:gd name="connsiteX2" fmla="*/ 7144 w 623888"/>
                <a:gd name="connsiteY2" fmla="*/ 102394 h 304800"/>
                <a:gd name="connsiteX3" fmla="*/ 4763 w 623888"/>
                <a:gd name="connsiteY3" fmla="*/ 109538 h 304800"/>
                <a:gd name="connsiteX4" fmla="*/ 0 w 623888"/>
                <a:gd name="connsiteY4" fmla="*/ 116682 h 304800"/>
                <a:gd name="connsiteX5" fmla="*/ 4763 w 623888"/>
                <a:gd name="connsiteY5" fmla="*/ 180975 h 304800"/>
                <a:gd name="connsiteX6" fmla="*/ 9525 w 623888"/>
                <a:gd name="connsiteY6" fmla="*/ 195263 h 304800"/>
                <a:gd name="connsiteX7" fmla="*/ 11907 w 623888"/>
                <a:gd name="connsiteY7" fmla="*/ 202407 h 304800"/>
                <a:gd name="connsiteX8" fmla="*/ 19050 w 623888"/>
                <a:gd name="connsiteY8" fmla="*/ 211932 h 304800"/>
                <a:gd name="connsiteX9" fmla="*/ 33338 w 623888"/>
                <a:gd name="connsiteY9" fmla="*/ 223838 h 304800"/>
                <a:gd name="connsiteX10" fmla="*/ 42863 w 623888"/>
                <a:gd name="connsiteY10" fmla="*/ 238125 h 304800"/>
                <a:gd name="connsiteX11" fmla="*/ 57150 w 623888"/>
                <a:gd name="connsiteY11" fmla="*/ 247650 h 304800"/>
                <a:gd name="connsiteX12" fmla="*/ 64294 w 623888"/>
                <a:gd name="connsiteY12" fmla="*/ 250032 h 304800"/>
                <a:gd name="connsiteX13" fmla="*/ 102394 w 623888"/>
                <a:gd name="connsiteY13" fmla="*/ 273844 h 304800"/>
                <a:gd name="connsiteX14" fmla="*/ 119063 w 623888"/>
                <a:gd name="connsiteY14" fmla="*/ 278607 h 304800"/>
                <a:gd name="connsiteX15" fmla="*/ 152400 w 623888"/>
                <a:gd name="connsiteY15" fmla="*/ 285750 h 304800"/>
                <a:gd name="connsiteX16" fmla="*/ 159544 w 623888"/>
                <a:gd name="connsiteY16" fmla="*/ 288132 h 304800"/>
                <a:gd name="connsiteX17" fmla="*/ 178594 w 623888"/>
                <a:gd name="connsiteY17" fmla="*/ 292894 h 304800"/>
                <a:gd name="connsiteX18" fmla="*/ 202407 w 623888"/>
                <a:gd name="connsiteY18" fmla="*/ 300038 h 304800"/>
                <a:gd name="connsiteX19" fmla="*/ 283369 w 623888"/>
                <a:gd name="connsiteY19" fmla="*/ 304800 h 304800"/>
                <a:gd name="connsiteX20" fmla="*/ 402432 w 623888"/>
                <a:gd name="connsiteY20" fmla="*/ 302419 h 304800"/>
                <a:gd name="connsiteX21" fmla="*/ 423863 w 623888"/>
                <a:gd name="connsiteY21" fmla="*/ 297657 h 304800"/>
                <a:gd name="connsiteX22" fmla="*/ 473869 w 623888"/>
                <a:gd name="connsiteY22" fmla="*/ 285750 h 304800"/>
                <a:gd name="connsiteX23" fmla="*/ 481013 w 623888"/>
                <a:gd name="connsiteY23" fmla="*/ 283369 h 304800"/>
                <a:gd name="connsiteX24" fmla="*/ 502444 w 623888"/>
                <a:gd name="connsiteY24" fmla="*/ 276225 h 304800"/>
                <a:gd name="connsiteX25" fmla="*/ 509588 w 623888"/>
                <a:gd name="connsiteY25" fmla="*/ 273844 h 304800"/>
                <a:gd name="connsiteX26" fmla="*/ 528638 w 623888"/>
                <a:gd name="connsiteY26" fmla="*/ 269082 h 304800"/>
                <a:gd name="connsiteX27" fmla="*/ 542925 w 623888"/>
                <a:gd name="connsiteY27" fmla="*/ 264319 h 304800"/>
                <a:gd name="connsiteX28" fmla="*/ 557213 w 623888"/>
                <a:gd name="connsiteY28" fmla="*/ 257175 h 304800"/>
                <a:gd name="connsiteX29" fmla="*/ 571500 w 623888"/>
                <a:gd name="connsiteY29" fmla="*/ 250032 h 304800"/>
                <a:gd name="connsiteX30" fmla="*/ 597694 w 623888"/>
                <a:gd name="connsiteY30" fmla="*/ 223838 h 304800"/>
                <a:gd name="connsiteX31" fmla="*/ 607219 w 623888"/>
                <a:gd name="connsiteY31" fmla="*/ 200025 h 304800"/>
                <a:gd name="connsiteX32" fmla="*/ 609600 w 623888"/>
                <a:gd name="connsiteY32" fmla="*/ 185738 h 304800"/>
                <a:gd name="connsiteX33" fmla="*/ 611982 w 623888"/>
                <a:gd name="connsiteY33" fmla="*/ 178594 h 304800"/>
                <a:gd name="connsiteX34" fmla="*/ 616744 w 623888"/>
                <a:gd name="connsiteY34" fmla="*/ 159544 h 304800"/>
                <a:gd name="connsiteX35" fmla="*/ 621507 w 623888"/>
                <a:gd name="connsiteY35" fmla="*/ 123825 h 304800"/>
                <a:gd name="connsiteX36" fmla="*/ 623888 w 623888"/>
                <a:gd name="connsiteY36" fmla="*/ 107157 h 304800"/>
                <a:gd name="connsiteX37" fmla="*/ 614363 w 623888"/>
                <a:gd name="connsiteY37" fmla="*/ 54769 h 304800"/>
                <a:gd name="connsiteX38" fmla="*/ 609600 w 623888"/>
                <a:gd name="connsiteY38" fmla="*/ 47625 h 304800"/>
                <a:gd name="connsiteX39" fmla="*/ 596427 w 623888"/>
                <a:gd name="connsiteY39" fmla="*/ 34687 h 304800"/>
                <a:gd name="connsiteX40" fmla="*/ 573882 w 623888"/>
                <a:gd name="connsiteY40" fmla="*/ 21432 h 304800"/>
                <a:gd name="connsiteX41" fmla="*/ 538163 w 623888"/>
                <a:gd name="connsiteY41" fmla="*/ 14288 h 304800"/>
                <a:gd name="connsiteX42" fmla="*/ 521494 w 623888"/>
                <a:gd name="connsiteY42" fmla="*/ 11907 h 304800"/>
                <a:gd name="connsiteX43" fmla="*/ 511969 w 623888"/>
                <a:gd name="connsiteY43" fmla="*/ 9525 h 304800"/>
                <a:gd name="connsiteX44" fmla="*/ 488157 w 623888"/>
                <a:gd name="connsiteY44" fmla="*/ 7144 h 304800"/>
                <a:gd name="connsiteX45" fmla="*/ 466725 w 623888"/>
                <a:gd name="connsiteY45" fmla="*/ 2382 h 304800"/>
                <a:gd name="connsiteX46" fmla="*/ 447675 w 623888"/>
                <a:gd name="connsiteY46" fmla="*/ 0 h 304800"/>
                <a:gd name="connsiteX47" fmla="*/ 240507 w 623888"/>
                <a:gd name="connsiteY47" fmla="*/ 2382 h 304800"/>
                <a:gd name="connsiteX48" fmla="*/ 209550 w 623888"/>
                <a:gd name="connsiteY48" fmla="*/ 4763 h 304800"/>
                <a:gd name="connsiteX49" fmla="*/ 148049 w 623888"/>
                <a:gd name="connsiteY49" fmla="*/ 23035 h 304800"/>
                <a:gd name="connsiteX50" fmla="*/ 88107 w 623888"/>
                <a:gd name="connsiteY50" fmla="*/ 45244 h 304800"/>
                <a:gd name="connsiteX51" fmla="*/ 80963 w 623888"/>
                <a:gd name="connsiteY51" fmla="*/ 50007 h 304800"/>
                <a:gd name="connsiteX52" fmla="*/ 61913 w 623888"/>
                <a:gd name="connsiteY52" fmla="*/ 59532 h 304800"/>
                <a:gd name="connsiteX53" fmla="*/ 54769 w 623888"/>
                <a:gd name="connsiteY53" fmla="*/ 61913 h 304800"/>
                <a:gd name="connsiteX54" fmla="*/ 45244 w 623888"/>
                <a:gd name="connsiteY54" fmla="*/ 66675 h 304800"/>
                <a:gd name="connsiteX55" fmla="*/ 30957 w 623888"/>
                <a:gd name="connsiteY55" fmla="*/ 71438 h 304800"/>
                <a:gd name="connsiteX56" fmla="*/ 19050 w 623888"/>
                <a:gd name="connsiteY56" fmla="*/ 85725 h 304800"/>
                <a:gd name="connsiteX0" fmla="*/ 19050 w 623908"/>
                <a:gd name="connsiteY0" fmla="*/ 85725 h 304800"/>
                <a:gd name="connsiteX1" fmla="*/ 19050 w 623908"/>
                <a:gd name="connsiteY1" fmla="*/ 85725 h 304800"/>
                <a:gd name="connsiteX2" fmla="*/ 7144 w 623908"/>
                <a:gd name="connsiteY2" fmla="*/ 102394 h 304800"/>
                <a:gd name="connsiteX3" fmla="*/ 4763 w 623908"/>
                <a:gd name="connsiteY3" fmla="*/ 109538 h 304800"/>
                <a:gd name="connsiteX4" fmla="*/ 0 w 623908"/>
                <a:gd name="connsiteY4" fmla="*/ 116682 h 304800"/>
                <a:gd name="connsiteX5" fmla="*/ 4763 w 623908"/>
                <a:gd name="connsiteY5" fmla="*/ 180975 h 304800"/>
                <a:gd name="connsiteX6" fmla="*/ 9525 w 623908"/>
                <a:gd name="connsiteY6" fmla="*/ 195263 h 304800"/>
                <a:gd name="connsiteX7" fmla="*/ 11907 w 623908"/>
                <a:gd name="connsiteY7" fmla="*/ 202407 h 304800"/>
                <a:gd name="connsiteX8" fmla="*/ 19050 w 623908"/>
                <a:gd name="connsiteY8" fmla="*/ 211932 h 304800"/>
                <a:gd name="connsiteX9" fmla="*/ 33338 w 623908"/>
                <a:gd name="connsiteY9" fmla="*/ 223838 h 304800"/>
                <a:gd name="connsiteX10" fmla="*/ 42863 w 623908"/>
                <a:gd name="connsiteY10" fmla="*/ 238125 h 304800"/>
                <a:gd name="connsiteX11" fmla="*/ 57150 w 623908"/>
                <a:gd name="connsiteY11" fmla="*/ 247650 h 304800"/>
                <a:gd name="connsiteX12" fmla="*/ 64294 w 623908"/>
                <a:gd name="connsiteY12" fmla="*/ 250032 h 304800"/>
                <a:gd name="connsiteX13" fmla="*/ 102394 w 623908"/>
                <a:gd name="connsiteY13" fmla="*/ 273844 h 304800"/>
                <a:gd name="connsiteX14" fmla="*/ 119063 w 623908"/>
                <a:gd name="connsiteY14" fmla="*/ 278607 h 304800"/>
                <a:gd name="connsiteX15" fmla="*/ 152400 w 623908"/>
                <a:gd name="connsiteY15" fmla="*/ 285750 h 304800"/>
                <a:gd name="connsiteX16" fmla="*/ 159544 w 623908"/>
                <a:gd name="connsiteY16" fmla="*/ 288132 h 304800"/>
                <a:gd name="connsiteX17" fmla="*/ 178594 w 623908"/>
                <a:gd name="connsiteY17" fmla="*/ 292894 h 304800"/>
                <a:gd name="connsiteX18" fmla="*/ 202407 w 623908"/>
                <a:gd name="connsiteY18" fmla="*/ 300038 h 304800"/>
                <a:gd name="connsiteX19" fmla="*/ 283369 w 623908"/>
                <a:gd name="connsiteY19" fmla="*/ 304800 h 304800"/>
                <a:gd name="connsiteX20" fmla="*/ 402432 w 623908"/>
                <a:gd name="connsiteY20" fmla="*/ 302419 h 304800"/>
                <a:gd name="connsiteX21" fmla="*/ 423863 w 623908"/>
                <a:gd name="connsiteY21" fmla="*/ 297657 h 304800"/>
                <a:gd name="connsiteX22" fmla="*/ 473869 w 623908"/>
                <a:gd name="connsiteY22" fmla="*/ 285750 h 304800"/>
                <a:gd name="connsiteX23" fmla="*/ 481013 w 623908"/>
                <a:gd name="connsiteY23" fmla="*/ 283369 h 304800"/>
                <a:gd name="connsiteX24" fmla="*/ 502444 w 623908"/>
                <a:gd name="connsiteY24" fmla="*/ 276225 h 304800"/>
                <a:gd name="connsiteX25" fmla="*/ 509588 w 623908"/>
                <a:gd name="connsiteY25" fmla="*/ 273844 h 304800"/>
                <a:gd name="connsiteX26" fmla="*/ 528638 w 623908"/>
                <a:gd name="connsiteY26" fmla="*/ 269082 h 304800"/>
                <a:gd name="connsiteX27" fmla="*/ 542925 w 623908"/>
                <a:gd name="connsiteY27" fmla="*/ 264319 h 304800"/>
                <a:gd name="connsiteX28" fmla="*/ 557213 w 623908"/>
                <a:gd name="connsiteY28" fmla="*/ 257175 h 304800"/>
                <a:gd name="connsiteX29" fmla="*/ 571500 w 623908"/>
                <a:gd name="connsiteY29" fmla="*/ 250032 h 304800"/>
                <a:gd name="connsiteX30" fmla="*/ 597694 w 623908"/>
                <a:gd name="connsiteY30" fmla="*/ 223838 h 304800"/>
                <a:gd name="connsiteX31" fmla="*/ 607219 w 623908"/>
                <a:gd name="connsiteY31" fmla="*/ 200025 h 304800"/>
                <a:gd name="connsiteX32" fmla="*/ 609600 w 623908"/>
                <a:gd name="connsiteY32" fmla="*/ 185738 h 304800"/>
                <a:gd name="connsiteX33" fmla="*/ 611982 w 623908"/>
                <a:gd name="connsiteY33" fmla="*/ 178594 h 304800"/>
                <a:gd name="connsiteX34" fmla="*/ 616744 w 623908"/>
                <a:gd name="connsiteY34" fmla="*/ 159544 h 304800"/>
                <a:gd name="connsiteX35" fmla="*/ 623888 w 623908"/>
                <a:gd name="connsiteY35" fmla="*/ 107157 h 304800"/>
                <a:gd name="connsiteX36" fmla="*/ 614363 w 623908"/>
                <a:gd name="connsiteY36" fmla="*/ 54769 h 304800"/>
                <a:gd name="connsiteX37" fmla="*/ 609600 w 623908"/>
                <a:gd name="connsiteY37" fmla="*/ 47625 h 304800"/>
                <a:gd name="connsiteX38" fmla="*/ 596427 w 623908"/>
                <a:gd name="connsiteY38" fmla="*/ 34687 h 304800"/>
                <a:gd name="connsiteX39" fmla="*/ 573882 w 623908"/>
                <a:gd name="connsiteY39" fmla="*/ 21432 h 304800"/>
                <a:gd name="connsiteX40" fmla="*/ 538163 w 623908"/>
                <a:gd name="connsiteY40" fmla="*/ 14288 h 304800"/>
                <a:gd name="connsiteX41" fmla="*/ 521494 w 623908"/>
                <a:gd name="connsiteY41" fmla="*/ 11907 h 304800"/>
                <a:gd name="connsiteX42" fmla="*/ 511969 w 623908"/>
                <a:gd name="connsiteY42" fmla="*/ 9525 h 304800"/>
                <a:gd name="connsiteX43" fmla="*/ 488157 w 623908"/>
                <a:gd name="connsiteY43" fmla="*/ 7144 h 304800"/>
                <a:gd name="connsiteX44" fmla="*/ 466725 w 623908"/>
                <a:gd name="connsiteY44" fmla="*/ 2382 h 304800"/>
                <a:gd name="connsiteX45" fmla="*/ 447675 w 623908"/>
                <a:gd name="connsiteY45" fmla="*/ 0 h 304800"/>
                <a:gd name="connsiteX46" fmla="*/ 240507 w 623908"/>
                <a:gd name="connsiteY46" fmla="*/ 2382 h 304800"/>
                <a:gd name="connsiteX47" fmla="*/ 209550 w 623908"/>
                <a:gd name="connsiteY47" fmla="*/ 4763 h 304800"/>
                <a:gd name="connsiteX48" fmla="*/ 148049 w 623908"/>
                <a:gd name="connsiteY48" fmla="*/ 23035 h 304800"/>
                <a:gd name="connsiteX49" fmla="*/ 88107 w 623908"/>
                <a:gd name="connsiteY49" fmla="*/ 45244 h 304800"/>
                <a:gd name="connsiteX50" fmla="*/ 80963 w 623908"/>
                <a:gd name="connsiteY50" fmla="*/ 50007 h 304800"/>
                <a:gd name="connsiteX51" fmla="*/ 61913 w 623908"/>
                <a:gd name="connsiteY51" fmla="*/ 59532 h 304800"/>
                <a:gd name="connsiteX52" fmla="*/ 54769 w 623908"/>
                <a:gd name="connsiteY52" fmla="*/ 61913 h 304800"/>
                <a:gd name="connsiteX53" fmla="*/ 45244 w 623908"/>
                <a:gd name="connsiteY53" fmla="*/ 66675 h 304800"/>
                <a:gd name="connsiteX54" fmla="*/ 30957 w 623908"/>
                <a:gd name="connsiteY54" fmla="*/ 71438 h 304800"/>
                <a:gd name="connsiteX55" fmla="*/ 19050 w 623908"/>
                <a:gd name="connsiteY55" fmla="*/ 85725 h 304800"/>
                <a:gd name="connsiteX0" fmla="*/ 19050 w 623908"/>
                <a:gd name="connsiteY0" fmla="*/ 85725 h 304800"/>
                <a:gd name="connsiteX1" fmla="*/ 19050 w 623908"/>
                <a:gd name="connsiteY1" fmla="*/ 85725 h 304800"/>
                <a:gd name="connsiteX2" fmla="*/ 7144 w 623908"/>
                <a:gd name="connsiteY2" fmla="*/ 102394 h 304800"/>
                <a:gd name="connsiteX3" fmla="*/ 4763 w 623908"/>
                <a:gd name="connsiteY3" fmla="*/ 109538 h 304800"/>
                <a:gd name="connsiteX4" fmla="*/ 0 w 623908"/>
                <a:gd name="connsiteY4" fmla="*/ 116682 h 304800"/>
                <a:gd name="connsiteX5" fmla="*/ 4763 w 623908"/>
                <a:gd name="connsiteY5" fmla="*/ 180975 h 304800"/>
                <a:gd name="connsiteX6" fmla="*/ 9525 w 623908"/>
                <a:gd name="connsiteY6" fmla="*/ 195263 h 304800"/>
                <a:gd name="connsiteX7" fmla="*/ 11907 w 623908"/>
                <a:gd name="connsiteY7" fmla="*/ 202407 h 304800"/>
                <a:gd name="connsiteX8" fmla="*/ 19050 w 623908"/>
                <a:gd name="connsiteY8" fmla="*/ 211932 h 304800"/>
                <a:gd name="connsiteX9" fmla="*/ 33338 w 623908"/>
                <a:gd name="connsiteY9" fmla="*/ 223838 h 304800"/>
                <a:gd name="connsiteX10" fmla="*/ 42863 w 623908"/>
                <a:gd name="connsiteY10" fmla="*/ 238125 h 304800"/>
                <a:gd name="connsiteX11" fmla="*/ 57150 w 623908"/>
                <a:gd name="connsiteY11" fmla="*/ 247650 h 304800"/>
                <a:gd name="connsiteX12" fmla="*/ 64294 w 623908"/>
                <a:gd name="connsiteY12" fmla="*/ 250032 h 304800"/>
                <a:gd name="connsiteX13" fmla="*/ 102394 w 623908"/>
                <a:gd name="connsiteY13" fmla="*/ 273844 h 304800"/>
                <a:gd name="connsiteX14" fmla="*/ 119063 w 623908"/>
                <a:gd name="connsiteY14" fmla="*/ 278607 h 304800"/>
                <a:gd name="connsiteX15" fmla="*/ 152400 w 623908"/>
                <a:gd name="connsiteY15" fmla="*/ 285750 h 304800"/>
                <a:gd name="connsiteX16" fmla="*/ 159544 w 623908"/>
                <a:gd name="connsiteY16" fmla="*/ 288132 h 304800"/>
                <a:gd name="connsiteX17" fmla="*/ 178594 w 623908"/>
                <a:gd name="connsiteY17" fmla="*/ 292894 h 304800"/>
                <a:gd name="connsiteX18" fmla="*/ 202407 w 623908"/>
                <a:gd name="connsiteY18" fmla="*/ 300038 h 304800"/>
                <a:gd name="connsiteX19" fmla="*/ 283369 w 623908"/>
                <a:gd name="connsiteY19" fmla="*/ 304800 h 304800"/>
                <a:gd name="connsiteX20" fmla="*/ 402432 w 623908"/>
                <a:gd name="connsiteY20" fmla="*/ 302419 h 304800"/>
                <a:gd name="connsiteX21" fmla="*/ 423863 w 623908"/>
                <a:gd name="connsiteY21" fmla="*/ 297657 h 304800"/>
                <a:gd name="connsiteX22" fmla="*/ 473869 w 623908"/>
                <a:gd name="connsiteY22" fmla="*/ 285750 h 304800"/>
                <a:gd name="connsiteX23" fmla="*/ 481013 w 623908"/>
                <a:gd name="connsiteY23" fmla="*/ 283369 h 304800"/>
                <a:gd name="connsiteX24" fmla="*/ 502444 w 623908"/>
                <a:gd name="connsiteY24" fmla="*/ 276225 h 304800"/>
                <a:gd name="connsiteX25" fmla="*/ 509588 w 623908"/>
                <a:gd name="connsiteY25" fmla="*/ 273844 h 304800"/>
                <a:gd name="connsiteX26" fmla="*/ 528638 w 623908"/>
                <a:gd name="connsiteY26" fmla="*/ 269082 h 304800"/>
                <a:gd name="connsiteX27" fmla="*/ 542925 w 623908"/>
                <a:gd name="connsiteY27" fmla="*/ 264319 h 304800"/>
                <a:gd name="connsiteX28" fmla="*/ 557213 w 623908"/>
                <a:gd name="connsiteY28" fmla="*/ 257175 h 304800"/>
                <a:gd name="connsiteX29" fmla="*/ 571500 w 623908"/>
                <a:gd name="connsiteY29" fmla="*/ 250032 h 304800"/>
                <a:gd name="connsiteX30" fmla="*/ 597694 w 623908"/>
                <a:gd name="connsiteY30" fmla="*/ 223838 h 304800"/>
                <a:gd name="connsiteX31" fmla="*/ 607219 w 623908"/>
                <a:gd name="connsiteY31" fmla="*/ 200025 h 304800"/>
                <a:gd name="connsiteX32" fmla="*/ 611982 w 623908"/>
                <a:gd name="connsiteY32" fmla="*/ 178594 h 304800"/>
                <a:gd name="connsiteX33" fmla="*/ 616744 w 623908"/>
                <a:gd name="connsiteY33" fmla="*/ 159544 h 304800"/>
                <a:gd name="connsiteX34" fmla="*/ 623888 w 623908"/>
                <a:gd name="connsiteY34" fmla="*/ 107157 h 304800"/>
                <a:gd name="connsiteX35" fmla="*/ 614363 w 623908"/>
                <a:gd name="connsiteY35" fmla="*/ 54769 h 304800"/>
                <a:gd name="connsiteX36" fmla="*/ 609600 w 623908"/>
                <a:gd name="connsiteY36" fmla="*/ 47625 h 304800"/>
                <a:gd name="connsiteX37" fmla="*/ 596427 w 623908"/>
                <a:gd name="connsiteY37" fmla="*/ 34687 h 304800"/>
                <a:gd name="connsiteX38" fmla="*/ 573882 w 623908"/>
                <a:gd name="connsiteY38" fmla="*/ 21432 h 304800"/>
                <a:gd name="connsiteX39" fmla="*/ 538163 w 623908"/>
                <a:gd name="connsiteY39" fmla="*/ 14288 h 304800"/>
                <a:gd name="connsiteX40" fmla="*/ 521494 w 623908"/>
                <a:gd name="connsiteY40" fmla="*/ 11907 h 304800"/>
                <a:gd name="connsiteX41" fmla="*/ 511969 w 623908"/>
                <a:gd name="connsiteY41" fmla="*/ 9525 h 304800"/>
                <a:gd name="connsiteX42" fmla="*/ 488157 w 623908"/>
                <a:gd name="connsiteY42" fmla="*/ 7144 h 304800"/>
                <a:gd name="connsiteX43" fmla="*/ 466725 w 623908"/>
                <a:gd name="connsiteY43" fmla="*/ 2382 h 304800"/>
                <a:gd name="connsiteX44" fmla="*/ 447675 w 623908"/>
                <a:gd name="connsiteY44" fmla="*/ 0 h 304800"/>
                <a:gd name="connsiteX45" fmla="*/ 240507 w 623908"/>
                <a:gd name="connsiteY45" fmla="*/ 2382 h 304800"/>
                <a:gd name="connsiteX46" fmla="*/ 209550 w 623908"/>
                <a:gd name="connsiteY46" fmla="*/ 4763 h 304800"/>
                <a:gd name="connsiteX47" fmla="*/ 148049 w 623908"/>
                <a:gd name="connsiteY47" fmla="*/ 23035 h 304800"/>
                <a:gd name="connsiteX48" fmla="*/ 88107 w 623908"/>
                <a:gd name="connsiteY48" fmla="*/ 45244 h 304800"/>
                <a:gd name="connsiteX49" fmla="*/ 80963 w 623908"/>
                <a:gd name="connsiteY49" fmla="*/ 50007 h 304800"/>
                <a:gd name="connsiteX50" fmla="*/ 61913 w 623908"/>
                <a:gd name="connsiteY50" fmla="*/ 59532 h 304800"/>
                <a:gd name="connsiteX51" fmla="*/ 54769 w 623908"/>
                <a:gd name="connsiteY51" fmla="*/ 61913 h 304800"/>
                <a:gd name="connsiteX52" fmla="*/ 45244 w 623908"/>
                <a:gd name="connsiteY52" fmla="*/ 66675 h 304800"/>
                <a:gd name="connsiteX53" fmla="*/ 30957 w 623908"/>
                <a:gd name="connsiteY53" fmla="*/ 71438 h 304800"/>
                <a:gd name="connsiteX54" fmla="*/ 19050 w 623908"/>
                <a:gd name="connsiteY54" fmla="*/ 85725 h 304800"/>
                <a:gd name="connsiteX0" fmla="*/ 19050 w 623906"/>
                <a:gd name="connsiteY0" fmla="*/ 85725 h 304800"/>
                <a:gd name="connsiteX1" fmla="*/ 19050 w 623906"/>
                <a:gd name="connsiteY1" fmla="*/ 85725 h 304800"/>
                <a:gd name="connsiteX2" fmla="*/ 7144 w 623906"/>
                <a:gd name="connsiteY2" fmla="*/ 102394 h 304800"/>
                <a:gd name="connsiteX3" fmla="*/ 4763 w 623906"/>
                <a:gd name="connsiteY3" fmla="*/ 109538 h 304800"/>
                <a:gd name="connsiteX4" fmla="*/ 0 w 623906"/>
                <a:gd name="connsiteY4" fmla="*/ 116682 h 304800"/>
                <a:gd name="connsiteX5" fmla="*/ 4763 w 623906"/>
                <a:gd name="connsiteY5" fmla="*/ 180975 h 304800"/>
                <a:gd name="connsiteX6" fmla="*/ 9525 w 623906"/>
                <a:gd name="connsiteY6" fmla="*/ 195263 h 304800"/>
                <a:gd name="connsiteX7" fmla="*/ 11907 w 623906"/>
                <a:gd name="connsiteY7" fmla="*/ 202407 h 304800"/>
                <a:gd name="connsiteX8" fmla="*/ 19050 w 623906"/>
                <a:gd name="connsiteY8" fmla="*/ 211932 h 304800"/>
                <a:gd name="connsiteX9" fmla="*/ 33338 w 623906"/>
                <a:gd name="connsiteY9" fmla="*/ 223838 h 304800"/>
                <a:gd name="connsiteX10" fmla="*/ 42863 w 623906"/>
                <a:gd name="connsiteY10" fmla="*/ 238125 h 304800"/>
                <a:gd name="connsiteX11" fmla="*/ 57150 w 623906"/>
                <a:gd name="connsiteY11" fmla="*/ 247650 h 304800"/>
                <a:gd name="connsiteX12" fmla="*/ 64294 w 623906"/>
                <a:gd name="connsiteY12" fmla="*/ 250032 h 304800"/>
                <a:gd name="connsiteX13" fmla="*/ 102394 w 623906"/>
                <a:gd name="connsiteY13" fmla="*/ 273844 h 304800"/>
                <a:gd name="connsiteX14" fmla="*/ 119063 w 623906"/>
                <a:gd name="connsiteY14" fmla="*/ 278607 h 304800"/>
                <a:gd name="connsiteX15" fmla="*/ 152400 w 623906"/>
                <a:gd name="connsiteY15" fmla="*/ 285750 h 304800"/>
                <a:gd name="connsiteX16" fmla="*/ 159544 w 623906"/>
                <a:gd name="connsiteY16" fmla="*/ 288132 h 304800"/>
                <a:gd name="connsiteX17" fmla="*/ 178594 w 623906"/>
                <a:gd name="connsiteY17" fmla="*/ 292894 h 304800"/>
                <a:gd name="connsiteX18" fmla="*/ 202407 w 623906"/>
                <a:gd name="connsiteY18" fmla="*/ 300038 h 304800"/>
                <a:gd name="connsiteX19" fmla="*/ 283369 w 623906"/>
                <a:gd name="connsiteY19" fmla="*/ 304800 h 304800"/>
                <a:gd name="connsiteX20" fmla="*/ 402432 w 623906"/>
                <a:gd name="connsiteY20" fmla="*/ 302419 h 304800"/>
                <a:gd name="connsiteX21" fmla="*/ 423863 w 623906"/>
                <a:gd name="connsiteY21" fmla="*/ 297657 h 304800"/>
                <a:gd name="connsiteX22" fmla="*/ 473869 w 623906"/>
                <a:gd name="connsiteY22" fmla="*/ 285750 h 304800"/>
                <a:gd name="connsiteX23" fmla="*/ 481013 w 623906"/>
                <a:gd name="connsiteY23" fmla="*/ 283369 h 304800"/>
                <a:gd name="connsiteX24" fmla="*/ 502444 w 623906"/>
                <a:gd name="connsiteY24" fmla="*/ 276225 h 304800"/>
                <a:gd name="connsiteX25" fmla="*/ 509588 w 623906"/>
                <a:gd name="connsiteY25" fmla="*/ 273844 h 304800"/>
                <a:gd name="connsiteX26" fmla="*/ 528638 w 623906"/>
                <a:gd name="connsiteY26" fmla="*/ 269082 h 304800"/>
                <a:gd name="connsiteX27" fmla="*/ 542925 w 623906"/>
                <a:gd name="connsiteY27" fmla="*/ 264319 h 304800"/>
                <a:gd name="connsiteX28" fmla="*/ 557213 w 623906"/>
                <a:gd name="connsiteY28" fmla="*/ 257175 h 304800"/>
                <a:gd name="connsiteX29" fmla="*/ 571500 w 623906"/>
                <a:gd name="connsiteY29" fmla="*/ 250032 h 304800"/>
                <a:gd name="connsiteX30" fmla="*/ 597694 w 623906"/>
                <a:gd name="connsiteY30" fmla="*/ 223838 h 304800"/>
                <a:gd name="connsiteX31" fmla="*/ 607219 w 623906"/>
                <a:gd name="connsiteY31" fmla="*/ 200025 h 304800"/>
                <a:gd name="connsiteX32" fmla="*/ 616111 w 623906"/>
                <a:gd name="connsiteY32" fmla="*/ 179626 h 304800"/>
                <a:gd name="connsiteX33" fmla="*/ 616744 w 623906"/>
                <a:gd name="connsiteY33" fmla="*/ 159544 h 304800"/>
                <a:gd name="connsiteX34" fmla="*/ 623888 w 623906"/>
                <a:gd name="connsiteY34" fmla="*/ 107157 h 304800"/>
                <a:gd name="connsiteX35" fmla="*/ 614363 w 623906"/>
                <a:gd name="connsiteY35" fmla="*/ 54769 h 304800"/>
                <a:gd name="connsiteX36" fmla="*/ 609600 w 623906"/>
                <a:gd name="connsiteY36" fmla="*/ 47625 h 304800"/>
                <a:gd name="connsiteX37" fmla="*/ 596427 w 623906"/>
                <a:gd name="connsiteY37" fmla="*/ 34687 h 304800"/>
                <a:gd name="connsiteX38" fmla="*/ 573882 w 623906"/>
                <a:gd name="connsiteY38" fmla="*/ 21432 h 304800"/>
                <a:gd name="connsiteX39" fmla="*/ 538163 w 623906"/>
                <a:gd name="connsiteY39" fmla="*/ 14288 h 304800"/>
                <a:gd name="connsiteX40" fmla="*/ 521494 w 623906"/>
                <a:gd name="connsiteY40" fmla="*/ 11907 h 304800"/>
                <a:gd name="connsiteX41" fmla="*/ 511969 w 623906"/>
                <a:gd name="connsiteY41" fmla="*/ 9525 h 304800"/>
                <a:gd name="connsiteX42" fmla="*/ 488157 w 623906"/>
                <a:gd name="connsiteY42" fmla="*/ 7144 h 304800"/>
                <a:gd name="connsiteX43" fmla="*/ 466725 w 623906"/>
                <a:gd name="connsiteY43" fmla="*/ 2382 h 304800"/>
                <a:gd name="connsiteX44" fmla="*/ 447675 w 623906"/>
                <a:gd name="connsiteY44" fmla="*/ 0 h 304800"/>
                <a:gd name="connsiteX45" fmla="*/ 240507 w 623906"/>
                <a:gd name="connsiteY45" fmla="*/ 2382 h 304800"/>
                <a:gd name="connsiteX46" fmla="*/ 209550 w 623906"/>
                <a:gd name="connsiteY46" fmla="*/ 4763 h 304800"/>
                <a:gd name="connsiteX47" fmla="*/ 148049 w 623906"/>
                <a:gd name="connsiteY47" fmla="*/ 23035 h 304800"/>
                <a:gd name="connsiteX48" fmla="*/ 88107 w 623906"/>
                <a:gd name="connsiteY48" fmla="*/ 45244 h 304800"/>
                <a:gd name="connsiteX49" fmla="*/ 80963 w 623906"/>
                <a:gd name="connsiteY49" fmla="*/ 50007 h 304800"/>
                <a:gd name="connsiteX50" fmla="*/ 61913 w 623906"/>
                <a:gd name="connsiteY50" fmla="*/ 59532 h 304800"/>
                <a:gd name="connsiteX51" fmla="*/ 54769 w 623906"/>
                <a:gd name="connsiteY51" fmla="*/ 61913 h 304800"/>
                <a:gd name="connsiteX52" fmla="*/ 45244 w 623906"/>
                <a:gd name="connsiteY52" fmla="*/ 66675 h 304800"/>
                <a:gd name="connsiteX53" fmla="*/ 30957 w 623906"/>
                <a:gd name="connsiteY53" fmla="*/ 71438 h 304800"/>
                <a:gd name="connsiteX54" fmla="*/ 19050 w 623906"/>
                <a:gd name="connsiteY54" fmla="*/ 85725 h 304800"/>
                <a:gd name="connsiteX0" fmla="*/ 19050 w 623899"/>
                <a:gd name="connsiteY0" fmla="*/ 85725 h 304800"/>
                <a:gd name="connsiteX1" fmla="*/ 19050 w 623899"/>
                <a:gd name="connsiteY1" fmla="*/ 85725 h 304800"/>
                <a:gd name="connsiteX2" fmla="*/ 7144 w 623899"/>
                <a:gd name="connsiteY2" fmla="*/ 102394 h 304800"/>
                <a:gd name="connsiteX3" fmla="*/ 4763 w 623899"/>
                <a:gd name="connsiteY3" fmla="*/ 109538 h 304800"/>
                <a:gd name="connsiteX4" fmla="*/ 0 w 623899"/>
                <a:gd name="connsiteY4" fmla="*/ 116682 h 304800"/>
                <a:gd name="connsiteX5" fmla="*/ 4763 w 623899"/>
                <a:gd name="connsiteY5" fmla="*/ 180975 h 304800"/>
                <a:gd name="connsiteX6" fmla="*/ 9525 w 623899"/>
                <a:gd name="connsiteY6" fmla="*/ 195263 h 304800"/>
                <a:gd name="connsiteX7" fmla="*/ 11907 w 623899"/>
                <a:gd name="connsiteY7" fmla="*/ 202407 h 304800"/>
                <a:gd name="connsiteX8" fmla="*/ 19050 w 623899"/>
                <a:gd name="connsiteY8" fmla="*/ 211932 h 304800"/>
                <a:gd name="connsiteX9" fmla="*/ 33338 w 623899"/>
                <a:gd name="connsiteY9" fmla="*/ 223838 h 304800"/>
                <a:gd name="connsiteX10" fmla="*/ 42863 w 623899"/>
                <a:gd name="connsiteY10" fmla="*/ 238125 h 304800"/>
                <a:gd name="connsiteX11" fmla="*/ 57150 w 623899"/>
                <a:gd name="connsiteY11" fmla="*/ 247650 h 304800"/>
                <a:gd name="connsiteX12" fmla="*/ 64294 w 623899"/>
                <a:gd name="connsiteY12" fmla="*/ 250032 h 304800"/>
                <a:gd name="connsiteX13" fmla="*/ 102394 w 623899"/>
                <a:gd name="connsiteY13" fmla="*/ 273844 h 304800"/>
                <a:gd name="connsiteX14" fmla="*/ 119063 w 623899"/>
                <a:gd name="connsiteY14" fmla="*/ 278607 h 304800"/>
                <a:gd name="connsiteX15" fmla="*/ 152400 w 623899"/>
                <a:gd name="connsiteY15" fmla="*/ 285750 h 304800"/>
                <a:gd name="connsiteX16" fmla="*/ 159544 w 623899"/>
                <a:gd name="connsiteY16" fmla="*/ 288132 h 304800"/>
                <a:gd name="connsiteX17" fmla="*/ 178594 w 623899"/>
                <a:gd name="connsiteY17" fmla="*/ 292894 h 304800"/>
                <a:gd name="connsiteX18" fmla="*/ 202407 w 623899"/>
                <a:gd name="connsiteY18" fmla="*/ 300038 h 304800"/>
                <a:gd name="connsiteX19" fmla="*/ 283369 w 623899"/>
                <a:gd name="connsiteY19" fmla="*/ 304800 h 304800"/>
                <a:gd name="connsiteX20" fmla="*/ 402432 w 623899"/>
                <a:gd name="connsiteY20" fmla="*/ 302419 h 304800"/>
                <a:gd name="connsiteX21" fmla="*/ 423863 w 623899"/>
                <a:gd name="connsiteY21" fmla="*/ 297657 h 304800"/>
                <a:gd name="connsiteX22" fmla="*/ 473869 w 623899"/>
                <a:gd name="connsiteY22" fmla="*/ 285750 h 304800"/>
                <a:gd name="connsiteX23" fmla="*/ 481013 w 623899"/>
                <a:gd name="connsiteY23" fmla="*/ 283369 h 304800"/>
                <a:gd name="connsiteX24" fmla="*/ 502444 w 623899"/>
                <a:gd name="connsiteY24" fmla="*/ 276225 h 304800"/>
                <a:gd name="connsiteX25" fmla="*/ 509588 w 623899"/>
                <a:gd name="connsiteY25" fmla="*/ 273844 h 304800"/>
                <a:gd name="connsiteX26" fmla="*/ 528638 w 623899"/>
                <a:gd name="connsiteY26" fmla="*/ 269082 h 304800"/>
                <a:gd name="connsiteX27" fmla="*/ 542925 w 623899"/>
                <a:gd name="connsiteY27" fmla="*/ 264319 h 304800"/>
                <a:gd name="connsiteX28" fmla="*/ 557213 w 623899"/>
                <a:gd name="connsiteY28" fmla="*/ 257175 h 304800"/>
                <a:gd name="connsiteX29" fmla="*/ 571500 w 623899"/>
                <a:gd name="connsiteY29" fmla="*/ 250032 h 304800"/>
                <a:gd name="connsiteX30" fmla="*/ 597694 w 623899"/>
                <a:gd name="connsiteY30" fmla="*/ 223838 h 304800"/>
                <a:gd name="connsiteX31" fmla="*/ 607219 w 623899"/>
                <a:gd name="connsiteY31" fmla="*/ 200025 h 304800"/>
                <a:gd name="connsiteX32" fmla="*/ 616111 w 623899"/>
                <a:gd name="connsiteY32" fmla="*/ 179626 h 304800"/>
                <a:gd name="connsiteX33" fmla="*/ 623888 w 623899"/>
                <a:gd name="connsiteY33" fmla="*/ 107157 h 304800"/>
                <a:gd name="connsiteX34" fmla="*/ 614363 w 623899"/>
                <a:gd name="connsiteY34" fmla="*/ 54769 h 304800"/>
                <a:gd name="connsiteX35" fmla="*/ 609600 w 623899"/>
                <a:gd name="connsiteY35" fmla="*/ 47625 h 304800"/>
                <a:gd name="connsiteX36" fmla="*/ 596427 w 623899"/>
                <a:gd name="connsiteY36" fmla="*/ 34687 h 304800"/>
                <a:gd name="connsiteX37" fmla="*/ 573882 w 623899"/>
                <a:gd name="connsiteY37" fmla="*/ 21432 h 304800"/>
                <a:gd name="connsiteX38" fmla="*/ 538163 w 623899"/>
                <a:gd name="connsiteY38" fmla="*/ 14288 h 304800"/>
                <a:gd name="connsiteX39" fmla="*/ 521494 w 623899"/>
                <a:gd name="connsiteY39" fmla="*/ 11907 h 304800"/>
                <a:gd name="connsiteX40" fmla="*/ 511969 w 623899"/>
                <a:gd name="connsiteY40" fmla="*/ 9525 h 304800"/>
                <a:gd name="connsiteX41" fmla="*/ 488157 w 623899"/>
                <a:gd name="connsiteY41" fmla="*/ 7144 h 304800"/>
                <a:gd name="connsiteX42" fmla="*/ 466725 w 623899"/>
                <a:gd name="connsiteY42" fmla="*/ 2382 h 304800"/>
                <a:gd name="connsiteX43" fmla="*/ 447675 w 623899"/>
                <a:gd name="connsiteY43" fmla="*/ 0 h 304800"/>
                <a:gd name="connsiteX44" fmla="*/ 240507 w 623899"/>
                <a:gd name="connsiteY44" fmla="*/ 2382 h 304800"/>
                <a:gd name="connsiteX45" fmla="*/ 209550 w 623899"/>
                <a:gd name="connsiteY45" fmla="*/ 4763 h 304800"/>
                <a:gd name="connsiteX46" fmla="*/ 148049 w 623899"/>
                <a:gd name="connsiteY46" fmla="*/ 23035 h 304800"/>
                <a:gd name="connsiteX47" fmla="*/ 88107 w 623899"/>
                <a:gd name="connsiteY47" fmla="*/ 45244 h 304800"/>
                <a:gd name="connsiteX48" fmla="*/ 80963 w 623899"/>
                <a:gd name="connsiteY48" fmla="*/ 50007 h 304800"/>
                <a:gd name="connsiteX49" fmla="*/ 61913 w 623899"/>
                <a:gd name="connsiteY49" fmla="*/ 59532 h 304800"/>
                <a:gd name="connsiteX50" fmla="*/ 54769 w 623899"/>
                <a:gd name="connsiteY50" fmla="*/ 61913 h 304800"/>
                <a:gd name="connsiteX51" fmla="*/ 45244 w 623899"/>
                <a:gd name="connsiteY51" fmla="*/ 66675 h 304800"/>
                <a:gd name="connsiteX52" fmla="*/ 30957 w 623899"/>
                <a:gd name="connsiteY52" fmla="*/ 71438 h 304800"/>
                <a:gd name="connsiteX53" fmla="*/ 19050 w 623899"/>
                <a:gd name="connsiteY53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23863 w 623904"/>
                <a:gd name="connsiteY21" fmla="*/ 297657 h 304800"/>
                <a:gd name="connsiteX22" fmla="*/ 473869 w 623904"/>
                <a:gd name="connsiteY22" fmla="*/ 285750 h 304800"/>
                <a:gd name="connsiteX23" fmla="*/ 481013 w 623904"/>
                <a:gd name="connsiteY23" fmla="*/ 283369 h 304800"/>
                <a:gd name="connsiteX24" fmla="*/ 502444 w 623904"/>
                <a:gd name="connsiteY24" fmla="*/ 276225 h 304800"/>
                <a:gd name="connsiteX25" fmla="*/ 509588 w 623904"/>
                <a:gd name="connsiteY25" fmla="*/ 273844 h 304800"/>
                <a:gd name="connsiteX26" fmla="*/ 528638 w 623904"/>
                <a:gd name="connsiteY26" fmla="*/ 269082 h 304800"/>
                <a:gd name="connsiteX27" fmla="*/ 542925 w 623904"/>
                <a:gd name="connsiteY27" fmla="*/ 264319 h 304800"/>
                <a:gd name="connsiteX28" fmla="*/ 557213 w 623904"/>
                <a:gd name="connsiteY28" fmla="*/ 257175 h 304800"/>
                <a:gd name="connsiteX29" fmla="*/ 571500 w 623904"/>
                <a:gd name="connsiteY29" fmla="*/ 250032 h 304800"/>
                <a:gd name="connsiteX30" fmla="*/ 597694 w 623904"/>
                <a:gd name="connsiteY30" fmla="*/ 223838 h 304800"/>
                <a:gd name="connsiteX31" fmla="*/ 616111 w 623904"/>
                <a:gd name="connsiteY31" fmla="*/ 179626 h 304800"/>
                <a:gd name="connsiteX32" fmla="*/ 623888 w 623904"/>
                <a:gd name="connsiteY32" fmla="*/ 107157 h 304800"/>
                <a:gd name="connsiteX33" fmla="*/ 614363 w 623904"/>
                <a:gd name="connsiteY33" fmla="*/ 54769 h 304800"/>
                <a:gd name="connsiteX34" fmla="*/ 609600 w 623904"/>
                <a:gd name="connsiteY34" fmla="*/ 47625 h 304800"/>
                <a:gd name="connsiteX35" fmla="*/ 596427 w 623904"/>
                <a:gd name="connsiteY35" fmla="*/ 34687 h 304800"/>
                <a:gd name="connsiteX36" fmla="*/ 573882 w 623904"/>
                <a:gd name="connsiteY36" fmla="*/ 21432 h 304800"/>
                <a:gd name="connsiteX37" fmla="*/ 538163 w 623904"/>
                <a:gd name="connsiteY37" fmla="*/ 14288 h 304800"/>
                <a:gd name="connsiteX38" fmla="*/ 521494 w 623904"/>
                <a:gd name="connsiteY38" fmla="*/ 11907 h 304800"/>
                <a:gd name="connsiteX39" fmla="*/ 511969 w 623904"/>
                <a:gd name="connsiteY39" fmla="*/ 9525 h 304800"/>
                <a:gd name="connsiteX40" fmla="*/ 488157 w 623904"/>
                <a:gd name="connsiteY40" fmla="*/ 7144 h 304800"/>
                <a:gd name="connsiteX41" fmla="*/ 466725 w 623904"/>
                <a:gd name="connsiteY41" fmla="*/ 2382 h 304800"/>
                <a:gd name="connsiteX42" fmla="*/ 447675 w 623904"/>
                <a:gd name="connsiteY42" fmla="*/ 0 h 304800"/>
                <a:gd name="connsiteX43" fmla="*/ 240507 w 623904"/>
                <a:gd name="connsiteY43" fmla="*/ 2382 h 304800"/>
                <a:gd name="connsiteX44" fmla="*/ 209550 w 623904"/>
                <a:gd name="connsiteY44" fmla="*/ 4763 h 304800"/>
                <a:gd name="connsiteX45" fmla="*/ 148049 w 623904"/>
                <a:gd name="connsiteY45" fmla="*/ 23035 h 304800"/>
                <a:gd name="connsiteX46" fmla="*/ 88107 w 623904"/>
                <a:gd name="connsiteY46" fmla="*/ 45244 h 304800"/>
                <a:gd name="connsiteX47" fmla="*/ 80963 w 623904"/>
                <a:gd name="connsiteY47" fmla="*/ 50007 h 304800"/>
                <a:gd name="connsiteX48" fmla="*/ 61913 w 623904"/>
                <a:gd name="connsiteY48" fmla="*/ 59532 h 304800"/>
                <a:gd name="connsiteX49" fmla="*/ 54769 w 623904"/>
                <a:gd name="connsiteY49" fmla="*/ 61913 h 304800"/>
                <a:gd name="connsiteX50" fmla="*/ 45244 w 623904"/>
                <a:gd name="connsiteY50" fmla="*/ 66675 h 304800"/>
                <a:gd name="connsiteX51" fmla="*/ 30957 w 623904"/>
                <a:gd name="connsiteY51" fmla="*/ 71438 h 304800"/>
                <a:gd name="connsiteX52" fmla="*/ 19050 w 623904"/>
                <a:gd name="connsiteY52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23863 w 623904"/>
                <a:gd name="connsiteY21" fmla="*/ 297657 h 304800"/>
                <a:gd name="connsiteX22" fmla="*/ 473869 w 623904"/>
                <a:gd name="connsiteY22" fmla="*/ 285750 h 304800"/>
                <a:gd name="connsiteX23" fmla="*/ 502444 w 623904"/>
                <a:gd name="connsiteY23" fmla="*/ 276225 h 304800"/>
                <a:gd name="connsiteX24" fmla="*/ 509588 w 623904"/>
                <a:gd name="connsiteY24" fmla="*/ 273844 h 304800"/>
                <a:gd name="connsiteX25" fmla="*/ 528638 w 623904"/>
                <a:gd name="connsiteY25" fmla="*/ 269082 h 304800"/>
                <a:gd name="connsiteX26" fmla="*/ 542925 w 623904"/>
                <a:gd name="connsiteY26" fmla="*/ 264319 h 304800"/>
                <a:gd name="connsiteX27" fmla="*/ 557213 w 623904"/>
                <a:gd name="connsiteY27" fmla="*/ 257175 h 304800"/>
                <a:gd name="connsiteX28" fmla="*/ 571500 w 623904"/>
                <a:gd name="connsiteY28" fmla="*/ 250032 h 304800"/>
                <a:gd name="connsiteX29" fmla="*/ 597694 w 623904"/>
                <a:gd name="connsiteY29" fmla="*/ 223838 h 304800"/>
                <a:gd name="connsiteX30" fmla="*/ 616111 w 623904"/>
                <a:gd name="connsiteY30" fmla="*/ 179626 h 304800"/>
                <a:gd name="connsiteX31" fmla="*/ 623888 w 623904"/>
                <a:gd name="connsiteY31" fmla="*/ 107157 h 304800"/>
                <a:gd name="connsiteX32" fmla="*/ 614363 w 623904"/>
                <a:gd name="connsiteY32" fmla="*/ 54769 h 304800"/>
                <a:gd name="connsiteX33" fmla="*/ 609600 w 623904"/>
                <a:gd name="connsiteY33" fmla="*/ 47625 h 304800"/>
                <a:gd name="connsiteX34" fmla="*/ 596427 w 623904"/>
                <a:gd name="connsiteY34" fmla="*/ 34687 h 304800"/>
                <a:gd name="connsiteX35" fmla="*/ 573882 w 623904"/>
                <a:gd name="connsiteY35" fmla="*/ 21432 h 304800"/>
                <a:gd name="connsiteX36" fmla="*/ 538163 w 623904"/>
                <a:gd name="connsiteY36" fmla="*/ 14288 h 304800"/>
                <a:gd name="connsiteX37" fmla="*/ 521494 w 623904"/>
                <a:gd name="connsiteY37" fmla="*/ 11907 h 304800"/>
                <a:gd name="connsiteX38" fmla="*/ 511969 w 623904"/>
                <a:gd name="connsiteY38" fmla="*/ 9525 h 304800"/>
                <a:gd name="connsiteX39" fmla="*/ 488157 w 623904"/>
                <a:gd name="connsiteY39" fmla="*/ 7144 h 304800"/>
                <a:gd name="connsiteX40" fmla="*/ 466725 w 623904"/>
                <a:gd name="connsiteY40" fmla="*/ 2382 h 304800"/>
                <a:gd name="connsiteX41" fmla="*/ 447675 w 623904"/>
                <a:gd name="connsiteY41" fmla="*/ 0 h 304800"/>
                <a:gd name="connsiteX42" fmla="*/ 240507 w 623904"/>
                <a:gd name="connsiteY42" fmla="*/ 2382 h 304800"/>
                <a:gd name="connsiteX43" fmla="*/ 209550 w 623904"/>
                <a:gd name="connsiteY43" fmla="*/ 4763 h 304800"/>
                <a:gd name="connsiteX44" fmla="*/ 148049 w 623904"/>
                <a:gd name="connsiteY44" fmla="*/ 23035 h 304800"/>
                <a:gd name="connsiteX45" fmla="*/ 88107 w 623904"/>
                <a:gd name="connsiteY45" fmla="*/ 45244 h 304800"/>
                <a:gd name="connsiteX46" fmla="*/ 80963 w 623904"/>
                <a:gd name="connsiteY46" fmla="*/ 50007 h 304800"/>
                <a:gd name="connsiteX47" fmla="*/ 61913 w 623904"/>
                <a:gd name="connsiteY47" fmla="*/ 59532 h 304800"/>
                <a:gd name="connsiteX48" fmla="*/ 54769 w 623904"/>
                <a:gd name="connsiteY48" fmla="*/ 61913 h 304800"/>
                <a:gd name="connsiteX49" fmla="*/ 45244 w 623904"/>
                <a:gd name="connsiteY49" fmla="*/ 66675 h 304800"/>
                <a:gd name="connsiteX50" fmla="*/ 30957 w 623904"/>
                <a:gd name="connsiteY50" fmla="*/ 71438 h 304800"/>
                <a:gd name="connsiteX51" fmla="*/ 19050 w 623904"/>
                <a:gd name="connsiteY51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23863 w 623904"/>
                <a:gd name="connsiteY21" fmla="*/ 297657 h 304800"/>
                <a:gd name="connsiteX22" fmla="*/ 502444 w 623904"/>
                <a:gd name="connsiteY22" fmla="*/ 276225 h 304800"/>
                <a:gd name="connsiteX23" fmla="*/ 509588 w 623904"/>
                <a:gd name="connsiteY23" fmla="*/ 273844 h 304800"/>
                <a:gd name="connsiteX24" fmla="*/ 528638 w 623904"/>
                <a:gd name="connsiteY24" fmla="*/ 269082 h 304800"/>
                <a:gd name="connsiteX25" fmla="*/ 542925 w 623904"/>
                <a:gd name="connsiteY25" fmla="*/ 264319 h 304800"/>
                <a:gd name="connsiteX26" fmla="*/ 557213 w 623904"/>
                <a:gd name="connsiteY26" fmla="*/ 257175 h 304800"/>
                <a:gd name="connsiteX27" fmla="*/ 571500 w 623904"/>
                <a:gd name="connsiteY27" fmla="*/ 250032 h 304800"/>
                <a:gd name="connsiteX28" fmla="*/ 597694 w 623904"/>
                <a:gd name="connsiteY28" fmla="*/ 223838 h 304800"/>
                <a:gd name="connsiteX29" fmla="*/ 616111 w 623904"/>
                <a:gd name="connsiteY29" fmla="*/ 179626 h 304800"/>
                <a:gd name="connsiteX30" fmla="*/ 623888 w 623904"/>
                <a:gd name="connsiteY30" fmla="*/ 107157 h 304800"/>
                <a:gd name="connsiteX31" fmla="*/ 614363 w 623904"/>
                <a:gd name="connsiteY31" fmla="*/ 54769 h 304800"/>
                <a:gd name="connsiteX32" fmla="*/ 609600 w 623904"/>
                <a:gd name="connsiteY32" fmla="*/ 47625 h 304800"/>
                <a:gd name="connsiteX33" fmla="*/ 596427 w 623904"/>
                <a:gd name="connsiteY33" fmla="*/ 34687 h 304800"/>
                <a:gd name="connsiteX34" fmla="*/ 573882 w 623904"/>
                <a:gd name="connsiteY34" fmla="*/ 21432 h 304800"/>
                <a:gd name="connsiteX35" fmla="*/ 538163 w 623904"/>
                <a:gd name="connsiteY35" fmla="*/ 14288 h 304800"/>
                <a:gd name="connsiteX36" fmla="*/ 521494 w 623904"/>
                <a:gd name="connsiteY36" fmla="*/ 11907 h 304800"/>
                <a:gd name="connsiteX37" fmla="*/ 511969 w 623904"/>
                <a:gd name="connsiteY37" fmla="*/ 9525 h 304800"/>
                <a:gd name="connsiteX38" fmla="*/ 488157 w 623904"/>
                <a:gd name="connsiteY38" fmla="*/ 7144 h 304800"/>
                <a:gd name="connsiteX39" fmla="*/ 466725 w 623904"/>
                <a:gd name="connsiteY39" fmla="*/ 2382 h 304800"/>
                <a:gd name="connsiteX40" fmla="*/ 447675 w 623904"/>
                <a:gd name="connsiteY40" fmla="*/ 0 h 304800"/>
                <a:gd name="connsiteX41" fmla="*/ 240507 w 623904"/>
                <a:gd name="connsiteY41" fmla="*/ 2382 h 304800"/>
                <a:gd name="connsiteX42" fmla="*/ 209550 w 623904"/>
                <a:gd name="connsiteY42" fmla="*/ 4763 h 304800"/>
                <a:gd name="connsiteX43" fmla="*/ 148049 w 623904"/>
                <a:gd name="connsiteY43" fmla="*/ 23035 h 304800"/>
                <a:gd name="connsiteX44" fmla="*/ 88107 w 623904"/>
                <a:gd name="connsiteY44" fmla="*/ 45244 h 304800"/>
                <a:gd name="connsiteX45" fmla="*/ 80963 w 623904"/>
                <a:gd name="connsiteY45" fmla="*/ 50007 h 304800"/>
                <a:gd name="connsiteX46" fmla="*/ 61913 w 623904"/>
                <a:gd name="connsiteY46" fmla="*/ 59532 h 304800"/>
                <a:gd name="connsiteX47" fmla="*/ 54769 w 623904"/>
                <a:gd name="connsiteY47" fmla="*/ 61913 h 304800"/>
                <a:gd name="connsiteX48" fmla="*/ 45244 w 623904"/>
                <a:gd name="connsiteY48" fmla="*/ 66675 h 304800"/>
                <a:gd name="connsiteX49" fmla="*/ 30957 w 623904"/>
                <a:gd name="connsiteY49" fmla="*/ 71438 h 304800"/>
                <a:gd name="connsiteX50" fmla="*/ 19050 w 623904"/>
                <a:gd name="connsiteY50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23863 w 623904"/>
                <a:gd name="connsiteY21" fmla="*/ 297657 h 304800"/>
                <a:gd name="connsiteX22" fmla="*/ 469070 w 623904"/>
                <a:gd name="connsiteY22" fmla="*/ 288316 h 304800"/>
                <a:gd name="connsiteX23" fmla="*/ 502444 w 623904"/>
                <a:gd name="connsiteY23" fmla="*/ 276225 h 304800"/>
                <a:gd name="connsiteX24" fmla="*/ 509588 w 623904"/>
                <a:gd name="connsiteY24" fmla="*/ 273844 h 304800"/>
                <a:gd name="connsiteX25" fmla="*/ 528638 w 623904"/>
                <a:gd name="connsiteY25" fmla="*/ 269082 h 304800"/>
                <a:gd name="connsiteX26" fmla="*/ 542925 w 623904"/>
                <a:gd name="connsiteY26" fmla="*/ 264319 h 304800"/>
                <a:gd name="connsiteX27" fmla="*/ 557213 w 623904"/>
                <a:gd name="connsiteY27" fmla="*/ 257175 h 304800"/>
                <a:gd name="connsiteX28" fmla="*/ 571500 w 623904"/>
                <a:gd name="connsiteY28" fmla="*/ 250032 h 304800"/>
                <a:gd name="connsiteX29" fmla="*/ 597694 w 623904"/>
                <a:gd name="connsiteY29" fmla="*/ 223838 h 304800"/>
                <a:gd name="connsiteX30" fmla="*/ 616111 w 623904"/>
                <a:gd name="connsiteY30" fmla="*/ 179626 h 304800"/>
                <a:gd name="connsiteX31" fmla="*/ 623888 w 623904"/>
                <a:gd name="connsiteY31" fmla="*/ 107157 h 304800"/>
                <a:gd name="connsiteX32" fmla="*/ 614363 w 623904"/>
                <a:gd name="connsiteY32" fmla="*/ 54769 h 304800"/>
                <a:gd name="connsiteX33" fmla="*/ 609600 w 623904"/>
                <a:gd name="connsiteY33" fmla="*/ 47625 h 304800"/>
                <a:gd name="connsiteX34" fmla="*/ 596427 w 623904"/>
                <a:gd name="connsiteY34" fmla="*/ 34687 h 304800"/>
                <a:gd name="connsiteX35" fmla="*/ 573882 w 623904"/>
                <a:gd name="connsiteY35" fmla="*/ 21432 h 304800"/>
                <a:gd name="connsiteX36" fmla="*/ 538163 w 623904"/>
                <a:gd name="connsiteY36" fmla="*/ 14288 h 304800"/>
                <a:gd name="connsiteX37" fmla="*/ 521494 w 623904"/>
                <a:gd name="connsiteY37" fmla="*/ 11907 h 304800"/>
                <a:gd name="connsiteX38" fmla="*/ 511969 w 623904"/>
                <a:gd name="connsiteY38" fmla="*/ 9525 h 304800"/>
                <a:gd name="connsiteX39" fmla="*/ 488157 w 623904"/>
                <a:gd name="connsiteY39" fmla="*/ 7144 h 304800"/>
                <a:gd name="connsiteX40" fmla="*/ 466725 w 623904"/>
                <a:gd name="connsiteY40" fmla="*/ 2382 h 304800"/>
                <a:gd name="connsiteX41" fmla="*/ 447675 w 623904"/>
                <a:gd name="connsiteY41" fmla="*/ 0 h 304800"/>
                <a:gd name="connsiteX42" fmla="*/ 240507 w 623904"/>
                <a:gd name="connsiteY42" fmla="*/ 2382 h 304800"/>
                <a:gd name="connsiteX43" fmla="*/ 209550 w 623904"/>
                <a:gd name="connsiteY43" fmla="*/ 4763 h 304800"/>
                <a:gd name="connsiteX44" fmla="*/ 148049 w 623904"/>
                <a:gd name="connsiteY44" fmla="*/ 23035 h 304800"/>
                <a:gd name="connsiteX45" fmla="*/ 88107 w 623904"/>
                <a:gd name="connsiteY45" fmla="*/ 45244 h 304800"/>
                <a:gd name="connsiteX46" fmla="*/ 80963 w 623904"/>
                <a:gd name="connsiteY46" fmla="*/ 50007 h 304800"/>
                <a:gd name="connsiteX47" fmla="*/ 61913 w 623904"/>
                <a:gd name="connsiteY47" fmla="*/ 59532 h 304800"/>
                <a:gd name="connsiteX48" fmla="*/ 54769 w 623904"/>
                <a:gd name="connsiteY48" fmla="*/ 61913 h 304800"/>
                <a:gd name="connsiteX49" fmla="*/ 45244 w 623904"/>
                <a:gd name="connsiteY49" fmla="*/ 66675 h 304800"/>
                <a:gd name="connsiteX50" fmla="*/ 30957 w 623904"/>
                <a:gd name="connsiteY50" fmla="*/ 71438 h 304800"/>
                <a:gd name="connsiteX51" fmla="*/ 19050 w 623904"/>
                <a:gd name="connsiteY51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23863 w 623904"/>
                <a:gd name="connsiteY21" fmla="*/ 297657 h 304800"/>
                <a:gd name="connsiteX22" fmla="*/ 469070 w 623904"/>
                <a:gd name="connsiteY22" fmla="*/ 288316 h 304800"/>
                <a:gd name="connsiteX23" fmla="*/ 502444 w 623904"/>
                <a:gd name="connsiteY23" fmla="*/ 276225 h 304800"/>
                <a:gd name="connsiteX24" fmla="*/ 509588 w 623904"/>
                <a:gd name="connsiteY24" fmla="*/ 273844 h 304800"/>
                <a:gd name="connsiteX25" fmla="*/ 528638 w 623904"/>
                <a:gd name="connsiteY25" fmla="*/ 269082 h 304800"/>
                <a:gd name="connsiteX26" fmla="*/ 542925 w 623904"/>
                <a:gd name="connsiteY26" fmla="*/ 264319 h 304800"/>
                <a:gd name="connsiteX27" fmla="*/ 557213 w 623904"/>
                <a:gd name="connsiteY27" fmla="*/ 257175 h 304800"/>
                <a:gd name="connsiteX28" fmla="*/ 571500 w 623904"/>
                <a:gd name="connsiteY28" fmla="*/ 250032 h 304800"/>
                <a:gd name="connsiteX29" fmla="*/ 597694 w 623904"/>
                <a:gd name="connsiteY29" fmla="*/ 223838 h 304800"/>
                <a:gd name="connsiteX30" fmla="*/ 616111 w 623904"/>
                <a:gd name="connsiteY30" fmla="*/ 179626 h 304800"/>
                <a:gd name="connsiteX31" fmla="*/ 623888 w 623904"/>
                <a:gd name="connsiteY31" fmla="*/ 107157 h 304800"/>
                <a:gd name="connsiteX32" fmla="*/ 614363 w 623904"/>
                <a:gd name="connsiteY32" fmla="*/ 54769 h 304800"/>
                <a:gd name="connsiteX33" fmla="*/ 609600 w 623904"/>
                <a:gd name="connsiteY33" fmla="*/ 47625 h 304800"/>
                <a:gd name="connsiteX34" fmla="*/ 596427 w 623904"/>
                <a:gd name="connsiteY34" fmla="*/ 34687 h 304800"/>
                <a:gd name="connsiteX35" fmla="*/ 573882 w 623904"/>
                <a:gd name="connsiteY35" fmla="*/ 21432 h 304800"/>
                <a:gd name="connsiteX36" fmla="*/ 538163 w 623904"/>
                <a:gd name="connsiteY36" fmla="*/ 14288 h 304800"/>
                <a:gd name="connsiteX37" fmla="*/ 521494 w 623904"/>
                <a:gd name="connsiteY37" fmla="*/ 11907 h 304800"/>
                <a:gd name="connsiteX38" fmla="*/ 511969 w 623904"/>
                <a:gd name="connsiteY38" fmla="*/ 9525 h 304800"/>
                <a:gd name="connsiteX39" fmla="*/ 488157 w 623904"/>
                <a:gd name="connsiteY39" fmla="*/ 7144 h 304800"/>
                <a:gd name="connsiteX40" fmla="*/ 466725 w 623904"/>
                <a:gd name="connsiteY40" fmla="*/ 2382 h 304800"/>
                <a:gd name="connsiteX41" fmla="*/ 447675 w 623904"/>
                <a:gd name="connsiteY41" fmla="*/ 0 h 304800"/>
                <a:gd name="connsiteX42" fmla="*/ 240507 w 623904"/>
                <a:gd name="connsiteY42" fmla="*/ 2382 h 304800"/>
                <a:gd name="connsiteX43" fmla="*/ 209550 w 623904"/>
                <a:gd name="connsiteY43" fmla="*/ 4763 h 304800"/>
                <a:gd name="connsiteX44" fmla="*/ 148049 w 623904"/>
                <a:gd name="connsiteY44" fmla="*/ 23035 h 304800"/>
                <a:gd name="connsiteX45" fmla="*/ 88107 w 623904"/>
                <a:gd name="connsiteY45" fmla="*/ 45244 h 304800"/>
                <a:gd name="connsiteX46" fmla="*/ 80963 w 623904"/>
                <a:gd name="connsiteY46" fmla="*/ 50007 h 304800"/>
                <a:gd name="connsiteX47" fmla="*/ 61913 w 623904"/>
                <a:gd name="connsiteY47" fmla="*/ 59532 h 304800"/>
                <a:gd name="connsiteX48" fmla="*/ 54769 w 623904"/>
                <a:gd name="connsiteY48" fmla="*/ 61913 h 304800"/>
                <a:gd name="connsiteX49" fmla="*/ 45244 w 623904"/>
                <a:gd name="connsiteY49" fmla="*/ 66675 h 304800"/>
                <a:gd name="connsiteX50" fmla="*/ 30957 w 623904"/>
                <a:gd name="connsiteY50" fmla="*/ 71438 h 304800"/>
                <a:gd name="connsiteX51" fmla="*/ 19050 w 623904"/>
                <a:gd name="connsiteY51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69070 w 623904"/>
                <a:gd name="connsiteY21" fmla="*/ 288316 h 304800"/>
                <a:gd name="connsiteX22" fmla="*/ 502444 w 623904"/>
                <a:gd name="connsiteY22" fmla="*/ 276225 h 304800"/>
                <a:gd name="connsiteX23" fmla="*/ 509588 w 623904"/>
                <a:gd name="connsiteY23" fmla="*/ 273844 h 304800"/>
                <a:gd name="connsiteX24" fmla="*/ 528638 w 623904"/>
                <a:gd name="connsiteY24" fmla="*/ 269082 h 304800"/>
                <a:gd name="connsiteX25" fmla="*/ 542925 w 623904"/>
                <a:gd name="connsiteY25" fmla="*/ 264319 h 304800"/>
                <a:gd name="connsiteX26" fmla="*/ 557213 w 623904"/>
                <a:gd name="connsiteY26" fmla="*/ 257175 h 304800"/>
                <a:gd name="connsiteX27" fmla="*/ 571500 w 623904"/>
                <a:gd name="connsiteY27" fmla="*/ 250032 h 304800"/>
                <a:gd name="connsiteX28" fmla="*/ 597694 w 623904"/>
                <a:gd name="connsiteY28" fmla="*/ 223838 h 304800"/>
                <a:gd name="connsiteX29" fmla="*/ 616111 w 623904"/>
                <a:gd name="connsiteY29" fmla="*/ 179626 h 304800"/>
                <a:gd name="connsiteX30" fmla="*/ 623888 w 623904"/>
                <a:gd name="connsiteY30" fmla="*/ 107157 h 304800"/>
                <a:gd name="connsiteX31" fmla="*/ 614363 w 623904"/>
                <a:gd name="connsiteY31" fmla="*/ 54769 h 304800"/>
                <a:gd name="connsiteX32" fmla="*/ 609600 w 623904"/>
                <a:gd name="connsiteY32" fmla="*/ 47625 h 304800"/>
                <a:gd name="connsiteX33" fmla="*/ 596427 w 623904"/>
                <a:gd name="connsiteY33" fmla="*/ 34687 h 304800"/>
                <a:gd name="connsiteX34" fmla="*/ 573882 w 623904"/>
                <a:gd name="connsiteY34" fmla="*/ 21432 h 304800"/>
                <a:gd name="connsiteX35" fmla="*/ 538163 w 623904"/>
                <a:gd name="connsiteY35" fmla="*/ 14288 h 304800"/>
                <a:gd name="connsiteX36" fmla="*/ 521494 w 623904"/>
                <a:gd name="connsiteY36" fmla="*/ 11907 h 304800"/>
                <a:gd name="connsiteX37" fmla="*/ 511969 w 623904"/>
                <a:gd name="connsiteY37" fmla="*/ 9525 h 304800"/>
                <a:gd name="connsiteX38" fmla="*/ 488157 w 623904"/>
                <a:gd name="connsiteY38" fmla="*/ 7144 h 304800"/>
                <a:gd name="connsiteX39" fmla="*/ 466725 w 623904"/>
                <a:gd name="connsiteY39" fmla="*/ 2382 h 304800"/>
                <a:gd name="connsiteX40" fmla="*/ 447675 w 623904"/>
                <a:gd name="connsiteY40" fmla="*/ 0 h 304800"/>
                <a:gd name="connsiteX41" fmla="*/ 240507 w 623904"/>
                <a:gd name="connsiteY41" fmla="*/ 2382 h 304800"/>
                <a:gd name="connsiteX42" fmla="*/ 209550 w 623904"/>
                <a:gd name="connsiteY42" fmla="*/ 4763 h 304800"/>
                <a:gd name="connsiteX43" fmla="*/ 148049 w 623904"/>
                <a:gd name="connsiteY43" fmla="*/ 23035 h 304800"/>
                <a:gd name="connsiteX44" fmla="*/ 88107 w 623904"/>
                <a:gd name="connsiteY44" fmla="*/ 45244 h 304800"/>
                <a:gd name="connsiteX45" fmla="*/ 80963 w 623904"/>
                <a:gd name="connsiteY45" fmla="*/ 50007 h 304800"/>
                <a:gd name="connsiteX46" fmla="*/ 61913 w 623904"/>
                <a:gd name="connsiteY46" fmla="*/ 59532 h 304800"/>
                <a:gd name="connsiteX47" fmla="*/ 54769 w 623904"/>
                <a:gd name="connsiteY47" fmla="*/ 61913 h 304800"/>
                <a:gd name="connsiteX48" fmla="*/ 45244 w 623904"/>
                <a:gd name="connsiteY48" fmla="*/ 66675 h 304800"/>
                <a:gd name="connsiteX49" fmla="*/ 30957 w 623904"/>
                <a:gd name="connsiteY49" fmla="*/ 71438 h 304800"/>
                <a:gd name="connsiteX50" fmla="*/ 19050 w 623904"/>
                <a:gd name="connsiteY50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69070 w 623904"/>
                <a:gd name="connsiteY21" fmla="*/ 288316 h 304800"/>
                <a:gd name="connsiteX22" fmla="*/ 509588 w 623904"/>
                <a:gd name="connsiteY22" fmla="*/ 273844 h 304800"/>
                <a:gd name="connsiteX23" fmla="*/ 528638 w 623904"/>
                <a:gd name="connsiteY23" fmla="*/ 269082 h 304800"/>
                <a:gd name="connsiteX24" fmla="*/ 542925 w 623904"/>
                <a:gd name="connsiteY24" fmla="*/ 264319 h 304800"/>
                <a:gd name="connsiteX25" fmla="*/ 557213 w 623904"/>
                <a:gd name="connsiteY25" fmla="*/ 257175 h 304800"/>
                <a:gd name="connsiteX26" fmla="*/ 571500 w 623904"/>
                <a:gd name="connsiteY26" fmla="*/ 250032 h 304800"/>
                <a:gd name="connsiteX27" fmla="*/ 597694 w 623904"/>
                <a:gd name="connsiteY27" fmla="*/ 223838 h 304800"/>
                <a:gd name="connsiteX28" fmla="*/ 616111 w 623904"/>
                <a:gd name="connsiteY28" fmla="*/ 179626 h 304800"/>
                <a:gd name="connsiteX29" fmla="*/ 623888 w 623904"/>
                <a:gd name="connsiteY29" fmla="*/ 107157 h 304800"/>
                <a:gd name="connsiteX30" fmla="*/ 614363 w 623904"/>
                <a:gd name="connsiteY30" fmla="*/ 54769 h 304800"/>
                <a:gd name="connsiteX31" fmla="*/ 609600 w 623904"/>
                <a:gd name="connsiteY31" fmla="*/ 47625 h 304800"/>
                <a:gd name="connsiteX32" fmla="*/ 596427 w 623904"/>
                <a:gd name="connsiteY32" fmla="*/ 34687 h 304800"/>
                <a:gd name="connsiteX33" fmla="*/ 573882 w 623904"/>
                <a:gd name="connsiteY33" fmla="*/ 21432 h 304800"/>
                <a:gd name="connsiteX34" fmla="*/ 538163 w 623904"/>
                <a:gd name="connsiteY34" fmla="*/ 14288 h 304800"/>
                <a:gd name="connsiteX35" fmla="*/ 521494 w 623904"/>
                <a:gd name="connsiteY35" fmla="*/ 11907 h 304800"/>
                <a:gd name="connsiteX36" fmla="*/ 511969 w 623904"/>
                <a:gd name="connsiteY36" fmla="*/ 9525 h 304800"/>
                <a:gd name="connsiteX37" fmla="*/ 488157 w 623904"/>
                <a:gd name="connsiteY37" fmla="*/ 7144 h 304800"/>
                <a:gd name="connsiteX38" fmla="*/ 466725 w 623904"/>
                <a:gd name="connsiteY38" fmla="*/ 2382 h 304800"/>
                <a:gd name="connsiteX39" fmla="*/ 447675 w 623904"/>
                <a:gd name="connsiteY39" fmla="*/ 0 h 304800"/>
                <a:gd name="connsiteX40" fmla="*/ 240507 w 623904"/>
                <a:gd name="connsiteY40" fmla="*/ 2382 h 304800"/>
                <a:gd name="connsiteX41" fmla="*/ 209550 w 623904"/>
                <a:gd name="connsiteY41" fmla="*/ 4763 h 304800"/>
                <a:gd name="connsiteX42" fmla="*/ 148049 w 623904"/>
                <a:gd name="connsiteY42" fmla="*/ 23035 h 304800"/>
                <a:gd name="connsiteX43" fmla="*/ 88107 w 623904"/>
                <a:gd name="connsiteY43" fmla="*/ 45244 h 304800"/>
                <a:gd name="connsiteX44" fmla="*/ 80963 w 623904"/>
                <a:gd name="connsiteY44" fmla="*/ 50007 h 304800"/>
                <a:gd name="connsiteX45" fmla="*/ 61913 w 623904"/>
                <a:gd name="connsiteY45" fmla="*/ 59532 h 304800"/>
                <a:gd name="connsiteX46" fmla="*/ 54769 w 623904"/>
                <a:gd name="connsiteY46" fmla="*/ 61913 h 304800"/>
                <a:gd name="connsiteX47" fmla="*/ 45244 w 623904"/>
                <a:gd name="connsiteY47" fmla="*/ 66675 h 304800"/>
                <a:gd name="connsiteX48" fmla="*/ 30957 w 623904"/>
                <a:gd name="connsiteY48" fmla="*/ 71438 h 304800"/>
                <a:gd name="connsiteX49" fmla="*/ 19050 w 623904"/>
                <a:gd name="connsiteY49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69070 w 623904"/>
                <a:gd name="connsiteY21" fmla="*/ 288316 h 304800"/>
                <a:gd name="connsiteX22" fmla="*/ 528638 w 623904"/>
                <a:gd name="connsiteY22" fmla="*/ 269082 h 304800"/>
                <a:gd name="connsiteX23" fmla="*/ 542925 w 623904"/>
                <a:gd name="connsiteY23" fmla="*/ 264319 h 304800"/>
                <a:gd name="connsiteX24" fmla="*/ 557213 w 623904"/>
                <a:gd name="connsiteY24" fmla="*/ 257175 h 304800"/>
                <a:gd name="connsiteX25" fmla="*/ 571500 w 623904"/>
                <a:gd name="connsiteY25" fmla="*/ 250032 h 304800"/>
                <a:gd name="connsiteX26" fmla="*/ 597694 w 623904"/>
                <a:gd name="connsiteY26" fmla="*/ 223838 h 304800"/>
                <a:gd name="connsiteX27" fmla="*/ 616111 w 623904"/>
                <a:gd name="connsiteY27" fmla="*/ 179626 h 304800"/>
                <a:gd name="connsiteX28" fmla="*/ 623888 w 623904"/>
                <a:gd name="connsiteY28" fmla="*/ 107157 h 304800"/>
                <a:gd name="connsiteX29" fmla="*/ 614363 w 623904"/>
                <a:gd name="connsiteY29" fmla="*/ 54769 h 304800"/>
                <a:gd name="connsiteX30" fmla="*/ 609600 w 623904"/>
                <a:gd name="connsiteY30" fmla="*/ 47625 h 304800"/>
                <a:gd name="connsiteX31" fmla="*/ 596427 w 623904"/>
                <a:gd name="connsiteY31" fmla="*/ 34687 h 304800"/>
                <a:gd name="connsiteX32" fmla="*/ 573882 w 623904"/>
                <a:gd name="connsiteY32" fmla="*/ 21432 h 304800"/>
                <a:gd name="connsiteX33" fmla="*/ 538163 w 623904"/>
                <a:gd name="connsiteY33" fmla="*/ 14288 h 304800"/>
                <a:gd name="connsiteX34" fmla="*/ 521494 w 623904"/>
                <a:gd name="connsiteY34" fmla="*/ 11907 h 304800"/>
                <a:gd name="connsiteX35" fmla="*/ 511969 w 623904"/>
                <a:gd name="connsiteY35" fmla="*/ 9525 h 304800"/>
                <a:gd name="connsiteX36" fmla="*/ 488157 w 623904"/>
                <a:gd name="connsiteY36" fmla="*/ 7144 h 304800"/>
                <a:gd name="connsiteX37" fmla="*/ 466725 w 623904"/>
                <a:gd name="connsiteY37" fmla="*/ 2382 h 304800"/>
                <a:gd name="connsiteX38" fmla="*/ 447675 w 623904"/>
                <a:gd name="connsiteY38" fmla="*/ 0 h 304800"/>
                <a:gd name="connsiteX39" fmla="*/ 240507 w 623904"/>
                <a:gd name="connsiteY39" fmla="*/ 2382 h 304800"/>
                <a:gd name="connsiteX40" fmla="*/ 209550 w 623904"/>
                <a:gd name="connsiteY40" fmla="*/ 4763 h 304800"/>
                <a:gd name="connsiteX41" fmla="*/ 148049 w 623904"/>
                <a:gd name="connsiteY41" fmla="*/ 23035 h 304800"/>
                <a:gd name="connsiteX42" fmla="*/ 88107 w 623904"/>
                <a:gd name="connsiteY42" fmla="*/ 45244 h 304800"/>
                <a:gd name="connsiteX43" fmla="*/ 80963 w 623904"/>
                <a:gd name="connsiteY43" fmla="*/ 50007 h 304800"/>
                <a:gd name="connsiteX44" fmla="*/ 61913 w 623904"/>
                <a:gd name="connsiteY44" fmla="*/ 59532 h 304800"/>
                <a:gd name="connsiteX45" fmla="*/ 54769 w 623904"/>
                <a:gd name="connsiteY45" fmla="*/ 61913 h 304800"/>
                <a:gd name="connsiteX46" fmla="*/ 45244 w 623904"/>
                <a:gd name="connsiteY46" fmla="*/ 66675 h 304800"/>
                <a:gd name="connsiteX47" fmla="*/ 30957 w 623904"/>
                <a:gd name="connsiteY47" fmla="*/ 71438 h 304800"/>
                <a:gd name="connsiteX48" fmla="*/ 19050 w 623904"/>
                <a:gd name="connsiteY48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69070 w 623904"/>
                <a:gd name="connsiteY21" fmla="*/ 288316 h 304800"/>
                <a:gd name="connsiteX22" fmla="*/ 528638 w 623904"/>
                <a:gd name="connsiteY22" fmla="*/ 269082 h 304800"/>
                <a:gd name="connsiteX23" fmla="*/ 542925 w 623904"/>
                <a:gd name="connsiteY23" fmla="*/ 264319 h 304800"/>
                <a:gd name="connsiteX24" fmla="*/ 557213 w 623904"/>
                <a:gd name="connsiteY24" fmla="*/ 257175 h 304800"/>
                <a:gd name="connsiteX25" fmla="*/ 571500 w 623904"/>
                <a:gd name="connsiteY25" fmla="*/ 250032 h 304800"/>
                <a:gd name="connsiteX26" fmla="*/ 597694 w 623904"/>
                <a:gd name="connsiteY26" fmla="*/ 223838 h 304800"/>
                <a:gd name="connsiteX27" fmla="*/ 616111 w 623904"/>
                <a:gd name="connsiteY27" fmla="*/ 179626 h 304800"/>
                <a:gd name="connsiteX28" fmla="*/ 623888 w 623904"/>
                <a:gd name="connsiteY28" fmla="*/ 107157 h 304800"/>
                <a:gd name="connsiteX29" fmla="*/ 614363 w 623904"/>
                <a:gd name="connsiteY29" fmla="*/ 54769 h 304800"/>
                <a:gd name="connsiteX30" fmla="*/ 609600 w 623904"/>
                <a:gd name="connsiteY30" fmla="*/ 47625 h 304800"/>
                <a:gd name="connsiteX31" fmla="*/ 596427 w 623904"/>
                <a:gd name="connsiteY31" fmla="*/ 34687 h 304800"/>
                <a:gd name="connsiteX32" fmla="*/ 573882 w 623904"/>
                <a:gd name="connsiteY32" fmla="*/ 21432 h 304800"/>
                <a:gd name="connsiteX33" fmla="*/ 538163 w 623904"/>
                <a:gd name="connsiteY33" fmla="*/ 14288 h 304800"/>
                <a:gd name="connsiteX34" fmla="*/ 521494 w 623904"/>
                <a:gd name="connsiteY34" fmla="*/ 11907 h 304800"/>
                <a:gd name="connsiteX35" fmla="*/ 511969 w 623904"/>
                <a:gd name="connsiteY35" fmla="*/ 9525 h 304800"/>
                <a:gd name="connsiteX36" fmla="*/ 488157 w 623904"/>
                <a:gd name="connsiteY36" fmla="*/ 7144 h 304800"/>
                <a:gd name="connsiteX37" fmla="*/ 466725 w 623904"/>
                <a:gd name="connsiteY37" fmla="*/ 2382 h 304800"/>
                <a:gd name="connsiteX38" fmla="*/ 447675 w 623904"/>
                <a:gd name="connsiteY38" fmla="*/ 0 h 304800"/>
                <a:gd name="connsiteX39" fmla="*/ 240507 w 623904"/>
                <a:gd name="connsiteY39" fmla="*/ 2382 h 304800"/>
                <a:gd name="connsiteX40" fmla="*/ 209550 w 623904"/>
                <a:gd name="connsiteY40" fmla="*/ 4763 h 304800"/>
                <a:gd name="connsiteX41" fmla="*/ 148049 w 623904"/>
                <a:gd name="connsiteY41" fmla="*/ 23035 h 304800"/>
                <a:gd name="connsiteX42" fmla="*/ 88107 w 623904"/>
                <a:gd name="connsiteY42" fmla="*/ 45244 h 304800"/>
                <a:gd name="connsiteX43" fmla="*/ 80963 w 623904"/>
                <a:gd name="connsiteY43" fmla="*/ 50007 h 304800"/>
                <a:gd name="connsiteX44" fmla="*/ 61913 w 623904"/>
                <a:gd name="connsiteY44" fmla="*/ 59532 h 304800"/>
                <a:gd name="connsiteX45" fmla="*/ 54769 w 623904"/>
                <a:gd name="connsiteY45" fmla="*/ 61913 h 304800"/>
                <a:gd name="connsiteX46" fmla="*/ 45244 w 623904"/>
                <a:gd name="connsiteY46" fmla="*/ 66675 h 304800"/>
                <a:gd name="connsiteX47" fmla="*/ 30957 w 623904"/>
                <a:gd name="connsiteY47" fmla="*/ 71438 h 304800"/>
                <a:gd name="connsiteX48" fmla="*/ 19050 w 623904"/>
                <a:gd name="connsiteY48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59544 w 623904"/>
                <a:gd name="connsiteY16" fmla="*/ 288132 h 304800"/>
                <a:gd name="connsiteX17" fmla="*/ 178594 w 623904"/>
                <a:gd name="connsiteY17" fmla="*/ 292894 h 304800"/>
                <a:gd name="connsiteX18" fmla="*/ 202407 w 623904"/>
                <a:gd name="connsiteY18" fmla="*/ 300038 h 304800"/>
                <a:gd name="connsiteX19" fmla="*/ 283369 w 623904"/>
                <a:gd name="connsiteY19" fmla="*/ 304800 h 304800"/>
                <a:gd name="connsiteX20" fmla="*/ 402432 w 623904"/>
                <a:gd name="connsiteY20" fmla="*/ 302419 h 304800"/>
                <a:gd name="connsiteX21" fmla="*/ 469070 w 623904"/>
                <a:gd name="connsiteY21" fmla="*/ 288316 h 304800"/>
                <a:gd name="connsiteX22" fmla="*/ 528638 w 623904"/>
                <a:gd name="connsiteY22" fmla="*/ 269082 h 304800"/>
                <a:gd name="connsiteX23" fmla="*/ 542925 w 623904"/>
                <a:gd name="connsiteY23" fmla="*/ 264319 h 304800"/>
                <a:gd name="connsiteX24" fmla="*/ 557213 w 623904"/>
                <a:gd name="connsiteY24" fmla="*/ 257175 h 304800"/>
                <a:gd name="connsiteX25" fmla="*/ 571500 w 623904"/>
                <a:gd name="connsiteY25" fmla="*/ 250032 h 304800"/>
                <a:gd name="connsiteX26" fmla="*/ 597694 w 623904"/>
                <a:gd name="connsiteY26" fmla="*/ 223838 h 304800"/>
                <a:gd name="connsiteX27" fmla="*/ 616111 w 623904"/>
                <a:gd name="connsiteY27" fmla="*/ 179626 h 304800"/>
                <a:gd name="connsiteX28" fmla="*/ 623888 w 623904"/>
                <a:gd name="connsiteY28" fmla="*/ 107157 h 304800"/>
                <a:gd name="connsiteX29" fmla="*/ 614363 w 623904"/>
                <a:gd name="connsiteY29" fmla="*/ 54769 h 304800"/>
                <a:gd name="connsiteX30" fmla="*/ 609600 w 623904"/>
                <a:gd name="connsiteY30" fmla="*/ 47625 h 304800"/>
                <a:gd name="connsiteX31" fmla="*/ 596427 w 623904"/>
                <a:gd name="connsiteY31" fmla="*/ 34687 h 304800"/>
                <a:gd name="connsiteX32" fmla="*/ 573882 w 623904"/>
                <a:gd name="connsiteY32" fmla="*/ 21432 h 304800"/>
                <a:gd name="connsiteX33" fmla="*/ 538163 w 623904"/>
                <a:gd name="connsiteY33" fmla="*/ 14288 h 304800"/>
                <a:gd name="connsiteX34" fmla="*/ 521494 w 623904"/>
                <a:gd name="connsiteY34" fmla="*/ 11907 h 304800"/>
                <a:gd name="connsiteX35" fmla="*/ 511969 w 623904"/>
                <a:gd name="connsiteY35" fmla="*/ 9525 h 304800"/>
                <a:gd name="connsiteX36" fmla="*/ 488157 w 623904"/>
                <a:gd name="connsiteY36" fmla="*/ 7144 h 304800"/>
                <a:gd name="connsiteX37" fmla="*/ 466725 w 623904"/>
                <a:gd name="connsiteY37" fmla="*/ 2382 h 304800"/>
                <a:gd name="connsiteX38" fmla="*/ 447675 w 623904"/>
                <a:gd name="connsiteY38" fmla="*/ 0 h 304800"/>
                <a:gd name="connsiteX39" fmla="*/ 240507 w 623904"/>
                <a:gd name="connsiteY39" fmla="*/ 2382 h 304800"/>
                <a:gd name="connsiteX40" fmla="*/ 209550 w 623904"/>
                <a:gd name="connsiteY40" fmla="*/ 4763 h 304800"/>
                <a:gd name="connsiteX41" fmla="*/ 148049 w 623904"/>
                <a:gd name="connsiteY41" fmla="*/ 23035 h 304800"/>
                <a:gd name="connsiteX42" fmla="*/ 88107 w 623904"/>
                <a:gd name="connsiteY42" fmla="*/ 45244 h 304800"/>
                <a:gd name="connsiteX43" fmla="*/ 80963 w 623904"/>
                <a:gd name="connsiteY43" fmla="*/ 50007 h 304800"/>
                <a:gd name="connsiteX44" fmla="*/ 61913 w 623904"/>
                <a:gd name="connsiteY44" fmla="*/ 59532 h 304800"/>
                <a:gd name="connsiteX45" fmla="*/ 54769 w 623904"/>
                <a:gd name="connsiteY45" fmla="*/ 61913 h 304800"/>
                <a:gd name="connsiteX46" fmla="*/ 45244 w 623904"/>
                <a:gd name="connsiteY46" fmla="*/ 66675 h 304800"/>
                <a:gd name="connsiteX47" fmla="*/ 30957 w 623904"/>
                <a:gd name="connsiteY47" fmla="*/ 71438 h 304800"/>
                <a:gd name="connsiteX48" fmla="*/ 19050 w 623904"/>
                <a:gd name="connsiteY48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52400 w 623904"/>
                <a:gd name="connsiteY15" fmla="*/ 285750 h 304800"/>
                <a:gd name="connsiteX16" fmla="*/ 178594 w 623904"/>
                <a:gd name="connsiteY16" fmla="*/ 292894 h 304800"/>
                <a:gd name="connsiteX17" fmla="*/ 202407 w 623904"/>
                <a:gd name="connsiteY17" fmla="*/ 300038 h 304800"/>
                <a:gd name="connsiteX18" fmla="*/ 283369 w 623904"/>
                <a:gd name="connsiteY18" fmla="*/ 304800 h 304800"/>
                <a:gd name="connsiteX19" fmla="*/ 402432 w 623904"/>
                <a:gd name="connsiteY19" fmla="*/ 302419 h 304800"/>
                <a:gd name="connsiteX20" fmla="*/ 469070 w 623904"/>
                <a:gd name="connsiteY20" fmla="*/ 288316 h 304800"/>
                <a:gd name="connsiteX21" fmla="*/ 528638 w 623904"/>
                <a:gd name="connsiteY21" fmla="*/ 269082 h 304800"/>
                <a:gd name="connsiteX22" fmla="*/ 542925 w 623904"/>
                <a:gd name="connsiteY22" fmla="*/ 264319 h 304800"/>
                <a:gd name="connsiteX23" fmla="*/ 557213 w 623904"/>
                <a:gd name="connsiteY23" fmla="*/ 257175 h 304800"/>
                <a:gd name="connsiteX24" fmla="*/ 571500 w 623904"/>
                <a:gd name="connsiteY24" fmla="*/ 250032 h 304800"/>
                <a:gd name="connsiteX25" fmla="*/ 597694 w 623904"/>
                <a:gd name="connsiteY25" fmla="*/ 223838 h 304800"/>
                <a:gd name="connsiteX26" fmla="*/ 616111 w 623904"/>
                <a:gd name="connsiteY26" fmla="*/ 179626 h 304800"/>
                <a:gd name="connsiteX27" fmla="*/ 623888 w 623904"/>
                <a:gd name="connsiteY27" fmla="*/ 107157 h 304800"/>
                <a:gd name="connsiteX28" fmla="*/ 614363 w 623904"/>
                <a:gd name="connsiteY28" fmla="*/ 54769 h 304800"/>
                <a:gd name="connsiteX29" fmla="*/ 609600 w 623904"/>
                <a:gd name="connsiteY29" fmla="*/ 47625 h 304800"/>
                <a:gd name="connsiteX30" fmla="*/ 596427 w 623904"/>
                <a:gd name="connsiteY30" fmla="*/ 34687 h 304800"/>
                <a:gd name="connsiteX31" fmla="*/ 573882 w 623904"/>
                <a:gd name="connsiteY31" fmla="*/ 21432 h 304800"/>
                <a:gd name="connsiteX32" fmla="*/ 538163 w 623904"/>
                <a:gd name="connsiteY32" fmla="*/ 14288 h 304800"/>
                <a:gd name="connsiteX33" fmla="*/ 521494 w 623904"/>
                <a:gd name="connsiteY33" fmla="*/ 11907 h 304800"/>
                <a:gd name="connsiteX34" fmla="*/ 511969 w 623904"/>
                <a:gd name="connsiteY34" fmla="*/ 9525 h 304800"/>
                <a:gd name="connsiteX35" fmla="*/ 488157 w 623904"/>
                <a:gd name="connsiteY35" fmla="*/ 7144 h 304800"/>
                <a:gd name="connsiteX36" fmla="*/ 466725 w 623904"/>
                <a:gd name="connsiteY36" fmla="*/ 2382 h 304800"/>
                <a:gd name="connsiteX37" fmla="*/ 447675 w 623904"/>
                <a:gd name="connsiteY37" fmla="*/ 0 h 304800"/>
                <a:gd name="connsiteX38" fmla="*/ 240507 w 623904"/>
                <a:gd name="connsiteY38" fmla="*/ 2382 h 304800"/>
                <a:gd name="connsiteX39" fmla="*/ 209550 w 623904"/>
                <a:gd name="connsiteY39" fmla="*/ 4763 h 304800"/>
                <a:gd name="connsiteX40" fmla="*/ 148049 w 623904"/>
                <a:gd name="connsiteY40" fmla="*/ 23035 h 304800"/>
                <a:gd name="connsiteX41" fmla="*/ 88107 w 623904"/>
                <a:gd name="connsiteY41" fmla="*/ 45244 h 304800"/>
                <a:gd name="connsiteX42" fmla="*/ 80963 w 623904"/>
                <a:gd name="connsiteY42" fmla="*/ 50007 h 304800"/>
                <a:gd name="connsiteX43" fmla="*/ 61913 w 623904"/>
                <a:gd name="connsiteY43" fmla="*/ 59532 h 304800"/>
                <a:gd name="connsiteX44" fmla="*/ 54769 w 623904"/>
                <a:gd name="connsiteY44" fmla="*/ 61913 h 304800"/>
                <a:gd name="connsiteX45" fmla="*/ 45244 w 623904"/>
                <a:gd name="connsiteY45" fmla="*/ 66675 h 304800"/>
                <a:gd name="connsiteX46" fmla="*/ 30957 w 623904"/>
                <a:gd name="connsiteY46" fmla="*/ 71438 h 304800"/>
                <a:gd name="connsiteX47" fmla="*/ 19050 w 623904"/>
                <a:gd name="connsiteY47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78594 w 623904"/>
                <a:gd name="connsiteY15" fmla="*/ 292894 h 304800"/>
                <a:gd name="connsiteX16" fmla="*/ 202407 w 623904"/>
                <a:gd name="connsiteY16" fmla="*/ 300038 h 304800"/>
                <a:gd name="connsiteX17" fmla="*/ 283369 w 623904"/>
                <a:gd name="connsiteY17" fmla="*/ 304800 h 304800"/>
                <a:gd name="connsiteX18" fmla="*/ 402432 w 623904"/>
                <a:gd name="connsiteY18" fmla="*/ 302419 h 304800"/>
                <a:gd name="connsiteX19" fmla="*/ 469070 w 623904"/>
                <a:gd name="connsiteY19" fmla="*/ 288316 h 304800"/>
                <a:gd name="connsiteX20" fmla="*/ 528638 w 623904"/>
                <a:gd name="connsiteY20" fmla="*/ 269082 h 304800"/>
                <a:gd name="connsiteX21" fmla="*/ 542925 w 623904"/>
                <a:gd name="connsiteY21" fmla="*/ 264319 h 304800"/>
                <a:gd name="connsiteX22" fmla="*/ 557213 w 623904"/>
                <a:gd name="connsiteY22" fmla="*/ 257175 h 304800"/>
                <a:gd name="connsiteX23" fmla="*/ 571500 w 623904"/>
                <a:gd name="connsiteY23" fmla="*/ 250032 h 304800"/>
                <a:gd name="connsiteX24" fmla="*/ 597694 w 623904"/>
                <a:gd name="connsiteY24" fmla="*/ 223838 h 304800"/>
                <a:gd name="connsiteX25" fmla="*/ 616111 w 623904"/>
                <a:gd name="connsiteY25" fmla="*/ 179626 h 304800"/>
                <a:gd name="connsiteX26" fmla="*/ 623888 w 623904"/>
                <a:gd name="connsiteY26" fmla="*/ 107157 h 304800"/>
                <a:gd name="connsiteX27" fmla="*/ 614363 w 623904"/>
                <a:gd name="connsiteY27" fmla="*/ 54769 h 304800"/>
                <a:gd name="connsiteX28" fmla="*/ 609600 w 623904"/>
                <a:gd name="connsiteY28" fmla="*/ 47625 h 304800"/>
                <a:gd name="connsiteX29" fmla="*/ 596427 w 623904"/>
                <a:gd name="connsiteY29" fmla="*/ 34687 h 304800"/>
                <a:gd name="connsiteX30" fmla="*/ 573882 w 623904"/>
                <a:gd name="connsiteY30" fmla="*/ 21432 h 304800"/>
                <a:gd name="connsiteX31" fmla="*/ 538163 w 623904"/>
                <a:gd name="connsiteY31" fmla="*/ 14288 h 304800"/>
                <a:gd name="connsiteX32" fmla="*/ 521494 w 623904"/>
                <a:gd name="connsiteY32" fmla="*/ 11907 h 304800"/>
                <a:gd name="connsiteX33" fmla="*/ 511969 w 623904"/>
                <a:gd name="connsiteY33" fmla="*/ 9525 h 304800"/>
                <a:gd name="connsiteX34" fmla="*/ 488157 w 623904"/>
                <a:gd name="connsiteY34" fmla="*/ 7144 h 304800"/>
                <a:gd name="connsiteX35" fmla="*/ 466725 w 623904"/>
                <a:gd name="connsiteY35" fmla="*/ 2382 h 304800"/>
                <a:gd name="connsiteX36" fmla="*/ 447675 w 623904"/>
                <a:gd name="connsiteY36" fmla="*/ 0 h 304800"/>
                <a:gd name="connsiteX37" fmla="*/ 240507 w 623904"/>
                <a:gd name="connsiteY37" fmla="*/ 2382 h 304800"/>
                <a:gd name="connsiteX38" fmla="*/ 209550 w 623904"/>
                <a:gd name="connsiteY38" fmla="*/ 4763 h 304800"/>
                <a:gd name="connsiteX39" fmla="*/ 148049 w 623904"/>
                <a:gd name="connsiteY39" fmla="*/ 23035 h 304800"/>
                <a:gd name="connsiteX40" fmla="*/ 88107 w 623904"/>
                <a:gd name="connsiteY40" fmla="*/ 45244 h 304800"/>
                <a:gd name="connsiteX41" fmla="*/ 80963 w 623904"/>
                <a:gd name="connsiteY41" fmla="*/ 50007 h 304800"/>
                <a:gd name="connsiteX42" fmla="*/ 61913 w 623904"/>
                <a:gd name="connsiteY42" fmla="*/ 59532 h 304800"/>
                <a:gd name="connsiteX43" fmla="*/ 54769 w 623904"/>
                <a:gd name="connsiteY43" fmla="*/ 61913 h 304800"/>
                <a:gd name="connsiteX44" fmla="*/ 45244 w 623904"/>
                <a:gd name="connsiteY44" fmla="*/ 66675 h 304800"/>
                <a:gd name="connsiteX45" fmla="*/ 30957 w 623904"/>
                <a:gd name="connsiteY45" fmla="*/ 71438 h 304800"/>
                <a:gd name="connsiteX46" fmla="*/ 19050 w 623904"/>
                <a:gd name="connsiteY46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33338 w 623904"/>
                <a:gd name="connsiteY9" fmla="*/ 223838 h 304800"/>
                <a:gd name="connsiteX10" fmla="*/ 42863 w 623904"/>
                <a:gd name="connsiteY10" fmla="*/ 238125 h 304800"/>
                <a:gd name="connsiteX11" fmla="*/ 57150 w 623904"/>
                <a:gd name="connsiteY11" fmla="*/ 247650 h 304800"/>
                <a:gd name="connsiteX12" fmla="*/ 64294 w 623904"/>
                <a:gd name="connsiteY12" fmla="*/ 250032 h 304800"/>
                <a:gd name="connsiteX13" fmla="*/ 102394 w 623904"/>
                <a:gd name="connsiteY13" fmla="*/ 273844 h 304800"/>
                <a:gd name="connsiteX14" fmla="*/ 119063 w 623904"/>
                <a:gd name="connsiteY14" fmla="*/ 278607 h 304800"/>
                <a:gd name="connsiteX15" fmla="*/ 177562 w 623904"/>
                <a:gd name="connsiteY15" fmla="*/ 295990 h 304800"/>
                <a:gd name="connsiteX16" fmla="*/ 202407 w 623904"/>
                <a:gd name="connsiteY16" fmla="*/ 300038 h 304800"/>
                <a:gd name="connsiteX17" fmla="*/ 283369 w 623904"/>
                <a:gd name="connsiteY17" fmla="*/ 304800 h 304800"/>
                <a:gd name="connsiteX18" fmla="*/ 402432 w 623904"/>
                <a:gd name="connsiteY18" fmla="*/ 302419 h 304800"/>
                <a:gd name="connsiteX19" fmla="*/ 469070 w 623904"/>
                <a:gd name="connsiteY19" fmla="*/ 288316 h 304800"/>
                <a:gd name="connsiteX20" fmla="*/ 528638 w 623904"/>
                <a:gd name="connsiteY20" fmla="*/ 269082 h 304800"/>
                <a:gd name="connsiteX21" fmla="*/ 542925 w 623904"/>
                <a:gd name="connsiteY21" fmla="*/ 264319 h 304800"/>
                <a:gd name="connsiteX22" fmla="*/ 557213 w 623904"/>
                <a:gd name="connsiteY22" fmla="*/ 257175 h 304800"/>
                <a:gd name="connsiteX23" fmla="*/ 571500 w 623904"/>
                <a:gd name="connsiteY23" fmla="*/ 250032 h 304800"/>
                <a:gd name="connsiteX24" fmla="*/ 597694 w 623904"/>
                <a:gd name="connsiteY24" fmla="*/ 223838 h 304800"/>
                <a:gd name="connsiteX25" fmla="*/ 616111 w 623904"/>
                <a:gd name="connsiteY25" fmla="*/ 179626 h 304800"/>
                <a:gd name="connsiteX26" fmla="*/ 623888 w 623904"/>
                <a:gd name="connsiteY26" fmla="*/ 107157 h 304800"/>
                <a:gd name="connsiteX27" fmla="*/ 614363 w 623904"/>
                <a:gd name="connsiteY27" fmla="*/ 54769 h 304800"/>
                <a:gd name="connsiteX28" fmla="*/ 609600 w 623904"/>
                <a:gd name="connsiteY28" fmla="*/ 47625 h 304800"/>
                <a:gd name="connsiteX29" fmla="*/ 596427 w 623904"/>
                <a:gd name="connsiteY29" fmla="*/ 34687 h 304800"/>
                <a:gd name="connsiteX30" fmla="*/ 573882 w 623904"/>
                <a:gd name="connsiteY30" fmla="*/ 21432 h 304800"/>
                <a:gd name="connsiteX31" fmla="*/ 538163 w 623904"/>
                <a:gd name="connsiteY31" fmla="*/ 14288 h 304800"/>
                <a:gd name="connsiteX32" fmla="*/ 521494 w 623904"/>
                <a:gd name="connsiteY32" fmla="*/ 11907 h 304800"/>
                <a:gd name="connsiteX33" fmla="*/ 511969 w 623904"/>
                <a:gd name="connsiteY33" fmla="*/ 9525 h 304800"/>
                <a:gd name="connsiteX34" fmla="*/ 488157 w 623904"/>
                <a:gd name="connsiteY34" fmla="*/ 7144 h 304800"/>
                <a:gd name="connsiteX35" fmla="*/ 466725 w 623904"/>
                <a:gd name="connsiteY35" fmla="*/ 2382 h 304800"/>
                <a:gd name="connsiteX36" fmla="*/ 447675 w 623904"/>
                <a:gd name="connsiteY36" fmla="*/ 0 h 304800"/>
                <a:gd name="connsiteX37" fmla="*/ 240507 w 623904"/>
                <a:gd name="connsiteY37" fmla="*/ 2382 h 304800"/>
                <a:gd name="connsiteX38" fmla="*/ 209550 w 623904"/>
                <a:gd name="connsiteY38" fmla="*/ 4763 h 304800"/>
                <a:gd name="connsiteX39" fmla="*/ 148049 w 623904"/>
                <a:gd name="connsiteY39" fmla="*/ 23035 h 304800"/>
                <a:gd name="connsiteX40" fmla="*/ 88107 w 623904"/>
                <a:gd name="connsiteY40" fmla="*/ 45244 h 304800"/>
                <a:gd name="connsiteX41" fmla="*/ 80963 w 623904"/>
                <a:gd name="connsiteY41" fmla="*/ 50007 h 304800"/>
                <a:gd name="connsiteX42" fmla="*/ 61913 w 623904"/>
                <a:gd name="connsiteY42" fmla="*/ 59532 h 304800"/>
                <a:gd name="connsiteX43" fmla="*/ 54769 w 623904"/>
                <a:gd name="connsiteY43" fmla="*/ 61913 h 304800"/>
                <a:gd name="connsiteX44" fmla="*/ 45244 w 623904"/>
                <a:gd name="connsiteY44" fmla="*/ 66675 h 304800"/>
                <a:gd name="connsiteX45" fmla="*/ 30957 w 623904"/>
                <a:gd name="connsiteY45" fmla="*/ 71438 h 304800"/>
                <a:gd name="connsiteX46" fmla="*/ 19050 w 623904"/>
                <a:gd name="connsiteY46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7144 w 623904"/>
                <a:gd name="connsiteY2" fmla="*/ 102394 h 304800"/>
                <a:gd name="connsiteX3" fmla="*/ 4763 w 623904"/>
                <a:gd name="connsiteY3" fmla="*/ 109538 h 304800"/>
                <a:gd name="connsiteX4" fmla="*/ 0 w 623904"/>
                <a:gd name="connsiteY4" fmla="*/ 116682 h 304800"/>
                <a:gd name="connsiteX5" fmla="*/ 4763 w 623904"/>
                <a:gd name="connsiteY5" fmla="*/ 180975 h 304800"/>
                <a:gd name="connsiteX6" fmla="*/ 9525 w 623904"/>
                <a:gd name="connsiteY6" fmla="*/ 195263 h 304800"/>
                <a:gd name="connsiteX7" fmla="*/ 11907 w 623904"/>
                <a:gd name="connsiteY7" fmla="*/ 202407 h 304800"/>
                <a:gd name="connsiteX8" fmla="*/ 19050 w 623904"/>
                <a:gd name="connsiteY8" fmla="*/ 211932 h 304800"/>
                <a:gd name="connsiteX9" fmla="*/ 42863 w 623904"/>
                <a:gd name="connsiteY9" fmla="*/ 238125 h 304800"/>
                <a:gd name="connsiteX10" fmla="*/ 57150 w 623904"/>
                <a:gd name="connsiteY10" fmla="*/ 247650 h 304800"/>
                <a:gd name="connsiteX11" fmla="*/ 64294 w 623904"/>
                <a:gd name="connsiteY11" fmla="*/ 250032 h 304800"/>
                <a:gd name="connsiteX12" fmla="*/ 102394 w 623904"/>
                <a:gd name="connsiteY12" fmla="*/ 273844 h 304800"/>
                <a:gd name="connsiteX13" fmla="*/ 119063 w 623904"/>
                <a:gd name="connsiteY13" fmla="*/ 278607 h 304800"/>
                <a:gd name="connsiteX14" fmla="*/ 177562 w 623904"/>
                <a:gd name="connsiteY14" fmla="*/ 295990 h 304800"/>
                <a:gd name="connsiteX15" fmla="*/ 202407 w 623904"/>
                <a:gd name="connsiteY15" fmla="*/ 300038 h 304800"/>
                <a:gd name="connsiteX16" fmla="*/ 283369 w 623904"/>
                <a:gd name="connsiteY16" fmla="*/ 304800 h 304800"/>
                <a:gd name="connsiteX17" fmla="*/ 402432 w 623904"/>
                <a:gd name="connsiteY17" fmla="*/ 302419 h 304800"/>
                <a:gd name="connsiteX18" fmla="*/ 469070 w 623904"/>
                <a:gd name="connsiteY18" fmla="*/ 288316 h 304800"/>
                <a:gd name="connsiteX19" fmla="*/ 528638 w 623904"/>
                <a:gd name="connsiteY19" fmla="*/ 269082 h 304800"/>
                <a:gd name="connsiteX20" fmla="*/ 542925 w 623904"/>
                <a:gd name="connsiteY20" fmla="*/ 264319 h 304800"/>
                <a:gd name="connsiteX21" fmla="*/ 557213 w 623904"/>
                <a:gd name="connsiteY21" fmla="*/ 257175 h 304800"/>
                <a:gd name="connsiteX22" fmla="*/ 571500 w 623904"/>
                <a:gd name="connsiteY22" fmla="*/ 250032 h 304800"/>
                <a:gd name="connsiteX23" fmla="*/ 597694 w 623904"/>
                <a:gd name="connsiteY23" fmla="*/ 223838 h 304800"/>
                <a:gd name="connsiteX24" fmla="*/ 616111 w 623904"/>
                <a:gd name="connsiteY24" fmla="*/ 179626 h 304800"/>
                <a:gd name="connsiteX25" fmla="*/ 623888 w 623904"/>
                <a:gd name="connsiteY25" fmla="*/ 107157 h 304800"/>
                <a:gd name="connsiteX26" fmla="*/ 614363 w 623904"/>
                <a:gd name="connsiteY26" fmla="*/ 54769 h 304800"/>
                <a:gd name="connsiteX27" fmla="*/ 609600 w 623904"/>
                <a:gd name="connsiteY27" fmla="*/ 47625 h 304800"/>
                <a:gd name="connsiteX28" fmla="*/ 596427 w 623904"/>
                <a:gd name="connsiteY28" fmla="*/ 34687 h 304800"/>
                <a:gd name="connsiteX29" fmla="*/ 573882 w 623904"/>
                <a:gd name="connsiteY29" fmla="*/ 21432 h 304800"/>
                <a:gd name="connsiteX30" fmla="*/ 538163 w 623904"/>
                <a:gd name="connsiteY30" fmla="*/ 14288 h 304800"/>
                <a:gd name="connsiteX31" fmla="*/ 521494 w 623904"/>
                <a:gd name="connsiteY31" fmla="*/ 11907 h 304800"/>
                <a:gd name="connsiteX32" fmla="*/ 511969 w 623904"/>
                <a:gd name="connsiteY32" fmla="*/ 9525 h 304800"/>
                <a:gd name="connsiteX33" fmla="*/ 488157 w 623904"/>
                <a:gd name="connsiteY33" fmla="*/ 7144 h 304800"/>
                <a:gd name="connsiteX34" fmla="*/ 466725 w 623904"/>
                <a:gd name="connsiteY34" fmla="*/ 2382 h 304800"/>
                <a:gd name="connsiteX35" fmla="*/ 447675 w 623904"/>
                <a:gd name="connsiteY35" fmla="*/ 0 h 304800"/>
                <a:gd name="connsiteX36" fmla="*/ 240507 w 623904"/>
                <a:gd name="connsiteY36" fmla="*/ 2382 h 304800"/>
                <a:gd name="connsiteX37" fmla="*/ 209550 w 623904"/>
                <a:gd name="connsiteY37" fmla="*/ 4763 h 304800"/>
                <a:gd name="connsiteX38" fmla="*/ 148049 w 623904"/>
                <a:gd name="connsiteY38" fmla="*/ 23035 h 304800"/>
                <a:gd name="connsiteX39" fmla="*/ 88107 w 623904"/>
                <a:gd name="connsiteY39" fmla="*/ 45244 h 304800"/>
                <a:gd name="connsiteX40" fmla="*/ 80963 w 623904"/>
                <a:gd name="connsiteY40" fmla="*/ 50007 h 304800"/>
                <a:gd name="connsiteX41" fmla="*/ 61913 w 623904"/>
                <a:gd name="connsiteY41" fmla="*/ 59532 h 304800"/>
                <a:gd name="connsiteX42" fmla="*/ 54769 w 623904"/>
                <a:gd name="connsiteY42" fmla="*/ 61913 h 304800"/>
                <a:gd name="connsiteX43" fmla="*/ 45244 w 623904"/>
                <a:gd name="connsiteY43" fmla="*/ 66675 h 304800"/>
                <a:gd name="connsiteX44" fmla="*/ 30957 w 623904"/>
                <a:gd name="connsiteY44" fmla="*/ 71438 h 304800"/>
                <a:gd name="connsiteX45" fmla="*/ 19050 w 623904"/>
                <a:gd name="connsiteY45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23035 h 304800"/>
                <a:gd name="connsiteX38" fmla="*/ 88107 w 623904"/>
                <a:gd name="connsiteY38" fmla="*/ 45244 h 304800"/>
                <a:gd name="connsiteX39" fmla="*/ 80963 w 623904"/>
                <a:gd name="connsiteY39" fmla="*/ 50007 h 304800"/>
                <a:gd name="connsiteX40" fmla="*/ 61913 w 623904"/>
                <a:gd name="connsiteY40" fmla="*/ 59532 h 304800"/>
                <a:gd name="connsiteX41" fmla="*/ 54769 w 623904"/>
                <a:gd name="connsiteY41" fmla="*/ 61913 h 304800"/>
                <a:gd name="connsiteX42" fmla="*/ 45244 w 623904"/>
                <a:gd name="connsiteY42" fmla="*/ 66675 h 304800"/>
                <a:gd name="connsiteX43" fmla="*/ 30957 w 623904"/>
                <a:gd name="connsiteY43" fmla="*/ 71438 h 304800"/>
                <a:gd name="connsiteX44" fmla="*/ 19050 w 623904"/>
                <a:gd name="connsiteY44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23035 h 304800"/>
                <a:gd name="connsiteX38" fmla="*/ 88107 w 623904"/>
                <a:gd name="connsiteY38" fmla="*/ 45244 h 304800"/>
                <a:gd name="connsiteX39" fmla="*/ 80963 w 623904"/>
                <a:gd name="connsiteY39" fmla="*/ 50007 h 304800"/>
                <a:gd name="connsiteX40" fmla="*/ 54769 w 623904"/>
                <a:gd name="connsiteY40" fmla="*/ 61913 h 304800"/>
                <a:gd name="connsiteX41" fmla="*/ 45244 w 623904"/>
                <a:gd name="connsiteY41" fmla="*/ 66675 h 304800"/>
                <a:gd name="connsiteX42" fmla="*/ 30957 w 623904"/>
                <a:gd name="connsiteY42" fmla="*/ 71438 h 304800"/>
                <a:gd name="connsiteX43" fmla="*/ 19050 w 623904"/>
                <a:gd name="connsiteY43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23035 h 304800"/>
                <a:gd name="connsiteX38" fmla="*/ 88107 w 623904"/>
                <a:gd name="connsiteY38" fmla="*/ 45244 h 304800"/>
                <a:gd name="connsiteX39" fmla="*/ 80963 w 623904"/>
                <a:gd name="connsiteY39" fmla="*/ 50007 h 304800"/>
                <a:gd name="connsiteX40" fmla="*/ 45244 w 623904"/>
                <a:gd name="connsiteY40" fmla="*/ 66675 h 304800"/>
                <a:gd name="connsiteX41" fmla="*/ 30957 w 623904"/>
                <a:gd name="connsiteY41" fmla="*/ 71438 h 304800"/>
                <a:gd name="connsiteX42" fmla="*/ 19050 w 623904"/>
                <a:gd name="connsiteY42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23035 h 304800"/>
                <a:gd name="connsiteX38" fmla="*/ 88107 w 623904"/>
                <a:gd name="connsiteY38" fmla="*/ 45244 h 304800"/>
                <a:gd name="connsiteX39" fmla="*/ 80963 w 623904"/>
                <a:gd name="connsiteY39" fmla="*/ 50007 h 304800"/>
                <a:gd name="connsiteX40" fmla="*/ 52470 w 623904"/>
                <a:gd name="connsiteY40" fmla="*/ 61514 h 304800"/>
                <a:gd name="connsiteX41" fmla="*/ 30957 w 623904"/>
                <a:gd name="connsiteY41" fmla="*/ 71438 h 304800"/>
                <a:gd name="connsiteX42" fmla="*/ 19050 w 623904"/>
                <a:gd name="connsiteY42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23035 h 304800"/>
                <a:gd name="connsiteX38" fmla="*/ 88107 w 623904"/>
                <a:gd name="connsiteY38" fmla="*/ 45244 h 304800"/>
                <a:gd name="connsiteX39" fmla="*/ 80963 w 623904"/>
                <a:gd name="connsiteY39" fmla="*/ 50007 h 304800"/>
                <a:gd name="connsiteX40" fmla="*/ 52470 w 623904"/>
                <a:gd name="connsiteY40" fmla="*/ 61514 h 304800"/>
                <a:gd name="connsiteX41" fmla="*/ 30957 w 623904"/>
                <a:gd name="connsiteY41" fmla="*/ 71438 h 304800"/>
                <a:gd name="connsiteX42" fmla="*/ 19050 w 623904"/>
                <a:gd name="connsiteY42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23035 h 304800"/>
                <a:gd name="connsiteX38" fmla="*/ 88107 w 623904"/>
                <a:gd name="connsiteY38" fmla="*/ 45244 h 304800"/>
                <a:gd name="connsiteX39" fmla="*/ 52470 w 623904"/>
                <a:gd name="connsiteY39" fmla="*/ 61514 h 304800"/>
                <a:gd name="connsiteX40" fmla="*/ 30957 w 623904"/>
                <a:gd name="connsiteY40" fmla="*/ 71438 h 304800"/>
                <a:gd name="connsiteX41" fmla="*/ 19050 w 623904"/>
                <a:gd name="connsiteY41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23035 h 304800"/>
                <a:gd name="connsiteX38" fmla="*/ 118114 w 623904"/>
                <a:gd name="connsiteY38" fmla="*/ 28196 h 304800"/>
                <a:gd name="connsiteX39" fmla="*/ 88107 w 623904"/>
                <a:gd name="connsiteY39" fmla="*/ 45244 h 304800"/>
                <a:gd name="connsiteX40" fmla="*/ 52470 w 623904"/>
                <a:gd name="connsiteY40" fmla="*/ 61514 h 304800"/>
                <a:gd name="connsiteX41" fmla="*/ 30957 w 623904"/>
                <a:gd name="connsiteY41" fmla="*/ 71438 h 304800"/>
                <a:gd name="connsiteX42" fmla="*/ 19050 w 623904"/>
                <a:gd name="connsiteY42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23035 h 304800"/>
                <a:gd name="connsiteX38" fmla="*/ 118114 w 623904"/>
                <a:gd name="connsiteY38" fmla="*/ 28196 h 304800"/>
                <a:gd name="connsiteX39" fmla="*/ 83978 w 623904"/>
                <a:gd name="connsiteY39" fmla="*/ 43180 h 304800"/>
                <a:gd name="connsiteX40" fmla="*/ 52470 w 623904"/>
                <a:gd name="connsiteY40" fmla="*/ 61514 h 304800"/>
                <a:gd name="connsiteX41" fmla="*/ 30957 w 623904"/>
                <a:gd name="connsiteY41" fmla="*/ 71438 h 304800"/>
                <a:gd name="connsiteX42" fmla="*/ 19050 w 623904"/>
                <a:gd name="connsiteY42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8049 w 623904"/>
                <a:gd name="connsiteY37" fmla="*/ 12713 h 304800"/>
                <a:gd name="connsiteX38" fmla="*/ 118114 w 623904"/>
                <a:gd name="connsiteY38" fmla="*/ 28196 h 304800"/>
                <a:gd name="connsiteX39" fmla="*/ 83978 w 623904"/>
                <a:gd name="connsiteY39" fmla="*/ 43180 h 304800"/>
                <a:gd name="connsiteX40" fmla="*/ 52470 w 623904"/>
                <a:gd name="connsiteY40" fmla="*/ 61514 h 304800"/>
                <a:gd name="connsiteX41" fmla="*/ 30957 w 623904"/>
                <a:gd name="connsiteY41" fmla="*/ 71438 h 304800"/>
                <a:gd name="connsiteX42" fmla="*/ 19050 w 623904"/>
                <a:gd name="connsiteY42" fmla="*/ 85725 h 304800"/>
                <a:gd name="connsiteX0" fmla="*/ 19050 w 623904"/>
                <a:gd name="connsiteY0" fmla="*/ 85725 h 304800"/>
                <a:gd name="connsiteX1" fmla="*/ 19050 w 623904"/>
                <a:gd name="connsiteY1" fmla="*/ 85725 h 304800"/>
                <a:gd name="connsiteX2" fmla="*/ 4763 w 623904"/>
                <a:gd name="connsiteY2" fmla="*/ 109538 h 304800"/>
                <a:gd name="connsiteX3" fmla="*/ 0 w 623904"/>
                <a:gd name="connsiteY3" fmla="*/ 116682 h 304800"/>
                <a:gd name="connsiteX4" fmla="*/ 4763 w 623904"/>
                <a:gd name="connsiteY4" fmla="*/ 180975 h 304800"/>
                <a:gd name="connsiteX5" fmla="*/ 9525 w 623904"/>
                <a:gd name="connsiteY5" fmla="*/ 195263 h 304800"/>
                <a:gd name="connsiteX6" fmla="*/ 11907 w 623904"/>
                <a:gd name="connsiteY6" fmla="*/ 202407 h 304800"/>
                <a:gd name="connsiteX7" fmla="*/ 19050 w 623904"/>
                <a:gd name="connsiteY7" fmla="*/ 211932 h 304800"/>
                <a:gd name="connsiteX8" fmla="*/ 42863 w 623904"/>
                <a:gd name="connsiteY8" fmla="*/ 238125 h 304800"/>
                <a:gd name="connsiteX9" fmla="*/ 57150 w 623904"/>
                <a:gd name="connsiteY9" fmla="*/ 247650 h 304800"/>
                <a:gd name="connsiteX10" fmla="*/ 64294 w 623904"/>
                <a:gd name="connsiteY10" fmla="*/ 250032 h 304800"/>
                <a:gd name="connsiteX11" fmla="*/ 102394 w 623904"/>
                <a:gd name="connsiteY11" fmla="*/ 273844 h 304800"/>
                <a:gd name="connsiteX12" fmla="*/ 119063 w 623904"/>
                <a:gd name="connsiteY12" fmla="*/ 278607 h 304800"/>
                <a:gd name="connsiteX13" fmla="*/ 177562 w 623904"/>
                <a:gd name="connsiteY13" fmla="*/ 295990 h 304800"/>
                <a:gd name="connsiteX14" fmla="*/ 202407 w 623904"/>
                <a:gd name="connsiteY14" fmla="*/ 300038 h 304800"/>
                <a:gd name="connsiteX15" fmla="*/ 283369 w 623904"/>
                <a:gd name="connsiteY15" fmla="*/ 304800 h 304800"/>
                <a:gd name="connsiteX16" fmla="*/ 402432 w 623904"/>
                <a:gd name="connsiteY16" fmla="*/ 302419 h 304800"/>
                <a:gd name="connsiteX17" fmla="*/ 469070 w 623904"/>
                <a:gd name="connsiteY17" fmla="*/ 288316 h 304800"/>
                <a:gd name="connsiteX18" fmla="*/ 528638 w 623904"/>
                <a:gd name="connsiteY18" fmla="*/ 269082 h 304800"/>
                <a:gd name="connsiteX19" fmla="*/ 542925 w 623904"/>
                <a:gd name="connsiteY19" fmla="*/ 264319 h 304800"/>
                <a:gd name="connsiteX20" fmla="*/ 557213 w 623904"/>
                <a:gd name="connsiteY20" fmla="*/ 257175 h 304800"/>
                <a:gd name="connsiteX21" fmla="*/ 571500 w 623904"/>
                <a:gd name="connsiteY21" fmla="*/ 250032 h 304800"/>
                <a:gd name="connsiteX22" fmla="*/ 597694 w 623904"/>
                <a:gd name="connsiteY22" fmla="*/ 223838 h 304800"/>
                <a:gd name="connsiteX23" fmla="*/ 616111 w 623904"/>
                <a:gd name="connsiteY23" fmla="*/ 179626 h 304800"/>
                <a:gd name="connsiteX24" fmla="*/ 623888 w 623904"/>
                <a:gd name="connsiteY24" fmla="*/ 107157 h 304800"/>
                <a:gd name="connsiteX25" fmla="*/ 614363 w 623904"/>
                <a:gd name="connsiteY25" fmla="*/ 54769 h 304800"/>
                <a:gd name="connsiteX26" fmla="*/ 609600 w 623904"/>
                <a:gd name="connsiteY26" fmla="*/ 47625 h 304800"/>
                <a:gd name="connsiteX27" fmla="*/ 596427 w 623904"/>
                <a:gd name="connsiteY27" fmla="*/ 34687 h 304800"/>
                <a:gd name="connsiteX28" fmla="*/ 573882 w 623904"/>
                <a:gd name="connsiteY28" fmla="*/ 21432 h 304800"/>
                <a:gd name="connsiteX29" fmla="*/ 538163 w 623904"/>
                <a:gd name="connsiteY29" fmla="*/ 14288 h 304800"/>
                <a:gd name="connsiteX30" fmla="*/ 521494 w 623904"/>
                <a:gd name="connsiteY30" fmla="*/ 11907 h 304800"/>
                <a:gd name="connsiteX31" fmla="*/ 511969 w 623904"/>
                <a:gd name="connsiteY31" fmla="*/ 9525 h 304800"/>
                <a:gd name="connsiteX32" fmla="*/ 488157 w 623904"/>
                <a:gd name="connsiteY32" fmla="*/ 7144 h 304800"/>
                <a:gd name="connsiteX33" fmla="*/ 466725 w 623904"/>
                <a:gd name="connsiteY33" fmla="*/ 2382 h 304800"/>
                <a:gd name="connsiteX34" fmla="*/ 447675 w 623904"/>
                <a:gd name="connsiteY34" fmla="*/ 0 h 304800"/>
                <a:gd name="connsiteX35" fmla="*/ 240507 w 623904"/>
                <a:gd name="connsiteY35" fmla="*/ 2382 h 304800"/>
                <a:gd name="connsiteX36" fmla="*/ 209550 w 623904"/>
                <a:gd name="connsiteY36" fmla="*/ 4763 h 304800"/>
                <a:gd name="connsiteX37" fmla="*/ 149081 w 623904"/>
                <a:gd name="connsiteY37" fmla="*/ 16842 h 304800"/>
                <a:gd name="connsiteX38" fmla="*/ 118114 w 623904"/>
                <a:gd name="connsiteY38" fmla="*/ 28196 h 304800"/>
                <a:gd name="connsiteX39" fmla="*/ 83978 w 623904"/>
                <a:gd name="connsiteY39" fmla="*/ 43180 h 304800"/>
                <a:gd name="connsiteX40" fmla="*/ 52470 w 623904"/>
                <a:gd name="connsiteY40" fmla="*/ 61514 h 304800"/>
                <a:gd name="connsiteX41" fmla="*/ 30957 w 623904"/>
                <a:gd name="connsiteY41" fmla="*/ 71438 h 304800"/>
                <a:gd name="connsiteX42" fmla="*/ 19050 w 623904"/>
                <a:gd name="connsiteY42" fmla="*/ 85725 h 304800"/>
                <a:gd name="connsiteX0" fmla="*/ 19050 w 623904"/>
                <a:gd name="connsiteY0" fmla="*/ 88540 h 307615"/>
                <a:gd name="connsiteX1" fmla="*/ 19050 w 623904"/>
                <a:gd name="connsiteY1" fmla="*/ 88540 h 307615"/>
                <a:gd name="connsiteX2" fmla="*/ 4763 w 623904"/>
                <a:gd name="connsiteY2" fmla="*/ 112353 h 307615"/>
                <a:gd name="connsiteX3" fmla="*/ 0 w 623904"/>
                <a:gd name="connsiteY3" fmla="*/ 119497 h 307615"/>
                <a:gd name="connsiteX4" fmla="*/ 4763 w 623904"/>
                <a:gd name="connsiteY4" fmla="*/ 183790 h 307615"/>
                <a:gd name="connsiteX5" fmla="*/ 9525 w 623904"/>
                <a:gd name="connsiteY5" fmla="*/ 198078 h 307615"/>
                <a:gd name="connsiteX6" fmla="*/ 11907 w 623904"/>
                <a:gd name="connsiteY6" fmla="*/ 205222 h 307615"/>
                <a:gd name="connsiteX7" fmla="*/ 19050 w 623904"/>
                <a:gd name="connsiteY7" fmla="*/ 214747 h 307615"/>
                <a:gd name="connsiteX8" fmla="*/ 42863 w 623904"/>
                <a:gd name="connsiteY8" fmla="*/ 240940 h 307615"/>
                <a:gd name="connsiteX9" fmla="*/ 57150 w 623904"/>
                <a:gd name="connsiteY9" fmla="*/ 250465 h 307615"/>
                <a:gd name="connsiteX10" fmla="*/ 64294 w 623904"/>
                <a:gd name="connsiteY10" fmla="*/ 252847 h 307615"/>
                <a:gd name="connsiteX11" fmla="*/ 102394 w 623904"/>
                <a:gd name="connsiteY11" fmla="*/ 276659 h 307615"/>
                <a:gd name="connsiteX12" fmla="*/ 119063 w 623904"/>
                <a:gd name="connsiteY12" fmla="*/ 281422 h 307615"/>
                <a:gd name="connsiteX13" fmla="*/ 177562 w 623904"/>
                <a:gd name="connsiteY13" fmla="*/ 298805 h 307615"/>
                <a:gd name="connsiteX14" fmla="*/ 202407 w 623904"/>
                <a:gd name="connsiteY14" fmla="*/ 302853 h 307615"/>
                <a:gd name="connsiteX15" fmla="*/ 283369 w 623904"/>
                <a:gd name="connsiteY15" fmla="*/ 307615 h 307615"/>
                <a:gd name="connsiteX16" fmla="*/ 402432 w 623904"/>
                <a:gd name="connsiteY16" fmla="*/ 305234 h 307615"/>
                <a:gd name="connsiteX17" fmla="*/ 469070 w 623904"/>
                <a:gd name="connsiteY17" fmla="*/ 291131 h 307615"/>
                <a:gd name="connsiteX18" fmla="*/ 528638 w 623904"/>
                <a:gd name="connsiteY18" fmla="*/ 271897 h 307615"/>
                <a:gd name="connsiteX19" fmla="*/ 542925 w 623904"/>
                <a:gd name="connsiteY19" fmla="*/ 267134 h 307615"/>
                <a:gd name="connsiteX20" fmla="*/ 557213 w 623904"/>
                <a:gd name="connsiteY20" fmla="*/ 259990 h 307615"/>
                <a:gd name="connsiteX21" fmla="*/ 571500 w 623904"/>
                <a:gd name="connsiteY21" fmla="*/ 252847 h 307615"/>
                <a:gd name="connsiteX22" fmla="*/ 597694 w 623904"/>
                <a:gd name="connsiteY22" fmla="*/ 226653 h 307615"/>
                <a:gd name="connsiteX23" fmla="*/ 616111 w 623904"/>
                <a:gd name="connsiteY23" fmla="*/ 182441 h 307615"/>
                <a:gd name="connsiteX24" fmla="*/ 623888 w 623904"/>
                <a:gd name="connsiteY24" fmla="*/ 109972 h 307615"/>
                <a:gd name="connsiteX25" fmla="*/ 614363 w 623904"/>
                <a:gd name="connsiteY25" fmla="*/ 57584 h 307615"/>
                <a:gd name="connsiteX26" fmla="*/ 609600 w 623904"/>
                <a:gd name="connsiteY26" fmla="*/ 50440 h 307615"/>
                <a:gd name="connsiteX27" fmla="*/ 596427 w 623904"/>
                <a:gd name="connsiteY27" fmla="*/ 37502 h 307615"/>
                <a:gd name="connsiteX28" fmla="*/ 573882 w 623904"/>
                <a:gd name="connsiteY28" fmla="*/ 24247 h 307615"/>
                <a:gd name="connsiteX29" fmla="*/ 538163 w 623904"/>
                <a:gd name="connsiteY29" fmla="*/ 17103 h 307615"/>
                <a:gd name="connsiteX30" fmla="*/ 521494 w 623904"/>
                <a:gd name="connsiteY30" fmla="*/ 14722 h 307615"/>
                <a:gd name="connsiteX31" fmla="*/ 511969 w 623904"/>
                <a:gd name="connsiteY31" fmla="*/ 12340 h 307615"/>
                <a:gd name="connsiteX32" fmla="*/ 488157 w 623904"/>
                <a:gd name="connsiteY32" fmla="*/ 9959 h 307615"/>
                <a:gd name="connsiteX33" fmla="*/ 466725 w 623904"/>
                <a:gd name="connsiteY33" fmla="*/ 5197 h 307615"/>
                <a:gd name="connsiteX34" fmla="*/ 447675 w 623904"/>
                <a:gd name="connsiteY34" fmla="*/ 2815 h 307615"/>
                <a:gd name="connsiteX35" fmla="*/ 333849 w 623904"/>
                <a:gd name="connsiteY35" fmla="*/ 45 h 307615"/>
                <a:gd name="connsiteX36" fmla="*/ 240507 w 623904"/>
                <a:gd name="connsiteY36" fmla="*/ 5197 h 307615"/>
                <a:gd name="connsiteX37" fmla="*/ 209550 w 623904"/>
                <a:gd name="connsiteY37" fmla="*/ 7578 h 307615"/>
                <a:gd name="connsiteX38" fmla="*/ 149081 w 623904"/>
                <a:gd name="connsiteY38" fmla="*/ 19657 h 307615"/>
                <a:gd name="connsiteX39" fmla="*/ 118114 w 623904"/>
                <a:gd name="connsiteY39" fmla="*/ 31011 h 307615"/>
                <a:gd name="connsiteX40" fmla="*/ 83978 w 623904"/>
                <a:gd name="connsiteY40" fmla="*/ 45995 h 307615"/>
                <a:gd name="connsiteX41" fmla="*/ 52470 w 623904"/>
                <a:gd name="connsiteY41" fmla="*/ 64329 h 307615"/>
                <a:gd name="connsiteX42" fmla="*/ 30957 w 623904"/>
                <a:gd name="connsiteY42" fmla="*/ 74253 h 307615"/>
                <a:gd name="connsiteX43" fmla="*/ 19050 w 623904"/>
                <a:gd name="connsiteY43" fmla="*/ 88540 h 307615"/>
                <a:gd name="connsiteX0" fmla="*/ 19050 w 623904"/>
                <a:gd name="connsiteY0" fmla="*/ 89561 h 308636"/>
                <a:gd name="connsiteX1" fmla="*/ 19050 w 623904"/>
                <a:gd name="connsiteY1" fmla="*/ 89561 h 308636"/>
                <a:gd name="connsiteX2" fmla="*/ 4763 w 623904"/>
                <a:gd name="connsiteY2" fmla="*/ 113374 h 308636"/>
                <a:gd name="connsiteX3" fmla="*/ 0 w 623904"/>
                <a:gd name="connsiteY3" fmla="*/ 120518 h 308636"/>
                <a:gd name="connsiteX4" fmla="*/ 4763 w 623904"/>
                <a:gd name="connsiteY4" fmla="*/ 184811 h 308636"/>
                <a:gd name="connsiteX5" fmla="*/ 9525 w 623904"/>
                <a:gd name="connsiteY5" fmla="*/ 199099 h 308636"/>
                <a:gd name="connsiteX6" fmla="*/ 11907 w 623904"/>
                <a:gd name="connsiteY6" fmla="*/ 206243 h 308636"/>
                <a:gd name="connsiteX7" fmla="*/ 19050 w 623904"/>
                <a:gd name="connsiteY7" fmla="*/ 215768 h 308636"/>
                <a:gd name="connsiteX8" fmla="*/ 42863 w 623904"/>
                <a:gd name="connsiteY8" fmla="*/ 241961 h 308636"/>
                <a:gd name="connsiteX9" fmla="*/ 57150 w 623904"/>
                <a:gd name="connsiteY9" fmla="*/ 251486 h 308636"/>
                <a:gd name="connsiteX10" fmla="*/ 64294 w 623904"/>
                <a:gd name="connsiteY10" fmla="*/ 253868 h 308636"/>
                <a:gd name="connsiteX11" fmla="*/ 102394 w 623904"/>
                <a:gd name="connsiteY11" fmla="*/ 277680 h 308636"/>
                <a:gd name="connsiteX12" fmla="*/ 119063 w 623904"/>
                <a:gd name="connsiteY12" fmla="*/ 282443 h 308636"/>
                <a:gd name="connsiteX13" fmla="*/ 177562 w 623904"/>
                <a:gd name="connsiteY13" fmla="*/ 299826 h 308636"/>
                <a:gd name="connsiteX14" fmla="*/ 202407 w 623904"/>
                <a:gd name="connsiteY14" fmla="*/ 303874 h 308636"/>
                <a:gd name="connsiteX15" fmla="*/ 283369 w 623904"/>
                <a:gd name="connsiteY15" fmla="*/ 308636 h 308636"/>
                <a:gd name="connsiteX16" fmla="*/ 402432 w 623904"/>
                <a:gd name="connsiteY16" fmla="*/ 306255 h 308636"/>
                <a:gd name="connsiteX17" fmla="*/ 469070 w 623904"/>
                <a:gd name="connsiteY17" fmla="*/ 292152 h 308636"/>
                <a:gd name="connsiteX18" fmla="*/ 528638 w 623904"/>
                <a:gd name="connsiteY18" fmla="*/ 272918 h 308636"/>
                <a:gd name="connsiteX19" fmla="*/ 542925 w 623904"/>
                <a:gd name="connsiteY19" fmla="*/ 268155 h 308636"/>
                <a:gd name="connsiteX20" fmla="*/ 557213 w 623904"/>
                <a:gd name="connsiteY20" fmla="*/ 261011 h 308636"/>
                <a:gd name="connsiteX21" fmla="*/ 571500 w 623904"/>
                <a:gd name="connsiteY21" fmla="*/ 253868 h 308636"/>
                <a:gd name="connsiteX22" fmla="*/ 597694 w 623904"/>
                <a:gd name="connsiteY22" fmla="*/ 227674 h 308636"/>
                <a:gd name="connsiteX23" fmla="*/ 616111 w 623904"/>
                <a:gd name="connsiteY23" fmla="*/ 183462 h 308636"/>
                <a:gd name="connsiteX24" fmla="*/ 623888 w 623904"/>
                <a:gd name="connsiteY24" fmla="*/ 110993 h 308636"/>
                <a:gd name="connsiteX25" fmla="*/ 614363 w 623904"/>
                <a:gd name="connsiteY25" fmla="*/ 58605 h 308636"/>
                <a:gd name="connsiteX26" fmla="*/ 609600 w 623904"/>
                <a:gd name="connsiteY26" fmla="*/ 51461 h 308636"/>
                <a:gd name="connsiteX27" fmla="*/ 596427 w 623904"/>
                <a:gd name="connsiteY27" fmla="*/ 38523 h 308636"/>
                <a:gd name="connsiteX28" fmla="*/ 573882 w 623904"/>
                <a:gd name="connsiteY28" fmla="*/ 25268 h 308636"/>
                <a:gd name="connsiteX29" fmla="*/ 538163 w 623904"/>
                <a:gd name="connsiteY29" fmla="*/ 18124 h 308636"/>
                <a:gd name="connsiteX30" fmla="*/ 521494 w 623904"/>
                <a:gd name="connsiteY30" fmla="*/ 15743 h 308636"/>
                <a:gd name="connsiteX31" fmla="*/ 511969 w 623904"/>
                <a:gd name="connsiteY31" fmla="*/ 13361 h 308636"/>
                <a:gd name="connsiteX32" fmla="*/ 488157 w 623904"/>
                <a:gd name="connsiteY32" fmla="*/ 10980 h 308636"/>
                <a:gd name="connsiteX33" fmla="*/ 466725 w 623904"/>
                <a:gd name="connsiteY33" fmla="*/ 6218 h 308636"/>
                <a:gd name="connsiteX34" fmla="*/ 447675 w 623904"/>
                <a:gd name="connsiteY34" fmla="*/ 3836 h 308636"/>
                <a:gd name="connsiteX35" fmla="*/ 333849 w 623904"/>
                <a:gd name="connsiteY35" fmla="*/ 34 h 308636"/>
                <a:gd name="connsiteX36" fmla="*/ 240507 w 623904"/>
                <a:gd name="connsiteY36" fmla="*/ 6218 h 308636"/>
                <a:gd name="connsiteX37" fmla="*/ 209550 w 623904"/>
                <a:gd name="connsiteY37" fmla="*/ 8599 h 308636"/>
                <a:gd name="connsiteX38" fmla="*/ 149081 w 623904"/>
                <a:gd name="connsiteY38" fmla="*/ 20678 h 308636"/>
                <a:gd name="connsiteX39" fmla="*/ 118114 w 623904"/>
                <a:gd name="connsiteY39" fmla="*/ 32032 h 308636"/>
                <a:gd name="connsiteX40" fmla="*/ 83978 w 623904"/>
                <a:gd name="connsiteY40" fmla="*/ 47016 h 308636"/>
                <a:gd name="connsiteX41" fmla="*/ 52470 w 623904"/>
                <a:gd name="connsiteY41" fmla="*/ 65350 h 308636"/>
                <a:gd name="connsiteX42" fmla="*/ 30957 w 623904"/>
                <a:gd name="connsiteY42" fmla="*/ 75274 h 308636"/>
                <a:gd name="connsiteX43" fmla="*/ 19050 w 623904"/>
                <a:gd name="connsiteY43" fmla="*/ 89561 h 308636"/>
                <a:gd name="connsiteX0" fmla="*/ 19050 w 623904"/>
                <a:gd name="connsiteY0" fmla="*/ 89561 h 308636"/>
                <a:gd name="connsiteX1" fmla="*/ 19050 w 623904"/>
                <a:gd name="connsiteY1" fmla="*/ 89561 h 308636"/>
                <a:gd name="connsiteX2" fmla="*/ 4763 w 623904"/>
                <a:gd name="connsiteY2" fmla="*/ 113374 h 308636"/>
                <a:gd name="connsiteX3" fmla="*/ 0 w 623904"/>
                <a:gd name="connsiteY3" fmla="*/ 120518 h 308636"/>
                <a:gd name="connsiteX4" fmla="*/ 4763 w 623904"/>
                <a:gd name="connsiteY4" fmla="*/ 184811 h 308636"/>
                <a:gd name="connsiteX5" fmla="*/ 9525 w 623904"/>
                <a:gd name="connsiteY5" fmla="*/ 199099 h 308636"/>
                <a:gd name="connsiteX6" fmla="*/ 11907 w 623904"/>
                <a:gd name="connsiteY6" fmla="*/ 206243 h 308636"/>
                <a:gd name="connsiteX7" fmla="*/ 19050 w 623904"/>
                <a:gd name="connsiteY7" fmla="*/ 215768 h 308636"/>
                <a:gd name="connsiteX8" fmla="*/ 42863 w 623904"/>
                <a:gd name="connsiteY8" fmla="*/ 241961 h 308636"/>
                <a:gd name="connsiteX9" fmla="*/ 57150 w 623904"/>
                <a:gd name="connsiteY9" fmla="*/ 251486 h 308636"/>
                <a:gd name="connsiteX10" fmla="*/ 64294 w 623904"/>
                <a:gd name="connsiteY10" fmla="*/ 253868 h 308636"/>
                <a:gd name="connsiteX11" fmla="*/ 102394 w 623904"/>
                <a:gd name="connsiteY11" fmla="*/ 277680 h 308636"/>
                <a:gd name="connsiteX12" fmla="*/ 119063 w 623904"/>
                <a:gd name="connsiteY12" fmla="*/ 282443 h 308636"/>
                <a:gd name="connsiteX13" fmla="*/ 177562 w 623904"/>
                <a:gd name="connsiteY13" fmla="*/ 299826 h 308636"/>
                <a:gd name="connsiteX14" fmla="*/ 202407 w 623904"/>
                <a:gd name="connsiteY14" fmla="*/ 303874 h 308636"/>
                <a:gd name="connsiteX15" fmla="*/ 283369 w 623904"/>
                <a:gd name="connsiteY15" fmla="*/ 308636 h 308636"/>
                <a:gd name="connsiteX16" fmla="*/ 402432 w 623904"/>
                <a:gd name="connsiteY16" fmla="*/ 306255 h 308636"/>
                <a:gd name="connsiteX17" fmla="*/ 469070 w 623904"/>
                <a:gd name="connsiteY17" fmla="*/ 292152 h 308636"/>
                <a:gd name="connsiteX18" fmla="*/ 528638 w 623904"/>
                <a:gd name="connsiteY18" fmla="*/ 272918 h 308636"/>
                <a:gd name="connsiteX19" fmla="*/ 542925 w 623904"/>
                <a:gd name="connsiteY19" fmla="*/ 268155 h 308636"/>
                <a:gd name="connsiteX20" fmla="*/ 557213 w 623904"/>
                <a:gd name="connsiteY20" fmla="*/ 261011 h 308636"/>
                <a:gd name="connsiteX21" fmla="*/ 571500 w 623904"/>
                <a:gd name="connsiteY21" fmla="*/ 253868 h 308636"/>
                <a:gd name="connsiteX22" fmla="*/ 597694 w 623904"/>
                <a:gd name="connsiteY22" fmla="*/ 227674 h 308636"/>
                <a:gd name="connsiteX23" fmla="*/ 616111 w 623904"/>
                <a:gd name="connsiteY23" fmla="*/ 183462 h 308636"/>
                <a:gd name="connsiteX24" fmla="*/ 623888 w 623904"/>
                <a:gd name="connsiteY24" fmla="*/ 110993 h 308636"/>
                <a:gd name="connsiteX25" fmla="*/ 614363 w 623904"/>
                <a:gd name="connsiteY25" fmla="*/ 58605 h 308636"/>
                <a:gd name="connsiteX26" fmla="*/ 609600 w 623904"/>
                <a:gd name="connsiteY26" fmla="*/ 51461 h 308636"/>
                <a:gd name="connsiteX27" fmla="*/ 596427 w 623904"/>
                <a:gd name="connsiteY27" fmla="*/ 38523 h 308636"/>
                <a:gd name="connsiteX28" fmla="*/ 573882 w 623904"/>
                <a:gd name="connsiteY28" fmla="*/ 25268 h 308636"/>
                <a:gd name="connsiteX29" fmla="*/ 538163 w 623904"/>
                <a:gd name="connsiteY29" fmla="*/ 18124 h 308636"/>
                <a:gd name="connsiteX30" fmla="*/ 521494 w 623904"/>
                <a:gd name="connsiteY30" fmla="*/ 15743 h 308636"/>
                <a:gd name="connsiteX31" fmla="*/ 511969 w 623904"/>
                <a:gd name="connsiteY31" fmla="*/ 13361 h 308636"/>
                <a:gd name="connsiteX32" fmla="*/ 488157 w 623904"/>
                <a:gd name="connsiteY32" fmla="*/ 10980 h 308636"/>
                <a:gd name="connsiteX33" fmla="*/ 466725 w 623904"/>
                <a:gd name="connsiteY33" fmla="*/ 6218 h 308636"/>
                <a:gd name="connsiteX34" fmla="*/ 447675 w 623904"/>
                <a:gd name="connsiteY34" fmla="*/ 3836 h 308636"/>
                <a:gd name="connsiteX35" fmla="*/ 333849 w 623904"/>
                <a:gd name="connsiteY35" fmla="*/ 34 h 308636"/>
                <a:gd name="connsiteX36" fmla="*/ 240507 w 623904"/>
                <a:gd name="connsiteY36" fmla="*/ 6218 h 308636"/>
                <a:gd name="connsiteX37" fmla="*/ 209550 w 623904"/>
                <a:gd name="connsiteY37" fmla="*/ 8599 h 308636"/>
                <a:gd name="connsiteX38" fmla="*/ 149081 w 623904"/>
                <a:gd name="connsiteY38" fmla="*/ 20678 h 308636"/>
                <a:gd name="connsiteX39" fmla="*/ 118114 w 623904"/>
                <a:gd name="connsiteY39" fmla="*/ 32032 h 308636"/>
                <a:gd name="connsiteX40" fmla="*/ 83978 w 623904"/>
                <a:gd name="connsiteY40" fmla="*/ 47016 h 308636"/>
                <a:gd name="connsiteX41" fmla="*/ 49373 w 623904"/>
                <a:gd name="connsiteY41" fmla="*/ 62253 h 308636"/>
                <a:gd name="connsiteX42" fmla="*/ 30957 w 623904"/>
                <a:gd name="connsiteY42" fmla="*/ 75274 h 308636"/>
                <a:gd name="connsiteX43" fmla="*/ 19050 w 623904"/>
                <a:gd name="connsiteY43" fmla="*/ 89561 h 308636"/>
                <a:gd name="connsiteX0" fmla="*/ 19050 w 623904"/>
                <a:gd name="connsiteY0" fmla="*/ 89561 h 308636"/>
                <a:gd name="connsiteX1" fmla="*/ 19050 w 623904"/>
                <a:gd name="connsiteY1" fmla="*/ 89561 h 308636"/>
                <a:gd name="connsiteX2" fmla="*/ 4763 w 623904"/>
                <a:gd name="connsiteY2" fmla="*/ 113374 h 308636"/>
                <a:gd name="connsiteX3" fmla="*/ 0 w 623904"/>
                <a:gd name="connsiteY3" fmla="*/ 120518 h 308636"/>
                <a:gd name="connsiteX4" fmla="*/ 4763 w 623904"/>
                <a:gd name="connsiteY4" fmla="*/ 184811 h 308636"/>
                <a:gd name="connsiteX5" fmla="*/ 9525 w 623904"/>
                <a:gd name="connsiteY5" fmla="*/ 199099 h 308636"/>
                <a:gd name="connsiteX6" fmla="*/ 11907 w 623904"/>
                <a:gd name="connsiteY6" fmla="*/ 206243 h 308636"/>
                <a:gd name="connsiteX7" fmla="*/ 19050 w 623904"/>
                <a:gd name="connsiteY7" fmla="*/ 215768 h 308636"/>
                <a:gd name="connsiteX8" fmla="*/ 42863 w 623904"/>
                <a:gd name="connsiteY8" fmla="*/ 241961 h 308636"/>
                <a:gd name="connsiteX9" fmla="*/ 57150 w 623904"/>
                <a:gd name="connsiteY9" fmla="*/ 251486 h 308636"/>
                <a:gd name="connsiteX10" fmla="*/ 64294 w 623904"/>
                <a:gd name="connsiteY10" fmla="*/ 253868 h 308636"/>
                <a:gd name="connsiteX11" fmla="*/ 102394 w 623904"/>
                <a:gd name="connsiteY11" fmla="*/ 277680 h 308636"/>
                <a:gd name="connsiteX12" fmla="*/ 119063 w 623904"/>
                <a:gd name="connsiteY12" fmla="*/ 282443 h 308636"/>
                <a:gd name="connsiteX13" fmla="*/ 177562 w 623904"/>
                <a:gd name="connsiteY13" fmla="*/ 299826 h 308636"/>
                <a:gd name="connsiteX14" fmla="*/ 202407 w 623904"/>
                <a:gd name="connsiteY14" fmla="*/ 303874 h 308636"/>
                <a:gd name="connsiteX15" fmla="*/ 283369 w 623904"/>
                <a:gd name="connsiteY15" fmla="*/ 308636 h 308636"/>
                <a:gd name="connsiteX16" fmla="*/ 402432 w 623904"/>
                <a:gd name="connsiteY16" fmla="*/ 306255 h 308636"/>
                <a:gd name="connsiteX17" fmla="*/ 469070 w 623904"/>
                <a:gd name="connsiteY17" fmla="*/ 292152 h 308636"/>
                <a:gd name="connsiteX18" fmla="*/ 528638 w 623904"/>
                <a:gd name="connsiteY18" fmla="*/ 272918 h 308636"/>
                <a:gd name="connsiteX19" fmla="*/ 542925 w 623904"/>
                <a:gd name="connsiteY19" fmla="*/ 268155 h 308636"/>
                <a:gd name="connsiteX20" fmla="*/ 557213 w 623904"/>
                <a:gd name="connsiteY20" fmla="*/ 261011 h 308636"/>
                <a:gd name="connsiteX21" fmla="*/ 571500 w 623904"/>
                <a:gd name="connsiteY21" fmla="*/ 253868 h 308636"/>
                <a:gd name="connsiteX22" fmla="*/ 597694 w 623904"/>
                <a:gd name="connsiteY22" fmla="*/ 227674 h 308636"/>
                <a:gd name="connsiteX23" fmla="*/ 616111 w 623904"/>
                <a:gd name="connsiteY23" fmla="*/ 183462 h 308636"/>
                <a:gd name="connsiteX24" fmla="*/ 623888 w 623904"/>
                <a:gd name="connsiteY24" fmla="*/ 110993 h 308636"/>
                <a:gd name="connsiteX25" fmla="*/ 614363 w 623904"/>
                <a:gd name="connsiteY25" fmla="*/ 58605 h 308636"/>
                <a:gd name="connsiteX26" fmla="*/ 609600 w 623904"/>
                <a:gd name="connsiteY26" fmla="*/ 51461 h 308636"/>
                <a:gd name="connsiteX27" fmla="*/ 596427 w 623904"/>
                <a:gd name="connsiteY27" fmla="*/ 38523 h 308636"/>
                <a:gd name="connsiteX28" fmla="*/ 573882 w 623904"/>
                <a:gd name="connsiteY28" fmla="*/ 25268 h 308636"/>
                <a:gd name="connsiteX29" fmla="*/ 538163 w 623904"/>
                <a:gd name="connsiteY29" fmla="*/ 18124 h 308636"/>
                <a:gd name="connsiteX30" fmla="*/ 521494 w 623904"/>
                <a:gd name="connsiteY30" fmla="*/ 15743 h 308636"/>
                <a:gd name="connsiteX31" fmla="*/ 511969 w 623904"/>
                <a:gd name="connsiteY31" fmla="*/ 13361 h 308636"/>
                <a:gd name="connsiteX32" fmla="*/ 488157 w 623904"/>
                <a:gd name="connsiteY32" fmla="*/ 10980 h 308636"/>
                <a:gd name="connsiteX33" fmla="*/ 466725 w 623904"/>
                <a:gd name="connsiteY33" fmla="*/ 6218 h 308636"/>
                <a:gd name="connsiteX34" fmla="*/ 447675 w 623904"/>
                <a:gd name="connsiteY34" fmla="*/ 3836 h 308636"/>
                <a:gd name="connsiteX35" fmla="*/ 333849 w 623904"/>
                <a:gd name="connsiteY35" fmla="*/ 34 h 308636"/>
                <a:gd name="connsiteX36" fmla="*/ 240507 w 623904"/>
                <a:gd name="connsiteY36" fmla="*/ 6218 h 308636"/>
                <a:gd name="connsiteX37" fmla="*/ 209550 w 623904"/>
                <a:gd name="connsiteY37" fmla="*/ 8599 h 308636"/>
                <a:gd name="connsiteX38" fmla="*/ 149081 w 623904"/>
                <a:gd name="connsiteY38" fmla="*/ 20678 h 308636"/>
                <a:gd name="connsiteX39" fmla="*/ 118114 w 623904"/>
                <a:gd name="connsiteY39" fmla="*/ 32032 h 308636"/>
                <a:gd name="connsiteX40" fmla="*/ 81914 w 623904"/>
                <a:gd name="connsiteY40" fmla="*/ 45983 h 308636"/>
                <a:gd name="connsiteX41" fmla="*/ 49373 w 623904"/>
                <a:gd name="connsiteY41" fmla="*/ 62253 h 308636"/>
                <a:gd name="connsiteX42" fmla="*/ 30957 w 623904"/>
                <a:gd name="connsiteY42" fmla="*/ 75274 h 308636"/>
                <a:gd name="connsiteX43" fmla="*/ 19050 w 623904"/>
                <a:gd name="connsiteY43" fmla="*/ 89561 h 308636"/>
                <a:gd name="connsiteX0" fmla="*/ 19050 w 623904"/>
                <a:gd name="connsiteY0" fmla="*/ 89561 h 308636"/>
                <a:gd name="connsiteX1" fmla="*/ 19050 w 623904"/>
                <a:gd name="connsiteY1" fmla="*/ 89561 h 308636"/>
                <a:gd name="connsiteX2" fmla="*/ 4763 w 623904"/>
                <a:gd name="connsiteY2" fmla="*/ 113374 h 308636"/>
                <a:gd name="connsiteX3" fmla="*/ 0 w 623904"/>
                <a:gd name="connsiteY3" fmla="*/ 120518 h 308636"/>
                <a:gd name="connsiteX4" fmla="*/ 4763 w 623904"/>
                <a:gd name="connsiteY4" fmla="*/ 184811 h 308636"/>
                <a:gd name="connsiteX5" fmla="*/ 9525 w 623904"/>
                <a:gd name="connsiteY5" fmla="*/ 199099 h 308636"/>
                <a:gd name="connsiteX6" fmla="*/ 11907 w 623904"/>
                <a:gd name="connsiteY6" fmla="*/ 206243 h 308636"/>
                <a:gd name="connsiteX7" fmla="*/ 19050 w 623904"/>
                <a:gd name="connsiteY7" fmla="*/ 215768 h 308636"/>
                <a:gd name="connsiteX8" fmla="*/ 42863 w 623904"/>
                <a:gd name="connsiteY8" fmla="*/ 241961 h 308636"/>
                <a:gd name="connsiteX9" fmla="*/ 57150 w 623904"/>
                <a:gd name="connsiteY9" fmla="*/ 251486 h 308636"/>
                <a:gd name="connsiteX10" fmla="*/ 102394 w 623904"/>
                <a:gd name="connsiteY10" fmla="*/ 277680 h 308636"/>
                <a:gd name="connsiteX11" fmla="*/ 119063 w 623904"/>
                <a:gd name="connsiteY11" fmla="*/ 282443 h 308636"/>
                <a:gd name="connsiteX12" fmla="*/ 177562 w 623904"/>
                <a:gd name="connsiteY12" fmla="*/ 299826 h 308636"/>
                <a:gd name="connsiteX13" fmla="*/ 202407 w 623904"/>
                <a:gd name="connsiteY13" fmla="*/ 303874 h 308636"/>
                <a:gd name="connsiteX14" fmla="*/ 283369 w 623904"/>
                <a:gd name="connsiteY14" fmla="*/ 308636 h 308636"/>
                <a:gd name="connsiteX15" fmla="*/ 402432 w 623904"/>
                <a:gd name="connsiteY15" fmla="*/ 306255 h 308636"/>
                <a:gd name="connsiteX16" fmla="*/ 469070 w 623904"/>
                <a:gd name="connsiteY16" fmla="*/ 292152 h 308636"/>
                <a:gd name="connsiteX17" fmla="*/ 528638 w 623904"/>
                <a:gd name="connsiteY17" fmla="*/ 272918 h 308636"/>
                <a:gd name="connsiteX18" fmla="*/ 542925 w 623904"/>
                <a:gd name="connsiteY18" fmla="*/ 268155 h 308636"/>
                <a:gd name="connsiteX19" fmla="*/ 557213 w 623904"/>
                <a:gd name="connsiteY19" fmla="*/ 261011 h 308636"/>
                <a:gd name="connsiteX20" fmla="*/ 571500 w 623904"/>
                <a:gd name="connsiteY20" fmla="*/ 253868 h 308636"/>
                <a:gd name="connsiteX21" fmla="*/ 597694 w 623904"/>
                <a:gd name="connsiteY21" fmla="*/ 227674 h 308636"/>
                <a:gd name="connsiteX22" fmla="*/ 616111 w 623904"/>
                <a:gd name="connsiteY22" fmla="*/ 183462 h 308636"/>
                <a:gd name="connsiteX23" fmla="*/ 623888 w 623904"/>
                <a:gd name="connsiteY23" fmla="*/ 110993 h 308636"/>
                <a:gd name="connsiteX24" fmla="*/ 614363 w 623904"/>
                <a:gd name="connsiteY24" fmla="*/ 58605 h 308636"/>
                <a:gd name="connsiteX25" fmla="*/ 609600 w 623904"/>
                <a:gd name="connsiteY25" fmla="*/ 51461 h 308636"/>
                <a:gd name="connsiteX26" fmla="*/ 596427 w 623904"/>
                <a:gd name="connsiteY26" fmla="*/ 38523 h 308636"/>
                <a:gd name="connsiteX27" fmla="*/ 573882 w 623904"/>
                <a:gd name="connsiteY27" fmla="*/ 25268 h 308636"/>
                <a:gd name="connsiteX28" fmla="*/ 538163 w 623904"/>
                <a:gd name="connsiteY28" fmla="*/ 18124 h 308636"/>
                <a:gd name="connsiteX29" fmla="*/ 521494 w 623904"/>
                <a:gd name="connsiteY29" fmla="*/ 15743 h 308636"/>
                <a:gd name="connsiteX30" fmla="*/ 511969 w 623904"/>
                <a:gd name="connsiteY30" fmla="*/ 13361 h 308636"/>
                <a:gd name="connsiteX31" fmla="*/ 488157 w 623904"/>
                <a:gd name="connsiteY31" fmla="*/ 10980 h 308636"/>
                <a:gd name="connsiteX32" fmla="*/ 466725 w 623904"/>
                <a:gd name="connsiteY32" fmla="*/ 6218 h 308636"/>
                <a:gd name="connsiteX33" fmla="*/ 447675 w 623904"/>
                <a:gd name="connsiteY33" fmla="*/ 3836 h 308636"/>
                <a:gd name="connsiteX34" fmla="*/ 333849 w 623904"/>
                <a:gd name="connsiteY34" fmla="*/ 34 h 308636"/>
                <a:gd name="connsiteX35" fmla="*/ 240507 w 623904"/>
                <a:gd name="connsiteY35" fmla="*/ 6218 h 308636"/>
                <a:gd name="connsiteX36" fmla="*/ 209550 w 623904"/>
                <a:gd name="connsiteY36" fmla="*/ 8599 h 308636"/>
                <a:gd name="connsiteX37" fmla="*/ 149081 w 623904"/>
                <a:gd name="connsiteY37" fmla="*/ 20678 h 308636"/>
                <a:gd name="connsiteX38" fmla="*/ 118114 w 623904"/>
                <a:gd name="connsiteY38" fmla="*/ 32032 h 308636"/>
                <a:gd name="connsiteX39" fmla="*/ 81914 w 623904"/>
                <a:gd name="connsiteY39" fmla="*/ 45983 h 308636"/>
                <a:gd name="connsiteX40" fmla="*/ 49373 w 623904"/>
                <a:gd name="connsiteY40" fmla="*/ 62253 h 308636"/>
                <a:gd name="connsiteX41" fmla="*/ 30957 w 623904"/>
                <a:gd name="connsiteY41" fmla="*/ 75274 h 308636"/>
                <a:gd name="connsiteX42" fmla="*/ 19050 w 623904"/>
                <a:gd name="connsiteY42" fmla="*/ 89561 h 308636"/>
                <a:gd name="connsiteX0" fmla="*/ 19050 w 623904"/>
                <a:gd name="connsiteY0" fmla="*/ 89561 h 308636"/>
                <a:gd name="connsiteX1" fmla="*/ 19050 w 623904"/>
                <a:gd name="connsiteY1" fmla="*/ 89561 h 308636"/>
                <a:gd name="connsiteX2" fmla="*/ 4763 w 623904"/>
                <a:gd name="connsiteY2" fmla="*/ 113374 h 308636"/>
                <a:gd name="connsiteX3" fmla="*/ 0 w 623904"/>
                <a:gd name="connsiteY3" fmla="*/ 120518 h 308636"/>
                <a:gd name="connsiteX4" fmla="*/ 4763 w 623904"/>
                <a:gd name="connsiteY4" fmla="*/ 184811 h 308636"/>
                <a:gd name="connsiteX5" fmla="*/ 9525 w 623904"/>
                <a:gd name="connsiteY5" fmla="*/ 199099 h 308636"/>
                <a:gd name="connsiteX6" fmla="*/ 11907 w 623904"/>
                <a:gd name="connsiteY6" fmla="*/ 206243 h 308636"/>
                <a:gd name="connsiteX7" fmla="*/ 19050 w 623904"/>
                <a:gd name="connsiteY7" fmla="*/ 215768 h 308636"/>
                <a:gd name="connsiteX8" fmla="*/ 42863 w 623904"/>
                <a:gd name="connsiteY8" fmla="*/ 241961 h 308636"/>
                <a:gd name="connsiteX9" fmla="*/ 57150 w 623904"/>
                <a:gd name="connsiteY9" fmla="*/ 251486 h 308636"/>
                <a:gd name="connsiteX10" fmla="*/ 102394 w 623904"/>
                <a:gd name="connsiteY10" fmla="*/ 277680 h 308636"/>
                <a:gd name="connsiteX11" fmla="*/ 119063 w 623904"/>
                <a:gd name="connsiteY11" fmla="*/ 285540 h 308636"/>
                <a:gd name="connsiteX12" fmla="*/ 177562 w 623904"/>
                <a:gd name="connsiteY12" fmla="*/ 299826 h 308636"/>
                <a:gd name="connsiteX13" fmla="*/ 202407 w 623904"/>
                <a:gd name="connsiteY13" fmla="*/ 303874 h 308636"/>
                <a:gd name="connsiteX14" fmla="*/ 283369 w 623904"/>
                <a:gd name="connsiteY14" fmla="*/ 308636 h 308636"/>
                <a:gd name="connsiteX15" fmla="*/ 402432 w 623904"/>
                <a:gd name="connsiteY15" fmla="*/ 306255 h 308636"/>
                <a:gd name="connsiteX16" fmla="*/ 469070 w 623904"/>
                <a:gd name="connsiteY16" fmla="*/ 292152 h 308636"/>
                <a:gd name="connsiteX17" fmla="*/ 528638 w 623904"/>
                <a:gd name="connsiteY17" fmla="*/ 272918 h 308636"/>
                <a:gd name="connsiteX18" fmla="*/ 542925 w 623904"/>
                <a:gd name="connsiteY18" fmla="*/ 268155 h 308636"/>
                <a:gd name="connsiteX19" fmla="*/ 557213 w 623904"/>
                <a:gd name="connsiteY19" fmla="*/ 261011 h 308636"/>
                <a:gd name="connsiteX20" fmla="*/ 571500 w 623904"/>
                <a:gd name="connsiteY20" fmla="*/ 253868 h 308636"/>
                <a:gd name="connsiteX21" fmla="*/ 597694 w 623904"/>
                <a:gd name="connsiteY21" fmla="*/ 227674 h 308636"/>
                <a:gd name="connsiteX22" fmla="*/ 616111 w 623904"/>
                <a:gd name="connsiteY22" fmla="*/ 183462 h 308636"/>
                <a:gd name="connsiteX23" fmla="*/ 623888 w 623904"/>
                <a:gd name="connsiteY23" fmla="*/ 110993 h 308636"/>
                <a:gd name="connsiteX24" fmla="*/ 614363 w 623904"/>
                <a:gd name="connsiteY24" fmla="*/ 58605 h 308636"/>
                <a:gd name="connsiteX25" fmla="*/ 609600 w 623904"/>
                <a:gd name="connsiteY25" fmla="*/ 51461 h 308636"/>
                <a:gd name="connsiteX26" fmla="*/ 596427 w 623904"/>
                <a:gd name="connsiteY26" fmla="*/ 38523 h 308636"/>
                <a:gd name="connsiteX27" fmla="*/ 573882 w 623904"/>
                <a:gd name="connsiteY27" fmla="*/ 25268 h 308636"/>
                <a:gd name="connsiteX28" fmla="*/ 538163 w 623904"/>
                <a:gd name="connsiteY28" fmla="*/ 18124 h 308636"/>
                <a:gd name="connsiteX29" fmla="*/ 521494 w 623904"/>
                <a:gd name="connsiteY29" fmla="*/ 15743 h 308636"/>
                <a:gd name="connsiteX30" fmla="*/ 511969 w 623904"/>
                <a:gd name="connsiteY30" fmla="*/ 13361 h 308636"/>
                <a:gd name="connsiteX31" fmla="*/ 488157 w 623904"/>
                <a:gd name="connsiteY31" fmla="*/ 10980 h 308636"/>
                <a:gd name="connsiteX32" fmla="*/ 466725 w 623904"/>
                <a:gd name="connsiteY32" fmla="*/ 6218 h 308636"/>
                <a:gd name="connsiteX33" fmla="*/ 447675 w 623904"/>
                <a:gd name="connsiteY33" fmla="*/ 3836 h 308636"/>
                <a:gd name="connsiteX34" fmla="*/ 333849 w 623904"/>
                <a:gd name="connsiteY34" fmla="*/ 34 h 308636"/>
                <a:gd name="connsiteX35" fmla="*/ 240507 w 623904"/>
                <a:gd name="connsiteY35" fmla="*/ 6218 h 308636"/>
                <a:gd name="connsiteX36" fmla="*/ 209550 w 623904"/>
                <a:gd name="connsiteY36" fmla="*/ 8599 h 308636"/>
                <a:gd name="connsiteX37" fmla="*/ 149081 w 623904"/>
                <a:gd name="connsiteY37" fmla="*/ 20678 h 308636"/>
                <a:gd name="connsiteX38" fmla="*/ 118114 w 623904"/>
                <a:gd name="connsiteY38" fmla="*/ 32032 h 308636"/>
                <a:gd name="connsiteX39" fmla="*/ 81914 w 623904"/>
                <a:gd name="connsiteY39" fmla="*/ 45983 h 308636"/>
                <a:gd name="connsiteX40" fmla="*/ 49373 w 623904"/>
                <a:gd name="connsiteY40" fmla="*/ 62253 h 308636"/>
                <a:gd name="connsiteX41" fmla="*/ 30957 w 623904"/>
                <a:gd name="connsiteY41" fmla="*/ 75274 h 308636"/>
                <a:gd name="connsiteX42" fmla="*/ 19050 w 623904"/>
                <a:gd name="connsiteY42" fmla="*/ 89561 h 308636"/>
                <a:gd name="connsiteX0" fmla="*/ 19050 w 623904"/>
                <a:gd name="connsiteY0" fmla="*/ 89561 h 308636"/>
                <a:gd name="connsiteX1" fmla="*/ 19050 w 623904"/>
                <a:gd name="connsiteY1" fmla="*/ 89561 h 308636"/>
                <a:gd name="connsiteX2" fmla="*/ 9731 w 623904"/>
                <a:gd name="connsiteY2" fmla="*/ 98094 h 308636"/>
                <a:gd name="connsiteX3" fmla="*/ 4763 w 623904"/>
                <a:gd name="connsiteY3" fmla="*/ 113374 h 308636"/>
                <a:gd name="connsiteX4" fmla="*/ 0 w 623904"/>
                <a:gd name="connsiteY4" fmla="*/ 120518 h 308636"/>
                <a:gd name="connsiteX5" fmla="*/ 4763 w 623904"/>
                <a:gd name="connsiteY5" fmla="*/ 184811 h 308636"/>
                <a:gd name="connsiteX6" fmla="*/ 9525 w 623904"/>
                <a:gd name="connsiteY6" fmla="*/ 199099 h 308636"/>
                <a:gd name="connsiteX7" fmla="*/ 11907 w 623904"/>
                <a:gd name="connsiteY7" fmla="*/ 206243 h 308636"/>
                <a:gd name="connsiteX8" fmla="*/ 19050 w 623904"/>
                <a:gd name="connsiteY8" fmla="*/ 215768 h 308636"/>
                <a:gd name="connsiteX9" fmla="*/ 42863 w 623904"/>
                <a:gd name="connsiteY9" fmla="*/ 241961 h 308636"/>
                <a:gd name="connsiteX10" fmla="*/ 57150 w 623904"/>
                <a:gd name="connsiteY10" fmla="*/ 251486 h 308636"/>
                <a:gd name="connsiteX11" fmla="*/ 102394 w 623904"/>
                <a:gd name="connsiteY11" fmla="*/ 277680 h 308636"/>
                <a:gd name="connsiteX12" fmla="*/ 119063 w 623904"/>
                <a:gd name="connsiteY12" fmla="*/ 285540 h 308636"/>
                <a:gd name="connsiteX13" fmla="*/ 177562 w 623904"/>
                <a:gd name="connsiteY13" fmla="*/ 299826 h 308636"/>
                <a:gd name="connsiteX14" fmla="*/ 202407 w 623904"/>
                <a:gd name="connsiteY14" fmla="*/ 303874 h 308636"/>
                <a:gd name="connsiteX15" fmla="*/ 283369 w 623904"/>
                <a:gd name="connsiteY15" fmla="*/ 308636 h 308636"/>
                <a:gd name="connsiteX16" fmla="*/ 402432 w 623904"/>
                <a:gd name="connsiteY16" fmla="*/ 306255 h 308636"/>
                <a:gd name="connsiteX17" fmla="*/ 469070 w 623904"/>
                <a:gd name="connsiteY17" fmla="*/ 292152 h 308636"/>
                <a:gd name="connsiteX18" fmla="*/ 528638 w 623904"/>
                <a:gd name="connsiteY18" fmla="*/ 272918 h 308636"/>
                <a:gd name="connsiteX19" fmla="*/ 542925 w 623904"/>
                <a:gd name="connsiteY19" fmla="*/ 268155 h 308636"/>
                <a:gd name="connsiteX20" fmla="*/ 557213 w 623904"/>
                <a:gd name="connsiteY20" fmla="*/ 261011 h 308636"/>
                <a:gd name="connsiteX21" fmla="*/ 571500 w 623904"/>
                <a:gd name="connsiteY21" fmla="*/ 253868 h 308636"/>
                <a:gd name="connsiteX22" fmla="*/ 597694 w 623904"/>
                <a:gd name="connsiteY22" fmla="*/ 227674 h 308636"/>
                <a:gd name="connsiteX23" fmla="*/ 616111 w 623904"/>
                <a:gd name="connsiteY23" fmla="*/ 183462 h 308636"/>
                <a:gd name="connsiteX24" fmla="*/ 623888 w 623904"/>
                <a:gd name="connsiteY24" fmla="*/ 110993 h 308636"/>
                <a:gd name="connsiteX25" fmla="*/ 614363 w 623904"/>
                <a:gd name="connsiteY25" fmla="*/ 58605 h 308636"/>
                <a:gd name="connsiteX26" fmla="*/ 609600 w 623904"/>
                <a:gd name="connsiteY26" fmla="*/ 51461 h 308636"/>
                <a:gd name="connsiteX27" fmla="*/ 596427 w 623904"/>
                <a:gd name="connsiteY27" fmla="*/ 38523 h 308636"/>
                <a:gd name="connsiteX28" fmla="*/ 573882 w 623904"/>
                <a:gd name="connsiteY28" fmla="*/ 25268 h 308636"/>
                <a:gd name="connsiteX29" fmla="*/ 538163 w 623904"/>
                <a:gd name="connsiteY29" fmla="*/ 18124 h 308636"/>
                <a:gd name="connsiteX30" fmla="*/ 521494 w 623904"/>
                <a:gd name="connsiteY30" fmla="*/ 15743 h 308636"/>
                <a:gd name="connsiteX31" fmla="*/ 511969 w 623904"/>
                <a:gd name="connsiteY31" fmla="*/ 13361 h 308636"/>
                <a:gd name="connsiteX32" fmla="*/ 488157 w 623904"/>
                <a:gd name="connsiteY32" fmla="*/ 10980 h 308636"/>
                <a:gd name="connsiteX33" fmla="*/ 466725 w 623904"/>
                <a:gd name="connsiteY33" fmla="*/ 6218 h 308636"/>
                <a:gd name="connsiteX34" fmla="*/ 447675 w 623904"/>
                <a:gd name="connsiteY34" fmla="*/ 3836 h 308636"/>
                <a:gd name="connsiteX35" fmla="*/ 333849 w 623904"/>
                <a:gd name="connsiteY35" fmla="*/ 34 h 308636"/>
                <a:gd name="connsiteX36" fmla="*/ 240507 w 623904"/>
                <a:gd name="connsiteY36" fmla="*/ 6218 h 308636"/>
                <a:gd name="connsiteX37" fmla="*/ 209550 w 623904"/>
                <a:gd name="connsiteY37" fmla="*/ 8599 h 308636"/>
                <a:gd name="connsiteX38" fmla="*/ 149081 w 623904"/>
                <a:gd name="connsiteY38" fmla="*/ 20678 h 308636"/>
                <a:gd name="connsiteX39" fmla="*/ 118114 w 623904"/>
                <a:gd name="connsiteY39" fmla="*/ 32032 h 308636"/>
                <a:gd name="connsiteX40" fmla="*/ 81914 w 623904"/>
                <a:gd name="connsiteY40" fmla="*/ 45983 h 308636"/>
                <a:gd name="connsiteX41" fmla="*/ 49373 w 623904"/>
                <a:gd name="connsiteY41" fmla="*/ 62253 h 308636"/>
                <a:gd name="connsiteX42" fmla="*/ 30957 w 623904"/>
                <a:gd name="connsiteY42" fmla="*/ 75274 h 308636"/>
                <a:gd name="connsiteX43" fmla="*/ 19050 w 623904"/>
                <a:gd name="connsiteY43" fmla="*/ 89561 h 308636"/>
                <a:gd name="connsiteX0" fmla="*/ 30957 w 623904"/>
                <a:gd name="connsiteY0" fmla="*/ 75274 h 308636"/>
                <a:gd name="connsiteX1" fmla="*/ 19050 w 623904"/>
                <a:gd name="connsiteY1" fmla="*/ 89561 h 308636"/>
                <a:gd name="connsiteX2" fmla="*/ 9731 w 623904"/>
                <a:gd name="connsiteY2" fmla="*/ 98094 h 308636"/>
                <a:gd name="connsiteX3" fmla="*/ 4763 w 623904"/>
                <a:gd name="connsiteY3" fmla="*/ 113374 h 308636"/>
                <a:gd name="connsiteX4" fmla="*/ 0 w 623904"/>
                <a:gd name="connsiteY4" fmla="*/ 120518 h 308636"/>
                <a:gd name="connsiteX5" fmla="*/ 4763 w 623904"/>
                <a:gd name="connsiteY5" fmla="*/ 184811 h 308636"/>
                <a:gd name="connsiteX6" fmla="*/ 9525 w 623904"/>
                <a:gd name="connsiteY6" fmla="*/ 199099 h 308636"/>
                <a:gd name="connsiteX7" fmla="*/ 11907 w 623904"/>
                <a:gd name="connsiteY7" fmla="*/ 206243 h 308636"/>
                <a:gd name="connsiteX8" fmla="*/ 19050 w 623904"/>
                <a:gd name="connsiteY8" fmla="*/ 215768 h 308636"/>
                <a:gd name="connsiteX9" fmla="*/ 42863 w 623904"/>
                <a:gd name="connsiteY9" fmla="*/ 241961 h 308636"/>
                <a:gd name="connsiteX10" fmla="*/ 57150 w 623904"/>
                <a:gd name="connsiteY10" fmla="*/ 251486 h 308636"/>
                <a:gd name="connsiteX11" fmla="*/ 102394 w 623904"/>
                <a:gd name="connsiteY11" fmla="*/ 277680 h 308636"/>
                <a:gd name="connsiteX12" fmla="*/ 119063 w 623904"/>
                <a:gd name="connsiteY12" fmla="*/ 285540 h 308636"/>
                <a:gd name="connsiteX13" fmla="*/ 177562 w 623904"/>
                <a:gd name="connsiteY13" fmla="*/ 299826 h 308636"/>
                <a:gd name="connsiteX14" fmla="*/ 202407 w 623904"/>
                <a:gd name="connsiteY14" fmla="*/ 303874 h 308636"/>
                <a:gd name="connsiteX15" fmla="*/ 283369 w 623904"/>
                <a:gd name="connsiteY15" fmla="*/ 308636 h 308636"/>
                <a:gd name="connsiteX16" fmla="*/ 402432 w 623904"/>
                <a:gd name="connsiteY16" fmla="*/ 306255 h 308636"/>
                <a:gd name="connsiteX17" fmla="*/ 469070 w 623904"/>
                <a:gd name="connsiteY17" fmla="*/ 292152 h 308636"/>
                <a:gd name="connsiteX18" fmla="*/ 528638 w 623904"/>
                <a:gd name="connsiteY18" fmla="*/ 272918 h 308636"/>
                <a:gd name="connsiteX19" fmla="*/ 542925 w 623904"/>
                <a:gd name="connsiteY19" fmla="*/ 268155 h 308636"/>
                <a:gd name="connsiteX20" fmla="*/ 557213 w 623904"/>
                <a:gd name="connsiteY20" fmla="*/ 261011 h 308636"/>
                <a:gd name="connsiteX21" fmla="*/ 571500 w 623904"/>
                <a:gd name="connsiteY21" fmla="*/ 253868 h 308636"/>
                <a:gd name="connsiteX22" fmla="*/ 597694 w 623904"/>
                <a:gd name="connsiteY22" fmla="*/ 227674 h 308636"/>
                <a:gd name="connsiteX23" fmla="*/ 616111 w 623904"/>
                <a:gd name="connsiteY23" fmla="*/ 183462 h 308636"/>
                <a:gd name="connsiteX24" fmla="*/ 623888 w 623904"/>
                <a:gd name="connsiteY24" fmla="*/ 110993 h 308636"/>
                <a:gd name="connsiteX25" fmla="*/ 614363 w 623904"/>
                <a:gd name="connsiteY25" fmla="*/ 58605 h 308636"/>
                <a:gd name="connsiteX26" fmla="*/ 609600 w 623904"/>
                <a:gd name="connsiteY26" fmla="*/ 51461 h 308636"/>
                <a:gd name="connsiteX27" fmla="*/ 596427 w 623904"/>
                <a:gd name="connsiteY27" fmla="*/ 38523 h 308636"/>
                <a:gd name="connsiteX28" fmla="*/ 573882 w 623904"/>
                <a:gd name="connsiteY28" fmla="*/ 25268 h 308636"/>
                <a:gd name="connsiteX29" fmla="*/ 538163 w 623904"/>
                <a:gd name="connsiteY29" fmla="*/ 18124 h 308636"/>
                <a:gd name="connsiteX30" fmla="*/ 521494 w 623904"/>
                <a:gd name="connsiteY30" fmla="*/ 15743 h 308636"/>
                <a:gd name="connsiteX31" fmla="*/ 511969 w 623904"/>
                <a:gd name="connsiteY31" fmla="*/ 13361 h 308636"/>
                <a:gd name="connsiteX32" fmla="*/ 488157 w 623904"/>
                <a:gd name="connsiteY32" fmla="*/ 10980 h 308636"/>
                <a:gd name="connsiteX33" fmla="*/ 466725 w 623904"/>
                <a:gd name="connsiteY33" fmla="*/ 6218 h 308636"/>
                <a:gd name="connsiteX34" fmla="*/ 447675 w 623904"/>
                <a:gd name="connsiteY34" fmla="*/ 3836 h 308636"/>
                <a:gd name="connsiteX35" fmla="*/ 333849 w 623904"/>
                <a:gd name="connsiteY35" fmla="*/ 34 h 308636"/>
                <a:gd name="connsiteX36" fmla="*/ 240507 w 623904"/>
                <a:gd name="connsiteY36" fmla="*/ 6218 h 308636"/>
                <a:gd name="connsiteX37" fmla="*/ 209550 w 623904"/>
                <a:gd name="connsiteY37" fmla="*/ 8599 h 308636"/>
                <a:gd name="connsiteX38" fmla="*/ 149081 w 623904"/>
                <a:gd name="connsiteY38" fmla="*/ 20678 h 308636"/>
                <a:gd name="connsiteX39" fmla="*/ 118114 w 623904"/>
                <a:gd name="connsiteY39" fmla="*/ 32032 h 308636"/>
                <a:gd name="connsiteX40" fmla="*/ 81914 w 623904"/>
                <a:gd name="connsiteY40" fmla="*/ 45983 h 308636"/>
                <a:gd name="connsiteX41" fmla="*/ 49373 w 623904"/>
                <a:gd name="connsiteY41" fmla="*/ 62253 h 308636"/>
                <a:gd name="connsiteX42" fmla="*/ 30957 w 623904"/>
                <a:gd name="connsiteY42" fmla="*/ 75274 h 308636"/>
                <a:gd name="connsiteX0" fmla="*/ 30957 w 623904"/>
                <a:gd name="connsiteY0" fmla="*/ 75274 h 308636"/>
                <a:gd name="connsiteX1" fmla="*/ 16986 w 623904"/>
                <a:gd name="connsiteY1" fmla="*/ 86464 h 308636"/>
                <a:gd name="connsiteX2" fmla="*/ 9731 w 623904"/>
                <a:gd name="connsiteY2" fmla="*/ 98094 h 308636"/>
                <a:gd name="connsiteX3" fmla="*/ 4763 w 623904"/>
                <a:gd name="connsiteY3" fmla="*/ 113374 h 308636"/>
                <a:gd name="connsiteX4" fmla="*/ 0 w 623904"/>
                <a:gd name="connsiteY4" fmla="*/ 120518 h 308636"/>
                <a:gd name="connsiteX5" fmla="*/ 4763 w 623904"/>
                <a:gd name="connsiteY5" fmla="*/ 184811 h 308636"/>
                <a:gd name="connsiteX6" fmla="*/ 9525 w 623904"/>
                <a:gd name="connsiteY6" fmla="*/ 199099 h 308636"/>
                <a:gd name="connsiteX7" fmla="*/ 11907 w 623904"/>
                <a:gd name="connsiteY7" fmla="*/ 206243 h 308636"/>
                <a:gd name="connsiteX8" fmla="*/ 19050 w 623904"/>
                <a:gd name="connsiteY8" fmla="*/ 215768 h 308636"/>
                <a:gd name="connsiteX9" fmla="*/ 42863 w 623904"/>
                <a:gd name="connsiteY9" fmla="*/ 241961 h 308636"/>
                <a:gd name="connsiteX10" fmla="*/ 57150 w 623904"/>
                <a:gd name="connsiteY10" fmla="*/ 251486 h 308636"/>
                <a:gd name="connsiteX11" fmla="*/ 102394 w 623904"/>
                <a:gd name="connsiteY11" fmla="*/ 277680 h 308636"/>
                <a:gd name="connsiteX12" fmla="*/ 119063 w 623904"/>
                <a:gd name="connsiteY12" fmla="*/ 285540 h 308636"/>
                <a:gd name="connsiteX13" fmla="*/ 177562 w 623904"/>
                <a:gd name="connsiteY13" fmla="*/ 299826 h 308636"/>
                <a:gd name="connsiteX14" fmla="*/ 202407 w 623904"/>
                <a:gd name="connsiteY14" fmla="*/ 303874 h 308636"/>
                <a:gd name="connsiteX15" fmla="*/ 283369 w 623904"/>
                <a:gd name="connsiteY15" fmla="*/ 308636 h 308636"/>
                <a:gd name="connsiteX16" fmla="*/ 402432 w 623904"/>
                <a:gd name="connsiteY16" fmla="*/ 306255 h 308636"/>
                <a:gd name="connsiteX17" fmla="*/ 469070 w 623904"/>
                <a:gd name="connsiteY17" fmla="*/ 292152 h 308636"/>
                <a:gd name="connsiteX18" fmla="*/ 528638 w 623904"/>
                <a:gd name="connsiteY18" fmla="*/ 272918 h 308636"/>
                <a:gd name="connsiteX19" fmla="*/ 542925 w 623904"/>
                <a:gd name="connsiteY19" fmla="*/ 268155 h 308636"/>
                <a:gd name="connsiteX20" fmla="*/ 557213 w 623904"/>
                <a:gd name="connsiteY20" fmla="*/ 261011 h 308636"/>
                <a:gd name="connsiteX21" fmla="*/ 571500 w 623904"/>
                <a:gd name="connsiteY21" fmla="*/ 253868 h 308636"/>
                <a:gd name="connsiteX22" fmla="*/ 597694 w 623904"/>
                <a:gd name="connsiteY22" fmla="*/ 227674 h 308636"/>
                <a:gd name="connsiteX23" fmla="*/ 616111 w 623904"/>
                <a:gd name="connsiteY23" fmla="*/ 183462 h 308636"/>
                <a:gd name="connsiteX24" fmla="*/ 623888 w 623904"/>
                <a:gd name="connsiteY24" fmla="*/ 110993 h 308636"/>
                <a:gd name="connsiteX25" fmla="*/ 614363 w 623904"/>
                <a:gd name="connsiteY25" fmla="*/ 58605 h 308636"/>
                <a:gd name="connsiteX26" fmla="*/ 609600 w 623904"/>
                <a:gd name="connsiteY26" fmla="*/ 51461 h 308636"/>
                <a:gd name="connsiteX27" fmla="*/ 596427 w 623904"/>
                <a:gd name="connsiteY27" fmla="*/ 38523 h 308636"/>
                <a:gd name="connsiteX28" fmla="*/ 573882 w 623904"/>
                <a:gd name="connsiteY28" fmla="*/ 25268 h 308636"/>
                <a:gd name="connsiteX29" fmla="*/ 538163 w 623904"/>
                <a:gd name="connsiteY29" fmla="*/ 18124 h 308636"/>
                <a:gd name="connsiteX30" fmla="*/ 521494 w 623904"/>
                <a:gd name="connsiteY30" fmla="*/ 15743 h 308636"/>
                <a:gd name="connsiteX31" fmla="*/ 511969 w 623904"/>
                <a:gd name="connsiteY31" fmla="*/ 13361 h 308636"/>
                <a:gd name="connsiteX32" fmla="*/ 488157 w 623904"/>
                <a:gd name="connsiteY32" fmla="*/ 10980 h 308636"/>
                <a:gd name="connsiteX33" fmla="*/ 466725 w 623904"/>
                <a:gd name="connsiteY33" fmla="*/ 6218 h 308636"/>
                <a:gd name="connsiteX34" fmla="*/ 447675 w 623904"/>
                <a:gd name="connsiteY34" fmla="*/ 3836 h 308636"/>
                <a:gd name="connsiteX35" fmla="*/ 333849 w 623904"/>
                <a:gd name="connsiteY35" fmla="*/ 34 h 308636"/>
                <a:gd name="connsiteX36" fmla="*/ 240507 w 623904"/>
                <a:gd name="connsiteY36" fmla="*/ 6218 h 308636"/>
                <a:gd name="connsiteX37" fmla="*/ 209550 w 623904"/>
                <a:gd name="connsiteY37" fmla="*/ 8599 h 308636"/>
                <a:gd name="connsiteX38" fmla="*/ 149081 w 623904"/>
                <a:gd name="connsiteY38" fmla="*/ 20678 h 308636"/>
                <a:gd name="connsiteX39" fmla="*/ 118114 w 623904"/>
                <a:gd name="connsiteY39" fmla="*/ 32032 h 308636"/>
                <a:gd name="connsiteX40" fmla="*/ 81914 w 623904"/>
                <a:gd name="connsiteY40" fmla="*/ 45983 h 308636"/>
                <a:gd name="connsiteX41" fmla="*/ 49373 w 623904"/>
                <a:gd name="connsiteY41" fmla="*/ 62253 h 308636"/>
                <a:gd name="connsiteX42" fmla="*/ 30957 w 623904"/>
                <a:gd name="connsiteY42" fmla="*/ 75274 h 308636"/>
                <a:gd name="connsiteX0" fmla="*/ 26803 w 619750"/>
                <a:gd name="connsiteY0" fmla="*/ 75274 h 308636"/>
                <a:gd name="connsiteX1" fmla="*/ 12832 w 619750"/>
                <a:gd name="connsiteY1" fmla="*/ 86464 h 308636"/>
                <a:gd name="connsiteX2" fmla="*/ 5577 w 619750"/>
                <a:gd name="connsiteY2" fmla="*/ 98094 h 308636"/>
                <a:gd name="connsiteX3" fmla="*/ 609 w 619750"/>
                <a:gd name="connsiteY3" fmla="*/ 113374 h 308636"/>
                <a:gd name="connsiteX4" fmla="*/ 609 w 619750"/>
                <a:gd name="connsiteY4" fmla="*/ 184811 h 308636"/>
                <a:gd name="connsiteX5" fmla="*/ 5371 w 619750"/>
                <a:gd name="connsiteY5" fmla="*/ 199099 h 308636"/>
                <a:gd name="connsiteX6" fmla="*/ 7753 w 619750"/>
                <a:gd name="connsiteY6" fmla="*/ 206243 h 308636"/>
                <a:gd name="connsiteX7" fmla="*/ 14896 w 619750"/>
                <a:gd name="connsiteY7" fmla="*/ 215768 h 308636"/>
                <a:gd name="connsiteX8" fmla="*/ 38709 w 619750"/>
                <a:gd name="connsiteY8" fmla="*/ 241961 h 308636"/>
                <a:gd name="connsiteX9" fmla="*/ 52996 w 619750"/>
                <a:gd name="connsiteY9" fmla="*/ 251486 h 308636"/>
                <a:gd name="connsiteX10" fmla="*/ 98240 w 619750"/>
                <a:gd name="connsiteY10" fmla="*/ 277680 h 308636"/>
                <a:gd name="connsiteX11" fmla="*/ 114909 w 619750"/>
                <a:gd name="connsiteY11" fmla="*/ 285540 h 308636"/>
                <a:gd name="connsiteX12" fmla="*/ 173408 w 619750"/>
                <a:gd name="connsiteY12" fmla="*/ 299826 h 308636"/>
                <a:gd name="connsiteX13" fmla="*/ 198253 w 619750"/>
                <a:gd name="connsiteY13" fmla="*/ 303874 h 308636"/>
                <a:gd name="connsiteX14" fmla="*/ 279215 w 619750"/>
                <a:gd name="connsiteY14" fmla="*/ 308636 h 308636"/>
                <a:gd name="connsiteX15" fmla="*/ 398278 w 619750"/>
                <a:gd name="connsiteY15" fmla="*/ 306255 h 308636"/>
                <a:gd name="connsiteX16" fmla="*/ 464916 w 619750"/>
                <a:gd name="connsiteY16" fmla="*/ 292152 h 308636"/>
                <a:gd name="connsiteX17" fmla="*/ 524484 w 619750"/>
                <a:gd name="connsiteY17" fmla="*/ 272918 h 308636"/>
                <a:gd name="connsiteX18" fmla="*/ 538771 w 619750"/>
                <a:gd name="connsiteY18" fmla="*/ 268155 h 308636"/>
                <a:gd name="connsiteX19" fmla="*/ 553059 w 619750"/>
                <a:gd name="connsiteY19" fmla="*/ 261011 h 308636"/>
                <a:gd name="connsiteX20" fmla="*/ 567346 w 619750"/>
                <a:gd name="connsiteY20" fmla="*/ 253868 h 308636"/>
                <a:gd name="connsiteX21" fmla="*/ 593540 w 619750"/>
                <a:gd name="connsiteY21" fmla="*/ 227674 h 308636"/>
                <a:gd name="connsiteX22" fmla="*/ 611957 w 619750"/>
                <a:gd name="connsiteY22" fmla="*/ 183462 h 308636"/>
                <a:gd name="connsiteX23" fmla="*/ 619734 w 619750"/>
                <a:gd name="connsiteY23" fmla="*/ 110993 h 308636"/>
                <a:gd name="connsiteX24" fmla="*/ 610209 w 619750"/>
                <a:gd name="connsiteY24" fmla="*/ 58605 h 308636"/>
                <a:gd name="connsiteX25" fmla="*/ 605446 w 619750"/>
                <a:gd name="connsiteY25" fmla="*/ 51461 h 308636"/>
                <a:gd name="connsiteX26" fmla="*/ 592273 w 619750"/>
                <a:gd name="connsiteY26" fmla="*/ 38523 h 308636"/>
                <a:gd name="connsiteX27" fmla="*/ 569728 w 619750"/>
                <a:gd name="connsiteY27" fmla="*/ 25268 h 308636"/>
                <a:gd name="connsiteX28" fmla="*/ 534009 w 619750"/>
                <a:gd name="connsiteY28" fmla="*/ 18124 h 308636"/>
                <a:gd name="connsiteX29" fmla="*/ 517340 w 619750"/>
                <a:gd name="connsiteY29" fmla="*/ 15743 h 308636"/>
                <a:gd name="connsiteX30" fmla="*/ 507815 w 619750"/>
                <a:gd name="connsiteY30" fmla="*/ 13361 h 308636"/>
                <a:gd name="connsiteX31" fmla="*/ 484003 w 619750"/>
                <a:gd name="connsiteY31" fmla="*/ 10980 h 308636"/>
                <a:gd name="connsiteX32" fmla="*/ 462571 w 619750"/>
                <a:gd name="connsiteY32" fmla="*/ 6218 h 308636"/>
                <a:gd name="connsiteX33" fmla="*/ 443521 w 619750"/>
                <a:gd name="connsiteY33" fmla="*/ 3836 h 308636"/>
                <a:gd name="connsiteX34" fmla="*/ 329695 w 619750"/>
                <a:gd name="connsiteY34" fmla="*/ 34 h 308636"/>
                <a:gd name="connsiteX35" fmla="*/ 236353 w 619750"/>
                <a:gd name="connsiteY35" fmla="*/ 6218 h 308636"/>
                <a:gd name="connsiteX36" fmla="*/ 205396 w 619750"/>
                <a:gd name="connsiteY36" fmla="*/ 8599 h 308636"/>
                <a:gd name="connsiteX37" fmla="*/ 144927 w 619750"/>
                <a:gd name="connsiteY37" fmla="*/ 20678 h 308636"/>
                <a:gd name="connsiteX38" fmla="*/ 113960 w 619750"/>
                <a:gd name="connsiteY38" fmla="*/ 32032 h 308636"/>
                <a:gd name="connsiteX39" fmla="*/ 77760 w 619750"/>
                <a:gd name="connsiteY39" fmla="*/ 45983 h 308636"/>
                <a:gd name="connsiteX40" fmla="*/ 45219 w 619750"/>
                <a:gd name="connsiteY40" fmla="*/ 62253 h 308636"/>
                <a:gd name="connsiteX41" fmla="*/ 26803 w 619750"/>
                <a:gd name="connsiteY41" fmla="*/ 75274 h 308636"/>
                <a:gd name="connsiteX0" fmla="*/ 32580 w 625527"/>
                <a:gd name="connsiteY0" fmla="*/ 75274 h 308636"/>
                <a:gd name="connsiteX1" fmla="*/ 18609 w 625527"/>
                <a:gd name="connsiteY1" fmla="*/ 86464 h 308636"/>
                <a:gd name="connsiteX2" fmla="*/ 11354 w 625527"/>
                <a:gd name="connsiteY2" fmla="*/ 98094 h 308636"/>
                <a:gd name="connsiteX3" fmla="*/ 6386 w 625527"/>
                <a:gd name="connsiteY3" fmla="*/ 113374 h 308636"/>
                <a:gd name="connsiteX4" fmla="*/ 0 w 625527"/>
                <a:gd name="connsiteY4" fmla="*/ 141448 h 308636"/>
                <a:gd name="connsiteX5" fmla="*/ 6386 w 625527"/>
                <a:gd name="connsiteY5" fmla="*/ 184811 h 308636"/>
                <a:gd name="connsiteX6" fmla="*/ 11148 w 625527"/>
                <a:gd name="connsiteY6" fmla="*/ 199099 h 308636"/>
                <a:gd name="connsiteX7" fmla="*/ 13530 w 625527"/>
                <a:gd name="connsiteY7" fmla="*/ 206243 h 308636"/>
                <a:gd name="connsiteX8" fmla="*/ 20673 w 625527"/>
                <a:gd name="connsiteY8" fmla="*/ 215768 h 308636"/>
                <a:gd name="connsiteX9" fmla="*/ 44486 w 625527"/>
                <a:gd name="connsiteY9" fmla="*/ 241961 h 308636"/>
                <a:gd name="connsiteX10" fmla="*/ 58773 w 625527"/>
                <a:gd name="connsiteY10" fmla="*/ 251486 h 308636"/>
                <a:gd name="connsiteX11" fmla="*/ 104017 w 625527"/>
                <a:gd name="connsiteY11" fmla="*/ 277680 h 308636"/>
                <a:gd name="connsiteX12" fmla="*/ 120686 w 625527"/>
                <a:gd name="connsiteY12" fmla="*/ 285540 h 308636"/>
                <a:gd name="connsiteX13" fmla="*/ 179185 w 625527"/>
                <a:gd name="connsiteY13" fmla="*/ 299826 h 308636"/>
                <a:gd name="connsiteX14" fmla="*/ 204030 w 625527"/>
                <a:gd name="connsiteY14" fmla="*/ 303874 h 308636"/>
                <a:gd name="connsiteX15" fmla="*/ 284992 w 625527"/>
                <a:gd name="connsiteY15" fmla="*/ 308636 h 308636"/>
                <a:gd name="connsiteX16" fmla="*/ 404055 w 625527"/>
                <a:gd name="connsiteY16" fmla="*/ 306255 h 308636"/>
                <a:gd name="connsiteX17" fmla="*/ 470693 w 625527"/>
                <a:gd name="connsiteY17" fmla="*/ 292152 h 308636"/>
                <a:gd name="connsiteX18" fmla="*/ 530261 w 625527"/>
                <a:gd name="connsiteY18" fmla="*/ 272918 h 308636"/>
                <a:gd name="connsiteX19" fmla="*/ 544548 w 625527"/>
                <a:gd name="connsiteY19" fmla="*/ 268155 h 308636"/>
                <a:gd name="connsiteX20" fmla="*/ 558836 w 625527"/>
                <a:gd name="connsiteY20" fmla="*/ 261011 h 308636"/>
                <a:gd name="connsiteX21" fmla="*/ 573123 w 625527"/>
                <a:gd name="connsiteY21" fmla="*/ 253868 h 308636"/>
                <a:gd name="connsiteX22" fmla="*/ 599317 w 625527"/>
                <a:gd name="connsiteY22" fmla="*/ 227674 h 308636"/>
                <a:gd name="connsiteX23" fmla="*/ 617734 w 625527"/>
                <a:gd name="connsiteY23" fmla="*/ 183462 h 308636"/>
                <a:gd name="connsiteX24" fmla="*/ 625511 w 625527"/>
                <a:gd name="connsiteY24" fmla="*/ 110993 h 308636"/>
                <a:gd name="connsiteX25" fmla="*/ 615986 w 625527"/>
                <a:gd name="connsiteY25" fmla="*/ 58605 h 308636"/>
                <a:gd name="connsiteX26" fmla="*/ 611223 w 625527"/>
                <a:gd name="connsiteY26" fmla="*/ 51461 h 308636"/>
                <a:gd name="connsiteX27" fmla="*/ 598050 w 625527"/>
                <a:gd name="connsiteY27" fmla="*/ 38523 h 308636"/>
                <a:gd name="connsiteX28" fmla="*/ 575505 w 625527"/>
                <a:gd name="connsiteY28" fmla="*/ 25268 h 308636"/>
                <a:gd name="connsiteX29" fmla="*/ 539786 w 625527"/>
                <a:gd name="connsiteY29" fmla="*/ 18124 h 308636"/>
                <a:gd name="connsiteX30" fmla="*/ 523117 w 625527"/>
                <a:gd name="connsiteY30" fmla="*/ 15743 h 308636"/>
                <a:gd name="connsiteX31" fmla="*/ 513592 w 625527"/>
                <a:gd name="connsiteY31" fmla="*/ 13361 h 308636"/>
                <a:gd name="connsiteX32" fmla="*/ 489780 w 625527"/>
                <a:gd name="connsiteY32" fmla="*/ 10980 h 308636"/>
                <a:gd name="connsiteX33" fmla="*/ 468348 w 625527"/>
                <a:gd name="connsiteY33" fmla="*/ 6218 h 308636"/>
                <a:gd name="connsiteX34" fmla="*/ 449298 w 625527"/>
                <a:gd name="connsiteY34" fmla="*/ 3836 h 308636"/>
                <a:gd name="connsiteX35" fmla="*/ 335472 w 625527"/>
                <a:gd name="connsiteY35" fmla="*/ 34 h 308636"/>
                <a:gd name="connsiteX36" fmla="*/ 242130 w 625527"/>
                <a:gd name="connsiteY36" fmla="*/ 6218 h 308636"/>
                <a:gd name="connsiteX37" fmla="*/ 211173 w 625527"/>
                <a:gd name="connsiteY37" fmla="*/ 8599 h 308636"/>
                <a:gd name="connsiteX38" fmla="*/ 150704 w 625527"/>
                <a:gd name="connsiteY38" fmla="*/ 20678 h 308636"/>
                <a:gd name="connsiteX39" fmla="*/ 119737 w 625527"/>
                <a:gd name="connsiteY39" fmla="*/ 32032 h 308636"/>
                <a:gd name="connsiteX40" fmla="*/ 83537 w 625527"/>
                <a:gd name="connsiteY40" fmla="*/ 45983 h 308636"/>
                <a:gd name="connsiteX41" fmla="*/ 50996 w 625527"/>
                <a:gd name="connsiteY41" fmla="*/ 62253 h 308636"/>
                <a:gd name="connsiteX42" fmla="*/ 32580 w 625527"/>
                <a:gd name="connsiteY42" fmla="*/ 75274 h 308636"/>
                <a:gd name="connsiteX0" fmla="*/ 32580 w 625527"/>
                <a:gd name="connsiteY0" fmla="*/ 75274 h 308636"/>
                <a:gd name="connsiteX1" fmla="*/ 18609 w 625527"/>
                <a:gd name="connsiteY1" fmla="*/ 86464 h 308636"/>
                <a:gd name="connsiteX2" fmla="*/ 11354 w 625527"/>
                <a:gd name="connsiteY2" fmla="*/ 98094 h 308636"/>
                <a:gd name="connsiteX3" fmla="*/ 6386 w 625527"/>
                <a:gd name="connsiteY3" fmla="*/ 113374 h 308636"/>
                <a:gd name="connsiteX4" fmla="*/ 0 w 625527"/>
                <a:gd name="connsiteY4" fmla="*/ 141448 h 308636"/>
                <a:gd name="connsiteX5" fmla="*/ 6386 w 625527"/>
                <a:gd name="connsiteY5" fmla="*/ 184811 h 308636"/>
                <a:gd name="connsiteX6" fmla="*/ 11148 w 625527"/>
                <a:gd name="connsiteY6" fmla="*/ 199099 h 308636"/>
                <a:gd name="connsiteX7" fmla="*/ 13530 w 625527"/>
                <a:gd name="connsiteY7" fmla="*/ 206243 h 308636"/>
                <a:gd name="connsiteX8" fmla="*/ 20673 w 625527"/>
                <a:gd name="connsiteY8" fmla="*/ 215768 h 308636"/>
                <a:gd name="connsiteX9" fmla="*/ 44486 w 625527"/>
                <a:gd name="connsiteY9" fmla="*/ 241961 h 308636"/>
                <a:gd name="connsiteX10" fmla="*/ 58773 w 625527"/>
                <a:gd name="connsiteY10" fmla="*/ 251486 h 308636"/>
                <a:gd name="connsiteX11" fmla="*/ 104017 w 625527"/>
                <a:gd name="connsiteY11" fmla="*/ 277680 h 308636"/>
                <a:gd name="connsiteX12" fmla="*/ 120686 w 625527"/>
                <a:gd name="connsiteY12" fmla="*/ 285540 h 308636"/>
                <a:gd name="connsiteX13" fmla="*/ 179185 w 625527"/>
                <a:gd name="connsiteY13" fmla="*/ 299826 h 308636"/>
                <a:gd name="connsiteX14" fmla="*/ 204030 w 625527"/>
                <a:gd name="connsiteY14" fmla="*/ 303874 h 308636"/>
                <a:gd name="connsiteX15" fmla="*/ 284992 w 625527"/>
                <a:gd name="connsiteY15" fmla="*/ 308636 h 308636"/>
                <a:gd name="connsiteX16" fmla="*/ 404055 w 625527"/>
                <a:gd name="connsiteY16" fmla="*/ 306255 h 308636"/>
                <a:gd name="connsiteX17" fmla="*/ 470693 w 625527"/>
                <a:gd name="connsiteY17" fmla="*/ 292152 h 308636"/>
                <a:gd name="connsiteX18" fmla="*/ 530261 w 625527"/>
                <a:gd name="connsiteY18" fmla="*/ 272918 h 308636"/>
                <a:gd name="connsiteX19" fmla="*/ 544548 w 625527"/>
                <a:gd name="connsiteY19" fmla="*/ 268155 h 308636"/>
                <a:gd name="connsiteX20" fmla="*/ 558836 w 625527"/>
                <a:gd name="connsiteY20" fmla="*/ 261011 h 308636"/>
                <a:gd name="connsiteX21" fmla="*/ 573123 w 625527"/>
                <a:gd name="connsiteY21" fmla="*/ 253868 h 308636"/>
                <a:gd name="connsiteX22" fmla="*/ 599317 w 625527"/>
                <a:gd name="connsiteY22" fmla="*/ 227674 h 308636"/>
                <a:gd name="connsiteX23" fmla="*/ 617734 w 625527"/>
                <a:gd name="connsiteY23" fmla="*/ 183462 h 308636"/>
                <a:gd name="connsiteX24" fmla="*/ 625511 w 625527"/>
                <a:gd name="connsiteY24" fmla="*/ 110993 h 308636"/>
                <a:gd name="connsiteX25" fmla="*/ 615986 w 625527"/>
                <a:gd name="connsiteY25" fmla="*/ 58605 h 308636"/>
                <a:gd name="connsiteX26" fmla="*/ 611223 w 625527"/>
                <a:gd name="connsiteY26" fmla="*/ 51461 h 308636"/>
                <a:gd name="connsiteX27" fmla="*/ 598050 w 625527"/>
                <a:gd name="connsiteY27" fmla="*/ 38523 h 308636"/>
                <a:gd name="connsiteX28" fmla="*/ 575505 w 625527"/>
                <a:gd name="connsiteY28" fmla="*/ 25268 h 308636"/>
                <a:gd name="connsiteX29" fmla="*/ 539786 w 625527"/>
                <a:gd name="connsiteY29" fmla="*/ 18124 h 308636"/>
                <a:gd name="connsiteX30" fmla="*/ 523117 w 625527"/>
                <a:gd name="connsiteY30" fmla="*/ 15743 h 308636"/>
                <a:gd name="connsiteX31" fmla="*/ 513592 w 625527"/>
                <a:gd name="connsiteY31" fmla="*/ 13361 h 308636"/>
                <a:gd name="connsiteX32" fmla="*/ 489780 w 625527"/>
                <a:gd name="connsiteY32" fmla="*/ 10980 h 308636"/>
                <a:gd name="connsiteX33" fmla="*/ 468348 w 625527"/>
                <a:gd name="connsiteY33" fmla="*/ 6218 h 308636"/>
                <a:gd name="connsiteX34" fmla="*/ 449298 w 625527"/>
                <a:gd name="connsiteY34" fmla="*/ 3836 h 308636"/>
                <a:gd name="connsiteX35" fmla="*/ 335472 w 625527"/>
                <a:gd name="connsiteY35" fmla="*/ 34 h 308636"/>
                <a:gd name="connsiteX36" fmla="*/ 242130 w 625527"/>
                <a:gd name="connsiteY36" fmla="*/ 6218 h 308636"/>
                <a:gd name="connsiteX37" fmla="*/ 211173 w 625527"/>
                <a:gd name="connsiteY37" fmla="*/ 8599 h 308636"/>
                <a:gd name="connsiteX38" fmla="*/ 150704 w 625527"/>
                <a:gd name="connsiteY38" fmla="*/ 20678 h 308636"/>
                <a:gd name="connsiteX39" fmla="*/ 119737 w 625527"/>
                <a:gd name="connsiteY39" fmla="*/ 32032 h 308636"/>
                <a:gd name="connsiteX40" fmla="*/ 83537 w 625527"/>
                <a:gd name="connsiteY40" fmla="*/ 45983 h 308636"/>
                <a:gd name="connsiteX41" fmla="*/ 50996 w 625527"/>
                <a:gd name="connsiteY41" fmla="*/ 62253 h 308636"/>
                <a:gd name="connsiteX42" fmla="*/ 32580 w 625527"/>
                <a:gd name="connsiteY42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89780 w 625674"/>
                <a:gd name="connsiteY31" fmla="*/ 10980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89780 w 625674"/>
                <a:gd name="connsiteY31" fmla="*/ 10980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89780 w 625674"/>
                <a:gd name="connsiteY31" fmla="*/ 10980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89780 w 625674"/>
                <a:gd name="connsiteY31" fmla="*/ 10980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89780 w 625674"/>
                <a:gd name="connsiteY31" fmla="*/ 10980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89780 w 625674"/>
                <a:gd name="connsiteY31" fmla="*/ 10980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89780 w 625674"/>
                <a:gd name="connsiteY31" fmla="*/ 10980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89780 w 625674"/>
                <a:gd name="connsiteY31" fmla="*/ 10980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39786 w 625674"/>
                <a:gd name="connsiteY28" fmla="*/ 18124 h 308636"/>
                <a:gd name="connsiteX29" fmla="*/ 523117 w 625674"/>
                <a:gd name="connsiteY29" fmla="*/ 15743 h 308636"/>
                <a:gd name="connsiteX30" fmla="*/ 513592 w 625674"/>
                <a:gd name="connsiteY30" fmla="*/ 13361 h 308636"/>
                <a:gd name="connsiteX31" fmla="*/ 491845 w 625674"/>
                <a:gd name="connsiteY31" fmla="*/ 9948 h 308636"/>
                <a:gd name="connsiteX32" fmla="*/ 468348 w 625674"/>
                <a:gd name="connsiteY32" fmla="*/ 6218 h 308636"/>
                <a:gd name="connsiteX33" fmla="*/ 449298 w 625674"/>
                <a:gd name="connsiteY33" fmla="*/ 3836 h 308636"/>
                <a:gd name="connsiteX34" fmla="*/ 335472 w 625674"/>
                <a:gd name="connsiteY34" fmla="*/ 34 h 308636"/>
                <a:gd name="connsiteX35" fmla="*/ 242130 w 625674"/>
                <a:gd name="connsiteY35" fmla="*/ 6218 h 308636"/>
                <a:gd name="connsiteX36" fmla="*/ 211173 w 625674"/>
                <a:gd name="connsiteY36" fmla="*/ 8599 h 308636"/>
                <a:gd name="connsiteX37" fmla="*/ 150704 w 625674"/>
                <a:gd name="connsiteY37" fmla="*/ 20678 h 308636"/>
                <a:gd name="connsiteX38" fmla="*/ 119737 w 625674"/>
                <a:gd name="connsiteY38" fmla="*/ 32032 h 308636"/>
                <a:gd name="connsiteX39" fmla="*/ 83537 w 625674"/>
                <a:gd name="connsiteY39" fmla="*/ 45983 h 308636"/>
                <a:gd name="connsiteX40" fmla="*/ 50996 w 625674"/>
                <a:gd name="connsiteY40" fmla="*/ 62253 h 308636"/>
                <a:gd name="connsiteX41" fmla="*/ 32580 w 625674"/>
                <a:gd name="connsiteY41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23117 w 625674"/>
                <a:gd name="connsiteY28" fmla="*/ 15743 h 308636"/>
                <a:gd name="connsiteX29" fmla="*/ 513592 w 625674"/>
                <a:gd name="connsiteY29" fmla="*/ 13361 h 308636"/>
                <a:gd name="connsiteX30" fmla="*/ 491845 w 625674"/>
                <a:gd name="connsiteY30" fmla="*/ 9948 h 308636"/>
                <a:gd name="connsiteX31" fmla="*/ 468348 w 625674"/>
                <a:gd name="connsiteY31" fmla="*/ 6218 h 308636"/>
                <a:gd name="connsiteX32" fmla="*/ 449298 w 625674"/>
                <a:gd name="connsiteY32" fmla="*/ 3836 h 308636"/>
                <a:gd name="connsiteX33" fmla="*/ 335472 w 625674"/>
                <a:gd name="connsiteY33" fmla="*/ 34 h 308636"/>
                <a:gd name="connsiteX34" fmla="*/ 242130 w 625674"/>
                <a:gd name="connsiteY34" fmla="*/ 6218 h 308636"/>
                <a:gd name="connsiteX35" fmla="*/ 211173 w 625674"/>
                <a:gd name="connsiteY35" fmla="*/ 8599 h 308636"/>
                <a:gd name="connsiteX36" fmla="*/ 150704 w 625674"/>
                <a:gd name="connsiteY36" fmla="*/ 20678 h 308636"/>
                <a:gd name="connsiteX37" fmla="*/ 119737 w 625674"/>
                <a:gd name="connsiteY37" fmla="*/ 32032 h 308636"/>
                <a:gd name="connsiteX38" fmla="*/ 83537 w 625674"/>
                <a:gd name="connsiteY38" fmla="*/ 45983 h 308636"/>
                <a:gd name="connsiteX39" fmla="*/ 50996 w 625674"/>
                <a:gd name="connsiteY39" fmla="*/ 62253 h 308636"/>
                <a:gd name="connsiteX40" fmla="*/ 32580 w 625674"/>
                <a:gd name="connsiteY40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13592 w 625674"/>
                <a:gd name="connsiteY28" fmla="*/ 13361 h 308636"/>
                <a:gd name="connsiteX29" fmla="*/ 491845 w 625674"/>
                <a:gd name="connsiteY29" fmla="*/ 9948 h 308636"/>
                <a:gd name="connsiteX30" fmla="*/ 468348 w 625674"/>
                <a:gd name="connsiteY30" fmla="*/ 6218 h 308636"/>
                <a:gd name="connsiteX31" fmla="*/ 449298 w 625674"/>
                <a:gd name="connsiteY31" fmla="*/ 3836 h 308636"/>
                <a:gd name="connsiteX32" fmla="*/ 335472 w 625674"/>
                <a:gd name="connsiteY32" fmla="*/ 34 h 308636"/>
                <a:gd name="connsiteX33" fmla="*/ 242130 w 625674"/>
                <a:gd name="connsiteY33" fmla="*/ 6218 h 308636"/>
                <a:gd name="connsiteX34" fmla="*/ 211173 w 625674"/>
                <a:gd name="connsiteY34" fmla="*/ 8599 h 308636"/>
                <a:gd name="connsiteX35" fmla="*/ 150704 w 625674"/>
                <a:gd name="connsiteY35" fmla="*/ 20678 h 308636"/>
                <a:gd name="connsiteX36" fmla="*/ 119737 w 625674"/>
                <a:gd name="connsiteY36" fmla="*/ 32032 h 308636"/>
                <a:gd name="connsiteX37" fmla="*/ 83537 w 625674"/>
                <a:gd name="connsiteY37" fmla="*/ 45983 h 308636"/>
                <a:gd name="connsiteX38" fmla="*/ 50996 w 625674"/>
                <a:gd name="connsiteY38" fmla="*/ 62253 h 308636"/>
                <a:gd name="connsiteX39" fmla="*/ 32580 w 625674"/>
                <a:gd name="connsiteY39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15657 w 625674"/>
                <a:gd name="connsiteY28" fmla="*/ 12329 h 308636"/>
                <a:gd name="connsiteX29" fmla="*/ 491845 w 625674"/>
                <a:gd name="connsiteY29" fmla="*/ 9948 h 308636"/>
                <a:gd name="connsiteX30" fmla="*/ 468348 w 625674"/>
                <a:gd name="connsiteY30" fmla="*/ 6218 h 308636"/>
                <a:gd name="connsiteX31" fmla="*/ 449298 w 625674"/>
                <a:gd name="connsiteY31" fmla="*/ 3836 h 308636"/>
                <a:gd name="connsiteX32" fmla="*/ 335472 w 625674"/>
                <a:gd name="connsiteY32" fmla="*/ 34 h 308636"/>
                <a:gd name="connsiteX33" fmla="*/ 242130 w 625674"/>
                <a:gd name="connsiteY33" fmla="*/ 6218 h 308636"/>
                <a:gd name="connsiteX34" fmla="*/ 211173 w 625674"/>
                <a:gd name="connsiteY34" fmla="*/ 8599 h 308636"/>
                <a:gd name="connsiteX35" fmla="*/ 150704 w 625674"/>
                <a:gd name="connsiteY35" fmla="*/ 20678 h 308636"/>
                <a:gd name="connsiteX36" fmla="*/ 119737 w 625674"/>
                <a:gd name="connsiteY36" fmla="*/ 32032 h 308636"/>
                <a:gd name="connsiteX37" fmla="*/ 83537 w 625674"/>
                <a:gd name="connsiteY37" fmla="*/ 45983 h 308636"/>
                <a:gd name="connsiteX38" fmla="*/ 50996 w 625674"/>
                <a:gd name="connsiteY38" fmla="*/ 62253 h 308636"/>
                <a:gd name="connsiteX39" fmla="*/ 32580 w 625674"/>
                <a:gd name="connsiteY39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98050 w 625674"/>
                <a:gd name="connsiteY26" fmla="*/ 38523 h 308636"/>
                <a:gd name="connsiteX27" fmla="*/ 575505 w 625674"/>
                <a:gd name="connsiteY27" fmla="*/ 25268 h 308636"/>
                <a:gd name="connsiteX28" fmla="*/ 515657 w 625674"/>
                <a:gd name="connsiteY28" fmla="*/ 12329 h 308636"/>
                <a:gd name="connsiteX29" fmla="*/ 468348 w 625674"/>
                <a:gd name="connsiteY29" fmla="*/ 6218 h 308636"/>
                <a:gd name="connsiteX30" fmla="*/ 449298 w 625674"/>
                <a:gd name="connsiteY30" fmla="*/ 3836 h 308636"/>
                <a:gd name="connsiteX31" fmla="*/ 335472 w 625674"/>
                <a:gd name="connsiteY31" fmla="*/ 34 h 308636"/>
                <a:gd name="connsiteX32" fmla="*/ 242130 w 625674"/>
                <a:gd name="connsiteY32" fmla="*/ 6218 h 308636"/>
                <a:gd name="connsiteX33" fmla="*/ 211173 w 625674"/>
                <a:gd name="connsiteY33" fmla="*/ 8599 h 308636"/>
                <a:gd name="connsiteX34" fmla="*/ 150704 w 625674"/>
                <a:gd name="connsiteY34" fmla="*/ 20678 h 308636"/>
                <a:gd name="connsiteX35" fmla="*/ 119737 w 625674"/>
                <a:gd name="connsiteY35" fmla="*/ 32032 h 308636"/>
                <a:gd name="connsiteX36" fmla="*/ 83537 w 625674"/>
                <a:gd name="connsiteY36" fmla="*/ 45983 h 308636"/>
                <a:gd name="connsiteX37" fmla="*/ 50996 w 625674"/>
                <a:gd name="connsiteY37" fmla="*/ 62253 h 308636"/>
                <a:gd name="connsiteX38" fmla="*/ 32580 w 625674"/>
                <a:gd name="connsiteY38" fmla="*/ 75274 h 308636"/>
                <a:gd name="connsiteX0" fmla="*/ 32580 w 625674"/>
                <a:gd name="connsiteY0" fmla="*/ 75274 h 308636"/>
                <a:gd name="connsiteX1" fmla="*/ 18609 w 625674"/>
                <a:gd name="connsiteY1" fmla="*/ 86464 h 308636"/>
                <a:gd name="connsiteX2" fmla="*/ 11354 w 625674"/>
                <a:gd name="connsiteY2" fmla="*/ 98094 h 308636"/>
                <a:gd name="connsiteX3" fmla="*/ 6386 w 625674"/>
                <a:gd name="connsiteY3" fmla="*/ 113374 h 308636"/>
                <a:gd name="connsiteX4" fmla="*/ 0 w 625674"/>
                <a:gd name="connsiteY4" fmla="*/ 141448 h 308636"/>
                <a:gd name="connsiteX5" fmla="*/ 6386 w 625674"/>
                <a:gd name="connsiteY5" fmla="*/ 184811 h 308636"/>
                <a:gd name="connsiteX6" fmla="*/ 11148 w 625674"/>
                <a:gd name="connsiteY6" fmla="*/ 199099 h 308636"/>
                <a:gd name="connsiteX7" fmla="*/ 13530 w 625674"/>
                <a:gd name="connsiteY7" fmla="*/ 206243 h 308636"/>
                <a:gd name="connsiteX8" fmla="*/ 20673 w 625674"/>
                <a:gd name="connsiteY8" fmla="*/ 215768 h 308636"/>
                <a:gd name="connsiteX9" fmla="*/ 44486 w 625674"/>
                <a:gd name="connsiteY9" fmla="*/ 241961 h 308636"/>
                <a:gd name="connsiteX10" fmla="*/ 58773 w 625674"/>
                <a:gd name="connsiteY10" fmla="*/ 251486 h 308636"/>
                <a:gd name="connsiteX11" fmla="*/ 104017 w 625674"/>
                <a:gd name="connsiteY11" fmla="*/ 277680 h 308636"/>
                <a:gd name="connsiteX12" fmla="*/ 120686 w 625674"/>
                <a:gd name="connsiteY12" fmla="*/ 285540 h 308636"/>
                <a:gd name="connsiteX13" fmla="*/ 179185 w 625674"/>
                <a:gd name="connsiteY13" fmla="*/ 299826 h 308636"/>
                <a:gd name="connsiteX14" fmla="*/ 204030 w 625674"/>
                <a:gd name="connsiteY14" fmla="*/ 303874 h 308636"/>
                <a:gd name="connsiteX15" fmla="*/ 284992 w 625674"/>
                <a:gd name="connsiteY15" fmla="*/ 308636 h 308636"/>
                <a:gd name="connsiteX16" fmla="*/ 404055 w 625674"/>
                <a:gd name="connsiteY16" fmla="*/ 306255 h 308636"/>
                <a:gd name="connsiteX17" fmla="*/ 470693 w 625674"/>
                <a:gd name="connsiteY17" fmla="*/ 292152 h 308636"/>
                <a:gd name="connsiteX18" fmla="*/ 530261 w 625674"/>
                <a:gd name="connsiteY18" fmla="*/ 272918 h 308636"/>
                <a:gd name="connsiteX19" fmla="*/ 544548 w 625674"/>
                <a:gd name="connsiteY19" fmla="*/ 268155 h 308636"/>
                <a:gd name="connsiteX20" fmla="*/ 558836 w 625674"/>
                <a:gd name="connsiteY20" fmla="*/ 261011 h 308636"/>
                <a:gd name="connsiteX21" fmla="*/ 573123 w 625674"/>
                <a:gd name="connsiteY21" fmla="*/ 253868 h 308636"/>
                <a:gd name="connsiteX22" fmla="*/ 599317 w 625674"/>
                <a:gd name="connsiteY22" fmla="*/ 227674 h 308636"/>
                <a:gd name="connsiteX23" fmla="*/ 617734 w 625674"/>
                <a:gd name="connsiteY23" fmla="*/ 183462 h 308636"/>
                <a:gd name="connsiteX24" fmla="*/ 625511 w 625674"/>
                <a:gd name="connsiteY24" fmla="*/ 110993 h 308636"/>
                <a:gd name="connsiteX25" fmla="*/ 611223 w 625674"/>
                <a:gd name="connsiteY25" fmla="*/ 51461 h 308636"/>
                <a:gd name="connsiteX26" fmla="*/ 575505 w 625674"/>
                <a:gd name="connsiteY26" fmla="*/ 25268 h 308636"/>
                <a:gd name="connsiteX27" fmla="*/ 515657 w 625674"/>
                <a:gd name="connsiteY27" fmla="*/ 12329 h 308636"/>
                <a:gd name="connsiteX28" fmla="*/ 468348 w 625674"/>
                <a:gd name="connsiteY28" fmla="*/ 6218 h 308636"/>
                <a:gd name="connsiteX29" fmla="*/ 449298 w 625674"/>
                <a:gd name="connsiteY29" fmla="*/ 3836 h 308636"/>
                <a:gd name="connsiteX30" fmla="*/ 335472 w 625674"/>
                <a:gd name="connsiteY30" fmla="*/ 34 h 308636"/>
                <a:gd name="connsiteX31" fmla="*/ 242130 w 625674"/>
                <a:gd name="connsiteY31" fmla="*/ 6218 h 308636"/>
                <a:gd name="connsiteX32" fmla="*/ 211173 w 625674"/>
                <a:gd name="connsiteY32" fmla="*/ 8599 h 308636"/>
                <a:gd name="connsiteX33" fmla="*/ 150704 w 625674"/>
                <a:gd name="connsiteY33" fmla="*/ 20678 h 308636"/>
                <a:gd name="connsiteX34" fmla="*/ 119737 w 625674"/>
                <a:gd name="connsiteY34" fmla="*/ 32032 h 308636"/>
                <a:gd name="connsiteX35" fmla="*/ 83537 w 625674"/>
                <a:gd name="connsiteY35" fmla="*/ 45983 h 308636"/>
                <a:gd name="connsiteX36" fmla="*/ 50996 w 625674"/>
                <a:gd name="connsiteY36" fmla="*/ 62253 h 308636"/>
                <a:gd name="connsiteX37" fmla="*/ 32580 w 625674"/>
                <a:gd name="connsiteY37" fmla="*/ 75274 h 308636"/>
                <a:gd name="connsiteX0" fmla="*/ 32580 w 625674"/>
                <a:gd name="connsiteY0" fmla="*/ 75287 h 308649"/>
                <a:gd name="connsiteX1" fmla="*/ 18609 w 625674"/>
                <a:gd name="connsiteY1" fmla="*/ 86477 h 308649"/>
                <a:gd name="connsiteX2" fmla="*/ 11354 w 625674"/>
                <a:gd name="connsiteY2" fmla="*/ 98107 h 308649"/>
                <a:gd name="connsiteX3" fmla="*/ 6386 w 625674"/>
                <a:gd name="connsiteY3" fmla="*/ 113387 h 308649"/>
                <a:gd name="connsiteX4" fmla="*/ 0 w 625674"/>
                <a:gd name="connsiteY4" fmla="*/ 141461 h 308649"/>
                <a:gd name="connsiteX5" fmla="*/ 6386 w 625674"/>
                <a:gd name="connsiteY5" fmla="*/ 184824 h 308649"/>
                <a:gd name="connsiteX6" fmla="*/ 11148 w 625674"/>
                <a:gd name="connsiteY6" fmla="*/ 199112 h 308649"/>
                <a:gd name="connsiteX7" fmla="*/ 13530 w 625674"/>
                <a:gd name="connsiteY7" fmla="*/ 206256 h 308649"/>
                <a:gd name="connsiteX8" fmla="*/ 20673 w 625674"/>
                <a:gd name="connsiteY8" fmla="*/ 215781 h 308649"/>
                <a:gd name="connsiteX9" fmla="*/ 44486 w 625674"/>
                <a:gd name="connsiteY9" fmla="*/ 241974 h 308649"/>
                <a:gd name="connsiteX10" fmla="*/ 58773 w 625674"/>
                <a:gd name="connsiteY10" fmla="*/ 251499 h 308649"/>
                <a:gd name="connsiteX11" fmla="*/ 104017 w 625674"/>
                <a:gd name="connsiteY11" fmla="*/ 277693 h 308649"/>
                <a:gd name="connsiteX12" fmla="*/ 120686 w 625674"/>
                <a:gd name="connsiteY12" fmla="*/ 285553 h 308649"/>
                <a:gd name="connsiteX13" fmla="*/ 179185 w 625674"/>
                <a:gd name="connsiteY13" fmla="*/ 299839 h 308649"/>
                <a:gd name="connsiteX14" fmla="*/ 204030 w 625674"/>
                <a:gd name="connsiteY14" fmla="*/ 303887 h 308649"/>
                <a:gd name="connsiteX15" fmla="*/ 284992 w 625674"/>
                <a:gd name="connsiteY15" fmla="*/ 308649 h 308649"/>
                <a:gd name="connsiteX16" fmla="*/ 404055 w 625674"/>
                <a:gd name="connsiteY16" fmla="*/ 306268 h 308649"/>
                <a:gd name="connsiteX17" fmla="*/ 470693 w 625674"/>
                <a:gd name="connsiteY17" fmla="*/ 292165 h 308649"/>
                <a:gd name="connsiteX18" fmla="*/ 530261 w 625674"/>
                <a:gd name="connsiteY18" fmla="*/ 272931 h 308649"/>
                <a:gd name="connsiteX19" fmla="*/ 544548 w 625674"/>
                <a:gd name="connsiteY19" fmla="*/ 268168 h 308649"/>
                <a:gd name="connsiteX20" fmla="*/ 558836 w 625674"/>
                <a:gd name="connsiteY20" fmla="*/ 261024 h 308649"/>
                <a:gd name="connsiteX21" fmla="*/ 573123 w 625674"/>
                <a:gd name="connsiteY21" fmla="*/ 253881 h 308649"/>
                <a:gd name="connsiteX22" fmla="*/ 599317 w 625674"/>
                <a:gd name="connsiteY22" fmla="*/ 227687 h 308649"/>
                <a:gd name="connsiteX23" fmla="*/ 617734 w 625674"/>
                <a:gd name="connsiteY23" fmla="*/ 183475 h 308649"/>
                <a:gd name="connsiteX24" fmla="*/ 625511 w 625674"/>
                <a:gd name="connsiteY24" fmla="*/ 111006 h 308649"/>
                <a:gd name="connsiteX25" fmla="*/ 611223 w 625674"/>
                <a:gd name="connsiteY25" fmla="*/ 51474 h 308649"/>
                <a:gd name="connsiteX26" fmla="*/ 575505 w 625674"/>
                <a:gd name="connsiteY26" fmla="*/ 25281 h 308649"/>
                <a:gd name="connsiteX27" fmla="*/ 515657 w 625674"/>
                <a:gd name="connsiteY27" fmla="*/ 12342 h 308649"/>
                <a:gd name="connsiteX28" fmla="*/ 449298 w 625674"/>
                <a:gd name="connsiteY28" fmla="*/ 3849 h 308649"/>
                <a:gd name="connsiteX29" fmla="*/ 335472 w 625674"/>
                <a:gd name="connsiteY29" fmla="*/ 47 h 308649"/>
                <a:gd name="connsiteX30" fmla="*/ 242130 w 625674"/>
                <a:gd name="connsiteY30" fmla="*/ 6231 h 308649"/>
                <a:gd name="connsiteX31" fmla="*/ 211173 w 625674"/>
                <a:gd name="connsiteY31" fmla="*/ 8612 h 308649"/>
                <a:gd name="connsiteX32" fmla="*/ 150704 w 625674"/>
                <a:gd name="connsiteY32" fmla="*/ 20691 h 308649"/>
                <a:gd name="connsiteX33" fmla="*/ 119737 w 625674"/>
                <a:gd name="connsiteY33" fmla="*/ 32045 h 308649"/>
                <a:gd name="connsiteX34" fmla="*/ 83537 w 625674"/>
                <a:gd name="connsiteY34" fmla="*/ 45996 h 308649"/>
                <a:gd name="connsiteX35" fmla="*/ 50996 w 625674"/>
                <a:gd name="connsiteY35" fmla="*/ 62266 h 308649"/>
                <a:gd name="connsiteX36" fmla="*/ 32580 w 625674"/>
                <a:gd name="connsiteY36" fmla="*/ 75287 h 308649"/>
                <a:gd name="connsiteX0" fmla="*/ 32580 w 625674"/>
                <a:gd name="connsiteY0" fmla="*/ 75287 h 308649"/>
                <a:gd name="connsiteX1" fmla="*/ 18609 w 625674"/>
                <a:gd name="connsiteY1" fmla="*/ 86477 h 308649"/>
                <a:gd name="connsiteX2" fmla="*/ 11354 w 625674"/>
                <a:gd name="connsiteY2" fmla="*/ 98107 h 308649"/>
                <a:gd name="connsiteX3" fmla="*/ 6386 w 625674"/>
                <a:gd name="connsiteY3" fmla="*/ 113387 h 308649"/>
                <a:gd name="connsiteX4" fmla="*/ 0 w 625674"/>
                <a:gd name="connsiteY4" fmla="*/ 141461 h 308649"/>
                <a:gd name="connsiteX5" fmla="*/ 6386 w 625674"/>
                <a:gd name="connsiteY5" fmla="*/ 184824 h 308649"/>
                <a:gd name="connsiteX6" fmla="*/ 13530 w 625674"/>
                <a:gd name="connsiteY6" fmla="*/ 206256 h 308649"/>
                <a:gd name="connsiteX7" fmla="*/ 20673 w 625674"/>
                <a:gd name="connsiteY7" fmla="*/ 215781 h 308649"/>
                <a:gd name="connsiteX8" fmla="*/ 44486 w 625674"/>
                <a:gd name="connsiteY8" fmla="*/ 241974 h 308649"/>
                <a:gd name="connsiteX9" fmla="*/ 58773 w 625674"/>
                <a:gd name="connsiteY9" fmla="*/ 251499 h 308649"/>
                <a:gd name="connsiteX10" fmla="*/ 104017 w 625674"/>
                <a:gd name="connsiteY10" fmla="*/ 277693 h 308649"/>
                <a:gd name="connsiteX11" fmla="*/ 120686 w 625674"/>
                <a:gd name="connsiteY11" fmla="*/ 285553 h 308649"/>
                <a:gd name="connsiteX12" fmla="*/ 179185 w 625674"/>
                <a:gd name="connsiteY12" fmla="*/ 299839 h 308649"/>
                <a:gd name="connsiteX13" fmla="*/ 204030 w 625674"/>
                <a:gd name="connsiteY13" fmla="*/ 303887 h 308649"/>
                <a:gd name="connsiteX14" fmla="*/ 284992 w 625674"/>
                <a:gd name="connsiteY14" fmla="*/ 308649 h 308649"/>
                <a:gd name="connsiteX15" fmla="*/ 404055 w 625674"/>
                <a:gd name="connsiteY15" fmla="*/ 306268 h 308649"/>
                <a:gd name="connsiteX16" fmla="*/ 470693 w 625674"/>
                <a:gd name="connsiteY16" fmla="*/ 292165 h 308649"/>
                <a:gd name="connsiteX17" fmla="*/ 530261 w 625674"/>
                <a:gd name="connsiteY17" fmla="*/ 272931 h 308649"/>
                <a:gd name="connsiteX18" fmla="*/ 544548 w 625674"/>
                <a:gd name="connsiteY18" fmla="*/ 268168 h 308649"/>
                <a:gd name="connsiteX19" fmla="*/ 558836 w 625674"/>
                <a:gd name="connsiteY19" fmla="*/ 261024 h 308649"/>
                <a:gd name="connsiteX20" fmla="*/ 573123 w 625674"/>
                <a:gd name="connsiteY20" fmla="*/ 253881 h 308649"/>
                <a:gd name="connsiteX21" fmla="*/ 599317 w 625674"/>
                <a:gd name="connsiteY21" fmla="*/ 227687 h 308649"/>
                <a:gd name="connsiteX22" fmla="*/ 617734 w 625674"/>
                <a:gd name="connsiteY22" fmla="*/ 183475 h 308649"/>
                <a:gd name="connsiteX23" fmla="*/ 625511 w 625674"/>
                <a:gd name="connsiteY23" fmla="*/ 111006 h 308649"/>
                <a:gd name="connsiteX24" fmla="*/ 611223 w 625674"/>
                <a:gd name="connsiteY24" fmla="*/ 51474 h 308649"/>
                <a:gd name="connsiteX25" fmla="*/ 575505 w 625674"/>
                <a:gd name="connsiteY25" fmla="*/ 25281 h 308649"/>
                <a:gd name="connsiteX26" fmla="*/ 515657 w 625674"/>
                <a:gd name="connsiteY26" fmla="*/ 12342 h 308649"/>
                <a:gd name="connsiteX27" fmla="*/ 449298 w 625674"/>
                <a:gd name="connsiteY27" fmla="*/ 3849 h 308649"/>
                <a:gd name="connsiteX28" fmla="*/ 335472 w 625674"/>
                <a:gd name="connsiteY28" fmla="*/ 47 h 308649"/>
                <a:gd name="connsiteX29" fmla="*/ 242130 w 625674"/>
                <a:gd name="connsiteY29" fmla="*/ 6231 h 308649"/>
                <a:gd name="connsiteX30" fmla="*/ 211173 w 625674"/>
                <a:gd name="connsiteY30" fmla="*/ 8612 h 308649"/>
                <a:gd name="connsiteX31" fmla="*/ 150704 w 625674"/>
                <a:gd name="connsiteY31" fmla="*/ 20691 h 308649"/>
                <a:gd name="connsiteX32" fmla="*/ 119737 w 625674"/>
                <a:gd name="connsiteY32" fmla="*/ 32045 h 308649"/>
                <a:gd name="connsiteX33" fmla="*/ 83537 w 625674"/>
                <a:gd name="connsiteY33" fmla="*/ 45996 h 308649"/>
                <a:gd name="connsiteX34" fmla="*/ 50996 w 625674"/>
                <a:gd name="connsiteY34" fmla="*/ 62266 h 308649"/>
                <a:gd name="connsiteX35" fmla="*/ 32580 w 625674"/>
                <a:gd name="connsiteY35" fmla="*/ 75287 h 308649"/>
                <a:gd name="connsiteX0" fmla="*/ 32580 w 625674"/>
                <a:gd name="connsiteY0" fmla="*/ 75287 h 308649"/>
                <a:gd name="connsiteX1" fmla="*/ 18609 w 625674"/>
                <a:gd name="connsiteY1" fmla="*/ 86477 h 308649"/>
                <a:gd name="connsiteX2" fmla="*/ 6386 w 625674"/>
                <a:gd name="connsiteY2" fmla="*/ 113387 h 308649"/>
                <a:gd name="connsiteX3" fmla="*/ 0 w 625674"/>
                <a:gd name="connsiteY3" fmla="*/ 141461 h 308649"/>
                <a:gd name="connsiteX4" fmla="*/ 6386 w 625674"/>
                <a:gd name="connsiteY4" fmla="*/ 184824 h 308649"/>
                <a:gd name="connsiteX5" fmla="*/ 13530 w 625674"/>
                <a:gd name="connsiteY5" fmla="*/ 206256 h 308649"/>
                <a:gd name="connsiteX6" fmla="*/ 20673 w 625674"/>
                <a:gd name="connsiteY6" fmla="*/ 215781 h 308649"/>
                <a:gd name="connsiteX7" fmla="*/ 44486 w 625674"/>
                <a:gd name="connsiteY7" fmla="*/ 241974 h 308649"/>
                <a:gd name="connsiteX8" fmla="*/ 58773 w 625674"/>
                <a:gd name="connsiteY8" fmla="*/ 251499 h 308649"/>
                <a:gd name="connsiteX9" fmla="*/ 104017 w 625674"/>
                <a:gd name="connsiteY9" fmla="*/ 277693 h 308649"/>
                <a:gd name="connsiteX10" fmla="*/ 120686 w 625674"/>
                <a:gd name="connsiteY10" fmla="*/ 285553 h 308649"/>
                <a:gd name="connsiteX11" fmla="*/ 179185 w 625674"/>
                <a:gd name="connsiteY11" fmla="*/ 299839 h 308649"/>
                <a:gd name="connsiteX12" fmla="*/ 204030 w 625674"/>
                <a:gd name="connsiteY12" fmla="*/ 303887 h 308649"/>
                <a:gd name="connsiteX13" fmla="*/ 284992 w 625674"/>
                <a:gd name="connsiteY13" fmla="*/ 308649 h 308649"/>
                <a:gd name="connsiteX14" fmla="*/ 404055 w 625674"/>
                <a:gd name="connsiteY14" fmla="*/ 306268 h 308649"/>
                <a:gd name="connsiteX15" fmla="*/ 470693 w 625674"/>
                <a:gd name="connsiteY15" fmla="*/ 292165 h 308649"/>
                <a:gd name="connsiteX16" fmla="*/ 530261 w 625674"/>
                <a:gd name="connsiteY16" fmla="*/ 272931 h 308649"/>
                <a:gd name="connsiteX17" fmla="*/ 544548 w 625674"/>
                <a:gd name="connsiteY17" fmla="*/ 268168 h 308649"/>
                <a:gd name="connsiteX18" fmla="*/ 558836 w 625674"/>
                <a:gd name="connsiteY18" fmla="*/ 261024 h 308649"/>
                <a:gd name="connsiteX19" fmla="*/ 573123 w 625674"/>
                <a:gd name="connsiteY19" fmla="*/ 253881 h 308649"/>
                <a:gd name="connsiteX20" fmla="*/ 599317 w 625674"/>
                <a:gd name="connsiteY20" fmla="*/ 227687 h 308649"/>
                <a:gd name="connsiteX21" fmla="*/ 617734 w 625674"/>
                <a:gd name="connsiteY21" fmla="*/ 183475 h 308649"/>
                <a:gd name="connsiteX22" fmla="*/ 625511 w 625674"/>
                <a:gd name="connsiteY22" fmla="*/ 111006 h 308649"/>
                <a:gd name="connsiteX23" fmla="*/ 611223 w 625674"/>
                <a:gd name="connsiteY23" fmla="*/ 51474 h 308649"/>
                <a:gd name="connsiteX24" fmla="*/ 575505 w 625674"/>
                <a:gd name="connsiteY24" fmla="*/ 25281 h 308649"/>
                <a:gd name="connsiteX25" fmla="*/ 515657 w 625674"/>
                <a:gd name="connsiteY25" fmla="*/ 12342 h 308649"/>
                <a:gd name="connsiteX26" fmla="*/ 449298 w 625674"/>
                <a:gd name="connsiteY26" fmla="*/ 3849 h 308649"/>
                <a:gd name="connsiteX27" fmla="*/ 335472 w 625674"/>
                <a:gd name="connsiteY27" fmla="*/ 47 h 308649"/>
                <a:gd name="connsiteX28" fmla="*/ 242130 w 625674"/>
                <a:gd name="connsiteY28" fmla="*/ 6231 h 308649"/>
                <a:gd name="connsiteX29" fmla="*/ 211173 w 625674"/>
                <a:gd name="connsiteY29" fmla="*/ 8612 h 308649"/>
                <a:gd name="connsiteX30" fmla="*/ 150704 w 625674"/>
                <a:gd name="connsiteY30" fmla="*/ 20691 h 308649"/>
                <a:gd name="connsiteX31" fmla="*/ 119737 w 625674"/>
                <a:gd name="connsiteY31" fmla="*/ 32045 h 308649"/>
                <a:gd name="connsiteX32" fmla="*/ 83537 w 625674"/>
                <a:gd name="connsiteY32" fmla="*/ 45996 h 308649"/>
                <a:gd name="connsiteX33" fmla="*/ 50996 w 625674"/>
                <a:gd name="connsiteY33" fmla="*/ 62266 h 308649"/>
                <a:gd name="connsiteX34" fmla="*/ 32580 w 625674"/>
                <a:gd name="connsiteY34" fmla="*/ 75287 h 308649"/>
                <a:gd name="connsiteX0" fmla="*/ 32580 w 625674"/>
                <a:gd name="connsiteY0" fmla="*/ 75287 h 308649"/>
                <a:gd name="connsiteX1" fmla="*/ 18609 w 625674"/>
                <a:gd name="connsiteY1" fmla="*/ 86477 h 308649"/>
                <a:gd name="connsiteX2" fmla="*/ 6386 w 625674"/>
                <a:gd name="connsiteY2" fmla="*/ 113387 h 308649"/>
                <a:gd name="connsiteX3" fmla="*/ 0 w 625674"/>
                <a:gd name="connsiteY3" fmla="*/ 141461 h 308649"/>
                <a:gd name="connsiteX4" fmla="*/ 6386 w 625674"/>
                <a:gd name="connsiteY4" fmla="*/ 184824 h 308649"/>
                <a:gd name="connsiteX5" fmla="*/ 13530 w 625674"/>
                <a:gd name="connsiteY5" fmla="*/ 206256 h 308649"/>
                <a:gd name="connsiteX6" fmla="*/ 20673 w 625674"/>
                <a:gd name="connsiteY6" fmla="*/ 215781 h 308649"/>
                <a:gd name="connsiteX7" fmla="*/ 44486 w 625674"/>
                <a:gd name="connsiteY7" fmla="*/ 241974 h 308649"/>
                <a:gd name="connsiteX8" fmla="*/ 58773 w 625674"/>
                <a:gd name="connsiteY8" fmla="*/ 251499 h 308649"/>
                <a:gd name="connsiteX9" fmla="*/ 104017 w 625674"/>
                <a:gd name="connsiteY9" fmla="*/ 277693 h 308649"/>
                <a:gd name="connsiteX10" fmla="*/ 120686 w 625674"/>
                <a:gd name="connsiteY10" fmla="*/ 285553 h 308649"/>
                <a:gd name="connsiteX11" fmla="*/ 179185 w 625674"/>
                <a:gd name="connsiteY11" fmla="*/ 299839 h 308649"/>
                <a:gd name="connsiteX12" fmla="*/ 204030 w 625674"/>
                <a:gd name="connsiteY12" fmla="*/ 303887 h 308649"/>
                <a:gd name="connsiteX13" fmla="*/ 284992 w 625674"/>
                <a:gd name="connsiteY13" fmla="*/ 308649 h 308649"/>
                <a:gd name="connsiteX14" fmla="*/ 404055 w 625674"/>
                <a:gd name="connsiteY14" fmla="*/ 306268 h 308649"/>
                <a:gd name="connsiteX15" fmla="*/ 470693 w 625674"/>
                <a:gd name="connsiteY15" fmla="*/ 292165 h 308649"/>
                <a:gd name="connsiteX16" fmla="*/ 530261 w 625674"/>
                <a:gd name="connsiteY16" fmla="*/ 272931 h 308649"/>
                <a:gd name="connsiteX17" fmla="*/ 544548 w 625674"/>
                <a:gd name="connsiteY17" fmla="*/ 268168 h 308649"/>
                <a:gd name="connsiteX18" fmla="*/ 558836 w 625674"/>
                <a:gd name="connsiteY18" fmla="*/ 261024 h 308649"/>
                <a:gd name="connsiteX19" fmla="*/ 573123 w 625674"/>
                <a:gd name="connsiteY19" fmla="*/ 253881 h 308649"/>
                <a:gd name="connsiteX20" fmla="*/ 599317 w 625674"/>
                <a:gd name="connsiteY20" fmla="*/ 227687 h 308649"/>
                <a:gd name="connsiteX21" fmla="*/ 617734 w 625674"/>
                <a:gd name="connsiteY21" fmla="*/ 183475 h 308649"/>
                <a:gd name="connsiteX22" fmla="*/ 625511 w 625674"/>
                <a:gd name="connsiteY22" fmla="*/ 111006 h 308649"/>
                <a:gd name="connsiteX23" fmla="*/ 611223 w 625674"/>
                <a:gd name="connsiteY23" fmla="*/ 51474 h 308649"/>
                <a:gd name="connsiteX24" fmla="*/ 575505 w 625674"/>
                <a:gd name="connsiteY24" fmla="*/ 25281 h 308649"/>
                <a:gd name="connsiteX25" fmla="*/ 515657 w 625674"/>
                <a:gd name="connsiteY25" fmla="*/ 12342 h 308649"/>
                <a:gd name="connsiteX26" fmla="*/ 449298 w 625674"/>
                <a:gd name="connsiteY26" fmla="*/ 3849 h 308649"/>
                <a:gd name="connsiteX27" fmla="*/ 335472 w 625674"/>
                <a:gd name="connsiteY27" fmla="*/ 47 h 308649"/>
                <a:gd name="connsiteX28" fmla="*/ 242130 w 625674"/>
                <a:gd name="connsiteY28" fmla="*/ 6231 h 308649"/>
                <a:gd name="connsiteX29" fmla="*/ 211173 w 625674"/>
                <a:gd name="connsiteY29" fmla="*/ 8612 h 308649"/>
                <a:gd name="connsiteX30" fmla="*/ 150704 w 625674"/>
                <a:gd name="connsiteY30" fmla="*/ 20691 h 308649"/>
                <a:gd name="connsiteX31" fmla="*/ 119737 w 625674"/>
                <a:gd name="connsiteY31" fmla="*/ 32045 h 308649"/>
                <a:gd name="connsiteX32" fmla="*/ 83537 w 625674"/>
                <a:gd name="connsiteY32" fmla="*/ 45996 h 308649"/>
                <a:gd name="connsiteX33" fmla="*/ 50996 w 625674"/>
                <a:gd name="connsiteY33" fmla="*/ 62266 h 308649"/>
                <a:gd name="connsiteX34" fmla="*/ 32580 w 625674"/>
                <a:gd name="connsiteY34" fmla="*/ 75287 h 308649"/>
                <a:gd name="connsiteX0" fmla="*/ 32580 w 625674"/>
                <a:gd name="connsiteY0" fmla="*/ 75287 h 308649"/>
                <a:gd name="connsiteX1" fmla="*/ 18609 w 625674"/>
                <a:gd name="connsiteY1" fmla="*/ 86477 h 308649"/>
                <a:gd name="connsiteX2" fmla="*/ 6386 w 625674"/>
                <a:gd name="connsiteY2" fmla="*/ 113387 h 308649"/>
                <a:gd name="connsiteX3" fmla="*/ 0 w 625674"/>
                <a:gd name="connsiteY3" fmla="*/ 141461 h 308649"/>
                <a:gd name="connsiteX4" fmla="*/ 6386 w 625674"/>
                <a:gd name="connsiteY4" fmla="*/ 184824 h 308649"/>
                <a:gd name="connsiteX5" fmla="*/ 13530 w 625674"/>
                <a:gd name="connsiteY5" fmla="*/ 206256 h 308649"/>
                <a:gd name="connsiteX6" fmla="*/ 20673 w 625674"/>
                <a:gd name="connsiteY6" fmla="*/ 215781 h 308649"/>
                <a:gd name="connsiteX7" fmla="*/ 44486 w 625674"/>
                <a:gd name="connsiteY7" fmla="*/ 241974 h 308649"/>
                <a:gd name="connsiteX8" fmla="*/ 58773 w 625674"/>
                <a:gd name="connsiteY8" fmla="*/ 251499 h 308649"/>
                <a:gd name="connsiteX9" fmla="*/ 120686 w 625674"/>
                <a:gd name="connsiteY9" fmla="*/ 285553 h 308649"/>
                <a:gd name="connsiteX10" fmla="*/ 179185 w 625674"/>
                <a:gd name="connsiteY10" fmla="*/ 299839 h 308649"/>
                <a:gd name="connsiteX11" fmla="*/ 204030 w 625674"/>
                <a:gd name="connsiteY11" fmla="*/ 303887 h 308649"/>
                <a:gd name="connsiteX12" fmla="*/ 284992 w 625674"/>
                <a:gd name="connsiteY12" fmla="*/ 308649 h 308649"/>
                <a:gd name="connsiteX13" fmla="*/ 404055 w 625674"/>
                <a:gd name="connsiteY13" fmla="*/ 306268 h 308649"/>
                <a:gd name="connsiteX14" fmla="*/ 470693 w 625674"/>
                <a:gd name="connsiteY14" fmla="*/ 292165 h 308649"/>
                <a:gd name="connsiteX15" fmla="*/ 530261 w 625674"/>
                <a:gd name="connsiteY15" fmla="*/ 272931 h 308649"/>
                <a:gd name="connsiteX16" fmla="*/ 544548 w 625674"/>
                <a:gd name="connsiteY16" fmla="*/ 268168 h 308649"/>
                <a:gd name="connsiteX17" fmla="*/ 558836 w 625674"/>
                <a:gd name="connsiteY17" fmla="*/ 261024 h 308649"/>
                <a:gd name="connsiteX18" fmla="*/ 573123 w 625674"/>
                <a:gd name="connsiteY18" fmla="*/ 253881 h 308649"/>
                <a:gd name="connsiteX19" fmla="*/ 599317 w 625674"/>
                <a:gd name="connsiteY19" fmla="*/ 227687 h 308649"/>
                <a:gd name="connsiteX20" fmla="*/ 617734 w 625674"/>
                <a:gd name="connsiteY20" fmla="*/ 183475 h 308649"/>
                <a:gd name="connsiteX21" fmla="*/ 625511 w 625674"/>
                <a:gd name="connsiteY21" fmla="*/ 111006 h 308649"/>
                <a:gd name="connsiteX22" fmla="*/ 611223 w 625674"/>
                <a:gd name="connsiteY22" fmla="*/ 51474 h 308649"/>
                <a:gd name="connsiteX23" fmla="*/ 575505 w 625674"/>
                <a:gd name="connsiteY23" fmla="*/ 25281 h 308649"/>
                <a:gd name="connsiteX24" fmla="*/ 515657 w 625674"/>
                <a:gd name="connsiteY24" fmla="*/ 12342 h 308649"/>
                <a:gd name="connsiteX25" fmla="*/ 449298 w 625674"/>
                <a:gd name="connsiteY25" fmla="*/ 3849 h 308649"/>
                <a:gd name="connsiteX26" fmla="*/ 335472 w 625674"/>
                <a:gd name="connsiteY26" fmla="*/ 47 h 308649"/>
                <a:gd name="connsiteX27" fmla="*/ 242130 w 625674"/>
                <a:gd name="connsiteY27" fmla="*/ 6231 h 308649"/>
                <a:gd name="connsiteX28" fmla="*/ 211173 w 625674"/>
                <a:gd name="connsiteY28" fmla="*/ 8612 h 308649"/>
                <a:gd name="connsiteX29" fmla="*/ 150704 w 625674"/>
                <a:gd name="connsiteY29" fmla="*/ 20691 h 308649"/>
                <a:gd name="connsiteX30" fmla="*/ 119737 w 625674"/>
                <a:gd name="connsiteY30" fmla="*/ 32045 h 308649"/>
                <a:gd name="connsiteX31" fmla="*/ 83537 w 625674"/>
                <a:gd name="connsiteY31" fmla="*/ 45996 h 308649"/>
                <a:gd name="connsiteX32" fmla="*/ 50996 w 625674"/>
                <a:gd name="connsiteY32" fmla="*/ 62266 h 308649"/>
                <a:gd name="connsiteX33" fmla="*/ 32580 w 625674"/>
                <a:gd name="connsiteY33" fmla="*/ 75287 h 308649"/>
                <a:gd name="connsiteX0" fmla="*/ 32580 w 625674"/>
                <a:gd name="connsiteY0" fmla="*/ 75287 h 308649"/>
                <a:gd name="connsiteX1" fmla="*/ 18609 w 625674"/>
                <a:gd name="connsiteY1" fmla="*/ 86477 h 308649"/>
                <a:gd name="connsiteX2" fmla="*/ 6386 w 625674"/>
                <a:gd name="connsiteY2" fmla="*/ 113387 h 308649"/>
                <a:gd name="connsiteX3" fmla="*/ 0 w 625674"/>
                <a:gd name="connsiteY3" fmla="*/ 141461 h 308649"/>
                <a:gd name="connsiteX4" fmla="*/ 6386 w 625674"/>
                <a:gd name="connsiteY4" fmla="*/ 184824 h 308649"/>
                <a:gd name="connsiteX5" fmla="*/ 13530 w 625674"/>
                <a:gd name="connsiteY5" fmla="*/ 206256 h 308649"/>
                <a:gd name="connsiteX6" fmla="*/ 20673 w 625674"/>
                <a:gd name="connsiteY6" fmla="*/ 215781 h 308649"/>
                <a:gd name="connsiteX7" fmla="*/ 44486 w 625674"/>
                <a:gd name="connsiteY7" fmla="*/ 241974 h 308649"/>
                <a:gd name="connsiteX8" fmla="*/ 58773 w 625674"/>
                <a:gd name="connsiteY8" fmla="*/ 251499 h 308649"/>
                <a:gd name="connsiteX9" fmla="*/ 120686 w 625674"/>
                <a:gd name="connsiteY9" fmla="*/ 285553 h 308649"/>
                <a:gd name="connsiteX10" fmla="*/ 179185 w 625674"/>
                <a:gd name="connsiteY10" fmla="*/ 299839 h 308649"/>
                <a:gd name="connsiteX11" fmla="*/ 204030 w 625674"/>
                <a:gd name="connsiteY11" fmla="*/ 303887 h 308649"/>
                <a:gd name="connsiteX12" fmla="*/ 284992 w 625674"/>
                <a:gd name="connsiteY12" fmla="*/ 308649 h 308649"/>
                <a:gd name="connsiteX13" fmla="*/ 404055 w 625674"/>
                <a:gd name="connsiteY13" fmla="*/ 306268 h 308649"/>
                <a:gd name="connsiteX14" fmla="*/ 470693 w 625674"/>
                <a:gd name="connsiteY14" fmla="*/ 292165 h 308649"/>
                <a:gd name="connsiteX15" fmla="*/ 530261 w 625674"/>
                <a:gd name="connsiteY15" fmla="*/ 272931 h 308649"/>
                <a:gd name="connsiteX16" fmla="*/ 544548 w 625674"/>
                <a:gd name="connsiteY16" fmla="*/ 268168 h 308649"/>
                <a:gd name="connsiteX17" fmla="*/ 558836 w 625674"/>
                <a:gd name="connsiteY17" fmla="*/ 261024 h 308649"/>
                <a:gd name="connsiteX18" fmla="*/ 573123 w 625674"/>
                <a:gd name="connsiteY18" fmla="*/ 253881 h 308649"/>
                <a:gd name="connsiteX19" fmla="*/ 599317 w 625674"/>
                <a:gd name="connsiteY19" fmla="*/ 227687 h 308649"/>
                <a:gd name="connsiteX20" fmla="*/ 617734 w 625674"/>
                <a:gd name="connsiteY20" fmla="*/ 183475 h 308649"/>
                <a:gd name="connsiteX21" fmla="*/ 625511 w 625674"/>
                <a:gd name="connsiteY21" fmla="*/ 111006 h 308649"/>
                <a:gd name="connsiteX22" fmla="*/ 611223 w 625674"/>
                <a:gd name="connsiteY22" fmla="*/ 51474 h 308649"/>
                <a:gd name="connsiteX23" fmla="*/ 575505 w 625674"/>
                <a:gd name="connsiteY23" fmla="*/ 25281 h 308649"/>
                <a:gd name="connsiteX24" fmla="*/ 515657 w 625674"/>
                <a:gd name="connsiteY24" fmla="*/ 12342 h 308649"/>
                <a:gd name="connsiteX25" fmla="*/ 449298 w 625674"/>
                <a:gd name="connsiteY25" fmla="*/ 3849 h 308649"/>
                <a:gd name="connsiteX26" fmla="*/ 335472 w 625674"/>
                <a:gd name="connsiteY26" fmla="*/ 47 h 308649"/>
                <a:gd name="connsiteX27" fmla="*/ 242130 w 625674"/>
                <a:gd name="connsiteY27" fmla="*/ 6231 h 308649"/>
                <a:gd name="connsiteX28" fmla="*/ 211173 w 625674"/>
                <a:gd name="connsiteY28" fmla="*/ 8612 h 308649"/>
                <a:gd name="connsiteX29" fmla="*/ 150704 w 625674"/>
                <a:gd name="connsiteY29" fmla="*/ 20691 h 308649"/>
                <a:gd name="connsiteX30" fmla="*/ 119737 w 625674"/>
                <a:gd name="connsiteY30" fmla="*/ 32045 h 308649"/>
                <a:gd name="connsiteX31" fmla="*/ 83537 w 625674"/>
                <a:gd name="connsiteY31" fmla="*/ 45996 h 308649"/>
                <a:gd name="connsiteX32" fmla="*/ 50996 w 625674"/>
                <a:gd name="connsiteY32" fmla="*/ 62266 h 308649"/>
                <a:gd name="connsiteX33" fmla="*/ 32580 w 625674"/>
                <a:gd name="connsiteY33" fmla="*/ 75287 h 308649"/>
                <a:gd name="connsiteX0" fmla="*/ 32580 w 625674"/>
                <a:gd name="connsiteY0" fmla="*/ 75287 h 308649"/>
                <a:gd name="connsiteX1" fmla="*/ 18609 w 625674"/>
                <a:gd name="connsiteY1" fmla="*/ 86477 h 308649"/>
                <a:gd name="connsiteX2" fmla="*/ 6386 w 625674"/>
                <a:gd name="connsiteY2" fmla="*/ 113387 h 308649"/>
                <a:gd name="connsiteX3" fmla="*/ 0 w 625674"/>
                <a:gd name="connsiteY3" fmla="*/ 141461 h 308649"/>
                <a:gd name="connsiteX4" fmla="*/ 6386 w 625674"/>
                <a:gd name="connsiteY4" fmla="*/ 184824 h 308649"/>
                <a:gd name="connsiteX5" fmla="*/ 13530 w 625674"/>
                <a:gd name="connsiteY5" fmla="*/ 206256 h 308649"/>
                <a:gd name="connsiteX6" fmla="*/ 44486 w 625674"/>
                <a:gd name="connsiteY6" fmla="*/ 241974 h 308649"/>
                <a:gd name="connsiteX7" fmla="*/ 58773 w 625674"/>
                <a:gd name="connsiteY7" fmla="*/ 251499 h 308649"/>
                <a:gd name="connsiteX8" fmla="*/ 120686 w 625674"/>
                <a:gd name="connsiteY8" fmla="*/ 285553 h 308649"/>
                <a:gd name="connsiteX9" fmla="*/ 179185 w 625674"/>
                <a:gd name="connsiteY9" fmla="*/ 299839 h 308649"/>
                <a:gd name="connsiteX10" fmla="*/ 204030 w 625674"/>
                <a:gd name="connsiteY10" fmla="*/ 303887 h 308649"/>
                <a:gd name="connsiteX11" fmla="*/ 284992 w 625674"/>
                <a:gd name="connsiteY11" fmla="*/ 308649 h 308649"/>
                <a:gd name="connsiteX12" fmla="*/ 404055 w 625674"/>
                <a:gd name="connsiteY12" fmla="*/ 306268 h 308649"/>
                <a:gd name="connsiteX13" fmla="*/ 470693 w 625674"/>
                <a:gd name="connsiteY13" fmla="*/ 292165 h 308649"/>
                <a:gd name="connsiteX14" fmla="*/ 530261 w 625674"/>
                <a:gd name="connsiteY14" fmla="*/ 272931 h 308649"/>
                <a:gd name="connsiteX15" fmla="*/ 544548 w 625674"/>
                <a:gd name="connsiteY15" fmla="*/ 268168 h 308649"/>
                <a:gd name="connsiteX16" fmla="*/ 558836 w 625674"/>
                <a:gd name="connsiteY16" fmla="*/ 261024 h 308649"/>
                <a:gd name="connsiteX17" fmla="*/ 573123 w 625674"/>
                <a:gd name="connsiteY17" fmla="*/ 253881 h 308649"/>
                <a:gd name="connsiteX18" fmla="*/ 599317 w 625674"/>
                <a:gd name="connsiteY18" fmla="*/ 227687 h 308649"/>
                <a:gd name="connsiteX19" fmla="*/ 617734 w 625674"/>
                <a:gd name="connsiteY19" fmla="*/ 183475 h 308649"/>
                <a:gd name="connsiteX20" fmla="*/ 625511 w 625674"/>
                <a:gd name="connsiteY20" fmla="*/ 111006 h 308649"/>
                <a:gd name="connsiteX21" fmla="*/ 611223 w 625674"/>
                <a:gd name="connsiteY21" fmla="*/ 51474 h 308649"/>
                <a:gd name="connsiteX22" fmla="*/ 575505 w 625674"/>
                <a:gd name="connsiteY22" fmla="*/ 25281 h 308649"/>
                <a:gd name="connsiteX23" fmla="*/ 515657 w 625674"/>
                <a:gd name="connsiteY23" fmla="*/ 12342 h 308649"/>
                <a:gd name="connsiteX24" fmla="*/ 449298 w 625674"/>
                <a:gd name="connsiteY24" fmla="*/ 3849 h 308649"/>
                <a:gd name="connsiteX25" fmla="*/ 335472 w 625674"/>
                <a:gd name="connsiteY25" fmla="*/ 47 h 308649"/>
                <a:gd name="connsiteX26" fmla="*/ 242130 w 625674"/>
                <a:gd name="connsiteY26" fmla="*/ 6231 h 308649"/>
                <a:gd name="connsiteX27" fmla="*/ 211173 w 625674"/>
                <a:gd name="connsiteY27" fmla="*/ 8612 h 308649"/>
                <a:gd name="connsiteX28" fmla="*/ 150704 w 625674"/>
                <a:gd name="connsiteY28" fmla="*/ 20691 h 308649"/>
                <a:gd name="connsiteX29" fmla="*/ 119737 w 625674"/>
                <a:gd name="connsiteY29" fmla="*/ 32045 h 308649"/>
                <a:gd name="connsiteX30" fmla="*/ 83537 w 625674"/>
                <a:gd name="connsiteY30" fmla="*/ 45996 h 308649"/>
                <a:gd name="connsiteX31" fmla="*/ 50996 w 625674"/>
                <a:gd name="connsiteY31" fmla="*/ 62266 h 308649"/>
                <a:gd name="connsiteX32" fmla="*/ 32580 w 625674"/>
                <a:gd name="connsiteY32" fmla="*/ 75287 h 308649"/>
                <a:gd name="connsiteX0" fmla="*/ 32580 w 625674"/>
                <a:gd name="connsiteY0" fmla="*/ 75287 h 308649"/>
                <a:gd name="connsiteX1" fmla="*/ 18609 w 625674"/>
                <a:gd name="connsiteY1" fmla="*/ 86477 h 308649"/>
                <a:gd name="connsiteX2" fmla="*/ 6386 w 625674"/>
                <a:gd name="connsiteY2" fmla="*/ 113387 h 308649"/>
                <a:gd name="connsiteX3" fmla="*/ 0 w 625674"/>
                <a:gd name="connsiteY3" fmla="*/ 141461 h 308649"/>
                <a:gd name="connsiteX4" fmla="*/ 6386 w 625674"/>
                <a:gd name="connsiteY4" fmla="*/ 184824 h 308649"/>
                <a:gd name="connsiteX5" fmla="*/ 13530 w 625674"/>
                <a:gd name="connsiteY5" fmla="*/ 206256 h 308649"/>
                <a:gd name="connsiteX6" fmla="*/ 44486 w 625674"/>
                <a:gd name="connsiteY6" fmla="*/ 241974 h 308649"/>
                <a:gd name="connsiteX7" fmla="*/ 58773 w 625674"/>
                <a:gd name="connsiteY7" fmla="*/ 251499 h 308649"/>
                <a:gd name="connsiteX8" fmla="*/ 120686 w 625674"/>
                <a:gd name="connsiteY8" fmla="*/ 285553 h 308649"/>
                <a:gd name="connsiteX9" fmla="*/ 179185 w 625674"/>
                <a:gd name="connsiteY9" fmla="*/ 299839 h 308649"/>
                <a:gd name="connsiteX10" fmla="*/ 204030 w 625674"/>
                <a:gd name="connsiteY10" fmla="*/ 303887 h 308649"/>
                <a:gd name="connsiteX11" fmla="*/ 284992 w 625674"/>
                <a:gd name="connsiteY11" fmla="*/ 308649 h 308649"/>
                <a:gd name="connsiteX12" fmla="*/ 404055 w 625674"/>
                <a:gd name="connsiteY12" fmla="*/ 306268 h 308649"/>
                <a:gd name="connsiteX13" fmla="*/ 470693 w 625674"/>
                <a:gd name="connsiteY13" fmla="*/ 292165 h 308649"/>
                <a:gd name="connsiteX14" fmla="*/ 530261 w 625674"/>
                <a:gd name="connsiteY14" fmla="*/ 272931 h 308649"/>
                <a:gd name="connsiteX15" fmla="*/ 544548 w 625674"/>
                <a:gd name="connsiteY15" fmla="*/ 268168 h 308649"/>
                <a:gd name="connsiteX16" fmla="*/ 558836 w 625674"/>
                <a:gd name="connsiteY16" fmla="*/ 261024 h 308649"/>
                <a:gd name="connsiteX17" fmla="*/ 573123 w 625674"/>
                <a:gd name="connsiteY17" fmla="*/ 253881 h 308649"/>
                <a:gd name="connsiteX18" fmla="*/ 599317 w 625674"/>
                <a:gd name="connsiteY18" fmla="*/ 227687 h 308649"/>
                <a:gd name="connsiteX19" fmla="*/ 617734 w 625674"/>
                <a:gd name="connsiteY19" fmla="*/ 183475 h 308649"/>
                <a:gd name="connsiteX20" fmla="*/ 625511 w 625674"/>
                <a:gd name="connsiteY20" fmla="*/ 111006 h 308649"/>
                <a:gd name="connsiteX21" fmla="*/ 611223 w 625674"/>
                <a:gd name="connsiteY21" fmla="*/ 51474 h 308649"/>
                <a:gd name="connsiteX22" fmla="*/ 575505 w 625674"/>
                <a:gd name="connsiteY22" fmla="*/ 25281 h 308649"/>
                <a:gd name="connsiteX23" fmla="*/ 515657 w 625674"/>
                <a:gd name="connsiteY23" fmla="*/ 12342 h 308649"/>
                <a:gd name="connsiteX24" fmla="*/ 449298 w 625674"/>
                <a:gd name="connsiteY24" fmla="*/ 3849 h 308649"/>
                <a:gd name="connsiteX25" fmla="*/ 335472 w 625674"/>
                <a:gd name="connsiteY25" fmla="*/ 47 h 308649"/>
                <a:gd name="connsiteX26" fmla="*/ 242130 w 625674"/>
                <a:gd name="connsiteY26" fmla="*/ 6231 h 308649"/>
                <a:gd name="connsiteX27" fmla="*/ 211173 w 625674"/>
                <a:gd name="connsiteY27" fmla="*/ 8612 h 308649"/>
                <a:gd name="connsiteX28" fmla="*/ 150704 w 625674"/>
                <a:gd name="connsiteY28" fmla="*/ 20691 h 308649"/>
                <a:gd name="connsiteX29" fmla="*/ 119737 w 625674"/>
                <a:gd name="connsiteY29" fmla="*/ 32045 h 308649"/>
                <a:gd name="connsiteX30" fmla="*/ 83537 w 625674"/>
                <a:gd name="connsiteY30" fmla="*/ 45996 h 308649"/>
                <a:gd name="connsiteX31" fmla="*/ 50996 w 625674"/>
                <a:gd name="connsiteY31" fmla="*/ 62266 h 308649"/>
                <a:gd name="connsiteX32" fmla="*/ 32580 w 625674"/>
                <a:gd name="connsiteY32" fmla="*/ 75287 h 308649"/>
                <a:gd name="connsiteX0" fmla="*/ 32776 w 625870"/>
                <a:gd name="connsiteY0" fmla="*/ 75287 h 308649"/>
                <a:gd name="connsiteX1" fmla="*/ 18805 w 625870"/>
                <a:gd name="connsiteY1" fmla="*/ 86477 h 308649"/>
                <a:gd name="connsiteX2" fmla="*/ 6582 w 625870"/>
                <a:gd name="connsiteY2" fmla="*/ 113387 h 308649"/>
                <a:gd name="connsiteX3" fmla="*/ 196 w 625870"/>
                <a:gd name="connsiteY3" fmla="*/ 141461 h 308649"/>
                <a:gd name="connsiteX4" fmla="*/ 13726 w 625870"/>
                <a:gd name="connsiteY4" fmla="*/ 206256 h 308649"/>
                <a:gd name="connsiteX5" fmla="*/ 44682 w 625870"/>
                <a:gd name="connsiteY5" fmla="*/ 241974 h 308649"/>
                <a:gd name="connsiteX6" fmla="*/ 58969 w 625870"/>
                <a:gd name="connsiteY6" fmla="*/ 251499 h 308649"/>
                <a:gd name="connsiteX7" fmla="*/ 120882 w 625870"/>
                <a:gd name="connsiteY7" fmla="*/ 285553 h 308649"/>
                <a:gd name="connsiteX8" fmla="*/ 179381 w 625870"/>
                <a:gd name="connsiteY8" fmla="*/ 299839 h 308649"/>
                <a:gd name="connsiteX9" fmla="*/ 204226 w 625870"/>
                <a:gd name="connsiteY9" fmla="*/ 303887 h 308649"/>
                <a:gd name="connsiteX10" fmla="*/ 285188 w 625870"/>
                <a:gd name="connsiteY10" fmla="*/ 308649 h 308649"/>
                <a:gd name="connsiteX11" fmla="*/ 404251 w 625870"/>
                <a:gd name="connsiteY11" fmla="*/ 306268 h 308649"/>
                <a:gd name="connsiteX12" fmla="*/ 470889 w 625870"/>
                <a:gd name="connsiteY12" fmla="*/ 292165 h 308649"/>
                <a:gd name="connsiteX13" fmla="*/ 530457 w 625870"/>
                <a:gd name="connsiteY13" fmla="*/ 272931 h 308649"/>
                <a:gd name="connsiteX14" fmla="*/ 544744 w 625870"/>
                <a:gd name="connsiteY14" fmla="*/ 268168 h 308649"/>
                <a:gd name="connsiteX15" fmla="*/ 559032 w 625870"/>
                <a:gd name="connsiteY15" fmla="*/ 261024 h 308649"/>
                <a:gd name="connsiteX16" fmla="*/ 573319 w 625870"/>
                <a:gd name="connsiteY16" fmla="*/ 253881 h 308649"/>
                <a:gd name="connsiteX17" fmla="*/ 599513 w 625870"/>
                <a:gd name="connsiteY17" fmla="*/ 227687 h 308649"/>
                <a:gd name="connsiteX18" fmla="*/ 617930 w 625870"/>
                <a:gd name="connsiteY18" fmla="*/ 183475 h 308649"/>
                <a:gd name="connsiteX19" fmla="*/ 625707 w 625870"/>
                <a:gd name="connsiteY19" fmla="*/ 111006 h 308649"/>
                <a:gd name="connsiteX20" fmla="*/ 611419 w 625870"/>
                <a:gd name="connsiteY20" fmla="*/ 51474 h 308649"/>
                <a:gd name="connsiteX21" fmla="*/ 575701 w 625870"/>
                <a:gd name="connsiteY21" fmla="*/ 25281 h 308649"/>
                <a:gd name="connsiteX22" fmla="*/ 515853 w 625870"/>
                <a:gd name="connsiteY22" fmla="*/ 12342 h 308649"/>
                <a:gd name="connsiteX23" fmla="*/ 449494 w 625870"/>
                <a:gd name="connsiteY23" fmla="*/ 3849 h 308649"/>
                <a:gd name="connsiteX24" fmla="*/ 335668 w 625870"/>
                <a:gd name="connsiteY24" fmla="*/ 47 h 308649"/>
                <a:gd name="connsiteX25" fmla="*/ 242326 w 625870"/>
                <a:gd name="connsiteY25" fmla="*/ 6231 h 308649"/>
                <a:gd name="connsiteX26" fmla="*/ 211369 w 625870"/>
                <a:gd name="connsiteY26" fmla="*/ 8612 h 308649"/>
                <a:gd name="connsiteX27" fmla="*/ 150900 w 625870"/>
                <a:gd name="connsiteY27" fmla="*/ 20691 h 308649"/>
                <a:gd name="connsiteX28" fmla="*/ 119933 w 625870"/>
                <a:gd name="connsiteY28" fmla="*/ 32045 h 308649"/>
                <a:gd name="connsiteX29" fmla="*/ 83733 w 625870"/>
                <a:gd name="connsiteY29" fmla="*/ 45996 h 308649"/>
                <a:gd name="connsiteX30" fmla="*/ 51192 w 625870"/>
                <a:gd name="connsiteY30" fmla="*/ 62266 h 308649"/>
                <a:gd name="connsiteX31" fmla="*/ 32776 w 625870"/>
                <a:gd name="connsiteY31" fmla="*/ 75287 h 308649"/>
                <a:gd name="connsiteX0" fmla="*/ 32776 w 625870"/>
                <a:gd name="connsiteY0" fmla="*/ 75287 h 308649"/>
                <a:gd name="connsiteX1" fmla="*/ 18805 w 625870"/>
                <a:gd name="connsiteY1" fmla="*/ 86477 h 308649"/>
                <a:gd name="connsiteX2" fmla="*/ 6582 w 625870"/>
                <a:gd name="connsiteY2" fmla="*/ 113387 h 308649"/>
                <a:gd name="connsiteX3" fmla="*/ 196 w 625870"/>
                <a:gd name="connsiteY3" fmla="*/ 141461 h 308649"/>
                <a:gd name="connsiteX4" fmla="*/ 13726 w 625870"/>
                <a:gd name="connsiteY4" fmla="*/ 206256 h 308649"/>
                <a:gd name="connsiteX5" fmla="*/ 44682 w 625870"/>
                <a:gd name="connsiteY5" fmla="*/ 241974 h 308649"/>
                <a:gd name="connsiteX6" fmla="*/ 58969 w 625870"/>
                <a:gd name="connsiteY6" fmla="*/ 251499 h 308649"/>
                <a:gd name="connsiteX7" fmla="*/ 120882 w 625870"/>
                <a:gd name="connsiteY7" fmla="*/ 285553 h 308649"/>
                <a:gd name="connsiteX8" fmla="*/ 179381 w 625870"/>
                <a:gd name="connsiteY8" fmla="*/ 299839 h 308649"/>
                <a:gd name="connsiteX9" fmla="*/ 204226 w 625870"/>
                <a:gd name="connsiteY9" fmla="*/ 303887 h 308649"/>
                <a:gd name="connsiteX10" fmla="*/ 285188 w 625870"/>
                <a:gd name="connsiteY10" fmla="*/ 308649 h 308649"/>
                <a:gd name="connsiteX11" fmla="*/ 404251 w 625870"/>
                <a:gd name="connsiteY11" fmla="*/ 306268 h 308649"/>
                <a:gd name="connsiteX12" fmla="*/ 470889 w 625870"/>
                <a:gd name="connsiteY12" fmla="*/ 292165 h 308649"/>
                <a:gd name="connsiteX13" fmla="*/ 530457 w 625870"/>
                <a:gd name="connsiteY13" fmla="*/ 272931 h 308649"/>
                <a:gd name="connsiteX14" fmla="*/ 544744 w 625870"/>
                <a:gd name="connsiteY14" fmla="*/ 268168 h 308649"/>
                <a:gd name="connsiteX15" fmla="*/ 559032 w 625870"/>
                <a:gd name="connsiteY15" fmla="*/ 261024 h 308649"/>
                <a:gd name="connsiteX16" fmla="*/ 573319 w 625870"/>
                <a:gd name="connsiteY16" fmla="*/ 253881 h 308649"/>
                <a:gd name="connsiteX17" fmla="*/ 599513 w 625870"/>
                <a:gd name="connsiteY17" fmla="*/ 227687 h 308649"/>
                <a:gd name="connsiteX18" fmla="*/ 617930 w 625870"/>
                <a:gd name="connsiteY18" fmla="*/ 183475 h 308649"/>
                <a:gd name="connsiteX19" fmla="*/ 625707 w 625870"/>
                <a:gd name="connsiteY19" fmla="*/ 111006 h 308649"/>
                <a:gd name="connsiteX20" fmla="*/ 611419 w 625870"/>
                <a:gd name="connsiteY20" fmla="*/ 51474 h 308649"/>
                <a:gd name="connsiteX21" fmla="*/ 575701 w 625870"/>
                <a:gd name="connsiteY21" fmla="*/ 25281 h 308649"/>
                <a:gd name="connsiteX22" fmla="*/ 515853 w 625870"/>
                <a:gd name="connsiteY22" fmla="*/ 12342 h 308649"/>
                <a:gd name="connsiteX23" fmla="*/ 449494 w 625870"/>
                <a:gd name="connsiteY23" fmla="*/ 3849 h 308649"/>
                <a:gd name="connsiteX24" fmla="*/ 335668 w 625870"/>
                <a:gd name="connsiteY24" fmla="*/ 47 h 308649"/>
                <a:gd name="connsiteX25" fmla="*/ 242326 w 625870"/>
                <a:gd name="connsiteY25" fmla="*/ 6231 h 308649"/>
                <a:gd name="connsiteX26" fmla="*/ 211369 w 625870"/>
                <a:gd name="connsiteY26" fmla="*/ 8612 h 308649"/>
                <a:gd name="connsiteX27" fmla="*/ 150900 w 625870"/>
                <a:gd name="connsiteY27" fmla="*/ 20691 h 308649"/>
                <a:gd name="connsiteX28" fmla="*/ 119933 w 625870"/>
                <a:gd name="connsiteY28" fmla="*/ 32045 h 308649"/>
                <a:gd name="connsiteX29" fmla="*/ 83733 w 625870"/>
                <a:gd name="connsiteY29" fmla="*/ 45996 h 308649"/>
                <a:gd name="connsiteX30" fmla="*/ 51192 w 625870"/>
                <a:gd name="connsiteY30" fmla="*/ 62266 h 308649"/>
                <a:gd name="connsiteX31" fmla="*/ 32776 w 625870"/>
                <a:gd name="connsiteY31" fmla="*/ 75287 h 308649"/>
                <a:gd name="connsiteX0" fmla="*/ 32650 w 625744"/>
                <a:gd name="connsiteY0" fmla="*/ 75287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58843 w 625744"/>
                <a:gd name="connsiteY5" fmla="*/ 251499 h 308649"/>
                <a:gd name="connsiteX6" fmla="*/ 120756 w 625744"/>
                <a:gd name="connsiteY6" fmla="*/ 285553 h 308649"/>
                <a:gd name="connsiteX7" fmla="*/ 179255 w 625744"/>
                <a:gd name="connsiteY7" fmla="*/ 299839 h 308649"/>
                <a:gd name="connsiteX8" fmla="*/ 204100 w 625744"/>
                <a:gd name="connsiteY8" fmla="*/ 303887 h 308649"/>
                <a:gd name="connsiteX9" fmla="*/ 285062 w 625744"/>
                <a:gd name="connsiteY9" fmla="*/ 308649 h 308649"/>
                <a:gd name="connsiteX10" fmla="*/ 404125 w 625744"/>
                <a:gd name="connsiteY10" fmla="*/ 306268 h 308649"/>
                <a:gd name="connsiteX11" fmla="*/ 470763 w 625744"/>
                <a:gd name="connsiteY11" fmla="*/ 292165 h 308649"/>
                <a:gd name="connsiteX12" fmla="*/ 530331 w 625744"/>
                <a:gd name="connsiteY12" fmla="*/ 272931 h 308649"/>
                <a:gd name="connsiteX13" fmla="*/ 544618 w 625744"/>
                <a:gd name="connsiteY13" fmla="*/ 268168 h 308649"/>
                <a:gd name="connsiteX14" fmla="*/ 558906 w 625744"/>
                <a:gd name="connsiteY14" fmla="*/ 261024 h 308649"/>
                <a:gd name="connsiteX15" fmla="*/ 573193 w 625744"/>
                <a:gd name="connsiteY15" fmla="*/ 253881 h 308649"/>
                <a:gd name="connsiteX16" fmla="*/ 599387 w 625744"/>
                <a:gd name="connsiteY16" fmla="*/ 227687 h 308649"/>
                <a:gd name="connsiteX17" fmla="*/ 617804 w 625744"/>
                <a:gd name="connsiteY17" fmla="*/ 183475 h 308649"/>
                <a:gd name="connsiteX18" fmla="*/ 625581 w 625744"/>
                <a:gd name="connsiteY18" fmla="*/ 111006 h 308649"/>
                <a:gd name="connsiteX19" fmla="*/ 611293 w 625744"/>
                <a:gd name="connsiteY19" fmla="*/ 51474 h 308649"/>
                <a:gd name="connsiteX20" fmla="*/ 575575 w 625744"/>
                <a:gd name="connsiteY20" fmla="*/ 25281 h 308649"/>
                <a:gd name="connsiteX21" fmla="*/ 515727 w 625744"/>
                <a:gd name="connsiteY21" fmla="*/ 12342 h 308649"/>
                <a:gd name="connsiteX22" fmla="*/ 449368 w 625744"/>
                <a:gd name="connsiteY22" fmla="*/ 3849 h 308649"/>
                <a:gd name="connsiteX23" fmla="*/ 335542 w 625744"/>
                <a:gd name="connsiteY23" fmla="*/ 47 h 308649"/>
                <a:gd name="connsiteX24" fmla="*/ 242200 w 625744"/>
                <a:gd name="connsiteY24" fmla="*/ 6231 h 308649"/>
                <a:gd name="connsiteX25" fmla="*/ 211243 w 625744"/>
                <a:gd name="connsiteY25" fmla="*/ 8612 h 308649"/>
                <a:gd name="connsiteX26" fmla="*/ 150774 w 625744"/>
                <a:gd name="connsiteY26" fmla="*/ 20691 h 308649"/>
                <a:gd name="connsiteX27" fmla="*/ 119807 w 625744"/>
                <a:gd name="connsiteY27" fmla="*/ 32045 h 308649"/>
                <a:gd name="connsiteX28" fmla="*/ 83607 w 625744"/>
                <a:gd name="connsiteY28" fmla="*/ 45996 h 308649"/>
                <a:gd name="connsiteX29" fmla="*/ 51066 w 625744"/>
                <a:gd name="connsiteY29" fmla="*/ 62266 h 308649"/>
                <a:gd name="connsiteX30" fmla="*/ 32650 w 625744"/>
                <a:gd name="connsiteY30" fmla="*/ 75287 h 308649"/>
                <a:gd name="connsiteX0" fmla="*/ 51066 w 625744"/>
                <a:gd name="connsiteY0" fmla="*/ 62266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58843 w 625744"/>
                <a:gd name="connsiteY5" fmla="*/ 251499 h 308649"/>
                <a:gd name="connsiteX6" fmla="*/ 120756 w 625744"/>
                <a:gd name="connsiteY6" fmla="*/ 285553 h 308649"/>
                <a:gd name="connsiteX7" fmla="*/ 179255 w 625744"/>
                <a:gd name="connsiteY7" fmla="*/ 299839 h 308649"/>
                <a:gd name="connsiteX8" fmla="*/ 204100 w 625744"/>
                <a:gd name="connsiteY8" fmla="*/ 303887 h 308649"/>
                <a:gd name="connsiteX9" fmla="*/ 285062 w 625744"/>
                <a:gd name="connsiteY9" fmla="*/ 308649 h 308649"/>
                <a:gd name="connsiteX10" fmla="*/ 404125 w 625744"/>
                <a:gd name="connsiteY10" fmla="*/ 306268 h 308649"/>
                <a:gd name="connsiteX11" fmla="*/ 470763 w 625744"/>
                <a:gd name="connsiteY11" fmla="*/ 292165 h 308649"/>
                <a:gd name="connsiteX12" fmla="*/ 530331 w 625744"/>
                <a:gd name="connsiteY12" fmla="*/ 272931 h 308649"/>
                <a:gd name="connsiteX13" fmla="*/ 544618 w 625744"/>
                <a:gd name="connsiteY13" fmla="*/ 268168 h 308649"/>
                <a:gd name="connsiteX14" fmla="*/ 558906 w 625744"/>
                <a:gd name="connsiteY14" fmla="*/ 261024 h 308649"/>
                <a:gd name="connsiteX15" fmla="*/ 573193 w 625744"/>
                <a:gd name="connsiteY15" fmla="*/ 253881 h 308649"/>
                <a:gd name="connsiteX16" fmla="*/ 599387 w 625744"/>
                <a:gd name="connsiteY16" fmla="*/ 227687 h 308649"/>
                <a:gd name="connsiteX17" fmla="*/ 617804 w 625744"/>
                <a:gd name="connsiteY17" fmla="*/ 183475 h 308649"/>
                <a:gd name="connsiteX18" fmla="*/ 625581 w 625744"/>
                <a:gd name="connsiteY18" fmla="*/ 111006 h 308649"/>
                <a:gd name="connsiteX19" fmla="*/ 611293 w 625744"/>
                <a:gd name="connsiteY19" fmla="*/ 51474 h 308649"/>
                <a:gd name="connsiteX20" fmla="*/ 575575 w 625744"/>
                <a:gd name="connsiteY20" fmla="*/ 25281 h 308649"/>
                <a:gd name="connsiteX21" fmla="*/ 515727 w 625744"/>
                <a:gd name="connsiteY21" fmla="*/ 12342 h 308649"/>
                <a:gd name="connsiteX22" fmla="*/ 449368 w 625744"/>
                <a:gd name="connsiteY22" fmla="*/ 3849 h 308649"/>
                <a:gd name="connsiteX23" fmla="*/ 335542 w 625744"/>
                <a:gd name="connsiteY23" fmla="*/ 47 h 308649"/>
                <a:gd name="connsiteX24" fmla="*/ 242200 w 625744"/>
                <a:gd name="connsiteY24" fmla="*/ 6231 h 308649"/>
                <a:gd name="connsiteX25" fmla="*/ 211243 w 625744"/>
                <a:gd name="connsiteY25" fmla="*/ 8612 h 308649"/>
                <a:gd name="connsiteX26" fmla="*/ 150774 w 625744"/>
                <a:gd name="connsiteY26" fmla="*/ 20691 h 308649"/>
                <a:gd name="connsiteX27" fmla="*/ 119807 w 625744"/>
                <a:gd name="connsiteY27" fmla="*/ 32045 h 308649"/>
                <a:gd name="connsiteX28" fmla="*/ 83607 w 625744"/>
                <a:gd name="connsiteY28" fmla="*/ 45996 h 308649"/>
                <a:gd name="connsiteX29" fmla="*/ 51066 w 625744"/>
                <a:gd name="connsiteY29" fmla="*/ 62266 h 308649"/>
                <a:gd name="connsiteX0" fmla="*/ 83607 w 625744"/>
                <a:gd name="connsiteY0" fmla="*/ 45996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58843 w 625744"/>
                <a:gd name="connsiteY5" fmla="*/ 251499 h 308649"/>
                <a:gd name="connsiteX6" fmla="*/ 120756 w 625744"/>
                <a:gd name="connsiteY6" fmla="*/ 285553 h 308649"/>
                <a:gd name="connsiteX7" fmla="*/ 179255 w 625744"/>
                <a:gd name="connsiteY7" fmla="*/ 299839 h 308649"/>
                <a:gd name="connsiteX8" fmla="*/ 204100 w 625744"/>
                <a:gd name="connsiteY8" fmla="*/ 303887 h 308649"/>
                <a:gd name="connsiteX9" fmla="*/ 285062 w 625744"/>
                <a:gd name="connsiteY9" fmla="*/ 308649 h 308649"/>
                <a:gd name="connsiteX10" fmla="*/ 404125 w 625744"/>
                <a:gd name="connsiteY10" fmla="*/ 306268 h 308649"/>
                <a:gd name="connsiteX11" fmla="*/ 470763 w 625744"/>
                <a:gd name="connsiteY11" fmla="*/ 292165 h 308649"/>
                <a:gd name="connsiteX12" fmla="*/ 530331 w 625744"/>
                <a:gd name="connsiteY12" fmla="*/ 272931 h 308649"/>
                <a:gd name="connsiteX13" fmla="*/ 544618 w 625744"/>
                <a:gd name="connsiteY13" fmla="*/ 268168 h 308649"/>
                <a:gd name="connsiteX14" fmla="*/ 558906 w 625744"/>
                <a:gd name="connsiteY14" fmla="*/ 261024 h 308649"/>
                <a:gd name="connsiteX15" fmla="*/ 573193 w 625744"/>
                <a:gd name="connsiteY15" fmla="*/ 253881 h 308649"/>
                <a:gd name="connsiteX16" fmla="*/ 599387 w 625744"/>
                <a:gd name="connsiteY16" fmla="*/ 227687 h 308649"/>
                <a:gd name="connsiteX17" fmla="*/ 617804 w 625744"/>
                <a:gd name="connsiteY17" fmla="*/ 183475 h 308649"/>
                <a:gd name="connsiteX18" fmla="*/ 625581 w 625744"/>
                <a:gd name="connsiteY18" fmla="*/ 111006 h 308649"/>
                <a:gd name="connsiteX19" fmla="*/ 611293 w 625744"/>
                <a:gd name="connsiteY19" fmla="*/ 51474 h 308649"/>
                <a:gd name="connsiteX20" fmla="*/ 575575 w 625744"/>
                <a:gd name="connsiteY20" fmla="*/ 25281 h 308649"/>
                <a:gd name="connsiteX21" fmla="*/ 515727 w 625744"/>
                <a:gd name="connsiteY21" fmla="*/ 12342 h 308649"/>
                <a:gd name="connsiteX22" fmla="*/ 449368 w 625744"/>
                <a:gd name="connsiteY22" fmla="*/ 3849 h 308649"/>
                <a:gd name="connsiteX23" fmla="*/ 335542 w 625744"/>
                <a:gd name="connsiteY23" fmla="*/ 47 h 308649"/>
                <a:gd name="connsiteX24" fmla="*/ 242200 w 625744"/>
                <a:gd name="connsiteY24" fmla="*/ 6231 h 308649"/>
                <a:gd name="connsiteX25" fmla="*/ 211243 w 625744"/>
                <a:gd name="connsiteY25" fmla="*/ 8612 h 308649"/>
                <a:gd name="connsiteX26" fmla="*/ 150774 w 625744"/>
                <a:gd name="connsiteY26" fmla="*/ 20691 h 308649"/>
                <a:gd name="connsiteX27" fmla="*/ 119807 w 625744"/>
                <a:gd name="connsiteY27" fmla="*/ 32045 h 308649"/>
                <a:gd name="connsiteX28" fmla="*/ 83607 w 625744"/>
                <a:gd name="connsiteY28" fmla="*/ 45996 h 308649"/>
                <a:gd name="connsiteX0" fmla="*/ 83607 w 625744"/>
                <a:gd name="connsiteY0" fmla="*/ 42899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58843 w 625744"/>
                <a:gd name="connsiteY5" fmla="*/ 251499 h 308649"/>
                <a:gd name="connsiteX6" fmla="*/ 120756 w 625744"/>
                <a:gd name="connsiteY6" fmla="*/ 285553 h 308649"/>
                <a:gd name="connsiteX7" fmla="*/ 179255 w 625744"/>
                <a:gd name="connsiteY7" fmla="*/ 299839 h 308649"/>
                <a:gd name="connsiteX8" fmla="*/ 204100 w 625744"/>
                <a:gd name="connsiteY8" fmla="*/ 303887 h 308649"/>
                <a:gd name="connsiteX9" fmla="*/ 285062 w 625744"/>
                <a:gd name="connsiteY9" fmla="*/ 308649 h 308649"/>
                <a:gd name="connsiteX10" fmla="*/ 404125 w 625744"/>
                <a:gd name="connsiteY10" fmla="*/ 306268 h 308649"/>
                <a:gd name="connsiteX11" fmla="*/ 470763 w 625744"/>
                <a:gd name="connsiteY11" fmla="*/ 292165 h 308649"/>
                <a:gd name="connsiteX12" fmla="*/ 530331 w 625744"/>
                <a:gd name="connsiteY12" fmla="*/ 272931 h 308649"/>
                <a:gd name="connsiteX13" fmla="*/ 544618 w 625744"/>
                <a:gd name="connsiteY13" fmla="*/ 268168 h 308649"/>
                <a:gd name="connsiteX14" fmla="*/ 558906 w 625744"/>
                <a:gd name="connsiteY14" fmla="*/ 261024 h 308649"/>
                <a:gd name="connsiteX15" fmla="*/ 573193 w 625744"/>
                <a:gd name="connsiteY15" fmla="*/ 253881 h 308649"/>
                <a:gd name="connsiteX16" fmla="*/ 599387 w 625744"/>
                <a:gd name="connsiteY16" fmla="*/ 227687 h 308649"/>
                <a:gd name="connsiteX17" fmla="*/ 617804 w 625744"/>
                <a:gd name="connsiteY17" fmla="*/ 183475 h 308649"/>
                <a:gd name="connsiteX18" fmla="*/ 625581 w 625744"/>
                <a:gd name="connsiteY18" fmla="*/ 111006 h 308649"/>
                <a:gd name="connsiteX19" fmla="*/ 611293 w 625744"/>
                <a:gd name="connsiteY19" fmla="*/ 51474 h 308649"/>
                <a:gd name="connsiteX20" fmla="*/ 575575 w 625744"/>
                <a:gd name="connsiteY20" fmla="*/ 25281 h 308649"/>
                <a:gd name="connsiteX21" fmla="*/ 515727 w 625744"/>
                <a:gd name="connsiteY21" fmla="*/ 12342 h 308649"/>
                <a:gd name="connsiteX22" fmla="*/ 449368 w 625744"/>
                <a:gd name="connsiteY22" fmla="*/ 3849 h 308649"/>
                <a:gd name="connsiteX23" fmla="*/ 335542 w 625744"/>
                <a:gd name="connsiteY23" fmla="*/ 47 h 308649"/>
                <a:gd name="connsiteX24" fmla="*/ 242200 w 625744"/>
                <a:gd name="connsiteY24" fmla="*/ 6231 h 308649"/>
                <a:gd name="connsiteX25" fmla="*/ 211243 w 625744"/>
                <a:gd name="connsiteY25" fmla="*/ 8612 h 308649"/>
                <a:gd name="connsiteX26" fmla="*/ 150774 w 625744"/>
                <a:gd name="connsiteY26" fmla="*/ 20691 h 308649"/>
                <a:gd name="connsiteX27" fmla="*/ 119807 w 625744"/>
                <a:gd name="connsiteY27" fmla="*/ 32045 h 308649"/>
                <a:gd name="connsiteX28" fmla="*/ 83607 w 625744"/>
                <a:gd name="connsiteY28" fmla="*/ 42899 h 308649"/>
                <a:gd name="connsiteX0" fmla="*/ 83607 w 625744"/>
                <a:gd name="connsiteY0" fmla="*/ 42899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58843 w 625744"/>
                <a:gd name="connsiteY5" fmla="*/ 251499 h 308649"/>
                <a:gd name="connsiteX6" fmla="*/ 120756 w 625744"/>
                <a:gd name="connsiteY6" fmla="*/ 285553 h 308649"/>
                <a:gd name="connsiteX7" fmla="*/ 179255 w 625744"/>
                <a:gd name="connsiteY7" fmla="*/ 299839 h 308649"/>
                <a:gd name="connsiteX8" fmla="*/ 204100 w 625744"/>
                <a:gd name="connsiteY8" fmla="*/ 303887 h 308649"/>
                <a:gd name="connsiteX9" fmla="*/ 285062 w 625744"/>
                <a:gd name="connsiteY9" fmla="*/ 308649 h 308649"/>
                <a:gd name="connsiteX10" fmla="*/ 404125 w 625744"/>
                <a:gd name="connsiteY10" fmla="*/ 306268 h 308649"/>
                <a:gd name="connsiteX11" fmla="*/ 470763 w 625744"/>
                <a:gd name="connsiteY11" fmla="*/ 292165 h 308649"/>
                <a:gd name="connsiteX12" fmla="*/ 530331 w 625744"/>
                <a:gd name="connsiteY12" fmla="*/ 272931 h 308649"/>
                <a:gd name="connsiteX13" fmla="*/ 544618 w 625744"/>
                <a:gd name="connsiteY13" fmla="*/ 268168 h 308649"/>
                <a:gd name="connsiteX14" fmla="*/ 558906 w 625744"/>
                <a:gd name="connsiteY14" fmla="*/ 261024 h 308649"/>
                <a:gd name="connsiteX15" fmla="*/ 573193 w 625744"/>
                <a:gd name="connsiteY15" fmla="*/ 253881 h 308649"/>
                <a:gd name="connsiteX16" fmla="*/ 599387 w 625744"/>
                <a:gd name="connsiteY16" fmla="*/ 227687 h 308649"/>
                <a:gd name="connsiteX17" fmla="*/ 617804 w 625744"/>
                <a:gd name="connsiteY17" fmla="*/ 183475 h 308649"/>
                <a:gd name="connsiteX18" fmla="*/ 625581 w 625744"/>
                <a:gd name="connsiteY18" fmla="*/ 111006 h 308649"/>
                <a:gd name="connsiteX19" fmla="*/ 611293 w 625744"/>
                <a:gd name="connsiteY19" fmla="*/ 51474 h 308649"/>
                <a:gd name="connsiteX20" fmla="*/ 575575 w 625744"/>
                <a:gd name="connsiteY20" fmla="*/ 25281 h 308649"/>
                <a:gd name="connsiteX21" fmla="*/ 515727 w 625744"/>
                <a:gd name="connsiteY21" fmla="*/ 12342 h 308649"/>
                <a:gd name="connsiteX22" fmla="*/ 449368 w 625744"/>
                <a:gd name="connsiteY22" fmla="*/ 3849 h 308649"/>
                <a:gd name="connsiteX23" fmla="*/ 335542 w 625744"/>
                <a:gd name="connsiteY23" fmla="*/ 47 h 308649"/>
                <a:gd name="connsiteX24" fmla="*/ 242200 w 625744"/>
                <a:gd name="connsiteY24" fmla="*/ 6231 h 308649"/>
                <a:gd name="connsiteX25" fmla="*/ 211243 w 625744"/>
                <a:gd name="connsiteY25" fmla="*/ 8612 h 308649"/>
                <a:gd name="connsiteX26" fmla="*/ 150774 w 625744"/>
                <a:gd name="connsiteY26" fmla="*/ 20691 h 308649"/>
                <a:gd name="connsiteX27" fmla="*/ 83607 w 625744"/>
                <a:gd name="connsiteY27" fmla="*/ 42899 h 308649"/>
                <a:gd name="connsiteX0" fmla="*/ 83607 w 625744"/>
                <a:gd name="connsiteY0" fmla="*/ 42899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120756 w 625744"/>
                <a:gd name="connsiteY5" fmla="*/ 285553 h 308649"/>
                <a:gd name="connsiteX6" fmla="*/ 179255 w 625744"/>
                <a:gd name="connsiteY6" fmla="*/ 299839 h 308649"/>
                <a:gd name="connsiteX7" fmla="*/ 204100 w 625744"/>
                <a:gd name="connsiteY7" fmla="*/ 303887 h 308649"/>
                <a:gd name="connsiteX8" fmla="*/ 285062 w 625744"/>
                <a:gd name="connsiteY8" fmla="*/ 308649 h 308649"/>
                <a:gd name="connsiteX9" fmla="*/ 404125 w 625744"/>
                <a:gd name="connsiteY9" fmla="*/ 306268 h 308649"/>
                <a:gd name="connsiteX10" fmla="*/ 470763 w 625744"/>
                <a:gd name="connsiteY10" fmla="*/ 292165 h 308649"/>
                <a:gd name="connsiteX11" fmla="*/ 530331 w 625744"/>
                <a:gd name="connsiteY11" fmla="*/ 272931 h 308649"/>
                <a:gd name="connsiteX12" fmla="*/ 544618 w 625744"/>
                <a:gd name="connsiteY12" fmla="*/ 268168 h 308649"/>
                <a:gd name="connsiteX13" fmla="*/ 558906 w 625744"/>
                <a:gd name="connsiteY13" fmla="*/ 261024 h 308649"/>
                <a:gd name="connsiteX14" fmla="*/ 573193 w 625744"/>
                <a:gd name="connsiteY14" fmla="*/ 253881 h 308649"/>
                <a:gd name="connsiteX15" fmla="*/ 599387 w 625744"/>
                <a:gd name="connsiteY15" fmla="*/ 227687 h 308649"/>
                <a:gd name="connsiteX16" fmla="*/ 617804 w 625744"/>
                <a:gd name="connsiteY16" fmla="*/ 183475 h 308649"/>
                <a:gd name="connsiteX17" fmla="*/ 625581 w 625744"/>
                <a:gd name="connsiteY17" fmla="*/ 111006 h 308649"/>
                <a:gd name="connsiteX18" fmla="*/ 611293 w 625744"/>
                <a:gd name="connsiteY18" fmla="*/ 51474 h 308649"/>
                <a:gd name="connsiteX19" fmla="*/ 575575 w 625744"/>
                <a:gd name="connsiteY19" fmla="*/ 25281 h 308649"/>
                <a:gd name="connsiteX20" fmla="*/ 515727 w 625744"/>
                <a:gd name="connsiteY20" fmla="*/ 12342 h 308649"/>
                <a:gd name="connsiteX21" fmla="*/ 449368 w 625744"/>
                <a:gd name="connsiteY21" fmla="*/ 3849 h 308649"/>
                <a:gd name="connsiteX22" fmla="*/ 335542 w 625744"/>
                <a:gd name="connsiteY22" fmla="*/ 47 h 308649"/>
                <a:gd name="connsiteX23" fmla="*/ 242200 w 625744"/>
                <a:gd name="connsiteY23" fmla="*/ 6231 h 308649"/>
                <a:gd name="connsiteX24" fmla="*/ 211243 w 625744"/>
                <a:gd name="connsiteY24" fmla="*/ 8612 h 308649"/>
                <a:gd name="connsiteX25" fmla="*/ 150774 w 625744"/>
                <a:gd name="connsiteY25" fmla="*/ 20691 h 308649"/>
                <a:gd name="connsiteX26" fmla="*/ 83607 w 625744"/>
                <a:gd name="connsiteY26" fmla="*/ 42899 h 308649"/>
                <a:gd name="connsiteX0" fmla="*/ 83607 w 625744"/>
                <a:gd name="connsiteY0" fmla="*/ 42899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120756 w 625744"/>
                <a:gd name="connsiteY5" fmla="*/ 285553 h 308649"/>
                <a:gd name="connsiteX6" fmla="*/ 179255 w 625744"/>
                <a:gd name="connsiteY6" fmla="*/ 299839 h 308649"/>
                <a:gd name="connsiteX7" fmla="*/ 204100 w 625744"/>
                <a:gd name="connsiteY7" fmla="*/ 303887 h 308649"/>
                <a:gd name="connsiteX8" fmla="*/ 285062 w 625744"/>
                <a:gd name="connsiteY8" fmla="*/ 308649 h 308649"/>
                <a:gd name="connsiteX9" fmla="*/ 404125 w 625744"/>
                <a:gd name="connsiteY9" fmla="*/ 306268 h 308649"/>
                <a:gd name="connsiteX10" fmla="*/ 470763 w 625744"/>
                <a:gd name="connsiteY10" fmla="*/ 292165 h 308649"/>
                <a:gd name="connsiteX11" fmla="*/ 530331 w 625744"/>
                <a:gd name="connsiteY11" fmla="*/ 272931 h 308649"/>
                <a:gd name="connsiteX12" fmla="*/ 544618 w 625744"/>
                <a:gd name="connsiteY12" fmla="*/ 268168 h 308649"/>
                <a:gd name="connsiteX13" fmla="*/ 558906 w 625744"/>
                <a:gd name="connsiteY13" fmla="*/ 261024 h 308649"/>
                <a:gd name="connsiteX14" fmla="*/ 573193 w 625744"/>
                <a:gd name="connsiteY14" fmla="*/ 253881 h 308649"/>
                <a:gd name="connsiteX15" fmla="*/ 599387 w 625744"/>
                <a:gd name="connsiteY15" fmla="*/ 227687 h 308649"/>
                <a:gd name="connsiteX16" fmla="*/ 617804 w 625744"/>
                <a:gd name="connsiteY16" fmla="*/ 183475 h 308649"/>
                <a:gd name="connsiteX17" fmla="*/ 625581 w 625744"/>
                <a:gd name="connsiteY17" fmla="*/ 111006 h 308649"/>
                <a:gd name="connsiteX18" fmla="*/ 611293 w 625744"/>
                <a:gd name="connsiteY18" fmla="*/ 51474 h 308649"/>
                <a:gd name="connsiteX19" fmla="*/ 575575 w 625744"/>
                <a:gd name="connsiteY19" fmla="*/ 25281 h 308649"/>
                <a:gd name="connsiteX20" fmla="*/ 515727 w 625744"/>
                <a:gd name="connsiteY20" fmla="*/ 12342 h 308649"/>
                <a:gd name="connsiteX21" fmla="*/ 449368 w 625744"/>
                <a:gd name="connsiteY21" fmla="*/ 3849 h 308649"/>
                <a:gd name="connsiteX22" fmla="*/ 335542 w 625744"/>
                <a:gd name="connsiteY22" fmla="*/ 47 h 308649"/>
                <a:gd name="connsiteX23" fmla="*/ 242200 w 625744"/>
                <a:gd name="connsiteY23" fmla="*/ 6231 h 308649"/>
                <a:gd name="connsiteX24" fmla="*/ 211243 w 625744"/>
                <a:gd name="connsiteY24" fmla="*/ 8612 h 308649"/>
                <a:gd name="connsiteX25" fmla="*/ 150774 w 625744"/>
                <a:gd name="connsiteY25" fmla="*/ 20691 h 308649"/>
                <a:gd name="connsiteX26" fmla="*/ 83607 w 625744"/>
                <a:gd name="connsiteY26" fmla="*/ 42899 h 308649"/>
                <a:gd name="connsiteX0" fmla="*/ 83607 w 625744"/>
                <a:gd name="connsiteY0" fmla="*/ 42899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120756 w 625744"/>
                <a:gd name="connsiteY5" fmla="*/ 285553 h 308649"/>
                <a:gd name="connsiteX6" fmla="*/ 179255 w 625744"/>
                <a:gd name="connsiteY6" fmla="*/ 299839 h 308649"/>
                <a:gd name="connsiteX7" fmla="*/ 204100 w 625744"/>
                <a:gd name="connsiteY7" fmla="*/ 303887 h 308649"/>
                <a:gd name="connsiteX8" fmla="*/ 285062 w 625744"/>
                <a:gd name="connsiteY8" fmla="*/ 308649 h 308649"/>
                <a:gd name="connsiteX9" fmla="*/ 404125 w 625744"/>
                <a:gd name="connsiteY9" fmla="*/ 306268 h 308649"/>
                <a:gd name="connsiteX10" fmla="*/ 470763 w 625744"/>
                <a:gd name="connsiteY10" fmla="*/ 292165 h 308649"/>
                <a:gd name="connsiteX11" fmla="*/ 530331 w 625744"/>
                <a:gd name="connsiteY11" fmla="*/ 272931 h 308649"/>
                <a:gd name="connsiteX12" fmla="*/ 558906 w 625744"/>
                <a:gd name="connsiteY12" fmla="*/ 261024 h 308649"/>
                <a:gd name="connsiteX13" fmla="*/ 573193 w 625744"/>
                <a:gd name="connsiteY13" fmla="*/ 253881 h 308649"/>
                <a:gd name="connsiteX14" fmla="*/ 599387 w 625744"/>
                <a:gd name="connsiteY14" fmla="*/ 227687 h 308649"/>
                <a:gd name="connsiteX15" fmla="*/ 617804 w 625744"/>
                <a:gd name="connsiteY15" fmla="*/ 183475 h 308649"/>
                <a:gd name="connsiteX16" fmla="*/ 625581 w 625744"/>
                <a:gd name="connsiteY16" fmla="*/ 111006 h 308649"/>
                <a:gd name="connsiteX17" fmla="*/ 611293 w 625744"/>
                <a:gd name="connsiteY17" fmla="*/ 51474 h 308649"/>
                <a:gd name="connsiteX18" fmla="*/ 575575 w 625744"/>
                <a:gd name="connsiteY18" fmla="*/ 25281 h 308649"/>
                <a:gd name="connsiteX19" fmla="*/ 515727 w 625744"/>
                <a:gd name="connsiteY19" fmla="*/ 12342 h 308649"/>
                <a:gd name="connsiteX20" fmla="*/ 449368 w 625744"/>
                <a:gd name="connsiteY20" fmla="*/ 3849 h 308649"/>
                <a:gd name="connsiteX21" fmla="*/ 335542 w 625744"/>
                <a:gd name="connsiteY21" fmla="*/ 47 h 308649"/>
                <a:gd name="connsiteX22" fmla="*/ 242200 w 625744"/>
                <a:gd name="connsiteY22" fmla="*/ 6231 h 308649"/>
                <a:gd name="connsiteX23" fmla="*/ 211243 w 625744"/>
                <a:gd name="connsiteY23" fmla="*/ 8612 h 308649"/>
                <a:gd name="connsiteX24" fmla="*/ 150774 w 625744"/>
                <a:gd name="connsiteY24" fmla="*/ 20691 h 308649"/>
                <a:gd name="connsiteX25" fmla="*/ 83607 w 625744"/>
                <a:gd name="connsiteY25" fmla="*/ 42899 h 308649"/>
                <a:gd name="connsiteX0" fmla="*/ 83607 w 625744"/>
                <a:gd name="connsiteY0" fmla="*/ 42899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120756 w 625744"/>
                <a:gd name="connsiteY5" fmla="*/ 285553 h 308649"/>
                <a:gd name="connsiteX6" fmla="*/ 179255 w 625744"/>
                <a:gd name="connsiteY6" fmla="*/ 299839 h 308649"/>
                <a:gd name="connsiteX7" fmla="*/ 204100 w 625744"/>
                <a:gd name="connsiteY7" fmla="*/ 303887 h 308649"/>
                <a:gd name="connsiteX8" fmla="*/ 285062 w 625744"/>
                <a:gd name="connsiteY8" fmla="*/ 308649 h 308649"/>
                <a:gd name="connsiteX9" fmla="*/ 404125 w 625744"/>
                <a:gd name="connsiteY9" fmla="*/ 306268 h 308649"/>
                <a:gd name="connsiteX10" fmla="*/ 470763 w 625744"/>
                <a:gd name="connsiteY10" fmla="*/ 292165 h 308649"/>
                <a:gd name="connsiteX11" fmla="*/ 530331 w 625744"/>
                <a:gd name="connsiteY11" fmla="*/ 272931 h 308649"/>
                <a:gd name="connsiteX12" fmla="*/ 573193 w 625744"/>
                <a:gd name="connsiteY12" fmla="*/ 253881 h 308649"/>
                <a:gd name="connsiteX13" fmla="*/ 599387 w 625744"/>
                <a:gd name="connsiteY13" fmla="*/ 227687 h 308649"/>
                <a:gd name="connsiteX14" fmla="*/ 617804 w 625744"/>
                <a:gd name="connsiteY14" fmla="*/ 183475 h 308649"/>
                <a:gd name="connsiteX15" fmla="*/ 625581 w 625744"/>
                <a:gd name="connsiteY15" fmla="*/ 111006 h 308649"/>
                <a:gd name="connsiteX16" fmla="*/ 611293 w 625744"/>
                <a:gd name="connsiteY16" fmla="*/ 51474 h 308649"/>
                <a:gd name="connsiteX17" fmla="*/ 575575 w 625744"/>
                <a:gd name="connsiteY17" fmla="*/ 25281 h 308649"/>
                <a:gd name="connsiteX18" fmla="*/ 515727 w 625744"/>
                <a:gd name="connsiteY18" fmla="*/ 12342 h 308649"/>
                <a:gd name="connsiteX19" fmla="*/ 449368 w 625744"/>
                <a:gd name="connsiteY19" fmla="*/ 3849 h 308649"/>
                <a:gd name="connsiteX20" fmla="*/ 335542 w 625744"/>
                <a:gd name="connsiteY20" fmla="*/ 47 h 308649"/>
                <a:gd name="connsiteX21" fmla="*/ 242200 w 625744"/>
                <a:gd name="connsiteY21" fmla="*/ 6231 h 308649"/>
                <a:gd name="connsiteX22" fmla="*/ 211243 w 625744"/>
                <a:gd name="connsiteY22" fmla="*/ 8612 h 308649"/>
                <a:gd name="connsiteX23" fmla="*/ 150774 w 625744"/>
                <a:gd name="connsiteY23" fmla="*/ 20691 h 308649"/>
                <a:gd name="connsiteX24" fmla="*/ 83607 w 625744"/>
                <a:gd name="connsiteY24" fmla="*/ 42899 h 308649"/>
                <a:gd name="connsiteX0" fmla="*/ 83607 w 625744"/>
                <a:gd name="connsiteY0" fmla="*/ 42899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120756 w 625744"/>
                <a:gd name="connsiteY5" fmla="*/ 285553 h 308649"/>
                <a:gd name="connsiteX6" fmla="*/ 179255 w 625744"/>
                <a:gd name="connsiteY6" fmla="*/ 299839 h 308649"/>
                <a:gd name="connsiteX7" fmla="*/ 204100 w 625744"/>
                <a:gd name="connsiteY7" fmla="*/ 303887 h 308649"/>
                <a:gd name="connsiteX8" fmla="*/ 285062 w 625744"/>
                <a:gd name="connsiteY8" fmla="*/ 308649 h 308649"/>
                <a:gd name="connsiteX9" fmla="*/ 404125 w 625744"/>
                <a:gd name="connsiteY9" fmla="*/ 306268 h 308649"/>
                <a:gd name="connsiteX10" fmla="*/ 530331 w 625744"/>
                <a:gd name="connsiteY10" fmla="*/ 272931 h 308649"/>
                <a:gd name="connsiteX11" fmla="*/ 573193 w 625744"/>
                <a:gd name="connsiteY11" fmla="*/ 253881 h 308649"/>
                <a:gd name="connsiteX12" fmla="*/ 599387 w 625744"/>
                <a:gd name="connsiteY12" fmla="*/ 227687 h 308649"/>
                <a:gd name="connsiteX13" fmla="*/ 617804 w 625744"/>
                <a:gd name="connsiteY13" fmla="*/ 183475 h 308649"/>
                <a:gd name="connsiteX14" fmla="*/ 625581 w 625744"/>
                <a:gd name="connsiteY14" fmla="*/ 111006 h 308649"/>
                <a:gd name="connsiteX15" fmla="*/ 611293 w 625744"/>
                <a:gd name="connsiteY15" fmla="*/ 51474 h 308649"/>
                <a:gd name="connsiteX16" fmla="*/ 575575 w 625744"/>
                <a:gd name="connsiteY16" fmla="*/ 25281 h 308649"/>
                <a:gd name="connsiteX17" fmla="*/ 515727 w 625744"/>
                <a:gd name="connsiteY17" fmla="*/ 12342 h 308649"/>
                <a:gd name="connsiteX18" fmla="*/ 449368 w 625744"/>
                <a:gd name="connsiteY18" fmla="*/ 3849 h 308649"/>
                <a:gd name="connsiteX19" fmla="*/ 335542 w 625744"/>
                <a:gd name="connsiteY19" fmla="*/ 47 h 308649"/>
                <a:gd name="connsiteX20" fmla="*/ 242200 w 625744"/>
                <a:gd name="connsiteY20" fmla="*/ 6231 h 308649"/>
                <a:gd name="connsiteX21" fmla="*/ 211243 w 625744"/>
                <a:gd name="connsiteY21" fmla="*/ 8612 h 308649"/>
                <a:gd name="connsiteX22" fmla="*/ 150774 w 625744"/>
                <a:gd name="connsiteY22" fmla="*/ 20691 h 308649"/>
                <a:gd name="connsiteX23" fmla="*/ 83607 w 625744"/>
                <a:gd name="connsiteY23" fmla="*/ 42899 h 308649"/>
                <a:gd name="connsiteX0" fmla="*/ 83607 w 625744"/>
                <a:gd name="connsiteY0" fmla="*/ 42899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120756 w 625744"/>
                <a:gd name="connsiteY5" fmla="*/ 285553 h 308649"/>
                <a:gd name="connsiteX6" fmla="*/ 179255 w 625744"/>
                <a:gd name="connsiteY6" fmla="*/ 299839 h 308649"/>
                <a:gd name="connsiteX7" fmla="*/ 204100 w 625744"/>
                <a:gd name="connsiteY7" fmla="*/ 303887 h 308649"/>
                <a:gd name="connsiteX8" fmla="*/ 285062 w 625744"/>
                <a:gd name="connsiteY8" fmla="*/ 308649 h 308649"/>
                <a:gd name="connsiteX9" fmla="*/ 404125 w 625744"/>
                <a:gd name="connsiteY9" fmla="*/ 306268 h 308649"/>
                <a:gd name="connsiteX10" fmla="*/ 530331 w 625744"/>
                <a:gd name="connsiteY10" fmla="*/ 272931 h 308649"/>
                <a:gd name="connsiteX11" fmla="*/ 573193 w 625744"/>
                <a:gd name="connsiteY11" fmla="*/ 253881 h 308649"/>
                <a:gd name="connsiteX12" fmla="*/ 599387 w 625744"/>
                <a:gd name="connsiteY12" fmla="*/ 227687 h 308649"/>
                <a:gd name="connsiteX13" fmla="*/ 617804 w 625744"/>
                <a:gd name="connsiteY13" fmla="*/ 183475 h 308649"/>
                <a:gd name="connsiteX14" fmla="*/ 625581 w 625744"/>
                <a:gd name="connsiteY14" fmla="*/ 111006 h 308649"/>
                <a:gd name="connsiteX15" fmla="*/ 611293 w 625744"/>
                <a:gd name="connsiteY15" fmla="*/ 51474 h 308649"/>
                <a:gd name="connsiteX16" fmla="*/ 575575 w 625744"/>
                <a:gd name="connsiteY16" fmla="*/ 25281 h 308649"/>
                <a:gd name="connsiteX17" fmla="*/ 515727 w 625744"/>
                <a:gd name="connsiteY17" fmla="*/ 12342 h 308649"/>
                <a:gd name="connsiteX18" fmla="*/ 449368 w 625744"/>
                <a:gd name="connsiteY18" fmla="*/ 3849 h 308649"/>
                <a:gd name="connsiteX19" fmla="*/ 335542 w 625744"/>
                <a:gd name="connsiteY19" fmla="*/ 47 h 308649"/>
                <a:gd name="connsiteX20" fmla="*/ 242200 w 625744"/>
                <a:gd name="connsiteY20" fmla="*/ 6231 h 308649"/>
                <a:gd name="connsiteX21" fmla="*/ 211243 w 625744"/>
                <a:gd name="connsiteY21" fmla="*/ 8612 h 308649"/>
                <a:gd name="connsiteX22" fmla="*/ 150774 w 625744"/>
                <a:gd name="connsiteY22" fmla="*/ 20691 h 308649"/>
                <a:gd name="connsiteX23" fmla="*/ 83607 w 625744"/>
                <a:gd name="connsiteY23" fmla="*/ 42899 h 308649"/>
                <a:gd name="connsiteX0" fmla="*/ 83607 w 625744"/>
                <a:gd name="connsiteY0" fmla="*/ 42899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120756 w 625744"/>
                <a:gd name="connsiteY5" fmla="*/ 285553 h 308649"/>
                <a:gd name="connsiteX6" fmla="*/ 179255 w 625744"/>
                <a:gd name="connsiteY6" fmla="*/ 299839 h 308649"/>
                <a:gd name="connsiteX7" fmla="*/ 204100 w 625744"/>
                <a:gd name="connsiteY7" fmla="*/ 303887 h 308649"/>
                <a:gd name="connsiteX8" fmla="*/ 285062 w 625744"/>
                <a:gd name="connsiteY8" fmla="*/ 308649 h 308649"/>
                <a:gd name="connsiteX9" fmla="*/ 404125 w 625744"/>
                <a:gd name="connsiteY9" fmla="*/ 306268 h 308649"/>
                <a:gd name="connsiteX10" fmla="*/ 529299 w 625744"/>
                <a:gd name="connsiteY10" fmla="*/ 274996 h 308649"/>
                <a:gd name="connsiteX11" fmla="*/ 573193 w 625744"/>
                <a:gd name="connsiteY11" fmla="*/ 253881 h 308649"/>
                <a:gd name="connsiteX12" fmla="*/ 599387 w 625744"/>
                <a:gd name="connsiteY12" fmla="*/ 227687 h 308649"/>
                <a:gd name="connsiteX13" fmla="*/ 617804 w 625744"/>
                <a:gd name="connsiteY13" fmla="*/ 183475 h 308649"/>
                <a:gd name="connsiteX14" fmla="*/ 625581 w 625744"/>
                <a:gd name="connsiteY14" fmla="*/ 111006 h 308649"/>
                <a:gd name="connsiteX15" fmla="*/ 611293 w 625744"/>
                <a:gd name="connsiteY15" fmla="*/ 51474 h 308649"/>
                <a:gd name="connsiteX16" fmla="*/ 575575 w 625744"/>
                <a:gd name="connsiteY16" fmla="*/ 25281 h 308649"/>
                <a:gd name="connsiteX17" fmla="*/ 515727 w 625744"/>
                <a:gd name="connsiteY17" fmla="*/ 12342 h 308649"/>
                <a:gd name="connsiteX18" fmla="*/ 449368 w 625744"/>
                <a:gd name="connsiteY18" fmla="*/ 3849 h 308649"/>
                <a:gd name="connsiteX19" fmla="*/ 335542 w 625744"/>
                <a:gd name="connsiteY19" fmla="*/ 47 h 308649"/>
                <a:gd name="connsiteX20" fmla="*/ 242200 w 625744"/>
                <a:gd name="connsiteY20" fmla="*/ 6231 h 308649"/>
                <a:gd name="connsiteX21" fmla="*/ 211243 w 625744"/>
                <a:gd name="connsiteY21" fmla="*/ 8612 h 308649"/>
                <a:gd name="connsiteX22" fmla="*/ 150774 w 625744"/>
                <a:gd name="connsiteY22" fmla="*/ 20691 h 308649"/>
                <a:gd name="connsiteX23" fmla="*/ 83607 w 625744"/>
                <a:gd name="connsiteY23" fmla="*/ 42899 h 308649"/>
                <a:gd name="connsiteX0" fmla="*/ 83607 w 625744"/>
                <a:gd name="connsiteY0" fmla="*/ 42899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120756 w 625744"/>
                <a:gd name="connsiteY5" fmla="*/ 285553 h 308649"/>
                <a:gd name="connsiteX6" fmla="*/ 179255 w 625744"/>
                <a:gd name="connsiteY6" fmla="*/ 299839 h 308649"/>
                <a:gd name="connsiteX7" fmla="*/ 204100 w 625744"/>
                <a:gd name="connsiteY7" fmla="*/ 303887 h 308649"/>
                <a:gd name="connsiteX8" fmla="*/ 285062 w 625744"/>
                <a:gd name="connsiteY8" fmla="*/ 308649 h 308649"/>
                <a:gd name="connsiteX9" fmla="*/ 404125 w 625744"/>
                <a:gd name="connsiteY9" fmla="*/ 306268 h 308649"/>
                <a:gd name="connsiteX10" fmla="*/ 529299 w 625744"/>
                <a:gd name="connsiteY10" fmla="*/ 276028 h 308649"/>
                <a:gd name="connsiteX11" fmla="*/ 573193 w 625744"/>
                <a:gd name="connsiteY11" fmla="*/ 253881 h 308649"/>
                <a:gd name="connsiteX12" fmla="*/ 599387 w 625744"/>
                <a:gd name="connsiteY12" fmla="*/ 227687 h 308649"/>
                <a:gd name="connsiteX13" fmla="*/ 617804 w 625744"/>
                <a:gd name="connsiteY13" fmla="*/ 183475 h 308649"/>
                <a:gd name="connsiteX14" fmla="*/ 625581 w 625744"/>
                <a:gd name="connsiteY14" fmla="*/ 111006 h 308649"/>
                <a:gd name="connsiteX15" fmla="*/ 611293 w 625744"/>
                <a:gd name="connsiteY15" fmla="*/ 51474 h 308649"/>
                <a:gd name="connsiteX16" fmla="*/ 575575 w 625744"/>
                <a:gd name="connsiteY16" fmla="*/ 25281 h 308649"/>
                <a:gd name="connsiteX17" fmla="*/ 515727 w 625744"/>
                <a:gd name="connsiteY17" fmla="*/ 12342 h 308649"/>
                <a:gd name="connsiteX18" fmla="*/ 449368 w 625744"/>
                <a:gd name="connsiteY18" fmla="*/ 3849 h 308649"/>
                <a:gd name="connsiteX19" fmla="*/ 335542 w 625744"/>
                <a:gd name="connsiteY19" fmla="*/ 47 h 308649"/>
                <a:gd name="connsiteX20" fmla="*/ 242200 w 625744"/>
                <a:gd name="connsiteY20" fmla="*/ 6231 h 308649"/>
                <a:gd name="connsiteX21" fmla="*/ 211243 w 625744"/>
                <a:gd name="connsiteY21" fmla="*/ 8612 h 308649"/>
                <a:gd name="connsiteX22" fmla="*/ 150774 w 625744"/>
                <a:gd name="connsiteY22" fmla="*/ 20691 h 308649"/>
                <a:gd name="connsiteX23" fmla="*/ 83607 w 625744"/>
                <a:gd name="connsiteY23" fmla="*/ 42899 h 308649"/>
                <a:gd name="connsiteX0" fmla="*/ 83607 w 625744"/>
                <a:gd name="connsiteY0" fmla="*/ 42899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120756 w 625744"/>
                <a:gd name="connsiteY5" fmla="*/ 285553 h 308649"/>
                <a:gd name="connsiteX6" fmla="*/ 179255 w 625744"/>
                <a:gd name="connsiteY6" fmla="*/ 299839 h 308649"/>
                <a:gd name="connsiteX7" fmla="*/ 204100 w 625744"/>
                <a:gd name="connsiteY7" fmla="*/ 303887 h 308649"/>
                <a:gd name="connsiteX8" fmla="*/ 285062 w 625744"/>
                <a:gd name="connsiteY8" fmla="*/ 308649 h 308649"/>
                <a:gd name="connsiteX9" fmla="*/ 404125 w 625744"/>
                <a:gd name="connsiteY9" fmla="*/ 306268 h 308649"/>
                <a:gd name="connsiteX10" fmla="*/ 529299 w 625744"/>
                <a:gd name="connsiteY10" fmla="*/ 276028 h 308649"/>
                <a:gd name="connsiteX11" fmla="*/ 573193 w 625744"/>
                <a:gd name="connsiteY11" fmla="*/ 253881 h 308649"/>
                <a:gd name="connsiteX12" fmla="*/ 599387 w 625744"/>
                <a:gd name="connsiteY12" fmla="*/ 227687 h 308649"/>
                <a:gd name="connsiteX13" fmla="*/ 617804 w 625744"/>
                <a:gd name="connsiteY13" fmla="*/ 183475 h 308649"/>
                <a:gd name="connsiteX14" fmla="*/ 625581 w 625744"/>
                <a:gd name="connsiteY14" fmla="*/ 111006 h 308649"/>
                <a:gd name="connsiteX15" fmla="*/ 611293 w 625744"/>
                <a:gd name="connsiteY15" fmla="*/ 51474 h 308649"/>
                <a:gd name="connsiteX16" fmla="*/ 575575 w 625744"/>
                <a:gd name="connsiteY16" fmla="*/ 25281 h 308649"/>
                <a:gd name="connsiteX17" fmla="*/ 515727 w 625744"/>
                <a:gd name="connsiteY17" fmla="*/ 12342 h 308649"/>
                <a:gd name="connsiteX18" fmla="*/ 449368 w 625744"/>
                <a:gd name="connsiteY18" fmla="*/ 3849 h 308649"/>
                <a:gd name="connsiteX19" fmla="*/ 335542 w 625744"/>
                <a:gd name="connsiteY19" fmla="*/ 47 h 308649"/>
                <a:gd name="connsiteX20" fmla="*/ 242200 w 625744"/>
                <a:gd name="connsiteY20" fmla="*/ 6231 h 308649"/>
                <a:gd name="connsiteX21" fmla="*/ 211243 w 625744"/>
                <a:gd name="connsiteY21" fmla="*/ 8612 h 308649"/>
                <a:gd name="connsiteX22" fmla="*/ 150774 w 625744"/>
                <a:gd name="connsiteY22" fmla="*/ 20691 h 308649"/>
                <a:gd name="connsiteX23" fmla="*/ 83607 w 625744"/>
                <a:gd name="connsiteY23" fmla="*/ 42899 h 308649"/>
                <a:gd name="connsiteX0" fmla="*/ 83607 w 625744"/>
                <a:gd name="connsiteY0" fmla="*/ 42899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120756 w 625744"/>
                <a:gd name="connsiteY5" fmla="*/ 285553 h 308649"/>
                <a:gd name="connsiteX6" fmla="*/ 179255 w 625744"/>
                <a:gd name="connsiteY6" fmla="*/ 299839 h 308649"/>
                <a:gd name="connsiteX7" fmla="*/ 204100 w 625744"/>
                <a:gd name="connsiteY7" fmla="*/ 303887 h 308649"/>
                <a:gd name="connsiteX8" fmla="*/ 285062 w 625744"/>
                <a:gd name="connsiteY8" fmla="*/ 308649 h 308649"/>
                <a:gd name="connsiteX9" fmla="*/ 404125 w 625744"/>
                <a:gd name="connsiteY9" fmla="*/ 306268 h 308649"/>
                <a:gd name="connsiteX10" fmla="*/ 534461 w 625744"/>
                <a:gd name="connsiteY10" fmla="*/ 277060 h 308649"/>
                <a:gd name="connsiteX11" fmla="*/ 573193 w 625744"/>
                <a:gd name="connsiteY11" fmla="*/ 253881 h 308649"/>
                <a:gd name="connsiteX12" fmla="*/ 599387 w 625744"/>
                <a:gd name="connsiteY12" fmla="*/ 227687 h 308649"/>
                <a:gd name="connsiteX13" fmla="*/ 617804 w 625744"/>
                <a:gd name="connsiteY13" fmla="*/ 183475 h 308649"/>
                <a:gd name="connsiteX14" fmla="*/ 625581 w 625744"/>
                <a:gd name="connsiteY14" fmla="*/ 111006 h 308649"/>
                <a:gd name="connsiteX15" fmla="*/ 611293 w 625744"/>
                <a:gd name="connsiteY15" fmla="*/ 51474 h 308649"/>
                <a:gd name="connsiteX16" fmla="*/ 575575 w 625744"/>
                <a:gd name="connsiteY16" fmla="*/ 25281 h 308649"/>
                <a:gd name="connsiteX17" fmla="*/ 515727 w 625744"/>
                <a:gd name="connsiteY17" fmla="*/ 12342 h 308649"/>
                <a:gd name="connsiteX18" fmla="*/ 449368 w 625744"/>
                <a:gd name="connsiteY18" fmla="*/ 3849 h 308649"/>
                <a:gd name="connsiteX19" fmla="*/ 335542 w 625744"/>
                <a:gd name="connsiteY19" fmla="*/ 47 h 308649"/>
                <a:gd name="connsiteX20" fmla="*/ 242200 w 625744"/>
                <a:gd name="connsiteY20" fmla="*/ 6231 h 308649"/>
                <a:gd name="connsiteX21" fmla="*/ 211243 w 625744"/>
                <a:gd name="connsiteY21" fmla="*/ 8612 h 308649"/>
                <a:gd name="connsiteX22" fmla="*/ 150774 w 625744"/>
                <a:gd name="connsiteY22" fmla="*/ 20691 h 308649"/>
                <a:gd name="connsiteX23" fmla="*/ 83607 w 625744"/>
                <a:gd name="connsiteY23" fmla="*/ 42899 h 308649"/>
                <a:gd name="connsiteX0" fmla="*/ 83607 w 625744"/>
                <a:gd name="connsiteY0" fmla="*/ 42899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120756 w 625744"/>
                <a:gd name="connsiteY5" fmla="*/ 285553 h 308649"/>
                <a:gd name="connsiteX6" fmla="*/ 179255 w 625744"/>
                <a:gd name="connsiteY6" fmla="*/ 299839 h 308649"/>
                <a:gd name="connsiteX7" fmla="*/ 204100 w 625744"/>
                <a:gd name="connsiteY7" fmla="*/ 303887 h 308649"/>
                <a:gd name="connsiteX8" fmla="*/ 285062 w 625744"/>
                <a:gd name="connsiteY8" fmla="*/ 308649 h 308649"/>
                <a:gd name="connsiteX9" fmla="*/ 404125 w 625744"/>
                <a:gd name="connsiteY9" fmla="*/ 306268 h 308649"/>
                <a:gd name="connsiteX10" fmla="*/ 534461 w 625744"/>
                <a:gd name="connsiteY10" fmla="*/ 277060 h 308649"/>
                <a:gd name="connsiteX11" fmla="*/ 599387 w 625744"/>
                <a:gd name="connsiteY11" fmla="*/ 227687 h 308649"/>
                <a:gd name="connsiteX12" fmla="*/ 617804 w 625744"/>
                <a:gd name="connsiteY12" fmla="*/ 183475 h 308649"/>
                <a:gd name="connsiteX13" fmla="*/ 625581 w 625744"/>
                <a:gd name="connsiteY13" fmla="*/ 111006 h 308649"/>
                <a:gd name="connsiteX14" fmla="*/ 611293 w 625744"/>
                <a:gd name="connsiteY14" fmla="*/ 51474 h 308649"/>
                <a:gd name="connsiteX15" fmla="*/ 575575 w 625744"/>
                <a:gd name="connsiteY15" fmla="*/ 25281 h 308649"/>
                <a:gd name="connsiteX16" fmla="*/ 515727 w 625744"/>
                <a:gd name="connsiteY16" fmla="*/ 12342 h 308649"/>
                <a:gd name="connsiteX17" fmla="*/ 449368 w 625744"/>
                <a:gd name="connsiteY17" fmla="*/ 3849 h 308649"/>
                <a:gd name="connsiteX18" fmla="*/ 335542 w 625744"/>
                <a:gd name="connsiteY18" fmla="*/ 47 h 308649"/>
                <a:gd name="connsiteX19" fmla="*/ 242200 w 625744"/>
                <a:gd name="connsiteY19" fmla="*/ 6231 h 308649"/>
                <a:gd name="connsiteX20" fmla="*/ 211243 w 625744"/>
                <a:gd name="connsiteY20" fmla="*/ 8612 h 308649"/>
                <a:gd name="connsiteX21" fmla="*/ 150774 w 625744"/>
                <a:gd name="connsiteY21" fmla="*/ 20691 h 308649"/>
                <a:gd name="connsiteX22" fmla="*/ 83607 w 625744"/>
                <a:gd name="connsiteY22" fmla="*/ 42899 h 308649"/>
                <a:gd name="connsiteX0" fmla="*/ 83607 w 625744"/>
                <a:gd name="connsiteY0" fmla="*/ 42899 h 308649"/>
                <a:gd name="connsiteX1" fmla="*/ 18679 w 625744"/>
                <a:gd name="connsiteY1" fmla="*/ 86477 h 308649"/>
                <a:gd name="connsiteX2" fmla="*/ 70 w 625744"/>
                <a:gd name="connsiteY2" fmla="*/ 141461 h 308649"/>
                <a:gd name="connsiteX3" fmla="*/ 13600 w 625744"/>
                <a:gd name="connsiteY3" fmla="*/ 206256 h 308649"/>
                <a:gd name="connsiteX4" fmla="*/ 44556 w 625744"/>
                <a:gd name="connsiteY4" fmla="*/ 241974 h 308649"/>
                <a:gd name="connsiteX5" fmla="*/ 120756 w 625744"/>
                <a:gd name="connsiteY5" fmla="*/ 285553 h 308649"/>
                <a:gd name="connsiteX6" fmla="*/ 179255 w 625744"/>
                <a:gd name="connsiteY6" fmla="*/ 299839 h 308649"/>
                <a:gd name="connsiteX7" fmla="*/ 204100 w 625744"/>
                <a:gd name="connsiteY7" fmla="*/ 303887 h 308649"/>
                <a:gd name="connsiteX8" fmla="*/ 285062 w 625744"/>
                <a:gd name="connsiteY8" fmla="*/ 308649 h 308649"/>
                <a:gd name="connsiteX9" fmla="*/ 404125 w 625744"/>
                <a:gd name="connsiteY9" fmla="*/ 306268 h 308649"/>
                <a:gd name="connsiteX10" fmla="*/ 534461 w 625744"/>
                <a:gd name="connsiteY10" fmla="*/ 277060 h 308649"/>
                <a:gd name="connsiteX11" fmla="*/ 599387 w 625744"/>
                <a:gd name="connsiteY11" fmla="*/ 227687 h 308649"/>
                <a:gd name="connsiteX12" fmla="*/ 617804 w 625744"/>
                <a:gd name="connsiteY12" fmla="*/ 183475 h 308649"/>
                <a:gd name="connsiteX13" fmla="*/ 625581 w 625744"/>
                <a:gd name="connsiteY13" fmla="*/ 111006 h 308649"/>
                <a:gd name="connsiteX14" fmla="*/ 611293 w 625744"/>
                <a:gd name="connsiteY14" fmla="*/ 51474 h 308649"/>
                <a:gd name="connsiteX15" fmla="*/ 575575 w 625744"/>
                <a:gd name="connsiteY15" fmla="*/ 25281 h 308649"/>
                <a:gd name="connsiteX16" fmla="*/ 515727 w 625744"/>
                <a:gd name="connsiteY16" fmla="*/ 12342 h 308649"/>
                <a:gd name="connsiteX17" fmla="*/ 449368 w 625744"/>
                <a:gd name="connsiteY17" fmla="*/ 3849 h 308649"/>
                <a:gd name="connsiteX18" fmla="*/ 335542 w 625744"/>
                <a:gd name="connsiteY18" fmla="*/ 47 h 308649"/>
                <a:gd name="connsiteX19" fmla="*/ 242200 w 625744"/>
                <a:gd name="connsiteY19" fmla="*/ 6231 h 308649"/>
                <a:gd name="connsiteX20" fmla="*/ 211243 w 625744"/>
                <a:gd name="connsiteY20" fmla="*/ 8612 h 308649"/>
                <a:gd name="connsiteX21" fmla="*/ 150774 w 625744"/>
                <a:gd name="connsiteY21" fmla="*/ 20691 h 308649"/>
                <a:gd name="connsiteX22" fmla="*/ 83607 w 625744"/>
                <a:gd name="connsiteY22" fmla="*/ 42899 h 308649"/>
                <a:gd name="connsiteX0" fmla="*/ 83607 w 625723"/>
                <a:gd name="connsiteY0" fmla="*/ 42899 h 308649"/>
                <a:gd name="connsiteX1" fmla="*/ 18679 w 625723"/>
                <a:gd name="connsiteY1" fmla="*/ 86477 h 308649"/>
                <a:gd name="connsiteX2" fmla="*/ 70 w 625723"/>
                <a:gd name="connsiteY2" fmla="*/ 141461 h 308649"/>
                <a:gd name="connsiteX3" fmla="*/ 13600 w 625723"/>
                <a:gd name="connsiteY3" fmla="*/ 206256 h 308649"/>
                <a:gd name="connsiteX4" fmla="*/ 44556 w 625723"/>
                <a:gd name="connsiteY4" fmla="*/ 241974 h 308649"/>
                <a:gd name="connsiteX5" fmla="*/ 120756 w 625723"/>
                <a:gd name="connsiteY5" fmla="*/ 285553 h 308649"/>
                <a:gd name="connsiteX6" fmla="*/ 179255 w 625723"/>
                <a:gd name="connsiteY6" fmla="*/ 299839 h 308649"/>
                <a:gd name="connsiteX7" fmla="*/ 204100 w 625723"/>
                <a:gd name="connsiteY7" fmla="*/ 303887 h 308649"/>
                <a:gd name="connsiteX8" fmla="*/ 285062 w 625723"/>
                <a:gd name="connsiteY8" fmla="*/ 308649 h 308649"/>
                <a:gd name="connsiteX9" fmla="*/ 404125 w 625723"/>
                <a:gd name="connsiteY9" fmla="*/ 306268 h 308649"/>
                <a:gd name="connsiteX10" fmla="*/ 534461 w 625723"/>
                <a:gd name="connsiteY10" fmla="*/ 277060 h 308649"/>
                <a:gd name="connsiteX11" fmla="*/ 604548 w 625723"/>
                <a:gd name="connsiteY11" fmla="*/ 228719 h 308649"/>
                <a:gd name="connsiteX12" fmla="*/ 617804 w 625723"/>
                <a:gd name="connsiteY12" fmla="*/ 183475 h 308649"/>
                <a:gd name="connsiteX13" fmla="*/ 625581 w 625723"/>
                <a:gd name="connsiteY13" fmla="*/ 111006 h 308649"/>
                <a:gd name="connsiteX14" fmla="*/ 611293 w 625723"/>
                <a:gd name="connsiteY14" fmla="*/ 51474 h 308649"/>
                <a:gd name="connsiteX15" fmla="*/ 575575 w 625723"/>
                <a:gd name="connsiteY15" fmla="*/ 25281 h 308649"/>
                <a:gd name="connsiteX16" fmla="*/ 515727 w 625723"/>
                <a:gd name="connsiteY16" fmla="*/ 12342 h 308649"/>
                <a:gd name="connsiteX17" fmla="*/ 449368 w 625723"/>
                <a:gd name="connsiteY17" fmla="*/ 3849 h 308649"/>
                <a:gd name="connsiteX18" fmla="*/ 335542 w 625723"/>
                <a:gd name="connsiteY18" fmla="*/ 47 h 308649"/>
                <a:gd name="connsiteX19" fmla="*/ 242200 w 625723"/>
                <a:gd name="connsiteY19" fmla="*/ 6231 h 308649"/>
                <a:gd name="connsiteX20" fmla="*/ 211243 w 625723"/>
                <a:gd name="connsiteY20" fmla="*/ 8612 h 308649"/>
                <a:gd name="connsiteX21" fmla="*/ 150774 w 625723"/>
                <a:gd name="connsiteY21" fmla="*/ 20691 h 308649"/>
                <a:gd name="connsiteX22" fmla="*/ 83607 w 625723"/>
                <a:gd name="connsiteY22" fmla="*/ 42899 h 308649"/>
                <a:gd name="connsiteX0" fmla="*/ 83607 w 625899"/>
                <a:gd name="connsiteY0" fmla="*/ 42899 h 308649"/>
                <a:gd name="connsiteX1" fmla="*/ 18679 w 625899"/>
                <a:gd name="connsiteY1" fmla="*/ 86477 h 308649"/>
                <a:gd name="connsiteX2" fmla="*/ 70 w 625899"/>
                <a:gd name="connsiteY2" fmla="*/ 141461 h 308649"/>
                <a:gd name="connsiteX3" fmla="*/ 13600 w 625899"/>
                <a:gd name="connsiteY3" fmla="*/ 206256 h 308649"/>
                <a:gd name="connsiteX4" fmla="*/ 44556 w 625899"/>
                <a:gd name="connsiteY4" fmla="*/ 241974 h 308649"/>
                <a:gd name="connsiteX5" fmla="*/ 120756 w 625899"/>
                <a:gd name="connsiteY5" fmla="*/ 285553 h 308649"/>
                <a:gd name="connsiteX6" fmla="*/ 179255 w 625899"/>
                <a:gd name="connsiteY6" fmla="*/ 299839 h 308649"/>
                <a:gd name="connsiteX7" fmla="*/ 204100 w 625899"/>
                <a:gd name="connsiteY7" fmla="*/ 303887 h 308649"/>
                <a:gd name="connsiteX8" fmla="*/ 285062 w 625899"/>
                <a:gd name="connsiteY8" fmla="*/ 308649 h 308649"/>
                <a:gd name="connsiteX9" fmla="*/ 404125 w 625899"/>
                <a:gd name="connsiteY9" fmla="*/ 306268 h 308649"/>
                <a:gd name="connsiteX10" fmla="*/ 534461 w 625899"/>
                <a:gd name="connsiteY10" fmla="*/ 277060 h 308649"/>
                <a:gd name="connsiteX11" fmla="*/ 604548 w 625899"/>
                <a:gd name="connsiteY11" fmla="*/ 228719 h 308649"/>
                <a:gd name="connsiteX12" fmla="*/ 619869 w 625899"/>
                <a:gd name="connsiteY12" fmla="*/ 183475 h 308649"/>
                <a:gd name="connsiteX13" fmla="*/ 625581 w 625899"/>
                <a:gd name="connsiteY13" fmla="*/ 111006 h 308649"/>
                <a:gd name="connsiteX14" fmla="*/ 611293 w 625899"/>
                <a:gd name="connsiteY14" fmla="*/ 51474 h 308649"/>
                <a:gd name="connsiteX15" fmla="*/ 575575 w 625899"/>
                <a:gd name="connsiteY15" fmla="*/ 25281 h 308649"/>
                <a:gd name="connsiteX16" fmla="*/ 515727 w 625899"/>
                <a:gd name="connsiteY16" fmla="*/ 12342 h 308649"/>
                <a:gd name="connsiteX17" fmla="*/ 449368 w 625899"/>
                <a:gd name="connsiteY17" fmla="*/ 3849 h 308649"/>
                <a:gd name="connsiteX18" fmla="*/ 335542 w 625899"/>
                <a:gd name="connsiteY18" fmla="*/ 47 h 308649"/>
                <a:gd name="connsiteX19" fmla="*/ 242200 w 625899"/>
                <a:gd name="connsiteY19" fmla="*/ 6231 h 308649"/>
                <a:gd name="connsiteX20" fmla="*/ 211243 w 625899"/>
                <a:gd name="connsiteY20" fmla="*/ 8612 h 308649"/>
                <a:gd name="connsiteX21" fmla="*/ 150774 w 625899"/>
                <a:gd name="connsiteY21" fmla="*/ 20691 h 308649"/>
                <a:gd name="connsiteX22" fmla="*/ 83607 w 625899"/>
                <a:gd name="connsiteY22" fmla="*/ 42899 h 308649"/>
                <a:gd name="connsiteX0" fmla="*/ 83607 w 625899"/>
                <a:gd name="connsiteY0" fmla="*/ 42899 h 308649"/>
                <a:gd name="connsiteX1" fmla="*/ 18679 w 625899"/>
                <a:gd name="connsiteY1" fmla="*/ 86477 h 308649"/>
                <a:gd name="connsiteX2" fmla="*/ 70 w 625899"/>
                <a:gd name="connsiteY2" fmla="*/ 141461 h 308649"/>
                <a:gd name="connsiteX3" fmla="*/ 13600 w 625899"/>
                <a:gd name="connsiteY3" fmla="*/ 206256 h 308649"/>
                <a:gd name="connsiteX4" fmla="*/ 44556 w 625899"/>
                <a:gd name="connsiteY4" fmla="*/ 241974 h 308649"/>
                <a:gd name="connsiteX5" fmla="*/ 120756 w 625899"/>
                <a:gd name="connsiteY5" fmla="*/ 285553 h 308649"/>
                <a:gd name="connsiteX6" fmla="*/ 179255 w 625899"/>
                <a:gd name="connsiteY6" fmla="*/ 299839 h 308649"/>
                <a:gd name="connsiteX7" fmla="*/ 204100 w 625899"/>
                <a:gd name="connsiteY7" fmla="*/ 303887 h 308649"/>
                <a:gd name="connsiteX8" fmla="*/ 285062 w 625899"/>
                <a:gd name="connsiteY8" fmla="*/ 308649 h 308649"/>
                <a:gd name="connsiteX9" fmla="*/ 404125 w 625899"/>
                <a:gd name="connsiteY9" fmla="*/ 306268 h 308649"/>
                <a:gd name="connsiteX10" fmla="*/ 534461 w 625899"/>
                <a:gd name="connsiteY10" fmla="*/ 277060 h 308649"/>
                <a:gd name="connsiteX11" fmla="*/ 604548 w 625899"/>
                <a:gd name="connsiteY11" fmla="*/ 228719 h 308649"/>
                <a:gd name="connsiteX12" fmla="*/ 619869 w 625899"/>
                <a:gd name="connsiteY12" fmla="*/ 183475 h 308649"/>
                <a:gd name="connsiteX13" fmla="*/ 625581 w 625899"/>
                <a:gd name="connsiteY13" fmla="*/ 111006 h 308649"/>
                <a:gd name="connsiteX14" fmla="*/ 611293 w 625899"/>
                <a:gd name="connsiteY14" fmla="*/ 51474 h 308649"/>
                <a:gd name="connsiteX15" fmla="*/ 575575 w 625899"/>
                <a:gd name="connsiteY15" fmla="*/ 25281 h 308649"/>
                <a:gd name="connsiteX16" fmla="*/ 515727 w 625899"/>
                <a:gd name="connsiteY16" fmla="*/ 12342 h 308649"/>
                <a:gd name="connsiteX17" fmla="*/ 449368 w 625899"/>
                <a:gd name="connsiteY17" fmla="*/ 3849 h 308649"/>
                <a:gd name="connsiteX18" fmla="*/ 335542 w 625899"/>
                <a:gd name="connsiteY18" fmla="*/ 47 h 308649"/>
                <a:gd name="connsiteX19" fmla="*/ 242200 w 625899"/>
                <a:gd name="connsiteY19" fmla="*/ 6231 h 308649"/>
                <a:gd name="connsiteX20" fmla="*/ 211243 w 625899"/>
                <a:gd name="connsiteY20" fmla="*/ 8612 h 308649"/>
                <a:gd name="connsiteX21" fmla="*/ 150774 w 625899"/>
                <a:gd name="connsiteY21" fmla="*/ 20691 h 308649"/>
                <a:gd name="connsiteX22" fmla="*/ 83607 w 625899"/>
                <a:gd name="connsiteY22" fmla="*/ 42899 h 308649"/>
                <a:gd name="connsiteX0" fmla="*/ 83607 w 625899"/>
                <a:gd name="connsiteY0" fmla="*/ 43000 h 308750"/>
                <a:gd name="connsiteX1" fmla="*/ 18679 w 625899"/>
                <a:gd name="connsiteY1" fmla="*/ 86578 h 308750"/>
                <a:gd name="connsiteX2" fmla="*/ 70 w 625899"/>
                <a:gd name="connsiteY2" fmla="*/ 141562 h 308750"/>
                <a:gd name="connsiteX3" fmla="*/ 13600 w 625899"/>
                <a:gd name="connsiteY3" fmla="*/ 206357 h 308750"/>
                <a:gd name="connsiteX4" fmla="*/ 44556 w 625899"/>
                <a:gd name="connsiteY4" fmla="*/ 242075 h 308750"/>
                <a:gd name="connsiteX5" fmla="*/ 120756 w 625899"/>
                <a:gd name="connsiteY5" fmla="*/ 285654 h 308750"/>
                <a:gd name="connsiteX6" fmla="*/ 179255 w 625899"/>
                <a:gd name="connsiteY6" fmla="*/ 299940 h 308750"/>
                <a:gd name="connsiteX7" fmla="*/ 204100 w 625899"/>
                <a:gd name="connsiteY7" fmla="*/ 303988 h 308750"/>
                <a:gd name="connsiteX8" fmla="*/ 285062 w 625899"/>
                <a:gd name="connsiteY8" fmla="*/ 308750 h 308750"/>
                <a:gd name="connsiteX9" fmla="*/ 404125 w 625899"/>
                <a:gd name="connsiteY9" fmla="*/ 306369 h 308750"/>
                <a:gd name="connsiteX10" fmla="*/ 534461 w 625899"/>
                <a:gd name="connsiteY10" fmla="*/ 277161 h 308750"/>
                <a:gd name="connsiteX11" fmla="*/ 604548 w 625899"/>
                <a:gd name="connsiteY11" fmla="*/ 228820 h 308750"/>
                <a:gd name="connsiteX12" fmla="*/ 619869 w 625899"/>
                <a:gd name="connsiteY12" fmla="*/ 183576 h 308750"/>
                <a:gd name="connsiteX13" fmla="*/ 625581 w 625899"/>
                <a:gd name="connsiteY13" fmla="*/ 111107 h 308750"/>
                <a:gd name="connsiteX14" fmla="*/ 611293 w 625899"/>
                <a:gd name="connsiteY14" fmla="*/ 51575 h 308750"/>
                <a:gd name="connsiteX15" fmla="*/ 575575 w 625899"/>
                <a:gd name="connsiteY15" fmla="*/ 25382 h 308750"/>
                <a:gd name="connsiteX16" fmla="*/ 515727 w 625899"/>
                <a:gd name="connsiteY16" fmla="*/ 12443 h 308750"/>
                <a:gd name="connsiteX17" fmla="*/ 449368 w 625899"/>
                <a:gd name="connsiteY17" fmla="*/ 3950 h 308750"/>
                <a:gd name="connsiteX18" fmla="*/ 335542 w 625899"/>
                <a:gd name="connsiteY18" fmla="*/ 148 h 308750"/>
                <a:gd name="connsiteX19" fmla="*/ 211243 w 625899"/>
                <a:gd name="connsiteY19" fmla="*/ 8713 h 308750"/>
                <a:gd name="connsiteX20" fmla="*/ 150774 w 625899"/>
                <a:gd name="connsiteY20" fmla="*/ 20792 h 308750"/>
                <a:gd name="connsiteX21" fmla="*/ 83607 w 625899"/>
                <a:gd name="connsiteY21" fmla="*/ 43000 h 308750"/>
                <a:gd name="connsiteX0" fmla="*/ 83607 w 625899"/>
                <a:gd name="connsiteY0" fmla="*/ 43000 h 308750"/>
                <a:gd name="connsiteX1" fmla="*/ 18679 w 625899"/>
                <a:gd name="connsiteY1" fmla="*/ 86578 h 308750"/>
                <a:gd name="connsiteX2" fmla="*/ 70 w 625899"/>
                <a:gd name="connsiteY2" fmla="*/ 141562 h 308750"/>
                <a:gd name="connsiteX3" fmla="*/ 13600 w 625899"/>
                <a:gd name="connsiteY3" fmla="*/ 206357 h 308750"/>
                <a:gd name="connsiteX4" fmla="*/ 44556 w 625899"/>
                <a:gd name="connsiteY4" fmla="*/ 242075 h 308750"/>
                <a:gd name="connsiteX5" fmla="*/ 120756 w 625899"/>
                <a:gd name="connsiteY5" fmla="*/ 285654 h 308750"/>
                <a:gd name="connsiteX6" fmla="*/ 179255 w 625899"/>
                <a:gd name="connsiteY6" fmla="*/ 299940 h 308750"/>
                <a:gd name="connsiteX7" fmla="*/ 204100 w 625899"/>
                <a:gd name="connsiteY7" fmla="*/ 303988 h 308750"/>
                <a:gd name="connsiteX8" fmla="*/ 285062 w 625899"/>
                <a:gd name="connsiteY8" fmla="*/ 308750 h 308750"/>
                <a:gd name="connsiteX9" fmla="*/ 404125 w 625899"/>
                <a:gd name="connsiteY9" fmla="*/ 306369 h 308750"/>
                <a:gd name="connsiteX10" fmla="*/ 534461 w 625899"/>
                <a:gd name="connsiteY10" fmla="*/ 277161 h 308750"/>
                <a:gd name="connsiteX11" fmla="*/ 604548 w 625899"/>
                <a:gd name="connsiteY11" fmla="*/ 228820 h 308750"/>
                <a:gd name="connsiteX12" fmla="*/ 619869 w 625899"/>
                <a:gd name="connsiteY12" fmla="*/ 183576 h 308750"/>
                <a:gd name="connsiteX13" fmla="*/ 625581 w 625899"/>
                <a:gd name="connsiteY13" fmla="*/ 111107 h 308750"/>
                <a:gd name="connsiteX14" fmla="*/ 611293 w 625899"/>
                <a:gd name="connsiteY14" fmla="*/ 51575 h 308750"/>
                <a:gd name="connsiteX15" fmla="*/ 575575 w 625899"/>
                <a:gd name="connsiteY15" fmla="*/ 25382 h 308750"/>
                <a:gd name="connsiteX16" fmla="*/ 515727 w 625899"/>
                <a:gd name="connsiteY16" fmla="*/ 12443 h 308750"/>
                <a:gd name="connsiteX17" fmla="*/ 449368 w 625899"/>
                <a:gd name="connsiteY17" fmla="*/ 3950 h 308750"/>
                <a:gd name="connsiteX18" fmla="*/ 335542 w 625899"/>
                <a:gd name="connsiteY18" fmla="*/ 148 h 308750"/>
                <a:gd name="connsiteX19" fmla="*/ 211243 w 625899"/>
                <a:gd name="connsiteY19" fmla="*/ 8713 h 308750"/>
                <a:gd name="connsiteX20" fmla="*/ 150774 w 625899"/>
                <a:gd name="connsiteY20" fmla="*/ 20792 h 308750"/>
                <a:gd name="connsiteX21" fmla="*/ 83607 w 625899"/>
                <a:gd name="connsiteY21" fmla="*/ 43000 h 308750"/>
                <a:gd name="connsiteX0" fmla="*/ 83607 w 625899"/>
                <a:gd name="connsiteY0" fmla="*/ 43000 h 308750"/>
                <a:gd name="connsiteX1" fmla="*/ 18679 w 625899"/>
                <a:gd name="connsiteY1" fmla="*/ 86578 h 308750"/>
                <a:gd name="connsiteX2" fmla="*/ 70 w 625899"/>
                <a:gd name="connsiteY2" fmla="*/ 141562 h 308750"/>
                <a:gd name="connsiteX3" fmla="*/ 13600 w 625899"/>
                <a:gd name="connsiteY3" fmla="*/ 206357 h 308750"/>
                <a:gd name="connsiteX4" fmla="*/ 44556 w 625899"/>
                <a:gd name="connsiteY4" fmla="*/ 242075 h 308750"/>
                <a:gd name="connsiteX5" fmla="*/ 120756 w 625899"/>
                <a:gd name="connsiteY5" fmla="*/ 285654 h 308750"/>
                <a:gd name="connsiteX6" fmla="*/ 179255 w 625899"/>
                <a:gd name="connsiteY6" fmla="*/ 299940 h 308750"/>
                <a:gd name="connsiteX7" fmla="*/ 204100 w 625899"/>
                <a:gd name="connsiteY7" fmla="*/ 303988 h 308750"/>
                <a:gd name="connsiteX8" fmla="*/ 285062 w 625899"/>
                <a:gd name="connsiteY8" fmla="*/ 308750 h 308750"/>
                <a:gd name="connsiteX9" fmla="*/ 404125 w 625899"/>
                <a:gd name="connsiteY9" fmla="*/ 306369 h 308750"/>
                <a:gd name="connsiteX10" fmla="*/ 534461 w 625899"/>
                <a:gd name="connsiteY10" fmla="*/ 277161 h 308750"/>
                <a:gd name="connsiteX11" fmla="*/ 604548 w 625899"/>
                <a:gd name="connsiteY11" fmla="*/ 228820 h 308750"/>
                <a:gd name="connsiteX12" fmla="*/ 619869 w 625899"/>
                <a:gd name="connsiteY12" fmla="*/ 183576 h 308750"/>
                <a:gd name="connsiteX13" fmla="*/ 625581 w 625899"/>
                <a:gd name="connsiteY13" fmla="*/ 111107 h 308750"/>
                <a:gd name="connsiteX14" fmla="*/ 611293 w 625899"/>
                <a:gd name="connsiteY14" fmla="*/ 51575 h 308750"/>
                <a:gd name="connsiteX15" fmla="*/ 575575 w 625899"/>
                <a:gd name="connsiteY15" fmla="*/ 25382 h 308750"/>
                <a:gd name="connsiteX16" fmla="*/ 515727 w 625899"/>
                <a:gd name="connsiteY16" fmla="*/ 12443 h 308750"/>
                <a:gd name="connsiteX17" fmla="*/ 449368 w 625899"/>
                <a:gd name="connsiteY17" fmla="*/ 3950 h 308750"/>
                <a:gd name="connsiteX18" fmla="*/ 335542 w 625899"/>
                <a:gd name="connsiteY18" fmla="*/ 148 h 308750"/>
                <a:gd name="connsiteX19" fmla="*/ 211243 w 625899"/>
                <a:gd name="connsiteY19" fmla="*/ 8713 h 308750"/>
                <a:gd name="connsiteX20" fmla="*/ 150774 w 625899"/>
                <a:gd name="connsiteY20" fmla="*/ 20792 h 308750"/>
                <a:gd name="connsiteX21" fmla="*/ 83607 w 625899"/>
                <a:gd name="connsiteY21" fmla="*/ 43000 h 308750"/>
                <a:gd name="connsiteX0" fmla="*/ 83607 w 625899"/>
                <a:gd name="connsiteY0" fmla="*/ 43000 h 308750"/>
                <a:gd name="connsiteX1" fmla="*/ 18679 w 625899"/>
                <a:gd name="connsiteY1" fmla="*/ 86578 h 308750"/>
                <a:gd name="connsiteX2" fmla="*/ 70 w 625899"/>
                <a:gd name="connsiteY2" fmla="*/ 141562 h 308750"/>
                <a:gd name="connsiteX3" fmla="*/ 13600 w 625899"/>
                <a:gd name="connsiteY3" fmla="*/ 206357 h 308750"/>
                <a:gd name="connsiteX4" fmla="*/ 44556 w 625899"/>
                <a:gd name="connsiteY4" fmla="*/ 242075 h 308750"/>
                <a:gd name="connsiteX5" fmla="*/ 120756 w 625899"/>
                <a:gd name="connsiteY5" fmla="*/ 285654 h 308750"/>
                <a:gd name="connsiteX6" fmla="*/ 179255 w 625899"/>
                <a:gd name="connsiteY6" fmla="*/ 299940 h 308750"/>
                <a:gd name="connsiteX7" fmla="*/ 204100 w 625899"/>
                <a:gd name="connsiteY7" fmla="*/ 303988 h 308750"/>
                <a:gd name="connsiteX8" fmla="*/ 285062 w 625899"/>
                <a:gd name="connsiteY8" fmla="*/ 308750 h 308750"/>
                <a:gd name="connsiteX9" fmla="*/ 404125 w 625899"/>
                <a:gd name="connsiteY9" fmla="*/ 306369 h 308750"/>
                <a:gd name="connsiteX10" fmla="*/ 534461 w 625899"/>
                <a:gd name="connsiteY10" fmla="*/ 277161 h 308750"/>
                <a:gd name="connsiteX11" fmla="*/ 604548 w 625899"/>
                <a:gd name="connsiteY11" fmla="*/ 228820 h 308750"/>
                <a:gd name="connsiteX12" fmla="*/ 619869 w 625899"/>
                <a:gd name="connsiteY12" fmla="*/ 183576 h 308750"/>
                <a:gd name="connsiteX13" fmla="*/ 625581 w 625899"/>
                <a:gd name="connsiteY13" fmla="*/ 111107 h 308750"/>
                <a:gd name="connsiteX14" fmla="*/ 611293 w 625899"/>
                <a:gd name="connsiteY14" fmla="*/ 51575 h 308750"/>
                <a:gd name="connsiteX15" fmla="*/ 575575 w 625899"/>
                <a:gd name="connsiteY15" fmla="*/ 25382 h 308750"/>
                <a:gd name="connsiteX16" fmla="*/ 515727 w 625899"/>
                <a:gd name="connsiteY16" fmla="*/ 12443 h 308750"/>
                <a:gd name="connsiteX17" fmla="*/ 449368 w 625899"/>
                <a:gd name="connsiteY17" fmla="*/ 3950 h 308750"/>
                <a:gd name="connsiteX18" fmla="*/ 335542 w 625899"/>
                <a:gd name="connsiteY18" fmla="*/ 148 h 308750"/>
                <a:gd name="connsiteX19" fmla="*/ 211243 w 625899"/>
                <a:gd name="connsiteY19" fmla="*/ 8713 h 308750"/>
                <a:gd name="connsiteX20" fmla="*/ 150774 w 625899"/>
                <a:gd name="connsiteY20" fmla="*/ 20792 h 308750"/>
                <a:gd name="connsiteX21" fmla="*/ 83607 w 625899"/>
                <a:gd name="connsiteY21" fmla="*/ 43000 h 308750"/>
                <a:gd name="connsiteX0" fmla="*/ 83607 w 625899"/>
                <a:gd name="connsiteY0" fmla="*/ 42994 h 308744"/>
                <a:gd name="connsiteX1" fmla="*/ 18679 w 625899"/>
                <a:gd name="connsiteY1" fmla="*/ 86572 h 308744"/>
                <a:gd name="connsiteX2" fmla="*/ 70 w 625899"/>
                <a:gd name="connsiteY2" fmla="*/ 141556 h 308744"/>
                <a:gd name="connsiteX3" fmla="*/ 13600 w 625899"/>
                <a:gd name="connsiteY3" fmla="*/ 206351 h 308744"/>
                <a:gd name="connsiteX4" fmla="*/ 44556 w 625899"/>
                <a:gd name="connsiteY4" fmla="*/ 242069 h 308744"/>
                <a:gd name="connsiteX5" fmla="*/ 120756 w 625899"/>
                <a:gd name="connsiteY5" fmla="*/ 285648 h 308744"/>
                <a:gd name="connsiteX6" fmla="*/ 179255 w 625899"/>
                <a:gd name="connsiteY6" fmla="*/ 299934 h 308744"/>
                <a:gd name="connsiteX7" fmla="*/ 204100 w 625899"/>
                <a:gd name="connsiteY7" fmla="*/ 303982 h 308744"/>
                <a:gd name="connsiteX8" fmla="*/ 285062 w 625899"/>
                <a:gd name="connsiteY8" fmla="*/ 308744 h 308744"/>
                <a:gd name="connsiteX9" fmla="*/ 404125 w 625899"/>
                <a:gd name="connsiteY9" fmla="*/ 306363 h 308744"/>
                <a:gd name="connsiteX10" fmla="*/ 534461 w 625899"/>
                <a:gd name="connsiteY10" fmla="*/ 277155 h 308744"/>
                <a:gd name="connsiteX11" fmla="*/ 604548 w 625899"/>
                <a:gd name="connsiteY11" fmla="*/ 228814 h 308744"/>
                <a:gd name="connsiteX12" fmla="*/ 619869 w 625899"/>
                <a:gd name="connsiteY12" fmla="*/ 183570 h 308744"/>
                <a:gd name="connsiteX13" fmla="*/ 625581 w 625899"/>
                <a:gd name="connsiteY13" fmla="*/ 111101 h 308744"/>
                <a:gd name="connsiteX14" fmla="*/ 611293 w 625899"/>
                <a:gd name="connsiteY14" fmla="*/ 51569 h 308744"/>
                <a:gd name="connsiteX15" fmla="*/ 575575 w 625899"/>
                <a:gd name="connsiteY15" fmla="*/ 25376 h 308744"/>
                <a:gd name="connsiteX16" fmla="*/ 526049 w 625899"/>
                <a:gd name="connsiteY16" fmla="*/ 11405 h 308744"/>
                <a:gd name="connsiteX17" fmla="*/ 449368 w 625899"/>
                <a:gd name="connsiteY17" fmla="*/ 3944 h 308744"/>
                <a:gd name="connsiteX18" fmla="*/ 335542 w 625899"/>
                <a:gd name="connsiteY18" fmla="*/ 142 h 308744"/>
                <a:gd name="connsiteX19" fmla="*/ 211243 w 625899"/>
                <a:gd name="connsiteY19" fmla="*/ 8707 h 308744"/>
                <a:gd name="connsiteX20" fmla="*/ 150774 w 625899"/>
                <a:gd name="connsiteY20" fmla="*/ 20786 h 308744"/>
                <a:gd name="connsiteX21" fmla="*/ 83607 w 625899"/>
                <a:gd name="connsiteY21" fmla="*/ 42994 h 308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25899" h="308744">
                  <a:moveTo>
                    <a:pt x="83607" y="42994"/>
                  </a:moveTo>
                  <a:cubicBezTo>
                    <a:pt x="61591" y="53958"/>
                    <a:pt x="32602" y="70145"/>
                    <a:pt x="18679" y="86572"/>
                  </a:cubicBezTo>
                  <a:cubicBezTo>
                    <a:pt x="4756" y="102999"/>
                    <a:pt x="916" y="121593"/>
                    <a:pt x="70" y="141556"/>
                  </a:cubicBezTo>
                  <a:cubicBezTo>
                    <a:pt x="-776" y="161519"/>
                    <a:pt x="6186" y="189599"/>
                    <a:pt x="13600" y="206351"/>
                  </a:cubicBezTo>
                  <a:cubicBezTo>
                    <a:pt x="21014" y="223103"/>
                    <a:pt x="26697" y="228853"/>
                    <a:pt x="44556" y="242069"/>
                  </a:cubicBezTo>
                  <a:cubicBezTo>
                    <a:pt x="62415" y="255285"/>
                    <a:pt x="99338" y="277036"/>
                    <a:pt x="120756" y="285648"/>
                  </a:cubicBezTo>
                  <a:cubicBezTo>
                    <a:pt x="142174" y="294260"/>
                    <a:pt x="165364" y="296878"/>
                    <a:pt x="179255" y="299934"/>
                  </a:cubicBezTo>
                  <a:cubicBezTo>
                    <a:pt x="193146" y="302990"/>
                    <a:pt x="186466" y="302514"/>
                    <a:pt x="204100" y="303982"/>
                  </a:cubicBezTo>
                  <a:cubicBezTo>
                    <a:pt x="221734" y="305450"/>
                    <a:pt x="258075" y="307157"/>
                    <a:pt x="285062" y="308744"/>
                  </a:cubicBezTo>
                  <a:lnTo>
                    <a:pt x="404125" y="306363"/>
                  </a:lnTo>
                  <a:cubicBezTo>
                    <a:pt x="445003" y="300410"/>
                    <a:pt x="498026" y="291047"/>
                    <a:pt x="534461" y="277155"/>
                  </a:cubicBezTo>
                  <a:cubicBezTo>
                    <a:pt x="567005" y="264058"/>
                    <a:pt x="595474" y="244411"/>
                    <a:pt x="604548" y="228814"/>
                  </a:cubicBezTo>
                  <a:cubicBezTo>
                    <a:pt x="613622" y="213217"/>
                    <a:pt x="616364" y="203189"/>
                    <a:pt x="619869" y="183570"/>
                  </a:cubicBezTo>
                  <a:cubicBezTo>
                    <a:pt x="623374" y="163951"/>
                    <a:pt x="627010" y="133101"/>
                    <a:pt x="625581" y="111101"/>
                  </a:cubicBezTo>
                  <a:cubicBezTo>
                    <a:pt x="624152" y="89101"/>
                    <a:pt x="619627" y="65856"/>
                    <a:pt x="611293" y="51569"/>
                  </a:cubicBezTo>
                  <a:cubicBezTo>
                    <a:pt x="602959" y="37282"/>
                    <a:pt x="589782" y="32070"/>
                    <a:pt x="575575" y="25376"/>
                  </a:cubicBezTo>
                  <a:cubicBezTo>
                    <a:pt x="561368" y="18682"/>
                    <a:pt x="547084" y="14977"/>
                    <a:pt x="526049" y="11405"/>
                  </a:cubicBezTo>
                  <a:cubicBezTo>
                    <a:pt x="505014" y="7833"/>
                    <a:pt x="481119" y="5821"/>
                    <a:pt x="449368" y="3944"/>
                  </a:cubicBezTo>
                  <a:cubicBezTo>
                    <a:pt x="417617" y="2067"/>
                    <a:pt x="375229" y="-652"/>
                    <a:pt x="335542" y="142"/>
                  </a:cubicBezTo>
                  <a:cubicBezTo>
                    <a:pt x="295855" y="936"/>
                    <a:pt x="226481" y="6297"/>
                    <a:pt x="211243" y="8707"/>
                  </a:cubicBezTo>
                  <a:cubicBezTo>
                    <a:pt x="196005" y="11117"/>
                    <a:pt x="166013" y="16881"/>
                    <a:pt x="150774" y="20786"/>
                  </a:cubicBezTo>
                  <a:cubicBezTo>
                    <a:pt x="129501" y="26500"/>
                    <a:pt x="105623" y="32030"/>
                    <a:pt x="83607" y="42994"/>
                  </a:cubicBezTo>
                  <a:close/>
                </a:path>
              </a:pathLst>
            </a:custGeom>
            <a:solidFill>
              <a:srgbClr val="ECF0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1">
                <a:solidFill>
                  <a:prstClr val="white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 rot="21328496" flipH="1">
              <a:off x="6198217" y="2748026"/>
              <a:ext cx="1389618" cy="253879"/>
            </a:xfrm>
            <a:custGeom>
              <a:avLst/>
              <a:gdLst>
                <a:gd name="connsiteX0" fmla="*/ 0 w 541109"/>
                <a:gd name="connsiteY0" fmla="*/ 164306 h 180975"/>
                <a:gd name="connsiteX1" fmla="*/ 0 w 541109"/>
                <a:gd name="connsiteY1" fmla="*/ 164306 h 180975"/>
                <a:gd name="connsiteX2" fmla="*/ 66675 w 541109"/>
                <a:gd name="connsiteY2" fmla="*/ 159544 h 180975"/>
                <a:gd name="connsiteX3" fmla="*/ 73819 w 541109"/>
                <a:gd name="connsiteY3" fmla="*/ 154781 h 180975"/>
                <a:gd name="connsiteX4" fmla="*/ 88107 w 541109"/>
                <a:gd name="connsiteY4" fmla="*/ 150019 h 180975"/>
                <a:gd name="connsiteX5" fmla="*/ 107157 w 541109"/>
                <a:gd name="connsiteY5" fmla="*/ 140494 h 180975"/>
                <a:gd name="connsiteX6" fmla="*/ 116682 w 541109"/>
                <a:gd name="connsiteY6" fmla="*/ 138113 h 180975"/>
                <a:gd name="connsiteX7" fmla="*/ 130969 w 541109"/>
                <a:gd name="connsiteY7" fmla="*/ 133350 h 180975"/>
                <a:gd name="connsiteX8" fmla="*/ 140494 w 541109"/>
                <a:gd name="connsiteY8" fmla="*/ 130969 h 180975"/>
                <a:gd name="connsiteX9" fmla="*/ 154782 w 541109"/>
                <a:gd name="connsiteY9" fmla="*/ 126206 h 180975"/>
                <a:gd name="connsiteX10" fmla="*/ 173832 w 541109"/>
                <a:gd name="connsiteY10" fmla="*/ 121444 h 180975"/>
                <a:gd name="connsiteX11" fmla="*/ 207169 w 541109"/>
                <a:gd name="connsiteY11" fmla="*/ 123825 h 180975"/>
                <a:gd name="connsiteX12" fmla="*/ 228600 w 541109"/>
                <a:gd name="connsiteY12" fmla="*/ 128588 h 180975"/>
                <a:gd name="connsiteX13" fmla="*/ 242888 w 541109"/>
                <a:gd name="connsiteY13" fmla="*/ 133350 h 180975"/>
                <a:gd name="connsiteX14" fmla="*/ 257175 w 541109"/>
                <a:gd name="connsiteY14" fmla="*/ 138113 h 180975"/>
                <a:gd name="connsiteX15" fmla="*/ 264319 w 541109"/>
                <a:gd name="connsiteY15" fmla="*/ 140494 h 180975"/>
                <a:gd name="connsiteX16" fmla="*/ 283369 w 541109"/>
                <a:gd name="connsiteY16" fmla="*/ 150019 h 180975"/>
                <a:gd name="connsiteX17" fmla="*/ 292894 w 541109"/>
                <a:gd name="connsiteY17" fmla="*/ 152400 h 180975"/>
                <a:gd name="connsiteX18" fmla="*/ 307182 w 541109"/>
                <a:gd name="connsiteY18" fmla="*/ 157163 h 180975"/>
                <a:gd name="connsiteX19" fmla="*/ 316707 w 541109"/>
                <a:gd name="connsiteY19" fmla="*/ 159544 h 180975"/>
                <a:gd name="connsiteX20" fmla="*/ 333375 w 541109"/>
                <a:gd name="connsiteY20" fmla="*/ 164306 h 180975"/>
                <a:gd name="connsiteX21" fmla="*/ 357188 w 541109"/>
                <a:gd name="connsiteY21" fmla="*/ 169069 h 180975"/>
                <a:gd name="connsiteX22" fmla="*/ 364332 w 541109"/>
                <a:gd name="connsiteY22" fmla="*/ 171450 h 180975"/>
                <a:gd name="connsiteX23" fmla="*/ 407194 w 541109"/>
                <a:gd name="connsiteY23" fmla="*/ 180975 h 180975"/>
                <a:gd name="connsiteX24" fmla="*/ 533400 w 541109"/>
                <a:gd name="connsiteY24" fmla="*/ 178594 h 180975"/>
                <a:gd name="connsiteX25" fmla="*/ 540544 w 541109"/>
                <a:gd name="connsiteY25" fmla="*/ 173831 h 180975"/>
                <a:gd name="connsiteX26" fmla="*/ 538163 w 541109"/>
                <a:gd name="connsiteY26" fmla="*/ 142875 h 180975"/>
                <a:gd name="connsiteX27" fmla="*/ 523875 w 541109"/>
                <a:gd name="connsiteY27" fmla="*/ 133350 h 180975"/>
                <a:gd name="connsiteX28" fmla="*/ 511969 w 541109"/>
                <a:gd name="connsiteY28" fmla="*/ 121444 h 180975"/>
                <a:gd name="connsiteX29" fmla="*/ 497682 w 541109"/>
                <a:gd name="connsiteY29" fmla="*/ 107156 h 180975"/>
                <a:gd name="connsiteX30" fmla="*/ 476250 w 541109"/>
                <a:gd name="connsiteY30" fmla="*/ 95250 h 180975"/>
                <a:gd name="connsiteX31" fmla="*/ 461963 w 541109"/>
                <a:gd name="connsiteY31" fmla="*/ 88106 h 180975"/>
                <a:gd name="connsiteX32" fmla="*/ 454819 w 541109"/>
                <a:gd name="connsiteY32" fmla="*/ 83344 h 180975"/>
                <a:gd name="connsiteX33" fmla="*/ 438150 w 541109"/>
                <a:gd name="connsiteY33" fmla="*/ 76200 h 180975"/>
                <a:gd name="connsiteX34" fmla="*/ 423863 w 541109"/>
                <a:gd name="connsiteY34" fmla="*/ 69056 h 180975"/>
                <a:gd name="connsiteX35" fmla="*/ 416719 w 541109"/>
                <a:gd name="connsiteY35" fmla="*/ 64294 h 180975"/>
                <a:gd name="connsiteX36" fmla="*/ 400050 w 541109"/>
                <a:gd name="connsiteY36" fmla="*/ 57150 h 180975"/>
                <a:gd name="connsiteX37" fmla="*/ 383382 w 541109"/>
                <a:gd name="connsiteY37" fmla="*/ 47625 h 180975"/>
                <a:gd name="connsiteX38" fmla="*/ 369094 w 541109"/>
                <a:gd name="connsiteY38" fmla="*/ 42863 h 180975"/>
                <a:gd name="connsiteX39" fmla="*/ 350044 w 541109"/>
                <a:gd name="connsiteY39" fmla="*/ 33338 h 180975"/>
                <a:gd name="connsiteX40" fmla="*/ 335757 w 541109"/>
                <a:gd name="connsiteY40" fmla="*/ 28575 h 180975"/>
                <a:gd name="connsiteX41" fmla="*/ 328613 w 541109"/>
                <a:gd name="connsiteY41" fmla="*/ 26194 h 180975"/>
                <a:gd name="connsiteX42" fmla="*/ 309563 w 541109"/>
                <a:gd name="connsiteY42" fmla="*/ 19050 h 180975"/>
                <a:gd name="connsiteX43" fmla="*/ 280988 w 541109"/>
                <a:gd name="connsiteY43" fmla="*/ 11906 h 180975"/>
                <a:gd name="connsiteX44" fmla="*/ 264319 w 541109"/>
                <a:gd name="connsiteY44" fmla="*/ 9525 h 180975"/>
                <a:gd name="connsiteX45" fmla="*/ 254794 w 541109"/>
                <a:gd name="connsiteY45" fmla="*/ 7144 h 180975"/>
                <a:gd name="connsiteX46" fmla="*/ 197644 w 541109"/>
                <a:gd name="connsiteY46" fmla="*/ 2381 h 180975"/>
                <a:gd name="connsiteX47" fmla="*/ 190500 w 541109"/>
                <a:gd name="connsiteY47" fmla="*/ 0 h 180975"/>
                <a:gd name="connsiteX48" fmla="*/ 80963 w 541109"/>
                <a:gd name="connsiteY48" fmla="*/ 2381 h 180975"/>
                <a:gd name="connsiteX49" fmla="*/ 59532 w 541109"/>
                <a:gd name="connsiteY49" fmla="*/ 14288 h 180975"/>
                <a:gd name="connsiteX50" fmla="*/ 45244 w 541109"/>
                <a:gd name="connsiteY50" fmla="*/ 28575 h 180975"/>
                <a:gd name="connsiteX51" fmla="*/ 33338 w 541109"/>
                <a:gd name="connsiteY51" fmla="*/ 40481 h 180975"/>
                <a:gd name="connsiteX52" fmla="*/ 26194 w 541109"/>
                <a:gd name="connsiteY52" fmla="*/ 57150 h 180975"/>
                <a:gd name="connsiteX53" fmla="*/ 16669 w 541109"/>
                <a:gd name="connsiteY53" fmla="*/ 78581 h 180975"/>
                <a:gd name="connsiteX54" fmla="*/ 11907 w 541109"/>
                <a:gd name="connsiteY54" fmla="*/ 95250 h 180975"/>
                <a:gd name="connsiteX55" fmla="*/ 9525 w 541109"/>
                <a:gd name="connsiteY55" fmla="*/ 109538 h 180975"/>
                <a:gd name="connsiteX56" fmla="*/ 7144 w 541109"/>
                <a:gd name="connsiteY56" fmla="*/ 116681 h 180975"/>
                <a:gd name="connsiteX57" fmla="*/ 4763 w 541109"/>
                <a:gd name="connsiteY57" fmla="*/ 126206 h 180975"/>
                <a:gd name="connsiteX58" fmla="*/ 0 w 541109"/>
                <a:gd name="connsiteY58" fmla="*/ 164306 h 180975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59532 w 541109"/>
                <a:gd name="connsiteY49" fmla="*/ 15202 h 181889"/>
                <a:gd name="connsiteX50" fmla="*/ 45244 w 541109"/>
                <a:gd name="connsiteY50" fmla="*/ 29489 h 181889"/>
                <a:gd name="connsiteX51" fmla="*/ 33338 w 541109"/>
                <a:gd name="connsiteY51" fmla="*/ 41395 h 181889"/>
                <a:gd name="connsiteX52" fmla="*/ 26194 w 541109"/>
                <a:gd name="connsiteY52" fmla="*/ 58064 h 181889"/>
                <a:gd name="connsiteX53" fmla="*/ 16669 w 541109"/>
                <a:gd name="connsiteY53" fmla="*/ 79495 h 181889"/>
                <a:gd name="connsiteX54" fmla="*/ 11907 w 541109"/>
                <a:gd name="connsiteY54" fmla="*/ 96164 h 181889"/>
                <a:gd name="connsiteX55" fmla="*/ 9525 w 541109"/>
                <a:gd name="connsiteY55" fmla="*/ 110452 h 181889"/>
                <a:gd name="connsiteX56" fmla="*/ 7144 w 541109"/>
                <a:gd name="connsiteY56" fmla="*/ 117595 h 181889"/>
                <a:gd name="connsiteX57" fmla="*/ 4763 w 541109"/>
                <a:gd name="connsiteY57" fmla="*/ 127120 h 181889"/>
                <a:gd name="connsiteX58" fmla="*/ 0 w 541109"/>
                <a:gd name="connsiteY58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59532 w 541109"/>
                <a:gd name="connsiteY49" fmla="*/ 15202 h 181889"/>
                <a:gd name="connsiteX50" fmla="*/ 45244 w 541109"/>
                <a:gd name="connsiteY50" fmla="*/ 48539 h 181889"/>
                <a:gd name="connsiteX51" fmla="*/ 33338 w 541109"/>
                <a:gd name="connsiteY51" fmla="*/ 41395 h 181889"/>
                <a:gd name="connsiteX52" fmla="*/ 26194 w 541109"/>
                <a:gd name="connsiteY52" fmla="*/ 58064 h 181889"/>
                <a:gd name="connsiteX53" fmla="*/ 16669 w 541109"/>
                <a:gd name="connsiteY53" fmla="*/ 79495 h 181889"/>
                <a:gd name="connsiteX54" fmla="*/ 11907 w 541109"/>
                <a:gd name="connsiteY54" fmla="*/ 96164 h 181889"/>
                <a:gd name="connsiteX55" fmla="*/ 9525 w 541109"/>
                <a:gd name="connsiteY55" fmla="*/ 110452 h 181889"/>
                <a:gd name="connsiteX56" fmla="*/ 7144 w 541109"/>
                <a:gd name="connsiteY56" fmla="*/ 117595 h 181889"/>
                <a:gd name="connsiteX57" fmla="*/ 4763 w 541109"/>
                <a:gd name="connsiteY57" fmla="*/ 127120 h 181889"/>
                <a:gd name="connsiteX58" fmla="*/ 0 w 541109"/>
                <a:gd name="connsiteY58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45244 w 541109"/>
                <a:gd name="connsiteY49" fmla="*/ 48539 h 181889"/>
                <a:gd name="connsiteX50" fmla="*/ 33338 w 541109"/>
                <a:gd name="connsiteY50" fmla="*/ 41395 h 181889"/>
                <a:gd name="connsiteX51" fmla="*/ 26194 w 541109"/>
                <a:gd name="connsiteY51" fmla="*/ 58064 h 181889"/>
                <a:gd name="connsiteX52" fmla="*/ 16669 w 541109"/>
                <a:gd name="connsiteY52" fmla="*/ 79495 h 181889"/>
                <a:gd name="connsiteX53" fmla="*/ 11907 w 541109"/>
                <a:gd name="connsiteY53" fmla="*/ 96164 h 181889"/>
                <a:gd name="connsiteX54" fmla="*/ 9525 w 541109"/>
                <a:gd name="connsiteY54" fmla="*/ 110452 h 181889"/>
                <a:gd name="connsiteX55" fmla="*/ 7144 w 541109"/>
                <a:gd name="connsiteY55" fmla="*/ 117595 h 181889"/>
                <a:gd name="connsiteX56" fmla="*/ 4763 w 541109"/>
                <a:gd name="connsiteY56" fmla="*/ 127120 h 181889"/>
                <a:gd name="connsiteX57" fmla="*/ 0 w 541109"/>
                <a:gd name="connsiteY57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45244 w 541109"/>
                <a:gd name="connsiteY49" fmla="*/ 48539 h 181889"/>
                <a:gd name="connsiteX50" fmla="*/ 33338 w 541109"/>
                <a:gd name="connsiteY50" fmla="*/ 41395 h 181889"/>
                <a:gd name="connsiteX51" fmla="*/ 16669 w 541109"/>
                <a:gd name="connsiteY51" fmla="*/ 79495 h 181889"/>
                <a:gd name="connsiteX52" fmla="*/ 11907 w 541109"/>
                <a:gd name="connsiteY52" fmla="*/ 96164 h 181889"/>
                <a:gd name="connsiteX53" fmla="*/ 9525 w 541109"/>
                <a:gd name="connsiteY53" fmla="*/ 110452 h 181889"/>
                <a:gd name="connsiteX54" fmla="*/ 7144 w 541109"/>
                <a:gd name="connsiteY54" fmla="*/ 117595 h 181889"/>
                <a:gd name="connsiteX55" fmla="*/ 4763 w 541109"/>
                <a:gd name="connsiteY55" fmla="*/ 127120 h 181889"/>
                <a:gd name="connsiteX56" fmla="*/ 0 w 541109"/>
                <a:gd name="connsiteY56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45244 w 541109"/>
                <a:gd name="connsiteY49" fmla="*/ 48539 h 181889"/>
                <a:gd name="connsiteX50" fmla="*/ 16669 w 541109"/>
                <a:gd name="connsiteY50" fmla="*/ 79495 h 181889"/>
                <a:gd name="connsiteX51" fmla="*/ 11907 w 541109"/>
                <a:gd name="connsiteY51" fmla="*/ 96164 h 181889"/>
                <a:gd name="connsiteX52" fmla="*/ 9525 w 541109"/>
                <a:gd name="connsiteY52" fmla="*/ 110452 h 181889"/>
                <a:gd name="connsiteX53" fmla="*/ 7144 w 541109"/>
                <a:gd name="connsiteY53" fmla="*/ 117595 h 181889"/>
                <a:gd name="connsiteX54" fmla="*/ 4763 w 541109"/>
                <a:gd name="connsiteY54" fmla="*/ 127120 h 181889"/>
                <a:gd name="connsiteX55" fmla="*/ 0 w 541109"/>
                <a:gd name="connsiteY55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45244 w 541109"/>
                <a:gd name="connsiteY49" fmla="*/ 48539 h 181889"/>
                <a:gd name="connsiteX50" fmla="*/ 16669 w 541109"/>
                <a:gd name="connsiteY50" fmla="*/ 79495 h 181889"/>
                <a:gd name="connsiteX51" fmla="*/ 11907 w 541109"/>
                <a:gd name="connsiteY51" fmla="*/ 96164 h 181889"/>
                <a:gd name="connsiteX52" fmla="*/ 9525 w 541109"/>
                <a:gd name="connsiteY52" fmla="*/ 110452 h 181889"/>
                <a:gd name="connsiteX53" fmla="*/ 7144 w 541109"/>
                <a:gd name="connsiteY53" fmla="*/ 117595 h 181889"/>
                <a:gd name="connsiteX54" fmla="*/ 4763 w 541109"/>
                <a:gd name="connsiteY54" fmla="*/ 127120 h 181889"/>
                <a:gd name="connsiteX55" fmla="*/ 0 w 541109"/>
                <a:gd name="connsiteY55" fmla="*/ 165220 h 181889"/>
                <a:gd name="connsiteX0" fmla="*/ 20841 w 542900"/>
                <a:gd name="connsiteY0" fmla="*/ 155695 h 181889"/>
                <a:gd name="connsiteX1" fmla="*/ 1791 w 542900"/>
                <a:gd name="connsiteY1" fmla="*/ 165220 h 181889"/>
                <a:gd name="connsiteX2" fmla="*/ 68466 w 542900"/>
                <a:gd name="connsiteY2" fmla="*/ 160458 h 181889"/>
                <a:gd name="connsiteX3" fmla="*/ 75610 w 542900"/>
                <a:gd name="connsiteY3" fmla="*/ 155695 h 181889"/>
                <a:gd name="connsiteX4" fmla="*/ 89898 w 542900"/>
                <a:gd name="connsiteY4" fmla="*/ 150933 h 181889"/>
                <a:gd name="connsiteX5" fmla="*/ 108948 w 542900"/>
                <a:gd name="connsiteY5" fmla="*/ 141408 h 181889"/>
                <a:gd name="connsiteX6" fmla="*/ 118473 w 542900"/>
                <a:gd name="connsiteY6" fmla="*/ 139027 h 181889"/>
                <a:gd name="connsiteX7" fmla="*/ 132760 w 542900"/>
                <a:gd name="connsiteY7" fmla="*/ 134264 h 181889"/>
                <a:gd name="connsiteX8" fmla="*/ 142285 w 542900"/>
                <a:gd name="connsiteY8" fmla="*/ 131883 h 181889"/>
                <a:gd name="connsiteX9" fmla="*/ 156573 w 542900"/>
                <a:gd name="connsiteY9" fmla="*/ 127120 h 181889"/>
                <a:gd name="connsiteX10" fmla="*/ 175623 w 542900"/>
                <a:gd name="connsiteY10" fmla="*/ 122358 h 181889"/>
                <a:gd name="connsiteX11" fmla="*/ 208960 w 542900"/>
                <a:gd name="connsiteY11" fmla="*/ 124739 h 181889"/>
                <a:gd name="connsiteX12" fmla="*/ 230391 w 542900"/>
                <a:gd name="connsiteY12" fmla="*/ 129502 h 181889"/>
                <a:gd name="connsiteX13" fmla="*/ 244679 w 542900"/>
                <a:gd name="connsiteY13" fmla="*/ 134264 h 181889"/>
                <a:gd name="connsiteX14" fmla="*/ 258966 w 542900"/>
                <a:gd name="connsiteY14" fmla="*/ 139027 h 181889"/>
                <a:gd name="connsiteX15" fmla="*/ 266110 w 542900"/>
                <a:gd name="connsiteY15" fmla="*/ 141408 h 181889"/>
                <a:gd name="connsiteX16" fmla="*/ 285160 w 542900"/>
                <a:gd name="connsiteY16" fmla="*/ 150933 h 181889"/>
                <a:gd name="connsiteX17" fmla="*/ 294685 w 542900"/>
                <a:gd name="connsiteY17" fmla="*/ 153314 h 181889"/>
                <a:gd name="connsiteX18" fmla="*/ 308973 w 542900"/>
                <a:gd name="connsiteY18" fmla="*/ 158077 h 181889"/>
                <a:gd name="connsiteX19" fmla="*/ 318498 w 542900"/>
                <a:gd name="connsiteY19" fmla="*/ 160458 h 181889"/>
                <a:gd name="connsiteX20" fmla="*/ 335166 w 542900"/>
                <a:gd name="connsiteY20" fmla="*/ 165220 h 181889"/>
                <a:gd name="connsiteX21" fmla="*/ 358979 w 542900"/>
                <a:gd name="connsiteY21" fmla="*/ 169983 h 181889"/>
                <a:gd name="connsiteX22" fmla="*/ 366123 w 542900"/>
                <a:gd name="connsiteY22" fmla="*/ 172364 h 181889"/>
                <a:gd name="connsiteX23" fmla="*/ 408985 w 542900"/>
                <a:gd name="connsiteY23" fmla="*/ 181889 h 181889"/>
                <a:gd name="connsiteX24" fmla="*/ 535191 w 542900"/>
                <a:gd name="connsiteY24" fmla="*/ 179508 h 181889"/>
                <a:gd name="connsiteX25" fmla="*/ 542335 w 542900"/>
                <a:gd name="connsiteY25" fmla="*/ 174745 h 181889"/>
                <a:gd name="connsiteX26" fmla="*/ 539954 w 542900"/>
                <a:gd name="connsiteY26" fmla="*/ 143789 h 181889"/>
                <a:gd name="connsiteX27" fmla="*/ 525666 w 542900"/>
                <a:gd name="connsiteY27" fmla="*/ 134264 h 181889"/>
                <a:gd name="connsiteX28" fmla="*/ 513760 w 542900"/>
                <a:gd name="connsiteY28" fmla="*/ 122358 h 181889"/>
                <a:gd name="connsiteX29" fmla="*/ 499473 w 542900"/>
                <a:gd name="connsiteY29" fmla="*/ 108070 h 181889"/>
                <a:gd name="connsiteX30" fmla="*/ 478041 w 542900"/>
                <a:gd name="connsiteY30" fmla="*/ 96164 h 181889"/>
                <a:gd name="connsiteX31" fmla="*/ 463754 w 542900"/>
                <a:gd name="connsiteY31" fmla="*/ 89020 h 181889"/>
                <a:gd name="connsiteX32" fmla="*/ 456610 w 542900"/>
                <a:gd name="connsiteY32" fmla="*/ 84258 h 181889"/>
                <a:gd name="connsiteX33" fmla="*/ 439941 w 542900"/>
                <a:gd name="connsiteY33" fmla="*/ 77114 h 181889"/>
                <a:gd name="connsiteX34" fmla="*/ 425654 w 542900"/>
                <a:gd name="connsiteY34" fmla="*/ 69970 h 181889"/>
                <a:gd name="connsiteX35" fmla="*/ 418510 w 542900"/>
                <a:gd name="connsiteY35" fmla="*/ 65208 h 181889"/>
                <a:gd name="connsiteX36" fmla="*/ 401841 w 542900"/>
                <a:gd name="connsiteY36" fmla="*/ 58064 h 181889"/>
                <a:gd name="connsiteX37" fmla="*/ 385173 w 542900"/>
                <a:gd name="connsiteY37" fmla="*/ 48539 h 181889"/>
                <a:gd name="connsiteX38" fmla="*/ 370885 w 542900"/>
                <a:gd name="connsiteY38" fmla="*/ 43777 h 181889"/>
                <a:gd name="connsiteX39" fmla="*/ 351835 w 542900"/>
                <a:gd name="connsiteY39" fmla="*/ 34252 h 181889"/>
                <a:gd name="connsiteX40" fmla="*/ 337548 w 542900"/>
                <a:gd name="connsiteY40" fmla="*/ 29489 h 181889"/>
                <a:gd name="connsiteX41" fmla="*/ 330404 w 542900"/>
                <a:gd name="connsiteY41" fmla="*/ 27108 h 181889"/>
                <a:gd name="connsiteX42" fmla="*/ 311354 w 542900"/>
                <a:gd name="connsiteY42" fmla="*/ 19964 h 181889"/>
                <a:gd name="connsiteX43" fmla="*/ 282779 w 542900"/>
                <a:gd name="connsiteY43" fmla="*/ 12820 h 181889"/>
                <a:gd name="connsiteX44" fmla="*/ 266110 w 542900"/>
                <a:gd name="connsiteY44" fmla="*/ 10439 h 181889"/>
                <a:gd name="connsiteX45" fmla="*/ 256585 w 542900"/>
                <a:gd name="connsiteY45" fmla="*/ 8058 h 181889"/>
                <a:gd name="connsiteX46" fmla="*/ 199435 w 542900"/>
                <a:gd name="connsiteY46" fmla="*/ 3295 h 181889"/>
                <a:gd name="connsiteX47" fmla="*/ 192291 w 542900"/>
                <a:gd name="connsiteY47" fmla="*/ 914 h 181889"/>
                <a:gd name="connsiteX48" fmla="*/ 87517 w 542900"/>
                <a:gd name="connsiteY48" fmla="*/ 19964 h 181889"/>
                <a:gd name="connsiteX49" fmla="*/ 47035 w 542900"/>
                <a:gd name="connsiteY49" fmla="*/ 48539 h 181889"/>
                <a:gd name="connsiteX50" fmla="*/ 18460 w 542900"/>
                <a:gd name="connsiteY50" fmla="*/ 79495 h 181889"/>
                <a:gd name="connsiteX51" fmla="*/ 13698 w 542900"/>
                <a:gd name="connsiteY51" fmla="*/ 96164 h 181889"/>
                <a:gd name="connsiteX52" fmla="*/ 11316 w 542900"/>
                <a:gd name="connsiteY52" fmla="*/ 110452 h 181889"/>
                <a:gd name="connsiteX53" fmla="*/ 8935 w 542900"/>
                <a:gd name="connsiteY53" fmla="*/ 117595 h 181889"/>
                <a:gd name="connsiteX54" fmla="*/ 6554 w 542900"/>
                <a:gd name="connsiteY54" fmla="*/ 127120 h 181889"/>
                <a:gd name="connsiteX55" fmla="*/ 20841 w 542900"/>
                <a:gd name="connsiteY55" fmla="*/ 155695 h 181889"/>
                <a:gd name="connsiteX0" fmla="*/ 8553 w 544899"/>
                <a:gd name="connsiteY0" fmla="*/ 127120 h 181889"/>
                <a:gd name="connsiteX1" fmla="*/ 3790 w 544899"/>
                <a:gd name="connsiteY1" fmla="*/ 165220 h 181889"/>
                <a:gd name="connsiteX2" fmla="*/ 70465 w 544899"/>
                <a:gd name="connsiteY2" fmla="*/ 160458 h 181889"/>
                <a:gd name="connsiteX3" fmla="*/ 77609 w 544899"/>
                <a:gd name="connsiteY3" fmla="*/ 155695 h 181889"/>
                <a:gd name="connsiteX4" fmla="*/ 91897 w 544899"/>
                <a:gd name="connsiteY4" fmla="*/ 150933 h 181889"/>
                <a:gd name="connsiteX5" fmla="*/ 110947 w 544899"/>
                <a:gd name="connsiteY5" fmla="*/ 141408 h 181889"/>
                <a:gd name="connsiteX6" fmla="*/ 120472 w 544899"/>
                <a:gd name="connsiteY6" fmla="*/ 139027 h 181889"/>
                <a:gd name="connsiteX7" fmla="*/ 134759 w 544899"/>
                <a:gd name="connsiteY7" fmla="*/ 134264 h 181889"/>
                <a:gd name="connsiteX8" fmla="*/ 144284 w 544899"/>
                <a:gd name="connsiteY8" fmla="*/ 131883 h 181889"/>
                <a:gd name="connsiteX9" fmla="*/ 158572 w 544899"/>
                <a:gd name="connsiteY9" fmla="*/ 127120 h 181889"/>
                <a:gd name="connsiteX10" fmla="*/ 177622 w 544899"/>
                <a:gd name="connsiteY10" fmla="*/ 122358 h 181889"/>
                <a:gd name="connsiteX11" fmla="*/ 210959 w 544899"/>
                <a:gd name="connsiteY11" fmla="*/ 124739 h 181889"/>
                <a:gd name="connsiteX12" fmla="*/ 232390 w 544899"/>
                <a:gd name="connsiteY12" fmla="*/ 129502 h 181889"/>
                <a:gd name="connsiteX13" fmla="*/ 246678 w 544899"/>
                <a:gd name="connsiteY13" fmla="*/ 134264 h 181889"/>
                <a:gd name="connsiteX14" fmla="*/ 260965 w 544899"/>
                <a:gd name="connsiteY14" fmla="*/ 139027 h 181889"/>
                <a:gd name="connsiteX15" fmla="*/ 268109 w 544899"/>
                <a:gd name="connsiteY15" fmla="*/ 141408 h 181889"/>
                <a:gd name="connsiteX16" fmla="*/ 287159 w 544899"/>
                <a:gd name="connsiteY16" fmla="*/ 150933 h 181889"/>
                <a:gd name="connsiteX17" fmla="*/ 296684 w 544899"/>
                <a:gd name="connsiteY17" fmla="*/ 153314 h 181889"/>
                <a:gd name="connsiteX18" fmla="*/ 310972 w 544899"/>
                <a:gd name="connsiteY18" fmla="*/ 158077 h 181889"/>
                <a:gd name="connsiteX19" fmla="*/ 320497 w 544899"/>
                <a:gd name="connsiteY19" fmla="*/ 160458 h 181889"/>
                <a:gd name="connsiteX20" fmla="*/ 337165 w 544899"/>
                <a:gd name="connsiteY20" fmla="*/ 165220 h 181889"/>
                <a:gd name="connsiteX21" fmla="*/ 360978 w 544899"/>
                <a:gd name="connsiteY21" fmla="*/ 169983 h 181889"/>
                <a:gd name="connsiteX22" fmla="*/ 368122 w 544899"/>
                <a:gd name="connsiteY22" fmla="*/ 172364 h 181889"/>
                <a:gd name="connsiteX23" fmla="*/ 410984 w 544899"/>
                <a:gd name="connsiteY23" fmla="*/ 181889 h 181889"/>
                <a:gd name="connsiteX24" fmla="*/ 537190 w 544899"/>
                <a:gd name="connsiteY24" fmla="*/ 179508 h 181889"/>
                <a:gd name="connsiteX25" fmla="*/ 544334 w 544899"/>
                <a:gd name="connsiteY25" fmla="*/ 174745 h 181889"/>
                <a:gd name="connsiteX26" fmla="*/ 541953 w 544899"/>
                <a:gd name="connsiteY26" fmla="*/ 143789 h 181889"/>
                <a:gd name="connsiteX27" fmla="*/ 527665 w 544899"/>
                <a:gd name="connsiteY27" fmla="*/ 134264 h 181889"/>
                <a:gd name="connsiteX28" fmla="*/ 515759 w 544899"/>
                <a:gd name="connsiteY28" fmla="*/ 122358 h 181889"/>
                <a:gd name="connsiteX29" fmla="*/ 501472 w 544899"/>
                <a:gd name="connsiteY29" fmla="*/ 108070 h 181889"/>
                <a:gd name="connsiteX30" fmla="*/ 480040 w 544899"/>
                <a:gd name="connsiteY30" fmla="*/ 96164 h 181889"/>
                <a:gd name="connsiteX31" fmla="*/ 465753 w 544899"/>
                <a:gd name="connsiteY31" fmla="*/ 89020 h 181889"/>
                <a:gd name="connsiteX32" fmla="*/ 458609 w 544899"/>
                <a:gd name="connsiteY32" fmla="*/ 84258 h 181889"/>
                <a:gd name="connsiteX33" fmla="*/ 441940 w 544899"/>
                <a:gd name="connsiteY33" fmla="*/ 77114 h 181889"/>
                <a:gd name="connsiteX34" fmla="*/ 427653 w 544899"/>
                <a:gd name="connsiteY34" fmla="*/ 69970 h 181889"/>
                <a:gd name="connsiteX35" fmla="*/ 420509 w 544899"/>
                <a:gd name="connsiteY35" fmla="*/ 65208 h 181889"/>
                <a:gd name="connsiteX36" fmla="*/ 403840 w 544899"/>
                <a:gd name="connsiteY36" fmla="*/ 58064 h 181889"/>
                <a:gd name="connsiteX37" fmla="*/ 387172 w 544899"/>
                <a:gd name="connsiteY37" fmla="*/ 48539 h 181889"/>
                <a:gd name="connsiteX38" fmla="*/ 372884 w 544899"/>
                <a:gd name="connsiteY38" fmla="*/ 43777 h 181889"/>
                <a:gd name="connsiteX39" fmla="*/ 353834 w 544899"/>
                <a:gd name="connsiteY39" fmla="*/ 34252 h 181889"/>
                <a:gd name="connsiteX40" fmla="*/ 339547 w 544899"/>
                <a:gd name="connsiteY40" fmla="*/ 29489 h 181889"/>
                <a:gd name="connsiteX41" fmla="*/ 332403 w 544899"/>
                <a:gd name="connsiteY41" fmla="*/ 27108 h 181889"/>
                <a:gd name="connsiteX42" fmla="*/ 313353 w 544899"/>
                <a:gd name="connsiteY42" fmla="*/ 19964 h 181889"/>
                <a:gd name="connsiteX43" fmla="*/ 284778 w 544899"/>
                <a:gd name="connsiteY43" fmla="*/ 12820 h 181889"/>
                <a:gd name="connsiteX44" fmla="*/ 268109 w 544899"/>
                <a:gd name="connsiteY44" fmla="*/ 10439 h 181889"/>
                <a:gd name="connsiteX45" fmla="*/ 258584 w 544899"/>
                <a:gd name="connsiteY45" fmla="*/ 8058 h 181889"/>
                <a:gd name="connsiteX46" fmla="*/ 201434 w 544899"/>
                <a:gd name="connsiteY46" fmla="*/ 3295 h 181889"/>
                <a:gd name="connsiteX47" fmla="*/ 194290 w 544899"/>
                <a:gd name="connsiteY47" fmla="*/ 914 h 181889"/>
                <a:gd name="connsiteX48" fmla="*/ 89516 w 544899"/>
                <a:gd name="connsiteY48" fmla="*/ 19964 h 181889"/>
                <a:gd name="connsiteX49" fmla="*/ 49034 w 544899"/>
                <a:gd name="connsiteY49" fmla="*/ 48539 h 181889"/>
                <a:gd name="connsiteX50" fmla="*/ 20459 w 544899"/>
                <a:gd name="connsiteY50" fmla="*/ 79495 h 181889"/>
                <a:gd name="connsiteX51" fmla="*/ 15697 w 544899"/>
                <a:gd name="connsiteY51" fmla="*/ 96164 h 181889"/>
                <a:gd name="connsiteX52" fmla="*/ 13315 w 544899"/>
                <a:gd name="connsiteY52" fmla="*/ 110452 h 181889"/>
                <a:gd name="connsiteX53" fmla="*/ 10934 w 544899"/>
                <a:gd name="connsiteY53" fmla="*/ 117595 h 181889"/>
                <a:gd name="connsiteX54" fmla="*/ 8553 w 544899"/>
                <a:gd name="connsiteY54" fmla="*/ 127120 h 181889"/>
                <a:gd name="connsiteX0" fmla="*/ 4863 w 541209"/>
                <a:gd name="connsiteY0" fmla="*/ 127120 h 181889"/>
                <a:gd name="connsiteX1" fmla="*/ 4863 w 541209"/>
                <a:gd name="connsiteY1" fmla="*/ 155695 h 181889"/>
                <a:gd name="connsiteX2" fmla="*/ 66775 w 541209"/>
                <a:gd name="connsiteY2" fmla="*/ 160458 h 181889"/>
                <a:gd name="connsiteX3" fmla="*/ 73919 w 541209"/>
                <a:gd name="connsiteY3" fmla="*/ 155695 h 181889"/>
                <a:gd name="connsiteX4" fmla="*/ 88207 w 541209"/>
                <a:gd name="connsiteY4" fmla="*/ 150933 h 181889"/>
                <a:gd name="connsiteX5" fmla="*/ 107257 w 541209"/>
                <a:gd name="connsiteY5" fmla="*/ 141408 h 181889"/>
                <a:gd name="connsiteX6" fmla="*/ 116782 w 541209"/>
                <a:gd name="connsiteY6" fmla="*/ 139027 h 181889"/>
                <a:gd name="connsiteX7" fmla="*/ 131069 w 541209"/>
                <a:gd name="connsiteY7" fmla="*/ 134264 h 181889"/>
                <a:gd name="connsiteX8" fmla="*/ 140594 w 541209"/>
                <a:gd name="connsiteY8" fmla="*/ 131883 h 181889"/>
                <a:gd name="connsiteX9" fmla="*/ 154882 w 541209"/>
                <a:gd name="connsiteY9" fmla="*/ 127120 h 181889"/>
                <a:gd name="connsiteX10" fmla="*/ 173932 w 541209"/>
                <a:gd name="connsiteY10" fmla="*/ 122358 h 181889"/>
                <a:gd name="connsiteX11" fmla="*/ 207269 w 541209"/>
                <a:gd name="connsiteY11" fmla="*/ 124739 h 181889"/>
                <a:gd name="connsiteX12" fmla="*/ 228700 w 541209"/>
                <a:gd name="connsiteY12" fmla="*/ 129502 h 181889"/>
                <a:gd name="connsiteX13" fmla="*/ 242988 w 541209"/>
                <a:gd name="connsiteY13" fmla="*/ 134264 h 181889"/>
                <a:gd name="connsiteX14" fmla="*/ 257275 w 541209"/>
                <a:gd name="connsiteY14" fmla="*/ 139027 h 181889"/>
                <a:gd name="connsiteX15" fmla="*/ 264419 w 541209"/>
                <a:gd name="connsiteY15" fmla="*/ 141408 h 181889"/>
                <a:gd name="connsiteX16" fmla="*/ 283469 w 541209"/>
                <a:gd name="connsiteY16" fmla="*/ 150933 h 181889"/>
                <a:gd name="connsiteX17" fmla="*/ 292994 w 541209"/>
                <a:gd name="connsiteY17" fmla="*/ 153314 h 181889"/>
                <a:gd name="connsiteX18" fmla="*/ 307282 w 541209"/>
                <a:gd name="connsiteY18" fmla="*/ 158077 h 181889"/>
                <a:gd name="connsiteX19" fmla="*/ 316807 w 541209"/>
                <a:gd name="connsiteY19" fmla="*/ 160458 h 181889"/>
                <a:gd name="connsiteX20" fmla="*/ 333475 w 541209"/>
                <a:gd name="connsiteY20" fmla="*/ 165220 h 181889"/>
                <a:gd name="connsiteX21" fmla="*/ 357288 w 541209"/>
                <a:gd name="connsiteY21" fmla="*/ 169983 h 181889"/>
                <a:gd name="connsiteX22" fmla="*/ 364432 w 541209"/>
                <a:gd name="connsiteY22" fmla="*/ 172364 h 181889"/>
                <a:gd name="connsiteX23" fmla="*/ 407294 w 541209"/>
                <a:gd name="connsiteY23" fmla="*/ 181889 h 181889"/>
                <a:gd name="connsiteX24" fmla="*/ 533500 w 541209"/>
                <a:gd name="connsiteY24" fmla="*/ 179508 h 181889"/>
                <a:gd name="connsiteX25" fmla="*/ 540644 w 541209"/>
                <a:gd name="connsiteY25" fmla="*/ 174745 h 181889"/>
                <a:gd name="connsiteX26" fmla="*/ 538263 w 541209"/>
                <a:gd name="connsiteY26" fmla="*/ 143789 h 181889"/>
                <a:gd name="connsiteX27" fmla="*/ 523975 w 541209"/>
                <a:gd name="connsiteY27" fmla="*/ 134264 h 181889"/>
                <a:gd name="connsiteX28" fmla="*/ 512069 w 541209"/>
                <a:gd name="connsiteY28" fmla="*/ 122358 h 181889"/>
                <a:gd name="connsiteX29" fmla="*/ 497782 w 541209"/>
                <a:gd name="connsiteY29" fmla="*/ 108070 h 181889"/>
                <a:gd name="connsiteX30" fmla="*/ 476350 w 541209"/>
                <a:gd name="connsiteY30" fmla="*/ 96164 h 181889"/>
                <a:gd name="connsiteX31" fmla="*/ 462063 w 541209"/>
                <a:gd name="connsiteY31" fmla="*/ 89020 h 181889"/>
                <a:gd name="connsiteX32" fmla="*/ 454919 w 541209"/>
                <a:gd name="connsiteY32" fmla="*/ 84258 h 181889"/>
                <a:gd name="connsiteX33" fmla="*/ 438250 w 541209"/>
                <a:gd name="connsiteY33" fmla="*/ 77114 h 181889"/>
                <a:gd name="connsiteX34" fmla="*/ 423963 w 541209"/>
                <a:gd name="connsiteY34" fmla="*/ 69970 h 181889"/>
                <a:gd name="connsiteX35" fmla="*/ 416819 w 541209"/>
                <a:gd name="connsiteY35" fmla="*/ 65208 h 181889"/>
                <a:gd name="connsiteX36" fmla="*/ 400150 w 541209"/>
                <a:gd name="connsiteY36" fmla="*/ 58064 h 181889"/>
                <a:gd name="connsiteX37" fmla="*/ 383482 w 541209"/>
                <a:gd name="connsiteY37" fmla="*/ 48539 h 181889"/>
                <a:gd name="connsiteX38" fmla="*/ 369194 w 541209"/>
                <a:gd name="connsiteY38" fmla="*/ 43777 h 181889"/>
                <a:gd name="connsiteX39" fmla="*/ 350144 w 541209"/>
                <a:gd name="connsiteY39" fmla="*/ 34252 h 181889"/>
                <a:gd name="connsiteX40" fmla="*/ 335857 w 541209"/>
                <a:gd name="connsiteY40" fmla="*/ 29489 h 181889"/>
                <a:gd name="connsiteX41" fmla="*/ 328713 w 541209"/>
                <a:gd name="connsiteY41" fmla="*/ 27108 h 181889"/>
                <a:gd name="connsiteX42" fmla="*/ 309663 w 541209"/>
                <a:gd name="connsiteY42" fmla="*/ 19964 h 181889"/>
                <a:gd name="connsiteX43" fmla="*/ 281088 w 541209"/>
                <a:gd name="connsiteY43" fmla="*/ 12820 h 181889"/>
                <a:gd name="connsiteX44" fmla="*/ 264419 w 541209"/>
                <a:gd name="connsiteY44" fmla="*/ 10439 h 181889"/>
                <a:gd name="connsiteX45" fmla="*/ 254894 w 541209"/>
                <a:gd name="connsiteY45" fmla="*/ 8058 h 181889"/>
                <a:gd name="connsiteX46" fmla="*/ 197744 w 541209"/>
                <a:gd name="connsiteY46" fmla="*/ 3295 h 181889"/>
                <a:gd name="connsiteX47" fmla="*/ 190600 w 541209"/>
                <a:gd name="connsiteY47" fmla="*/ 914 h 181889"/>
                <a:gd name="connsiteX48" fmla="*/ 85826 w 541209"/>
                <a:gd name="connsiteY48" fmla="*/ 19964 h 181889"/>
                <a:gd name="connsiteX49" fmla="*/ 45344 w 541209"/>
                <a:gd name="connsiteY49" fmla="*/ 48539 h 181889"/>
                <a:gd name="connsiteX50" fmla="*/ 16769 w 541209"/>
                <a:gd name="connsiteY50" fmla="*/ 79495 h 181889"/>
                <a:gd name="connsiteX51" fmla="*/ 12007 w 541209"/>
                <a:gd name="connsiteY51" fmla="*/ 96164 h 181889"/>
                <a:gd name="connsiteX52" fmla="*/ 9625 w 541209"/>
                <a:gd name="connsiteY52" fmla="*/ 110452 h 181889"/>
                <a:gd name="connsiteX53" fmla="*/ 7244 w 541209"/>
                <a:gd name="connsiteY53" fmla="*/ 117595 h 181889"/>
                <a:gd name="connsiteX54" fmla="*/ 4863 w 541209"/>
                <a:gd name="connsiteY54" fmla="*/ 127120 h 181889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3932 w 545190"/>
                <a:gd name="connsiteY10" fmla="*/ 122358 h 179737"/>
                <a:gd name="connsiteX11" fmla="*/ 207269 w 545190"/>
                <a:gd name="connsiteY11" fmla="*/ 124739 h 179737"/>
                <a:gd name="connsiteX12" fmla="*/ 228700 w 545190"/>
                <a:gd name="connsiteY12" fmla="*/ 129502 h 179737"/>
                <a:gd name="connsiteX13" fmla="*/ 242988 w 545190"/>
                <a:gd name="connsiteY13" fmla="*/ 134264 h 179737"/>
                <a:gd name="connsiteX14" fmla="*/ 257275 w 545190"/>
                <a:gd name="connsiteY14" fmla="*/ 139027 h 179737"/>
                <a:gd name="connsiteX15" fmla="*/ 264419 w 545190"/>
                <a:gd name="connsiteY15" fmla="*/ 141408 h 179737"/>
                <a:gd name="connsiteX16" fmla="*/ 283469 w 545190"/>
                <a:gd name="connsiteY16" fmla="*/ 150933 h 179737"/>
                <a:gd name="connsiteX17" fmla="*/ 292994 w 545190"/>
                <a:gd name="connsiteY17" fmla="*/ 153314 h 179737"/>
                <a:gd name="connsiteX18" fmla="*/ 307282 w 545190"/>
                <a:gd name="connsiteY18" fmla="*/ 158077 h 179737"/>
                <a:gd name="connsiteX19" fmla="*/ 316807 w 545190"/>
                <a:gd name="connsiteY19" fmla="*/ 160458 h 179737"/>
                <a:gd name="connsiteX20" fmla="*/ 333475 w 545190"/>
                <a:gd name="connsiteY20" fmla="*/ 165220 h 179737"/>
                <a:gd name="connsiteX21" fmla="*/ 357288 w 545190"/>
                <a:gd name="connsiteY21" fmla="*/ 169983 h 179737"/>
                <a:gd name="connsiteX22" fmla="*/ 364432 w 545190"/>
                <a:gd name="connsiteY22" fmla="*/ 172364 h 179737"/>
                <a:gd name="connsiteX23" fmla="*/ 412056 w 545190"/>
                <a:gd name="connsiteY23" fmla="*/ 179508 h 179737"/>
                <a:gd name="connsiteX24" fmla="*/ 533500 w 545190"/>
                <a:gd name="connsiteY24" fmla="*/ 179508 h 179737"/>
                <a:gd name="connsiteX25" fmla="*/ 540644 w 545190"/>
                <a:gd name="connsiteY25" fmla="*/ 174745 h 179737"/>
                <a:gd name="connsiteX26" fmla="*/ 538263 w 545190"/>
                <a:gd name="connsiteY26" fmla="*/ 143789 h 179737"/>
                <a:gd name="connsiteX27" fmla="*/ 523975 w 545190"/>
                <a:gd name="connsiteY27" fmla="*/ 134264 h 179737"/>
                <a:gd name="connsiteX28" fmla="*/ 512069 w 545190"/>
                <a:gd name="connsiteY28" fmla="*/ 122358 h 179737"/>
                <a:gd name="connsiteX29" fmla="*/ 497782 w 545190"/>
                <a:gd name="connsiteY29" fmla="*/ 108070 h 179737"/>
                <a:gd name="connsiteX30" fmla="*/ 476350 w 545190"/>
                <a:gd name="connsiteY30" fmla="*/ 96164 h 179737"/>
                <a:gd name="connsiteX31" fmla="*/ 462063 w 545190"/>
                <a:gd name="connsiteY31" fmla="*/ 89020 h 179737"/>
                <a:gd name="connsiteX32" fmla="*/ 454919 w 545190"/>
                <a:gd name="connsiteY32" fmla="*/ 84258 h 179737"/>
                <a:gd name="connsiteX33" fmla="*/ 438250 w 545190"/>
                <a:gd name="connsiteY33" fmla="*/ 77114 h 179737"/>
                <a:gd name="connsiteX34" fmla="*/ 423963 w 545190"/>
                <a:gd name="connsiteY34" fmla="*/ 69970 h 179737"/>
                <a:gd name="connsiteX35" fmla="*/ 416819 w 545190"/>
                <a:gd name="connsiteY35" fmla="*/ 65208 h 179737"/>
                <a:gd name="connsiteX36" fmla="*/ 400150 w 545190"/>
                <a:gd name="connsiteY36" fmla="*/ 58064 h 179737"/>
                <a:gd name="connsiteX37" fmla="*/ 383482 w 545190"/>
                <a:gd name="connsiteY37" fmla="*/ 48539 h 179737"/>
                <a:gd name="connsiteX38" fmla="*/ 369194 w 545190"/>
                <a:gd name="connsiteY38" fmla="*/ 43777 h 179737"/>
                <a:gd name="connsiteX39" fmla="*/ 350144 w 545190"/>
                <a:gd name="connsiteY39" fmla="*/ 34252 h 179737"/>
                <a:gd name="connsiteX40" fmla="*/ 335857 w 545190"/>
                <a:gd name="connsiteY40" fmla="*/ 29489 h 179737"/>
                <a:gd name="connsiteX41" fmla="*/ 328713 w 545190"/>
                <a:gd name="connsiteY41" fmla="*/ 27108 h 179737"/>
                <a:gd name="connsiteX42" fmla="*/ 309663 w 545190"/>
                <a:gd name="connsiteY42" fmla="*/ 19964 h 179737"/>
                <a:gd name="connsiteX43" fmla="*/ 281088 w 545190"/>
                <a:gd name="connsiteY43" fmla="*/ 12820 h 179737"/>
                <a:gd name="connsiteX44" fmla="*/ 264419 w 545190"/>
                <a:gd name="connsiteY44" fmla="*/ 10439 h 179737"/>
                <a:gd name="connsiteX45" fmla="*/ 254894 w 545190"/>
                <a:gd name="connsiteY45" fmla="*/ 8058 h 179737"/>
                <a:gd name="connsiteX46" fmla="*/ 197744 w 545190"/>
                <a:gd name="connsiteY46" fmla="*/ 3295 h 179737"/>
                <a:gd name="connsiteX47" fmla="*/ 190600 w 545190"/>
                <a:gd name="connsiteY47" fmla="*/ 914 h 179737"/>
                <a:gd name="connsiteX48" fmla="*/ 85826 w 545190"/>
                <a:gd name="connsiteY48" fmla="*/ 19964 h 179737"/>
                <a:gd name="connsiteX49" fmla="*/ 45344 w 545190"/>
                <a:gd name="connsiteY49" fmla="*/ 48539 h 179737"/>
                <a:gd name="connsiteX50" fmla="*/ 16769 w 545190"/>
                <a:gd name="connsiteY50" fmla="*/ 79495 h 179737"/>
                <a:gd name="connsiteX51" fmla="*/ 12007 w 545190"/>
                <a:gd name="connsiteY51" fmla="*/ 96164 h 179737"/>
                <a:gd name="connsiteX52" fmla="*/ 9625 w 545190"/>
                <a:gd name="connsiteY52" fmla="*/ 110452 h 179737"/>
                <a:gd name="connsiteX53" fmla="*/ 7244 w 545190"/>
                <a:gd name="connsiteY53" fmla="*/ 117595 h 179737"/>
                <a:gd name="connsiteX54" fmla="*/ 4863 w 545190"/>
                <a:gd name="connsiteY54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3932 w 545190"/>
                <a:gd name="connsiteY10" fmla="*/ 122358 h 179737"/>
                <a:gd name="connsiteX11" fmla="*/ 207269 w 545190"/>
                <a:gd name="connsiteY11" fmla="*/ 131883 h 179737"/>
                <a:gd name="connsiteX12" fmla="*/ 228700 w 545190"/>
                <a:gd name="connsiteY12" fmla="*/ 129502 h 179737"/>
                <a:gd name="connsiteX13" fmla="*/ 242988 w 545190"/>
                <a:gd name="connsiteY13" fmla="*/ 134264 h 179737"/>
                <a:gd name="connsiteX14" fmla="*/ 257275 w 545190"/>
                <a:gd name="connsiteY14" fmla="*/ 139027 h 179737"/>
                <a:gd name="connsiteX15" fmla="*/ 264419 w 545190"/>
                <a:gd name="connsiteY15" fmla="*/ 141408 h 179737"/>
                <a:gd name="connsiteX16" fmla="*/ 283469 w 545190"/>
                <a:gd name="connsiteY16" fmla="*/ 150933 h 179737"/>
                <a:gd name="connsiteX17" fmla="*/ 292994 w 545190"/>
                <a:gd name="connsiteY17" fmla="*/ 153314 h 179737"/>
                <a:gd name="connsiteX18" fmla="*/ 307282 w 545190"/>
                <a:gd name="connsiteY18" fmla="*/ 158077 h 179737"/>
                <a:gd name="connsiteX19" fmla="*/ 316807 w 545190"/>
                <a:gd name="connsiteY19" fmla="*/ 160458 h 179737"/>
                <a:gd name="connsiteX20" fmla="*/ 333475 w 545190"/>
                <a:gd name="connsiteY20" fmla="*/ 165220 h 179737"/>
                <a:gd name="connsiteX21" fmla="*/ 357288 w 545190"/>
                <a:gd name="connsiteY21" fmla="*/ 169983 h 179737"/>
                <a:gd name="connsiteX22" fmla="*/ 364432 w 545190"/>
                <a:gd name="connsiteY22" fmla="*/ 172364 h 179737"/>
                <a:gd name="connsiteX23" fmla="*/ 412056 w 545190"/>
                <a:gd name="connsiteY23" fmla="*/ 179508 h 179737"/>
                <a:gd name="connsiteX24" fmla="*/ 533500 w 545190"/>
                <a:gd name="connsiteY24" fmla="*/ 179508 h 179737"/>
                <a:gd name="connsiteX25" fmla="*/ 540644 w 545190"/>
                <a:gd name="connsiteY25" fmla="*/ 174745 h 179737"/>
                <a:gd name="connsiteX26" fmla="*/ 538263 w 545190"/>
                <a:gd name="connsiteY26" fmla="*/ 143789 h 179737"/>
                <a:gd name="connsiteX27" fmla="*/ 523975 w 545190"/>
                <a:gd name="connsiteY27" fmla="*/ 134264 h 179737"/>
                <a:gd name="connsiteX28" fmla="*/ 512069 w 545190"/>
                <a:gd name="connsiteY28" fmla="*/ 122358 h 179737"/>
                <a:gd name="connsiteX29" fmla="*/ 497782 w 545190"/>
                <a:gd name="connsiteY29" fmla="*/ 108070 h 179737"/>
                <a:gd name="connsiteX30" fmla="*/ 476350 w 545190"/>
                <a:gd name="connsiteY30" fmla="*/ 96164 h 179737"/>
                <a:gd name="connsiteX31" fmla="*/ 462063 w 545190"/>
                <a:gd name="connsiteY31" fmla="*/ 89020 h 179737"/>
                <a:gd name="connsiteX32" fmla="*/ 454919 w 545190"/>
                <a:gd name="connsiteY32" fmla="*/ 84258 h 179737"/>
                <a:gd name="connsiteX33" fmla="*/ 438250 w 545190"/>
                <a:gd name="connsiteY33" fmla="*/ 77114 h 179737"/>
                <a:gd name="connsiteX34" fmla="*/ 423963 w 545190"/>
                <a:gd name="connsiteY34" fmla="*/ 69970 h 179737"/>
                <a:gd name="connsiteX35" fmla="*/ 416819 w 545190"/>
                <a:gd name="connsiteY35" fmla="*/ 65208 h 179737"/>
                <a:gd name="connsiteX36" fmla="*/ 400150 w 545190"/>
                <a:gd name="connsiteY36" fmla="*/ 58064 h 179737"/>
                <a:gd name="connsiteX37" fmla="*/ 383482 w 545190"/>
                <a:gd name="connsiteY37" fmla="*/ 48539 h 179737"/>
                <a:gd name="connsiteX38" fmla="*/ 369194 w 545190"/>
                <a:gd name="connsiteY38" fmla="*/ 43777 h 179737"/>
                <a:gd name="connsiteX39" fmla="*/ 350144 w 545190"/>
                <a:gd name="connsiteY39" fmla="*/ 34252 h 179737"/>
                <a:gd name="connsiteX40" fmla="*/ 335857 w 545190"/>
                <a:gd name="connsiteY40" fmla="*/ 29489 h 179737"/>
                <a:gd name="connsiteX41" fmla="*/ 328713 w 545190"/>
                <a:gd name="connsiteY41" fmla="*/ 27108 h 179737"/>
                <a:gd name="connsiteX42" fmla="*/ 309663 w 545190"/>
                <a:gd name="connsiteY42" fmla="*/ 19964 h 179737"/>
                <a:gd name="connsiteX43" fmla="*/ 281088 w 545190"/>
                <a:gd name="connsiteY43" fmla="*/ 12820 h 179737"/>
                <a:gd name="connsiteX44" fmla="*/ 264419 w 545190"/>
                <a:gd name="connsiteY44" fmla="*/ 10439 h 179737"/>
                <a:gd name="connsiteX45" fmla="*/ 254894 w 545190"/>
                <a:gd name="connsiteY45" fmla="*/ 8058 h 179737"/>
                <a:gd name="connsiteX46" fmla="*/ 197744 w 545190"/>
                <a:gd name="connsiteY46" fmla="*/ 3295 h 179737"/>
                <a:gd name="connsiteX47" fmla="*/ 190600 w 545190"/>
                <a:gd name="connsiteY47" fmla="*/ 914 h 179737"/>
                <a:gd name="connsiteX48" fmla="*/ 85826 w 545190"/>
                <a:gd name="connsiteY48" fmla="*/ 19964 h 179737"/>
                <a:gd name="connsiteX49" fmla="*/ 45344 w 545190"/>
                <a:gd name="connsiteY49" fmla="*/ 48539 h 179737"/>
                <a:gd name="connsiteX50" fmla="*/ 16769 w 545190"/>
                <a:gd name="connsiteY50" fmla="*/ 79495 h 179737"/>
                <a:gd name="connsiteX51" fmla="*/ 12007 w 545190"/>
                <a:gd name="connsiteY51" fmla="*/ 96164 h 179737"/>
                <a:gd name="connsiteX52" fmla="*/ 9625 w 545190"/>
                <a:gd name="connsiteY52" fmla="*/ 110452 h 179737"/>
                <a:gd name="connsiteX53" fmla="*/ 7244 w 545190"/>
                <a:gd name="connsiteY53" fmla="*/ 117595 h 179737"/>
                <a:gd name="connsiteX54" fmla="*/ 4863 w 545190"/>
                <a:gd name="connsiteY54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3932 w 545190"/>
                <a:gd name="connsiteY10" fmla="*/ 122358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228700 w 545190"/>
                <a:gd name="connsiteY10" fmla="*/ 129502 h 179737"/>
                <a:gd name="connsiteX11" fmla="*/ 242988 w 545190"/>
                <a:gd name="connsiteY11" fmla="*/ 134264 h 179737"/>
                <a:gd name="connsiteX12" fmla="*/ 257275 w 545190"/>
                <a:gd name="connsiteY12" fmla="*/ 139027 h 179737"/>
                <a:gd name="connsiteX13" fmla="*/ 264419 w 545190"/>
                <a:gd name="connsiteY13" fmla="*/ 141408 h 179737"/>
                <a:gd name="connsiteX14" fmla="*/ 283469 w 545190"/>
                <a:gd name="connsiteY14" fmla="*/ 150933 h 179737"/>
                <a:gd name="connsiteX15" fmla="*/ 292994 w 545190"/>
                <a:gd name="connsiteY15" fmla="*/ 153314 h 179737"/>
                <a:gd name="connsiteX16" fmla="*/ 307282 w 545190"/>
                <a:gd name="connsiteY16" fmla="*/ 158077 h 179737"/>
                <a:gd name="connsiteX17" fmla="*/ 316807 w 545190"/>
                <a:gd name="connsiteY17" fmla="*/ 160458 h 179737"/>
                <a:gd name="connsiteX18" fmla="*/ 333475 w 545190"/>
                <a:gd name="connsiteY18" fmla="*/ 165220 h 179737"/>
                <a:gd name="connsiteX19" fmla="*/ 357288 w 545190"/>
                <a:gd name="connsiteY19" fmla="*/ 169983 h 179737"/>
                <a:gd name="connsiteX20" fmla="*/ 364432 w 545190"/>
                <a:gd name="connsiteY20" fmla="*/ 172364 h 179737"/>
                <a:gd name="connsiteX21" fmla="*/ 412056 w 545190"/>
                <a:gd name="connsiteY21" fmla="*/ 179508 h 179737"/>
                <a:gd name="connsiteX22" fmla="*/ 533500 w 545190"/>
                <a:gd name="connsiteY22" fmla="*/ 179508 h 179737"/>
                <a:gd name="connsiteX23" fmla="*/ 540644 w 545190"/>
                <a:gd name="connsiteY23" fmla="*/ 174745 h 179737"/>
                <a:gd name="connsiteX24" fmla="*/ 538263 w 545190"/>
                <a:gd name="connsiteY24" fmla="*/ 143789 h 179737"/>
                <a:gd name="connsiteX25" fmla="*/ 523975 w 545190"/>
                <a:gd name="connsiteY25" fmla="*/ 134264 h 179737"/>
                <a:gd name="connsiteX26" fmla="*/ 512069 w 545190"/>
                <a:gd name="connsiteY26" fmla="*/ 122358 h 179737"/>
                <a:gd name="connsiteX27" fmla="*/ 497782 w 545190"/>
                <a:gd name="connsiteY27" fmla="*/ 108070 h 179737"/>
                <a:gd name="connsiteX28" fmla="*/ 476350 w 545190"/>
                <a:gd name="connsiteY28" fmla="*/ 96164 h 179737"/>
                <a:gd name="connsiteX29" fmla="*/ 462063 w 545190"/>
                <a:gd name="connsiteY29" fmla="*/ 89020 h 179737"/>
                <a:gd name="connsiteX30" fmla="*/ 454919 w 545190"/>
                <a:gd name="connsiteY30" fmla="*/ 84258 h 179737"/>
                <a:gd name="connsiteX31" fmla="*/ 438250 w 545190"/>
                <a:gd name="connsiteY31" fmla="*/ 77114 h 179737"/>
                <a:gd name="connsiteX32" fmla="*/ 423963 w 545190"/>
                <a:gd name="connsiteY32" fmla="*/ 69970 h 179737"/>
                <a:gd name="connsiteX33" fmla="*/ 416819 w 545190"/>
                <a:gd name="connsiteY33" fmla="*/ 65208 h 179737"/>
                <a:gd name="connsiteX34" fmla="*/ 400150 w 545190"/>
                <a:gd name="connsiteY34" fmla="*/ 58064 h 179737"/>
                <a:gd name="connsiteX35" fmla="*/ 383482 w 545190"/>
                <a:gd name="connsiteY35" fmla="*/ 48539 h 179737"/>
                <a:gd name="connsiteX36" fmla="*/ 369194 w 545190"/>
                <a:gd name="connsiteY36" fmla="*/ 43777 h 179737"/>
                <a:gd name="connsiteX37" fmla="*/ 350144 w 545190"/>
                <a:gd name="connsiteY37" fmla="*/ 34252 h 179737"/>
                <a:gd name="connsiteX38" fmla="*/ 335857 w 545190"/>
                <a:gd name="connsiteY38" fmla="*/ 29489 h 179737"/>
                <a:gd name="connsiteX39" fmla="*/ 328713 w 545190"/>
                <a:gd name="connsiteY39" fmla="*/ 27108 h 179737"/>
                <a:gd name="connsiteX40" fmla="*/ 309663 w 545190"/>
                <a:gd name="connsiteY40" fmla="*/ 19964 h 179737"/>
                <a:gd name="connsiteX41" fmla="*/ 281088 w 545190"/>
                <a:gd name="connsiteY41" fmla="*/ 12820 h 179737"/>
                <a:gd name="connsiteX42" fmla="*/ 264419 w 545190"/>
                <a:gd name="connsiteY42" fmla="*/ 10439 h 179737"/>
                <a:gd name="connsiteX43" fmla="*/ 254894 w 545190"/>
                <a:gd name="connsiteY43" fmla="*/ 8058 h 179737"/>
                <a:gd name="connsiteX44" fmla="*/ 197744 w 545190"/>
                <a:gd name="connsiteY44" fmla="*/ 3295 h 179737"/>
                <a:gd name="connsiteX45" fmla="*/ 190600 w 545190"/>
                <a:gd name="connsiteY45" fmla="*/ 914 h 179737"/>
                <a:gd name="connsiteX46" fmla="*/ 85826 w 545190"/>
                <a:gd name="connsiteY46" fmla="*/ 19964 h 179737"/>
                <a:gd name="connsiteX47" fmla="*/ 45344 w 545190"/>
                <a:gd name="connsiteY47" fmla="*/ 48539 h 179737"/>
                <a:gd name="connsiteX48" fmla="*/ 16769 w 545190"/>
                <a:gd name="connsiteY48" fmla="*/ 79495 h 179737"/>
                <a:gd name="connsiteX49" fmla="*/ 12007 w 545190"/>
                <a:gd name="connsiteY49" fmla="*/ 96164 h 179737"/>
                <a:gd name="connsiteX50" fmla="*/ 9625 w 545190"/>
                <a:gd name="connsiteY50" fmla="*/ 110452 h 179737"/>
                <a:gd name="connsiteX51" fmla="*/ 7244 w 545190"/>
                <a:gd name="connsiteY51" fmla="*/ 117595 h 179737"/>
                <a:gd name="connsiteX52" fmla="*/ 4863 w 545190"/>
                <a:gd name="connsiteY52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8694 w 545190"/>
                <a:gd name="connsiteY10" fmla="*/ 129502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8694 w 545190"/>
                <a:gd name="connsiteY10" fmla="*/ 139027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8694 w 545190"/>
                <a:gd name="connsiteY10" fmla="*/ 139027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8694 w 545190"/>
                <a:gd name="connsiteY10" fmla="*/ 139027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28700 w 545190"/>
                <a:gd name="connsiteY13" fmla="*/ 124739 h 179737"/>
                <a:gd name="connsiteX14" fmla="*/ 257275 w 545190"/>
                <a:gd name="connsiteY14" fmla="*/ 139027 h 179737"/>
                <a:gd name="connsiteX15" fmla="*/ 264419 w 545190"/>
                <a:gd name="connsiteY15" fmla="*/ 141408 h 179737"/>
                <a:gd name="connsiteX16" fmla="*/ 283469 w 545190"/>
                <a:gd name="connsiteY16" fmla="*/ 150933 h 179737"/>
                <a:gd name="connsiteX17" fmla="*/ 292994 w 545190"/>
                <a:gd name="connsiteY17" fmla="*/ 153314 h 179737"/>
                <a:gd name="connsiteX18" fmla="*/ 307282 w 545190"/>
                <a:gd name="connsiteY18" fmla="*/ 158077 h 179737"/>
                <a:gd name="connsiteX19" fmla="*/ 316807 w 545190"/>
                <a:gd name="connsiteY19" fmla="*/ 160458 h 179737"/>
                <a:gd name="connsiteX20" fmla="*/ 333475 w 545190"/>
                <a:gd name="connsiteY20" fmla="*/ 165220 h 179737"/>
                <a:gd name="connsiteX21" fmla="*/ 357288 w 545190"/>
                <a:gd name="connsiteY21" fmla="*/ 169983 h 179737"/>
                <a:gd name="connsiteX22" fmla="*/ 364432 w 545190"/>
                <a:gd name="connsiteY22" fmla="*/ 172364 h 179737"/>
                <a:gd name="connsiteX23" fmla="*/ 412056 w 545190"/>
                <a:gd name="connsiteY23" fmla="*/ 179508 h 179737"/>
                <a:gd name="connsiteX24" fmla="*/ 533500 w 545190"/>
                <a:gd name="connsiteY24" fmla="*/ 179508 h 179737"/>
                <a:gd name="connsiteX25" fmla="*/ 540644 w 545190"/>
                <a:gd name="connsiteY25" fmla="*/ 174745 h 179737"/>
                <a:gd name="connsiteX26" fmla="*/ 538263 w 545190"/>
                <a:gd name="connsiteY26" fmla="*/ 143789 h 179737"/>
                <a:gd name="connsiteX27" fmla="*/ 523975 w 545190"/>
                <a:gd name="connsiteY27" fmla="*/ 134264 h 179737"/>
                <a:gd name="connsiteX28" fmla="*/ 512069 w 545190"/>
                <a:gd name="connsiteY28" fmla="*/ 122358 h 179737"/>
                <a:gd name="connsiteX29" fmla="*/ 497782 w 545190"/>
                <a:gd name="connsiteY29" fmla="*/ 108070 h 179737"/>
                <a:gd name="connsiteX30" fmla="*/ 476350 w 545190"/>
                <a:gd name="connsiteY30" fmla="*/ 96164 h 179737"/>
                <a:gd name="connsiteX31" fmla="*/ 462063 w 545190"/>
                <a:gd name="connsiteY31" fmla="*/ 89020 h 179737"/>
                <a:gd name="connsiteX32" fmla="*/ 454919 w 545190"/>
                <a:gd name="connsiteY32" fmla="*/ 84258 h 179737"/>
                <a:gd name="connsiteX33" fmla="*/ 438250 w 545190"/>
                <a:gd name="connsiteY33" fmla="*/ 77114 h 179737"/>
                <a:gd name="connsiteX34" fmla="*/ 423963 w 545190"/>
                <a:gd name="connsiteY34" fmla="*/ 69970 h 179737"/>
                <a:gd name="connsiteX35" fmla="*/ 416819 w 545190"/>
                <a:gd name="connsiteY35" fmla="*/ 65208 h 179737"/>
                <a:gd name="connsiteX36" fmla="*/ 400150 w 545190"/>
                <a:gd name="connsiteY36" fmla="*/ 58064 h 179737"/>
                <a:gd name="connsiteX37" fmla="*/ 383482 w 545190"/>
                <a:gd name="connsiteY37" fmla="*/ 48539 h 179737"/>
                <a:gd name="connsiteX38" fmla="*/ 369194 w 545190"/>
                <a:gd name="connsiteY38" fmla="*/ 43777 h 179737"/>
                <a:gd name="connsiteX39" fmla="*/ 350144 w 545190"/>
                <a:gd name="connsiteY39" fmla="*/ 34252 h 179737"/>
                <a:gd name="connsiteX40" fmla="*/ 335857 w 545190"/>
                <a:gd name="connsiteY40" fmla="*/ 29489 h 179737"/>
                <a:gd name="connsiteX41" fmla="*/ 328713 w 545190"/>
                <a:gd name="connsiteY41" fmla="*/ 27108 h 179737"/>
                <a:gd name="connsiteX42" fmla="*/ 309663 w 545190"/>
                <a:gd name="connsiteY42" fmla="*/ 19964 h 179737"/>
                <a:gd name="connsiteX43" fmla="*/ 281088 w 545190"/>
                <a:gd name="connsiteY43" fmla="*/ 12820 h 179737"/>
                <a:gd name="connsiteX44" fmla="*/ 264419 w 545190"/>
                <a:gd name="connsiteY44" fmla="*/ 10439 h 179737"/>
                <a:gd name="connsiteX45" fmla="*/ 254894 w 545190"/>
                <a:gd name="connsiteY45" fmla="*/ 8058 h 179737"/>
                <a:gd name="connsiteX46" fmla="*/ 197744 w 545190"/>
                <a:gd name="connsiteY46" fmla="*/ 3295 h 179737"/>
                <a:gd name="connsiteX47" fmla="*/ 190600 w 545190"/>
                <a:gd name="connsiteY47" fmla="*/ 914 h 179737"/>
                <a:gd name="connsiteX48" fmla="*/ 85826 w 545190"/>
                <a:gd name="connsiteY48" fmla="*/ 19964 h 179737"/>
                <a:gd name="connsiteX49" fmla="*/ 45344 w 545190"/>
                <a:gd name="connsiteY49" fmla="*/ 48539 h 179737"/>
                <a:gd name="connsiteX50" fmla="*/ 16769 w 545190"/>
                <a:gd name="connsiteY50" fmla="*/ 79495 h 179737"/>
                <a:gd name="connsiteX51" fmla="*/ 12007 w 545190"/>
                <a:gd name="connsiteY51" fmla="*/ 96164 h 179737"/>
                <a:gd name="connsiteX52" fmla="*/ 9625 w 545190"/>
                <a:gd name="connsiteY52" fmla="*/ 110452 h 179737"/>
                <a:gd name="connsiteX53" fmla="*/ 7244 w 545190"/>
                <a:gd name="connsiteY53" fmla="*/ 117595 h 179737"/>
                <a:gd name="connsiteX54" fmla="*/ 4863 w 545190"/>
                <a:gd name="connsiteY54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78694 w 545190"/>
                <a:gd name="connsiteY9" fmla="*/ 139027 h 179737"/>
                <a:gd name="connsiteX10" fmla="*/ 228700 w 545190"/>
                <a:gd name="connsiteY10" fmla="*/ 129502 h 179737"/>
                <a:gd name="connsiteX11" fmla="*/ 242988 w 545190"/>
                <a:gd name="connsiteY11" fmla="*/ 134264 h 179737"/>
                <a:gd name="connsiteX12" fmla="*/ 228700 w 545190"/>
                <a:gd name="connsiteY12" fmla="*/ 124739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28700 w 545190"/>
                <a:gd name="connsiteY9" fmla="*/ 129502 h 179737"/>
                <a:gd name="connsiteX10" fmla="*/ 242988 w 545190"/>
                <a:gd name="connsiteY10" fmla="*/ 134264 h 179737"/>
                <a:gd name="connsiteX11" fmla="*/ 228700 w 545190"/>
                <a:gd name="connsiteY11" fmla="*/ 124739 h 179737"/>
                <a:gd name="connsiteX12" fmla="*/ 257275 w 545190"/>
                <a:gd name="connsiteY12" fmla="*/ 139027 h 179737"/>
                <a:gd name="connsiteX13" fmla="*/ 264419 w 545190"/>
                <a:gd name="connsiteY13" fmla="*/ 141408 h 179737"/>
                <a:gd name="connsiteX14" fmla="*/ 283469 w 545190"/>
                <a:gd name="connsiteY14" fmla="*/ 150933 h 179737"/>
                <a:gd name="connsiteX15" fmla="*/ 292994 w 545190"/>
                <a:gd name="connsiteY15" fmla="*/ 153314 h 179737"/>
                <a:gd name="connsiteX16" fmla="*/ 307282 w 545190"/>
                <a:gd name="connsiteY16" fmla="*/ 158077 h 179737"/>
                <a:gd name="connsiteX17" fmla="*/ 316807 w 545190"/>
                <a:gd name="connsiteY17" fmla="*/ 160458 h 179737"/>
                <a:gd name="connsiteX18" fmla="*/ 333475 w 545190"/>
                <a:gd name="connsiteY18" fmla="*/ 165220 h 179737"/>
                <a:gd name="connsiteX19" fmla="*/ 357288 w 545190"/>
                <a:gd name="connsiteY19" fmla="*/ 169983 h 179737"/>
                <a:gd name="connsiteX20" fmla="*/ 364432 w 545190"/>
                <a:gd name="connsiteY20" fmla="*/ 172364 h 179737"/>
                <a:gd name="connsiteX21" fmla="*/ 412056 w 545190"/>
                <a:gd name="connsiteY21" fmla="*/ 179508 h 179737"/>
                <a:gd name="connsiteX22" fmla="*/ 533500 w 545190"/>
                <a:gd name="connsiteY22" fmla="*/ 179508 h 179737"/>
                <a:gd name="connsiteX23" fmla="*/ 540644 w 545190"/>
                <a:gd name="connsiteY23" fmla="*/ 174745 h 179737"/>
                <a:gd name="connsiteX24" fmla="*/ 538263 w 545190"/>
                <a:gd name="connsiteY24" fmla="*/ 143789 h 179737"/>
                <a:gd name="connsiteX25" fmla="*/ 523975 w 545190"/>
                <a:gd name="connsiteY25" fmla="*/ 134264 h 179737"/>
                <a:gd name="connsiteX26" fmla="*/ 512069 w 545190"/>
                <a:gd name="connsiteY26" fmla="*/ 122358 h 179737"/>
                <a:gd name="connsiteX27" fmla="*/ 497782 w 545190"/>
                <a:gd name="connsiteY27" fmla="*/ 108070 h 179737"/>
                <a:gd name="connsiteX28" fmla="*/ 476350 w 545190"/>
                <a:gd name="connsiteY28" fmla="*/ 96164 h 179737"/>
                <a:gd name="connsiteX29" fmla="*/ 462063 w 545190"/>
                <a:gd name="connsiteY29" fmla="*/ 89020 h 179737"/>
                <a:gd name="connsiteX30" fmla="*/ 454919 w 545190"/>
                <a:gd name="connsiteY30" fmla="*/ 84258 h 179737"/>
                <a:gd name="connsiteX31" fmla="*/ 438250 w 545190"/>
                <a:gd name="connsiteY31" fmla="*/ 77114 h 179737"/>
                <a:gd name="connsiteX32" fmla="*/ 423963 w 545190"/>
                <a:gd name="connsiteY32" fmla="*/ 69970 h 179737"/>
                <a:gd name="connsiteX33" fmla="*/ 416819 w 545190"/>
                <a:gd name="connsiteY33" fmla="*/ 65208 h 179737"/>
                <a:gd name="connsiteX34" fmla="*/ 400150 w 545190"/>
                <a:gd name="connsiteY34" fmla="*/ 58064 h 179737"/>
                <a:gd name="connsiteX35" fmla="*/ 383482 w 545190"/>
                <a:gd name="connsiteY35" fmla="*/ 48539 h 179737"/>
                <a:gd name="connsiteX36" fmla="*/ 369194 w 545190"/>
                <a:gd name="connsiteY36" fmla="*/ 43777 h 179737"/>
                <a:gd name="connsiteX37" fmla="*/ 350144 w 545190"/>
                <a:gd name="connsiteY37" fmla="*/ 34252 h 179737"/>
                <a:gd name="connsiteX38" fmla="*/ 335857 w 545190"/>
                <a:gd name="connsiteY38" fmla="*/ 29489 h 179737"/>
                <a:gd name="connsiteX39" fmla="*/ 328713 w 545190"/>
                <a:gd name="connsiteY39" fmla="*/ 27108 h 179737"/>
                <a:gd name="connsiteX40" fmla="*/ 309663 w 545190"/>
                <a:gd name="connsiteY40" fmla="*/ 19964 h 179737"/>
                <a:gd name="connsiteX41" fmla="*/ 281088 w 545190"/>
                <a:gd name="connsiteY41" fmla="*/ 12820 h 179737"/>
                <a:gd name="connsiteX42" fmla="*/ 264419 w 545190"/>
                <a:gd name="connsiteY42" fmla="*/ 10439 h 179737"/>
                <a:gd name="connsiteX43" fmla="*/ 254894 w 545190"/>
                <a:gd name="connsiteY43" fmla="*/ 8058 h 179737"/>
                <a:gd name="connsiteX44" fmla="*/ 197744 w 545190"/>
                <a:gd name="connsiteY44" fmla="*/ 3295 h 179737"/>
                <a:gd name="connsiteX45" fmla="*/ 190600 w 545190"/>
                <a:gd name="connsiteY45" fmla="*/ 914 h 179737"/>
                <a:gd name="connsiteX46" fmla="*/ 85826 w 545190"/>
                <a:gd name="connsiteY46" fmla="*/ 19964 h 179737"/>
                <a:gd name="connsiteX47" fmla="*/ 45344 w 545190"/>
                <a:gd name="connsiteY47" fmla="*/ 48539 h 179737"/>
                <a:gd name="connsiteX48" fmla="*/ 16769 w 545190"/>
                <a:gd name="connsiteY48" fmla="*/ 79495 h 179737"/>
                <a:gd name="connsiteX49" fmla="*/ 12007 w 545190"/>
                <a:gd name="connsiteY49" fmla="*/ 96164 h 179737"/>
                <a:gd name="connsiteX50" fmla="*/ 9625 w 545190"/>
                <a:gd name="connsiteY50" fmla="*/ 110452 h 179737"/>
                <a:gd name="connsiteX51" fmla="*/ 7244 w 545190"/>
                <a:gd name="connsiteY51" fmla="*/ 117595 h 179737"/>
                <a:gd name="connsiteX52" fmla="*/ 4863 w 545190"/>
                <a:gd name="connsiteY52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28700 w 545190"/>
                <a:gd name="connsiteY9" fmla="*/ 129502 h 179737"/>
                <a:gd name="connsiteX10" fmla="*/ 242988 w 545190"/>
                <a:gd name="connsiteY10" fmla="*/ 134264 h 179737"/>
                <a:gd name="connsiteX11" fmla="*/ 228700 w 545190"/>
                <a:gd name="connsiteY11" fmla="*/ 124739 h 179737"/>
                <a:gd name="connsiteX12" fmla="*/ 264419 w 545190"/>
                <a:gd name="connsiteY12" fmla="*/ 141408 h 179737"/>
                <a:gd name="connsiteX13" fmla="*/ 283469 w 545190"/>
                <a:gd name="connsiteY13" fmla="*/ 150933 h 179737"/>
                <a:gd name="connsiteX14" fmla="*/ 292994 w 545190"/>
                <a:gd name="connsiteY14" fmla="*/ 153314 h 179737"/>
                <a:gd name="connsiteX15" fmla="*/ 307282 w 545190"/>
                <a:gd name="connsiteY15" fmla="*/ 158077 h 179737"/>
                <a:gd name="connsiteX16" fmla="*/ 316807 w 545190"/>
                <a:gd name="connsiteY16" fmla="*/ 160458 h 179737"/>
                <a:gd name="connsiteX17" fmla="*/ 333475 w 545190"/>
                <a:gd name="connsiteY17" fmla="*/ 165220 h 179737"/>
                <a:gd name="connsiteX18" fmla="*/ 357288 w 545190"/>
                <a:gd name="connsiteY18" fmla="*/ 169983 h 179737"/>
                <a:gd name="connsiteX19" fmla="*/ 364432 w 545190"/>
                <a:gd name="connsiteY19" fmla="*/ 172364 h 179737"/>
                <a:gd name="connsiteX20" fmla="*/ 412056 w 545190"/>
                <a:gd name="connsiteY20" fmla="*/ 179508 h 179737"/>
                <a:gd name="connsiteX21" fmla="*/ 533500 w 545190"/>
                <a:gd name="connsiteY21" fmla="*/ 179508 h 179737"/>
                <a:gd name="connsiteX22" fmla="*/ 540644 w 545190"/>
                <a:gd name="connsiteY22" fmla="*/ 174745 h 179737"/>
                <a:gd name="connsiteX23" fmla="*/ 538263 w 545190"/>
                <a:gd name="connsiteY23" fmla="*/ 143789 h 179737"/>
                <a:gd name="connsiteX24" fmla="*/ 523975 w 545190"/>
                <a:gd name="connsiteY24" fmla="*/ 134264 h 179737"/>
                <a:gd name="connsiteX25" fmla="*/ 512069 w 545190"/>
                <a:gd name="connsiteY25" fmla="*/ 122358 h 179737"/>
                <a:gd name="connsiteX26" fmla="*/ 497782 w 545190"/>
                <a:gd name="connsiteY26" fmla="*/ 108070 h 179737"/>
                <a:gd name="connsiteX27" fmla="*/ 476350 w 545190"/>
                <a:gd name="connsiteY27" fmla="*/ 96164 h 179737"/>
                <a:gd name="connsiteX28" fmla="*/ 462063 w 545190"/>
                <a:gd name="connsiteY28" fmla="*/ 89020 h 179737"/>
                <a:gd name="connsiteX29" fmla="*/ 454919 w 545190"/>
                <a:gd name="connsiteY29" fmla="*/ 84258 h 179737"/>
                <a:gd name="connsiteX30" fmla="*/ 438250 w 545190"/>
                <a:gd name="connsiteY30" fmla="*/ 77114 h 179737"/>
                <a:gd name="connsiteX31" fmla="*/ 423963 w 545190"/>
                <a:gd name="connsiteY31" fmla="*/ 69970 h 179737"/>
                <a:gd name="connsiteX32" fmla="*/ 416819 w 545190"/>
                <a:gd name="connsiteY32" fmla="*/ 65208 h 179737"/>
                <a:gd name="connsiteX33" fmla="*/ 400150 w 545190"/>
                <a:gd name="connsiteY33" fmla="*/ 58064 h 179737"/>
                <a:gd name="connsiteX34" fmla="*/ 383482 w 545190"/>
                <a:gd name="connsiteY34" fmla="*/ 48539 h 179737"/>
                <a:gd name="connsiteX35" fmla="*/ 369194 w 545190"/>
                <a:gd name="connsiteY35" fmla="*/ 43777 h 179737"/>
                <a:gd name="connsiteX36" fmla="*/ 350144 w 545190"/>
                <a:gd name="connsiteY36" fmla="*/ 34252 h 179737"/>
                <a:gd name="connsiteX37" fmla="*/ 335857 w 545190"/>
                <a:gd name="connsiteY37" fmla="*/ 29489 h 179737"/>
                <a:gd name="connsiteX38" fmla="*/ 328713 w 545190"/>
                <a:gd name="connsiteY38" fmla="*/ 27108 h 179737"/>
                <a:gd name="connsiteX39" fmla="*/ 309663 w 545190"/>
                <a:gd name="connsiteY39" fmla="*/ 19964 h 179737"/>
                <a:gd name="connsiteX40" fmla="*/ 281088 w 545190"/>
                <a:gd name="connsiteY40" fmla="*/ 12820 h 179737"/>
                <a:gd name="connsiteX41" fmla="*/ 264419 w 545190"/>
                <a:gd name="connsiteY41" fmla="*/ 10439 h 179737"/>
                <a:gd name="connsiteX42" fmla="*/ 254894 w 545190"/>
                <a:gd name="connsiteY42" fmla="*/ 8058 h 179737"/>
                <a:gd name="connsiteX43" fmla="*/ 197744 w 545190"/>
                <a:gd name="connsiteY43" fmla="*/ 3295 h 179737"/>
                <a:gd name="connsiteX44" fmla="*/ 190600 w 545190"/>
                <a:gd name="connsiteY44" fmla="*/ 914 h 179737"/>
                <a:gd name="connsiteX45" fmla="*/ 85826 w 545190"/>
                <a:gd name="connsiteY45" fmla="*/ 19964 h 179737"/>
                <a:gd name="connsiteX46" fmla="*/ 45344 w 545190"/>
                <a:gd name="connsiteY46" fmla="*/ 48539 h 179737"/>
                <a:gd name="connsiteX47" fmla="*/ 16769 w 545190"/>
                <a:gd name="connsiteY47" fmla="*/ 79495 h 179737"/>
                <a:gd name="connsiteX48" fmla="*/ 12007 w 545190"/>
                <a:gd name="connsiteY48" fmla="*/ 96164 h 179737"/>
                <a:gd name="connsiteX49" fmla="*/ 9625 w 545190"/>
                <a:gd name="connsiteY49" fmla="*/ 110452 h 179737"/>
                <a:gd name="connsiteX50" fmla="*/ 7244 w 545190"/>
                <a:gd name="connsiteY50" fmla="*/ 117595 h 179737"/>
                <a:gd name="connsiteX51" fmla="*/ 4863 w 545190"/>
                <a:gd name="connsiteY51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28700 w 545190"/>
                <a:gd name="connsiteY9" fmla="*/ 129502 h 179737"/>
                <a:gd name="connsiteX10" fmla="*/ 242988 w 545190"/>
                <a:gd name="connsiteY10" fmla="*/ 134264 h 179737"/>
                <a:gd name="connsiteX11" fmla="*/ 264419 w 545190"/>
                <a:gd name="connsiteY11" fmla="*/ 141408 h 179737"/>
                <a:gd name="connsiteX12" fmla="*/ 283469 w 545190"/>
                <a:gd name="connsiteY12" fmla="*/ 150933 h 179737"/>
                <a:gd name="connsiteX13" fmla="*/ 292994 w 545190"/>
                <a:gd name="connsiteY13" fmla="*/ 153314 h 179737"/>
                <a:gd name="connsiteX14" fmla="*/ 307282 w 545190"/>
                <a:gd name="connsiteY14" fmla="*/ 158077 h 179737"/>
                <a:gd name="connsiteX15" fmla="*/ 316807 w 545190"/>
                <a:gd name="connsiteY15" fmla="*/ 160458 h 179737"/>
                <a:gd name="connsiteX16" fmla="*/ 333475 w 545190"/>
                <a:gd name="connsiteY16" fmla="*/ 165220 h 179737"/>
                <a:gd name="connsiteX17" fmla="*/ 357288 w 545190"/>
                <a:gd name="connsiteY17" fmla="*/ 169983 h 179737"/>
                <a:gd name="connsiteX18" fmla="*/ 364432 w 545190"/>
                <a:gd name="connsiteY18" fmla="*/ 172364 h 179737"/>
                <a:gd name="connsiteX19" fmla="*/ 412056 w 545190"/>
                <a:gd name="connsiteY19" fmla="*/ 179508 h 179737"/>
                <a:gd name="connsiteX20" fmla="*/ 533500 w 545190"/>
                <a:gd name="connsiteY20" fmla="*/ 179508 h 179737"/>
                <a:gd name="connsiteX21" fmla="*/ 540644 w 545190"/>
                <a:gd name="connsiteY21" fmla="*/ 174745 h 179737"/>
                <a:gd name="connsiteX22" fmla="*/ 538263 w 545190"/>
                <a:gd name="connsiteY22" fmla="*/ 143789 h 179737"/>
                <a:gd name="connsiteX23" fmla="*/ 523975 w 545190"/>
                <a:gd name="connsiteY23" fmla="*/ 134264 h 179737"/>
                <a:gd name="connsiteX24" fmla="*/ 512069 w 545190"/>
                <a:gd name="connsiteY24" fmla="*/ 122358 h 179737"/>
                <a:gd name="connsiteX25" fmla="*/ 497782 w 545190"/>
                <a:gd name="connsiteY25" fmla="*/ 108070 h 179737"/>
                <a:gd name="connsiteX26" fmla="*/ 476350 w 545190"/>
                <a:gd name="connsiteY26" fmla="*/ 96164 h 179737"/>
                <a:gd name="connsiteX27" fmla="*/ 462063 w 545190"/>
                <a:gd name="connsiteY27" fmla="*/ 89020 h 179737"/>
                <a:gd name="connsiteX28" fmla="*/ 454919 w 545190"/>
                <a:gd name="connsiteY28" fmla="*/ 84258 h 179737"/>
                <a:gd name="connsiteX29" fmla="*/ 438250 w 545190"/>
                <a:gd name="connsiteY29" fmla="*/ 77114 h 179737"/>
                <a:gd name="connsiteX30" fmla="*/ 423963 w 545190"/>
                <a:gd name="connsiteY30" fmla="*/ 69970 h 179737"/>
                <a:gd name="connsiteX31" fmla="*/ 416819 w 545190"/>
                <a:gd name="connsiteY31" fmla="*/ 65208 h 179737"/>
                <a:gd name="connsiteX32" fmla="*/ 400150 w 545190"/>
                <a:gd name="connsiteY32" fmla="*/ 58064 h 179737"/>
                <a:gd name="connsiteX33" fmla="*/ 383482 w 545190"/>
                <a:gd name="connsiteY33" fmla="*/ 48539 h 179737"/>
                <a:gd name="connsiteX34" fmla="*/ 369194 w 545190"/>
                <a:gd name="connsiteY34" fmla="*/ 43777 h 179737"/>
                <a:gd name="connsiteX35" fmla="*/ 350144 w 545190"/>
                <a:gd name="connsiteY35" fmla="*/ 34252 h 179737"/>
                <a:gd name="connsiteX36" fmla="*/ 335857 w 545190"/>
                <a:gd name="connsiteY36" fmla="*/ 29489 h 179737"/>
                <a:gd name="connsiteX37" fmla="*/ 328713 w 545190"/>
                <a:gd name="connsiteY37" fmla="*/ 27108 h 179737"/>
                <a:gd name="connsiteX38" fmla="*/ 309663 w 545190"/>
                <a:gd name="connsiteY38" fmla="*/ 19964 h 179737"/>
                <a:gd name="connsiteX39" fmla="*/ 281088 w 545190"/>
                <a:gd name="connsiteY39" fmla="*/ 12820 h 179737"/>
                <a:gd name="connsiteX40" fmla="*/ 264419 w 545190"/>
                <a:gd name="connsiteY40" fmla="*/ 10439 h 179737"/>
                <a:gd name="connsiteX41" fmla="*/ 254894 w 545190"/>
                <a:gd name="connsiteY41" fmla="*/ 8058 h 179737"/>
                <a:gd name="connsiteX42" fmla="*/ 197744 w 545190"/>
                <a:gd name="connsiteY42" fmla="*/ 3295 h 179737"/>
                <a:gd name="connsiteX43" fmla="*/ 190600 w 545190"/>
                <a:gd name="connsiteY43" fmla="*/ 914 h 179737"/>
                <a:gd name="connsiteX44" fmla="*/ 85826 w 545190"/>
                <a:gd name="connsiteY44" fmla="*/ 19964 h 179737"/>
                <a:gd name="connsiteX45" fmla="*/ 45344 w 545190"/>
                <a:gd name="connsiteY45" fmla="*/ 48539 h 179737"/>
                <a:gd name="connsiteX46" fmla="*/ 16769 w 545190"/>
                <a:gd name="connsiteY46" fmla="*/ 79495 h 179737"/>
                <a:gd name="connsiteX47" fmla="*/ 12007 w 545190"/>
                <a:gd name="connsiteY47" fmla="*/ 96164 h 179737"/>
                <a:gd name="connsiteX48" fmla="*/ 9625 w 545190"/>
                <a:gd name="connsiteY48" fmla="*/ 110452 h 179737"/>
                <a:gd name="connsiteX49" fmla="*/ 7244 w 545190"/>
                <a:gd name="connsiteY49" fmla="*/ 117595 h 179737"/>
                <a:gd name="connsiteX50" fmla="*/ 4863 w 545190"/>
                <a:gd name="connsiteY50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28700 w 545190"/>
                <a:gd name="connsiteY9" fmla="*/ 129502 h 179737"/>
                <a:gd name="connsiteX10" fmla="*/ 264419 w 545190"/>
                <a:gd name="connsiteY10" fmla="*/ 141408 h 179737"/>
                <a:gd name="connsiteX11" fmla="*/ 283469 w 545190"/>
                <a:gd name="connsiteY11" fmla="*/ 150933 h 179737"/>
                <a:gd name="connsiteX12" fmla="*/ 292994 w 545190"/>
                <a:gd name="connsiteY12" fmla="*/ 153314 h 179737"/>
                <a:gd name="connsiteX13" fmla="*/ 307282 w 545190"/>
                <a:gd name="connsiteY13" fmla="*/ 158077 h 179737"/>
                <a:gd name="connsiteX14" fmla="*/ 316807 w 545190"/>
                <a:gd name="connsiteY14" fmla="*/ 160458 h 179737"/>
                <a:gd name="connsiteX15" fmla="*/ 333475 w 545190"/>
                <a:gd name="connsiteY15" fmla="*/ 165220 h 179737"/>
                <a:gd name="connsiteX16" fmla="*/ 357288 w 545190"/>
                <a:gd name="connsiteY16" fmla="*/ 169983 h 179737"/>
                <a:gd name="connsiteX17" fmla="*/ 364432 w 545190"/>
                <a:gd name="connsiteY17" fmla="*/ 172364 h 179737"/>
                <a:gd name="connsiteX18" fmla="*/ 412056 w 545190"/>
                <a:gd name="connsiteY18" fmla="*/ 179508 h 179737"/>
                <a:gd name="connsiteX19" fmla="*/ 533500 w 545190"/>
                <a:gd name="connsiteY19" fmla="*/ 179508 h 179737"/>
                <a:gd name="connsiteX20" fmla="*/ 540644 w 545190"/>
                <a:gd name="connsiteY20" fmla="*/ 174745 h 179737"/>
                <a:gd name="connsiteX21" fmla="*/ 538263 w 545190"/>
                <a:gd name="connsiteY21" fmla="*/ 143789 h 179737"/>
                <a:gd name="connsiteX22" fmla="*/ 523975 w 545190"/>
                <a:gd name="connsiteY22" fmla="*/ 134264 h 179737"/>
                <a:gd name="connsiteX23" fmla="*/ 512069 w 545190"/>
                <a:gd name="connsiteY23" fmla="*/ 122358 h 179737"/>
                <a:gd name="connsiteX24" fmla="*/ 497782 w 545190"/>
                <a:gd name="connsiteY24" fmla="*/ 108070 h 179737"/>
                <a:gd name="connsiteX25" fmla="*/ 476350 w 545190"/>
                <a:gd name="connsiteY25" fmla="*/ 96164 h 179737"/>
                <a:gd name="connsiteX26" fmla="*/ 462063 w 545190"/>
                <a:gd name="connsiteY26" fmla="*/ 89020 h 179737"/>
                <a:gd name="connsiteX27" fmla="*/ 454919 w 545190"/>
                <a:gd name="connsiteY27" fmla="*/ 84258 h 179737"/>
                <a:gd name="connsiteX28" fmla="*/ 438250 w 545190"/>
                <a:gd name="connsiteY28" fmla="*/ 77114 h 179737"/>
                <a:gd name="connsiteX29" fmla="*/ 423963 w 545190"/>
                <a:gd name="connsiteY29" fmla="*/ 69970 h 179737"/>
                <a:gd name="connsiteX30" fmla="*/ 416819 w 545190"/>
                <a:gd name="connsiteY30" fmla="*/ 65208 h 179737"/>
                <a:gd name="connsiteX31" fmla="*/ 400150 w 545190"/>
                <a:gd name="connsiteY31" fmla="*/ 58064 h 179737"/>
                <a:gd name="connsiteX32" fmla="*/ 383482 w 545190"/>
                <a:gd name="connsiteY32" fmla="*/ 48539 h 179737"/>
                <a:gd name="connsiteX33" fmla="*/ 369194 w 545190"/>
                <a:gd name="connsiteY33" fmla="*/ 43777 h 179737"/>
                <a:gd name="connsiteX34" fmla="*/ 350144 w 545190"/>
                <a:gd name="connsiteY34" fmla="*/ 34252 h 179737"/>
                <a:gd name="connsiteX35" fmla="*/ 335857 w 545190"/>
                <a:gd name="connsiteY35" fmla="*/ 29489 h 179737"/>
                <a:gd name="connsiteX36" fmla="*/ 328713 w 545190"/>
                <a:gd name="connsiteY36" fmla="*/ 27108 h 179737"/>
                <a:gd name="connsiteX37" fmla="*/ 309663 w 545190"/>
                <a:gd name="connsiteY37" fmla="*/ 19964 h 179737"/>
                <a:gd name="connsiteX38" fmla="*/ 281088 w 545190"/>
                <a:gd name="connsiteY38" fmla="*/ 12820 h 179737"/>
                <a:gd name="connsiteX39" fmla="*/ 264419 w 545190"/>
                <a:gd name="connsiteY39" fmla="*/ 10439 h 179737"/>
                <a:gd name="connsiteX40" fmla="*/ 254894 w 545190"/>
                <a:gd name="connsiteY40" fmla="*/ 8058 h 179737"/>
                <a:gd name="connsiteX41" fmla="*/ 197744 w 545190"/>
                <a:gd name="connsiteY41" fmla="*/ 3295 h 179737"/>
                <a:gd name="connsiteX42" fmla="*/ 190600 w 545190"/>
                <a:gd name="connsiteY42" fmla="*/ 914 h 179737"/>
                <a:gd name="connsiteX43" fmla="*/ 85826 w 545190"/>
                <a:gd name="connsiteY43" fmla="*/ 19964 h 179737"/>
                <a:gd name="connsiteX44" fmla="*/ 45344 w 545190"/>
                <a:gd name="connsiteY44" fmla="*/ 48539 h 179737"/>
                <a:gd name="connsiteX45" fmla="*/ 16769 w 545190"/>
                <a:gd name="connsiteY45" fmla="*/ 79495 h 179737"/>
                <a:gd name="connsiteX46" fmla="*/ 12007 w 545190"/>
                <a:gd name="connsiteY46" fmla="*/ 96164 h 179737"/>
                <a:gd name="connsiteX47" fmla="*/ 9625 w 545190"/>
                <a:gd name="connsiteY47" fmla="*/ 110452 h 179737"/>
                <a:gd name="connsiteX48" fmla="*/ 7244 w 545190"/>
                <a:gd name="connsiteY48" fmla="*/ 117595 h 179737"/>
                <a:gd name="connsiteX49" fmla="*/ 4863 w 545190"/>
                <a:gd name="connsiteY49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64419 w 545190"/>
                <a:gd name="connsiteY9" fmla="*/ 141408 h 179737"/>
                <a:gd name="connsiteX10" fmla="*/ 283469 w 545190"/>
                <a:gd name="connsiteY10" fmla="*/ 150933 h 179737"/>
                <a:gd name="connsiteX11" fmla="*/ 292994 w 545190"/>
                <a:gd name="connsiteY11" fmla="*/ 153314 h 179737"/>
                <a:gd name="connsiteX12" fmla="*/ 307282 w 545190"/>
                <a:gd name="connsiteY12" fmla="*/ 158077 h 179737"/>
                <a:gd name="connsiteX13" fmla="*/ 316807 w 545190"/>
                <a:gd name="connsiteY13" fmla="*/ 160458 h 179737"/>
                <a:gd name="connsiteX14" fmla="*/ 333475 w 545190"/>
                <a:gd name="connsiteY14" fmla="*/ 165220 h 179737"/>
                <a:gd name="connsiteX15" fmla="*/ 357288 w 545190"/>
                <a:gd name="connsiteY15" fmla="*/ 169983 h 179737"/>
                <a:gd name="connsiteX16" fmla="*/ 364432 w 545190"/>
                <a:gd name="connsiteY16" fmla="*/ 172364 h 179737"/>
                <a:gd name="connsiteX17" fmla="*/ 412056 w 545190"/>
                <a:gd name="connsiteY17" fmla="*/ 179508 h 179737"/>
                <a:gd name="connsiteX18" fmla="*/ 533500 w 545190"/>
                <a:gd name="connsiteY18" fmla="*/ 179508 h 179737"/>
                <a:gd name="connsiteX19" fmla="*/ 540644 w 545190"/>
                <a:gd name="connsiteY19" fmla="*/ 174745 h 179737"/>
                <a:gd name="connsiteX20" fmla="*/ 538263 w 545190"/>
                <a:gd name="connsiteY20" fmla="*/ 143789 h 179737"/>
                <a:gd name="connsiteX21" fmla="*/ 523975 w 545190"/>
                <a:gd name="connsiteY21" fmla="*/ 134264 h 179737"/>
                <a:gd name="connsiteX22" fmla="*/ 512069 w 545190"/>
                <a:gd name="connsiteY22" fmla="*/ 122358 h 179737"/>
                <a:gd name="connsiteX23" fmla="*/ 497782 w 545190"/>
                <a:gd name="connsiteY23" fmla="*/ 108070 h 179737"/>
                <a:gd name="connsiteX24" fmla="*/ 476350 w 545190"/>
                <a:gd name="connsiteY24" fmla="*/ 96164 h 179737"/>
                <a:gd name="connsiteX25" fmla="*/ 462063 w 545190"/>
                <a:gd name="connsiteY25" fmla="*/ 89020 h 179737"/>
                <a:gd name="connsiteX26" fmla="*/ 454919 w 545190"/>
                <a:gd name="connsiteY26" fmla="*/ 84258 h 179737"/>
                <a:gd name="connsiteX27" fmla="*/ 438250 w 545190"/>
                <a:gd name="connsiteY27" fmla="*/ 77114 h 179737"/>
                <a:gd name="connsiteX28" fmla="*/ 423963 w 545190"/>
                <a:gd name="connsiteY28" fmla="*/ 69970 h 179737"/>
                <a:gd name="connsiteX29" fmla="*/ 416819 w 545190"/>
                <a:gd name="connsiteY29" fmla="*/ 65208 h 179737"/>
                <a:gd name="connsiteX30" fmla="*/ 400150 w 545190"/>
                <a:gd name="connsiteY30" fmla="*/ 58064 h 179737"/>
                <a:gd name="connsiteX31" fmla="*/ 383482 w 545190"/>
                <a:gd name="connsiteY31" fmla="*/ 48539 h 179737"/>
                <a:gd name="connsiteX32" fmla="*/ 369194 w 545190"/>
                <a:gd name="connsiteY32" fmla="*/ 43777 h 179737"/>
                <a:gd name="connsiteX33" fmla="*/ 350144 w 545190"/>
                <a:gd name="connsiteY33" fmla="*/ 34252 h 179737"/>
                <a:gd name="connsiteX34" fmla="*/ 335857 w 545190"/>
                <a:gd name="connsiteY34" fmla="*/ 29489 h 179737"/>
                <a:gd name="connsiteX35" fmla="*/ 328713 w 545190"/>
                <a:gd name="connsiteY35" fmla="*/ 27108 h 179737"/>
                <a:gd name="connsiteX36" fmla="*/ 309663 w 545190"/>
                <a:gd name="connsiteY36" fmla="*/ 19964 h 179737"/>
                <a:gd name="connsiteX37" fmla="*/ 281088 w 545190"/>
                <a:gd name="connsiteY37" fmla="*/ 12820 h 179737"/>
                <a:gd name="connsiteX38" fmla="*/ 264419 w 545190"/>
                <a:gd name="connsiteY38" fmla="*/ 10439 h 179737"/>
                <a:gd name="connsiteX39" fmla="*/ 254894 w 545190"/>
                <a:gd name="connsiteY39" fmla="*/ 8058 h 179737"/>
                <a:gd name="connsiteX40" fmla="*/ 197744 w 545190"/>
                <a:gd name="connsiteY40" fmla="*/ 3295 h 179737"/>
                <a:gd name="connsiteX41" fmla="*/ 190600 w 545190"/>
                <a:gd name="connsiteY41" fmla="*/ 914 h 179737"/>
                <a:gd name="connsiteX42" fmla="*/ 85826 w 545190"/>
                <a:gd name="connsiteY42" fmla="*/ 19964 h 179737"/>
                <a:gd name="connsiteX43" fmla="*/ 45344 w 545190"/>
                <a:gd name="connsiteY43" fmla="*/ 48539 h 179737"/>
                <a:gd name="connsiteX44" fmla="*/ 16769 w 545190"/>
                <a:gd name="connsiteY44" fmla="*/ 79495 h 179737"/>
                <a:gd name="connsiteX45" fmla="*/ 12007 w 545190"/>
                <a:gd name="connsiteY45" fmla="*/ 96164 h 179737"/>
                <a:gd name="connsiteX46" fmla="*/ 9625 w 545190"/>
                <a:gd name="connsiteY46" fmla="*/ 110452 h 179737"/>
                <a:gd name="connsiteX47" fmla="*/ 7244 w 545190"/>
                <a:gd name="connsiteY47" fmla="*/ 117595 h 179737"/>
                <a:gd name="connsiteX48" fmla="*/ 4863 w 545190"/>
                <a:gd name="connsiteY48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83469 w 545190"/>
                <a:gd name="connsiteY9" fmla="*/ 150933 h 179737"/>
                <a:gd name="connsiteX10" fmla="*/ 292994 w 545190"/>
                <a:gd name="connsiteY10" fmla="*/ 153314 h 179737"/>
                <a:gd name="connsiteX11" fmla="*/ 307282 w 545190"/>
                <a:gd name="connsiteY11" fmla="*/ 158077 h 179737"/>
                <a:gd name="connsiteX12" fmla="*/ 316807 w 545190"/>
                <a:gd name="connsiteY12" fmla="*/ 160458 h 179737"/>
                <a:gd name="connsiteX13" fmla="*/ 333475 w 545190"/>
                <a:gd name="connsiteY13" fmla="*/ 165220 h 179737"/>
                <a:gd name="connsiteX14" fmla="*/ 357288 w 545190"/>
                <a:gd name="connsiteY14" fmla="*/ 169983 h 179737"/>
                <a:gd name="connsiteX15" fmla="*/ 364432 w 545190"/>
                <a:gd name="connsiteY15" fmla="*/ 172364 h 179737"/>
                <a:gd name="connsiteX16" fmla="*/ 412056 w 545190"/>
                <a:gd name="connsiteY16" fmla="*/ 179508 h 179737"/>
                <a:gd name="connsiteX17" fmla="*/ 533500 w 545190"/>
                <a:gd name="connsiteY17" fmla="*/ 179508 h 179737"/>
                <a:gd name="connsiteX18" fmla="*/ 540644 w 545190"/>
                <a:gd name="connsiteY18" fmla="*/ 174745 h 179737"/>
                <a:gd name="connsiteX19" fmla="*/ 538263 w 545190"/>
                <a:gd name="connsiteY19" fmla="*/ 143789 h 179737"/>
                <a:gd name="connsiteX20" fmla="*/ 523975 w 545190"/>
                <a:gd name="connsiteY20" fmla="*/ 134264 h 179737"/>
                <a:gd name="connsiteX21" fmla="*/ 512069 w 545190"/>
                <a:gd name="connsiteY21" fmla="*/ 122358 h 179737"/>
                <a:gd name="connsiteX22" fmla="*/ 497782 w 545190"/>
                <a:gd name="connsiteY22" fmla="*/ 108070 h 179737"/>
                <a:gd name="connsiteX23" fmla="*/ 476350 w 545190"/>
                <a:gd name="connsiteY23" fmla="*/ 96164 h 179737"/>
                <a:gd name="connsiteX24" fmla="*/ 462063 w 545190"/>
                <a:gd name="connsiteY24" fmla="*/ 89020 h 179737"/>
                <a:gd name="connsiteX25" fmla="*/ 454919 w 545190"/>
                <a:gd name="connsiteY25" fmla="*/ 84258 h 179737"/>
                <a:gd name="connsiteX26" fmla="*/ 438250 w 545190"/>
                <a:gd name="connsiteY26" fmla="*/ 77114 h 179737"/>
                <a:gd name="connsiteX27" fmla="*/ 423963 w 545190"/>
                <a:gd name="connsiteY27" fmla="*/ 69970 h 179737"/>
                <a:gd name="connsiteX28" fmla="*/ 416819 w 545190"/>
                <a:gd name="connsiteY28" fmla="*/ 65208 h 179737"/>
                <a:gd name="connsiteX29" fmla="*/ 400150 w 545190"/>
                <a:gd name="connsiteY29" fmla="*/ 58064 h 179737"/>
                <a:gd name="connsiteX30" fmla="*/ 383482 w 545190"/>
                <a:gd name="connsiteY30" fmla="*/ 48539 h 179737"/>
                <a:gd name="connsiteX31" fmla="*/ 369194 w 545190"/>
                <a:gd name="connsiteY31" fmla="*/ 43777 h 179737"/>
                <a:gd name="connsiteX32" fmla="*/ 350144 w 545190"/>
                <a:gd name="connsiteY32" fmla="*/ 34252 h 179737"/>
                <a:gd name="connsiteX33" fmla="*/ 335857 w 545190"/>
                <a:gd name="connsiteY33" fmla="*/ 29489 h 179737"/>
                <a:gd name="connsiteX34" fmla="*/ 328713 w 545190"/>
                <a:gd name="connsiteY34" fmla="*/ 27108 h 179737"/>
                <a:gd name="connsiteX35" fmla="*/ 309663 w 545190"/>
                <a:gd name="connsiteY35" fmla="*/ 19964 h 179737"/>
                <a:gd name="connsiteX36" fmla="*/ 281088 w 545190"/>
                <a:gd name="connsiteY36" fmla="*/ 12820 h 179737"/>
                <a:gd name="connsiteX37" fmla="*/ 264419 w 545190"/>
                <a:gd name="connsiteY37" fmla="*/ 10439 h 179737"/>
                <a:gd name="connsiteX38" fmla="*/ 254894 w 545190"/>
                <a:gd name="connsiteY38" fmla="*/ 8058 h 179737"/>
                <a:gd name="connsiteX39" fmla="*/ 197744 w 545190"/>
                <a:gd name="connsiteY39" fmla="*/ 3295 h 179737"/>
                <a:gd name="connsiteX40" fmla="*/ 190600 w 545190"/>
                <a:gd name="connsiteY40" fmla="*/ 914 h 179737"/>
                <a:gd name="connsiteX41" fmla="*/ 85826 w 545190"/>
                <a:gd name="connsiteY41" fmla="*/ 19964 h 179737"/>
                <a:gd name="connsiteX42" fmla="*/ 45344 w 545190"/>
                <a:gd name="connsiteY42" fmla="*/ 48539 h 179737"/>
                <a:gd name="connsiteX43" fmla="*/ 16769 w 545190"/>
                <a:gd name="connsiteY43" fmla="*/ 79495 h 179737"/>
                <a:gd name="connsiteX44" fmla="*/ 12007 w 545190"/>
                <a:gd name="connsiteY44" fmla="*/ 96164 h 179737"/>
                <a:gd name="connsiteX45" fmla="*/ 9625 w 545190"/>
                <a:gd name="connsiteY45" fmla="*/ 110452 h 179737"/>
                <a:gd name="connsiteX46" fmla="*/ 7244 w 545190"/>
                <a:gd name="connsiteY46" fmla="*/ 117595 h 179737"/>
                <a:gd name="connsiteX47" fmla="*/ 4863 w 545190"/>
                <a:gd name="connsiteY47" fmla="*/ 127120 h 179737"/>
                <a:gd name="connsiteX0" fmla="*/ 4863 w 544724"/>
                <a:gd name="connsiteY0" fmla="*/ 127120 h 181985"/>
                <a:gd name="connsiteX1" fmla="*/ 4863 w 544724"/>
                <a:gd name="connsiteY1" fmla="*/ 155695 h 181985"/>
                <a:gd name="connsiteX2" fmla="*/ 66775 w 544724"/>
                <a:gd name="connsiteY2" fmla="*/ 160458 h 181985"/>
                <a:gd name="connsiteX3" fmla="*/ 73919 w 544724"/>
                <a:gd name="connsiteY3" fmla="*/ 155695 h 181985"/>
                <a:gd name="connsiteX4" fmla="*/ 88207 w 544724"/>
                <a:gd name="connsiteY4" fmla="*/ 150933 h 181985"/>
                <a:gd name="connsiteX5" fmla="*/ 107257 w 544724"/>
                <a:gd name="connsiteY5" fmla="*/ 141408 h 181985"/>
                <a:gd name="connsiteX6" fmla="*/ 116782 w 544724"/>
                <a:gd name="connsiteY6" fmla="*/ 139027 h 181985"/>
                <a:gd name="connsiteX7" fmla="*/ 131069 w 544724"/>
                <a:gd name="connsiteY7" fmla="*/ 134264 h 181985"/>
                <a:gd name="connsiteX8" fmla="*/ 178694 w 544724"/>
                <a:gd name="connsiteY8" fmla="*/ 139027 h 181985"/>
                <a:gd name="connsiteX9" fmla="*/ 283469 w 544724"/>
                <a:gd name="connsiteY9" fmla="*/ 150933 h 181985"/>
                <a:gd name="connsiteX10" fmla="*/ 292994 w 544724"/>
                <a:gd name="connsiteY10" fmla="*/ 153314 h 181985"/>
                <a:gd name="connsiteX11" fmla="*/ 307282 w 544724"/>
                <a:gd name="connsiteY11" fmla="*/ 158077 h 181985"/>
                <a:gd name="connsiteX12" fmla="*/ 316807 w 544724"/>
                <a:gd name="connsiteY12" fmla="*/ 160458 h 181985"/>
                <a:gd name="connsiteX13" fmla="*/ 333475 w 544724"/>
                <a:gd name="connsiteY13" fmla="*/ 165220 h 181985"/>
                <a:gd name="connsiteX14" fmla="*/ 357288 w 544724"/>
                <a:gd name="connsiteY14" fmla="*/ 169983 h 181985"/>
                <a:gd name="connsiteX15" fmla="*/ 364432 w 544724"/>
                <a:gd name="connsiteY15" fmla="*/ 172364 h 181985"/>
                <a:gd name="connsiteX16" fmla="*/ 412056 w 544724"/>
                <a:gd name="connsiteY16" fmla="*/ 179508 h 181985"/>
                <a:gd name="connsiteX17" fmla="*/ 533500 w 544724"/>
                <a:gd name="connsiteY17" fmla="*/ 179508 h 181985"/>
                <a:gd name="connsiteX18" fmla="*/ 538263 w 544724"/>
                <a:gd name="connsiteY18" fmla="*/ 143789 h 181985"/>
                <a:gd name="connsiteX19" fmla="*/ 523975 w 544724"/>
                <a:gd name="connsiteY19" fmla="*/ 134264 h 181985"/>
                <a:gd name="connsiteX20" fmla="*/ 512069 w 544724"/>
                <a:gd name="connsiteY20" fmla="*/ 122358 h 181985"/>
                <a:gd name="connsiteX21" fmla="*/ 497782 w 544724"/>
                <a:gd name="connsiteY21" fmla="*/ 108070 h 181985"/>
                <a:gd name="connsiteX22" fmla="*/ 476350 w 544724"/>
                <a:gd name="connsiteY22" fmla="*/ 96164 h 181985"/>
                <a:gd name="connsiteX23" fmla="*/ 462063 w 544724"/>
                <a:gd name="connsiteY23" fmla="*/ 89020 h 181985"/>
                <a:gd name="connsiteX24" fmla="*/ 454919 w 544724"/>
                <a:gd name="connsiteY24" fmla="*/ 84258 h 181985"/>
                <a:gd name="connsiteX25" fmla="*/ 438250 w 544724"/>
                <a:gd name="connsiteY25" fmla="*/ 77114 h 181985"/>
                <a:gd name="connsiteX26" fmla="*/ 423963 w 544724"/>
                <a:gd name="connsiteY26" fmla="*/ 69970 h 181985"/>
                <a:gd name="connsiteX27" fmla="*/ 416819 w 544724"/>
                <a:gd name="connsiteY27" fmla="*/ 65208 h 181985"/>
                <a:gd name="connsiteX28" fmla="*/ 400150 w 544724"/>
                <a:gd name="connsiteY28" fmla="*/ 58064 h 181985"/>
                <a:gd name="connsiteX29" fmla="*/ 383482 w 544724"/>
                <a:gd name="connsiteY29" fmla="*/ 48539 h 181985"/>
                <a:gd name="connsiteX30" fmla="*/ 369194 w 544724"/>
                <a:gd name="connsiteY30" fmla="*/ 43777 h 181985"/>
                <a:gd name="connsiteX31" fmla="*/ 350144 w 544724"/>
                <a:gd name="connsiteY31" fmla="*/ 34252 h 181985"/>
                <a:gd name="connsiteX32" fmla="*/ 335857 w 544724"/>
                <a:gd name="connsiteY32" fmla="*/ 29489 h 181985"/>
                <a:gd name="connsiteX33" fmla="*/ 328713 w 544724"/>
                <a:gd name="connsiteY33" fmla="*/ 27108 h 181985"/>
                <a:gd name="connsiteX34" fmla="*/ 309663 w 544724"/>
                <a:gd name="connsiteY34" fmla="*/ 19964 h 181985"/>
                <a:gd name="connsiteX35" fmla="*/ 281088 w 544724"/>
                <a:gd name="connsiteY35" fmla="*/ 12820 h 181985"/>
                <a:gd name="connsiteX36" fmla="*/ 264419 w 544724"/>
                <a:gd name="connsiteY36" fmla="*/ 10439 h 181985"/>
                <a:gd name="connsiteX37" fmla="*/ 254894 w 544724"/>
                <a:gd name="connsiteY37" fmla="*/ 8058 h 181985"/>
                <a:gd name="connsiteX38" fmla="*/ 197744 w 544724"/>
                <a:gd name="connsiteY38" fmla="*/ 3295 h 181985"/>
                <a:gd name="connsiteX39" fmla="*/ 190600 w 544724"/>
                <a:gd name="connsiteY39" fmla="*/ 914 h 181985"/>
                <a:gd name="connsiteX40" fmla="*/ 85826 w 544724"/>
                <a:gd name="connsiteY40" fmla="*/ 19964 h 181985"/>
                <a:gd name="connsiteX41" fmla="*/ 45344 w 544724"/>
                <a:gd name="connsiteY41" fmla="*/ 48539 h 181985"/>
                <a:gd name="connsiteX42" fmla="*/ 16769 w 544724"/>
                <a:gd name="connsiteY42" fmla="*/ 79495 h 181985"/>
                <a:gd name="connsiteX43" fmla="*/ 12007 w 544724"/>
                <a:gd name="connsiteY43" fmla="*/ 96164 h 181985"/>
                <a:gd name="connsiteX44" fmla="*/ 9625 w 544724"/>
                <a:gd name="connsiteY44" fmla="*/ 110452 h 181985"/>
                <a:gd name="connsiteX45" fmla="*/ 7244 w 544724"/>
                <a:gd name="connsiteY45" fmla="*/ 117595 h 181985"/>
                <a:gd name="connsiteX46" fmla="*/ 4863 w 544724"/>
                <a:gd name="connsiteY46" fmla="*/ 127120 h 181985"/>
                <a:gd name="connsiteX0" fmla="*/ 4621 w 544482"/>
                <a:gd name="connsiteY0" fmla="*/ 127120 h 181985"/>
                <a:gd name="connsiteX1" fmla="*/ 4621 w 544482"/>
                <a:gd name="connsiteY1" fmla="*/ 155695 h 181985"/>
                <a:gd name="connsiteX2" fmla="*/ 63253 w 544482"/>
                <a:gd name="connsiteY2" fmla="*/ 181437 h 181985"/>
                <a:gd name="connsiteX3" fmla="*/ 73677 w 544482"/>
                <a:gd name="connsiteY3" fmla="*/ 155695 h 181985"/>
                <a:gd name="connsiteX4" fmla="*/ 87965 w 544482"/>
                <a:gd name="connsiteY4" fmla="*/ 150933 h 181985"/>
                <a:gd name="connsiteX5" fmla="*/ 107015 w 544482"/>
                <a:gd name="connsiteY5" fmla="*/ 141408 h 181985"/>
                <a:gd name="connsiteX6" fmla="*/ 116540 w 544482"/>
                <a:gd name="connsiteY6" fmla="*/ 139027 h 181985"/>
                <a:gd name="connsiteX7" fmla="*/ 130827 w 544482"/>
                <a:gd name="connsiteY7" fmla="*/ 134264 h 181985"/>
                <a:gd name="connsiteX8" fmla="*/ 178452 w 544482"/>
                <a:gd name="connsiteY8" fmla="*/ 139027 h 181985"/>
                <a:gd name="connsiteX9" fmla="*/ 283227 w 544482"/>
                <a:gd name="connsiteY9" fmla="*/ 150933 h 181985"/>
                <a:gd name="connsiteX10" fmla="*/ 292752 w 544482"/>
                <a:gd name="connsiteY10" fmla="*/ 153314 h 181985"/>
                <a:gd name="connsiteX11" fmla="*/ 307040 w 544482"/>
                <a:gd name="connsiteY11" fmla="*/ 158077 h 181985"/>
                <a:gd name="connsiteX12" fmla="*/ 316565 w 544482"/>
                <a:gd name="connsiteY12" fmla="*/ 160458 h 181985"/>
                <a:gd name="connsiteX13" fmla="*/ 333233 w 544482"/>
                <a:gd name="connsiteY13" fmla="*/ 165220 h 181985"/>
                <a:gd name="connsiteX14" fmla="*/ 357046 w 544482"/>
                <a:gd name="connsiteY14" fmla="*/ 169983 h 181985"/>
                <a:gd name="connsiteX15" fmla="*/ 364190 w 544482"/>
                <a:gd name="connsiteY15" fmla="*/ 172364 h 181985"/>
                <a:gd name="connsiteX16" fmla="*/ 411814 w 544482"/>
                <a:gd name="connsiteY16" fmla="*/ 179508 h 181985"/>
                <a:gd name="connsiteX17" fmla="*/ 533258 w 544482"/>
                <a:gd name="connsiteY17" fmla="*/ 179508 h 181985"/>
                <a:gd name="connsiteX18" fmla="*/ 538021 w 544482"/>
                <a:gd name="connsiteY18" fmla="*/ 143789 h 181985"/>
                <a:gd name="connsiteX19" fmla="*/ 523733 w 544482"/>
                <a:gd name="connsiteY19" fmla="*/ 134264 h 181985"/>
                <a:gd name="connsiteX20" fmla="*/ 511827 w 544482"/>
                <a:gd name="connsiteY20" fmla="*/ 122358 h 181985"/>
                <a:gd name="connsiteX21" fmla="*/ 497540 w 544482"/>
                <a:gd name="connsiteY21" fmla="*/ 108070 h 181985"/>
                <a:gd name="connsiteX22" fmla="*/ 476108 w 544482"/>
                <a:gd name="connsiteY22" fmla="*/ 96164 h 181985"/>
                <a:gd name="connsiteX23" fmla="*/ 461821 w 544482"/>
                <a:gd name="connsiteY23" fmla="*/ 89020 h 181985"/>
                <a:gd name="connsiteX24" fmla="*/ 454677 w 544482"/>
                <a:gd name="connsiteY24" fmla="*/ 84258 h 181985"/>
                <a:gd name="connsiteX25" fmla="*/ 438008 w 544482"/>
                <a:gd name="connsiteY25" fmla="*/ 77114 h 181985"/>
                <a:gd name="connsiteX26" fmla="*/ 423721 w 544482"/>
                <a:gd name="connsiteY26" fmla="*/ 69970 h 181985"/>
                <a:gd name="connsiteX27" fmla="*/ 416577 w 544482"/>
                <a:gd name="connsiteY27" fmla="*/ 65208 h 181985"/>
                <a:gd name="connsiteX28" fmla="*/ 399908 w 544482"/>
                <a:gd name="connsiteY28" fmla="*/ 58064 h 181985"/>
                <a:gd name="connsiteX29" fmla="*/ 383240 w 544482"/>
                <a:gd name="connsiteY29" fmla="*/ 48539 h 181985"/>
                <a:gd name="connsiteX30" fmla="*/ 368952 w 544482"/>
                <a:gd name="connsiteY30" fmla="*/ 43777 h 181985"/>
                <a:gd name="connsiteX31" fmla="*/ 349902 w 544482"/>
                <a:gd name="connsiteY31" fmla="*/ 34252 h 181985"/>
                <a:gd name="connsiteX32" fmla="*/ 335615 w 544482"/>
                <a:gd name="connsiteY32" fmla="*/ 29489 h 181985"/>
                <a:gd name="connsiteX33" fmla="*/ 328471 w 544482"/>
                <a:gd name="connsiteY33" fmla="*/ 27108 h 181985"/>
                <a:gd name="connsiteX34" fmla="*/ 309421 w 544482"/>
                <a:gd name="connsiteY34" fmla="*/ 19964 h 181985"/>
                <a:gd name="connsiteX35" fmla="*/ 280846 w 544482"/>
                <a:gd name="connsiteY35" fmla="*/ 12820 h 181985"/>
                <a:gd name="connsiteX36" fmla="*/ 264177 w 544482"/>
                <a:gd name="connsiteY36" fmla="*/ 10439 h 181985"/>
                <a:gd name="connsiteX37" fmla="*/ 254652 w 544482"/>
                <a:gd name="connsiteY37" fmla="*/ 8058 h 181985"/>
                <a:gd name="connsiteX38" fmla="*/ 197502 w 544482"/>
                <a:gd name="connsiteY38" fmla="*/ 3295 h 181985"/>
                <a:gd name="connsiteX39" fmla="*/ 190358 w 544482"/>
                <a:gd name="connsiteY39" fmla="*/ 914 h 181985"/>
                <a:gd name="connsiteX40" fmla="*/ 85584 w 544482"/>
                <a:gd name="connsiteY40" fmla="*/ 19964 h 181985"/>
                <a:gd name="connsiteX41" fmla="*/ 45102 w 544482"/>
                <a:gd name="connsiteY41" fmla="*/ 48539 h 181985"/>
                <a:gd name="connsiteX42" fmla="*/ 16527 w 544482"/>
                <a:gd name="connsiteY42" fmla="*/ 79495 h 181985"/>
                <a:gd name="connsiteX43" fmla="*/ 11765 w 544482"/>
                <a:gd name="connsiteY43" fmla="*/ 96164 h 181985"/>
                <a:gd name="connsiteX44" fmla="*/ 9383 w 544482"/>
                <a:gd name="connsiteY44" fmla="*/ 110452 h 181985"/>
                <a:gd name="connsiteX45" fmla="*/ 7002 w 544482"/>
                <a:gd name="connsiteY45" fmla="*/ 117595 h 181985"/>
                <a:gd name="connsiteX46" fmla="*/ 4621 w 544482"/>
                <a:gd name="connsiteY46" fmla="*/ 127120 h 181985"/>
                <a:gd name="connsiteX0" fmla="*/ 4621 w 544482"/>
                <a:gd name="connsiteY0" fmla="*/ 127120 h 181985"/>
                <a:gd name="connsiteX1" fmla="*/ 4621 w 544482"/>
                <a:gd name="connsiteY1" fmla="*/ 155695 h 181985"/>
                <a:gd name="connsiteX2" fmla="*/ 63253 w 544482"/>
                <a:gd name="connsiteY2" fmla="*/ 181437 h 181985"/>
                <a:gd name="connsiteX3" fmla="*/ 87965 w 544482"/>
                <a:gd name="connsiteY3" fmla="*/ 150933 h 181985"/>
                <a:gd name="connsiteX4" fmla="*/ 107015 w 544482"/>
                <a:gd name="connsiteY4" fmla="*/ 141408 h 181985"/>
                <a:gd name="connsiteX5" fmla="*/ 116540 w 544482"/>
                <a:gd name="connsiteY5" fmla="*/ 139027 h 181985"/>
                <a:gd name="connsiteX6" fmla="*/ 130827 w 544482"/>
                <a:gd name="connsiteY6" fmla="*/ 134264 h 181985"/>
                <a:gd name="connsiteX7" fmla="*/ 178452 w 544482"/>
                <a:gd name="connsiteY7" fmla="*/ 139027 h 181985"/>
                <a:gd name="connsiteX8" fmla="*/ 283227 w 544482"/>
                <a:gd name="connsiteY8" fmla="*/ 150933 h 181985"/>
                <a:gd name="connsiteX9" fmla="*/ 292752 w 544482"/>
                <a:gd name="connsiteY9" fmla="*/ 153314 h 181985"/>
                <a:gd name="connsiteX10" fmla="*/ 307040 w 544482"/>
                <a:gd name="connsiteY10" fmla="*/ 158077 h 181985"/>
                <a:gd name="connsiteX11" fmla="*/ 316565 w 544482"/>
                <a:gd name="connsiteY11" fmla="*/ 160458 h 181985"/>
                <a:gd name="connsiteX12" fmla="*/ 333233 w 544482"/>
                <a:gd name="connsiteY12" fmla="*/ 165220 h 181985"/>
                <a:gd name="connsiteX13" fmla="*/ 357046 w 544482"/>
                <a:gd name="connsiteY13" fmla="*/ 169983 h 181985"/>
                <a:gd name="connsiteX14" fmla="*/ 364190 w 544482"/>
                <a:gd name="connsiteY14" fmla="*/ 172364 h 181985"/>
                <a:gd name="connsiteX15" fmla="*/ 411814 w 544482"/>
                <a:gd name="connsiteY15" fmla="*/ 179508 h 181985"/>
                <a:gd name="connsiteX16" fmla="*/ 533258 w 544482"/>
                <a:gd name="connsiteY16" fmla="*/ 179508 h 181985"/>
                <a:gd name="connsiteX17" fmla="*/ 538021 w 544482"/>
                <a:gd name="connsiteY17" fmla="*/ 143789 h 181985"/>
                <a:gd name="connsiteX18" fmla="*/ 523733 w 544482"/>
                <a:gd name="connsiteY18" fmla="*/ 134264 h 181985"/>
                <a:gd name="connsiteX19" fmla="*/ 511827 w 544482"/>
                <a:gd name="connsiteY19" fmla="*/ 122358 h 181985"/>
                <a:gd name="connsiteX20" fmla="*/ 497540 w 544482"/>
                <a:gd name="connsiteY20" fmla="*/ 108070 h 181985"/>
                <a:gd name="connsiteX21" fmla="*/ 476108 w 544482"/>
                <a:gd name="connsiteY21" fmla="*/ 96164 h 181985"/>
                <a:gd name="connsiteX22" fmla="*/ 461821 w 544482"/>
                <a:gd name="connsiteY22" fmla="*/ 89020 h 181985"/>
                <a:gd name="connsiteX23" fmla="*/ 454677 w 544482"/>
                <a:gd name="connsiteY23" fmla="*/ 84258 h 181985"/>
                <a:gd name="connsiteX24" fmla="*/ 438008 w 544482"/>
                <a:gd name="connsiteY24" fmla="*/ 77114 h 181985"/>
                <a:gd name="connsiteX25" fmla="*/ 423721 w 544482"/>
                <a:gd name="connsiteY25" fmla="*/ 69970 h 181985"/>
                <a:gd name="connsiteX26" fmla="*/ 416577 w 544482"/>
                <a:gd name="connsiteY26" fmla="*/ 65208 h 181985"/>
                <a:gd name="connsiteX27" fmla="*/ 399908 w 544482"/>
                <a:gd name="connsiteY27" fmla="*/ 58064 h 181985"/>
                <a:gd name="connsiteX28" fmla="*/ 383240 w 544482"/>
                <a:gd name="connsiteY28" fmla="*/ 48539 h 181985"/>
                <a:gd name="connsiteX29" fmla="*/ 368952 w 544482"/>
                <a:gd name="connsiteY29" fmla="*/ 43777 h 181985"/>
                <a:gd name="connsiteX30" fmla="*/ 349902 w 544482"/>
                <a:gd name="connsiteY30" fmla="*/ 34252 h 181985"/>
                <a:gd name="connsiteX31" fmla="*/ 335615 w 544482"/>
                <a:gd name="connsiteY31" fmla="*/ 29489 h 181985"/>
                <a:gd name="connsiteX32" fmla="*/ 328471 w 544482"/>
                <a:gd name="connsiteY32" fmla="*/ 27108 h 181985"/>
                <a:gd name="connsiteX33" fmla="*/ 309421 w 544482"/>
                <a:gd name="connsiteY33" fmla="*/ 19964 h 181985"/>
                <a:gd name="connsiteX34" fmla="*/ 280846 w 544482"/>
                <a:gd name="connsiteY34" fmla="*/ 12820 h 181985"/>
                <a:gd name="connsiteX35" fmla="*/ 264177 w 544482"/>
                <a:gd name="connsiteY35" fmla="*/ 10439 h 181985"/>
                <a:gd name="connsiteX36" fmla="*/ 254652 w 544482"/>
                <a:gd name="connsiteY36" fmla="*/ 8058 h 181985"/>
                <a:gd name="connsiteX37" fmla="*/ 197502 w 544482"/>
                <a:gd name="connsiteY37" fmla="*/ 3295 h 181985"/>
                <a:gd name="connsiteX38" fmla="*/ 190358 w 544482"/>
                <a:gd name="connsiteY38" fmla="*/ 914 h 181985"/>
                <a:gd name="connsiteX39" fmla="*/ 85584 w 544482"/>
                <a:gd name="connsiteY39" fmla="*/ 19964 h 181985"/>
                <a:gd name="connsiteX40" fmla="*/ 45102 w 544482"/>
                <a:gd name="connsiteY40" fmla="*/ 48539 h 181985"/>
                <a:gd name="connsiteX41" fmla="*/ 16527 w 544482"/>
                <a:gd name="connsiteY41" fmla="*/ 79495 h 181985"/>
                <a:gd name="connsiteX42" fmla="*/ 11765 w 544482"/>
                <a:gd name="connsiteY42" fmla="*/ 96164 h 181985"/>
                <a:gd name="connsiteX43" fmla="*/ 9383 w 544482"/>
                <a:gd name="connsiteY43" fmla="*/ 110452 h 181985"/>
                <a:gd name="connsiteX44" fmla="*/ 7002 w 544482"/>
                <a:gd name="connsiteY44" fmla="*/ 117595 h 181985"/>
                <a:gd name="connsiteX45" fmla="*/ 4621 w 544482"/>
                <a:gd name="connsiteY45" fmla="*/ 127120 h 181985"/>
                <a:gd name="connsiteX0" fmla="*/ 4621 w 544482"/>
                <a:gd name="connsiteY0" fmla="*/ 127120 h 181985"/>
                <a:gd name="connsiteX1" fmla="*/ 4621 w 544482"/>
                <a:gd name="connsiteY1" fmla="*/ 155695 h 181985"/>
                <a:gd name="connsiteX2" fmla="*/ 63253 w 544482"/>
                <a:gd name="connsiteY2" fmla="*/ 181437 h 181985"/>
                <a:gd name="connsiteX3" fmla="*/ 107015 w 544482"/>
                <a:gd name="connsiteY3" fmla="*/ 141408 h 181985"/>
                <a:gd name="connsiteX4" fmla="*/ 116540 w 544482"/>
                <a:gd name="connsiteY4" fmla="*/ 139027 h 181985"/>
                <a:gd name="connsiteX5" fmla="*/ 130827 w 544482"/>
                <a:gd name="connsiteY5" fmla="*/ 134264 h 181985"/>
                <a:gd name="connsiteX6" fmla="*/ 178452 w 544482"/>
                <a:gd name="connsiteY6" fmla="*/ 139027 h 181985"/>
                <a:gd name="connsiteX7" fmla="*/ 283227 w 544482"/>
                <a:gd name="connsiteY7" fmla="*/ 150933 h 181985"/>
                <a:gd name="connsiteX8" fmla="*/ 292752 w 544482"/>
                <a:gd name="connsiteY8" fmla="*/ 153314 h 181985"/>
                <a:gd name="connsiteX9" fmla="*/ 307040 w 544482"/>
                <a:gd name="connsiteY9" fmla="*/ 158077 h 181985"/>
                <a:gd name="connsiteX10" fmla="*/ 316565 w 544482"/>
                <a:gd name="connsiteY10" fmla="*/ 160458 h 181985"/>
                <a:gd name="connsiteX11" fmla="*/ 333233 w 544482"/>
                <a:gd name="connsiteY11" fmla="*/ 165220 h 181985"/>
                <a:gd name="connsiteX12" fmla="*/ 357046 w 544482"/>
                <a:gd name="connsiteY12" fmla="*/ 169983 h 181985"/>
                <a:gd name="connsiteX13" fmla="*/ 364190 w 544482"/>
                <a:gd name="connsiteY13" fmla="*/ 172364 h 181985"/>
                <a:gd name="connsiteX14" fmla="*/ 411814 w 544482"/>
                <a:gd name="connsiteY14" fmla="*/ 179508 h 181985"/>
                <a:gd name="connsiteX15" fmla="*/ 533258 w 544482"/>
                <a:gd name="connsiteY15" fmla="*/ 179508 h 181985"/>
                <a:gd name="connsiteX16" fmla="*/ 538021 w 544482"/>
                <a:gd name="connsiteY16" fmla="*/ 143789 h 181985"/>
                <a:gd name="connsiteX17" fmla="*/ 523733 w 544482"/>
                <a:gd name="connsiteY17" fmla="*/ 134264 h 181985"/>
                <a:gd name="connsiteX18" fmla="*/ 511827 w 544482"/>
                <a:gd name="connsiteY18" fmla="*/ 122358 h 181985"/>
                <a:gd name="connsiteX19" fmla="*/ 497540 w 544482"/>
                <a:gd name="connsiteY19" fmla="*/ 108070 h 181985"/>
                <a:gd name="connsiteX20" fmla="*/ 476108 w 544482"/>
                <a:gd name="connsiteY20" fmla="*/ 96164 h 181985"/>
                <a:gd name="connsiteX21" fmla="*/ 461821 w 544482"/>
                <a:gd name="connsiteY21" fmla="*/ 89020 h 181985"/>
                <a:gd name="connsiteX22" fmla="*/ 454677 w 544482"/>
                <a:gd name="connsiteY22" fmla="*/ 84258 h 181985"/>
                <a:gd name="connsiteX23" fmla="*/ 438008 w 544482"/>
                <a:gd name="connsiteY23" fmla="*/ 77114 h 181985"/>
                <a:gd name="connsiteX24" fmla="*/ 423721 w 544482"/>
                <a:gd name="connsiteY24" fmla="*/ 69970 h 181985"/>
                <a:gd name="connsiteX25" fmla="*/ 416577 w 544482"/>
                <a:gd name="connsiteY25" fmla="*/ 65208 h 181985"/>
                <a:gd name="connsiteX26" fmla="*/ 399908 w 544482"/>
                <a:gd name="connsiteY26" fmla="*/ 58064 h 181985"/>
                <a:gd name="connsiteX27" fmla="*/ 383240 w 544482"/>
                <a:gd name="connsiteY27" fmla="*/ 48539 h 181985"/>
                <a:gd name="connsiteX28" fmla="*/ 368952 w 544482"/>
                <a:gd name="connsiteY28" fmla="*/ 43777 h 181985"/>
                <a:gd name="connsiteX29" fmla="*/ 349902 w 544482"/>
                <a:gd name="connsiteY29" fmla="*/ 34252 h 181985"/>
                <a:gd name="connsiteX30" fmla="*/ 335615 w 544482"/>
                <a:gd name="connsiteY30" fmla="*/ 29489 h 181985"/>
                <a:gd name="connsiteX31" fmla="*/ 328471 w 544482"/>
                <a:gd name="connsiteY31" fmla="*/ 27108 h 181985"/>
                <a:gd name="connsiteX32" fmla="*/ 309421 w 544482"/>
                <a:gd name="connsiteY32" fmla="*/ 19964 h 181985"/>
                <a:gd name="connsiteX33" fmla="*/ 280846 w 544482"/>
                <a:gd name="connsiteY33" fmla="*/ 12820 h 181985"/>
                <a:gd name="connsiteX34" fmla="*/ 264177 w 544482"/>
                <a:gd name="connsiteY34" fmla="*/ 10439 h 181985"/>
                <a:gd name="connsiteX35" fmla="*/ 254652 w 544482"/>
                <a:gd name="connsiteY35" fmla="*/ 8058 h 181985"/>
                <a:gd name="connsiteX36" fmla="*/ 197502 w 544482"/>
                <a:gd name="connsiteY36" fmla="*/ 3295 h 181985"/>
                <a:gd name="connsiteX37" fmla="*/ 190358 w 544482"/>
                <a:gd name="connsiteY37" fmla="*/ 914 h 181985"/>
                <a:gd name="connsiteX38" fmla="*/ 85584 w 544482"/>
                <a:gd name="connsiteY38" fmla="*/ 19964 h 181985"/>
                <a:gd name="connsiteX39" fmla="*/ 45102 w 544482"/>
                <a:gd name="connsiteY39" fmla="*/ 48539 h 181985"/>
                <a:gd name="connsiteX40" fmla="*/ 16527 w 544482"/>
                <a:gd name="connsiteY40" fmla="*/ 79495 h 181985"/>
                <a:gd name="connsiteX41" fmla="*/ 11765 w 544482"/>
                <a:gd name="connsiteY41" fmla="*/ 96164 h 181985"/>
                <a:gd name="connsiteX42" fmla="*/ 9383 w 544482"/>
                <a:gd name="connsiteY42" fmla="*/ 110452 h 181985"/>
                <a:gd name="connsiteX43" fmla="*/ 7002 w 544482"/>
                <a:gd name="connsiteY43" fmla="*/ 117595 h 181985"/>
                <a:gd name="connsiteX44" fmla="*/ 4621 w 544482"/>
                <a:gd name="connsiteY44" fmla="*/ 127120 h 181985"/>
                <a:gd name="connsiteX0" fmla="*/ 4621 w 544482"/>
                <a:gd name="connsiteY0" fmla="*/ 127120 h 181985"/>
                <a:gd name="connsiteX1" fmla="*/ 4621 w 544482"/>
                <a:gd name="connsiteY1" fmla="*/ 155695 h 181985"/>
                <a:gd name="connsiteX2" fmla="*/ 63253 w 544482"/>
                <a:gd name="connsiteY2" fmla="*/ 181437 h 181985"/>
                <a:gd name="connsiteX3" fmla="*/ 116540 w 544482"/>
                <a:gd name="connsiteY3" fmla="*/ 139027 h 181985"/>
                <a:gd name="connsiteX4" fmla="*/ 130827 w 544482"/>
                <a:gd name="connsiteY4" fmla="*/ 134264 h 181985"/>
                <a:gd name="connsiteX5" fmla="*/ 178452 w 544482"/>
                <a:gd name="connsiteY5" fmla="*/ 139027 h 181985"/>
                <a:gd name="connsiteX6" fmla="*/ 283227 w 544482"/>
                <a:gd name="connsiteY6" fmla="*/ 150933 h 181985"/>
                <a:gd name="connsiteX7" fmla="*/ 292752 w 544482"/>
                <a:gd name="connsiteY7" fmla="*/ 153314 h 181985"/>
                <a:gd name="connsiteX8" fmla="*/ 307040 w 544482"/>
                <a:gd name="connsiteY8" fmla="*/ 158077 h 181985"/>
                <a:gd name="connsiteX9" fmla="*/ 316565 w 544482"/>
                <a:gd name="connsiteY9" fmla="*/ 160458 h 181985"/>
                <a:gd name="connsiteX10" fmla="*/ 333233 w 544482"/>
                <a:gd name="connsiteY10" fmla="*/ 165220 h 181985"/>
                <a:gd name="connsiteX11" fmla="*/ 357046 w 544482"/>
                <a:gd name="connsiteY11" fmla="*/ 169983 h 181985"/>
                <a:gd name="connsiteX12" fmla="*/ 364190 w 544482"/>
                <a:gd name="connsiteY12" fmla="*/ 172364 h 181985"/>
                <a:gd name="connsiteX13" fmla="*/ 411814 w 544482"/>
                <a:gd name="connsiteY13" fmla="*/ 179508 h 181985"/>
                <a:gd name="connsiteX14" fmla="*/ 533258 w 544482"/>
                <a:gd name="connsiteY14" fmla="*/ 179508 h 181985"/>
                <a:gd name="connsiteX15" fmla="*/ 538021 w 544482"/>
                <a:gd name="connsiteY15" fmla="*/ 143789 h 181985"/>
                <a:gd name="connsiteX16" fmla="*/ 523733 w 544482"/>
                <a:gd name="connsiteY16" fmla="*/ 134264 h 181985"/>
                <a:gd name="connsiteX17" fmla="*/ 511827 w 544482"/>
                <a:gd name="connsiteY17" fmla="*/ 122358 h 181985"/>
                <a:gd name="connsiteX18" fmla="*/ 497540 w 544482"/>
                <a:gd name="connsiteY18" fmla="*/ 108070 h 181985"/>
                <a:gd name="connsiteX19" fmla="*/ 476108 w 544482"/>
                <a:gd name="connsiteY19" fmla="*/ 96164 h 181985"/>
                <a:gd name="connsiteX20" fmla="*/ 461821 w 544482"/>
                <a:gd name="connsiteY20" fmla="*/ 89020 h 181985"/>
                <a:gd name="connsiteX21" fmla="*/ 454677 w 544482"/>
                <a:gd name="connsiteY21" fmla="*/ 84258 h 181985"/>
                <a:gd name="connsiteX22" fmla="*/ 438008 w 544482"/>
                <a:gd name="connsiteY22" fmla="*/ 77114 h 181985"/>
                <a:gd name="connsiteX23" fmla="*/ 423721 w 544482"/>
                <a:gd name="connsiteY23" fmla="*/ 69970 h 181985"/>
                <a:gd name="connsiteX24" fmla="*/ 416577 w 544482"/>
                <a:gd name="connsiteY24" fmla="*/ 65208 h 181985"/>
                <a:gd name="connsiteX25" fmla="*/ 399908 w 544482"/>
                <a:gd name="connsiteY25" fmla="*/ 58064 h 181985"/>
                <a:gd name="connsiteX26" fmla="*/ 383240 w 544482"/>
                <a:gd name="connsiteY26" fmla="*/ 48539 h 181985"/>
                <a:gd name="connsiteX27" fmla="*/ 368952 w 544482"/>
                <a:gd name="connsiteY27" fmla="*/ 43777 h 181985"/>
                <a:gd name="connsiteX28" fmla="*/ 349902 w 544482"/>
                <a:gd name="connsiteY28" fmla="*/ 34252 h 181985"/>
                <a:gd name="connsiteX29" fmla="*/ 335615 w 544482"/>
                <a:gd name="connsiteY29" fmla="*/ 29489 h 181985"/>
                <a:gd name="connsiteX30" fmla="*/ 328471 w 544482"/>
                <a:gd name="connsiteY30" fmla="*/ 27108 h 181985"/>
                <a:gd name="connsiteX31" fmla="*/ 309421 w 544482"/>
                <a:gd name="connsiteY31" fmla="*/ 19964 h 181985"/>
                <a:gd name="connsiteX32" fmla="*/ 280846 w 544482"/>
                <a:gd name="connsiteY32" fmla="*/ 12820 h 181985"/>
                <a:gd name="connsiteX33" fmla="*/ 264177 w 544482"/>
                <a:gd name="connsiteY33" fmla="*/ 10439 h 181985"/>
                <a:gd name="connsiteX34" fmla="*/ 254652 w 544482"/>
                <a:gd name="connsiteY34" fmla="*/ 8058 h 181985"/>
                <a:gd name="connsiteX35" fmla="*/ 197502 w 544482"/>
                <a:gd name="connsiteY35" fmla="*/ 3295 h 181985"/>
                <a:gd name="connsiteX36" fmla="*/ 190358 w 544482"/>
                <a:gd name="connsiteY36" fmla="*/ 914 h 181985"/>
                <a:gd name="connsiteX37" fmla="*/ 85584 w 544482"/>
                <a:gd name="connsiteY37" fmla="*/ 19964 h 181985"/>
                <a:gd name="connsiteX38" fmla="*/ 45102 w 544482"/>
                <a:gd name="connsiteY38" fmla="*/ 48539 h 181985"/>
                <a:gd name="connsiteX39" fmla="*/ 16527 w 544482"/>
                <a:gd name="connsiteY39" fmla="*/ 79495 h 181985"/>
                <a:gd name="connsiteX40" fmla="*/ 11765 w 544482"/>
                <a:gd name="connsiteY40" fmla="*/ 96164 h 181985"/>
                <a:gd name="connsiteX41" fmla="*/ 9383 w 544482"/>
                <a:gd name="connsiteY41" fmla="*/ 110452 h 181985"/>
                <a:gd name="connsiteX42" fmla="*/ 7002 w 544482"/>
                <a:gd name="connsiteY42" fmla="*/ 117595 h 181985"/>
                <a:gd name="connsiteX43" fmla="*/ 4621 w 544482"/>
                <a:gd name="connsiteY43" fmla="*/ 127120 h 181985"/>
                <a:gd name="connsiteX0" fmla="*/ 4621 w 544482"/>
                <a:gd name="connsiteY0" fmla="*/ 127120 h 181985"/>
                <a:gd name="connsiteX1" fmla="*/ 4621 w 544482"/>
                <a:gd name="connsiteY1" fmla="*/ 155695 h 181985"/>
                <a:gd name="connsiteX2" fmla="*/ 63253 w 544482"/>
                <a:gd name="connsiteY2" fmla="*/ 181437 h 181985"/>
                <a:gd name="connsiteX3" fmla="*/ 116540 w 544482"/>
                <a:gd name="connsiteY3" fmla="*/ 139027 h 181985"/>
                <a:gd name="connsiteX4" fmla="*/ 178452 w 544482"/>
                <a:gd name="connsiteY4" fmla="*/ 139027 h 181985"/>
                <a:gd name="connsiteX5" fmla="*/ 283227 w 544482"/>
                <a:gd name="connsiteY5" fmla="*/ 150933 h 181985"/>
                <a:gd name="connsiteX6" fmla="*/ 292752 w 544482"/>
                <a:gd name="connsiteY6" fmla="*/ 153314 h 181985"/>
                <a:gd name="connsiteX7" fmla="*/ 307040 w 544482"/>
                <a:gd name="connsiteY7" fmla="*/ 158077 h 181985"/>
                <a:gd name="connsiteX8" fmla="*/ 316565 w 544482"/>
                <a:gd name="connsiteY8" fmla="*/ 160458 h 181985"/>
                <a:gd name="connsiteX9" fmla="*/ 333233 w 544482"/>
                <a:gd name="connsiteY9" fmla="*/ 165220 h 181985"/>
                <a:gd name="connsiteX10" fmla="*/ 357046 w 544482"/>
                <a:gd name="connsiteY10" fmla="*/ 169983 h 181985"/>
                <a:gd name="connsiteX11" fmla="*/ 364190 w 544482"/>
                <a:gd name="connsiteY11" fmla="*/ 172364 h 181985"/>
                <a:gd name="connsiteX12" fmla="*/ 411814 w 544482"/>
                <a:gd name="connsiteY12" fmla="*/ 179508 h 181985"/>
                <a:gd name="connsiteX13" fmla="*/ 533258 w 544482"/>
                <a:gd name="connsiteY13" fmla="*/ 179508 h 181985"/>
                <a:gd name="connsiteX14" fmla="*/ 538021 w 544482"/>
                <a:gd name="connsiteY14" fmla="*/ 143789 h 181985"/>
                <a:gd name="connsiteX15" fmla="*/ 523733 w 544482"/>
                <a:gd name="connsiteY15" fmla="*/ 134264 h 181985"/>
                <a:gd name="connsiteX16" fmla="*/ 511827 w 544482"/>
                <a:gd name="connsiteY16" fmla="*/ 122358 h 181985"/>
                <a:gd name="connsiteX17" fmla="*/ 497540 w 544482"/>
                <a:gd name="connsiteY17" fmla="*/ 108070 h 181985"/>
                <a:gd name="connsiteX18" fmla="*/ 476108 w 544482"/>
                <a:gd name="connsiteY18" fmla="*/ 96164 h 181985"/>
                <a:gd name="connsiteX19" fmla="*/ 461821 w 544482"/>
                <a:gd name="connsiteY19" fmla="*/ 89020 h 181985"/>
                <a:gd name="connsiteX20" fmla="*/ 454677 w 544482"/>
                <a:gd name="connsiteY20" fmla="*/ 84258 h 181985"/>
                <a:gd name="connsiteX21" fmla="*/ 438008 w 544482"/>
                <a:gd name="connsiteY21" fmla="*/ 77114 h 181985"/>
                <a:gd name="connsiteX22" fmla="*/ 423721 w 544482"/>
                <a:gd name="connsiteY22" fmla="*/ 69970 h 181985"/>
                <a:gd name="connsiteX23" fmla="*/ 416577 w 544482"/>
                <a:gd name="connsiteY23" fmla="*/ 65208 h 181985"/>
                <a:gd name="connsiteX24" fmla="*/ 399908 w 544482"/>
                <a:gd name="connsiteY24" fmla="*/ 58064 h 181985"/>
                <a:gd name="connsiteX25" fmla="*/ 383240 w 544482"/>
                <a:gd name="connsiteY25" fmla="*/ 48539 h 181985"/>
                <a:gd name="connsiteX26" fmla="*/ 368952 w 544482"/>
                <a:gd name="connsiteY26" fmla="*/ 43777 h 181985"/>
                <a:gd name="connsiteX27" fmla="*/ 349902 w 544482"/>
                <a:gd name="connsiteY27" fmla="*/ 34252 h 181985"/>
                <a:gd name="connsiteX28" fmla="*/ 335615 w 544482"/>
                <a:gd name="connsiteY28" fmla="*/ 29489 h 181985"/>
                <a:gd name="connsiteX29" fmla="*/ 328471 w 544482"/>
                <a:gd name="connsiteY29" fmla="*/ 27108 h 181985"/>
                <a:gd name="connsiteX30" fmla="*/ 309421 w 544482"/>
                <a:gd name="connsiteY30" fmla="*/ 19964 h 181985"/>
                <a:gd name="connsiteX31" fmla="*/ 280846 w 544482"/>
                <a:gd name="connsiteY31" fmla="*/ 12820 h 181985"/>
                <a:gd name="connsiteX32" fmla="*/ 264177 w 544482"/>
                <a:gd name="connsiteY32" fmla="*/ 10439 h 181985"/>
                <a:gd name="connsiteX33" fmla="*/ 254652 w 544482"/>
                <a:gd name="connsiteY33" fmla="*/ 8058 h 181985"/>
                <a:gd name="connsiteX34" fmla="*/ 197502 w 544482"/>
                <a:gd name="connsiteY34" fmla="*/ 3295 h 181985"/>
                <a:gd name="connsiteX35" fmla="*/ 190358 w 544482"/>
                <a:gd name="connsiteY35" fmla="*/ 914 h 181985"/>
                <a:gd name="connsiteX36" fmla="*/ 85584 w 544482"/>
                <a:gd name="connsiteY36" fmla="*/ 19964 h 181985"/>
                <a:gd name="connsiteX37" fmla="*/ 45102 w 544482"/>
                <a:gd name="connsiteY37" fmla="*/ 48539 h 181985"/>
                <a:gd name="connsiteX38" fmla="*/ 16527 w 544482"/>
                <a:gd name="connsiteY38" fmla="*/ 79495 h 181985"/>
                <a:gd name="connsiteX39" fmla="*/ 11765 w 544482"/>
                <a:gd name="connsiteY39" fmla="*/ 96164 h 181985"/>
                <a:gd name="connsiteX40" fmla="*/ 9383 w 544482"/>
                <a:gd name="connsiteY40" fmla="*/ 110452 h 181985"/>
                <a:gd name="connsiteX41" fmla="*/ 7002 w 544482"/>
                <a:gd name="connsiteY41" fmla="*/ 117595 h 181985"/>
                <a:gd name="connsiteX42" fmla="*/ 4621 w 544482"/>
                <a:gd name="connsiteY42" fmla="*/ 127120 h 181985"/>
                <a:gd name="connsiteX0" fmla="*/ 4621 w 544482"/>
                <a:gd name="connsiteY0" fmla="*/ 127120 h 181985"/>
                <a:gd name="connsiteX1" fmla="*/ 4621 w 544482"/>
                <a:gd name="connsiteY1" fmla="*/ 155695 h 181985"/>
                <a:gd name="connsiteX2" fmla="*/ 63253 w 544482"/>
                <a:gd name="connsiteY2" fmla="*/ 181437 h 181985"/>
                <a:gd name="connsiteX3" fmla="*/ 117170 w 544482"/>
                <a:gd name="connsiteY3" fmla="*/ 154413 h 181985"/>
                <a:gd name="connsiteX4" fmla="*/ 178452 w 544482"/>
                <a:gd name="connsiteY4" fmla="*/ 139027 h 181985"/>
                <a:gd name="connsiteX5" fmla="*/ 283227 w 544482"/>
                <a:gd name="connsiteY5" fmla="*/ 150933 h 181985"/>
                <a:gd name="connsiteX6" fmla="*/ 292752 w 544482"/>
                <a:gd name="connsiteY6" fmla="*/ 153314 h 181985"/>
                <a:gd name="connsiteX7" fmla="*/ 307040 w 544482"/>
                <a:gd name="connsiteY7" fmla="*/ 158077 h 181985"/>
                <a:gd name="connsiteX8" fmla="*/ 316565 w 544482"/>
                <a:gd name="connsiteY8" fmla="*/ 160458 h 181985"/>
                <a:gd name="connsiteX9" fmla="*/ 333233 w 544482"/>
                <a:gd name="connsiteY9" fmla="*/ 165220 h 181985"/>
                <a:gd name="connsiteX10" fmla="*/ 357046 w 544482"/>
                <a:gd name="connsiteY10" fmla="*/ 169983 h 181985"/>
                <a:gd name="connsiteX11" fmla="*/ 364190 w 544482"/>
                <a:gd name="connsiteY11" fmla="*/ 172364 h 181985"/>
                <a:gd name="connsiteX12" fmla="*/ 411814 w 544482"/>
                <a:gd name="connsiteY12" fmla="*/ 179508 h 181985"/>
                <a:gd name="connsiteX13" fmla="*/ 533258 w 544482"/>
                <a:gd name="connsiteY13" fmla="*/ 179508 h 181985"/>
                <a:gd name="connsiteX14" fmla="*/ 538021 w 544482"/>
                <a:gd name="connsiteY14" fmla="*/ 143789 h 181985"/>
                <a:gd name="connsiteX15" fmla="*/ 523733 w 544482"/>
                <a:gd name="connsiteY15" fmla="*/ 134264 h 181985"/>
                <a:gd name="connsiteX16" fmla="*/ 511827 w 544482"/>
                <a:gd name="connsiteY16" fmla="*/ 122358 h 181985"/>
                <a:gd name="connsiteX17" fmla="*/ 497540 w 544482"/>
                <a:gd name="connsiteY17" fmla="*/ 108070 h 181985"/>
                <a:gd name="connsiteX18" fmla="*/ 476108 w 544482"/>
                <a:gd name="connsiteY18" fmla="*/ 96164 h 181985"/>
                <a:gd name="connsiteX19" fmla="*/ 461821 w 544482"/>
                <a:gd name="connsiteY19" fmla="*/ 89020 h 181985"/>
                <a:gd name="connsiteX20" fmla="*/ 454677 w 544482"/>
                <a:gd name="connsiteY20" fmla="*/ 84258 h 181985"/>
                <a:gd name="connsiteX21" fmla="*/ 438008 w 544482"/>
                <a:gd name="connsiteY21" fmla="*/ 77114 h 181985"/>
                <a:gd name="connsiteX22" fmla="*/ 423721 w 544482"/>
                <a:gd name="connsiteY22" fmla="*/ 69970 h 181985"/>
                <a:gd name="connsiteX23" fmla="*/ 416577 w 544482"/>
                <a:gd name="connsiteY23" fmla="*/ 65208 h 181985"/>
                <a:gd name="connsiteX24" fmla="*/ 399908 w 544482"/>
                <a:gd name="connsiteY24" fmla="*/ 58064 h 181985"/>
                <a:gd name="connsiteX25" fmla="*/ 383240 w 544482"/>
                <a:gd name="connsiteY25" fmla="*/ 48539 h 181985"/>
                <a:gd name="connsiteX26" fmla="*/ 368952 w 544482"/>
                <a:gd name="connsiteY26" fmla="*/ 43777 h 181985"/>
                <a:gd name="connsiteX27" fmla="*/ 349902 w 544482"/>
                <a:gd name="connsiteY27" fmla="*/ 34252 h 181985"/>
                <a:gd name="connsiteX28" fmla="*/ 335615 w 544482"/>
                <a:gd name="connsiteY28" fmla="*/ 29489 h 181985"/>
                <a:gd name="connsiteX29" fmla="*/ 328471 w 544482"/>
                <a:gd name="connsiteY29" fmla="*/ 27108 h 181985"/>
                <a:gd name="connsiteX30" fmla="*/ 309421 w 544482"/>
                <a:gd name="connsiteY30" fmla="*/ 19964 h 181985"/>
                <a:gd name="connsiteX31" fmla="*/ 280846 w 544482"/>
                <a:gd name="connsiteY31" fmla="*/ 12820 h 181985"/>
                <a:gd name="connsiteX32" fmla="*/ 264177 w 544482"/>
                <a:gd name="connsiteY32" fmla="*/ 10439 h 181985"/>
                <a:gd name="connsiteX33" fmla="*/ 254652 w 544482"/>
                <a:gd name="connsiteY33" fmla="*/ 8058 h 181985"/>
                <a:gd name="connsiteX34" fmla="*/ 197502 w 544482"/>
                <a:gd name="connsiteY34" fmla="*/ 3295 h 181985"/>
                <a:gd name="connsiteX35" fmla="*/ 190358 w 544482"/>
                <a:gd name="connsiteY35" fmla="*/ 914 h 181985"/>
                <a:gd name="connsiteX36" fmla="*/ 85584 w 544482"/>
                <a:gd name="connsiteY36" fmla="*/ 19964 h 181985"/>
                <a:gd name="connsiteX37" fmla="*/ 45102 w 544482"/>
                <a:gd name="connsiteY37" fmla="*/ 48539 h 181985"/>
                <a:gd name="connsiteX38" fmla="*/ 16527 w 544482"/>
                <a:gd name="connsiteY38" fmla="*/ 79495 h 181985"/>
                <a:gd name="connsiteX39" fmla="*/ 11765 w 544482"/>
                <a:gd name="connsiteY39" fmla="*/ 96164 h 181985"/>
                <a:gd name="connsiteX40" fmla="*/ 9383 w 544482"/>
                <a:gd name="connsiteY40" fmla="*/ 110452 h 181985"/>
                <a:gd name="connsiteX41" fmla="*/ 7002 w 544482"/>
                <a:gd name="connsiteY41" fmla="*/ 117595 h 181985"/>
                <a:gd name="connsiteX42" fmla="*/ 4621 w 544482"/>
                <a:gd name="connsiteY42" fmla="*/ 127120 h 181985"/>
                <a:gd name="connsiteX0" fmla="*/ 4621 w 544482"/>
                <a:gd name="connsiteY0" fmla="*/ 127120 h 181985"/>
                <a:gd name="connsiteX1" fmla="*/ 4621 w 544482"/>
                <a:gd name="connsiteY1" fmla="*/ 155695 h 181985"/>
                <a:gd name="connsiteX2" fmla="*/ 63253 w 544482"/>
                <a:gd name="connsiteY2" fmla="*/ 181437 h 181985"/>
                <a:gd name="connsiteX3" fmla="*/ 117170 w 544482"/>
                <a:gd name="connsiteY3" fmla="*/ 154413 h 181985"/>
                <a:gd name="connsiteX4" fmla="*/ 177702 w 544482"/>
                <a:gd name="connsiteY4" fmla="*/ 145981 h 181985"/>
                <a:gd name="connsiteX5" fmla="*/ 283227 w 544482"/>
                <a:gd name="connsiteY5" fmla="*/ 150933 h 181985"/>
                <a:gd name="connsiteX6" fmla="*/ 292752 w 544482"/>
                <a:gd name="connsiteY6" fmla="*/ 153314 h 181985"/>
                <a:gd name="connsiteX7" fmla="*/ 307040 w 544482"/>
                <a:gd name="connsiteY7" fmla="*/ 158077 h 181985"/>
                <a:gd name="connsiteX8" fmla="*/ 316565 w 544482"/>
                <a:gd name="connsiteY8" fmla="*/ 160458 h 181985"/>
                <a:gd name="connsiteX9" fmla="*/ 333233 w 544482"/>
                <a:gd name="connsiteY9" fmla="*/ 165220 h 181985"/>
                <a:gd name="connsiteX10" fmla="*/ 357046 w 544482"/>
                <a:gd name="connsiteY10" fmla="*/ 169983 h 181985"/>
                <a:gd name="connsiteX11" fmla="*/ 364190 w 544482"/>
                <a:gd name="connsiteY11" fmla="*/ 172364 h 181985"/>
                <a:gd name="connsiteX12" fmla="*/ 411814 w 544482"/>
                <a:gd name="connsiteY12" fmla="*/ 179508 h 181985"/>
                <a:gd name="connsiteX13" fmla="*/ 533258 w 544482"/>
                <a:gd name="connsiteY13" fmla="*/ 179508 h 181985"/>
                <a:gd name="connsiteX14" fmla="*/ 538021 w 544482"/>
                <a:gd name="connsiteY14" fmla="*/ 143789 h 181985"/>
                <a:gd name="connsiteX15" fmla="*/ 523733 w 544482"/>
                <a:gd name="connsiteY15" fmla="*/ 134264 h 181985"/>
                <a:gd name="connsiteX16" fmla="*/ 511827 w 544482"/>
                <a:gd name="connsiteY16" fmla="*/ 122358 h 181985"/>
                <a:gd name="connsiteX17" fmla="*/ 497540 w 544482"/>
                <a:gd name="connsiteY17" fmla="*/ 108070 h 181985"/>
                <a:gd name="connsiteX18" fmla="*/ 476108 w 544482"/>
                <a:gd name="connsiteY18" fmla="*/ 96164 h 181985"/>
                <a:gd name="connsiteX19" fmla="*/ 461821 w 544482"/>
                <a:gd name="connsiteY19" fmla="*/ 89020 h 181985"/>
                <a:gd name="connsiteX20" fmla="*/ 454677 w 544482"/>
                <a:gd name="connsiteY20" fmla="*/ 84258 h 181985"/>
                <a:gd name="connsiteX21" fmla="*/ 438008 w 544482"/>
                <a:gd name="connsiteY21" fmla="*/ 77114 h 181985"/>
                <a:gd name="connsiteX22" fmla="*/ 423721 w 544482"/>
                <a:gd name="connsiteY22" fmla="*/ 69970 h 181985"/>
                <a:gd name="connsiteX23" fmla="*/ 416577 w 544482"/>
                <a:gd name="connsiteY23" fmla="*/ 65208 h 181985"/>
                <a:gd name="connsiteX24" fmla="*/ 399908 w 544482"/>
                <a:gd name="connsiteY24" fmla="*/ 58064 h 181985"/>
                <a:gd name="connsiteX25" fmla="*/ 383240 w 544482"/>
                <a:gd name="connsiteY25" fmla="*/ 48539 h 181985"/>
                <a:gd name="connsiteX26" fmla="*/ 368952 w 544482"/>
                <a:gd name="connsiteY26" fmla="*/ 43777 h 181985"/>
                <a:gd name="connsiteX27" fmla="*/ 349902 w 544482"/>
                <a:gd name="connsiteY27" fmla="*/ 34252 h 181985"/>
                <a:gd name="connsiteX28" fmla="*/ 335615 w 544482"/>
                <a:gd name="connsiteY28" fmla="*/ 29489 h 181985"/>
                <a:gd name="connsiteX29" fmla="*/ 328471 w 544482"/>
                <a:gd name="connsiteY29" fmla="*/ 27108 h 181985"/>
                <a:gd name="connsiteX30" fmla="*/ 309421 w 544482"/>
                <a:gd name="connsiteY30" fmla="*/ 19964 h 181985"/>
                <a:gd name="connsiteX31" fmla="*/ 280846 w 544482"/>
                <a:gd name="connsiteY31" fmla="*/ 12820 h 181985"/>
                <a:gd name="connsiteX32" fmla="*/ 264177 w 544482"/>
                <a:gd name="connsiteY32" fmla="*/ 10439 h 181985"/>
                <a:gd name="connsiteX33" fmla="*/ 254652 w 544482"/>
                <a:gd name="connsiteY33" fmla="*/ 8058 h 181985"/>
                <a:gd name="connsiteX34" fmla="*/ 197502 w 544482"/>
                <a:gd name="connsiteY34" fmla="*/ 3295 h 181985"/>
                <a:gd name="connsiteX35" fmla="*/ 190358 w 544482"/>
                <a:gd name="connsiteY35" fmla="*/ 914 h 181985"/>
                <a:gd name="connsiteX36" fmla="*/ 85584 w 544482"/>
                <a:gd name="connsiteY36" fmla="*/ 19964 h 181985"/>
                <a:gd name="connsiteX37" fmla="*/ 45102 w 544482"/>
                <a:gd name="connsiteY37" fmla="*/ 48539 h 181985"/>
                <a:gd name="connsiteX38" fmla="*/ 16527 w 544482"/>
                <a:gd name="connsiteY38" fmla="*/ 79495 h 181985"/>
                <a:gd name="connsiteX39" fmla="*/ 11765 w 544482"/>
                <a:gd name="connsiteY39" fmla="*/ 96164 h 181985"/>
                <a:gd name="connsiteX40" fmla="*/ 9383 w 544482"/>
                <a:gd name="connsiteY40" fmla="*/ 110452 h 181985"/>
                <a:gd name="connsiteX41" fmla="*/ 7002 w 544482"/>
                <a:gd name="connsiteY41" fmla="*/ 117595 h 181985"/>
                <a:gd name="connsiteX42" fmla="*/ 4621 w 544482"/>
                <a:gd name="connsiteY42" fmla="*/ 127120 h 181985"/>
                <a:gd name="connsiteX0" fmla="*/ 2368 w 542229"/>
                <a:gd name="connsiteY0" fmla="*/ 127120 h 188494"/>
                <a:gd name="connsiteX1" fmla="*/ 2368 w 542229"/>
                <a:gd name="connsiteY1" fmla="*/ 155695 h 188494"/>
                <a:gd name="connsiteX2" fmla="*/ 30403 w 542229"/>
                <a:gd name="connsiteY2" fmla="*/ 186724 h 188494"/>
                <a:gd name="connsiteX3" fmla="*/ 61000 w 542229"/>
                <a:gd name="connsiteY3" fmla="*/ 181437 h 188494"/>
                <a:gd name="connsiteX4" fmla="*/ 114917 w 542229"/>
                <a:gd name="connsiteY4" fmla="*/ 154413 h 188494"/>
                <a:gd name="connsiteX5" fmla="*/ 175449 w 542229"/>
                <a:gd name="connsiteY5" fmla="*/ 145981 h 188494"/>
                <a:gd name="connsiteX6" fmla="*/ 280974 w 542229"/>
                <a:gd name="connsiteY6" fmla="*/ 150933 h 188494"/>
                <a:gd name="connsiteX7" fmla="*/ 290499 w 542229"/>
                <a:gd name="connsiteY7" fmla="*/ 153314 h 188494"/>
                <a:gd name="connsiteX8" fmla="*/ 304787 w 542229"/>
                <a:gd name="connsiteY8" fmla="*/ 158077 h 188494"/>
                <a:gd name="connsiteX9" fmla="*/ 314312 w 542229"/>
                <a:gd name="connsiteY9" fmla="*/ 160458 h 188494"/>
                <a:gd name="connsiteX10" fmla="*/ 330980 w 542229"/>
                <a:gd name="connsiteY10" fmla="*/ 165220 h 188494"/>
                <a:gd name="connsiteX11" fmla="*/ 354793 w 542229"/>
                <a:gd name="connsiteY11" fmla="*/ 169983 h 188494"/>
                <a:gd name="connsiteX12" fmla="*/ 361937 w 542229"/>
                <a:gd name="connsiteY12" fmla="*/ 172364 h 188494"/>
                <a:gd name="connsiteX13" fmla="*/ 409561 w 542229"/>
                <a:gd name="connsiteY13" fmla="*/ 179508 h 188494"/>
                <a:gd name="connsiteX14" fmla="*/ 531005 w 542229"/>
                <a:gd name="connsiteY14" fmla="*/ 179508 h 188494"/>
                <a:gd name="connsiteX15" fmla="*/ 535768 w 542229"/>
                <a:gd name="connsiteY15" fmla="*/ 143789 h 188494"/>
                <a:gd name="connsiteX16" fmla="*/ 521480 w 542229"/>
                <a:gd name="connsiteY16" fmla="*/ 134264 h 188494"/>
                <a:gd name="connsiteX17" fmla="*/ 509574 w 542229"/>
                <a:gd name="connsiteY17" fmla="*/ 122358 h 188494"/>
                <a:gd name="connsiteX18" fmla="*/ 495287 w 542229"/>
                <a:gd name="connsiteY18" fmla="*/ 108070 h 188494"/>
                <a:gd name="connsiteX19" fmla="*/ 473855 w 542229"/>
                <a:gd name="connsiteY19" fmla="*/ 96164 h 188494"/>
                <a:gd name="connsiteX20" fmla="*/ 459568 w 542229"/>
                <a:gd name="connsiteY20" fmla="*/ 89020 h 188494"/>
                <a:gd name="connsiteX21" fmla="*/ 452424 w 542229"/>
                <a:gd name="connsiteY21" fmla="*/ 84258 h 188494"/>
                <a:gd name="connsiteX22" fmla="*/ 435755 w 542229"/>
                <a:gd name="connsiteY22" fmla="*/ 77114 h 188494"/>
                <a:gd name="connsiteX23" fmla="*/ 421468 w 542229"/>
                <a:gd name="connsiteY23" fmla="*/ 69970 h 188494"/>
                <a:gd name="connsiteX24" fmla="*/ 414324 w 542229"/>
                <a:gd name="connsiteY24" fmla="*/ 65208 h 188494"/>
                <a:gd name="connsiteX25" fmla="*/ 397655 w 542229"/>
                <a:gd name="connsiteY25" fmla="*/ 58064 h 188494"/>
                <a:gd name="connsiteX26" fmla="*/ 380987 w 542229"/>
                <a:gd name="connsiteY26" fmla="*/ 48539 h 188494"/>
                <a:gd name="connsiteX27" fmla="*/ 366699 w 542229"/>
                <a:gd name="connsiteY27" fmla="*/ 43777 h 188494"/>
                <a:gd name="connsiteX28" fmla="*/ 347649 w 542229"/>
                <a:gd name="connsiteY28" fmla="*/ 34252 h 188494"/>
                <a:gd name="connsiteX29" fmla="*/ 333362 w 542229"/>
                <a:gd name="connsiteY29" fmla="*/ 29489 h 188494"/>
                <a:gd name="connsiteX30" fmla="*/ 326218 w 542229"/>
                <a:gd name="connsiteY30" fmla="*/ 27108 h 188494"/>
                <a:gd name="connsiteX31" fmla="*/ 307168 w 542229"/>
                <a:gd name="connsiteY31" fmla="*/ 19964 h 188494"/>
                <a:gd name="connsiteX32" fmla="*/ 278593 w 542229"/>
                <a:gd name="connsiteY32" fmla="*/ 12820 h 188494"/>
                <a:gd name="connsiteX33" fmla="*/ 261924 w 542229"/>
                <a:gd name="connsiteY33" fmla="*/ 10439 h 188494"/>
                <a:gd name="connsiteX34" fmla="*/ 252399 w 542229"/>
                <a:gd name="connsiteY34" fmla="*/ 8058 h 188494"/>
                <a:gd name="connsiteX35" fmla="*/ 195249 w 542229"/>
                <a:gd name="connsiteY35" fmla="*/ 3295 h 188494"/>
                <a:gd name="connsiteX36" fmla="*/ 188105 w 542229"/>
                <a:gd name="connsiteY36" fmla="*/ 914 h 188494"/>
                <a:gd name="connsiteX37" fmla="*/ 83331 w 542229"/>
                <a:gd name="connsiteY37" fmla="*/ 19964 h 188494"/>
                <a:gd name="connsiteX38" fmla="*/ 42849 w 542229"/>
                <a:gd name="connsiteY38" fmla="*/ 48539 h 188494"/>
                <a:gd name="connsiteX39" fmla="*/ 14274 w 542229"/>
                <a:gd name="connsiteY39" fmla="*/ 79495 h 188494"/>
                <a:gd name="connsiteX40" fmla="*/ 9512 w 542229"/>
                <a:gd name="connsiteY40" fmla="*/ 96164 h 188494"/>
                <a:gd name="connsiteX41" fmla="*/ 7130 w 542229"/>
                <a:gd name="connsiteY41" fmla="*/ 110452 h 188494"/>
                <a:gd name="connsiteX42" fmla="*/ 4749 w 542229"/>
                <a:gd name="connsiteY42" fmla="*/ 117595 h 188494"/>
                <a:gd name="connsiteX43" fmla="*/ 2368 w 542229"/>
                <a:gd name="connsiteY43" fmla="*/ 127120 h 188494"/>
                <a:gd name="connsiteX0" fmla="*/ 1547 w 541408"/>
                <a:gd name="connsiteY0" fmla="*/ 127120 h 189573"/>
                <a:gd name="connsiteX1" fmla="*/ 1547 w 541408"/>
                <a:gd name="connsiteY1" fmla="*/ 155695 h 189573"/>
                <a:gd name="connsiteX2" fmla="*/ 18251 w 541408"/>
                <a:gd name="connsiteY2" fmla="*/ 188001 h 189573"/>
                <a:gd name="connsiteX3" fmla="*/ 60179 w 541408"/>
                <a:gd name="connsiteY3" fmla="*/ 181437 h 189573"/>
                <a:gd name="connsiteX4" fmla="*/ 114096 w 541408"/>
                <a:gd name="connsiteY4" fmla="*/ 154413 h 189573"/>
                <a:gd name="connsiteX5" fmla="*/ 174628 w 541408"/>
                <a:gd name="connsiteY5" fmla="*/ 145981 h 189573"/>
                <a:gd name="connsiteX6" fmla="*/ 280153 w 541408"/>
                <a:gd name="connsiteY6" fmla="*/ 150933 h 189573"/>
                <a:gd name="connsiteX7" fmla="*/ 289678 w 541408"/>
                <a:gd name="connsiteY7" fmla="*/ 153314 h 189573"/>
                <a:gd name="connsiteX8" fmla="*/ 303966 w 541408"/>
                <a:gd name="connsiteY8" fmla="*/ 158077 h 189573"/>
                <a:gd name="connsiteX9" fmla="*/ 313491 w 541408"/>
                <a:gd name="connsiteY9" fmla="*/ 160458 h 189573"/>
                <a:gd name="connsiteX10" fmla="*/ 330159 w 541408"/>
                <a:gd name="connsiteY10" fmla="*/ 165220 h 189573"/>
                <a:gd name="connsiteX11" fmla="*/ 353972 w 541408"/>
                <a:gd name="connsiteY11" fmla="*/ 169983 h 189573"/>
                <a:gd name="connsiteX12" fmla="*/ 361116 w 541408"/>
                <a:gd name="connsiteY12" fmla="*/ 172364 h 189573"/>
                <a:gd name="connsiteX13" fmla="*/ 408740 w 541408"/>
                <a:gd name="connsiteY13" fmla="*/ 179508 h 189573"/>
                <a:gd name="connsiteX14" fmla="*/ 530184 w 541408"/>
                <a:gd name="connsiteY14" fmla="*/ 179508 h 189573"/>
                <a:gd name="connsiteX15" fmla="*/ 534947 w 541408"/>
                <a:gd name="connsiteY15" fmla="*/ 143789 h 189573"/>
                <a:gd name="connsiteX16" fmla="*/ 520659 w 541408"/>
                <a:gd name="connsiteY16" fmla="*/ 134264 h 189573"/>
                <a:gd name="connsiteX17" fmla="*/ 508753 w 541408"/>
                <a:gd name="connsiteY17" fmla="*/ 122358 h 189573"/>
                <a:gd name="connsiteX18" fmla="*/ 494466 w 541408"/>
                <a:gd name="connsiteY18" fmla="*/ 108070 h 189573"/>
                <a:gd name="connsiteX19" fmla="*/ 473034 w 541408"/>
                <a:gd name="connsiteY19" fmla="*/ 96164 h 189573"/>
                <a:gd name="connsiteX20" fmla="*/ 458747 w 541408"/>
                <a:gd name="connsiteY20" fmla="*/ 89020 h 189573"/>
                <a:gd name="connsiteX21" fmla="*/ 451603 w 541408"/>
                <a:gd name="connsiteY21" fmla="*/ 84258 h 189573"/>
                <a:gd name="connsiteX22" fmla="*/ 434934 w 541408"/>
                <a:gd name="connsiteY22" fmla="*/ 77114 h 189573"/>
                <a:gd name="connsiteX23" fmla="*/ 420647 w 541408"/>
                <a:gd name="connsiteY23" fmla="*/ 69970 h 189573"/>
                <a:gd name="connsiteX24" fmla="*/ 413503 w 541408"/>
                <a:gd name="connsiteY24" fmla="*/ 65208 h 189573"/>
                <a:gd name="connsiteX25" fmla="*/ 396834 w 541408"/>
                <a:gd name="connsiteY25" fmla="*/ 58064 h 189573"/>
                <a:gd name="connsiteX26" fmla="*/ 380166 w 541408"/>
                <a:gd name="connsiteY26" fmla="*/ 48539 h 189573"/>
                <a:gd name="connsiteX27" fmla="*/ 365878 w 541408"/>
                <a:gd name="connsiteY27" fmla="*/ 43777 h 189573"/>
                <a:gd name="connsiteX28" fmla="*/ 346828 w 541408"/>
                <a:gd name="connsiteY28" fmla="*/ 34252 h 189573"/>
                <a:gd name="connsiteX29" fmla="*/ 332541 w 541408"/>
                <a:gd name="connsiteY29" fmla="*/ 29489 h 189573"/>
                <a:gd name="connsiteX30" fmla="*/ 325397 w 541408"/>
                <a:gd name="connsiteY30" fmla="*/ 27108 h 189573"/>
                <a:gd name="connsiteX31" fmla="*/ 306347 w 541408"/>
                <a:gd name="connsiteY31" fmla="*/ 19964 h 189573"/>
                <a:gd name="connsiteX32" fmla="*/ 277772 w 541408"/>
                <a:gd name="connsiteY32" fmla="*/ 12820 h 189573"/>
                <a:gd name="connsiteX33" fmla="*/ 261103 w 541408"/>
                <a:gd name="connsiteY33" fmla="*/ 10439 h 189573"/>
                <a:gd name="connsiteX34" fmla="*/ 251578 w 541408"/>
                <a:gd name="connsiteY34" fmla="*/ 8058 h 189573"/>
                <a:gd name="connsiteX35" fmla="*/ 194428 w 541408"/>
                <a:gd name="connsiteY35" fmla="*/ 3295 h 189573"/>
                <a:gd name="connsiteX36" fmla="*/ 187284 w 541408"/>
                <a:gd name="connsiteY36" fmla="*/ 914 h 189573"/>
                <a:gd name="connsiteX37" fmla="*/ 82510 w 541408"/>
                <a:gd name="connsiteY37" fmla="*/ 19964 h 189573"/>
                <a:gd name="connsiteX38" fmla="*/ 42028 w 541408"/>
                <a:gd name="connsiteY38" fmla="*/ 48539 h 189573"/>
                <a:gd name="connsiteX39" fmla="*/ 13453 w 541408"/>
                <a:gd name="connsiteY39" fmla="*/ 79495 h 189573"/>
                <a:gd name="connsiteX40" fmla="*/ 8691 w 541408"/>
                <a:gd name="connsiteY40" fmla="*/ 96164 h 189573"/>
                <a:gd name="connsiteX41" fmla="*/ 6309 w 541408"/>
                <a:gd name="connsiteY41" fmla="*/ 110452 h 189573"/>
                <a:gd name="connsiteX42" fmla="*/ 3928 w 541408"/>
                <a:gd name="connsiteY42" fmla="*/ 117595 h 189573"/>
                <a:gd name="connsiteX43" fmla="*/ 1547 w 541408"/>
                <a:gd name="connsiteY43" fmla="*/ 127120 h 189573"/>
                <a:gd name="connsiteX0" fmla="*/ 1547 w 541408"/>
                <a:gd name="connsiteY0" fmla="*/ 123825 h 186278"/>
                <a:gd name="connsiteX1" fmla="*/ 1547 w 541408"/>
                <a:gd name="connsiteY1" fmla="*/ 152400 h 186278"/>
                <a:gd name="connsiteX2" fmla="*/ 18251 w 541408"/>
                <a:gd name="connsiteY2" fmla="*/ 184706 h 186278"/>
                <a:gd name="connsiteX3" fmla="*/ 60179 w 541408"/>
                <a:gd name="connsiteY3" fmla="*/ 178142 h 186278"/>
                <a:gd name="connsiteX4" fmla="*/ 114096 w 541408"/>
                <a:gd name="connsiteY4" fmla="*/ 151118 h 186278"/>
                <a:gd name="connsiteX5" fmla="*/ 174628 w 541408"/>
                <a:gd name="connsiteY5" fmla="*/ 142686 h 186278"/>
                <a:gd name="connsiteX6" fmla="*/ 280153 w 541408"/>
                <a:gd name="connsiteY6" fmla="*/ 147638 h 186278"/>
                <a:gd name="connsiteX7" fmla="*/ 289678 w 541408"/>
                <a:gd name="connsiteY7" fmla="*/ 150019 h 186278"/>
                <a:gd name="connsiteX8" fmla="*/ 303966 w 541408"/>
                <a:gd name="connsiteY8" fmla="*/ 154782 h 186278"/>
                <a:gd name="connsiteX9" fmla="*/ 313491 w 541408"/>
                <a:gd name="connsiteY9" fmla="*/ 157163 h 186278"/>
                <a:gd name="connsiteX10" fmla="*/ 330159 w 541408"/>
                <a:gd name="connsiteY10" fmla="*/ 161925 h 186278"/>
                <a:gd name="connsiteX11" fmla="*/ 353972 w 541408"/>
                <a:gd name="connsiteY11" fmla="*/ 166688 h 186278"/>
                <a:gd name="connsiteX12" fmla="*/ 361116 w 541408"/>
                <a:gd name="connsiteY12" fmla="*/ 169069 h 186278"/>
                <a:gd name="connsiteX13" fmla="*/ 408740 w 541408"/>
                <a:gd name="connsiteY13" fmla="*/ 176213 h 186278"/>
                <a:gd name="connsiteX14" fmla="*/ 530184 w 541408"/>
                <a:gd name="connsiteY14" fmla="*/ 176213 h 186278"/>
                <a:gd name="connsiteX15" fmla="*/ 534947 w 541408"/>
                <a:gd name="connsiteY15" fmla="*/ 140494 h 186278"/>
                <a:gd name="connsiteX16" fmla="*/ 520659 w 541408"/>
                <a:gd name="connsiteY16" fmla="*/ 130969 h 186278"/>
                <a:gd name="connsiteX17" fmla="*/ 508753 w 541408"/>
                <a:gd name="connsiteY17" fmla="*/ 119063 h 186278"/>
                <a:gd name="connsiteX18" fmla="*/ 494466 w 541408"/>
                <a:gd name="connsiteY18" fmla="*/ 104775 h 186278"/>
                <a:gd name="connsiteX19" fmla="*/ 473034 w 541408"/>
                <a:gd name="connsiteY19" fmla="*/ 92869 h 186278"/>
                <a:gd name="connsiteX20" fmla="*/ 458747 w 541408"/>
                <a:gd name="connsiteY20" fmla="*/ 85725 h 186278"/>
                <a:gd name="connsiteX21" fmla="*/ 451603 w 541408"/>
                <a:gd name="connsiteY21" fmla="*/ 80963 h 186278"/>
                <a:gd name="connsiteX22" fmla="*/ 434934 w 541408"/>
                <a:gd name="connsiteY22" fmla="*/ 73819 h 186278"/>
                <a:gd name="connsiteX23" fmla="*/ 420647 w 541408"/>
                <a:gd name="connsiteY23" fmla="*/ 66675 h 186278"/>
                <a:gd name="connsiteX24" fmla="*/ 413503 w 541408"/>
                <a:gd name="connsiteY24" fmla="*/ 61913 h 186278"/>
                <a:gd name="connsiteX25" fmla="*/ 396834 w 541408"/>
                <a:gd name="connsiteY25" fmla="*/ 54769 h 186278"/>
                <a:gd name="connsiteX26" fmla="*/ 380166 w 541408"/>
                <a:gd name="connsiteY26" fmla="*/ 45244 h 186278"/>
                <a:gd name="connsiteX27" fmla="*/ 365878 w 541408"/>
                <a:gd name="connsiteY27" fmla="*/ 40482 h 186278"/>
                <a:gd name="connsiteX28" fmla="*/ 346828 w 541408"/>
                <a:gd name="connsiteY28" fmla="*/ 30957 h 186278"/>
                <a:gd name="connsiteX29" fmla="*/ 332541 w 541408"/>
                <a:gd name="connsiteY29" fmla="*/ 26194 h 186278"/>
                <a:gd name="connsiteX30" fmla="*/ 325397 w 541408"/>
                <a:gd name="connsiteY30" fmla="*/ 23813 h 186278"/>
                <a:gd name="connsiteX31" fmla="*/ 306347 w 541408"/>
                <a:gd name="connsiteY31" fmla="*/ 16669 h 186278"/>
                <a:gd name="connsiteX32" fmla="*/ 277772 w 541408"/>
                <a:gd name="connsiteY32" fmla="*/ 9525 h 186278"/>
                <a:gd name="connsiteX33" fmla="*/ 261103 w 541408"/>
                <a:gd name="connsiteY33" fmla="*/ 7144 h 186278"/>
                <a:gd name="connsiteX34" fmla="*/ 251578 w 541408"/>
                <a:gd name="connsiteY34" fmla="*/ 4763 h 186278"/>
                <a:gd name="connsiteX35" fmla="*/ 194428 w 541408"/>
                <a:gd name="connsiteY35" fmla="*/ 0 h 186278"/>
                <a:gd name="connsiteX36" fmla="*/ 82510 w 541408"/>
                <a:gd name="connsiteY36" fmla="*/ 16669 h 186278"/>
                <a:gd name="connsiteX37" fmla="*/ 42028 w 541408"/>
                <a:gd name="connsiteY37" fmla="*/ 45244 h 186278"/>
                <a:gd name="connsiteX38" fmla="*/ 13453 w 541408"/>
                <a:gd name="connsiteY38" fmla="*/ 76200 h 186278"/>
                <a:gd name="connsiteX39" fmla="*/ 8691 w 541408"/>
                <a:gd name="connsiteY39" fmla="*/ 92869 h 186278"/>
                <a:gd name="connsiteX40" fmla="*/ 6309 w 541408"/>
                <a:gd name="connsiteY40" fmla="*/ 107157 h 186278"/>
                <a:gd name="connsiteX41" fmla="*/ 3928 w 541408"/>
                <a:gd name="connsiteY41" fmla="*/ 114300 h 186278"/>
                <a:gd name="connsiteX42" fmla="*/ 1547 w 541408"/>
                <a:gd name="connsiteY42" fmla="*/ 123825 h 186278"/>
                <a:gd name="connsiteX0" fmla="*/ 1547 w 541408"/>
                <a:gd name="connsiteY0" fmla="*/ 137152 h 199605"/>
                <a:gd name="connsiteX1" fmla="*/ 1547 w 541408"/>
                <a:gd name="connsiteY1" fmla="*/ 165727 h 199605"/>
                <a:gd name="connsiteX2" fmla="*/ 18251 w 541408"/>
                <a:gd name="connsiteY2" fmla="*/ 198033 h 199605"/>
                <a:gd name="connsiteX3" fmla="*/ 60179 w 541408"/>
                <a:gd name="connsiteY3" fmla="*/ 191469 h 199605"/>
                <a:gd name="connsiteX4" fmla="*/ 114096 w 541408"/>
                <a:gd name="connsiteY4" fmla="*/ 164445 h 199605"/>
                <a:gd name="connsiteX5" fmla="*/ 174628 w 541408"/>
                <a:gd name="connsiteY5" fmla="*/ 156013 h 199605"/>
                <a:gd name="connsiteX6" fmla="*/ 280153 w 541408"/>
                <a:gd name="connsiteY6" fmla="*/ 160965 h 199605"/>
                <a:gd name="connsiteX7" fmla="*/ 289678 w 541408"/>
                <a:gd name="connsiteY7" fmla="*/ 163346 h 199605"/>
                <a:gd name="connsiteX8" fmla="*/ 303966 w 541408"/>
                <a:gd name="connsiteY8" fmla="*/ 168109 h 199605"/>
                <a:gd name="connsiteX9" fmla="*/ 313491 w 541408"/>
                <a:gd name="connsiteY9" fmla="*/ 170490 h 199605"/>
                <a:gd name="connsiteX10" fmla="*/ 330159 w 541408"/>
                <a:gd name="connsiteY10" fmla="*/ 175252 h 199605"/>
                <a:gd name="connsiteX11" fmla="*/ 353972 w 541408"/>
                <a:gd name="connsiteY11" fmla="*/ 180015 h 199605"/>
                <a:gd name="connsiteX12" fmla="*/ 361116 w 541408"/>
                <a:gd name="connsiteY12" fmla="*/ 182396 h 199605"/>
                <a:gd name="connsiteX13" fmla="*/ 408740 w 541408"/>
                <a:gd name="connsiteY13" fmla="*/ 189540 h 199605"/>
                <a:gd name="connsiteX14" fmla="*/ 530184 w 541408"/>
                <a:gd name="connsiteY14" fmla="*/ 189540 h 199605"/>
                <a:gd name="connsiteX15" fmla="*/ 534947 w 541408"/>
                <a:gd name="connsiteY15" fmla="*/ 153821 h 199605"/>
                <a:gd name="connsiteX16" fmla="*/ 520659 w 541408"/>
                <a:gd name="connsiteY16" fmla="*/ 144296 h 199605"/>
                <a:gd name="connsiteX17" fmla="*/ 508753 w 541408"/>
                <a:gd name="connsiteY17" fmla="*/ 132390 h 199605"/>
                <a:gd name="connsiteX18" fmla="*/ 494466 w 541408"/>
                <a:gd name="connsiteY18" fmla="*/ 118102 h 199605"/>
                <a:gd name="connsiteX19" fmla="*/ 473034 w 541408"/>
                <a:gd name="connsiteY19" fmla="*/ 106196 h 199605"/>
                <a:gd name="connsiteX20" fmla="*/ 458747 w 541408"/>
                <a:gd name="connsiteY20" fmla="*/ 99052 h 199605"/>
                <a:gd name="connsiteX21" fmla="*/ 451603 w 541408"/>
                <a:gd name="connsiteY21" fmla="*/ 94290 h 199605"/>
                <a:gd name="connsiteX22" fmla="*/ 434934 w 541408"/>
                <a:gd name="connsiteY22" fmla="*/ 87146 h 199605"/>
                <a:gd name="connsiteX23" fmla="*/ 420647 w 541408"/>
                <a:gd name="connsiteY23" fmla="*/ 80002 h 199605"/>
                <a:gd name="connsiteX24" fmla="*/ 413503 w 541408"/>
                <a:gd name="connsiteY24" fmla="*/ 75240 h 199605"/>
                <a:gd name="connsiteX25" fmla="*/ 396834 w 541408"/>
                <a:gd name="connsiteY25" fmla="*/ 68096 h 199605"/>
                <a:gd name="connsiteX26" fmla="*/ 380166 w 541408"/>
                <a:gd name="connsiteY26" fmla="*/ 58571 h 199605"/>
                <a:gd name="connsiteX27" fmla="*/ 365878 w 541408"/>
                <a:gd name="connsiteY27" fmla="*/ 53809 h 199605"/>
                <a:gd name="connsiteX28" fmla="*/ 346828 w 541408"/>
                <a:gd name="connsiteY28" fmla="*/ 44284 h 199605"/>
                <a:gd name="connsiteX29" fmla="*/ 332541 w 541408"/>
                <a:gd name="connsiteY29" fmla="*/ 39521 h 199605"/>
                <a:gd name="connsiteX30" fmla="*/ 325397 w 541408"/>
                <a:gd name="connsiteY30" fmla="*/ 37140 h 199605"/>
                <a:gd name="connsiteX31" fmla="*/ 306347 w 541408"/>
                <a:gd name="connsiteY31" fmla="*/ 29996 h 199605"/>
                <a:gd name="connsiteX32" fmla="*/ 277772 w 541408"/>
                <a:gd name="connsiteY32" fmla="*/ 22852 h 199605"/>
                <a:gd name="connsiteX33" fmla="*/ 261103 w 541408"/>
                <a:gd name="connsiteY33" fmla="*/ 20471 h 199605"/>
                <a:gd name="connsiteX34" fmla="*/ 251578 w 541408"/>
                <a:gd name="connsiteY34" fmla="*/ 18090 h 199605"/>
                <a:gd name="connsiteX35" fmla="*/ 190778 w 541408"/>
                <a:gd name="connsiteY35" fmla="*/ 0 h 199605"/>
                <a:gd name="connsiteX36" fmla="*/ 82510 w 541408"/>
                <a:gd name="connsiteY36" fmla="*/ 29996 h 199605"/>
                <a:gd name="connsiteX37" fmla="*/ 42028 w 541408"/>
                <a:gd name="connsiteY37" fmla="*/ 58571 h 199605"/>
                <a:gd name="connsiteX38" fmla="*/ 13453 w 541408"/>
                <a:gd name="connsiteY38" fmla="*/ 89527 h 199605"/>
                <a:gd name="connsiteX39" fmla="*/ 8691 w 541408"/>
                <a:gd name="connsiteY39" fmla="*/ 106196 h 199605"/>
                <a:gd name="connsiteX40" fmla="*/ 6309 w 541408"/>
                <a:gd name="connsiteY40" fmla="*/ 120484 h 199605"/>
                <a:gd name="connsiteX41" fmla="*/ 3928 w 541408"/>
                <a:gd name="connsiteY41" fmla="*/ 127627 h 199605"/>
                <a:gd name="connsiteX42" fmla="*/ 1547 w 541408"/>
                <a:gd name="connsiteY42" fmla="*/ 137152 h 199605"/>
                <a:gd name="connsiteX0" fmla="*/ 1547 w 541408"/>
                <a:gd name="connsiteY0" fmla="*/ 137249 h 199702"/>
                <a:gd name="connsiteX1" fmla="*/ 1547 w 541408"/>
                <a:gd name="connsiteY1" fmla="*/ 165824 h 199702"/>
                <a:gd name="connsiteX2" fmla="*/ 18251 w 541408"/>
                <a:gd name="connsiteY2" fmla="*/ 198130 h 199702"/>
                <a:gd name="connsiteX3" fmla="*/ 60179 w 541408"/>
                <a:gd name="connsiteY3" fmla="*/ 191566 h 199702"/>
                <a:gd name="connsiteX4" fmla="*/ 114096 w 541408"/>
                <a:gd name="connsiteY4" fmla="*/ 164542 h 199702"/>
                <a:gd name="connsiteX5" fmla="*/ 174628 w 541408"/>
                <a:gd name="connsiteY5" fmla="*/ 156110 h 199702"/>
                <a:gd name="connsiteX6" fmla="*/ 280153 w 541408"/>
                <a:gd name="connsiteY6" fmla="*/ 161062 h 199702"/>
                <a:gd name="connsiteX7" fmla="*/ 289678 w 541408"/>
                <a:gd name="connsiteY7" fmla="*/ 163443 h 199702"/>
                <a:gd name="connsiteX8" fmla="*/ 303966 w 541408"/>
                <a:gd name="connsiteY8" fmla="*/ 168206 h 199702"/>
                <a:gd name="connsiteX9" fmla="*/ 313491 w 541408"/>
                <a:gd name="connsiteY9" fmla="*/ 170587 h 199702"/>
                <a:gd name="connsiteX10" fmla="*/ 330159 w 541408"/>
                <a:gd name="connsiteY10" fmla="*/ 175349 h 199702"/>
                <a:gd name="connsiteX11" fmla="*/ 353972 w 541408"/>
                <a:gd name="connsiteY11" fmla="*/ 180112 h 199702"/>
                <a:gd name="connsiteX12" fmla="*/ 361116 w 541408"/>
                <a:gd name="connsiteY12" fmla="*/ 182493 h 199702"/>
                <a:gd name="connsiteX13" fmla="*/ 408740 w 541408"/>
                <a:gd name="connsiteY13" fmla="*/ 189637 h 199702"/>
                <a:gd name="connsiteX14" fmla="*/ 530184 w 541408"/>
                <a:gd name="connsiteY14" fmla="*/ 189637 h 199702"/>
                <a:gd name="connsiteX15" fmla="*/ 534947 w 541408"/>
                <a:gd name="connsiteY15" fmla="*/ 153918 h 199702"/>
                <a:gd name="connsiteX16" fmla="*/ 520659 w 541408"/>
                <a:gd name="connsiteY16" fmla="*/ 144393 h 199702"/>
                <a:gd name="connsiteX17" fmla="*/ 508753 w 541408"/>
                <a:gd name="connsiteY17" fmla="*/ 132487 h 199702"/>
                <a:gd name="connsiteX18" fmla="*/ 494466 w 541408"/>
                <a:gd name="connsiteY18" fmla="*/ 118199 h 199702"/>
                <a:gd name="connsiteX19" fmla="*/ 473034 w 541408"/>
                <a:gd name="connsiteY19" fmla="*/ 106293 h 199702"/>
                <a:gd name="connsiteX20" fmla="*/ 458747 w 541408"/>
                <a:gd name="connsiteY20" fmla="*/ 99149 h 199702"/>
                <a:gd name="connsiteX21" fmla="*/ 451603 w 541408"/>
                <a:gd name="connsiteY21" fmla="*/ 94387 h 199702"/>
                <a:gd name="connsiteX22" fmla="*/ 434934 w 541408"/>
                <a:gd name="connsiteY22" fmla="*/ 87243 h 199702"/>
                <a:gd name="connsiteX23" fmla="*/ 420647 w 541408"/>
                <a:gd name="connsiteY23" fmla="*/ 80099 h 199702"/>
                <a:gd name="connsiteX24" fmla="*/ 413503 w 541408"/>
                <a:gd name="connsiteY24" fmla="*/ 75337 h 199702"/>
                <a:gd name="connsiteX25" fmla="*/ 396834 w 541408"/>
                <a:gd name="connsiteY25" fmla="*/ 68193 h 199702"/>
                <a:gd name="connsiteX26" fmla="*/ 380166 w 541408"/>
                <a:gd name="connsiteY26" fmla="*/ 58668 h 199702"/>
                <a:gd name="connsiteX27" fmla="*/ 365878 w 541408"/>
                <a:gd name="connsiteY27" fmla="*/ 53906 h 199702"/>
                <a:gd name="connsiteX28" fmla="*/ 346828 w 541408"/>
                <a:gd name="connsiteY28" fmla="*/ 44381 h 199702"/>
                <a:gd name="connsiteX29" fmla="*/ 332541 w 541408"/>
                <a:gd name="connsiteY29" fmla="*/ 39618 h 199702"/>
                <a:gd name="connsiteX30" fmla="*/ 325397 w 541408"/>
                <a:gd name="connsiteY30" fmla="*/ 37237 h 199702"/>
                <a:gd name="connsiteX31" fmla="*/ 306347 w 541408"/>
                <a:gd name="connsiteY31" fmla="*/ 30093 h 199702"/>
                <a:gd name="connsiteX32" fmla="*/ 277772 w 541408"/>
                <a:gd name="connsiteY32" fmla="*/ 22949 h 199702"/>
                <a:gd name="connsiteX33" fmla="*/ 261103 w 541408"/>
                <a:gd name="connsiteY33" fmla="*/ 20568 h 199702"/>
                <a:gd name="connsiteX34" fmla="*/ 190778 w 541408"/>
                <a:gd name="connsiteY34" fmla="*/ 97 h 199702"/>
                <a:gd name="connsiteX35" fmla="*/ 82510 w 541408"/>
                <a:gd name="connsiteY35" fmla="*/ 30093 h 199702"/>
                <a:gd name="connsiteX36" fmla="*/ 42028 w 541408"/>
                <a:gd name="connsiteY36" fmla="*/ 58668 h 199702"/>
                <a:gd name="connsiteX37" fmla="*/ 13453 w 541408"/>
                <a:gd name="connsiteY37" fmla="*/ 89624 h 199702"/>
                <a:gd name="connsiteX38" fmla="*/ 8691 w 541408"/>
                <a:gd name="connsiteY38" fmla="*/ 106293 h 199702"/>
                <a:gd name="connsiteX39" fmla="*/ 6309 w 541408"/>
                <a:gd name="connsiteY39" fmla="*/ 120581 h 199702"/>
                <a:gd name="connsiteX40" fmla="*/ 3928 w 541408"/>
                <a:gd name="connsiteY40" fmla="*/ 127724 h 199702"/>
                <a:gd name="connsiteX41" fmla="*/ 1547 w 541408"/>
                <a:gd name="connsiteY41" fmla="*/ 137249 h 199702"/>
                <a:gd name="connsiteX0" fmla="*/ 1547 w 541408"/>
                <a:gd name="connsiteY0" fmla="*/ 137206 h 199659"/>
                <a:gd name="connsiteX1" fmla="*/ 1547 w 541408"/>
                <a:gd name="connsiteY1" fmla="*/ 165781 h 199659"/>
                <a:gd name="connsiteX2" fmla="*/ 18251 w 541408"/>
                <a:gd name="connsiteY2" fmla="*/ 198087 h 199659"/>
                <a:gd name="connsiteX3" fmla="*/ 60179 w 541408"/>
                <a:gd name="connsiteY3" fmla="*/ 191523 h 199659"/>
                <a:gd name="connsiteX4" fmla="*/ 114096 w 541408"/>
                <a:gd name="connsiteY4" fmla="*/ 164499 h 199659"/>
                <a:gd name="connsiteX5" fmla="*/ 174628 w 541408"/>
                <a:gd name="connsiteY5" fmla="*/ 156067 h 199659"/>
                <a:gd name="connsiteX6" fmla="*/ 280153 w 541408"/>
                <a:gd name="connsiteY6" fmla="*/ 161019 h 199659"/>
                <a:gd name="connsiteX7" fmla="*/ 289678 w 541408"/>
                <a:gd name="connsiteY7" fmla="*/ 163400 h 199659"/>
                <a:gd name="connsiteX8" fmla="*/ 303966 w 541408"/>
                <a:gd name="connsiteY8" fmla="*/ 168163 h 199659"/>
                <a:gd name="connsiteX9" fmla="*/ 313491 w 541408"/>
                <a:gd name="connsiteY9" fmla="*/ 170544 h 199659"/>
                <a:gd name="connsiteX10" fmla="*/ 330159 w 541408"/>
                <a:gd name="connsiteY10" fmla="*/ 175306 h 199659"/>
                <a:gd name="connsiteX11" fmla="*/ 353972 w 541408"/>
                <a:gd name="connsiteY11" fmla="*/ 180069 h 199659"/>
                <a:gd name="connsiteX12" fmla="*/ 361116 w 541408"/>
                <a:gd name="connsiteY12" fmla="*/ 182450 h 199659"/>
                <a:gd name="connsiteX13" fmla="*/ 408740 w 541408"/>
                <a:gd name="connsiteY13" fmla="*/ 189594 h 199659"/>
                <a:gd name="connsiteX14" fmla="*/ 530184 w 541408"/>
                <a:gd name="connsiteY14" fmla="*/ 189594 h 199659"/>
                <a:gd name="connsiteX15" fmla="*/ 534947 w 541408"/>
                <a:gd name="connsiteY15" fmla="*/ 153875 h 199659"/>
                <a:gd name="connsiteX16" fmla="*/ 520659 w 541408"/>
                <a:gd name="connsiteY16" fmla="*/ 144350 h 199659"/>
                <a:gd name="connsiteX17" fmla="*/ 508753 w 541408"/>
                <a:gd name="connsiteY17" fmla="*/ 132444 h 199659"/>
                <a:gd name="connsiteX18" fmla="*/ 494466 w 541408"/>
                <a:gd name="connsiteY18" fmla="*/ 118156 h 199659"/>
                <a:gd name="connsiteX19" fmla="*/ 473034 w 541408"/>
                <a:gd name="connsiteY19" fmla="*/ 106250 h 199659"/>
                <a:gd name="connsiteX20" fmla="*/ 458747 w 541408"/>
                <a:gd name="connsiteY20" fmla="*/ 99106 h 199659"/>
                <a:gd name="connsiteX21" fmla="*/ 451603 w 541408"/>
                <a:gd name="connsiteY21" fmla="*/ 94344 h 199659"/>
                <a:gd name="connsiteX22" fmla="*/ 434934 w 541408"/>
                <a:gd name="connsiteY22" fmla="*/ 87200 h 199659"/>
                <a:gd name="connsiteX23" fmla="*/ 420647 w 541408"/>
                <a:gd name="connsiteY23" fmla="*/ 80056 h 199659"/>
                <a:gd name="connsiteX24" fmla="*/ 413503 w 541408"/>
                <a:gd name="connsiteY24" fmla="*/ 75294 h 199659"/>
                <a:gd name="connsiteX25" fmla="*/ 396834 w 541408"/>
                <a:gd name="connsiteY25" fmla="*/ 68150 h 199659"/>
                <a:gd name="connsiteX26" fmla="*/ 380166 w 541408"/>
                <a:gd name="connsiteY26" fmla="*/ 58625 h 199659"/>
                <a:gd name="connsiteX27" fmla="*/ 365878 w 541408"/>
                <a:gd name="connsiteY27" fmla="*/ 53863 h 199659"/>
                <a:gd name="connsiteX28" fmla="*/ 346828 w 541408"/>
                <a:gd name="connsiteY28" fmla="*/ 44338 h 199659"/>
                <a:gd name="connsiteX29" fmla="*/ 332541 w 541408"/>
                <a:gd name="connsiteY29" fmla="*/ 39575 h 199659"/>
                <a:gd name="connsiteX30" fmla="*/ 325397 w 541408"/>
                <a:gd name="connsiteY30" fmla="*/ 37194 h 199659"/>
                <a:gd name="connsiteX31" fmla="*/ 306347 w 541408"/>
                <a:gd name="connsiteY31" fmla="*/ 30050 h 199659"/>
                <a:gd name="connsiteX32" fmla="*/ 277772 w 541408"/>
                <a:gd name="connsiteY32" fmla="*/ 22906 h 199659"/>
                <a:gd name="connsiteX33" fmla="*/ 190778 w 541408"/>
                <a:gd name="connsiteY33" fmla="*/ 54 h 199659"/>
                <a:gd name="connsiteX34" fmla="*/ 82510 w 541408"/>
                <a:gd name="connsiteY34" fmla="*/ 30050 h 199659"/>
                <a:gd name="connsiteX35" fmla="*/ 42028 w 541408"/>
                <a:gd name="connsiteY35" fmla="*/ 58625 h 199659"/>
                <a:gd name="connsiteX36" fmla="*/ 13453 w 541408"/>
                <a:gd name="connsiteY36" fmla="*/ 89581 h 199659"/>
                <a:gd name="connsiteX37" fmla="*/ 8691 w 541408"/>
                <a:gd name="connsiteY37" fmla="*/ 106250 h 199659"/>
                <a:gd name="connsiteX38" fmla="*/ 6309 w 541408"/>
                <a:gd name="connsiteY38" fmla="*/ 120538 h 199659"/>
                <a:gd name="connsiteX39" fmla="*/ 3928 w 541408"/>
                <a:gd name="connsiteY39" fmla="*/ 127681 h 199659"/>
                <a:gd name="connsiteX40" fmla="*/ 1547 w 541408"/>
                <a:gd name="connsiteY40" fmla="*/ 137206 h 199659"/>
                <a:gd name="connsiteX0" fmla="*/ 1547 w 541408"/>
                <a:gd name="connsiteY0" fmla="*/ 137206 h 199375"/>
                <a:gd name="connsiteX1" fmla="*/ 1547 w 541408"/>
                <a:gd name="connsiteY1" fmla="*/ 165781 h 199375"/>
                <a:gd name="connsiteX2" fmla="*/ 18251 w 541408"/>
                <a:gd name="connsiteY2" fmla="*/ 198087 h 199375"/>
                <a:gd name="connsiteX3" fmla="*/ 60179 w 541408"/>
                <a:gd name="connsiteY3" fmla="*/ 191523 h 199375"/>
                <a:gd name="connsiteX4" fmla="*/ 115686 w 541408"/>
                <a:gd name="connsiteY4" fmla="*/ 178059 h 199375"/>
                <a:gd name="connsiteX5" fmla="*/ 174628 w 541408"/>
                <a:gd name="connsiteY5" fmla="*/ 156067 h 199375"/>
                <a:gd name="connsiteX6" fmla="*/ 280153 w 541408"/>
                <a:gd name="connsiteY6" fmla="*/ 161019 h 199375"/>
                <a:gd name="connsiteX7" fmla="*/ 289678 w 541408"/>
                <a:gd name="connsiteY7" fmla="*/ 163400 h 199375"/>
                <a:gd name="connsiteX8" fmla="*/ 303966 w 541408"/>
                <a:gd name="connsiteY8" fmla="*/ 168163 h 199375"/>
                <a:gd name="connsiteX9" fmla="*/ 313491 w 541408"/>
                <a:gd name="connsiteY9" fmla="*/ 170544 h 199375"/>
                <a:gd name="connsiteX10" fmla="*/ 330159 w 541408"/>
                <a:gd name="connsiteY10" fmla="*/ 175306 h 199375"/>
                <a:gd name="connsiteX11" fmla="*/ 353972 w 541408"/>
                <a:gd name="connsiteY11" fmla="*/ 180069 h 199375"/>
                <a:gd name="connsiteX12" fmla="*/ 361116 w 541408"/>
                <a:gd name="connsiteY12" fmla="*/ 182450 h 199375"/>
                <a:gd name="connsiteX13" fmla="*/ 408740 w 541408"/>
                <a:gd name="connsiteY13" fmla="*/ 189594 h 199375"/>
                <a:gd name="connsiteX14" fmla="*/ 530184 w 541408"/>
                <a:gd name="connsiteY14" fmla="*/ 189594 h 199375"/>
                <a:gd name="connsiteX15" fmla="*/ 534947 w 541408"/>
                <a:gd name="connsiteY15" fmla="*/ 153875 h 199375"/>
                <a:gd name="connsiteX16" fmla="*/ 520659 w 541408"/>
                <a:gd name="connsiteY16" fmla="*/ 144350 h 199375"/>
                <a:gd name="connsiteX17" fmla="*/ 508753 w 541408"/>
                <a:gd name="connsiteY17" fmla="*/ 132444 h 199375"/>
                <a:gd name="connsiteX18" fmla="*/ 494466 w 541408"/>
                <a:gd name="connsiteY18" fmla="*/ 118156 h 199375"/>
                <a:gd name="connsiteX19" fmla="*/ 473034 w 541408"/>
                <a:gd name="connsiteY19" fmla="*/ 106250 h 199375"/>
                <a:gd name="connsiteX20" fmla="*/ 458747 w 541408"/>
                <a:gd name="connsiteY20" fmla="*/ 99106 h 199375"/>
                <a:gd name="connsiteX21" fmla="*/ 451603 w 541408"/>
                <a:gd name="connsiteY21" fmla="*/ 94344 h 199375"/>
                <a:gd name="connsiteX22" fmla="*/ 434934 w 541408"/>
                <a:gd name="connsiteY22" fmla="*/ 87200 h 199375"/>
                <a:gd name="connsiteX23" fmla="*/ 420647 w 541408"/>
                <a:gd name="connsiteY23" fmla="*/ 80056 h 199375"/>
                <a:gd name="connsiteX24" fmla="*/ 413503 w 541408"/>
                <a:gd name="connsiteY24" fmla="*/ 75294 h 199375"/>
                <a:gd name="connsiteX25" fmla="*/ 396834 w 541408"/>
                <a:gd name="connsiteY25" fmla="*/ 68150 h 199375"/>
                <a:gd name="connsiteX26" fmla="*/ 380166 w 541408"/>
                <a:gd name="connsiteY26" fmla="*/ 58625 h 199375"/>
                <a:gd name="connsiteX27" fmla="*/ 365878 w 541408"/>
                <a:gd name="connsiteY27" fmla="*/ 53863 h 199375"/>
                <a:gd name="connsiteX28" fmla="*/ 346828 w 541408"/>
                <a:gd name="connsiteY28" fmla="*/ 44338 h 199375"/>
                <a:gd name="connsiteX29" fmla="*/ 332541 w 541408"/>
                <a:gd name="connsiteY29" fmla="*/ 39575 h 199375"/>
                <a:gd name="connsiteX30" fmla="*/ 325397 w 541408"/>
                <a:gd name="connsiteY30" fmla="*/ 37194 h 199375"/>
                <a:gd name="connsiteX31" fmla="*/ 306347 w 541408"/>
                <a:gd name="connsiteY31" fmla="*/ 30050 h 199375"/>
                <a:gd name="connsiteX32" fmla="*/ 277772 w 541408"/>
                <a:gd name="connsiteY32" fmla="*/ 22906 h 199375"/>
                <a:gd name="connsiteX33" fmla="*/ 190778 w 541408"/>
                <a:gd name="connsiteY33" fmla="*/ 54 h 199375"/>
                <a:gd name="connsiteX34" fmla="*/ 82510 w 541408"/>
                <a:gd name="connsiteY34" fmla="*/ 30050 h 199375"/>
                <a:gd name="connsiteX35" fmla="*/ 42028 w 541408"/>
                <a:gd name="connsiteY35" fmla="*/ 58625 h 199375"/>
                <a:gd name="connsiteX36" fmla="*/ 13453 w 541408"/>
                <a:gd name="connsiteY36" fmla="*/ 89581 h 199375"/>
                <a:gd name="connsiteX37" fmla="*/ 8691 w 541408"/>
                <a:gd name="connsiteY37" fmla="*/ 106250 h 199375"/>
                <a:gd name="connsiteX38" fmla="*/ 6309 w 541408"/>
                <a:gd name="connsiteY38" fmla="*/ 120538 h 199375"/>
                <a:gd name="connsiteX39" fmla="*/ 3928 w 541408"/>
                <a:gd name="connsiteY39" fmla="*/ 127681 h 199375"/>
                <a:gd name="connsiteX40" fmla="*/ 1547 w 541408"/>
                <a:gd name="connsiteY40" fmla="*/ 137206 h 199375"/>
                <a:gd name="connsiteX0" fmla="*/ 1547 w 541408"/>
                <a:gd name="connsiteY0" fmla="*/ 137206 h 199110"/>
                <a:gd name="connsiteX1" fmla="*/ 1547 w 541408"/>
                <a:gd name="connsiteY1" fmla="*/ 165781 h 199110"/>
                <a:gd name="connsiteX2" fmla="*/ 18251 w 541408"/>
                <a:gd name="connsiteY2" fmla="*/ 198087 h 199110"/>
                <a:gd name="connsiteX3" fmla="*/ 60179 w 541408"/>
                <a:gd name="connsiteY3" fmla="*/ 191523 h 199110"/>
                <a:gd name="connsiteX4" fmla="*/ 63713 w 541408"/>
                <a:gd name="connsiteY4" fmla="*/ 196394 h 199110"/>
                <a:gd name="connsiteX5" fmla="*/ 115686 w 541408"/>
                <a:gd name="connsiteY5" fmla="*/ 178059 h 199110"/>
                <a:gd name="connsiteX6" fmla="*/ 174628 w 541408"/>
                <a:gd name="connsiteY6" fmla="*/ 156067 h 199110"/>
                <a:gd name="connsiteX7" fmla="*/ 280153 w 541408"/>
                <a:gd name="connsiteY7" fmla="*/ 161019 h 199110"/>
                <a:gd name="connsiteX8" fmla="*/ 289678 w 541408"/>
                <a:gd name="connsiteY8" fmla="*/ 163400 h 199110"/>
                <a:gd name="connsiteX9" fmla="*/ 303966 w 541408"/>
                <a:gd name="connsiteY9" fmla="*/ 168163 h 199110"/>
                <a:gd name="connsiteX10" fmla="*/ 313491 w 541408"/>
                <a:gd name="connsiteY10" fmla="*/ 170544 h 199110"/>
                <a:gd name="connsiteX11" fmla="*/ 330159 w 541408"/>
                <a:gd name="connsiteY11" fmla="*/ 175306 h 199110"/>
                <a:gd name="connsiteX12" fmla="*/ 353972 w 541408"/>
                <a:gd name="connsiteY12" fmla="*/ 180069 h 199110"/>
                <a:gd name="connsiteX13" fmla="*/ 361116 w 541408"/>
                <a:gd name="connsiteY13" fmla="*/ 182450 h 199110"/>
                <a:gd name="connsiteX14" fmla="*/ 408740 w 541408"/>
                <a:gd name="connsiteY14" fmla="*/ 189594 h 199110"/>
                <a:gd name="connsiteX15" fmla="*/ 530184 w 541408"/>
                <a:gd name="connsiteY15" fmla="*/ 189594 h 199110"/>
                <a:gd name="connsiteX16" fmla="*/ 534947 w 541408"/>
                <a:gd name="connsiteY16" fmla="*/ 153875 h 199110"/>
                <a:gd name="connsiteX17" fmla="*/ 520659 w 541408"/>
                <a:gd name="connsiteY17" fmla="*/ 144350 h 199110"/>
                <a:gd name="connsiteX18" fmla="*/ 508753 w 541408"/>
                <a:gd name="connsiteY18" fmla="*/ 132444 h 199110"/>
                <a:gd name="connsiteX19" fmla="*/ 494466 w 541408"/>
                <a:gd name="connsiteY19" fmla="*/ 118156 h 199110"/>
                <a:gd name="connsiteX20" fmla="*/ 473034 w 541408"/>
                <a:gd name="connsiteY20" fmla="*/ 106250 h 199110"/>
                <a:gd name="connsiteX21" fmla="*/ 458747 w 541408"/>
                <a:gd name="connsiteY21" fmla="*/ 99106 h 199110"/>
                <a:gd name="connsiteX22" fmla="*/ 451603 w 541408"/>
                <a:gd name="connsiteY22" fmla="*/ 94344 h 199110"/>
                <a:gd name="connsiteX23" fmla="*/ 434934 w 541408"/>
                <a:gd name="connsiteY23" fmla="*/ 87200 h 199110"/>
                <a:gd name="connsiteX24" fmla="*/ 420647 w 541408"/>
                <a:gd name="connsiteY24" fmla="*/ 80056 h 199110"/>
                <a:gd name="connsiteX25" fmla="*/ 413503 w 541408"/>
                <a:gd name="connsiteY25" fmla="*/ 75294 h 199110"/>
                <a:gd name="connsiteX26" fmla="*/ 396834 w 541408"/>
                <a:gd name="connsiteY26" fmla="*/ 68150 h 199110"/>
                <a:gd name="connsiteX27" fmla="*/ 380166 w 541408"/>
                <a:gd name="connsiteY27" fmla="*/ 58625 h 199110"/>
                <a:gd name="connsiteX28" fmla="*/ 365878 w 541408"/>
                <a:gd name="connsiteY28" fmla="*/ 53863 h 199110"/>
                <a:gd name="connsiteX29" fmla="*/ 346828 w 541408"/>
                <a:gd name="connsiteY29" fmla="*/ 44338 h 199110"/>
                <a:gd name="connsiteX30" fmla="*/ 332541 w 541408"/>
                <a:gd name="connsiteY30" fmla="*/ 39575 h 199110"/>
                <a:gd name="connsiteX31" fmla="*/ 325397 w 541408"/>
                <a:gd name="connsiteY31" fmla="*/ 37194 h 199110"/>
                <a:gd name="connsiteX32" fmla="*/ 306347 w 541408"/>
                <a:gd name="connsiteY32" fmla="*/ 30050 h 199110"/>
                <a:gd name="connsiteX33" fmla="*/ 277772 w 541408"/>
                <a:gd name="connsiteY33" fmla="*/ 22906 h 199110"/>
                <a:gd name="connsiteX34" fmla="*/ 190778 w 541408"/>
                <a:gd name="connsiteY34" fmla="*/ 54 h 199110"/>
                <a:gd name="connsiteX35" fmla="*/ 82510 w 541408"/>
                <a:gd name="connsiteY35" fmla="*/ 30050 h 199110"/>
                <a:gd name="connsiteX36" fmla="*/ 42028 w 541408"/>
                <a:gd name="connsiteY36" fmla="*/ 58625 h 199110"/>
                <a:gd name="connsiteX37" fmla="*/ 13453 w 541408"/>
                <a:gd name="connsiteY37" fmla="*/ 89581 h 199110"/>
                <a:gd name="connsiteX38" fmla="*/ 8691 w 541408"/>
                <a:gd name="connsiteY38" fmla="*/ 106250 h 199110"/>
                <a:gd name="connsiteX39" fmla="*/ 6309 w 541408"/>
                <a:gd name="connsiteY39" fmla="*/ 120538 h 199110"/>
                <a:gd name="connsiteX40" fmla="*/ 3928 w 541408"/>
                <a:gd name="connsiteY40" fmla="*/ 127681 h 199110"/>
                <a:gd name="connsiteX41" fmla="*/ 1547 w 541408"/>
                <a:gd name="connsiteY41" fmla="*/ 137206 h 199110"/>
                <a:gd name="connsiteX0" fmla="*/ 1547 w 541408"/>
                <a:gd name="connsiteY0" fmla="*/ 137206 h 199375"/>
                <a:gd name="connsiteX1" fmla="*/ 1547 w 541408"/>
                <a:gd name="connsiteY1" fmla="*/ 165781 h 199375"/>
                <a:gd name="connsiteX2" fmla="*/ 18251 w 541408"/>
                <a:gd name="connsiteY2" fmla="*/ 198087 h 199375"/>
                <a:gd name="connsiteX3" fmla="*/ 60179 w 541408"/>
                <a:gd name="connsiteY3" fmla="*/ 191523 h 199375"/>
                <a:gd name="connsiteX4" fmla="*/ 115686 w 541408"/>
                <a:gd name="connsiteY4" fmla="*/ 178059 h 199375"/>
                <a:gd name="connsiteX5" fmla="*/ 174628 w 541408"/>
                <a:gd name="connsiteY5" fmla="*/ 156067 h 199375"/>
                <a:gd name="connsiteX6" fmla="*/ 280153 w 541408"/>
                <a:gd name="connsiteY6" fmla="*/ 161019 h 199375"/>
                <a:gd name="connsiteX7" fmla="*/ 289678 w 541408"/>
                <a:gd name="connsiteY7" fmla="*/ 163400 h 199375"/>
                <a:gd name="connsiteX8" fmla="*/ 303966 w 541408"/>
                <a:gd name="connsiteY8" fmla="*/ 168163 h 199375"/>
                <a:gd name="connsiteX9" fmla="*/ 313491 w 541408"/>
                <a:gd name="connsiteY9" fmla="*/ 170544 h 199375"/>
                <a:gd name="connsiteX10" fmla="*/ 330159 w 541408"/>
                <a:gd name="connsiteY10" fmla="*/ 175306 h 199375"/>
                <a:gd name="connsiteX11" fmla="*/ 353972 w 541408"/>
                <a:gd name="connsiteY11" fmla="*/ 180069 h 199375"/>
                <a:gd name="connsiteX12" fmla="*/ 361116 w 541408"/>
                <a:gd name="connsiteY12" fmla="*/ 182450 h 199375"/>
                <a:gd name="connsiteX13" fmla="*/ 408740 w 541408"/>
                <a:gd name="connsiteY13" fmla="*/ 189594 h 199375"/>
                <a:gd name="connsiteX14" fmla="*/ 530184 w 541408"/>
                <a:gd name="connsiteY14" fmla="*/ 189594 h 199375"/>
                <a:gd name="connsiteX15" fmla="*/ 534947 w 541408"/>
                <a:gd name="connsiteY15" fmla="*/ 153875 h 199375"/>
                <a:gd name="connsiteX16" fmla="*/ 520659 w 541408"/>
                <a:gd name="connsiteY16" fmla="*/ 144350 h 199375"/>
                <a:gd name="connsiteX17" fmla="*/ 508753 w 541408"/>
                <a:gd name="connsiteY17" fmla="*/ 132444 h 199375"/>
                <a:gd name="connsiteX18" fmla="*/ 494466 w 541408"/>
                <a:gd name="connsiteY18" fmla="*/ 118156 h 199375"/>
                <a:gd name="connsiteX19" fmla="*/ 473034 w 541408"/>
                <a:gd name="connsiteY19" fmla="*/ 106250 h 199375"/>
                <a:gd name="connsiteX20" fmla="*/ 458747 w 541408"/>
                <a:gd name="connsiteY20" fmla="*/ 99106 h 199375"/>
                <a:gd name="connsiteX21" fmla="*/ 451603 w 541408"/>
                <a:gd name="connsiteY21" fmla="*/ 94344 h 199375"/>
                <a:gd name="connsiteX22" fmla="*/ 434934 w 541408"/>
                <a:gd name="connsiteY22" fmla="*/ 87200 h 199375"/>
                <a:gd name="connsiteX23" fmla="*/ 420647 w 541408"/>
                <a:gd name="connsiteY23" fmla="*/ 80056 h 199375"/>
                <a:gd name="connsiteX24" fmla="*/ 413503 w 541408"/>
                <a:gd name="connsiteY24" fmla="*/ 75294 h 199375"/>
                <a:gd name="connsiteX25" fmla="*/ 396834 w 541408"/>
                <a:gd name="connsiteY25" fmla="*/ 68150 h 199375"/>
                <a:gd name="connsiteX26" fmla="*/ 380166 w 541408"/>
                <a:gd name="connsiteY26" fmla="*/ 58625 h 199375"/>
                <a:gd name="connsiteX27" fmla="*/ 365878 w 541408"/>
                <a:gd name="connsiteY27" fmla="*/ 53863 h 199375"/>
                <a:gd name="connsiteX28" fmla="*/ 346828 w 541408"/>
                <a:gd name="connsiteY28" fmla="*/ 44338 h 199375"/>
                <a:gd name="connsiteX29" fmla="*/ 332541 w 541408"/>
                <a:gd name="connsiteY29" fmla="*/ 39575 h 199375"/>
                <a:gd name="connsiteX30" fmla="*/ 325397 w 541408"/>
                <a:gd name="connsiteY30" fmla="*/ 37194 h 199375"/>
                <a:gd name="connsiteX31" fmla="*/ 306347 w 541408"/>
                <a:gd name="connsiteY31" fmla="*/ 30050 h 199375"/>
                <a:gd name="connsiteX32" fmla="*/ 277772 w 541408"/>
                <a:gd name="connsiteY32" fmla="*/ 22906 h 199375"/>
                <a:gd name="connsiteX33" fmla="*/ 190778 w 541408"/>
                <a:gd name="connsiteY33" fmla="*/ 54 h 199375"/>
                <a:gd name="connsiteX34" fmla="*/ 82510 w 541408"/>
                <a:gd name="connsiteY34" fmla="*/ 30050 h 199375"/>
                <a:gd name="connsiteX35" fmla="*/ 42028 w 541408"/>
                <a:gd name="connsiteY35" fmla="*/ 58625 h 199375"/>
                <a:gd name="connsiteX36" fmla="*/ 13453 w 541408"/>
                <a:gd name="connsiteY36" fmla="*/ 89581 h 199375"/>
                <a:gd name="connsiteX37" fmla="*/ 8691 w 541408"/>
                <a:gd name="connsiteY37" fmla="*/ 106250 h 199375"/>
                <a:gd name="connsiteX38" fmla="*/ 6309 w 541408"/>
                <a:gd name="connsiteY38" fmla="*/ 120538 h 199375"/>
                <a:gd name="connsiteX39" fmla="*/ 3928 w 541408"/>
                <a:gd name="connsiteY39" fmla="*/ 127681 h 199375"/>
                <a:gd name="connsiteX40" fmla="*/ 1547 w 541408"/>
                <a:gd name="connsiteY40" fmla="*/ 137206 h 199375"/>
                <a:gd name="connsiteX0" fmla="*/ 1547 w 541408"/>
                <a:gd name="connsiteY0" fmla="*/ 137206 h 201142"/>
                <a:gd name="connsiteX1" fmla="*/ 1547 w 541408"/>
                <a:gd name="connsiteY1" fmla="*/ 165781 h 201142"/>
                <a:gd name="connsiteX2" fmla="*/ 18251 w 541408"/>
                <a:gd name="connsiteY2" fmla="*/ 198087 h 201142"/>
                <a:gd name="connsiteX3" fmla="*/ 59429 w 541408"/>
                <a:gd name="connsiteY3" fmla="*/ 198477 h 201142"/>
                <a:gd name="connsiteX4" fmla="*/ 115686 w 541408"/>
                <a:gd name="connsiteY4" fmla="*/ 178059 h 201142"/>
                <a:gd name="connsiteX5" fmla="*/ 174628 w 541408"/>
                <a:gd name="connsiteY5" fmla="*/ 156067 h 201142"/>
                <a:gd name="connsiteX6" fmla="*/ 280153 w 541408"/>
                <a:gd name="connsiteY6" fmla="*/ 161019 h 201142"/>
                <a:gd name="connsiteX7" fmla="*/ 289678 w 541408"/>
                <a:gd name="connsiteY7" fmla="*/ 163400 h 201142"/>
                <a:gd name="connsiteX8" fmla="*/ 303966 w 541408"/>
                <a:gd name="connsiteY8" fmla="*/ 168163 h 201142"/>
                <a:gd name="connsiteX9" fmla="*/ 313491 w 541408"/>
                <a:gd name="connsiteY9" fmla="*/ 170544 h 201142"/>
                <a:gd name="connsiteX10" fmla="*/ 330159 w 541408"/>
                <a:gd name="connsiteY10" fmla="*/ 175306 h 201142"/>
                <a:gd name="connsiteX11" fmla="*/ 353972 w 541408"/>
                <a:gd name="connsiteY11" fmla="*/ 180069 h 201142"/>
                <a:gd name="connsiteX12" fmla="*/ 361116 w 541408"/>
                <a:gd name="connsiteY12" fmla="*/ 182450 h 201142"/>
                <a:gd name="connsiteX13" fmla="*/ 408740 w 541408"/>
                <a:gd name="connsiteY13" fmla="*/ 189594 h 201142"/>
                <a:gd name="connsiteX14" fmla="*/ 530184 w 541408"/>
                <a:gd name="connsiteY14" fmla="*/ 189594 h 201142"/>
                <a:gd name="connsiteX15" fmla="*/ 534947 w 541408"/>
                <a:gd name="connsiteY15" fmla="*/ 153875 h 201142"/>
                <a:gd name="connsiteX16" fmla="*/ 520659 w 541408"/>
                <a:gd name="connsiteY16" fmla="*/ 144350 h 201142"/>
                <a:gd name="connsiteX17" fmla="*/ 508753 w 541408"/>
                <a:gd name="connsiteY17" fmla="*/ 132444 h 201142"/>
                <a:gd name="connsiteX18" fmla="*/ 494466 w 541408"/>
                <a:gd name="connsiteY18" fmla="*/ 118156 h 201142"/>
                <a:gd name="connsiteX19" fmla="*/ 473034 w 541408"/>
                <a:gd name="connsiteY19" fmla="*/ 106250 h 201142"/>
                <a:gd name="connsiteX20" fmla="*/ 458747 w 541408"/>
                <a:gd name="connsiteY20" fmla="*/ 99106 h 201142"/>
                <a:gd name="connsiteX21" fmla="*/ 451603 w 541408"/>
                <a:gd name="connsiteY21" fmla="*/ 94344 h 201142"/>
                <a:gd name="connsiteX22" fmla="*/ 434934 w 541408"/>
                <a:gd name="connsiteY22" fmla="*/ 87200 h 201142"/>
                <a:gd name="connsiteX23" fmla="*/ 420647 w 541408"/>
                <a:gd name="connsiteY23" fmla="*/ 80056 h 201142"/>
                <a:gd name="connsiteX24" fmla="*/ 413503 w 541408"/>
                <a:gd name="connsiteY24" fmla="*/ 75294 h 201142"/>
                <a:gd name="connsiteX25" fmla="*/ 396834 w 541408"/>
                <a:gd name="connsiteY25" fmla="*/ 68150 h 201142"/>
                <a:gd name="connsiteX26" fmla="*/ 380166 w 541408"/>
                <a:gd name="connsiteY26" fmla="*/ 58625 h 201142"/>
                <a:gd name="connsiteX27" fmla="*/ 365878 w 541408"/>
                <a:gd name="connsiteY27" fmla="*/ 53863 h 201142"/>
                <a:gd name="connsiteX28" fmla="*/ 346828 w 541408"/>
                <a:gd name="connsiteY28" fmla="*/ 44338 h 201142"/>
                <a:gd name="connsiteX29" fmla="*/ 332541 w 541408"/>
                <a:gd name="connsiteY29" fmla="*/ 39575 h 201142"/>
                <a:gd name="connsiteX30" fmla="*/ 325397 w 541408"/>
                <a:gd name="connsiteY30" fmla="*/ 37194 h 201142"/>
                <a:gd name="connsiteX31" fmla="*/ 306347 w 541408"/>
                <a:gd name="connsiteY31" fmla="*/ 30050 h 201142"/>
                <a:gd name="connsiteX32" fmla="*/ 277772 w 541408"/>
                <a:gd name="connsiteY32" fmla="*/ 22906 h 201142"/>
                <a:gd name="connsiteX33" fmla="*/ 190778 w 541408"/>
                <a:gd name="connsiteY33" fmla="*/ 54 h 201142"/>
                <a:gd name="connsiteX34" fmla="*/ 82510 w 541408"/>
                <a:gd name="connsiteY34" fmla="*/ 30050 h 201142"/>
                <a:gd name="connsiteX35" fmla="*/ 42028 w 541408"/>
                <a:gd name="connsiteY35" fmla="*/ 58625 h 201142"/>
                <a:gd name="connsiteX36" fmla="*/ 13453 w 541408"/>
                <a:gd name="connsiteY36" fmla="*/ 89581 h 201142"/>
                <a:gd name="connsiteX37" fmla="*/ 8691 w 541408"/>
                <a:gd name="connsiteY37" fmla="*/ 106250 h 201142"/>
                <a:gd name="connsiteX38" fmla="*/ 6309 w 541408"/>
                <a:gd name="connsiteY38" fmla="*/ 120538 h 201142"/>
                <a:gd name="connsiteX39" fmla="*/ 3928 w 541408"/>
                <a:gd name="connsiteY39" fmla="*/ 127681 h 201142"/>
                <a:gd name="connsiteX40" fmla="*/ 1547 w 541408"/>
                <a:gd name="connsiteY40" fmla="*/ 137206 h 201142"/>
                <a:gd name="connsiteX0" fmla="*/ 1547 w 541408"/>
                <a:gd name="connsiteY0" fmla="*/ 137206 h 207818"/>
                <a:gd name="connsiteX1" fmla="*/ 1547 w 541408"/>
                <a:gd name="connsiteY1" fmla="*/ 165781 h 207818"/>
                <a:gd name="connsiteX2" fmla="*/ 18251 w 541408"/>
                <a:gd name="connsiteY2" fmla="*/ 198087 h 207818"/>
                <a:gd name="connsiteX3" fmla="*/ 59779 w 541408"/>
                <a:gd name="connsiteY3" fmla="*/ 207023 h 207818"/>
                <a:gd name="connsiteX4" fmla="*/ 115686 w 541408"/>
                <a:gd name="connsiteY4" fmla="*/ 178059 h 207818"/>
                <a:gd name="connsiteX5" fmla="*/ 174628 w 541408"/>
                <a:gd name="connsiteY5" fmla="*/ 156067 h 207818"/>
                <a:gd name="connsiteX6" fmla="*/ 280153 w 541408"/>
                <a:gd name="connsiteY6" fmla="*/ 161019 h 207818"/>
                <a:gd name="connsiteX7" fmla="*/ 289678 w 541408"/>
                <a:gd name="connsiteY7" fmla="*/ 163400 h 207818"/>
                <a:gd name="connsiteX8" fmla="*/ 303966 w 541408"/>
                <a:gd name="connsiteY8" fmla="*/ 168163 h 207818"/>
                <a:gd name="connsiteX9" fmla="*/ 313491 w 541408"/>
                <a:gd name="connsiteY9" fmla="*/ 170544 h 207818"/>
                <a:gd name="connsiteX10" fmla="*/ 330159 w 541408"/>
                <a:gd name="connsiteY10" fmla="*/ 175306 h 207818"/>
                <a:gd name="connsiteX11" fmla="*/ 353972 w 541408"/>
                <a:gd name="connsiteY11" fmla="*/ 180069 h 207818"/>
                <a:gd name="connsiteX12" fmla="*/ 361116 w 541408"/>
                <a:gd name="connsiteY12" fmla="*/ 182450 h 207818"/>
                <a:gd name="connsiteX13" fmla="*/ 408740 w 541408"/>
                <a:gd name="connsiteY13" fmla="*/ 189594 h 207818"/>
                <a:gd name="connsiteX14" fmla="*/ 530184 w 541408"/>
                <a:gd name="connsiteY14" fmla="*/ 189594 h 207818"/>
                <a:gd name="connsiteX15" fmla="*/ 534947 w 541408"/>
                <a:gd name="connsiteY15" fmla="*/ 153875 h 207818"/>
                <a:gd name="connsiteX16" fmla="*/ 520659 w 541408"/>
                <a:gd name="connsiteY16" fmla="*/ 144350 h 207818"/>
                <a:gd name="connsiteX17" fmla="*/ 508753 w 541408"/>
                <a:gd name="connsiteY17" fmla="*/ 132444 h 207818"/>
                <a:gd name="connsiteX18" fmla="*/ 494466 w 541408"/>
                <a:gd name="connsiteY18" fmla="*/ 118156 h 207818"/>
                <a:gd name="connsiteX19" fmla="*/ 473034 w 541408"/>
                <a:gd name="connsiteY19" fmla="*/ 106250 h 207818"/>
                <a:gd name="connsiteX20" fmla="*/ 458747 w 541408"/>
                <a:gd name="connsiteY20" fmla="*/ 99106 h 207818"/>
                <a:gd name="connsiteX21" fmla="*/ 451603 w 541408"/>
                <a:gd name="connsiteY21" fmla="*/ 94344 h 207818"/>
                <a:gd name="connsiteX22" fmla="*/ 434934 w 541408"/>
                <a:gd name="connsiteY22" fmla="*/ 87200 h 207818"/>
                <a:gd name="connsiteX23" fmla="*/ 420647 w 541408"/>
                <a:gd name="connsiteY23" fmla="*/ 80056 h 207818"/>
                <a:gd name="connsiteX24" fmla="*/ 413503 w 541408"/>
                <a:gd name="connsiteY24" fmla="*/ 75294 h 207818"/>
                <a:gd name="connsiteX25" fmla="*/ 396834 w 541408"/>
                <a:gd name="connsiteY25" fmla="*/ 68150 h 207818"/>
                <a:gd name="connsiteX26" fmla="*/ 380166 w 541408"/>
                <a:gd name="connsiteY26" fmla="*/ 58625 h 207818"/>
                <a:gd name="connsiteX27" fmla="*/ 365878 w 541408"/>
                <a:gd name="connsiteY27" fmla="*/ 53863 h 207818"/>
                <a:gd name="connsiteX28" fmla="*/ 346828 w 541408"/>
                <a:gd name="connsiteY28" fmla="*/ 44338 h 207818"/>
                <a:gd name="connsiteX29" fmla="*/ 332541 w 541408"/>
                <a:gd name="connsiteY29" fmla="*/ 39575 h 207818"/>
                <a:gd name="connsiteX30" fmla="*/ 325397 w 541408"/>
                <a:gd name="connsiteY30" fmla="*/ 37194 h 207818"/>
                <a:gd name="connsiteX31" fmla="*/ 306347 w 541408"/>
                <a:gd name="connsiteY31" fmla="*/ 30050 h 207818"/>
                <a:gd name="connsiteX32" fmla="*/ 277772 w 541408"/>
                <a:gd name="connsiteY32" fmla="*/ 22906 h 207818"/>
                <a:gd name="connsiteX33" fmla="*/ 190778 w 541408"/>
                <a:gd name="connsiteY33" fmla="*/ 54 h 207818"/>
                <a:gd name="connsiteX34" fmla="*/ 82510 w 541408"/>
                <a:gd name="connsiteY34" fmla="*/ 30050 h 207818"/>
                <a:gd name="connsiteX35" fmla="*/ 42028 w 541408"/>
                <a:gd name="connsiteY35" fmla="*/ 58625 h 207818"/>
                <a:gd name="connsiteX36" fmla="*/ 13453 w 541408"/>
                <a:gd name="connsiteY36" fmla="*/ 89581 h 207818"/>
                <a:gd name="connsiteX37" fmla="*/ 8691 w 541408"/>
                <a:gd name="connsiteY37" fmla="*/ 106250 h 207818"/>
                <a:gd name="connsiteX38" fmla="*/ 6309 w 541408"/>
                <a:gd name="connsiteY38" fmla="*/ 120538 h 207818"/>
                <a:gd name="connsiteX39" fmla="*/ 3928 w 541408"/>
                <a:gd name="connsiteY39" fmla="*/ 127681 h 207818"/>
                <a:gd name="connsiteX40" fmla="*/ 1547 w 541408"/>
                <a:gd name="connsiteY40" fmla="*/ 137206 h 207818"/>
                <a:gd name="connsiteX0" fmla="*/ 1547 w 541408"/>
                <a:gd name="connsiteY0" fmla="*/ 137206 h 207818"/>
                <a:gd name="connsiteX1" fmla="*/ 1547 w 541408"/>
                <a:gd name="connsiteY1" fmla="*/ 165781 h 207818"/>
                <a:gd name="connsiteX2" fmla="*/ 18251 w 541408"/>
                <a:gd name="connsiteY2" fmla="*/ 198087 h 207818"/>
                <a:gd name="connsiteX3" fmla="*/ 59779 w 541408"/>
                <a:gd name="connsiteY3" fmla="*/ 207023 h 207818"/>
                <a:gd name="connsiteX4" fmla="*/ 115686 w 541408"/>
                <a:gd name="connsiteY4" fmla="*/ 178059 h 207818"/>
                <a:gd name="connsiteX5" fmla="*/ 174628 w 541408"/>
                <a:gd name="connsiteY5" fmla="*/ 156067 h 207818"/>
                <a:gd name="connsiteX6" fmla="*/ 280153 w 541408"/>
                <a:gd name="connsiteY6" fmla="*/ 161019 h 207818"/>
                <a:gd name="connsiteX7" fmla="*/ 289678 w 541408"/>
                <a:gd name="connsiteY7" fmla="*/ 163400 h 207818"/>
                <a:gd name="connsiteX8" fmla="*/ 303966 w 541408"/>
                <a:gd name="connsiteY8" fmla="*/ 168163 h 207818"/>
                <a:gd name="connsiteX9" fmla="*/ 313491 w 541408"/>
                <a:gd name="connsiteY9" fmla="*/ 170544 h 207818"/>
                <a:gd name="connsiteX10" fmla="*/ 330159 w 541408"/>
                <a:gd name="connsiteY10" fmla="*/ 175306 h 207818"/>
                <a:gd name="connsiteX11" fmla="*/ 353972 w 541408"/>
                <a:gd name="connsiteY11" fmla="*/ 180069 h 207818"/>
                <a:gd name="connsiteX12" fmla="*/ 361116 w 541408"/>
                <a:gd name="connsiteY12" fmla="*/ 182450 h 207818"/>
                <a:gd name="connsiteX13" fmla="*/ 408740 w 541408"/>
                <a:gd name="connsiteY13" fmla="*/ 189594 h 207818"/>
                <a:gd name="connsiteX14" fmla="*/ 530184 w 541408"/>
                <a:gd name="connsiteY14" fmla="*/ 189594 h 207818"/>
                <a:gd name="connsiteX15" fmla="*/ 534947 w 541408"/>
                <a:gd name="connsiteY15" fmla="*/ 153875 h 207818"/>
                <a:gd name="connsiteX16" fmla="*/ 520659 w 541408"/>
                <a:gd name="connsiteY16" fmla="*/ 144350 h 207818"/>
                <a:gd name="connsiteX17" fmla="*/ 508753 w 541408"/>
                <a:gd name="connsiteY17" fmla="*/ 132444 h 207818"/>
                <a:gd name="connsiteX18" fmla="*/ 494466 w 541408"/>
                <a:gd name="connsiteY18" fmla="*/ 118156 h 207818"/>
                <a:gd name="connsiteX19" fmla="*/ 473034 w 541408"/>
                <a:gd name="connsiteY19" fmla="*/ 106250 h 207818"/>
                <a:gd name="connsiteX20" fmla="*/ 458747 w 541408"/>
                <a:gd name="connsiteY20" fmla="*/ 99106 h 207818"/>
                <a:gd name="connsiteX21" fmla="*/ 451603 w 541408"/>
                <a:gd name="connsiteY21" fmla="*/ 94344 h 207818"/>
                <a:gd name="connsiteX22" fmla="*/ 434934 w 541408"/>
                <a:gd name="connsiteY22" fmla="*/ 87200 h 207818"/>
                <a:gd name="connsiteX23" fmla="*/ 420647 w 541408"/>
                <a:gd name="connsiteY23" fmla="*/ 80056 h 207818"/>
                <a:gd name="connsiteX24" fmla="*/ 413503 w 541408"/>
                <a:gd name="connsiteY24" fmla="*/ 75294 h 207818"/>
                <a:gd name="connsiteX25" fmla="*/ 396834 w 541408"/>
                <a:gd name="connsiteY25" fmla="*/ 68150 h 207818"/>
                <a:gd name="connsiteX26" fmla="*/ 380166 w 541408"/>
                <a:gd name="connsiteY26" fmla="*/ 58625 h 207818"/>
                <a:gd name="connsiteX27" fmla="*/ 365878 w 541408"/>
                <a:gd name="connsiteY27" fmla="*/ 53863 h 207818"/>
                <a:gd name="connsiteX28" fmla="*/ 346828 w 541408"/>
                <a:gd name="connsiteY28" fmla="*/ 44338 h 207818"/>
                <a:gd name="connsiteX29" fmla="*/ 332541 w 541408"/>
                <a:gd name="connsiteY29" fmla="*/ 39575 h 207818"/>
                <a:gd name="connsiteX30" fmla="*/ 306347 w 541408"/>
                <a:gd name="connsiteY30" fmla="*/ 30050 h 207818"/>
                <a:gd name="connsiteX31" fmla="*/ 277772 w 541408"/>
                <a:gd name="connsiteY31" fmla="*/ 22906 h 207818"/>
                <a:gd name="connsiteX32" fmla="*/ 190778 w 541408"/>
                <a:gd name="connsiteY32" fmla="*/ 54 h 207818"/>
                <a:gd name="connsiteX33" fmla="*/ 82510 w 541408"/>
                <a:gd name="connsiteY33" fmla="*/ 30050 h 207818"/>
                <a:gd name="connsiteX34" fmla="*/ 42028 w 541408"/>
                <a:gd name="connsiteY34" fmla="*/ 58625 h 207818"/>
                <a:gd name="connsiteX35" fmla="*/ 13453 w 541408"/>
                <a:gd name="connsiteY35" fmla="*/ 89581 h 207818"/>
                <a:gd name="connsiteX36" fmla="*/ 8691 w 541408"/>
                <a:gd name="connsiteY36" fmla="*/ 106250 h 207818"/>
                <a:gd name="connsiteX37" fmla="*/ 6309 w 541408"/>
                <a:gd name="connsiteY37" fmla="*/ 120538 h 207818"/>
                <a:gd name="connsiteX38" fmla="*/ 3928 w 541408"/>
                <a:gd name="connsiteY38" fmla="*/ 127681 h 207818"/>
                <a:gd name="connsiteX39" fmla="*/ 1547 w 541408"/>
                <a:gd name="connsiteY39" fmla="*/ 137206 h 207818"/>
                <a:gd name="connsiteX0" fmla="*/ 1547 w 541408"/>
                <a:gd name="connsiteY0" fmla="*/ 137206 h 207818"/>
                <a:gd name="connsiteX1" fmla="*/ 1547 w 541408"/>
                <a:gd name="connsiteY1" fmla="*/ 165781 h 207818"/>
                <a:gd name="connsiteX2" fmla="*/ 18251 w 541408"/>
                <a:gd name="connsiteY2" fmla="*/ 198087 h 207818"/>
                <a:gd name="connsiteX3" fmla="*/ 59779 w 541408"/>
                <a:gd name="connsiteY3" fmla="*/ 207023 h 207818"/>
                <a:gd name="connsiteX4" fmla="*/ 115686 w 541408"/>
                <a:gd name="connsiteY4" fmla="*/ 178059 h 207818"/>
                <a:gd name="connsiteX5" fmla="*/ 174628 w 541408"/>
                <a:gd name="connsiteY5" fmla="*/ 156067 h 207818"/>
                <a:gd name="connsiteX6" fmla="*/ 280153 w 541408"/>
                <a:gd name="connsiteY6" fmla="*/ 161019 h 207818"/>
                <a:gd name="connsiteX7" fmla="*/ 303966 w 541408"/>
                <a:gd name="connsiteY7" fmla="*/ 168163 h 207818"/>
                <a:gd name="connsiteX8" fmla="*/ 313491 w 541408"/>
                <a:gd name="connsiteY8" fmla="*/ 170544 h 207818"/>
                <a:gd name="connsiteX9" fmla="*/ 330159 w 541408"/>
                <a:gd name="connsiteY9" fmla="*/ 175306 h 207818"/>
                <a:gd name="connsiteX10" fmla="*/ 353972 w 541408"/>
                <a:gd name="connsiteY10" fmla="*/ 180069 h 207818"/>
                <a:gd name="connsiteX11" fmla="*/ 361116 w 541408"/>
                <a:gd name="connsiteY11" fmla="*/ 182450 h 207818"/>
                <a:gd name="connsiteX12" fmla="*/ 408740 w 541408"/>
                <a:gd name="connsiteY12" fmla="*/ 189594 h 207818"/>
                <a:gd name="connsiteX13" fmla="*/ 530184 w 541408"/>
                <a:gd name="connsiteY13" fmla="*/ 189594 h 207818"/>
                <a:gd name="connsiteX14" fmla="*/ 534947 w 541408"/>
                <a:gd name="connsiteY14" fmla="*/ 153875 h 207818"/>
                <a:gd name="connsiteX15" fmla="*/ 520659 w 541408"/>
                <a:gd name="connsiteY15" fmla="*/ 144350 h 207818"/>
                <a:gd name="connsiteX16" fmla="*/ 508753 w 541408"/>
                <a:gd name="connsiteY16" fmla="*/ 132444 h 207818"/>
                <a:gd name="connsiteX17" fmla="*/ 494466 w 541408"/>
                <a:gd name="connsiteY17" fmla="*/ 118156 h 207818"/>
                <a:gd name="connsiteX18" fmla="*/ 473034 w 541408"/>
                <a:gd name="connsiteY18" fmla="*/ 106250 h 207818"/>
                <a:gd name="connsiteX19" fmla="*/ 458747 w 541408"/>
                <a:gd name="connsiteY19" fmla="*/ 99106 h 207818"/>
                <a:gd name="connsiteX20" fmla="*/ 451603 w 541408"/>
                <a:gd name="connsiteY20" fmla="*/ 94344 h 207818"/>
                <a:gd name="connsiteX21" fmla="*/ 434934 w 541408"/>
                <a:gd name="connsiteY21" fmla="*/ 87200 h 207818"/>
                <a:gd name="connsiteX22" fmla="*/ 420647 w 541408"/>
                <a:gd name="connsiteY22" fmla="*/ 80056 h 207818"/>
                <a:gd name="connsiteX23" fmla="*/ 413503 w 541408"/>
                <a:gd name="connsiteY23" fmla="*/ 75294 h 207818"/>
                <a:gd name="connsiteX24" fmla="*/ 396834 w 541408"/>
                <a:gd name="connsiteY24" fmla="*/ 68150 h 207818"/>
                <a:gd name="connsiteX25" fmla="*/ 380166 w 541408"/>
                <a:gd name="connsiteY25" fmla="*/ 58625 h 207818"/>
                <a:gd name="connsiteX26" fmla="*/ 365878 w 541408"/>
                <a:gd name="connsiteY26" fmla="*/ 53863 h 207818"/>
                <a:gd name="connsiteX27" fmla="*/ 346828 w 541408"/>
                <a:gd name="connsiteY27" fmla="*/ 44338 h 207818"/>
                <a:gd name="connsiteX28" fmla="*/ 332541 w 541408"/>
                <a:gd name="connsiteY28" fmla="*/ 39575 h 207818"/>
                <a:gd name="connsiteX29" fmla="*/ 306347 w 541408"/>
                <a:gd name="connsiteY29" fmla="*/ 30050 h 207818"/>
                <a:gd name="connsiteX30" fmla="*/ 277772 w 541408"/>
                <a:gd name="connsiteY30" fmla="*/ 22906 h 207818"/>
                <a:gd name="connsiteX31" fmla="*/ 190778 w 541408"/>
                <a:gd name="connsiteY31" fmla="*/ 54 h 207818"/>
                <a:gd name="connsiteX32" fmla="*/ 82510 w 541408"/>
                <a:gd name="connsiteY32" fmla="*/ 30050 h 207818"/>
                <a:gd name="connsiteX33" fmla="*/ 42028 w 541408"/>
                <a:gd name="connsiteY33" fmla="*/ 58625 h 207818"/>
                <a:gd name="connsiteX34" fmla="*/ 13453 w 541408"/>
                <a:gd name="connsiteY34" fmla="*/ 89581 h 207818"/>
                <a:gd name="connsiteX35" fmla="*/ 8691 w 541408"/>
                <a:gd name="connsiteY35" fmla="*/ 106250 h 207818"/>
                <a:gd name="connsiteX36" fmla="*/ 6309 w 541408"/>
                <a:gd name="connsiteY36" fmla="*/ 120538 h 207818"/>
                <a:gd name="connsiteX37" fmla="*/ 3928 w 541408"/>
                <a:gd name="connsiteY37" fmla="*/ 127681 h 207818"/>
                <a:gd name="connsiteX38" fmla="*/ 1547 w 541408"/>
                <a:gd name="connsiteY38" fmla="*/ 137206 h 207818"/>
                <a:gd name="connsiteX0" fmla="*/ 1547 w 541408"/>
                <a:gd name="connsiteY0" fmla="*/ 137206 h 207818"/>
                <a:gd name="connsiteX1" fmla="*/ 1547 w 541408"/>
                <a:gd name="connsiteY1" fmla="*/ 165781 h 207818"/>
                <a:gd name="connsiteX2" fmla="*/ 18251 w 541408"/>
                <a:gd name="connsiteY2" fmla="*/ 198087 h 207818"/>
                <a:gd name="connsiteX3" fmla="*/ 59779 w 541408"/>
                <a:gd name="connsiteY3" fmla="*/ 207023 h 207818"/>
                <a:gd name="connsiteX4" fmla="*/ 115686 w 541408"/>
                <a:gd name="connsiteY4" fmla="*/ 178059 h 207818"/>
                <a:gd name="connsiteX5" fmla="*/ 174628 w 541408"/>
                <a:gd name="connsiteY5" fmla="*/ 156067 h 207818"/>
                <a:gd name="connsiteX6" fmla="*/ 280153 w 541408"/>
                <a:gd name="connsiteY6" fmla="*/ 161019 h 207818"/>
                <a:gd name="connsiteX7" fmla="*/ 303966 w 541408"/>
                <a:gd name="connsiteY7" fmla="*/ 168163 h 207818"/>
                <a:gd name="connsiteX8" fmla="*/ 313491 w 541408"/>
                <a:gd name="connsiteY8" fmla="*/ 170544 h 207818"/>
                <a:gd name="connsiteX9" fmla="*/ 330159 w 541408"/>
                <a:gd name="connsiteY9" fmla="*/ 175306 h 207818"/>
                <a:gd name="connsiteX10" fmla="*/ 353972 w 541408"/>
                <a:gd name="connsiteY10" fmla="*/ 180069 h 207818"/>
                <a:gd name="connsiteX11" fmla="*/ 361116 w 541408"/>
                <a:gd name="connsiteY11" fmla="*/ 182450 h 207818"/>
                <a:gd name="connsiteX12" fmla="*/ 408740 w 541408"/>
                <a:gd name="connsiteY12" fmla="*/ 189594 h 207818"/>
                <a:gd name="connsiteX13" fmla="*/ 530184 w 541408"/>
                <a:gd name="connsiteY13" fmla="*/ 189594 h 207818"/>
                <a:gd name="connsiteX14" fmla="*/ 534947 w 541408"/>
                <a:gd name="connsiteY14" fmla="*/ 153875 h 207818"/>
                <a:gd name="connsiteX15" fmla="*/ 520659 w 541408"/>
                <a:gd name="connsiteY15" fmla="*/ 144350 h 207818"/>
                <a:gd name="connsiteX16" fmla="*/ 494466 w 541408"/>
                <a:gd name="connsiteY16" fmla="*/ 118156 h 207818"/>
                <a:gd name="connsiteX17" fmla="*/ 473034 w 541408"/>
                <a:gd name="connsiteY17" fmla="*/ 106250 h 207818"/>
                <a:gd name="connsiteX18" fmla="*/ 458747 w 541408"/>
                <a:gd name="connsiteY18" fmla="*/ 99106 h 207818"/>
                <a:gd name="connsiteX19" fmla="*/ 451603 w 541408"/>
                <a:gd name="connsiteY19" fmla="*/ 94344 h 207818"/>
                <a:gd name="connsiteX20" fmla="*/ 434934 w 541408"/>
                <a:gd name="connsiteY20" fmla="*/ 87200 h 207818"/>
                <a:gd name="connsiteX21" fmla="*/ 420647 w 541408"/>
                <a:gd name="connsiteY21" fmla="*/ 80056 h 207818"/>
                <a:gd name="connsiteX22" fmla="*/ 413503 w 541408"/>
                <a:gd name="connsiteY22" fmla="*/ 75294 h 207818"/>
                <a:gd name="connsiteX23" fmla="*/ 396834 w 541408"/>
                <a:gd name="connsiteY23" fmla="*/ 68150 h 207818"/>
                <a:gd name="connsiteX24" fmla="*/ 380166 w 541408"/>
                <a:gd name="connsiteY24" fmla="*/ 58625 h 207818"/>
                <a:gd name="connsiteX25" fmla="*/ 365878 w 541408"/>
                <a:gd name="connsiteY25" fmla="*/ 53863 h 207818"/>
                <a:gd name="connsiteX26" fmla="*/ 346828 w 541408"/>
                <a:gd name="connsiteY26" fmla="*/ 44338 h 207818"/>
                <a:gd name="connsiteX27" fmla="*/ 332541 w 541408"/>
                <a:gd name="connsiteY27" fmla="*/ 39575 h 207818"/>
                <a:gd name="connsiteX28" fmla="*/ 306347 w 541408"/>
                <a:gd name="connsiteY28" fmla="*/ 30050 h 207818"/>
                <a:gd name="connsiteX29" fmla="*/ 277772 w 541408"/>
                <a:gd name="connsiteY29" fmla="*/ 22906 h 207818"/>
                <a:gd name="connsiteX30" fmla="*/ 190778 w 541408"/>
                <a:gd name="connsiteY30" fmla="*/ 54 h 207818"/>
                <a:gd name="connsiteX31" fmla="*/ 82510 w 541408"/>
                <a:gd name="connsiteY31" fmla="*/ 30050 h 207818"/>
                <a:gd name="connsiteX32" fmla="*/ 42028 w 541408"/>
                <a:gd name="connsiteY32" fmla="*/ 58625 h 207818"/>
                <a:gd name="connsiteX33" fmla="*/ 13453 w 541408"/>
                <a:gd name="connsiteY33" fmla="*/ 89581 h 207818"/>
                <a:gd name="connsiteX34" fmla="*/ 8691 w 541408"/>
                <a:gd name="connsiteY34" fmla="*/ 106250 h 207818"/>
                <a:gd name="connsiteX35" fmla="*/ 6309 w 541408"/>
                <a:gd name="connsiteY35" fmla="*/ 120538 h 207818"/>
                <a:gd name="connsiteX36" fmla="*/ 3928 w 541408"/>
                <a:gd name="connsiteY36" fmla="*/ 127681 h 207818"/>
                <a:gd name="connsiteX37" fmla="*/ 1547 w 541408"/>
                <a:gd name="connsiteY37" fmla="*/ 137206 h 207818"/>
                <a:gd name="connsiteX0" fmla="*/ 1547 w 541408"/>
                <a:gd name="connsiteY0" fmla="*/ 137206 h 207818"/>
                <a:gd name="connsiteX1" fmla="*/ 1547 w 541408"/>
                <a:gd name="connsiteY1" fmla="*/ 165781 h 207818"/>
                <a:gd name="connsiteX2" fmla="*/ 18251 w 541408"/>
                <a:gd name="connsiteY2" fmla="*/ 198087 h 207818"/>
                <a:gd name="connsiteX3" fmla="*/ 59779 w 541408"/>
                <a:gd name="connsiteY3" fmla="*/ 207023 h 207818"/>
                <a:gd name="connsiteX4" fmla="*/ 115686 w 541408"/>
                <a:gd name="connsiteY4" fmla="*/ 178059 h 207818"/>
                <a:gd name="connsiteX5" fmla="*/ 174628 w 541408"/>
                <a:gd name="connsiteY5" fmla="*/ 156067 h 207818"/>
                <a:gd name="connsiteX6" fmla="*/ 280153 w 541408"/>
                <a:gd name="connsiteY6" fmla="*/ 161019 h 207818"/>
                <a:gd name="connsiteX7" fmla="*/ 303966 w 541408"/>
                <a:gd name="connsiteY7" fmla="*/ 168163 h 207818"/>
                <a:gd name="connsiteX8" fmla="*/ 313491 w 541408"/>
                <a:gd name="connsiteY8" fmla="*/ 170544 h 207818"/>
                <a:gd name="connsiteX9" fmla="*/ 330159 w 541408"/>
                <a:gd name="connsiteY9" fmla="*/ 175306 h 207818"/>
                <a:gd name="connsiteX10" fmla="*/ 353972 w 541408"/>
                <a:gd name="connsiteY10" fmla="*/ 180069 h 207818"/>
                <a:gd name="connsiteX11" fmla="*/ 361116 w 541408"/>
                <a:gd name="connsiteY11" fmla="*/ 182450 h 207818"/>
                <a:gd name="connsiteX12" fmla="*/ 408740 w 541408"/>
                <a:gd name="connsiteY12" fmla="*/ 189594 h 207818"/>
                <a:gd name="connsiteX13" fmla="*/ 530184 w 541408"/>
                <a:gd name="connsiteY13" fmla="*/ 189594 h 207818"/>
                <a:gd name="connsiteX14" fmla="*/ 534947 w 541408"/>
                <a:gd name="connsiteY14" fmla="*/ 153875 h 207818"/>
                <a:gd name="connsiteX15" fmla="*/ 520659 w 541408"/>
                <a:gd name="connsiteY15" fmla="*/ 144350 h 207818"/>
                <a:gd name="connsiteX16" fmla="*/ 494466 w 541408"/>
                <a:gd name="connsiteY16" fmla="*/ 118156 h 207818"/>
                <a:gd name="connsiteX17" fmla="*/ 473034 w 541408"/>
                <a:gd name="connsiteY17" fmla="*/ 106250 h 207818"/>
                <a:gd name="connsiteX18" fmla="*/ 458747 w 541408"/>
                <a:gd name="connsiteY18" fmla="*/ 99106 h 207818"/>
                <a:gd name="connsiteX19" fmla="*/ 451603 w 541408"/>
                <a:gd name="connsiteY19" fmla="*/ 94344 h 207818"/>
                <a:gd name="connsiteX20" fmla="*/ 434934 w 541408"/>
                <a:gd name="connsiteY20" fmla="*/ 87200 h 207818"/>
                <a:gd name="connsiteX21" fmla="*/ 420647 w 541408"/>
                <a:gd name="connsiteY21" fmla="*/ 80056 h 207818"/>
                <a:gd name="connsiteX22" fmla="*/ 413503 w 541408"/>
                <a:gd name="connsiteY22" fmla="*/ 75294 h 207818"/>
                <a:gd name="connsiteX23" fmla="*/ 396834 w 541408"/>
                <a:gd name="connsiteY23" fmla="*/ 68150 h 207818"/>
                <a:gd name="connsiteX24" fmla="*/ 380166 w 541408"/>
                <a:gd name="connsiteY24" fmla="*/ 58625 h 207818"/>
                <a:gd name="connsiteX25" fmla="*/ 365878 w 541408"/>
                <a:gd name="connsiteY25" fmla="*/ 53863 h 207818"/>
                <a:gd name="connsiteX26" fmla="*/ 346828 w 541408"/>
                <a:gd name="connsiteY26" fmla="*/ 44338 h 207818"/>
                <a:gd name="connsiteX27" fmla="*/ 332541 w 541408"/>
                <a:gd name="connsiteY27" fmla="*/ 39575 h 207818"/>
                <a:gd name="connsiteX28" fmla="*/ 306347 w 541408"/>
                <a:gd name="connsiteY28" fmla="*/ 30050 h 207818"/>
                <a:gd name="connsiteX29" fmla="*/ 277772 w 541408"/>
                <a:gd name="connsiteY29" fmla="*/ 22906 h 207818"/>
                <a:gd name="connsiteX30" fmla="*/ 190778 w 541408"/>
                <a:gd name="connsiteY30" fmla="*/ 54 h 207818"/>
                <a:gd name="connsiteX31" fmla="*/ 82510 w 541408"/>
                <a:gd name="connsiteY31" fmla="*/ 30050 h 207818"/>
                <a:gd name="connsiteX32" fmla="*/ 42028 w 541408"/>
                <a:gd name="connsiteY32" fmla="*/ 58625 h 207818"/>
                <a:gd name="connsiteX33" fmla="*/ 13453 w 541408"/>
                <a:gd name="connsiteY33" fmla="*/ 89581 h 207818"/>
                <a:gd name="connsiteX34" fmla="*/ 8691 w 541408"/>
                <a:gd name="connsiteY34" fmla="*/ 106250 h 207818"/>
                <a:gd name="connsiteX35" fmla="*/ 6309 w 541408"/>
                <a:gd name="connsiteY35" fmla="*/ 120538 h 207818"/>
                <a:gd name="connsiteX36" fmla="*/ 3928 w 541408"/>
                <a:gd name="connsiteY36" fmla="*/ 127681 h 207818"/>
                <a:gd name="connsiteX37" fmla="*/ 1547 w 541408"/>
                <a:gd name="connsiteY37" fmla="*/ 137206 h 207818"/>
                <a:gd name="connsiteX0" fmla="*/ 1547 w 542788"/>
                <a:gd name="connsiteY0" fmla="*/ 137206 h 207818"/>
                <a:gd name="connsiteX1" fmla="*/ 1547 w 542788"/>
                <a:gd name="connsiteY1" fmla="*/ 165781 h 207818"/>
                <a:gd name="connsiteX2" fmla="*/ 18251 w 542788"/>
                <a:gd name="connsiteY2" fmla="*/ 198087 h 207818"/>
                <a:gd name="connsiteX3" fmla="*/ 59779 w 542788"/>
                <a:gd name="connsiteY3" fmla="*/ 207023 h 207818"/>
                <a:gd name="connsiteX4" fmla="*/ 115686 w 542788"/>
                <a:gd name="connsiteY4" fmla="*/ 178059 h 207818"/>
                <a:gd name="connsiteX5" fmla="*/ 174628 w 542788"/>
                <a:gd name="connsiteY5" fmla="*/ 156067 h 207818"/>
                <a:gd name="connsiteX6" fmla="*/ 280153 w 542788"/>
                <a:gd name="connsiteY6" fmla="*/ 161019 h 207818"/>
                <a:gd name="connsiteX7" fmla="*/ 303966 w 542788"/>
                <a:gd name="connsiteY7" fmla="*/ 168163 h 207818"/>
                <a:gd name="connsiteX8" fmla="*/ 313491 w 542788"/>
                <a:gd name="connsiteY8" fmla="*/ 170544 h 207818"/>
                <a:gd name="connsiteX9" fmla="*/ 330159 w 542788"/>
                <a:gd name="connsiteY9" fmla="*/ 175306 h 207818"/>
                <a:gd name="connsiteX10" fmla="*/ 353972 w 542788"/>
                <a:gd name="connsiteY10" fmla="*/ 180069 h 207818"/>
                <a:gd name="connsiteX11" fmla="*/ 361116 w 542788"/>
                <a:gd name="connsiteY11" fmla="*/ 182450 h 207818"/>
                <a:gd name="connsiteX12" fmla="*/ 408740 w 542788"/>
                <a:gd name="connsiteY12" fmla="*/ 189594 h 207818"/>
                <a:gd name="connsiteX13" fmla="*/ 530184 w 542788"/>
                <a:gd name="connsiteY13" fmla="*/ 189594 h 207818"/>
                <a:gd name="connsiteX14" fmla="*/ 534947 w 542788"/>
                <a:gd name="connsiteY14" fmla="*/ 153875 h 207818"/>
                <a:gd name="connsiteX15" fmla="*/ 494466 w 542788"/>
                <a:gd name="connsiteY15" fmla="*/ 118156 h 207818"/>
                <a:gd name="connsiteX16" fmla="*/ 473034 w 542788"/>
                <a:gd name="connsiteY16" fmla="*/ 106250 h 207818"/>
                <a:gd name="connsiteX17" fmla="*/ 458747 w 542788"/>
                <a:gd name="connsiteY17" fmla="*/ 99106 h 207818"/>
                <a:gd name="connsiteX18" fmla="*/ 451603 w 542788"/>
                <a:gd name="connsiteY18" fmla="*/ 94344 h 207818"/>
                <a:gd name="connsiteX19" fmla="*/ 434934 w 542788"/>
                <a:gd name="connsiteY19" fmla="*/ 87200 h 207818"/>
                <a:gd name="connsiteX20" fmla="*/ 420647 w 542788"/>
                <a:gd name="connsiteY20" fmla="*/ 80056 h 207818"/>
                <a:gd name="connsiteX21" fmla="*/ 413503 w 542788"/>
                <a:gd name="connsiteY21" fmla="*/ 75294 h 207818"/>
                <a:gd name="connsiteX22" fmla="*/ 396834 w 542788"/>
                <a:gd name="connsiteY22" fmla="*/ 68150 h 207818"/>
                <a:gd name="connsiteX23" fmla="*/ 380166 w 542788"/>
                <a:gd name="connsiteY23" fmla="*/ 58625 h 207818"/>
                <a:gd name="connsiteX24" fmla="*/ 365878 w 542788"/>
                <a:gd name="connsiteY24" fmla="*/ 53863 h 207818"/>
                <a:gd name="connsiteX25" fmla="*/ 346828 w 542788"/>
                <a:gd name="connsiteY25" fmla="*/ 44338 h 207818"/>
                <a:gd name="connsiteX26" fmla="*/ 332541 w 542788"/>
                <a:gd name="connsiteY26" fmla="*/ 39575 h 207818"/>
                <a:gd name="connsiteX27" fmla="*/ 306347 w 542788"/>
                <a:gd name="connsiteY27" fmla="*/ 30050 h 207818"/>
                <a:gd name="connsiteX28" fmla="*/ 277772 w 542788"/>
                <a:gd name="connsiteY28" fmla="*/ 22906 h 207818"/>
                <a:gd name="connsiteX29" fmla="*/ 190778 w 542788"/>
                <a:gd name="connsiteY29" fmla="*/ 54 h 207818"/>
                <a:gd name="connsiteX30" fmla="*/ 82510 w 542788"/>
                <a:gd name="connsiteY30" fmla="*/ 30050 h 207818"/>
                <a:gd name="connsiteX31" fmla="*/ 42028 w 542788"/>
                <a:gd name="connsiteY31" fmla="*/ 58625 h 207818"/>
                <a:gd name="connsiteX32" fmla="*/ 13453 w 542788"/>
                <a:gd name="connsiteY32" fmla="*/ 89581 h 207818"/>
                <a:gd name="connsiteX33" fmla="*/ 8691 w 542788"/>
                <a:gd name="connsiteY33" fmla="*/ 106250 h 207818"/>
                <a:gd name="connsiteX34" fmla="*/ 6309 w 542788"/>
                <a:gd name="connsiteY34" fmla="*/ 120538 h 207818"/>
                <a:gd name="connsiteX35" fmla="*/ 3928 w 542788"/>
                <a:gd name="connsiteY35" fmla="*/ 127681 h 207818"/>
                <a:gd name="connsiteX36" fmla="*/ 1547 w 542788"/>
                <a:gd name="connsiteY36" fmla="*/ 137206 h 207818"/>
                <a:gd name="connsiteX0" fmla="*/ 1547 w 542788"/>
                <a:gd name="connsiteY0" fmla="*/ 137206 h 207818"/>
                <a:gd name="connsiteX1" fmla="*/ 1547 w 542788"/>
                <a:gd name="connsiteY1" fmla="*/ 165781 h 207818"/>
                <a:gd name="connsiteX2" fmla="*/ 18251 w 542788"/>
                <a:gd name="connsiteY2" fmla="*/ 198087 h 207818"/>
                <a:gd name="connsiteX3" fmla="*/ 59779 w 542788"/>
                <a:gd name="connsiteY3" fmla="*/ 207023 h 207818"/>
                <a:gd name="connsiteX4" fmla="*/ 115686 w 542788"/>
                <a:gd name="connsiteY4" fmla="*/ 178059 h 207818"/>
                <a:gd name="connsiteX5" fmla="*/ 174628 w 542788"/>
                <a:gd name="connsiteY5" fmla="*/ 156067 h 207818"/>
                <a:gd name="connsiteX6" fmla="*/ 280153 w 542788"/>
                <a:gd name="connsiteY6" fmla="*/ 161019 h 207818"/>
                <a:gd name="connsiteX7" fmla="*/ 303966 w 542788"/>
                <a:gd name="connsiteY7" fmla="*/ 168163 h 207818"/>
                <a:gd name="connsiteX8" fmla="*/ 313491 w 542788"/>
                <a:gd name="connsiteY8" fmla="*/ 170544 h 207818"/>
                <a:gd name="connsiteX9" fmla="*/ 330159 w 542788"/>
                <a:gd name="connsiteY9" fmla="*/ 175306 h 207818"/>
                <a:gd name="connsiteX10" fmla="*/ 353972 w 542788"/>
                <a:gd name="connsiteY10" fmla="*/ 180069 h 207818"/>
                <a:gd name="connsiteX11" fmla="*/ 361116 w 542788"/>
                <a:gd name="connsiteY11" fmla="*/ 182450 h 207818"/>
                <a:gd name="connsiteX12" fmla="*/ 408740 w 542788"/>
                <a:gd name="connsiteY12" fmla="*/ 189594 h 207818"/>
                <a:gd name="connsiteX13" fmla="*/ 530184 w 542788"/>
                <a:gd name="connsiteY13" fmla="*/ 189594 h 207818"/>
                <a:gd name="connsiteX14" fmla="*/ 534947 w 542788"/>
                <a:gd name="connsiteY14" fmla="*/ 153875 h 207818"/>
                <a:gd name="connsiteX15" fmla="*/ 494466 w 542788"/>
                <a:gd name="connsiteY15" fmla="*/ 118156 h 207818"/>
                <a:gd name="connsiteX16" fmla="*/ 473034 w 542788"/>
                <a:gd name="connsiteY16" fmla="*/ 106250 h 207818"/>
                <a:gd name="connsiteX17" fmla="*/ 458747 w 542788"/>
                <a:gd name="connsiteY17" fmla="*/ 99106 h 207818"/>
                <a:gd name="connsiteX18" fmla="*/ 451603 w 542788"/>
                <a:gd name="connsiteY18" fmla="*/ 94344 h 207818"/>
                <a:gd name="connsiteX19" fmla="*/ 434934 w 542788"/>
                <a:gd name="connsiteY19" fmla="*/ 87200 h 207818"/>
                <a:gd name="connsiteX20" fmla="*/ 420647 w 542788"/>
                <a:gd name="connsiteY20" fmla="*/ 80056 h 207818"/>
                <a:gd name="connsiteX21" fmla="*/ 413503 w 542788"/>
                <a:gd name="connsiteY21" fmla="*/ 75294 h 207818"/>
                <a:gd name="connsiteX22" fmla="*/ 396834 w 542788"/>
                <a:gd name="connsiteY22" fmla="*/ 68150 h 207818"/>
                <a:gd name="connsiteX23" fmla="*/ 380166 w 542788"/>
                <a:gd name="connsiteY23" fmla="*/ 58625 h 207818"/>
                <a:gd name="connsiteX24" fmla="*/ 365878 w 542788"/>
                <a:gd name="connsiteY24" fmla="*/ 53863 h 207818"/>
                <a:gd name="connsiteX25" fmla="*/ 346828 w 542788"/>
                <a:gd name="connsiteY25" fmla="*/ 44338 h 207818"/>
                <a:gd name="connsiteX26" fmla="*/ 332541 w 542788"/>
                <a:gd name="connsiteY26" fmla="*/ 39575 h 207818"/>
                <a:gd name="connsiteX27" fmla="*/ 306347 w 542788"/>
                <a:gd name="connsiteY27" fmla="*/ 30050 h 207818"/>
                <a:gd name="connsiteX28" fmla="*/ 277772 w 542788"/>
                <a:gd name="connsiteY28" fmla="*/ 22906 h 207818"/>
                <a:gd name="connsiteX29" fmla="*/ 190778 w 542788"/>
                <a:gd name="connsiteY29" fmla="*/ 54 h 207818"/>
                <a:gd name="connsiteX30" fmla="*/ 82510 w 542788"/>
                <a:gd name="connsiteY30" fmla="*/ 30050 h 207818"/>
                <a:gd name="connsiteX31" fmla="*/ 42028 w 542788"/>
                <a:gd name="connsiteY31" fmla="*/ 58625 h 207818"/>
                <a:gd name="connsiteX32" fmla="*/ 13453 w 542788"/>
                <a:gd name="connsiteY32" fmla="*/ 89581 h 207818"/>
                <a:gd name="connsiteX33" fmla="*/ 8691 w 542788"/>
                <a:gd name="connsiteY33" fmla="*/ 106250 h 207818"/>
                <a:gd name="connsiteX34" fmla="*/ 3928 w 542788"/>
                <a:gd name="connsiteY34" fmla="*/ 127681 h 207818"/>
                <a:gd name="connsiteX35" fmla="*/ 1547 w 542788"/>
                <a:gd name="connsiteY35" fmla="*/ 137206 h 207818"/>
                <a:gd name="connsiteX0" fmla="*/ 1547 w 542788"/>
                <a:gd name="connsiteY0" fmla="*/ 137206 h 207818"/>
                <a:gd name="connsiteX1" fmla="*/ 1547 w 542788"/>
                <a:gd name="connsiteY1" fmla="*/ 165781 h 207818"/>
                <a:gd name="connsiteX2" fmla="*/ 18251 w 542788"/>
                <a:gd name="connsiteY2" fmla="*/ 198087 h 207818"/>
                <a:gd name="connsiteX3" fmla="*/ 59779 w 542788"/>
                <a:gd name="connsiteY3" fmla="*/ 207023 h 207818"/>
                <a:gd name="connsiteX4" fmla="*/ 115686 w 542788"/>
                <a:gd name="connsiteY4" fmla="*/ 178059 h 207818"/>
                <a:gd name="connsiteX5" fmla="*/ 174628 w 542788"/>
                <a:gd name="connsiteY5" fmla="*/ 156067 h 207818"/>
                <a:gd name="connsiteX6" fmla="*/ 280153 w 542788"/>
                <a:gd name="connsiteY6" fmla="*/ 161019 h 207818"/>
                <a:gd name="connsiteX7" fmla="*/ 303966 w 542788"/>
                <a:gd name="connsiteY7" fmla="*/ 168163 h 207818"/>
                <a:gd name="connsiteX8" fmla="*/ 313491 w 542788"/>
                <a:gd name="connsiteY8" fmla="*/ 170544 h 207818"/>
                <a:gd name="connsiteX9" fmla="*/ 330159 w 542788"/>
                <a:gd name="connsiteY9" fmla="*/ 175306 h 207818"/>
                <a:gd name="connsiteX10" fmla="*/ 353972 w 542788"/>
                <a:gd name="connsiteY10" fmla="*/ 180069 h 207818"/>
                <a:gd name="connsiteX11" fmla="*/ 361116 w 542788"/>
                <a:gd name="connsiteY11" fmla="*/ 182450 h 207818"/>
                <a:gd name="connsiteX12" fmla="*/ 408740 w 542788"/>
                <a:gd name="connsiteY12" fmla="*/ 189594 h 207818"/>
                <a:gd name="connsiteX13" fmla="*/ 530184 w 542788"/>
                <a:gd name="connsiteY13" fmla="*/ 189594 h 207818"/>
                <a:gd name="connsiteX14" fmla="*/ 534947 w 542788"/>
                <a:gd name="connsiteY14" fmla="*/ 153875 h 207818"/>
                <a:gd name="connsiteX15" fmla="*/ 494466 w 542788"/>
                <a:gd name="connsiteY15" fmla="*/ 118156 h 207818"/>
                <a:gd name="connsiteX16" fmla="*/ 473034 w 542788"/>
                <a:gd name="connsiteY16" fmla="*/ 106250 h 207818"/>
                <a:gd name="connsiteX17" fmla="*/ 458747 w 542788"/>
                <a:gd name="connsiteY17" fmla="*/ 99106 h 207818"/>
                <a:gd name="connsiteX18" fmla="*/ 451603 w 542788"/>
                <a:gd name="connsiteY18" fmla="*/ 94344 h 207818"/>
                <a:gd name="connsiteX19" fmla="*/ 434934 w 542788"/>
                <a:gd name="connsiteY19" fmla="*/ 87200 h 207818"/>
                <a:gd name="connsiteX20" fmla="*/ 420647 w 542788"/>
                <a:gd name="connsiteY20" fmla="*/ 80056 h 207818"/>
                <a:gd name="connsiteX21" fmla="*/ 413503 w 542788"/>
                <a:gd name="connsiteY21" fmla="*/ 75294 h 207818"/>
                <a:gd name="connsiteX22" fmla="*/ 396834 w 542788"/>
                <a:gd name="connsiteY22" fmla="*/ 68150 h 207818"/>
                <a:gd name="connsiteX23" fmla="*/ 380166 w 542788"/>
                <a:gd name="connsiteY23" fmla="*/ 58625 h 207818"/>
                <a:gd name="connsiteX24" fmla="*/ 365878 w 542788"/>
                <a:gd name="connsiteY24" fmla="*/ 53863 h 207818"/>
                <a:gd name="connsiteX25" fmla="*/ 346828 w 542788"/>
                <a:gd name="connsiteY25" fmla="*/ 44338 h 207818"/>
                <a:gd name="connsiteX26" fmla="*/ 332541 w 542788"/>
                <a:gd name="connsiteY26" fmla="*/ 39575 h 207818"/>
                <a:gd name="connsiteX27" fmla="*/ 306347 w 542788"/>
                <a:gd name="connsiteY27" fmla="*/ 30050 h 207818"/>
                <a:gd name="connsiteX28" fmla="*/ 277772 w 542788"/>
                <a:gd name="connsiteY28" fmla="*/ 22906 h 207818"/>
                <a:gd name="connsiteX29" fmla="*/ 190778 w 542788"/>
                <a:gd name="connsiteY29" fmla="*/ 54 h 207818"/>
                <a:gd name="connsiteX30" fmla="*/ 82510 w 542788"/>
                <a:gd name="connsiteY30" fmla="*/ 30050 h 207818"/>
                <a:gd name="connsiteX31" fmla="*/ 42028 w 542788"/>
                <a:gd name="connsiteY31" fmla="*/ 58625 h 207818"/>
                <a:gd name="connsiteX32" fmla="*/ 13453 w 542788"/>
                <a:gd name="connsiteY32" fmla="*/ 89581 h 207818"/>
                <a:gd name="connsiteX33" fmla="*/ 3928 w 542788"/>
                <a:gd name="connsiteY33" fmla="*/ 127681 h 207818"/>
                <a:gd name="connsiteX34" fmla="*/ 1547 w 542788"/>
                <a:gd name="connsiteY34" fmla="*/ 137206 h 207818"/>
                <a:gd name="connsiteX0" fmla="*/ 3302 w 542162"/>
                <a:gd name="connsiteY0" fmla="*/ 127681 h 207818"/>
                <a:gd name="connsiteX1" fmla="*/ 921 w 542162"/>
                <a:gd name="connsiteY1" fmla="*/ 165781 h 207818"/>
                <a:gd name="connsiteX2" fmla="*/ 17625 w 542162"/>
                <a:gd name="connsiteY2" fmla="*/ 198087 h 207818"/>
                <a:gd name="connsiteX3" fmla="*/ 59153 w 542162"/>
                <a:gd name="connsiteY3" fmla="*/ 207023 h 207818"/>
                <a:gd name="connsiteX4" fmla="*/ 115060 w 542162"/>
                <a:gd name="connsiteY4" fmla="*/ 178059 h 207818"/>
                <a:gd name="connsiteX5" fmla="*/ 174002 w 542162"/>
                <a:gd name="connsiteY5" fmla="*/ 156067 h 207818"/>
                <a:gd name="connsiteX6" fmla="*/ 279527 w 542162"/>
                <a:gd name="connsiteY6" fmla="*/ 161019 h 207818"/>
                <a:gd name="connsiteX7" fmla="*/ 303340 w 542162"/>
                <a:gd name="connsiteY7" fmla="*/ 168163 h 207818"/>
                <a:gd name="connsiteX8" fmla="*/ 312865 w 542162"/>
                <a:gd name="connsiteY8" fmla="*/ 170544 h 207818"/>
                <a:gd name="connsiteX9" fmla="*/ 329533 w 542162"/>
                <a:gd name="connsiteY9" fmla="*/ 175306 h 207818"/>
                <a:gd name="connsiteX10" fmla="*/ 353346 w 542162"/>
                <a:gd name="connsiteY10" fmla="*/ 180069 h 207818"/>
                <a:gd name="connsiteX11" fmla="*/ 360490 w 542162"/>
                <a:gd name="connsiteY11" fmla="*/ 182450 h 207818"/>
                <a:gd name="connsiteX12" fmla="*/ 408114 w 542162"/>
                <a:gd name="connsiteY12" fmla="*/ 189594 h 207818"/>
                <a:gd name="connsiteX13" fmla="*/ 529558 w 542162"/>
                <a:gd name="connsiteY13" fmla="*/ 189594 h 207818"/>
                <a:gd name="connsiteX14" fmla="*/ 534321 w 542162"/>
                <a:gd name="connsiteY14" fmla="*/ 153875 h 207818"/>
                <a:gd name="connsiteX15" fmla="*/ 493840 w 542162"/>
                <a:gd name="connsiteY15" fmla="*/ 118156 h 207818"/>
                <a:gd name="connsiteX16" fmla="*/ 472408 w 542162"/>
                <a:gd name="connsiteY16" fmla="*/ 106250 h 207818"/>
                <a:gd name="connsiteX17" fmla="*/ 458121 w 542162"/>
                <a:gd name="connsiteY17" fmla="*/ 99106 h 207818"/>
                <a:gd name="connsiteX18" fmla="*/ 450977 w 542162"/>
                <a:gd name="connsiteY18" fmla="*/ 94344 h 207818"/>
                <a:gd name="connsiteX19" fmla="*/ 434308 w 542162"/>
                <a:gd name="connsiteY19" fmla="*/ 87200 h 207818"/>
                <a:gd name="connsiteX20" fmla="*/ 420021 w 542162"/>
                <a:gd name="connsiteY20" fmla="*/ 80056 h 207818"/>
                <a:gd name="connsiteX21" fmla="*/ 412877 w 542162"/>
                <a:gd name="connsiteY21" fmla="*/ 75294 h 207818"/>
                <a:gd name="connsiteX22" fmla="*/ 396208 w 542162"/>
                <a:gd name="connsiteY22" fmla="*/ 68150 h 207818"/>
                <a:gd name="connsiteX23" fmla="*/ 379540 w 542162"/>
                <a:gd name="connsiteY23" fmla="*/ 58625 h 207818"/>
                <a:gd name="connsiteX24" fmla="*/ 365252 w 542162"/>
                <a:gd name="connsiteY24" fmla="*/ 53863 h 207818"/>
                <a:gd name="connsiteX25" fmla="*/ 346202 w 542162"/>
                <a:gd name="connsiteY25" fmla="*/ 44338 h 207818"/>
                <a:gd name="connsiteX26" fmla="*/ 331915 w 542162"/>
                <a:gd name="connsiteY26" fmla="*/ 39575 h 207818"/>
                <a:gd name="connsiteX27" fmla="*/ 305721 w 542162"/>
                <a:gd name="connsiteY27" fmla="*/ 30050 h 207818"/>
                <a:gd name="connsiteX28" fmla="*/ 277146 w 542162"/>
                <a:gd name="connsiteY28" fmla="*/ 22906 h 207818"/>
                <a:gd name="connsiteX29" fmla="*/ 190152 w 542162"/>
                <a:gd name="connsiteY29" fmla="*/ 54 h 207818"/>
                <a:gd name="connsiteX30" fmla="*/ 81884 w 542162"/>
                <a:gd name="connsiteY30" fmla="*/ 30050 h 207818"/>
                <a:gd name="connsiteX31" fmla="*/ 41402 w 542162"/>
                <a:gd name="connsiteY31" fmla="*/ 58625 h 207818"/>
                <a:gd name="connsiteX32" fmla="*/ 12827 w 542162"/>
                <a:gd name="connsiteY32" fmla="*/ 89581 h 207818"/>
                <a:gd name="connsiteX33" fmla="*/ 3302 w 542162"/>
                <a:gd name="connsiteY33" fmla="*/ 127681 h 207818"/>
                <a:gd name="connsiteX0" fmla="*/ 3302 w 542162"/>
                <a:gd name="connsiteY0" fmla="*/ 127681 h 207818"/>
                <a:gd name="connsiteX1" fmla="*/ 921 w 542162"/>
                <a:gd name="connsiteY1" fmla="*/ 165781 h 207818"/>
                <a:gd name="connsiteX2" fmla="*/ 17625 w 542162"/>
                <a:gd name="connsiteY2" fmla="*/ 198087 h 207818"/>
                <a:gd name="connsiteX3" fmla="*/ 59153 w 542162"/>
                <a:gd name="connsiteY3" fmla="*/ 207023 h 207818"/>
                <a:gd name="connsiteX4" fmla="*/ 115060 w 542162"/>
                <a:gd name="connsiteY4" fmla="*/ 178059 h 207818"/>
                <a:gd name="connsiteX5" fmla="*/ 174002 w 542162"/>
                <a:gd name="connsiteY5" fmla="*/ 156067 h 207818"/>
                <a:gd name="connsiteX6" fmla="*/ 279527 w 542162"/>
                <a:gd name="connsiteY6" fmla="*/ 161019 h 207818"/>
                <a:gd name="connsiteX7" fmla="*/ 303340 w 542162"/>
                <a:gd name="connsiteY7" fmla="*/ 168163 h 207818"/>
                <a:gd name="connsiteX8" fmla="*/ 312865 w 542162"/>
                <a:gd name="connsiteY8" fmla="*/ 170544 h 207818"/>
                <a:gd name="connsiteX9" fmla="*/ 329533 w 542162"/>
                <a:gd name="connsiteY9" fmla="*/ 175306 h 207818"/>
                <a:gd name="connsiteX10" fmla="*/ 353346 w 542162"/>
                <a:gd name="connsiteY10" fmla="*/ 180069 h 207818"/>
                <a:gd name="connsiteX11" fmla="*/ 360490 w 542162"/>
                <a:gd name="connsiteY11" fmla="*/ 182450 h 207818"/>
                <a:gd name="connsiteX12" fmla="*/ 408114 w 542162"/>
                <a:gd name="connsiteY12" fmla="*/ 189594 h 207818"/>
                <a:gd name="connsiteX13" fmla="*/ 529558 w 542162"/>
                <a:gd name="connsiteY13" fmla="*/ 189594 h 207818"/>
                <a:gd name="connsiteX14" fmla="*/ 534321 w 542162"/>
                <a:gd name="connsiteY14" fmla="*/ 153875 h 207818"/>
                <a:gd name="connsiteX15" fmla="*/ 493840 w 542162"/>
                <a:gd name="connsiteY15" fmla="*/ 118156 h 207818"/>
                <a:gd name="connsiteX16" fmla="*/ 472408 w 542162"/>
                <a:gd name="connsiteY16" fmla="*/ 106250 h 207818"/>
                <a:gd name="connsiteX17" fmla="*/ 458121 w 542162"/>
                <a:gd name="connsiteY17" fmla="*/ 99106 h 207818"/>
                <a:gd name="connsiteX18" fmla="*/ 450977 w 542162"/>
                <a:gd name="connsiteY18" fmla="*/ 94344 h 207818"/>
                <a:gd name="connsiteX19" fmla="*/ 434308 w 542162"/>
                <a:gd name="connsiteY19" fmla="*/ 87200 h 207818"/>
                <a:gd name="connsiteX20" fmla="*/ 420021 w 542162"/>
                <a:gd name="connsiteY20" fmla="*/ 80056 h 207818"/>
                <a:gd name="connsiteX21" fmla="*/ 412877 w 542162"/>
                <a:gd name="connsiteY21" fmla="*/ 75294 h 207818"/>
                <a:gd name="connsiteX22" fmla="*/ 396208 w 542162"/>
                <a:gd name="connsiteY22" fmla="*/ 68150 h 207818"/>
                <a:gd name="connsiteX23" fmla="*/ 379540 w 542162"/>
                <a:gd name="connsiteY23" fmla="*/ 58625 h 207818"/>
                <a:gd name="connsiteX24" fmla="*/ 365252 w 542162"/>
                <a:gd name="connsiteY24" fmla="*/ 53863 h 207818"/>
                <a:gd name="connsiteX25" fmla="*/ 346202 w 542162"/>
                <a:gd name="connsiteY25" fmla="*/ 44338 h 207818"/>
                <a:gd name="connsiteX26" fmla="*/ 331915 w 542162"/>
                <a:gd name="connsiteY26" fmla="*/ 39575 h 207818"/>
                <a:gd name="connsiteX27" fmla="*/ 305721 w 542162"/>
                <a:gd name="connsiteY27" fmla="*/ 30050 h 207818"/>
                <a:gd name="connsiteX28" fmla="*/ 277146 w 542162"/>
                <a:gd name="connsiteY28" fmla="*/ 22906 h 207818"/>
                <a:gd name="connsiteX29" fmla="*/ 190152 w 542162"/>
                <a:gd name="connsiteY29" fmla="*/ 54 h 207818"/>
                <a:gd name="connsiteX30" fmla="*/ 81884 w 542162"/>
                <a:gd name="connsiteY30" fmla="*/ 30050 h 207818"/>
                <a:gd name="connsiteX31" fmla="*/ 41402 w 542162"/>
                <a:gd name="connsiteY31" fmla="*/ 58625 h 207818"/>
                <a:gd name="connsiteX32" fmla="*/ 12827 w 542162"/>
                <a:gd name="connsiteY32" fmla="*/ 89581 h 207818"/>
                <a:gd name="connsiteX33" fmla="*/ 3302 w 542162"/>
                <a:gd name="connsiteY33" fmla="*/ 127681 h 207818"/>
                <a:gd name="connsiteX0" fmla="*/ 3302 w 542162"/>
                <a:gd name="connsiteY0" fmla="*/ 127681 h 207818"/>
                <a:gd name="connsiteX1" fmla="*/ 921 w 542162"/>
                <a:gd name="connsiteY1" fmla="*/ 165781 h 207818"/>
                <a:gd name="connsiteX2" fmla="*/ 17625 w 542162"/>
                <a:gd name="connsiteY2" fmla="*/ 198087 h 207818"/>
                <a:gd name="connsiteX3" fmla="*/ 59153 w 542162"/>
                <a:gd name="connsiteY3" fmla="*/ 207023 h 207818"/>
                <a:gd name="connsiteX4" fmla="*/ 115060 w 542162"/>
                <a:gd name="connsiteY4" fmla="*/ 178059 h 207818"/>
                <a:gd name="connsiteX5" fmla="*/ 174002 w 542162"/>
                <a:gd name="connsiteY5" fmla="*/ 156067 h 207818"/>
                <a:gd name="connsiteX6" fmla="*/ 279527 w 542162"/>
                <a:gd name="connsiteY6" fmla="*/ 161019 h 207818"/>
                <a:gd name="connsiteX7" fmla="*/ 303340 w 542162"/>
                <a:gd name="connsiteY7" fmla="*/ 168163 h 207818"/>
                <a:gd name="connsiteX8" fmla="*/ 312865 w 542162"/>
                <a:gd name="connsiteY8" fmla="*/ 170544 h 207818"/>
                <a:gd name="connsiteX9" fmla="*/ 329533 w 542162"/>
                <a:gd name="connsiteY9" fmla="*/ 175306 h 207818"/>
                <a:gd name="connsiteX10" fmla="*/ 360490 w 542162"/>
                <a:gd name="connsiteY10" fmla="*/ 182450 h 207818"/>
                <a:gd name="connsiteX11" fmla="*/ 408114 w 542162"/>
                <a:gd name="connsiteY11" fmla="*/ 189594 h 207818"/>
                <a:gd name="connsiteX12" fmla="*/ 529558 w 542162"/>
                <a:gd name="connsiteY12" fmla="*/ 189594 h 207818"/>
                <a:gd name="connsiteX13" fmla="*/ 534321 w 542162"/>
                <a:gd name="connsiteY13" fmla="*/ 153875 h 207818"/>
                <a:gd name="connsiteX14" fmla="*/ 493840 w 542162"/>
                <a:gd name="connsiteY14" fmla="*/ 118156 h 207818"/>
                <a:gd name="connsiteX15" fmla="*/ 472408 w 542162"/>
                <a:gd name="connsiteY15" fmla="*/ 106250 h 207818"/>
                <a:gd name="connsiteX16" fmla="*/ 458121 w 542162"/>
                <a:gd name="connsiteY16" fmla="*/ 99106 h 207818"/>
                <a:gd name="connsiteX17" fmla="*/ 450977 w 542162"/>
                <a:gd name="connsiteY17" fmla="*/ 94344 h 207818"/>
                <a:gd name="connsiteX18" fmla="*/ 434308 w 542162"/>
                <a:gd name="connsiteY18" fmla="*/ 87200 h 207818"/>
                <a:gd name="connsiteX19" fmla="*/ 420021 w 542162"/>
                <a:gd name="connsiteY19" fmla="*/ 80056 h 207818"/>
                <a:gd name="connsiteX20" fmla="*/ 412877 w 542162"/>
                <a:gd name="connsiteY20" fmla="*/ 75294 h 207818"/>
                <a:gd name="connsiteX21" fmla="*/ 396208 w 542162"/>
                <a:gd name="connsiteY21" fmla="*/ 68150 h 207818"/>
                <a:gd name="connsiteX22" fmla="*/ 379540 w 542162"/>
                <a:gd name="connsiteY22" fmla="*/ 58625 h 207818"/>
                <a:gd name="connsiteX23" fmla="*/ 365252 w 542162"/>
                <a:gd name="connsiteY23" fmla="*/ 53863 h 207818"/>
                <a:gd name="connsiteX24" fmla="*/ 346202 w 542162"/>
                <a:gd name="connsiteY24" fmla="*/ 44338 h 207818"/>
                <a:gd name="connsiteX25" fmla="*/ 331915 w 542162"/>
                <a:gd name="connsiteY25" fmla="*/ 39575 h 207818"/>
                <a:gd name="connsiteX26" fmla="*/ 305721 w 542162"/>
                <a:gd name="connsiteY26" fmla="*/ 30050 h 207818"/>
                <a:gd name="connsiteX27" fmla="*/ 277146 w 542162"/>
                <a:gd name="connsiteY27" fmla="*/ 22906 h 207818"/>
                <a:gd name="connsiteX28" fmla="*/ 190152 w 542162"/>
                <a:gd name="connsiteY28" fmla="*/ 54 h 207818"/>
                <a:gd name="connsiteX29" fmla="*/ 81884 w 542162"/>
                <a:gd name="connsiteY29" fmla="*/ 30050 h 207818"/>
                <a:gd name="connsiteX30" fmla="*/ 41402 w 542162"/>
                <a:gd name="connsiteY30" fmla="*/ 58625 h 207818"/>
                <a:gd name="connsiteX31" fmla="*/ 12827 w 542162"/>
                <a:gd name="connsiteY31" fmla="*/ 89581 h 207818"/>
                <a:gd name="connsiteX32" fmla="*/ 3302 w 542162"/>
                <a:gd name="connsiteY32" fmla="*/ 127681 h 207818"/>
                <a:gd name="connsiteX0" fmla="*/ 3302 w 542162"/>
                <a:gd name="connsiteY0" fmla="*/ 127681 h 207818"/>
                <a:gd name="connsiteX1" fmla="*/ 921 w 542162"/>
                <a:gd name="connsiteY1" fmla="*/ 165781 h 207818"/>
                <a:gd name="connsiteX2" fmla="*/ 17625 w 542162"/>
                <a:gd name="connsiteY2" fmla="*/ 198087 h 207818"/>
                <a:gd name="connsiteX3" fmla="*/ 59153 w 542162"/>
                <a:gd name="connsiteY3" fmla="*/ 207023 h 207818"/>
                <a:gd name="connsiteX4" fmla="*/ 115060 w 542162"/>
                <a:gd name="connsiteY4" fmla="*/ 178059 h 207818"/>
                <a:gd name="connsiteX5" fmla="*/ 174002 w 542162"/>
                <a:gd name="connsiteY5" fmla="*/ 156067 h 207818"/>
                <a:gd name="connsiteX6" fmla="*/ 279527 w 542162"/>
                <a:gd name="connsiteY6" fmla="*/ 161019 h 207818"/>
                <a:gd name="connsiteX7" fmla="*/ 303340 w 542162"/>
                <a:gd name="connsiteY7" fmla="*/ 168163 h 207818"/>
                <a:gd name="connsiteX8" fmla="*/ 329533 w 542162"/>
                <a:gd name="connsiteY8" fmla="*/ 175306 h 207818"/>
                <a:gd name="connsiteX9" fmla="*/ 360490 w 542162"/>
                <a:gd name="connsiteY9" fmla="*/ 182450 h 207818"/>
                <a:gd name="connsiteX10" fmla="*/ 408114 w 542162"/>
                <a:gd name="connsiteY10" fmla="*/ 189594 h 207818"/>
                <a:gd name="connsiteX11" fmla="*/ 529558 w 542162"/>
                <a:gd name="connsiteY11" fmla="*/ 189594 h 207818"/>
                <a:gd name="connsiteX12" fmla="*/ 534321 w 542162"/>
                <a:gd name="connsiteY12" fmla="*/ 153875 h 207818"/>
                <a:gd name="connsiteX13" fmla="*/ 493840 w 542162"/>
                <a:gd name="connsiteY13" fmla="*/ 118156 h 207818"/>
                <a:gd name="connsiteX14" fmla="*/ 472408 w 542162"/>
                <a:gd name="connsiteY14" fmla="*/ 106250 h 207818"/>
                <a:gd name="connsiteX15" fmla="*/ 458121 w 542162"/>
                <a:gd name="connsiteY15" fmla="*/ 99106 h 207818"/>
                <a:gd name="connsiteX16" fmla="*/ 450977 w 542162"/>
                <a:gd name="connsiteY16" fmla="*/ 94344 h 207818"/>
                <a:gd name="connsiteX17" fmla="*/ 434308 w 542162"/>
                <a:gd name="connsiteY17" fmla="*/ 87200 h 207818"/>
                <a:gd name="connsiteX18" fmla="*/ 420021 w 542162"/>
                <a:gd name="connsiteY18" fmla="*/ 80056 h 207818"/>
                <a:gd name="connsiteX19" fmla="*/ 412877 w 542162"/>
                <a:gd name="connsiteY19" fmla="*/ 75294 h 207818"/>
                <a:gd name="connsiteX20" fmla="*/ 396208 w 542162"/>
                <a:gd name="connsiteY20" fmla="*/ 68150 h 207818"/>
                <a:gd name="connsiteX21" fmla="*/ 379540 w 542162"/>
                <a:gd name="connsiteY21" fmla="*/ 58625 h 207818"/>
                <a:gd name="connsiteX22" fmla="*/ 365252 w 542162"/>
                <a:gd name="connsiteY22" fmla="*/ 53863 h 207818"/>
                <a:gd name="connsiteX23" fmla="*/ 346202 w 542162"/>
                <a:gd name="connsiteY23" fmla="*/ 44338 h 207818"/>
                <a:gd name="connsiteX24" fmla="*/ 331915 w 542162"/>
                <a:gd name="connsiteY24" fmla="*/ 39575 h 207818"/>
                <a:gd name="connsiteX25" fmla="*/ 305721 w 542162"/>
                <a:gd name="connsiteY25" fmla="*/ 30050 h 207818"/>
                <a:gd name="connsiteX26" fmla="*/ 277146 w 542162"/>
                <a:gd name="connsiteY26" fmla="*/ 22906 h 207818"/>
                <a:gd name="connsiteX27" fmla="*/ 190152 w 542162"/>
                <a:gd name="connsiteY27" fmla="*/ 54 h 207818"/>
                <a:gd name="connsiteX28" fmla="*/ 81884 w 542162"/>
                <a:gd name="connsiteY28" fmla="*/ 30050 h 207818"/>
                <a:gd name="connsiteX29" fmla="*/ 41402 w 542162"/>
                <a:gd name="connsiteY29" fmla="*/ 58625 h 207818"/>
                <a:gd name="connsiteX30" fmla="*/ 12827 w 542162"/>
                <a:gd name="connsiteY30" fmla="*/ 89581 h 207818"/>
                <a:gd name="connsiteX31" fmla="*/ 3302 w 542162"/>
                <a:gd name="connsiteY31" fmla="*/ 127681 h 207818"/>
                <a:gd name="connsiteX0" fmla="*/ 3302 w 542162"/>
                <a:gd name="connsiteY0" fmla="*/ 127681 h 207818"/>
                <a:gd name="connsiteX1" fmla="*/ 921 w 542162"/>
                <a:gd name="connsiteY1" fmla="*/ 165781 h 207818"/>
                <a:gd name="connsiteX2" fmla="*/ 17625 w 542162"/>
                <a:gd name="connsiteY2" fmla="*/ 198087 h 207818"/>
                <a:gd name="connsiteX3" fmla="*/ 59153 w 542162"/>
                <a:gd name="connsiteY3" fmla="*/ 207023 h 207818"/>
                <a:gd name="connsiteX4" fmla="*/ 115060 w 542162"/>
                <a:gd name="connsiteY4" fmla="*/ 178059 h 207818"/>
                <a:gd name="connsiteX5" fmla="*/ 174002 w 542162"/>
                <a:gd name="connsiteY5" fmla="*/ 156067 h 207818"/>
                <a:gd name="connsiteX6" fmla="*/ 279527 w 542162"/>
                <a:gd name="connsiteY6" fmla="*/ 161019 h 207818"/>
                <a:gd name="connsiteX7" fmla="*/ 303340 w 542162"/>
                <a:gd name="connsiteY7" fmla="*/ 168163 h 207818"/>
                <a:gd name="connsiteX8" fmla="*/ 329533 w 542162"/>
                <a:gd name="connsiteY8" fmla="*/ 175306 h 207818"/>
                <a:gd name="connsiteX9" fmla="*/ 360490 w 542162"/>
                <a:gd name="connsiteY9" fmla="*/ 182450 h 207818"/>
                <a:gd name="connsiteX10" fmla="*/ 408114 w 542162"/>
                <a:gd name="connsiteY10" fmla="*/ 189594 h 207818"/>
                <a:gd name="connsiteX11" fmla="*/ 529558 w 542162"/>
                <a:gd name="connsiteY11" fmla="*/ 189594 h 207818"/>
                <a:gd name="connsiteX12" fmla="*/ 534321 w 542162"/>
                <a:gd name="connsiteY12" fmla="*/ 153875 h 207818"/>
                <a:gd name="connsiteX13" fmla="*/ 493840 w 542162"/>
                <a:gd name="connsiteY13" fmla="*/ 118156 h 207818"/>
                <a:gd name="connsiteX14" fmla="*/ 472408 w 542162"/>
                <a:gd name="connsiteY14" fmla="*/ 106250 h 207818"/>
                <a:gd name="connsiteX15" fmla="*/ 458121 w 542162"/>
                <a:gd name="connsiteY15" fmla="*/ 99106 h 207818"/>
                <a:gd name="connsiteX16" fmla="*/ 450977 w 542162"/>
                <a:gd name="connsiteY16" fmla="*/ 94344 h 207818"/>
                <a:gd name="connsiteX17" fmla="*/ 434308 w 542162"/>
                <a:gd name="connsiteY17" fmla="*/ 87200 h 207818"/>
                <a:gd name="connsiteX18" fmla="*/ 420021 w 542162"/>
                <a:gd name="connsiteY18" fmla="*/ 80056 h 207818"/>
                <a:gd name="connsiteX19" fmla="*/ 396208 w 542162"/>
                <a:gd name="connsiteY19" fmla="*/ 68150 h 207818"/>
                <a:gd name="connsiteX20" fmla="*/ 379540 w 542162"/>
                <a:gd name="connsiteY20" fmla="*/ 58625 h 207818"/>
                <a:gd name="connsiteX21" fmla="*/ 365252 w 542162"/>
                <a:gd name="connsiteY21" fmla="*/ 53863 h 207818"/>
                <a:gd name="connsiteX22" fmla="*/ 346202 w 542162"/>
                <a:gd name="connsiteY22" fmla="*/ 44338 h 207818"/>
                <a:gd name="connsiteX23" fmla="*/ 331915 w 542162"/>
                <a:gd name="connsiteY23" fmla="*/ 39575 h 207818"/>
                <a:gd name="connsiteX24" fmla="*/ 305721 w 542162"/>
                <a:gd name="connsiteY24" fmla="*/ 30050 h 207818"/>
                <a:gd name="connsiteX25" fmla="*/ 277146 w 542162"/>
                <a:gd name="connsiteY25" fmla="*/ 22906 h 207818"/>
                <a:gd name="connsiteX26" fmla="*/ 190152 w 542162"/>
                <a:gd name="connsiteY26" fmla="*/ 54 h 207818"/>
                <a:gd name="connsiteX27" fmla="*/ 81884 w 542162"/>
                <a:gd name="connsiteY27" fmla="*/ 30050 h 207818"/>
                <a:gd name="connsiteX28" fmla="*/ 41402 w 542162"/>
                <a:gd name="connsiteY28" fmla="*/ 58625 h 207818"/>
                <a:gd name="connsiteX29" fmla="*/ 12827 w 542162"/>
                <a:gd name="connsiteY29" fmla="*/ 89581 h 207818"/>
                <a:gd name="connsiteX30" fmla="*/ 3302 w 542162"/>
                <a:gd name="connsiteY30" fmla="*/ 127681 h 207818"/>
                <a:gd name="connsiteX0" fmla="*/ 3302 w 542162"/>
                <a:gd name="connsiteY0" fmla="*/ 127681 h 207818"/>
                <a:gd name="connsiteX1" fmla="*/ 921 w 542162"/>
                <a:gd name="connsiteY1" fmla="*/ 165781 h 207818"/>
                <a:gd name="connsiteX2" fmla="*/ 17625 w 542162"/>
                <a:gd name="connsiteY2" fmla="*/ 198087 h 207818"/>
                <a:gd name="connsiteX3" fmla="*/ 59153 w 542162"/>
                <a:gd name="connsiteY3" fmla="*/ 207023 h 207818"/>
                <a:gd name="connsiteX4" fmla="*/ 115060 w 542162"/>
                <a:gd name="connsiteY4" fmla="*/ 178059 h 207818"/>
                <a:gd name="connsiteX5" fmla="*/ 174002 w 542162"/>
                <a:gd name="connsiteY5" fmla="*/ 156067 h 207818"/>
                <a:gd name="connsiteX6" fmla="*/ 279527 w 542162"/>
                <a:gd name="connsiteY6" fmla="*/ 161019 h 207818"/>
                <a:gd name="connsiteX7" fmla="*/ 303340 w 542162"/>
                <a:gd name="connsiteY7" fmla="*/ 168163 h 207818"/>
                <a:gd name="connsiteX8" fmla="*/ 329533 w 542162"/>
                <a:gd name="connsiteY8" fmla="*/ 175306 h 207818"/>
                <a:gd name="connsiteX9" fmla="*/ 360490 w 542162"/>
                <a:gd name="connsiteY9" fmla="*/ 182450 h 207818"/>
                <a:gd name="connsiteX10" fmla="*/ 408114 w 542162"/>
                <a:gd name="connsiteY10" fmla="*/ 189594 h 207818"/>
                <a:gd name="connsiteX11" fmla="*/ 529558 w 542162"/>
                <a:gd name="connsiteY11" fmla="*/ 189594 h 207818"/>
                <a:gd name="connsiteX12" fmla="*/ 534321 w 542162"/>
                <a:gd name="connsiteY12" fmla="*/ 153875 h 207818"/>
                <a:gd name="connsiteX13" fmla="*/ 493840 w 542162"/>
                <a:gd name="connsiteY13" fmla="*/ 118156 h 207818"/>
                <a:gd name="connsiteX14" fmla="*/ 472408 w 542162"/>
                <a:gd name="connsiteY14" fmla="*/ 106250 h 207818"/>
                <a:gd name="connsiteX15" fmla="*/ 458121 w 542162"/>
                <a:gd name="connsiteY15" fmla="*/ 99106 h 207818"/>
                <a:gd name="connsiteX16" fmla="*/ 434308 w 542162"/>
                <a:gd name="connsiteY16" fmla="*/ 87200 h 207818"/>
                <a:gd name="connsiteX17" fmla="*/ 420021 w 542162"/>
                <a:gd name="connsiteY17" fmla="*/ 80056 h 207818"/>
                <a:gd name="connsiteX18" fmla="*/ 396208 w 542162"/>
                <a:gd name="connsiteY18" fmla="*/ 68150 h 207818"/>
                <a:gd name="connsiteX19" fmla="*/ 379540 w 542162"/>
                <a:gd name="connsiteY19" fmla="*/ 58625 h 207818"/>
                <a:gd name="connsiteX20" fmla="*/ 365252 w 542162"/>
                <a:gd name="connsiteY20" fmla="*/ 53863 h 207818"/>
                <a:gd name="connsiteX21" fmla="*/ 346202 w 542162"/>
                <a:gd name="connsiteY21" fmla="*/ 44338 h 207818"/>
                <a:gd name="connsiteX22" fmla="*/ 331915 w 542162"/>
                <a:gd name="connsiteY22" fmla="*/ 39575 h 207818"/>
                <a:gd name="connsiteX23" fmla="*/ 305721 w 542162"/>
                <a:gd name="connsiteY23" fmla="*/ 30050 h 207818"/>
                <a:gd name="connsiteX24" fmla="*/ 277146 w 542162"/>
                <a:gd name="connsiteY24" fmla="*/ 22906 h 207818"/>
                <a:gd name="connsiteX25" fmla="*/ 190152 w 542162"/>
                <a:gd name="connsiteY25" fmla="*/ 54 h 207818"/>
                <a:gd name="connsiteX26" fmla="*/ 81884 w 542162"/>
                <a:gd name="connsiteY26" fmla="*/ 30050 h 207818"/>
                <a:gd name="connsiteX27" fmla="*/ 41402 w 542162"/>
                <a:gd name="connsiteY27" fmla="*/ 58625 h 207818"/>
                <a:gd name="connsiteX28" fmla="*/ 12827 w 542162"/>
                <a:gd name="connsiteY28" fmla="*/ 89581 h 207818"/>
                <a:gd name="connsiteX29" fmla="*/ 3302 w 542162"/>
                <a:gd name="connsiteY29" fmla="*/ 127681 h 207818"/>
                <a:gd name="connsiteX0" fmla="*/ 3302 w 542162"/>
                <a:gd name="connsiteY0" fmla="*/ 127681 h 207818"/>
                <a:gd name="connsiteX1" fmla="*/ 921 w 542162"/>
                <a:gd name="connsiteY1" fmla="*/ 165781 h 207818"/>
                <a:gd name="connsiteX2" fmla="*/ 17625 w 542162"/>
                <a:gd name="connsiteY2" fmla="*/ 198087 h 207818"/>
                <a:gd name="connsiteX3" fmla="*/ 59153 w 542162"/>
                <a:gd name="connsiteY3" fmla="*/ 207023 h 207818"/>
                <a:gd name="connsiteX4" fmla="*/ 115060 w 542162"/>
                <a:gd name="connsiteY4" fmla="*/ 178059 h 207818"/>
                <a:gd name="connsiteX5" fmla="*/ 174002 w 542162"/>
                <a:gd name="connsiteY5" fmla="*/ 156067 h 207818"/>
                <a:gd name="connsiteX6" fmla="*/ 279527 w 542162"/>
                <a:gd name="connsiteY6" fmla="*/ 161019 h 207818"/>
                <a:gd name="connsiteX7" fmla="*/ 303340 w 542162"/>
                <a:gd name="connsiteY7" fmla="*/ 168163 h 207818"/>
                <a:gd name="connsiteX8" fmla="*/ 329533 w 542162"/>
                <a:gd name="connsiteY8" fmla="*/ 175306 h 207818"/>
                <a:gd name="connsiteX9" fmla="*/ 360490 w 542162"/>
                <a:gd name="connsiteY9" fmla="*/ 182450 h 207818"/>
                <a:gd name="connsiteX10" fmla="*/ 408114 w 542162"/>
                <a:gd name="connsiteY10" fmla="*/ 189594 h 207818"/>
                <a:gd name="connsiteX11" fmla="*/ 529558 w 542162"/>
                <a:gd name="connsiteY11" fmla="*/ 189594 h 207818"/>
                <a:gd name="connsiteX12" fmla="*/ 534321 w 542162"/>
                <a:gd name="connsiteY12" fmla="*/ 153875 h 207818"/>
                <a:gd name="connsiteX13" fmla="*/ 493840 w 542162"/>
                <a:gd name="connsiteY13" fmla="*/ 118156 h 207818"/>
                <a:gd name="connsiteX14" fmla="*/ 472408 w 542162"/>
                <a:gd name="connsiteY14" fmla="*/ 106250 h 207818"/>
                <a:gd name="connsiteX15" fmla="*/ 458121 w 542162"/>
                <a:gd name="connsiteY15" fmla="*/ 99106 h 207818"/>
                <a:gd name="connsiteX16" fmla="*/ 434308 w 542162"/>
                <a:gd name="connsiteY16" fmla="*/ 87200 h 207818"/>
                <a:gd name="connsiteX17" fmla="*/ 420021 w 542162"/>
                <a:gd name="connsiteY17" fmla="*/ 80056 h 207818"/>
                <a:gd name="connsiteX18" fmla="*/ 396208 w 542162"/>
                <a:gd name="connsiteY18" fmla="*/ 68150 h 207818"/>
                <a:gd name="connsiteX19" fmla="*/ 379540 w 542162"/>
                <a:gd name="connsiteY19" fmla="*/ 58625 h 207818"/>
                <a:gd name="connsiteX20" fmla="*/ 365252 w 542162"/>
                <a:gd name="connsiteY20" fmla="*/ 53863 h 207818"/>
                <a:gd name="connsiteX21" fmla="*/ 346202 w 542162"/>
                <a:gd name="connsiteY21" fmla="*/ 44338 h 207818"/>
                <a:gd name="connsiteX22" fmla="*/ 305721 w 542162"/>
                <a:gd name="connsiteY22" fmla="*/ 30050 h 207818"/>
                <a:gd name="connsiteX23" fmla="*/ 277146 w 542162"/>
                <a:gd name="connsiteY23" fmla="*/ 22906 h 207818"/>
                <a:gd name="connsiteX24" fmla="*/ 190152 w 542162"/>
                <a:gd name="connsiteY24" fmla="*/ 54 h 207818"/>
                <a:gd name="connsiteX25" fmla="*/ 81884 w 542162"/>
                <a:gd name="connsiteY25" fmla="*/ 30050 h 207818"/>
                <a:gd name="connsiteX26" fmla="*/ 41402 w 542162"/>
                <a:gd name="connsiteY26" fmla="*/ 58625 h 207818"/>
                <a:gd name="connsiteX27" fmla="*/ 12827 w 542162"/>
                <a:gd name="connsiteY27" fmla="*/ 89581 h 207818"/>
                <a:gd name="connsiteX28" fmla="*/ 3302 w 542162"/>
                <a:gd name="connsiteY28" fmla="*/ 127681 h 207818"/>
                <a:gd name="connsiteX0" fmla="*/ 3302 w 542162"/>
                <a:gd name="connsiteY0" fmla="*/ 127627 h 207764"/>
                <a:gd name="connsiteX1" fmla="*/ 921 w 542162"/>
                <a:gd name="connsiteY1" fmla="*/ 165727 h 207764"/>
                <a:gd name="connsiteX2" fmla="*/ 17625 w 542162"/>
                <a:gd name="connsiteY2" fmla="*/ 198033 h 207764"/>
                <a:gd name="connsiteX3" fmla="*/ 59153 w 542162"/>
                <a:gd name="connsiteY3" fmla="*/ 206969 h 207764"/>
                <a:gd name="connsiteX4" fmla="*/ 115060 w 542162"/>
                <a:gd name="connsiteY4" fmla="*/ 178005 h 207764"/>
                <a:gd name="connsiteX5" fmla="*/ 174002 w 542162"/>
                <a:gd name="connsiteY5" fmla="*/ 156013 h 207764"/>
                <a:gd name="connsiteX6" fmla="*/ 279527 w 542162"/>
                <a:gd name="connsiteY6" fmla="*/ 160965 h 207764"/>
                <a:gd name="connsiteX7" fmla="*/ 303340 w 542162"/>
                <a:gd name="connsiteY7" fmla="*/ 168109 h 207764"/>
                <a:gd name="connsiteX8" fmla="*/ 329533 w 542162"/>
                <a:gd name="connsiteY8" fmla="*/ 175252 h 207764"/>
                <a:gd name="connsiteX9" fmla="*/ 360490 w 542162"/>
                <a:gd name="connsiteY9" fmla="*/ 182396 h 207764"/>
                <a:gd name="connsiteX10" fmla="*/ 408114 w 542162"/>
                <a:gd name="connsiteY10" fmla="*/ 189540 h 207764"/>
                <a:gd name="connsiteX11" fmla="*/ 529558 w 542162"/>
                <a:gd name="connsiteY11" fmla="*/ 189540 h 207764"/>
                <a:gd name="connsiteX12" fmla="*/ 534321 w 542162"/>
                <a:gd name="connsiteY12" fmla="*/ 153821 h 207764"/>
                <a:gd name="connsiteX13" fmla="*/ 493840 w 542162"/>
                <a:gd name="connsiteY13" fmla="*/ 118102 h 207764"/>
                <a:gd name="connsiteX14" fmla="*/ 472408 w 542162"/>
                <a:gd name="connsiteY14" fmla="*/ 106196 h 207764"/>
                <a:gd name="connsiteX15" fmla="*/ 458121 w 542162"/>
                <a:gd name="connsiteY15" fmla="*/ 99052 h 207764"/>
                <a:gd name="connsiteX16" fmla="*/ 434308 w 542162"/>
                <a:gd name="connsiteY16" fmla="*/ 87146 h 207764"/>
                <a:gd name="connsiteX17" fmla="*/ 420021 w 542162"/>
                <a:gd name="connsiteY17" fmla="*/ 80002 h 207764"/>
                <a:gd name="connsiteX18" fmla="*/ 396208 w 542162"/>
                <a:gd name="connsiteY18" fmla="*/ 68096 h 207764"/>
                <a:gd name="connsiteX19" fmla="*/ 379540 w 542162"/>
                <a:gd name="connsiteY19" fmla="*/ 58571 h 207764"/>
                <a:gd name="connsiteX20" fmla="*/ 365252 w 542162"/>
                <a:gd name="connsiteY20" fmla="*/ 53809 h 207764"/>
                <a:gd name="connsiteX21" fmla="*/ 346202 w 542162"/>
                <a:gd name="connsiteY21" fmla="*/ 44284 h 207764"/>
                <a:gd name="connsiteX22" fmla="*/ 305721 w 542162"/>
                <a:gd name="connsiteY22" fmla="*/ 29996 h 207764"/>
                <a:gd name="connsiteX23" fmla="*/ 190152 w 542162"/>
                <a:gd name="connsiteY23" fmla="*/ 0 h 207764"/>
                <a:gd name="connsiteX24" fmla="*/ 81884 w 542162"/>
                <a:gd name="connsiteY24" fmla="*/ 29996 h 207764"/>
                <a:gd name="connsiteX25" fmla="*/ 41402 w 542162"/>
                <a:gd name="connsiteY25" fmla="*/ 58571 h 207764"/>
                <a:gd name="connsiteX26" fmla="*/ 12827 w 542162"/>
                <a:gd name="connsiteY26" fmla="*/ 89527 h 207764"/>
                <a:gd name="connsiteX27" fmla="*/ 3302 w 542162"/>
                <a:gd name="connsiteY27" fmla="*/ 127627 h 207764"/>
                <a:gd name="connsiteX0" fmla="*/ 3302 w 542162"/>
                <a:gd name="connsiteY0" fmla="*/ 127627 h 207764"/>
                <a:gd name="connsiteX1" fmla="*/ 921 w 542162"/>
                <a:gd name="connsiteY1" fmla="*/ 165727 h 207764"/>
                <a:gd name="connsiteX2" fmla="*/ 17625 w 542162"/>
                <a:gd name="connsiteY2" fmla="*/ 198033 h 207764"/>
                <a:gd name="connsiteX3" fmla="*/ 59153 w 542162"/>
                <a:gd name="connsiteY3" fmla="*/ 206969 h 207764"/>
                <a:gd name="connsiteX4" fmla="*/ 115060 w 542162"/>
                <a:gd name="connsiteY4" fmla="*/ 178005 h 207764"/>
                <a:gd name="connsiteX5" fmla="*/ 174002 w 542162"/>
                <a:gd name="connsiteY5" fmla="*/ 156013 h 207764"/>
                <a:gd name="connsiteX6" fmla="*/ 279527 w 542162"/>
                <a:gd name="connsiteY6" fmla="*/ 160965 h 207764"/>
                <a:gd name="connsiteX7" fmla="*/ 303340 w 542162"/>
                <a:gd name="connsiteY7" fmla="*/ 168109 h 207764"/>
                <a:gd name="connsiteX8" fmla="*/ 329533 w 542162"/>
                <a:gd name="connsiteY8" fmla="*/ 175252 h 207764"/>
                <a:gd name="connsiteX9" fmla="*/ 360490 w 542162"/>
                <a:gd name="connsiteY9" fmla="*/ 182396 h 207764"/>
                <a:gd name="connsiteX10" fmla="*/ 408114 w 542162"/>
                <a:gd name="connsiteY10" fmla="*/ 189540 h 207764"/>
                <a:gd name="connsiteX11" fmla="*/ 529558 w 542162"/>
                <a:gd name="connsiteY11" fmla="*/ 189540 h 207764"/>
                <a:gd name="connsiteX12" fmla="*/ 534321 w 542162"/>
                <a:gd name="connsiteY12" fmla="*/ 153821 h 207764"/>
                <a:gd name="connsiteX13" fmla="*/ 493840 w 542162"/>
                <a:gd name="connsiteY13" fmla="*/ 118102 h 207764"/>
                <a:gd name="connsiteX14" fmla="*/ 472408 w 542162"/>
                <a:gd name="connsiteY14" fmla="*/ 106196 h 207764"/>
                <a:gd name="connsiteX15" fmla="*/ 458121 w 542162"/>
                <a:gd name="connsiteY15" fmla="*/ 99052 h 207764"/>
                <a:gd name="connsiteX16" fmla="*/ 434308 w 542162"/>
                <a:gd name="connsiteY16" fmla="*/ 87146 h 207764"/>
                <a:gd name="connsiteX17" fmla="*/ 420021 w 542162"/>
                <a:gd name="connsiteY17" fmla="*/ 80002 h 207764"/>
                <a:gd name="connsiteX18" fmla="*/ 396208 w 542162"/>
                <a:gd name="connsiteY18" fmla="*/ 68096 h 207764"/>
                <a:gd name="connsiteX19" fmla="*/ 365252 w 542162"/>
                <a:gd name="connsiteY19" fmla="*/ 53809 h 207764"/>
                <a:gd name="connsiteX20" fmla="*/ 346202 w 542162"/>
                <a:gd name="connsiteY20" fmla="*/ 44284 h 207764"/>
                <a:gd name="connsiteX21" fmla="*/ 305721 w 542162"/>
                <a:gd name="connsiteY21" fmla="*/ 29996 h 207764"/>
                <a:gd name="connsiteX22" fmla="*/ 190152 w 542162"/>
                <a:gd name="connsiteY22" fmla="*/ 0 h 207764"/>
                <a:gd name="connsiteX23" fmla="*/ 81884 w 542162"/>
                <a:gd name="connsiteY23" fmla="*/ 29996 h 207764"/>
                <a:gd name="connsiteX24" fmla="*/ 41402 w 542162"/>
                <a:gd name="connsiteY24" fmla="*/ 58571 h 207764"/>
                <a:gd name="connsiteX25" fmla="*/ 12827 w 542162"/>
                <a:gd name="connsiteY25" fmla="*/ 89527 h 207764"/>
                <a:gd name="connsiteX26" fmla="*/ 3302 w 542162"/>
                <a:gd name="connsiteY26" fmla="*/ 127627 h 207764"/>
                <a:gd name="connsiteX0" fmla="*/ 3302 w 542162"/>
                <a:gd name="connsiteY0" fmla="*/ 127627 h 207764"/>
                <a:gd name="connsiteX1" fmla="*/ 921 w 542162"/>
                <a:gd name="connsiteY1" fmla="*/ 165727 h 207764"/>
                <a:gd name="connsiteX2" fmla="*/ 17625 w 542162"/>
                <a:gd name="connsiteY2" fmla="*/ 198033 h 207764"/>
                <a:gd name="connsiteX3" fmla="*/ 59153 w 542162"/>
                <a:gd name="connsiteY3" fmla="*/ 206969 h 207764"/>
                <a:gd name="connsiteX4" fmla="*/ 115060 w 542162"/>
                <a:gd name="connsiteY4" fmla="*/ 178005 h 207764"/>
                <a:gd name="connsiteX5" fmla="*/ 174002 w 542162"/>
                <a:gd name="connsiteY5" fmla="*/ 156013 h 207764"/>
                <a:gd name="connsiteX6" fmla="*/ 279527 w 542162"/>
                <a:gd name="connsiteY6" fmla="*/ 160965 h 207764"/>
                <a:gd name="connsiteX7" fmla="*/ 303340 w 542162"/>
                <a:gd name="connsiteY7" fmla="*/ 168109 h 207764"/>
                <a:gd name="connsiteX8" fmla="*/ 329533 w 542162"/>
                <a:gd name="connsiteY8" fmla="*/ 175252 h 207764"/>
                <a:gd name="connsiteX9" fmla="*/ 360490 w 542162"/>
                <a:gd name="connsiteY9" fmla="*/ 182396 h 207764"/>
                <a:gd name="connsiteX10" fmla="*/ 408114 w 542162"/>
                <a:gd name="connsiteY10" fmla="*/ 189540 h 207764"/>
                <a:gd name="connsiteX11" fmla="*/ 529558 w 542162"/>
                <a:gd name="connsiteY11" fmla="*/ 189540 h 207764"/>
                <a:gd name="connsiteX12" fmla="*/ 534321 w 542162"/>
                <a:gd name="connsiteY12" fmla="*/ 153821 h 207764"/>
                <a:gd name="connsiteX13" fmla="*/ 493840 w 542162"/>
                <a:gd name="connsiteY13" fmla="*/ 118102 h 207764"/>
                <a:gd name="connsiteX14" fmla="*/ 472408 w 542162"/>
                <a:gd name="connsiteY14" fmla="*/ 106196 h 207764"/>
                <a:gd name="connsiteX15" fmla="*/ 434308 w 542162"/>
                <a:gd name="connsiteY15" fmla="*/ 87146 h 207764"/>
                <a:gd name="connsiteX16" fmla="*/ 420021 w 542162"/>
                <a:gd name="connsiteY16" fmla="*/ 80002 h 207764"/>
                <a:gd name="connsiteX17" fmla="*/ 396208 w 542162"/>
                <a:gd name="connsiteY17" fmla="*/ 68096 h 207764"/>
                <a:gd name="connsiteX18" fmla="*/ 365252 w 542162"/>
                <a:gd name="connsiteY18" fmla="*/ 53809 h 207764"/>
                <a:gd name="connsiteX19" fmla="*/ 346202 w 542162"/>
                <a:gd name="connsiteY19" fmla="*/ 44284 h 207764"/>
                <a:gd name="connsiteX20" fmla="*/ 305721 w 542162"/>
                <a:gd name="connsiteY20" fmla="*/ 29996 h 207764"/>
                <a:gd name="connsiteX21" fmla="*/ 190152 w 542162"/>
                <a:gd name="connsiteY21" fmla="*/ 0 h 207764"/>
                <a:gd name="connsiteX22" fmla="*/ 81884 w 542162"/>
                <a:gd name="connsiteY22" fmla="*/ 29996 h 207764"/>
                <a:gd name="connsiteX23" fmla="*/ 41402 w 542162"/>
                <a:gd name="connsiteY23" fmla="*/ 58571 h 207764"/>
                <a:gd name="connsiteX24" fmla="*/ 12827 w 542162"/>
                <a:gd name="connsiteY24" fmla="*/ 89527 h 207764"/>
                <a:gd name="connsiteX25" fmla="*/ 3302 w 542162"/>
                <a:gd name="connsiteY25" fmla="*/ 127627 h 207764"/>
                <a:gd name="connsiteX0" fmla="*/ 3302 w 542162"/>
                <a:gd name="connsiteY0" fmla="*/ 127627 h 207764"/>
                <a:gd name="connsiteX1" fmla="*/ 921 w 542162"/>
                <a:gd name="connsiteY1" fmla="*/ 165727 h 207764"/>
                <a:gd name="connsiteX2" fmla="*/ 17625 w 542162"/>
                <a:gd name="connsiteY2" fmla="*/ 198033 h 207764"/>
                <a:gd name="connsiteX3" fmla="*/ 59153 w 542162"/>
                <a:gd name="connsiteY3" fmla="*/ 206969 h 207764"/>
                <a:gd name="connsiteX4" fmla="*/ 115060 w 542162"/>
                <a:gd name="connsiteY4" fmla="*/ 178005 h 207764"/>
                <a:gd name="connsiteX5" fmla="*/ 174002 w 542162"/>
                <a:gd name="connsiteY5" fmla="*/ 156013 h 207764"/>
                <a:gd name="connsiteX6" fmla="*/ 279527 w 542162"/>
                <a:gd name="connsiteY6" fmla="*/ 160965 h 207764"/>
                <a:gd name="connsiteX7" fmla="*/ 303340 w 542162"/>
                <a:gd name="connsiteY7" fmla="*/ 168109 h 207764"/>
                <a:gd name="connsiteX8" fmla="*/ 329533 w 542162"/>
                <a:gd name="connsiteY8" fmla="*/ 175252 h 207764"/>
                <a:gd name="connsiteX9" fmla="*/ 360490 w 542162"/>
                <a:gd name="connsiteY9" fmla="*/ 182396 h 207764"/>
                <a:gd name="connsiteX10" fmla="*/ 408114 w 542162"/>
                <a:gd name="connsiteY10" fmla="*/ 189540 h 207764"/>
                <a:gd name="connsiteX11" fmla="*/ 529558 w 542162"/>
                <a:gd name="connsiteY11" fmla="*/ 189540 h 207764"/>
                <a:gd name="connsiteX12" fmla="*/ 534321 w 542162"/>
                <a:gd name="connsiteY12" fmla="*/ 153821 h 207764"/>
                <a:gd name="connsiteX13" fmla="*/ 493840 w 542162"/>
                <a:gd name="connsiteY13" fmla="*/ 118102 h 207764"/>
                <a:gd name="connsiteX14" fmla="*/ 434308 w 542162"/>
                <a:gd name="connsiteY14" fmla="*/ 87146 h 207764"/>
                <a:gd name="connsiteX15" fmla="*/ 420021 w 542162"/>
                <a:gd name="connsiteY15" fmla="*/ 80002 h 207764"/>
                <a:gd name="connsiteX16" fmla="*/ 396208 w 542162"/>
                <a:gd name="connsiteY16" fmla="*/ 68096 h 207764"/>
                <a:gd name="connsiteX17" fmla="*/ 365252 w 542162"/>
                <a:gd name="connsiteY17" fmla="*/ 53809 h 207764"/>
                <a:gd name="connsiteX18" fmla="*/ 346202 w 542162"/>
                <a:gd name="connsiteY18" fmla="*/ 44284 h 207764"/>
                <a:gd name="connsiteX19" fmla="*/ 305721 w 542162"/>
                <a:gd name="connsiteY19" fmla="*/ 29996 h 207764"/>
                <a:gd name="connsiteX20" fmla="*/ 190152 w 542162"/>
                <a:gd name="connsiteY20" fmla="*/ 0 h 207764"/>
                <a:gd name="connsiteX21" fmla="*/ 81884 w 542162"/>
                <a:gd name="connsiteY21" fmla="*/ 29996 h 207764"/>
                <a:gd name="connsiteX22" fmla="*/ 41402 w 542162"/>
                <a:gd name="connsiteY22" fmla="*/ 58571 h 207764"/>
                <a:gd name="connsiteX23" fmla="*/ 12827 w 542162"/>
                <a:gd name="connsiteY23" fmla="*/ 89527 h 207764"/>
                <a:gd name="connsiteX24" fmla="*/ 3302 w 542162"/>
                <a:gd name="connsiteY24" fmla="*/ 127627 h 207764"/>
                <a:gd name="connsiteX0" fmla="*/ 3302 w 542158"/>
                <a:gd name="connsiteY0" fmla="*/ 127627 h 207764"/>
                <a:gd name="connsiteX1" fmla="*/ 921 w 542158"/>
                <a:gd name="connsiteY1" fmla="*/ 165727 h 207764"/>
                <a:gd name="connsiteX2" fmla="*/ 17625 w 542158"/>
                <a:gd name="connsiteY2" fmla="*/ 198033 h 207764"/>
                <a:gd name="connsiteX3" fmla="*/ 59153 w 542158"/>
                <a:gd name="connsiteY3" fmla="*/ 206969 h 207764"/>
                <a:gd name="connsiteX4" fmla="*/ 115060 w 542158"/>
                <a:gd name="connsiteY4" fmla="*/ 178005 h 207764"/>
                <a:gd name="connsiteX5" fmla="*/ 174002 w 542158"/>
                <a:gd name="connsiteY5" fmla="*/ 156013 h 207764"/>
                <a:gd name="connsiteX6" fmla="*/ 279527 w 542158"/>
                <a:gd name="connsiteY6" fmla="*/ 160965 h 207764"/>
                <a:gd name="connsiteX7" fmla="*/ 303340 w 542158"/>
                <a:gd name="connsiteY7" fmla="*/ 168109 h 207764"/>
                <a:gd name="connsiteX8" fmla="*/ 329533 w 542158"/>
                <a:gd name="connsiteY8" fmla="*/ 175252 h 207764"/>
                <a:gd name="connsiteX9" fmla="*/ 360490 w 542158"/>
                <a:gd name="connsiteY9" fmla="*/ 182396 h 207764"/>
                <a:gd name="connsiteX10" fmla="*/ 408114 w 542158"/>
                <a:gd name="connsiteY10" fmla="*/ 189540 h 207764"/>
                <a:gd name="connsiteX11" fmla="*/ 529558 w 542158"/>
                <a:gd name="connsiteY11" fmla="*/ 189540 h 207764"/>
                <a:gd name="connsiteX12" fmla="*/ 534321 w 542158"/>
                <a:gd name="connsiteY12" fmla="*/ 153821 h 207764"/>
                <a:gd name="connsiteX13" fmla="*/ 493913 w 542158"/>
                <a:gd name="connsiteY13" fmla="*/ 120045 h 207764"/>
                <a:gd name="connsiteX14" fmla="*/ 434308 w 542158"/>
                <a:gd name="connsiteY14" fmla="*/ 87146 h 207764"/>
                <a:gd name="connsiteX15" fmla="*/ 420021 w 542158"/>
                <a:gd name="connsiteY15" fmla="*/ 80002 h 207764"/>
                <a:gd name="connsiteX16" fmla="*/ 396208 w 542158"/>
                <a:gd name="connsiteY16" fmla="*/ 68096 h 207764"/>
                <a:gd name="connsiteX17" fmla="*/ 365252 w 542158"/>
                <a:gd name="connsiteY17" fmla="*/ 53809 h 207764"/>
                <a:gd name="connsiteX18" fmla="*/ 346202 w 542158"/>
                <a:gd name="connsiteY18" fmla="*/ 44284 h 207764"/>
                <a:gd name="connsiteX19" fmla="*/ 305721 w 542158"/>
                <a:gd name="connsiteY19" fmla="*/ 29996 h 207764"/>
                <a:gd name="connsiteX20" fmla="*/ 190152 w 542158"/>
                <a:gd name="connsiteY20" fmla="*/ 0 h 207764"/>
                <a:gd name="connsiteX21" fmla="*/ 81884 w 542158"/>
                <a:gd name="connsiteY21" fmla="*/ 29996 h 207764"/>
                <a:gd name="connsiteX22" fmla="*/ 41402 w 542158"/>
                <a:gd name="connsiteY22" fmla="*/ 58571 h 207764"/>
                <a:gd name="connsiteX23" fmla="*/ 12827 w 542158"/>
                <a:gd name="connsiteY23" fmla="*/ 89527 h 207764"/>
                <a:gd name="connsiteX24" fmla="*/ 3302 w 542158"/>
                <a:gd name="connsiteY24" fmla="*/ 127627 h 207764"/>
                <a:gd name="connsiteX0" fmla="*/ 3302 w 542158"/>
                <a:gd name="connsiteY0" fmla="*/ 127627 h 207764"/>
                <a:gd name="connsiteX1" fmla="*/ 921 w 542158"/>
                <a:gd name="connsiteY1" fmla="*/ 165727 h 207764"/>
                <a:gd name="connsiteX2" fmla="*/ 17625 w 542158"/>
                <a:gd name="connsiteY2" fmla="*/ 198033 h 207764"/>
                <a:gd name="connsiteX3" fmla="*/ 59153 w 542158"/>
                <a:gd name="connsiteY3" fmla="*/ 206969 h 207764"/>
                <a:gd name="connsiteX4" fmla="*/ 115060 w 542158"/>
                <a:gd name="connsiteY4" fmla="*/ 178005 h 207764"/>
                <a:gd name="connsiteX5" fmla="*/ 174002 w 542158"/>
                <a:gd name="connsiteY5" fmla="*/ 156013 h 207764"/>
                <a:gd name="connsiteX6" fmla="*/ 279527 w 542158"/>
                <a:gd name="connsiteY6" fmla="*/ 160965 h 207764"/>
                <a:gd name="connsiteX7" fmla="*/ 303340 w 542158"/>
                <a:gd name="connsiteY7" fmla="*/ 168109 h 207764"/>
                <a:gd name="connsiteX8" fmla="*/ 329533 w 542158"/>
                <a:gd name="connsiteY8" fmla="*/ 175252 h 207764"/>
                <a:gd name="connsiteX9" fmla="*/ 360490 w 542158"/>
                <a:gd name="connsiteY9" fmla="*/ 182396 h 207764"/>
                <a:gd name="connsiteX10" fmla="*/ 408114 w 542158"/>
                <a:gd name="connsiteY10" fmla="*/ 189540 h 207764"/>
                <a:gd name="connsiteX11" fmla="*/ 529558 w 542158"/>
                <a:gd name="connsiteY11" fmla="*/ 189540 h 207764"/>
                <a:gd name="connsiteX12" fmla="*/ 534321 w 542158"/>
                <a:gd name="connsiteY12" fmla="*/ 153821 h 207764"/>
                <a:gd name="connsiteX13" fmla="*/ 493913 w 542158"/>
                <a:gd name="connsiteY13" fmla="*/ 120045 h 207764"/>
                <a:gd name="connsiteX14" fmla="*/ 434308 w 542158"/>
                <a:gd name="connsiteY14" fmla="*/ 87146 h 207764"/>
                <a:gd name="connsiteX15" fmla="*/ 420021 w 542158"/>
                <a:gd name="connsiteY15" fmla="*/ 80002 h 207764"/>
                <a:gd name="connsiteX16" fmla="*/ 396208 w 542158"/>
                <a:gd name="connsiteY16" fmla="*/ 68096 h 207764"/>
                <a:gd name="connsiteX17" fmla="*/ 365252 w 542158"/>
                <a:gd name="connsiteY17" fmla="*/ 53809 h 207764"/>
                <a:gd name="connsiteX18" fmla="*/ 346202 w 542158"/>
                <a:gd name="connsiteY18" fmla="*/ 44284 h 207764"/>
                <a:gd name="connsiteX19" fmla="*/ 305721 w 542158"/>
                <a:gd name="connsiteY19" fmla="*/ 29996 h 207764"/>
                <a:gd name="connsiteX20" fmla="*/ 190152 w 542158"/>
                <a:gd name="connsiteY20" fmla="*/ 0 h 207764"/>
                <a:gd name="connsiteX21" fmla="*/ 81884 w 542158"/>
                <a:gd name="connsiteY21" fmla="*/ 29996 h 207764"/>
                <a:gd name="connsiteX22" fmla="*/ 41402 w 542158"/>
                <a:gd name="connsiteY22" fmla="*/ 58571 h 207764"/>
                <a:gd name="connsiteX23" fmla="*/ 12827 w 542158"/>
                <a:gd name="connsiteY23" fmla="*/ 89527 h 207764"/>
                <a:gd name="connsiteX24" fmla="*/ 3302 w 542158"/>
                <a:gd name="connsiteY24" fmla="*/ 127627 h 207764"/>
                <a:gd name="connsiteX0" fmla="*/ 3302 w 542158"/>
                <a:gd name="connsiteY0" fmla="*/ 127627 h 207764"/>
                <a:gd name="connsiteX1" fmla="*/ 921 w 542158"/>
                <a:gd name="connsiteY1" fmla="*/ 165727 h 207764"/>
                <a:gd name="connsiteX2" fmla="*/ 17625 w 542158"/>
                <a:gd name="connsiteY2" fmla="*/ 198033 h 207764"/>
                <a:gd name="connsiteX3" fmla="*/ 59153 w 542158"/>
                <a:gd name="connsiteY3" fmla="*/ 206969 h 207764"/>
                <a:gd name="connsiteX4" fmla="*/ 115060 w 542158"/>
                <a:gd name="connsiteY4" fmla="*/ 178005 h 207764"/>
                <a:gd name="connsiteX5" fmla="*/ 174002 w 542158"/>
                <a:gd name="connsiteY5" fmla="*/ 156013 h 207764"/>
                <a:gd name="connsiteX6" fmla="*/ 303340 w 542158"/>
                <a:gd name="connsiteY6" fmla="*/ 168109 h 207764"/>
                <a:gd name="connsiteX7" fmla="*/ 329533 w 542158"/>
                <a:gd name="connsiteY7" fmla="*/ 175252 h 207764"/>
                <a:gd name="connsiteX8" fmla="*/ 360490 w 542158"/>
                <a:gd name="connsiteY8" fmla="*/ 182396 h 207764"/>
                <a:gd name="connsiteX9" fmla="*/ 408114 w 542158"/>
                <a:gd name="connsiteY9" fmla="*/ 189540 h 207764"/>
                <a:gd name="connsiteX10" fmla="*/ 529558 w 542158"/>
                <a:gd name="connsiteY10" fmla="*/ 189540 h 207764"/>
                <a:gd name="connsiteX11" fmla="*/ 534321 w 542158"/>
                <a:gd name="connsiteY11" fmla="*/ 153821 h 207764"/>
                <a:gd name="connsiteX12" fmla="*/ 493913 w 542158"/>
                <a:gd name="connsiteY12" fmla="*/ 120045 h 207764"/>
                <a:gd name="connsiteX13" fmla="*/ 434308 w 542158"/>
                <a:gd name="connsiteY13" fmla="*/ 87146 h 207764"/>
                <a:gd name="connsiteX14" fmla="*/ 420021 w 542158"/>
                <a:gd name="connsiteY14" fmla="*/ 80002 h 207764"/>
                <a:gd name="connsiteX15" fmla="*/ 396208 w 542158"/>
                <a:gd name="connsiteY15" fmla="*/ 68096 h 207764"/>
                <a:gd name="connsiteX16" fmla="*/ 365252 w 542158"/>
                <a:gd name="connsiteY16" fmla="*/ 53809 h 207764"/>
                <a:gd name="connsiteX17" fmla="*/ 346202 w 542158"/>
                <a:gd name="connsiteY17" fmla="*/ 44284 h 207764"/>
                <a:gd name="connsiteX18" fmla="*/ 305721 w 542158"/>
                <a:gd name="connsiteY18" fmla="*/ 29996 h 207764"/>
                <a:gd name="connsiteX19" fmla="*/ 190152 w 542158"/>
                <a:gd name="connsiteY19" fmla="*/ 0 h 207764"/>
                <a:gd name="connsiteX20" fmla="*/ 81884 w 542158"/>
                <a:gd name="connsiteY20" fmla="*/ 29996 h 207764"/>
                <a:gd name="connsiteX21" fmla="*/ 41402 w 542158"/>
                <a:gd name="connsiteY21" fmla="*/ 58571 h 207764"/>
                <a:gd name="connsiteX22" fmla="*/ 12827 w 542158"/>
                <a:gd name="connsiteY22" fmla="*/ 89527 h 207764"/>
                <a:gd name="connsiteX23" fmla="*/ 3302 w 542158"/>
                <a:gd name="connsiteY23" fmla="*/ 127627 h 207764"/>
                <a:gd name="connsiteX0" fmla="*/ 3302 w 542158"/>
                <a:gd name="connsiteY0" fmla="*/ 127627 h 207764"/>
                <a:gd name="connsiteX1" fmla="*/ 921 w 542158"/>
                <a:gd name="connsiteY1" fmla="*/ 165727 h 207764"/>
                <a:gd name="connsiteX2" fmla="*/ 17625 w 542158"/>
                <a:gd name="connsiteY2" fmla="*/ 198033 h 207764"/>
                <a:gd name="connsiteX3" fmla="*/ 59153 w 542158"/>
                <a:gd name="connsiteY3" fmla="*/ 206969 h 207764"/>
                <a:gd name="connsiteX4" fmla="*/ 115060 w 542158"/>
                <a:gd name="connsiteY4" fmla="*/ 178005 h 207764"/>
                <a:gd name="connsiteX5" fmla="*/ 174002 w 542158"/>
                <a:gd name="connsiteY5" fmla="*/ 156013 h 207764"/>
                <a:gd name="connsiteX6" fmla="*/ 303340 w 542158"/>
                <a:gd name="connsiteY6" fmla="*/ 168109 h 207764"/>
                <a:gd name="connsiteX7" fmla="*/ 329533 w 542158"/>
                <a:gd name="connsiteY7" fmla="*/ 175252 h 207764"/>
                <a:gd name="connsiteX8" fmla="*/ 360490 w 542158"/>
                <a:gd name="connsiteY8" fmla="*/ 182396 h 207764"/>
                <a:gd name="connsiteX9" fmla="*/ 408114 w 542158"/>
                <a:gd name="connsiteY9" fmla="*/ 189540 h 207764"/>
                <a:gd name="connsiteX10" fmla="*/ 529558 w 542158"/>
                <a:gd name="connsiteY10" fmla="*/ 189540 h 207764"/>
                <a:gd name="connsiteX11" fmla="*/ 534321 w 542158"/>
                <a:gd name="connsiteY11" fmla="*/ 153821 h 207764"/>
                <a:gd name="connsiteX12" fmla="*/ 493913 w 542158"/>
                <a:gd name="connsiteY12" fmla="*/ 120045 h 207764"/>
                <a:gd name="connsiteX13" fmla="*/ 434308 w 542158"/>
                <a:gd name="connsiteY13" fmla="*/ 87146 h 207764"/>
                <a:gd name="connsiteX14" fmla="*/ 420021 w 542158"/>
                <a:gd name="connsiteY14" fmla="*/ 80002 h 207764"/>
                <a:gd name="connsiteX15" fmla="*/ 396208 w 542158"/>
                <a:gd name="connsiteY15" fmla="*/ 68096 h 207764"/>
                <a:gd name="connsiteX16" fmla="*/ 365252 w 542158"/>
                <a:gd name="connsiteY16" fmla="*/ 53809 h 207764"/>
                <a:gd name="connsiteX17" fmla="*/ 346202 w 542158"/>
                <a:gd name="connsiteY17" fmla="*/ 44284 h 207764"/>
                <a:gd name="connsiteX18" fmla="*/ 305721 w 542158"/>
                <a:gd name="connsiteY18" fmla="*/ 29996 h 207764"/>
                <a:gd name="connsiteX19" fmla="*/ 190152 w 542158"/>
                <a:gd name="connsiteY19" fmla="*/ 0 h 207764"/>
                <a:gd name="connsiteX20" fmla="*/ 81884 w 542158"/>
                <a:gd name="connsiteY20" fmla="*/ 29996 h 207764"/>
                <a:gd name="connsiteX21" fmla="*/ 41402 w 542158"/>
                <a:gd name="connsiteY21" fmla="*/ 58571 h 207764"/>
                <a:gd name="connsiteX22" fmla="*/ 12827 w 542158"/>
                <a:gd name="connsiteY22" fmla="*/ 89527 h 207764"/>
                <a:gd name="connsiteX23" fmla="*/ 3302 w 542158"/>
                <a:gd name="connsiteY23" fmla="*/ 127627 h 207764"/>
                <a:gd name="connsiteX0" fmla="*/ 3302 w 542158"/>
                <a:gd name="connsiteY0" fmla="*/ 127627 h 207764"/>
                <a:gd name="connsiteX1" fmla="*/ 921 w 542158"/>
                <a:gd name="connsiteY1" fmla="*/ 165727 h 207764"/>
                <a:gd name="connsiteX2" fmla="*/ 17625 w 542158"/>
                <a:gd name="connsiteY2" fmla="*/ 198033 h 207764"/>
                <a:gd name="connsiteX3" fmla="*/ 59153 w 542158"/>
                <a:gd name="connsiteY3" fmla="*/ 206969 h 207764"/>
                <a:gd name="connsiteX4" fmla="*/ 115060 w 542158"/>
                <a:gd name="connsiteY4" fmla="*/ 178005 h 207764"/>
                <a:gd name="connsiteX5" fmla="*/ 174002 w 542158"/>
                <a:gd name="connsiteY5" fmla="*/ 156013 h 207764"/>
                <a:gd name="connsiteX6" fmla="*/ 303340 w 542158"/>
                <a:gd name="connsiteY6" fmla="*/ 168109 h 207764"/>
                <a:gd name="connsiteX7" fmla="*/ 360490 w 542158"/>
                <a:gd name="connsiteY7" fmla="*/ 182396 h 207764"/>
                <a:gd name="connsiteX8" fmla="*/ 408114 w 542158"/>
                <a:gd name="connsiteY8" fmla="*/ 189540 h 207764"/>
                <a:gd name="connsiteX9" fmla="*/ 529558 w 542158"/>
                <a:gd name="connsiteY9" fmla="*/ 189540 h 207764"/>
                <a:gd name="connsiteX10" fmla="*/ 534321 w 542158"/>
                <a:gd name="connsiteY10" fmla="*/ 153821 h 207764"/>
                <a:gd name="connsiteX11" fmla="*/ 493913 w 542158"/>
                <a:gd name="connsiteY11" fmla="*/ 120045 h 207764"/>
                <a:gd name="connsiteX12" fmla="*/ 434308 w 542158"/>
                <a:gd name="connsiteY12" fmla="*/ 87146 h 207764"/>
                <a:gd name="connsiteX13" fmla="*/ 420021 w 542158"/>
                <a:gd name="connsiteY13" fmla="*/ 80002 h 207764"/>
                <a:gd name="connsiteX14" fmla="*/ 396208 w 542158"/>
                <a:gd name="connsiteY14" fmla="*/ 68096 h 207764"/>
                <a:gd name="connsiteX15" fmla="*/ 365252 w 542158"/>
                <a:gd name="connsiteY15" fmla="*/ 53809 h 207764"/>
                <a:gd name="connsiteX16" fmla="*/ 346202 w 542158"/>
                <a:gd name="connsiteY16" fmla="*/ 44284 h 207764"/>
                <a:gd name="connsiteX17" fmla="*/ 305721 w 542158"/>
                <a:gd name="connsiteY17" fmla="*/ 29996 h 207764"/>
                <a:gd name="connsiteX18" fmla="*/ 190152 w 542158"/>
                <a:gd name="connsiteY18" fmla="*/ 0 h 207764"/>
                <a:gd name="connsiteX19" fmla="*/ 81884 w 542158"/>
                <a:gd name="connsiteY19" fmla="*/ 29996 h 207764"/>
                <a:gd name="connsiteX20" fmla="*/ 41402 w 542158"/>
                <a:gd name="connsiteY20" fmla="*/ 58571 h 207764"/>
                <a:gd name="connsiteX21" fmla="*/ 12827 w 542158"/>
                <a:gd name="connsiteY21" fmla="*/ 89527 h 207764"/>
                <a:gd name="connsiteX22" fmla="*/ 3302 w 542158"/>
                <a:gd name="connsiteY22" fmla="*/ 127627 h 207764"/>
                <a:gd name="connsiteX0" fmla="*/ 3302 w 542158"/>
                <a:gd name="connsiteY0" fmla="*/ 127627 h 207764"/>
                <a:gd name="connsiteX1" fmla="*/ 921 w 542158"/>
                <a:gd name="connsiteY1" fmla="*/ 165727 h 207764"/>
                <a:gd name="connsiteX2" fmla="*/ 17625 w 542158"/>
                <a:gd name="connsiteY2" fmla="*/ 198033 h 207764"/>
                <a:gd name="connsiteX3" fmla="*/ 59153 w 542158"/>
                <a:gd name="connsiteY3" fmla="*/ 206969 h 207764"/>
                <a:gd name="connsiteX4" fmla="*/ 115060 w 542158"/>
                <a:gd name="connsiteY4" fmla="*/ 178005 h 207764"/>
                <a:gd name="connsiteX5" fmla="*/ 174002 w 542158"/>
                <a:gd name="connsiteY5" fmla="*/ 156013 h 207764"/>
                <a:gd name="connsiteX6" fmla="*/ 303340 w 542158"/>
                <a:gd name="connsiteY6" fmla="*/ 168109 h 207764"/>
                <a:gd name="connsiteX7" fmla="*/ 408114 w 542158"/>
                <a:gd name="connsiteY7" fmla="*/ 189540 h 207764"/>
                <a:gd name="connsiteX8" fmla="*/ 529558 w 542158"/>
                <a:gd name="connsiteY8" fmla="*/ 189540 h 207764"/>
                <a:gd name="connsiteX9" fmla="*/ 534321 w 542158"/>
                <a:gd name="connsiteY9" fmla="*/ 153821 h 207764"/>
                <a:gd name="connsiteX10" fmla="*/ 493913 w 542158"/>
                <a:gd name="connsiteY10" fmla="*/ 120045 h 207764"/>
                <a:gd name="connsiteX11" fmla="*/ 434308 w 542158"/>
                <a:gd name="connsiteY11" fmla="*/ 87146 h 207764"/>
                <a:gd name="connsiteX12" fmla="*/ 420021 w 542158"/>
                <a:gd name="connsiteY12" fmla="*/ 80002 h 207764"/>
                <a:gd name="connsiteX13" fmla="*/ 396208 w 542158"/>
                <a:gd name="connsiteY13" fmla="*/ 68096 h 207764"/>
                <a:gd name="connsiteX14" fmla="*/ 365252 w 542158"/>
                <a:gd name="connsiteY14" fmla="*/ 53809 h 207764"/>
                <a:gd name="connsiteX15" fmla="*/ 346202 w 542158"/>
                <a:gd name="connsiteY15" fmla="*/ 44284 h 207764"/>
                <a:gd name="connsiteX16" fmla="*/ 305721 w 542158"/>
                <a:gd name="connsiteY16" fmla="*/ 29996 h 207764"/>
                <a:gd name="connsiteX17" fmla="*/ 190152 w 542158"/>
                <a:gd name="connsiteY17" fmla="*/ 0 h 207764"/>
                <a:gd name="connsiteX18" fmla="*/ 81884 w 542158"/>
                <a:gd name="connsiteY18" fmla="*/ 29996 h 207764"/>
                <a:gd name="connsiteX19" fmla="*/ 41402 w 542158"/>
                <a:gd name="connsiteY19" fmla="*/ 58571 h 207764"/>
                <a:gd name="connsiteX20" fmla="*/ 12827 w 542158"/>
                <a:gd name="connsiteY20" fmla="*/ 89527 h 207764"/>
                <a:gd name="connsiteX21" fmla="*/ 3302 w 542158"/>
                <a:gd name="connsiteY21" fmla="*/ 127627 h 207764"/>
                <a:gd name="connsiteX0" fmla="*/ 3302 w 542158"/>
                <a:gd name="connsiteY0" fmla="*/ 127627 h 207764"/>
                <a:gd name="connsiteX1" fmla="*/ 921 w 542158"/>
                <a:gd name="connsiteY1" fmla="*/ 165727 h 207764"/>
                <a:gd name="connsiteX2" fmla="*/ 17625 w 542158"/>
                <a:gd name="connsiteY2" fmla="*/ 198033 h 207764"/>
                <a:gd name="connsiteX3" fmla="*/ 59153 w 542158"/>
                <a:gd name="connsiteY3" fmla="*/ 206969 h 207764"/>
                <a:gd name="connsiteX4" fmla="*/ 115060 w 542158"/>
                <a:gd name="connsiteY4" fmla="*/ 178005 h 207764"/>
                <a:gd name="connsiteX5" fmla="*/ 174002 w 542158"/>
                <a:gd name="connsiteY5" fmla="*/ 156013 h 207764"/>
                <a:gd name="connsiteX6" fmla="*/ 303340 w 542158"/>
                <a:gd name="connsiteY6" fmla="*/ 168109 h 207764"/>
                <a:gd name="connsiteX7" fmla="*/ 408114 w 542158"/>
                <a:gd name="connsiteY7" fmla="*/ 189540 h 207764"/>
                <a:gd name="connsiteX8" fmla="*/ 529558 w 542158"/>
                <a:gd name="connsiteY8" fmla="*/ 189540 h 207764"/>
                <a:gd name="connsiteX9" fmla="*/ 534321 w 542158"/>
                <a:gd name="connsiteY9" fmla="*/ 153821 h 207764"/>
                <a:gd name="connsiteX10" fmla="*/ 493913 w 542158"/>
                <a:gd name="connsiteY10" fmla="*/ 120045 h 207764"/>
                <a:gd name="connsiteX11" fmla="*/ 434308 w 542158"/>
                <a:gd name="connsiteY11" fmla="*/ 87146 h 207764"/>
                <a:gd name="connsiteX12" fmla="*/ 420021 w 542158"/>
                <a:gd name="connsiteY12" fmla="*/ 80002 h 207764"/>
                <a:gd name="connsiteX13" fmla="*/ 396208 w 542158"/>
                <a:gd name="connsiteY13" fmla="*/ 68096 h 207764"/>
                <a:gd name="connsiteX14" fmla="*/ 365252 w 542158"/>
                <a:gd name="connsiteY14" fmla="*/ 53809 h 207764"/>
                <a:gd name="connsiteX15" fmla="*/ 346202 w 542158"/>
                <a:gd name="connsiteY15" fmla="*/ 44284 h 207764"/>
                <a:gd name="connsiteX16" fmla="*/ 305721 w 542158"/>
                <a:gd name="connsiteY16" fmla="*/ 29996 h 207764"/>
                <a:gd name="connsiteX17" fmla="*/ 190152 w 542158"/>
                <a:gd name="connsiteY17" fmla="*/ 0 h 207764"/>
                <a:gd name="connsiteX18" fmla="*/ 81884 w 542158"/>
                <a:gd name="connsiteY18" fmla="*/ 29996 h 207764"/>
                <a:gd name="connsiteX19" fmla="*/ 41402 w 542158"/>
                <a:gd name="connsiteY19" fmla="*/ 58571 h 207764"/>
                <a:gd name="connsiteX20" fmla="*/ 12827 w 542158"/>
                <a:gd name="connsiteY20" fmla="*/ 89527 h 207764"/>
                <a:gd name="connsiteX21" fmla="*/ 3302 w 542158"/>
                <a:gd name="connsiteY21" fmla="*/ 127627 h 207764"/>
                <a:gd name="connsiteX0" fmla="*/ 3302 w 542158"/>
                <a:gd name="connsiteY0" fmla="*/ 127627 h 207764"/>
                <a:gd name="connsiteX1" fmla="*/ 921 w 542158"/>
                <a:gd name="connsiteY1" fmla="*/ 165727 h 207764"/>
                <a:gd name="connsiteX2" fmla="*/ 17625 w 542158"/>
                <a:gd name="connsiteY2" fmla="*/ 198033 h 207764"/>
                <a:gd name="connsiteX3" fmla="*/ 59153 w 542158"/>
                <a:gd name="connsiteY3" fmla="*/ 206969 h 207764"/>
                <a:gd name="connsiteX4" fmla="*/ 115060 w 542158"/>
                <a:gd name="connsiteY4" fmla="*/ 178005 h 207764"/>
                <a:gd name="connsiteX5" fmla="*/ 174002 w 542158"/>
                <a:gd name="connsiteY5" fmla="*/ 156013 h 207764"/>
                <a:gd name="connsiteX6" fmla="*/ 303340 w 542158"/>
                <a:gd name="connsiteY6" fmla="*/ 168109 h 207764"/>
                <a:gd name="connsiteX7" fmla="*/ 408114 w 542158"/>
                <a:gd name="connsiteY7" fmla="*/ 189540 h 207764"/>
                <a:gd name="connsiteX8" fmla="*/ 529558 w 542158"/>
                <a:gd name="connsiteY8" fmla="*/ 189540 h 207764"/>
                <a:gd name="connsiteX9" fmla="*/ 534321 w 542158"/>
                <a:gd name="connsiteY9" fmla="*/ 153821 h 207764"/>
                <a:gd name="connsiteX10" fmla="*/ 493913 w 542158"/>
                <a:gd name="connsiteY10" fmla="*/ 120045 h 207764"/>
                <a:gd name="connsiteX11" fmla="*/ 434308 w 542158"/>
                <a:gd name="connsiteY11" fmla="*/ 87146 h 207764"/>
                <a:gd name="connsiteX12" fmla="*/ 420021 w 542158"/>
                <a:gd name="connsiteY12" fmla="*/ 80002 h 207764"/>
                <a:gd name="connsiteX13" fmla="*/ 396208 w 542158"/>
                <a:gd name="connsiteY13" fmla="*/ 68096 h 207764"/>
                <a:gd name="connsiteX14" fmla="*/ 365252 w 542158"/>
                <a:gd name="connsiteY14" fmla="*/ 53809 h 207764"/>
                <a:gd name="connsiteX15" fmla="*/ 346202 w 542158"/>
                <a:gd name="connsiteY15" fmla="*/ 44284 h 207764"/>
                <a:gd name="connsiteX16" fmla="*/ 305721 w 542158"/>
                <a:gd name="connsiteY16" fmla="*/ 29996 h 207764"/>
                <a:gd name="connsiteX17" fmla="*/ 190152 w 542158"/>
                <a:gd name="connsiteY17" fmla="*/ 0 h 207764"/>
                <a:gd name="connsiteX18" fmla="*/ 81884 w 542158"/>
                <a:gd name="connsiteY18" fmla="*/ 29996 h 207764"/>
                <a:gd name="connsiteX19" fmla="*/ 41402 w 542158"/>
                <a:gd name="connsiteY19" fmla="*/ 58571 h 207764"/>
                <a:gd name="connsiteX20" fmla="*/ 12827 w 542158"/>
                <a:gd name="connsiteY20" fmla="*/ 89527 h 207764"/>
                <a:gd name="connsiteX21" fmla="*/ 3302 w 542158"/>
                <a:gd name="connsiteY21" fmla="*/ 127627 h 207764"/>
                <a:gd name="connsiteX0" fmla="*/ 3302 w 542158"/>
                <a:gd name="connsiteY0" fmla="*/ 127627 h 207764"/>
                <a:gd name="connsiteX1" fmla="*/ 921 w 542158"/>
                <a:gd name="connsiteY1" fmla="*/ 165727 h 207764"/>
                <a:gd name="connsiteX2" fmla="*/ 17625 w 542158"/>
                <a:gd name="connsiteY2" fmla="*/ 198033 h 207764"/>
                <a:gd name="connsiteX3" fmla="*/ 59153 w 542158"/>
                <a:gd name="connsiteY3" fmla="*/ 206969 h 207764"/>
                <a:gd name="connsiteX4" fmla="*/ 115060 w 542158"/>
                <a:gd name="connsiteY4" fmla="*/ 178005 h 207764"/>
                <a:gd name="connsiteX5" fmla="*/ 174002 w 542158"/>
                <a:gd name="connsiteY5" fmla="*/ 156013 h 207764"/>
                <a:gd name="connsiteX6" fmla="*/ 303340 w 542158"/>
                <a:gd name="connsiteY6" fmla="*/ 168109 h 207764"/>
                <a:gd name="connsiteX7" fmla="*/ 408114 w 542158"/>
                <a:gd name="connsiteY7" fmla="*/ 189540 h 207764"/>
                <a:gd name="connsiteX8" fmla="*/ 529558 w 542158"/>
                <a:gd name="connsiteY8" fmla="*/ 189540 h 207764"/>
                <a:gd name="connsiteX9" fmla="*/ 534321 w 542158"/>
                <a:gd name="connsiteY9" fmla="*/ 153821 h 207764"/>
                <a:gd name="connsiteX10" fmla="*/ 493913 w 542158"/>
                <a:gd name="connsiteY10" fmla="*/ 120045 h 207764"/>
                <a:gd name="connsiteX11" fmla="*/ 434308 w 542158"/>
                <a:gd name="connsiteY11" fmla="*/ 87146 h 207764"/>
                <a:gd name="connsiteX12" fmla="*/ 420021 w 542158"/>
                <a:gd name="connsiteY12" fmla="*/ 80002 h 207764"/>
                <a:gd name="connsiteX13" fmla="*/ 396208 w 542158"/>
                <a:gd name="connsiteY13" fmla="*/ 68096 h 207764"/>
                <a:gd name="connsiteX14" fmla="*/ 365252 w 542158"/>
                <a:gd name="connsiteY14" fmla="*/ 53809 h 207764"/>
                <a:gd name="connsiteX15" fmla="*/ 346202 w 542158"/>
                <a:gd name="connsiteY15" fmla="*/ 44284 h 207764"/>
                <a:gd name="connsiteX16" fmla="*/ 305721 w 542158"/>
                <a:gd name="connsiteY16" fmla="*/ 29996 h 207764"/>
                <a:gd name="connsiteX17" fmla="*/ 190152 w 542158"/>
                <a:gd name="connsiteY17" fmla="*/ 0 h 207764"/>
                <a:gd name="connsiteX18" fmla="*/ 81884 w 542158"/>
                <a:gd name="connsiteY18" fmla="*/ 29996 h 207764"/>
                <a:gd name="connsiteX19" fmla="*/ 41402 w 542158"/>
                <a:gd name="connsiteY19" fmla="*/ 58571 h 207764"/>
                <a:gd name="connsiteX20" fmla="*/ 12827 w 542158"/>
                <a:gd name="connsiteY20" fmla="*/ 89527 h 207764"/>
                <a:gd name="connsiteX21" fmla="*/ 3302 w 542158"/>
                <a:gd name="connsiteY21" fmla="*/ 127627 h 207764"/>
                <a:gd name="connsiteX0" fmla="*/ 3302 w 542158"/>
                <a:gd name="connsiteY0" fmla="*/ 127627 h 207764"/>
                <a:gd name="connsiteX1" fmla="*/ 921 w 542158"/>
                <a:gd name="connsiteY1" fmla="*/ 165727 h 207764"/>
                <a:gd name="connsiteX2" fmla="*/ 17625 w 542158"/>
                <a:gd name="connsiteY2" fmla="*/ 198033 h 207764"/>
                <a:gd name="connsiteX3" fmla="*/ 59153 w 542158"/>
                <a:gd name="connsiteY3" fmla="*/ 206969 h 207764"/>
                <a:gd name="connsiteX4" fmla="*/ 115060 w 542158"/>
                <a:gd name="connsiteY4" fmla="*/ 178005 h 207764"/>
                <a:gd name="connsiteX5" fmla="*/ 176075 w 542158"/>
                <a:gd name="connsiteY5" fmla="*/ 161533 h 207764"/>
                <a:gd name="connsiteX6" fmla="*/ 303340 w 542158"/>
                <a:gd name="connsiteY6" fmla="*/ 168109 h 207764"/>
                <a:gd name="connsiteX7" fmla="*/ 408114 w 542158"/>
                <a:gd name="connsiteY7" fmla="*/ 189540 h 207764"/>
                <a:gd name="connsiteX8" fmla="*/ 529558 w 542158"/>
                <a:gd name="connsiteY8" fmla="*/ 189540 h 207764"/>
                <a:gd name="connsiteX9" fmla="*/ 534321 w 542158"/>
                <a:gd name="connsiteY9" fmla="*/ 153821 h 207764"/>
                <a:gd name="connsiteX10" fmla="*/ 493913 w 542158"/>
                <a:gd name="connsiteY10" fmla="*/ 120045 h 207764"/>
                <a:gd name="connsiteX11" fmla="*/ 434308 w 542158"/>
                <a:gd name="connsiteY11" fmla="*/ 87146 h 207764"/>
                <a:gd name="connsiteX12" fmla="*/ 420021 w 542158"/>
                <a:gd name="connsiteY12" fmla="*/ 80002 h 207764"/>
                <a:gd name="connsiteX13" fmla="*/ 396208 w 542158"/>
                <a:gd name="connsiteY13" fmla="*/ 68096 h 207764"/>
                <a:gd name="connsiteX14" fmla="*/ 365252 w 542158"/>
                <a:gd name="connsiteY14" fmla="*/ 53809 h 207764"/>
                <a:gd name="connsiteX15" fmla="*/ 346202 w 542158"/>
                <a:gd name="connsiteY15" fmla="*/ 44284 h 207764"/>
                <a:gd name="connsiteX16" fmla="*/ 305721 w 542158"/>
                <a:gd name="connsiteY16" fmla="*/ 29996 h 207764"/>
                <a:gd name="connsiteX17" fmla="*/ 190152 w 542158"/>
                <a:gd name="connsiteY17" fmla="*/ 0 h 207764"/>
                <a:gd name="connsiteX18" fmla="*/ 81884 w 542158"/>
                <a:gd name="connsiteY18" fmla="*/ 29996 h 207764"/>
                <a:gd name="connsiteX19" fmla="*/ 41402 w 542158"/>
                <a:gd name="connsiteY19" fmla="*/ 58571 h 207764"/>
                <a:gd name="connsiteX20" fmla="*/ 12827 w 542158"/>
                <a:gd name="connsiteY20" fmla="*/ 89527 h 207764"/>
                <a:gd name="connsiteX21" fmla="*/ 3302 w 542158"/>
                <a:gd name="connsiteY21" fmla="*/ 127627 h 207764"/>
                <a:gd name="connsiteX0" fmla="*/ 3302 w 542158"/>
                <a:gd name="connsiteY0" fmla="*/ 127627 h 207764"/>
                <a:gd name="connsiteX1" fmla="*/ 921 w 542158"/>
                <a:gd name="connsiteY1" fmla="*/ 165727 h 207764"/>
                <a:gd name="connsiteX2" fmla="*/ 17625 w 542158"/>
                <a:gd name="connsiteY2" fmla="*/ 198033 h 207764"/>
                <a:gd name="connsiteX3" fmla="*/ 59153 w 542158"/>
                <a:gd name="connsiteY3" fmla="*/ 206969 h 207764"/>
                <a:gd name="connsiteX4" fmla="*/ 115060 w 542158"/>
                <a:gd name="connsiteY4" fmla="*/ 178005 h 207764"/>
                <a:gd name="connsiteX5" fmla="*/ 176075 w 542158"/>
                <a:gd name="connsiteY5" fmla="*/ 161533 h 207764"/>
                <a:gd name="connsiteX6" fmla="*/ 303340 w 542158"/>
                <a:gd name="connsiteY6" fmla="*/ 168109 h 207764"/>
                <a:gd name="connsiteX7" fmla="*/ 408114 w 542158"/>
                <a:gd name="connsiteY7" fmla="*/ 189540 h 207764"/>
                <a:gd name="connsiteX8" fmla="*/ 529558 w 542158"/>
                <a:gd name="connsiteY8" fmla="*/ 189540 h 207764"/>
                <a:gd name="connsiteX9" fmla="*/ 534321 w 542158"/>
                <a:gd name="connsiteY9" fmla="*/ 153821 h 207764"/>
                <a:gd name="connsiteX10" fmla="*/ 493913 w 542158"/>
                <a:gd name="connsiteY10" fmla="*/ 120045 h 207764"/>
                <a:gd name="connsiteX11" fmla="*/ 434308 w 542158"/>
                <a:gd name="connsiteY11" fmla="*/ 87146 h 207764"/>
                <a:gd name="connsiteX12" fmla="*/ 420021 w 542158"/>
                <a:gd name="connsiteY12" fmla="*/ 80002 h 207764"/>
                <a:gd name="connsiteX13" fmla="*/ 396208 w 542158"/>
                <a:gd name="connsiteY13" fmla="*/ 68096 h 207764"/>
                <a:gd name="connsiteX14" fmla="*/ 365252 w 542158"/>
                <a:gd name="connsiteY14" fmla="*/ 53809 h 207764"/>
                <a:gd name="connsiteX15" fmla="*/ 346202 w 542158"/>
                <a:gd name="connsiteY15" fmla="*/ 44284 h 207764"/>
                <a:gd name="connsiteX16" fmla="*/ 305721 w 542158"/>
                <a:gd name="connsiteY16" fmla="*/ 29996 h 207764"/>
                <a:gd name="connsiteX17" fmla="*/ 190152 w 542158"/>
                <a:gd name="connsiteY17" fmla="*/ 0 h 207764"/>
                <a:gd name="connsiteX18" fmla="*/ 81884 w 542158"/>
                <a:gd name="connsiteY18" fmla="*/ 29996 h 207764"/>
                <a:gd name="connsiteX19" fmla="*/ 41402 w 542158"/>
                <a:gd name="connsiteY19" fmla="*/ 58571 h 207764"/>
                <a:gd name="connsiteX20" fmla="*/ 12827 w 542158"/>
                <a:gd name="connsiteY20" fmla="*/ 89527 h 207764"/>
                <a:gd name="connsiteX21" fmla="*/ 3302 w 542158"/>
                <a:gd name="connsiteY21" fmla="*/ 127627 h 207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42158" h="207764">
                  <a:moveTo>
                    <a:pt x="3302" y="127627"/>
                  </a:moveTo>
                  <a:cubicBezTo>
                    <a:pt x="1318" y="140327"/>
                    <a:pt x="-1466" y="153993"/>
                    <a:pt x="921" y="165727"/>
                  </a:cubicBezTo>
                  <a:cubicBezTo>
                    <a:pt x="3308" y="177461"/>
                    <a:pt x="7853" y="193743"/>
                    <a:pt x="17625" y="198033"/>
                  </a:cubicBezTo>
                  <a:cubicBezTo>
                    <a:pt x="27397" y="202323"/>
                    <a:pt x="42914" y="210307"/>
                    <a:pt x="59153" y="206969"/>
                  </a:cubicBezTo>
                  <a:cubicBezTo>
                    <a:pt x="75392" y="203631"/>
                    <a:pt x="95573" y="185578"/>
                    <a:pt x="115060" y="178005"/>
                  </a:cubicBezTo>
                  <a:cubicBezTo>
                    <a:pt x="134547" y="170432"/>
                    <a:pt x="132549" y="171252"/>
                    <a:pt x="176075" y="161533"/>
                  </a:cubicBezTo>
                  <a:cubicBezTo>
                    <a:pt x="219601" y="151814"/>
                    <a:pt x="264667" y="163441"/>
                    <a:pt x="303340" y="168109"/>
                  </a:cubicBezTo>
                  <a:cubicBezTo>
                    <a:pt x="342013" y="172777"/>
                    <a:pt x="370411" y="185968"/>
                    <a:pt x="408114" y="189540"/>
                  </a:cubicBezTo>
                  <a:cubicBezTo>
                    <a:pt x="445817" y="193112"/>
                    <a:pt x="508524" y="195493"/>
                    <a:pt x="529558" y="189540"/>
                  </a:cubicBezTo>
                  <a:cubicBezTo>
                    <a:pt x="550593" y="183587"/>
                    <a:pt x="540262" y="165403"/>
                    <a:pt x="534321" y="153821"/>
                  </a:cubicBezTo>
                  <a:cubicBezTo>
                    <a:pt x="528380" y="142239"/>
                    <a:pt x="511726" y="129211"/>
                    <a:pt x="493913" y="120045"/>
                  </a:cubicBezTo>
                  <a:cubicBezTo>
                    <a:pt x="476391" y="111029"/>
                    <a:pt x="446611" y="93496"/>
                    <a:pt x="434308" y="87146"/>
                  </a:cubicBezTo>
                  <a:lnTo>
                    <a:pt x="420021" y="80002"/>
                  </a:lnTo>
                  <a:cubicBezTo>
                    <a:pt x="413671" y="76827"/>
                    <a:pt x="402955" y="71668"/>
                    <a:pt x="396208" y="68096"/>
                  </a:cubicBezTo>
                  <a:cubicBezTo>
                    <a:pt x="387080" y="63731"/>
                    <a:pt x="373586" y="57778"/>
                    <a:pt x="365252" y="53809"/>
                  </a:cubicBezTo>
                  <a:cubicBezTo>
                    <a:pt x="356918" y="49840"/>
                    <a:pt x="356124" y="48253"/>
                    <a:pt x="346202" y="44284"/>
                  </a:cubicBezTo>
                  <a:cubicBezTo>
                    <a:pt x="336280" y="40315"/>
                    <a:pt x="331729" y="37377"/>
                    <a:pt x="305721" y="29996"/>
                  </a:cubicBezTo>
                  <a:cubicBezTo>
                    <a:pt x="279713" y="22615"/>
                    <a:pt x="227458" y="0"/>
                    <a:pt x="190152" y="0"/>
                  </a:cubicBezTo>
                  <a:cubicBezTo>
                    <a:pt x="152846" y="0"/>
                    <a:pt x="106676" y="20234"/>
                    <a:pt x="81884" y="29996"/>
                  </a:cubicBezTo>
                  <a:cubicBezTo>
                    <a:pt x="57092" y="39758"/>
                    <a:pt x="52911" y="48649"/>
                    <a:pt x="41402" y="58571"/>
                  </a:cubicBezTo>
                  <a:cubicBezTo>
                    <a:pt x="29893" y="68493"/>
                    <a:pt x="18383" y="81589"/>
                    <a:pt x="12827" y="89527"/>
                  </a:cubicBezTo>
                  <a:cubicBezTo>
                    <a:pt x="6477" y="101036"/>
                    <a:pt x="5286" y="114927"/>
                    <a:pt x="3302" y="127627"/>
                  </a:cubicBezTo>
                  <a:close/>
                </a:path>
              </a:pathLst>
            </a:custGeom>
            <a:solidFill>
              <a:srgbClr val="95A5A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1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 rot="271504">
              <a:off x="4188033" y="2768419"/>
              <a:ext cx="1391438" cy="248514"/>
            </a:xfrm>
            <a:custGeom>
              <a:avLst/>
              <a:gdLst>
                <a:gd name="connsiteX0" fmla="*/ 0 w 541109"/>
                <a:gd name="connsiteY0" fmla="*/ 164306 h 180975"/>
                <a:gd name="connsiteX1" fmla="*/ 0 w 541109"/>
                <a:gd name="connsiteY1" fmla="*/ 164306 h 180975"/>
                <a:gd name="connsiteX2" fmla="*/ 66675 w 541109"/>
                <a:gd name="connsiteY2" fmla="*/ 159544 h 180975"/>
                <a:gd name="connsiteX3" fmla="*/ 73819 w 541109"/>
                <a:gd name="connsiteY3" fmla="*/ 154781 h 180975"/>
                <a:gd name="connsiteX4" fmla="*/ 88107 w 541109"/>
                <a:gd name="connsiteY4" fmla="*/ 150019 h 180975"/>
                <a:gd name="connsiteX5" fmla="*/ 107157 w 541109"/>
                <a:gd name="connsiteY5" fmla="*/ 140494 h 180975"/>
                <a:gd name="connsiteX6" fmla="*/ 116682 w 541109"/>
                <a:gd name="connsiteY6" fmla="*/ 138113 h 180975"/>
                <a:gd name="connsiteX7" fmla="*/ 130969 w 541109"/>
                <a:gd name="connsiteY7" fmla="*/ 133350 h 180975"/>
                <a:gd name="connsiteX8" fmla="*/ 140494 w 541109"/>
                <a:gd name="connsiteY8" fmla="*/ 130969 h 180975"/>
                <a:gd name="connsiteX9" fmla="*/ 154782 w 541109"/>
                <a:gd name="connsiteY9" fmla="*/ 126206 h 180975"/>
                <a:gd name="connsiteX10" fmla="*/ 173832 w 541109"/>
                <a:gd name="connsiteY10" fmla="*/ 121444 h 180975"/>
                <a:gd name="connsiteX11" fmla="*/ 207169 w 541109"/>
                <a:gd name="connsiteY11" fmla="*/ 123825 h 180975"/>
                <a:gd name="connsiteX12" fmla="*/ 228600 w 541109"/>
                <a:gd name="connsiteY12" fmla="*/ 128588 h 180975"/>
                <a:gd name="connsiteX13" fmla="*/ 242888 w 541109"/>
                <a:gd name="connsiteY13" fmla="*/ 133350 h 180975"/>
                <a:gd name="connsiteX14" fmla="*/ 257175 w 541109"/>
                <a:gd name="connsiteY14" fmla="*/ 138113 h 180975"/>
                <a:gd name="connsiteX15" fmla="*/ 264319 w 541109"/>
                <a:gd name="connsiteY15" fmla="*/ 140494 h 180975"/>
                <a:gd name="connsiteX16" fmla="*/ 283369 w 541109"/>
                <a:gd name="connsiteY16" fmla="*/ 150019 h 180975"/>
                <a:gd name="connsiteX17" fmla="*/ 292894 w 541109"/>
                <a:gd name="connsiteY17" fmla="*/ 152400 h 180975"/>
                <a:gd name="connsiteX18" fmla="*/ 307182 w 541109"/>
                <a:gd name="connsiteY18" fmla="*/ 157163 h 180975"/>
                <a:gd name="connsiteX19" fmla="*/ 316707 w 541109"/>
                <a:gd name="connsiteY19" fmla="*/ 159544 h 180975"/>
                <a:gd name="connsiteX20" fmla="*/ 333375 w 541109"/>
                <a:gd name="connsiteY20" fmla="*/ 164306 h 180975"/>
                <a:gd name="connsiteX21" fmla="*/ 357188 w 541109"/>
                <a:gd name="connsiteY21" fmla="*/ 169069 h 180975"/>
                <a:gd name="connsiteX22" fmla="*/ 364332 w 541109"/>
                <a:gd name="connsiteY22" fmla="*/ 171450 h 180975"/>
                <a:gd name="connsiteX23" fmla="*/ 407194 w 541109"/>
                <a:gd name="connsiteY23" fmla="*/ 180975 h 180975"/>
                <a:gd name="connsiteX24" fmla="*/ 533400 w 541109"/>
                <a:gd name="connsiteY24" fmla="*/ 178594 h 180975"/>
                <a:gd name="connsiteX25" fmla="*/ 540544 w 541109"/>
                <a:gd name="connsiteY25" fmla="*/ 173831 h 180975"/>
                <a:gd name="connsiteX26" fmla="*/ 538163 w 541109"/>
                <a:gd name="connsiteY26" fmla="*/ 142875 h 180975"/>
                <a:gd name="connsiteX27" fmla="*/ 523875 w 541109"/>
                <a:gd name="connsiteY27" fmla="*/ 133350 h 180975"/>
                <a:gd name="connsiteX28" fmla="*/ 511969 w 541109"/>
                <a:gd name="connsiteY28" fmla="*/ 121444 h 180975"/>
                <a:gd name="connsiteX29" fmla="*/ 497682 w 541109"/>
                <a:gd name="connsiteY29" fmla="*/ 107156 h 180975"/>
                <a:gd name="connsiteX30" fmla="*/ 476250 w 541109"/>
                <a:gd name="connsiteY30" fmla="*/ 95250 h 180975"/>
                <a:gd name="connsiteX31" fmla="*/ 461963 w 541109"/>
                <a:gd name="connsiteY31" fmla="*/ 88106 h 180975"/>
                <a:gd name="connsiteX32" fmla="*/ 454819 w 541109"/>
                <a:gd name="connsiteY32" fmla="*/ 83344 h 180975"/>
                <a:gd name="connsiteX33" fmla="*/ 438150 w 541109"/>
                <a:gd name="connsiteY33" fmla="*/ 76200 h 180975"/>
                <a:gd name="connsiteX34" fmla="*/ 423863 w 541109"/>
                <a:gd name="connsiteY34" fmla="*/ 69056 h 180975"/>
                <a:gd name="connsiteX35" fmla="*/ 416719 w 541109"/>
                <a:gd name="connsiteY35" fmla="*/ 64294 h 180975"/>
                <a:gd name="connsiteX36" fmla="*/ 400050 w 541109"/>
                <a:gd name="connsiteY36" fmla="*/ 57150 h 180975"/>
                <a:gd name="connsiteX37" fmla="*/ 383382 w 541109"/>
                <a:gd name="connsiteY37" fmla="*/ 47625 h 180975"/>
                <a:gd name="connsiteX38" fmla="*/ 369094 w 541109"/>
                <a:gd name="connsiteY38" fmla="*/ 42863 h 180975"/>
                <a:gd name="connsiteX39" fmla="*/ 350044 w 541109"/>
                <a:gd name="connsiteY39" fmla="*/ 33338 h 180975"/>
                <a:gd name="connsiteX40" fmla="*/ 335757 w 541109"/>
                <a:gd name="connsiteY40" fmla="*/ 28575 h 180975"/>
                <a:gd name="connsiteX41" fmla="*/ 328613 w 541109"/>
                <a:gd name="connsiteY41" fmla="*/ 26194 h 180975"/>
                <a:gd name="connsiteX42" fmla="*/ 309563 w 541109"/>
                <a:gd name="connsiteY42" fmla="*/ 19050 h 180975"/>
                <a:gd name="connsiteX43" fmla="*/ 280988 w 541109"/>
                <a:gd name="connsiteY43" fmla="*/ 11906 h 180975"/>
                <a:gd name="connsiteX44" fmla="*/ 264319 w 541109"/>
                <a:gd name="connsiteY44" fmla="*/ 9525 h 180975"/>
                <a:gd name="connsiteX45" fmla="*/ 254794 w 541109"/>
                <a:gd name="connsiteY45" fmla="*/ 7144 h 180975"/>
                <a:gd name="connsiteX46" fmla="*/ 197644 w 541109"/>
                <a:gd name="connsiteY46" fmla="*/ 2381 h 180975"/>
                <a:gd name="connsiteX47" fmla="*/ 190500 w 541109"/>
                <a:gd name="connsiteY47" fmla="*/ 0 h 180975"/>
                <a:gd name="connsiteX48" fmla="*/ 80963 w 541109"/>
                <a:gd name="connsiteY48" fmla="*/ 2381 h 180975"/>
                <a:gd name="connsiteX49" fmla="*/ 59532 w 541109"/>
                <a:gd name="connsiteY49" fmla="*/ 14288 h 180975"/>
                <a:gd name="connsiteX50" fmla="*/ 45244 w 541109"/>
                <a:gd name="connsiteY50" fmla="*/ 28575 h 180975"/>
                <a:gd name="connsiteX51" fmla="*/ 33338 w 541109"/>
                <a:gd name="connsiteY51" fmla="*/ 40481 h 180975"/>
                <a:gd name="connsiteX52" fmla="*/ 26194 w 541109"/>
                <a:gd name="connsiteY52" fmla="*/ 57150 h 180975"/>
                <a:gd name="connsiteX53" fmla="*/ 16669 w 541109"/>
                <a:gd name="connsiteY53" fmla="*/ 78581 h 180975"/>
                <a:gd name="connsiteX54" fmla="*/ 11907 w 541109"/>
                <a:gd name="connsiteY54" fmla="*/ 95250 h 180975"/>
                <a:gd name="connsiteX55" fmla="*/ 9525 w 541109"/>
                <a:gd name="connsiteY55" fmla="*/ 109538 h 180975"/>
                <a:gd name="connsiteX56" fmla="*/ 7144 w 541109"/>
                <a:gd name="connsiteY56" fmla="*/ 116681 h 180975"/>
                <a:gd name="connsiteX57" fmla="*/ 4763 w 541109"/>
                <a:gd name="connsiteY57" fmla="*/ 126206 h 180975"/>
                <a:gd name="connsiteX58" fmla="*/ 0 w 541109"/>
                <a:gd name="connsiteY58" fmla="*/ 164306 h 180975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59532 w 541109"/>
                <a:gd name="connsiteY49" fmla="*/ 15202 h 181889"/>
                <a:gd name="connsiteX50" fmla="*/ 45244 w 541109"/>
                <a:gd name="connsiteY50" fmla="*/ 29489 h 181889"/>
                <a:gd name="connsiteX51" fmla="*/ 33338 w 541109"/>
                <a:gd name="connsiteY51" fmla="*/ 41395 h 181889"/>
                <a:gd name="connsiteX52" fmla="*/ 26194 w 541109"/>
                <a:gd name="connsiteY52" fmla="*/ 58064 h 181889"/>
                <a:gd name="connsiteX53" fmla="*/ 16669 w 541109"/>
                <a:gd name="connsiteY53" fmla="*/ 79495 h 181889"/>
                <a:gd name="connsiteX54" fmla="*/ 11907 w 541109"/>
                <a:gd name="connsiteY54" fmla="*/ 96164 h 181889"/>
                <a:gd name="connsiteX55" fmla="*/ 9525 w 541109"/>
                <a:gd name="connsiteY55" fmla="*/ 110452 h 181889"/>
                <a:gd name="connsiteX56" fmla="*/ 7144 w 541109"/>
                <a:gd name="connsiteY56" fmla="*/ 117595 h 181889"/>
                <a:gd name="connsiteX57" fmla="*/ 4763 w 541109"/>
                <a:gd name="connsiteY57" fmla="*/ 127120 h 181889"/>
                <a:gd name="connsiteX58" fmla="*/ 0 w 541109"/>
                <a:gd name="connsiteY58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59532 w 541109"/>
                <a:gd name="connsiteY49" fmla="*/ 15202 h 181889"/>
                <a:gd name="connsiteX50" fmla="*/ 45244 w 541109"/>
                <a:gd name="connsiteY50" fmla="*/ 48539 h 181889"/>
                <a:gd name="connsiteX51" fmla="*/ 33338 w 541109"/>
                <a:gd name="connsiteY51" fmla="*/ 41395 h 181889"/>
                <a:gd name="connsiteX52" fmla="*/ 26194 w 541109"/>
                <a:gd name="connsiteY52" fmla="*/ 58064 h 181889"/>
                <a:gd name="connsiteX53" fmla="*/ 16669 w 541109"/>
                <a:gd name="connsiteY53" fmla="*/ 79495 h 181889"/>
                <a:gd name="connsiteX54" fmla="*/ 11907 w 541109"/>
                <a:gd name="connsiteY54" fmla="*/ 96164 h 181889"/>
                <a:gd name="connsiteX55" fmla="*/ 9525 w 541109"/>
                <a:gd name="connsiteY55" fmla="*/ 110452 h 181889"/>
                <a:gd name="connsiteX56" fmla="*/ 7144 w 541109"/>
                <a:gd name="connsiteY56" fmla="*/ 117595 h 181889"/>
                <a:gd name="connsiteX57" fmla="*/ 4763 w 541109"/>
                <a:gd name="connsiteY57" fmla="*/ 127120 h 181889"/>
                <a:gd name="connsiteX58" fmla="*/ 0 w 541109"/>
                <a:gd name="connsiteY58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45244 w 541109"/>
                <a:gd name="connsiteY49" fmla="*/ 48539 h 181889"/>
                <a:gd name="connsiteX50" fmla="*/ 33338 w 541109"/>
                <a:gd name="connsiteY50" fmla="*/ 41395 h 181889"/>
                <a:gd name="connsiteX51" fmla="*/ 26194 w 541109"/>
                <a:gd name="connsiteY51" fmla="*/ 58064 h 181889"/>
                <a:gd name="connsiteX52" fmla="*/ 16669 w 541109"/>
                <a:gd name="connsiteY52" fmla="*/ 79495 h 181889"/>
                <a:gd name="connsiteX53" fmla="*/ 11907 w 541109"/>
                <a:gd name="connsiteY53" fmla="*/ 96164 h 181889"/>
                <a:gd name="connsiteX54" fmla="*/ 9525 w 541109"/>
                <a:gd name="connsiteY54" fmla="*/ 110452 h 181889"/>
                <a:gd name="connsiteX55" fmla="*/ 7144 w 541109"/>
                <a:gd name="connsiteY55" fmla="*/ 117595 h 181889"/>
                <a:gd name="connsiteX56" fmla="*/ 4763 w 541109"/>
                <a:gd name="connsiteY56" fmla="*/ 127120 h 181889"/>
                <a:gd name="connsiteX57" fmla="*/ 0 w 541109"/>
                <a:gd name="connsiteY57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45244 w 541109"/>
                <a:gd name="connsiteY49" fmla="*/ 48539 h 181889"/>
                <a:gd name="connsiteX50" fmla="*/ 33338 w 541109"/>
                <a:gd name="connsiteY50" fmla="*/ 41395 h 181889"/>
                <a:gd name="connsiteX51" fmla="*/ 16669 w 541109"/>
                <a:gd name="connsiteY51" fmla="*/ 79495 h 181889"/>
                <a:gd name="connsiteX52" fmla="*/ 11907 w 541109"/>
                <a:gd name="connsiteY52" fmla="*/ 96164 h 181889"/>
                <a:gd name="connsiteX53" fmla="*/ 9525 w 541109"/>
                <a:gd name="connsiteY53" fmla="*/ 110452 h 181889"/>
                <a:gd name="connsiteX54" fmla="*/ 7144 w 541109"/>
                <a:gd name="connsiteY54" fmla="*/ 117595 h 181889"/>
                <a:gd name="connsiteX55" fmla="*/ 4763 w 541109"/>
                <a:gd name="connsiteY55" fmla="*/ 127120 h 181889"/>
                <a:gd name="connsiteX56" fmla="*/ 0 w 541109"/>
                <a:gd name="connsiteY56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45244 w 541109"/>
                <a:gd name="connsiteY49" fmla="*/ 48539 h 181889"/>
                <a:gd name="connsiteX50" fmla="*/ 16669 w 541109"/>
                <a:gd name="connsiteY50" fmla="*/ 79495 h 181889"/>
                <a:gd name="connsiteX51" fmla="*/ 11907 w 541109"/>
                <a:gd name="connsiteY51" fmla="*/ 96164 h 181889"/>
                <a:gd name="connsiteX52" fmla="*/ 9525 w 541109"/>
                <a:gd name="connsiteY52" fmla="*/ 110452 h 181889"/>
                <a:gd name="connsiteX53" fmla="*/ 7144 w 541109"/>
                <a:gd name="connsiteY53" fmla="*/ 117595 h 181889"/>
                <a:gd name="connsiteX54" fmla="*/ 4763 w 541109"/>
                <a:gd name="connsiteY54" fmla="*/ 127120 h 181889"/>
                <a:gd name="connsiteX55" fmla="*/ 0 w 541109"/>
                <a:gd name="connsiteY55" fmla="*/ 165220 h 181889"/>
                <a:gd name="connsiteX0" fmla="*/ 0 w 541109"/>
                <a:gd name="connsiteY0" fmla="*/ 165220 h 181889"/>
                <a:gd name="connsiteX1" fmla="*/ 0 w 541109"/>
                <a:gd name="connsiteY1" fmla="*/ 165220 h 181889"/>
                <a:gd name="connsiteX2" fmla="*/ 66675 w 541109"/>
                <a:gd name="connsiteY2" fmla="*/ 160458 h 181889"/>
                <a:gd name="connsiteX3" fmla="*/ 73819 w 541109"/>
                <a:gd name="connsiteY3" fmla="*/ 155695 h 181889"/>
                <a:gd name="connsiteX4" fmla="*/ 88107 w 541109"/>
                <a:gd name="connsiteY4" fmla="*/ 150933 h 181889"/>
                <a:gd name="connsiteX5" fmla="*/ 107157 w 541109"/>
                <a:gd name="connsiteY5" fmla="*/ 141408 h 181889"/>
                <a:gd name="connsiteX6" fmla="*/ 116682 w 541109"/>
                <a:gd name="connsiteY6" fmla="*/ 139027 h 181889"/>
                <a:gd name="connsiteX7" fmla="*/ 130969 w 541109"/>
                <a:gd name="connsiteY7" fmla="*/ 134264 h 181889"/>
                <a:gd name="connsiteX8" fmla="*/ 140494 w 541109"/>
                <a:gd name="connsiteY8" fmla="*/ 131883 h 181889"/>
                <a:gd name="connsiteX9" fmla="*/ 154782 w 541109"/>
                <a:gd name="connsiteY9" fmla="*/ 127120 h 181889"/>
                <a:gd name="connsiteX10" fmla="*/ 173832 w 541109"/>
                <a:gd name="connsiteY10" fmla="*/ 122358 h 181889"/>
                <a:gd name="connsiteX11" fmla="*/ 207169 w 541109"/>
                <a:gd name="connsiteY11" fmla="*/ 124739 h 181889"/>
                <a:gd name="connsiteX12" fmla="*/ 228600 w 541109"/>
                <a:gd name="connsiteY12" fmla="*/ 129502 h 181889"/>
                <a:gd name="connsiteX13" fmla="*/ 242888 w 541109"/>
                <a:gd name="connsiteY13" fmla="*/ 134264 h 181889"/>
                <a:gd name="connsiteX14" fmla="*/ 257175 w 541109"/>
                <a:gd name="connsiteY14" fmla="*/ 139027 h 181889"/>
                <a:gd name="connsiteX15" fmla="*/ 264319 w 541109"/>
                <a:gd name="connsiteY15" fmla="*/ 141408 h 181889"/>
                <a:gd name="connsiteX16" fmla="*/ 283369 w 541109"/>
                <a:gd name="connsiteY16" fmla="*/ 150933 h 181889"/>
                <a:gd name="connsiteX17" fmla="*/ 292894 w 541109"/>
                <a:gd name="connsiteY17" fmla="*/ 153314 h 181889"/>
                <a:gd name="connsiteX18" fmla="*/ 307182 w 541109"/>
                <a:gd name="connsiteY18" fmla="*/ 158077 h 181889"/>
                <a:gd name="connsiteX19" fmla="*/ 316707 w 541109"/>
                <a:gd name="connsiteY19" fmla="*/ 160458 h 181889"/>
                <a:gd name="connsiteX20" fmla="*/ 333375 w 541109"/>
                <a:gd name="connsiteY20" fmla="*/ 165220 h 181889"/>
                <a:gd name="connsiteX21" fmla="*/ 357188 w 541109"/>
                <a:gd name="connsiteY21" fmla="*/ 169983 h 181889"/>
                <a:gd name="connsiteX22" fmla="*/ 364332 w 541109"/>
                <a:gd name="connsiteY22" fmla="*/ 172364 h 181889"/>
                <a:gd name="connsiteX23" fmla="*/ 407194 w 541109"/>
                <a:gd name="connsiteY23" fmla="*/ 181889 h 181889"/>
                <a:gd name="connsiteX24" fmla="*/ 533400 w 541109"/>
                <a:gd name="connsiteY24" fmla="*/ 179508 h 181889"/>
                <a:gd name="connsiteX25" fmla="*/ 540544 w 541109"/>
                <a:gd name="connsiteY25" fmla="*/ 174745 h 181889"/>
                <a:gd name="connsiteX26" fmla="*/ 538163 w 541109"/>
                <a:gd name="connsiteY26" fmla="*/ 143789 h 181889"/>
                <a:gd name="connsiteX27" fmla="*/ 523875 w 541109"/>
                <a:gd name="connsiteY27" fmla="*/ 134264 h 181889"/>
                <a:gd name="connsiteX28" fmla="*/ 511969 w 541109"/>
                <a:gd name="connsiteY28" fmla="*/ 122358 h 181889"/>
                <a:gd name="connsiteX29" fmla="*/ 497682 w 541109"/>
                <a:gd name="connsiteY29" fmla="*/ 108070 h 181889"/>
                <a:gd name="connsiteX30" fmla="*/ 476250 w 541109"/>
                <a:gd name="connsiteY30" fmla="*/ 96164 h 181889"/>
                <a:gd name="connsiteX31" fmla="*/ 461963 w 541109"/>
                <a:gd name="connsiteY31" fmla="*/ 89020 h 181889"/>
                <a:gd name="connsiteX32" fmla="*/ 454819 w 541109"/>
                <a:gd name="connsiteY32" fmla="*/ 84258 h 181889"/>
                <a:gd name="connsiteX33" fmla="*/ 438150 w 541109"/>
                <a:gd name="connsiteY33" fmla="*/ 77114 h 181889"/>
                <a:gd name="connsiteX34" fmla="*/ 423863 w 541109"/>
                <a:gd name="connsiteY34" fmla="*/ 69970 h 181889"/>
                <a:gd name="connsiteX35" fmla="*/ 416719 w 541109"/>
                <a:gd name="connsiteY35" fmla="*/ 65208 h 181889"/>
                <a:gd name="connsiteX36" fmla="*/ 400050 w 541109"/>
                <a:gd name="connsiteY36" fmla="*/ 58064 h 181889"/>
                <a:gd name="connsiteX37" fmla="*/ 383382 w 541109"/>
                <a:gd name="connsiteY37" fmla="*/ 48539 h 181889"/>
                <a:gd name="connsiteX38" fmla="*/ 369094 w 541109"/>
                <a:gd name="connsiteY38" fmla="*/ 43777 h 181889"/>
                <a:gd name="connsiteX39" fmla="*/ 350044 w 541109"/>
                <a:gd name="connsiteY39" fmla="*/ 34252 h 181889"/>
                <a:gd name="connsiteX40" fmla="*/ 335757 w 541109"/>
                <a:gd name="connsiteY40" fmla="*/ 29489 h 181889"/>
                <a:gd name="connsiteX41" fmla="*/ 328613 w 541109"/>
                <a:gd name="connsiteY41" fmla="*/ 27108 h 181889"/>
                <a:gd name="connsiteX42" fmla="*/ 309563 w 541109"/>
                <a:gd name="connsiteY42" fmla="*/ 19964 h 181889"/>
                <a:gd name="connsiteX43" fmla="*/ 280988 w 541109"/>
                <a:gd name="connsiteY43" fmla="*/ 12820 h 181889"/>
                <a:gd name="connsiteX44" fmla="*/ 264319 w 541109"/>
                <a:gd name="connsiteY44" fmla="*/ 10439 h 181889"/>
                <a:gd name="connsiteX45" fmla="*/ 254794 w 541109"/>
                <a:gd name="connsiteY45" fmla="*/ 8058 h 181889"/>
                <a:gd name="connsiteX46" fmla="*/ 197644 w 541109"/>
                <a:gd name="connsiteY46" fmla="*/ 3295 h 181889"/>
                <a:gd name="connsiteX47" fmla="*/ 190500 w 541109"/>
                <a:gd name="connsiteY47" fmla="*/ 914 h 181889"/>
                <a:gd name="connsiteX48" fmla="*/ 85726 w 541109"/>
                <a:gd name="connsiteY48" fmla="*/ 19964 h 181889"/>
                <a:gd name="connsiteX49" fmla="*/ 45244 w 541109"/>
                <a:gd name="connsiteY49" fmla="*/ 48539 h 181889"/>
                <a:gd name="connsiteX50" fmla="*/ 16669 w 541109"/>
                <a:gd name="connsiteY50" fmla="*/ 79495 h 181889"/>
                <a:gd name="connsiteX51" fmla="*/ 11907 w 541109"/>
                <a:gd name="connsiteY51" fmla="*/ 96164 h 181889"/>
                <a:gd name="connsiteX52" fmla="*/ 9525 w 541109"/>
                <a:gd name="connsiteY52" fmla="*/ 110452 h 181889"/>
                <a:gd name="connsiteX53" fmla="*/ 7144 w 541109"/>
                <a:gd name="connsiteY53" fmla="*/ 117595 h 181889"/>
                <a:gd name="connsiteX54" fmla="*/ 4763 w 541109"/>
                <a:gd name="connsiteY54" fmla="*/ 127120 h 181889"/>
                <a:gd name="connsiteX55" fmla="*/ 0 w 541109"/>
                <a:gd name="connsiteY55" fmla="*/ 165220 h 181889"/>
                <a:gd name="connsiteX0" fmla="*/ 20841 w 542900"/>
                <a:gd name="connsiteY0" fmla="*/ 155695 h 181889"/>
                <a:gd name="connsiteX1" fmla="*/ 1791 w 542900"/>
                <a:gd name="connsiteY1" fmla="*/ 165220 h 181889"/>
                <a:gd name="connsiteX2" fmla="*/ 68466 w 542900"/>
                <a:gd name="connsiteY2" fmla="*/ 160458 h 181889"/>
                <a:gd name="connsiteX3" fmla="*/ 75610 w 542900"/>
                <a:gd name="connsiteY3" fmla="*/ 155695 h 181889"/>
                <a:gd name="connsiteX4" fmla="*/ 89898 w 542900"/>
                <a:gd name="connsiteY4" fmla="*/ 150933 h 181889"/>
                <a:gd name="connsiteX5" fmla="*/ 108948 w 542900"/>
                <a:gd name="connsiteY5" fmla="*/ 141408 h 181889"/>
                <a:gd name="connsiteX6" fmla="*/ 118473 w 542900"/>
                <a:gd name="connsiteY6" fmla="*/ 139027 h 181889"/>
                <a:gd name="connsiteX7" fmla="*/ 132760 w 542900"/>
                <a:gd name="connsiteY7" fmla="*/ 134264 h 181889"/>
                <a:gd name="connsiteX8" fmla="*/ 142285 w 542900"/>
                <a:gd name="connsiteY8" fmla="*/ 131883 h 181889"/>
                <a:gd name="connsiteX9" fmla="*/ 156573 w 542900"/>
                <a:gd name="connsiteY9" fmla="*/ 127120 h 181889"/>
                <a:gd name="connsiteX10" fmla="*/ 175623 w 542900"/>
                <a:gd name="connsiteY10" fmla="*/ 122358 h 181889"/>
                <a:gd name="connsiteX11" fmla="*/ 208960 w 542900"/>
                <a:gd name="connsiteY11" fmla="*/ 124739 h 181889"/>
                <a:gd name="connsiteX12" fmla="*/ 230391 w 542900"/>
                <a:gd name="connsiteY12" fmla="*/ 129502 h 181889"/>
                <a:gd name="connsiteX13" fmla="*/ 244679 w 542900"/>
                <a:gd name="connsiteY13" fmla="*/ 134264 h 181889"/>
                <a:gd name="connsiteX14" fmla="*/ 258966 w 542900"/>
                <a:gd name="connsiteY14" fmla="*/ 139027 h 181889"/>
                <a:gd name="connsiteX15" fmla="*/ 266110 w 542900"/>
                <a:gd name="connsiteY15" fmla="*/ 141408 h 181889"/>
                <a:gd name="connsiteX16" fmla="*/ 285160 w 542900"/>
                <a:gd name="connsiteY16" fmla="*/ 150933 h 181889"/>
                <a:gd name="connsiteX17" fmla="*/ 294685 w 542900"/>
                <a:gd name="connsiteY17" fmla="*/ 153314 h 181889"/>
                <a:gd name="connsiteX18" fmla="*/ 308973 w 542900"/>
                <a:gd name="connsiteY18" fmla="*/ 158077 h 181889"/>
                <a:gd name="connsiteX19" fmla="*/ 318498 w 542900"/>
                <a:gd name="connsiteY19" fmla="*/ 160458 h 181889"/>
                <a:gd name="connsiteX20" fmla="*/ 335166 w 542900"/>
                <a:gd name="connsiteY20" fmla="*/ 165220 h 181889"/>
                <a:gd name="connsiteX21" fmla="*/ 358979 w 542900"/>
                <a:gd name="connsiteY21" fmla="*/ 169983 h 181889"/>
                <a:gd name="connsiteX22" fmla="*/ 366123 w 542900"/>
                <a:gd name="connsiteY22" fmla="*/ 172364 h 181889"/>
                <a:gd name="connsiteX23" fmla="*/ 408985 w 542900"/>
                <a:gd name="connsiteY23" fmla="*/ 181889 h 181889"/>
                <a:gd name="connsiteX24" fmla="*/ 535191 w 542900"/>
                <a:gd name="connsiteY24" fmla="*/ 179508 h 181889"/>
                <a:gd name="connsiteX25" fmla="*/ 542335 w 542900"/>
                <a:gd name="connsiteY25" fmla="*/ 174745 h 181889"/>
                <a:gd name="connsiteX26" fmla="*/ 539954 w 542900"/>
                <a:gd name="connsiteY26" fmla="*/ 143789 h 181889"/>
                <a:gd name="connsiteX27" fmla="*/ 525666 w 542900"/>
                <a:gd name="connsiteY27" fmla="*/ 134264 h 181889"/>
                <a:gd name="connsiteX28" fmla="*/ 513760 w 542900"/>
                <a:gd name="connsiteY28" fmla="*/ 122358 h 181889"/>
                <a:gd name="connsiteX29" fmla="*/ 499473 w 542900"/>
                <a:gd name="connsiteY29" fmla="*/ 108070 h 181889"/>
                <a:gd name="connsiteX30" fmla="*/ 478041 w 542900"/>
                <a:gd name="connsiteY30" fmla="*/ 96164 h 181889"/>
                <a:gd name="connsiteX31" fmla="*/ 463754 w 542900"/>
                <a:gd name="connsiteY31" fmla="*/ 89020 h 181889"/>
                <a:gd name="connsiteX32" fmla="*/ 456610 w 542900"/>
                <a:gd name="connsiteY32" fmla="*/ 84258 h 181889"/>
                <a:gd name="connsiteX33" fmla="*/ 439941 w 542900"/>
                <a:gd name="connsiteY33" fmla="*/ 77114 h 181889"/>
                <a:gd name="connsiteX34" fmla="*/ 425654 w 542900"/>
                <a:gd name="connsiteY34" fmla="*/ 69970 h 181889"/>
                <a:gd name="connsiteX35" fmla="*/ 418510 w 542900"/>
                <a:gd name="connsiteY35" fmla="*/ 65208 h 181889"/>
                <a:gd name="connsiteX36" fmla="*/ 401841 w 542900"/>
                <a:gd name="connsiteY36" fmla="*/ 58064 h 181889"/>
                <a:gd name="connsiteX37" fmla="*/ 385173 w 542900"/>
                <a:gd name="connsiteY37" fmla="*/ 48539 h 181889"/>
                <a:gd name="connsiteX38" fmla="*/ 370885 w 542900"/>
                <a:gd name="connsiteY38" fmla="*/ 43777 h 181889"/>
                <a:gd name="connsiteX39" fmla="*/ 351835 w 542900"/>
                <a:gd name="connsiteY39" fmla="*/ 34252 h 181889"/>
                <a:gd name="connsiteX40" fmla="*/ 337548 w 542900"/>
                <a:gd name="connsiteY40" fmla="*/ 29489 h 181889"/>
                <a:gd name="connsiteX41" fmla="*/ 330404 w 542900"/>
                <a:gd name="connsiteY41" fmla="*/ 27108 h 181889"/>
                <a:gd name="connsiteX42" fmla="*/ 311354 w 542900"/>
                <a:gd name="connsiteY42" fmla="*/ 19964 h 181889"/>
                <a:gd name="connsiteX43" fmla="*/ 282779 w 542900"/>
                <a:gd name="connsiteY43" fmla="*/ 12820 h 181889"/>
                <a:gd name="connsiteX44" fmla="*/ 266110 w 542900"/>
                <a:gd name="connsiteY44" fmla="*/ 10439 h 181889"/>
                <a:gd name="connsiteX45" fmla="*/ 256585 w 542900"/>
                <a:gd name="connsiteY45" fmla="*/ 8058 h 181889"/>
                <a:gd name="connsiteX46" fmla="*/ 199435 w 542900"/>
                <a:gd name="connsiteY46" fmla="*/ 3295 h 181889"/>
                <a:gd name="connsiteX47" fmla="*/ 192291 w 542900"/>
                <a:gd name="connsiteY47" fmla="*/ 914 h 181889"/>
                <a:gd name="connsiteX48" fmla="*/ 87517 w 542900"/>
                <a:gd name="connsiteY48" fmla="*/ 19964 h 181889"/>
                <a:gd name="connsiteX49" fmla="*/ 47035 w 542900"/>
                <a:gd name="connsiteY49" fmla="*/ 48539 h 181889"/>
                <a:gd name="connsiteX50" fmla="*/ 18460 w 542900"/>
                <a:gd name="connsiteY50" fmla="*/ 79495 h 181889"/>
                <a:gd name="connsiteX51" fmla="*/ 13698 w 542900"/>
                <a:gd name="connsiteY51" fmla="*/ 96164 h 181889"/>
                <a:gd name="connsiteX52" fmla="*/ 11316 w 542900"/>
                <a:gd name="connsiteY52" fmla="*/ 110452 h 181889"/>
                <a:gd name="connsiteX53" fmla="*/ 8935 w 542900"/>
                <a:gd name="connsiteY53" fmla="*/ 117595 h 181889"/>
                <a:gd name="connsiteX54" fmla="*/ 6554 w 542900"/>
                <a:gd name="connsiteY54" fmla="*/ 127120 h 181889"/>
                <a:gd name="connsiteX55" fmla="*/ 20841 w 542900"/>
                <a:gd name="connsiteY55" fmla="*/ 155695 h 181889"/>
                <a:gd name="connsiteX0" fmla="*/ 8553 w 544899"/>
                <a:gd name="connsiteY0" fmla="*/ 127120 h 181889"/>
                <a:gd name="connsiteX1" fmla="*/ 3790 w 544899"/>
                <a:gd name="connsiteY1" fmla="*/ 165220 h 181889"/>
                <a:gd name="connsiteX2" fmla="*/ 70465 w 544899"/>
                <a:gd name="connsiteY2" fmla="*/ 160458 h 181889"/>
                <a:gd name="connsiteX3" fmla="*/ 77609 w 544899"/>
                <a:gd name="connsiteY3" fmla="*/ 155695 h 181889"/>
                <a:gd name="connsiteX4" fmla="*/ 91897 w 544899"/>
                <a:gd name="connsiteY4" fmla="*/ 150933 h 181889"/>
                <a:gd name="connsiteX5" fmla="*/ 110947 w 544899"/>
                <a:gd name="connsiteY5" fmla="*/ 141408 h 181889"/>
                <a:gd name="connsiteX6" fmla="*/ 120472 w 544899"/>
                <a:gd name="connsiteY6" fmla="*/ 139027 h 181889"/>
                <a:gd name="connsiteX7" fmla="*/ 134759 w 544899"/>
                <a:gd name="connsiteY7" fmla="*/ 134264 h 181889"/>
                <a:gd name="connsiteX8" fmla="*/ 144284 w 544899"/>
                <a:gd name="connsiteY8" fmla="*/ 131883 h 181889"/>
                <a:gd name="connsiteX9" fmla="*/ 158572 w 544899"/>
                <a:gd name="connsiteY9" fmla="*/ 127120 h 181889"/>
                <a:gd name="connsiteX10" fmla="*/ 177622 w 544899"/>
                <a:gd name="connsiteY10" fmla="*/ 122358 h 181889"/>
                <a:gd name="connsiteX11" fmla="*/ 210959 w 544899"/>
                <a:gd name="connsiteY11" fmla="*/ 124739 h 181889"/>
                <a:gd name="connsiteX12" fmla="*/ 232390 w 544899"/>
                <a:gd name="connsiteY12" fmla="*/ 129502 h 181889"/>
                <a:gd name="connsiteX13" fmla="*/ 246678 w 544899"/>
                <a:gd name="connsiteY13" fmla="*/ 134264 h 181889"/>
                <a:gd name="connsiteX14" fmla="*/ 260965 w 544899"/>
                <a:gd name="connsiteY14" fmla="*/ 139027 h 181889"/>
                <a:gd name="connsiteX15" fmla="*/ 268109 w 544899"/>
                <a:gd name="connsiteY15" fmla="*/ 141408 h 181889"/>
                <a:gd name="connsiteX16" fmla="*/ 287159 w 544899"/>
                <a:gd name="connsiteY16" fmla="*/ 150933 h 181889"/>
                <a:gd name="connsiteX17" fmla="*/ 296684 w 544899"/>
                <a:gd name="connsiteY17" fmla="*/ 153314 h 181889"/>
                <a:gd name="connsiteX18" fmla="*/ 310972 w 544899"/>
                <a:gd name="connsiteY18" fmla="*/ 158077 h 181889"/>
                <a:gd name="connsiteX19" fmla="*/ 320497 w 544899"/>
                <a:gd name="connsiteY19" fmla="*/ 160458 h 181889"/>
                <a:gd name="connsiteX20" fmla="*/ 337165 w 544899"/>
                <a:gd name="connsiteY20" fmla="*/ 165220 h 181889"/>
                <a:gd name="connsiteX21" fmla="*/ 360978 w 544899"/>
                <a:gd name="connsiteY21" fmla="*/ 169983 h 181889"/>
                <a:gd name="connsiteX22" fmla="*/ 368122 w 544899"/>
                <a:gd name="connsiteY22" fmla="*/ 172364 h 181889"/>
                <a:gd name="connsiteX23" fmla="*/ 410984 w 544899"/>
                <a:gd name="connsiteY23" fmla="*/ 181889 h 181889"/>
                <a:gd name="connsiteX24" fmla="*/ 537190 w 544899"/>
                <a:gd name="connsiteY24" fmla="*/ 179508 h 181889"/>
                <a:gd name="connsiteX25" fmla="*/ 544334 w 544899"/>
                <a:gd name="connsiteY25" fmla="*/ 174745 h 181889"/>
                <a:gd name="connsiteX26" fmla="*/ 541953 w 544899"/>
                <a:gd name="connsiteY26" fmla="*/ 143789 h 181889"/>
                <a:gd name="connsiteX27" fmla="*/ 527665 w 544899"/>
                <a:gd name="connsiteY27" fmla="*/ 134264 h 181889"/>
                <a:gd name="connsiteX28" fmla="*/ 515759 w 544899"/>
                <a:gd name="connsiteY28" fmla="*/ 122358 h 181889"/>
                <a:gd name="connsiteX29" fmla="*/ 501472 w 544899"/>
                <a:gd name="connsiteY29" fmla="*/ 108070 h 181889"/>
                <a:gd name="connsiteX30" fmla="*/ 480040 w 544899"/>
                <a:gd name="connsiteY30" fmla="*/ 96164 h 181889"/>
                <a:gd name="connsiteX31" fmla="*/ 465753 w 544899"/>
                <a:gd name="connsiteY31" fmla="*/ 89020 h 181889"/>
                <a:gd name="connsiteX32" fmla="*/ 458609 w 544899"/>
                <a:gd name="connsiteY32" fmla="*/ 84258 h 181889"/>
                <a:gd name="connsiteX33" fmla="*/ 441940 w 544899"/>
                <a:gd name="connsiteY33" fmla="*/ 77114 h 181889"/>
                <a:gd name="connsiteX34" fmla="*/ 427653 w 544899"/>
                <a:gd name="connsiteY34" fmla="*/ 69970 h 181889"/>
                <a:gd name="connsiteX35" fmla="*/ 420509 w 544899"/>
                <a:gd name="connsiteY35" fmla="*/ 65208 h 181889"/>
                <a:gd name="connsiteX36" fmla="*/ 403840 w 544899"/>
                <a:gd name="connsiteY36" fmla="*/ 58064 h 181889"/>
                <a:gd name="connsiteX37" fmla="*/ 387172 w 544899"/>
                <a:gd name="connsiteY37" fmla="*/ 48539 h 181889"/>
                <a:gd name="connsiteX38" fmla="*/ 372884 w 544899"/>
                <a:gd name="connsiteY38" fmla="*/ 43777 h 181889"/>
                <a:gd name="connsiteX39" fmla="*/ 353834 w 544899"/>
                <a:gd name="connsiteY39" fmla="*/ 34252 h 181889"/>
                <a:gd name="connsiteX40" fmla="*/ 339547 w 544899"/>
                <a:gd name="connsiteY40" fmla="*/ 29489 h 181889"/>
                <a:gd name="connsiteX41" fmla="*/ 332403 w 544899"/>
                <a:gd name="connsiteY41" fmla="*/ 27108 h 181889"/>
                <a:gd name="connsiteX42" fmla="*/ 313353 w 544899"/>
                <a:gd name="connsiteY42" fmla="*/ 19964 h 181889"/>
                <a:gd name="connsiteX43" fmla="*/ 284778 w 544899"/>
                <a:gd name="connsiteY43" fmla="*/ 12820 h 181889"/>
                <a:gd name="connsiteX44" fmla="*/ 268109 w 544899"/>
                <a:gd name="connsiteY44" fmla="*/ 10439 h 181889"/>
                <a:gd name="connsiteX45" fmla="*/ 258584 w 544899"/>
                <a:gd name="connsiteY45" fmla="*/ 8058 h 181889"/>
                <a:gd name="connsiteX46" fmla="*/ 201434 w 544899"/>
                <a:gd name="connsiteY46" fmla="*/ 3295 h 181889"/>
                <a:gd name="connsiteX47" fmla="*/ 194290 w 544899"/>
                <a:gd name="connsiteY47" fmla="*/ 914 h 181889"/>
                <a:gd name="connsiteX48" fmla="*/ 89516 w 544899"/>
                <a:gd name="connsiteY48" fmla="*/ 19964 h 181889"/>
                <a:gd name="connsiteX49" fmla="*/ 49034 w 544899"/>
                <a:gd name="connsiteY49" fmla="*/ 48539 h 181889"/>
                <a:gd name="connsiteX50" fmla="*/ 20459 w 544899"/>
                <a:gd name="connsiteY50" fmla="*/ 79495 h 181889"/>
                <a:gd name="connsiteX51" fmla="*/ 15697 w 544899"/>
                <a:gd name="connsiteY51" fmla="*/ 96164 h 181889"/>
                <a:gd name="connsiteX52" fmla="*/ 13315 w 544899"/>
                <a:gd name="connsiteY52" fmla="*/ 110452 h 181889"/>
                <a:gd name="connsiteX53" fmla="*/ 10934 w 544899"/>
                <a:gd name="connsiteY53" fmla="*/ 117595 h 181889"/>
                <a:gd name="connsiteX54" fmla="*/ 8553 w 544899"/>
                <a:gd name="connsiteY54" fmla="*/ 127120 h 181889"/>
                <a:gd name="connsiteX0" fmla="*/ 4863 w 541209"/>
                <a:gd name="connsiteY0" fmla="*/ 127120 h 181889"/>
                <a:gd name="connsiteX1" fmla="*/ 4863 w 541209"/>
                <a:gd name="connsiteY1" fmla="*/ 155695 h 181889"/>
                <a:gd name="connsiteX2" fmla="*/ 66775 w 541209"/>
                <a:gd name="connsiteY2" fmla="*/ 160458 h 181889"/>
                <a:gd name="connsiteX3" fmla="*/ 73919 w 541209"/>
                <a:gd name="connsiteY3" fmla="*/ 155695 h 181889"/>
                <a:gd name="connsiteX4" fmla="*/ 88207 w 541209"/>
                <a:gd name="connsiteY4" fmla="*/ 150933 h 181889"/>
                <a:gd name="connsiteX5" fmla="*/ 107257 w 541209"/>
                <a:gd name="connsiteY5" fmla="*/ 141408 h 181889"/>
                <a:gd name="connsiteX6" fmla="*/ 116782 w 541209"/>
                <a:gd name="connsiteY6" fmla="*/ 139027 h 181889"/>
                <a:gd name="connsiteX7" fmla="*/ 131069 w 541209"/>
                <a:gd name="connsiteY7" fmla="*/ 134264 h 181889"/>
                <a:gd name="connsiteX8" fmla="*/ 140594 w 541209"/>
                <a:gd name="connsiteY8" fmla="*/ 131883 h 181889"/>
                <a:gd name="connsiteX9" fmla="*/ 154882 w 541209"/>
                <a:gd name="connsiteY9" fmla="*/ 127120 h 181889"/>
                <a:gd name="connsiteX10" fmla="*/ 173932 w 541209"/>
                <a:gd name="connsiteY10" fmla="*/ 122358 h 181889"/>
                <a:gd name="connsiteX11" fmla="*/ 207269 w 541209"/>
                <a:gd name="connsiteY11" fmla="*/ 124739 h 181889"/>
                <a:gd name="connsiteX12" fmla="*/ 228700 w 541209"/>
                <a:gd name="connsiteY12" fmla="*/ 129502 h 181889"/>
                <a:gd name="connsiteX13" fmla="*/ 242988 w 541209"/>
                <a:gd name="connsiteY13" fmla="*/ 134264 h 181889"/>
                <a:gd name="connsiteX14" fmla="*/ 257275 w 541209"/>
                <a:gd name="connsiteY14" fmla="*/ 139027 h 181889"/>
                <a:gd name="connsiteX15" fmla="*/ 264419 w 541209"/>
                <a:gd name="connsiteY15" fmla="*/ 141408 h 181889"/>
                <a:gd name="connsiteX16" fmla="*/ 283469 w 541209"/>
                <a:gd name="connsiteY16" fmla="*/ 150933 h 181889"/>
                <a:gd name="connsiteX17" fmla="*/ 292994 w 541209"/>
                <a:gd name="connsiteY17" fmla="*/ 153314 h 181889"/>
                <a:gd name="connsiteX18" fmla="*/ 307282 w 541209"/>
                <a:gd name="connsiteY18" fmla="*/ 158077 h 181889"/>
                <a:gd name="connsiteX19" fmla="*/ 316807 w 541209"/>
                <a:gd name="connsiteY19" fmla="*/ 160458 h 181889"/>
                <a:gd name="connsiteX20" fmla="*/ 333475 w 541209"/>
                <a:gd name="connsiteY20" fmla="*/ 165220 h 181889"/>
                <a:gd name="connsiteX21" fmla="*/ 357288 w 541209"/>
                <a:gd name="connsiteY21" fmla="*/ 169983 h 181889"/>
                <a:gd name="connsiteX22" fmla="*/ 364432 w 541209"/>
                <a:gd name="connsiteY22" fmla="*/ 172364 h 181889"/>
                <a:gd name="connsiteX23" fmla="*/ 407294 w 541209"/>
                <a:gd name="connsiteY23" fmla="*/ 181889 h 181889"/>
                <a:gd name="connsiteX24" fmla="*/ 533500 w 541209"/>
                <a:gd name="connsiteY24" fmla="*/ 179508 h 181889"/>
                <a:gd name="connsiteX25" fmla="*/ 540644 w 541209"/>
                <a:gd name="connsiteY25" fmla="*/ 174745 h 181889"/>
                <a:gd name="connsiteX26" fmla="*/ 538263 w 541209"/>
                <a:gd name="connsiteY26" fmla="*/ 143789 h 181889"/>
                <a:gd name="connsiteX27" fmla="*/ 523975 w 541209"/>
                <a:gd name="connsiteY27" fmla="*/ 134264 h 181889"/>
                <a:gd name="connsiteX28" fmla="*/ 512069 w 541209"/>
                <a:gd name="connsiteY28" fmla="*/ 122358 h 181889"/>
                <a:gd name="connsiteX29" fmla="*/ 497782 w 541209"/>
                <a:gd name="connsiteY29" fmla="*/ 108070 h 181889"/>
                <a:gd name="connsiteX30" fmla="*/ 476350 w 541209"/>
                <a:gd name="connsiteY30" fmla="*/ 96164 h 181889"/>
                <a:gd name="connsiteX31" fmla="*/ 462063 w 541209"/>
                <a:gd name="connsiteY31" fmla="*/ 89020 h 181889"/>
                <a:gd name="connsiteX32" fmla="*/ 454919 w 541209"/>
                <a:gd name="connsiteY32" fmla="*/ 84258 h 181889"/>
                <a:gd name="connsiteX33" fmla="*/ 438250 w 541209"/>
                <a:gd name="connsiteY33" fmla="*/ 77114 h 181889"/>
                <a:gd name="connsiteX34" fmla="*/ 423963 w 541209"/>
                <a:gd name="connsiteY34" fmla="*/ 69970 h 181889"/>
                <a:gd name="connsiteX35" fmla="*/ 416819 w 541209"/>
                <a:gd name="connsiteY35" fmla="*/ 65208 h 181889"/>
                <a:gd name="connsiteX36" fmla="*/ 400150 w 541209"/>
                <a:gd name="connsiteY36" fmla="*/ 58064 h 181889"/>
                <a:gd name="connsiteX37" fmla="*/ 383482 w 541209"/>
                <a:gd name="connsiteY37" fmla="*/ 48539 h 181889"/>
                <a:gd name="connsiteX38" fmla="*/ 369194 w 541209"/>
                <a:gd name="connsiteY38" fmla="*/ 43777 h 181889"/>
                <a:gd name="connsiteX39" fmla="*/ 350144 w 541209"/>
                <a:gd name="connsiteY39" fmla="*/ 34252 h 181889"/>
                <a:gd name="connsiteX40" fmla="*/ 335857 w 541209"/>
                <a:gd name="connsiteY40" fmla="*/ 29489 h 181889"/>
                <a:gd name="connsiteX41" fmla="*/ 328713 w 541209"/>
                <a:gd name="connsiteY41" fmla="*/ 27108 h 181889"/>
                <a:gd name="connsiteX42" fmla="*/ 309663 w 541209"/>
                <a:gd name="connsiteY42" fmla="*/ 19964 h 181889"/>
                <a:gd name="connsiteX43" fmla="*/ 281088 w 541209"/>
                <a:gd name="connsiteY43" fmla="*/ 12820 h 181889"/>
                <a:gd name="connsiteX44" fmla="*/ 264419 w 541209"/>
                <a:gd name="connsiteY44" fmla="*/ 10439 h 181889"/>
                <a:gd name="connsiteX45" fmla="*/ 254894 w 541209"/>
                <a:gd name="connsiteY45" fmla="*/ 8058 h 181889"/>
                <a:gd name="connsiteX46" fmla="*/ 197744 w 541209"/>
                <a:gd name="connsiteY46" fmla="*/ 3295 h 181889"/>
                <a:gd name="connsiteX47" fmla="*/ 190600 w 541209"/>
                <a:gd name="connsiteY47" fmla="*/ 914 h 181889"/>
                <a:gd name="connsiteX48" fmla="*/ 85826 w 541209"/>
                <a:gd name="connsiteY48" fmla="*/ 19964 h 181889"/>
                <a:gd name="connsiteX49" fmla="*/ 45344 w 541209"/>
                <a:gd name="connsiteY49" fmla="*/ 48539 h 181889"/>
                <a:gd name="connsiteX50" fmla="*/ 16769 w 541209"/>
                <a:gd name="connsiteY50" fmla="*/ 79495 h 181889"/>
                <a:gd name="connsiteX51" fmla="*/ 12007 w 541209"/>
                <a:gd name="connsiteY51" fmla="*/ 96164 h 181889"/>
                <a:gd name="connsiteX52" fmla="*/ 9625 w 541209"/>
                <a:gd name="connsiteY52" fmla="*/ 110452 h 181889"/>
                <a:gd name="connsiteX53" fmla="*/ 7244 w 541209"/>
                <a:gd name="connsiteY53" fmla="*/ 117595 h 181889"/>
                <a:gd name="connsiteX54" fmla="*/ 4863 w 541209"/>
                <a:gd name="connsiteY54" fmla="*/ 127120 h 181889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3932 w 545190"/>
                <a:gd name="connsiteY10" fmla="*/ 122358 h 179737"/>
                <a:gd name="connsiteX11" fmla="*/ 207269 w 545190"/>
                <a:gd name="connsiteY11" fmla="*/ 124739 h 179737"/>
                <a:gd name="connsiteX12" fmla="*/ 228700 w 545190"/>
                <a:gd name="connsiteY12" fmla="*/ 129502 h 179737"/>
                <a:gd name="connsiteX13" fmla="*/ 242988 w 545190"/>
                <a:gd name="connsiteY13" fmla="*/ 134264 h 179737"/>
                <a:gd name="connsiteX14" fmla="*/ 257275 w 545190"/>
                <a:gd name="connsiteY14" fmla="*/ 139027 h 179737"/>
                <a:gd name="connsiteX15" fmla="*/ 264419 w 545190"/>
                <a:gd name="connsiteY15" fmla="*/ 141408 h 179737"/>
                <a:gd name="connsiteX16" fmla="*/ 283469 w 545190"/>
                <a:gd name="connsiteY16" fmla="*/ 150933 h 179737"/>
                <a:gd name="connsiteX17" fmla="*/ 292994 w 545190"/>
                <a:gd name="connsiteY17" fmla="*/ 153314 h 179737"/>
                <a:gd name="connsiteX18" fmla="*/ 307282 w 545190"/>
                <a:gd name="connsiteY18" fmla="*/ 158077 h 179737"/>
                <a:gd name="connsiteX19" fmla="*/ 316807 w 545190"/>
                <a:gd name="connsiteY19" fmla="*/ 160458 h 179737"/>
                <a:gd name="connsiteX20" fmla="*/ 333475 w 545190"/>
                <a:gd name="connsiteY20" fmla="*/ 165220 h 179737"/>
                <a:gd name="connsiteX21" fmla="*/ 357288 w 545190"/>
                <a:gd name="connsiteY21" fmla="*/ 169983 h 179737"/>
                <a:gd name="connsiteX22" fmla="*/ 364432 w 545190"/>
                <a:gd name="connsiteY22" fmla="*/ 172364 h 179737"/>
                <a:gd name="connsiteX23" fmla="*/ 412056 w 545190"/>
                <a:gd name="connsiteY23" fmla="*/ 179508 h 179737"/>
                <a:gd name="connsiteX24" fmla="*/ 533500 w 545190"/>
                <a:gd name="connsiteY24" fmla="*/ 179508 h 179737"/>
                <a:gd name="connsiteX25" fmla="*/ 540644 w 545190"/>
                <a:gd name="connsiteY25" fmla="*/ 174745 h 179737"/>
                <a:gd name="connsiteX26" fmla="*/ 538263 w 545190"/>
                <a:gd name="connsiteY26" fmla="*/ 143789 h 179737"/>
                <a:gd name="connsiteX27" fmla="*/ 523975 w 545190"/>
                <a:gd name="connsiteY27" fmla="*/ 134264 h 179737"/>
                <a:gd name="connsiteX28" fmla="*/ 512069 w 545190"/>
                <a:gd name="connsiteY28" fmla="*/ 122358 h 179737"/>
                <a:gd name="connsiteX29" fmla="*/ 497782 w 545190"/>
                <a:gd name="connsiteY29" fmla="*/ 108070 h 179737"/>
                <a:gd name="connsiteX30" fmla="*/ 476350 w 545190"/>
                <a:gd name="connsiteY30" fmla="*/ 96164 h 179737"/>
                <a:gd name="connsiteX31" fmla="*/ 462063 w 545190"/>
                <a:gd name="connsiteY31" fmla="*/ 89020 h 179737"/>
                <a:gd name="connsiteX32" fmla="*/ 454919 w 545190"/>
                <a:gd name="connsiteY32" fmla="*/ 84258 h 179737"/>
                <a:gd name="connsiteX33" fmla="*/ 438250 w 545190"/>
                <a:gd name="connsiteY33" fmla="*/ 77114 h 179737"/>
                <a:gd name="connsiteX34" fmla="*/ 423963 w 545190"/>
                <a:gd name="connsiteY34" fmla="*/ 69970 h 179737"/>
                <a:gd name="connsiteX35" fmla="*/ 416819 w 545190"/>
                <a:gd name="connsiteY35" fmla="*/ 65208 h 179737"/>
                <a:gd name="connsiteX36" fmla="*/ 400150 w 545190"/>
                <a:gd name="connsiteY36" fmla="*/ 58064 h 179737"/>
                <a:gd name="connsiteX37" fmla="*/ 383482 w 545190"/>
                <a:gd name="connsiteY37" fmla="*/ 48539 h 179737"/>
                <a:gd name="connsiteX38" fmla="*/ 369194 w 545190"/>
                <a:gd name="connsiteY38" fmla="*/ 43777 h 179737"/>
                <a:gd name="connsiteX39" fmla="*/ 350144 w 545190"/>
                <a:gd name="connsiteY39" fmla="*/ 34252 h 179737"/>
                <a:gd name="connsiteX40" fmla="*/ 335857 w 545190"/>
                <a:gd name="connsiteY40" fmla="*/ 29489 h 179737"/>
                <a:gd name="connsiteX41" fmla="*/ 328713 w 545190"/>
                <a:gd name="connsiteY41" fmla="*/ 27108 h 179737"/>
                <a:gd name="connsiteX42" fmla="*/ 309663 w 545190"/>
                <a:gd name="connsiteY42" fmla="*/ 19964 h 179737"/>
                <a:gd name="connsiteX43" fmla="*/ 281088 w 545190"/>
                <a:gd name="connsiteY43" fmla="*/ 12820 h 179737"/>
                <a:gd name="connsiteX44" fmla="*/ 264419 w 545190"/>
                <a:gd name="connsiteY44" fmla="*/ 10439 h 179737"/>
                <a:gd name="connsiteX45" fmla="*/ 254894 w 545190"/>
                <a:gd name="connsiteY45" fmla="*/ 8058 h 179737"/>
                <a:gd name="connsiteX46" fmla="*/ 197744 w 545190"/>
                <a:gd name="connsiteY46" fmla="*/ 3295 h 179737"/>
                <a:gd name="connsiteX47" fmla="*/ 190600 w 545190"/>
                <a:gd name="connsiteY47" fmla="*/ 914 h 179737"/>
                <a:gd name="connsiteX48" fmla="*/ 85826 w 545190"/>
                <a:gd name="connsiteY48" fmla="*/ 19964 h 179737"/>
                <a:gd name="connsiteX49" fmla="*/ 45344 w 545190"/>
                <a:gd name="connsiteY49" fmla="*/ 48539 h 179737"/>
                <a:gd name="connsiteX50" fmla="*/ 16769 w 545190"/>
                <a:gd name="connsiteY50" fmla="*/ 79495 h 179737"/>
                <a:gd name="connsiteX51" fmla="*/ 12007 w 545190"/>
                <a:gd name="connsiteY51" fmla="*/ 96164 h 179737"/>
                <a:gd name="connsiteX52" fmla="*/ 9625 w 545190"/>
                <a:gd name="connsiteY52" fmla="*/ 110452 h 179737"/>
                <a:gd name="connsiteX53" fmla="*/ 7244 w 545190"/>
                <a:gd name="connsiteY53" fmla="*/ 117595 h 179737"/>
                <a:gd name="connsiteX54" fmla="*/ 4863 w 545190"/>
                <a:gd name="connsiteY54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3932 w 545190"/>
                <a:gd name="connsiteY10" fmla="*/ 122358 h 179737"/>
                <a:gd name="connsiteX11" fmla="*/ 207269 w 545190"/>
                <a:gd name="connsiteY11" fmla="*/ 131883 h 179737"/>
                <a:gd name="connsiteX12" fmla="*/ 228700 w 545190"/>
                <a:gd name="connsiteY12" fmla="*/ 129502 h 179737"/>
                <a:gd name="connsiteX13" fmla="*/ 242988 w 545190"/>
                <a:gd name="connsiteY13" fmla="*/ 134264 h 179737"/>
                <a:gd name="connsiteX14" fmla="*/ 257275 w 545190"/>
                <a:gd name="connsiteY14" fmla="*/ 139027 h 179737"/>
                <a:gd name="connsiteX15" fmla="*/ 264419 w 545190"/>
                <a:gd name="connsiteY15" fmla="*/ 141408 h 179737"/>
                <a:gd name="connsiteX16" fmla="*/ 283469 w 545190"/>
                <a:gd name="connsiteY16" fmla="*/ 150933 h 179737"/>
                <a:gd name="connsiteX17" fmla="*/ 292994 w 545190"/>
                <a:gd name="connsiteY17" fmla="*/ 153314 h 179737"/>
                <a:gd name="connsiteX18" fmla="*/ 307282 w 545190"/>
                <a:gd name="connsiteY18" fmla="*/ 158077 h 179737"/>
                <a:gd name="connsiteX19" fmla="*/ 316807 w 545190"/>
                <a:gd name="connsiteY19" fmla="*/ 160458 h 179737"/>
                <a:gd name="connsiteX20" fmla="*/ 333475 w 545190"/>
                <a:gd name="connsiteY20" fmla="*/ 165220 h 179737"/>
                <a:gd name="connsiteX21" fmla="*/ 357288 w 545190"/>
                <a:gd name="connsiteY21" fmla="*/ 169983 h 179737"/>
                <a:gd name="connsiteX22" fmla="*/ 364432 w 545190"/>
                <a:gd name="connsiteY22" fmla="*/ 172364 h 179737"/>
                <a:gd name="connsiteX23" fmla="*/ 412056 w 545190"/>
                <a:gd name="connsiteY23" fmla="*/ 179508 h 179737"/>
                <a:gd name="connsiteX24" fmla="*/ 533500 w 545190"/>
                <a:gd name="connsiteY24" fmla="*/ 179508 h 179737"/>
                <a:gd name="connsiteX25" fmla="*/ 540644 w 545190"/>
                <a:gd name="connsiteY25" fmla="*/ 174745 h 179737"/>
                <a:gd name="connsiteX26" fmla="*/ 538263 w 545190"/>
                <a:gd name="connsiteY26" fmla="*/ 143789 h 179737"/>
                <a:gd name="connsiteX27" fmla="*/ 523975 w 545190"/>
                <a:gd name="connsiteY27" fmla="*/ 134264 h 179737"/>
                <a:gd name="connsiteX28" fmla="*/ 512069 w 545190"/>
                <a:gd name="connsiteY28" fmla="*/ 122358 h 179737"/>
                <a:gd name="connsiteX29" fmla="*/ 497782 w 545190"/>
                <a:gd name="connsiteY29" fmla="*/ 108070 h 179737"/>
                <a:gd name="connsiteX30" fmla="*/ 476350 w 545190"/>
                <a:gd name="connsiteY30" fmla="*/ 96164 h 179737"/>
                <a:gd name="connsiteX31" fmla="*/ 462063 w 545190"/>
                <a:gd name="connsiteY31" fmla="*/ 89020 h 179737"/>
                <a:gd name="connsiteX32" fmla="*/ 454919 w 545190"/>
                <a:gd name="connsiteY32" fmla="*/ 84258 h 179737"/>
                <a:gd name="connsiteX33" fmla="*/ 438250 w 545190"/>
                <a:gd name="connsiteY33" fmla="*/ 77114 h 179737"/>
                <a:gd name="connsiteX34" fmla="*/ 423963 w 545190"/>
                <a:gd name="connsiteY34" fmla="*/ 69970 h 179737"/>
                <a:gd name="connsiteX35" fmla="*/ 416819 w 545190"/>
                <a:gd name="connsiteY35" fmla="*/ 65208 h 179737"/>
                <a:gd name="connsiteX36" fmla="*/ 400150 w 545190"/>
                <a:gd name="connsiteY36" fmla="*/ 58064 h 179737"/>
                <a:gd name="connsiteX37" fmla="*/ 383482 w 545190"/>
                <a:gd name="connsiteY37" fmla="*/ 48539 h 179737"/>
                <a:gd name="connsiteX38" fmla="*/ 369194 w 545190"/>
                <a:gd name="connsiteY38" fmla="*/ 43777 h 179737"/>
                <a:gd name="connsiteX39" fmla="*/ 350144 w 545190"/>
                <a:gd name="connsiteY39" fmla="*/ 34252 h 179737"/>
                <a:gd name="connsiteX40" fmla="*/ 335857 w 545190"/>
                <a:gd name="connsiteY40" fmla="*/ 29489 h 179737"/>
                <a:gd name="connsiteX41" fmla="*/ 328713 w 545190"/>
                <a:gd name="connsiteY41" fmla="*/ 27108 h 179737"/>
                <a:gd name="connsiteX42" fmla="*/ 309663 w 545190"/>
                <a:gd name="connsiteY42" fmla="*/ 19964 h 179737"/>
                <a:gd name="connsiteX43" fmla="*/ 281088 w 545190"/>
                <a:gd name="connsiteY43" fmla="*/ 12820 h 179737"/>
                <a:gd name="connsiteX44" fmla="*/ 264419 w 545190"/>
                <a:gd name="connsiteY44" fmla="*/ 10439 h 179737"/>
                <a:gd name="connsiteX45" fmla="*/ 254894 w 545190"/>
                <a:gd name="connsiteY45" fmla="*/ 8058 h 179737"/>
                <a:gd name="connsiteX46" fmla="*/ 197744 w 545190"/>
                <a:gd name="connsiteY46" fmla="*/ 3295 h 179737"/>
                <a:gd name="connsiteX47" fmla="*/ 190600 w 545190"/>
                <a:gd name="connsiteY47" fmla="*/ 914 h 179737"/>
                <a:gd name="connsiteX48" fmla="*/ 85826 w 545190"/>
                <a:gd name="connsiteY48" fmla="*/ 19964 h 179737"/>
                <a:gd name="connsiteX49" fmla="*/ 45344 w 545190"/>
                <a:gd name="connsiteY49" fmla="*/ 48539 h 179737"/>
                <a:gd name="connsiteX50" fmla="*/ 16769 w 545190"/>
                <a:gd name="connsiteY50" fmla="*/ 79495 h 179737"/>
                <a:gd name="connsiteX51" fmla="*/ 12007 w 545190"/>
                <a:gd name="connsiteY51" fmla="*/ 96164 h 179737"/>
                <a:gd name="connsiteX52" fmla="*/ 9625 w 545190"/>
                <a:gd name="connsiteY52" fmla="*/ 110452 h 179737"/>
                <a:gd name="connsiteX53" fmla="*/ 7244 w 545190"/>
                <a:gd name="connsiteY53" fmla="*/ 117595 h 179737"/>
                <a:gd name="connsiteX54" fmla="*/ 4863 w 545190"/>
                <a:gd name="connsiteY54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3932 w 545190"/>
                <a:gd name="connsiteY10" fmla="*/ 122358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228700 w 545190"/>
                <a:gd name="connsiteY10" fmla="*/ 129502 h 179737"/>
                <a:gd name="connsiteX11" fmla="*/ 242988 w 545190"/>
                <a:gd name="connsiteY11" fmla="*/ 134264 h 179737"/>
                <a:gd name="connsiteX12" fmla="*/ 257275 w 545190"/>
                <a:gd name="connsiteY12" fmla="*/ 139027 h 179737"/>
                <a:gd name="connsiteX13" fmla="*/ 264419 w 545190"/>
                <a:gd name="connsiteY13" fmla="*/ 141408 h 179737"/>
                <a:gd name="connsiteX14" fmla="*/ 283469 w 545190"/>
                <a:gd name="connsiteY14" fmla="*/ 150933 h 179737"/>
                <a:gd name="connsiteX15" fmla="*/ 292994 w 545190"/>
                <a:gd name="connsiteY15" fmla="*/ 153314 h 179737"/>
                <a:gd name="connsiteX16" fmla="*/ 307282 w 545190"/>
                <a:gd name="connsiteY16" fmla="*/ 158077 h 179737"/>
                <a:gd name="connsiteX17" fmla="*/ 316807 w 545190"/>
                <a:gd name="connsiteY17" fmla="*/ 160458 h 179737"/>
                <a:gd name="connsiteX18" fmla="*/ 333475 w 545190"/>
                <a:gd name="connsiteY18" fmla="*/ 165220 h 179737"/>
                <a:gd name="connsiteX19" fmla="*/ 357288 w 545190"/>
                <a:gd name="connsiteY19" fmla="*/ 169983 h 179737"/>
                <a:gd name="connsiteX20" fmla="*/ 364432 w 545190"/>
                <a:gd name="connsiteY20" fmla="*/ 172364 h 179737"/>
                <a:gd name="connsiteX21" fmla="*/ 412056 w 545190"/>
                <a:gd name="connsiteY21" fmla="*/ 179508 h 179737"/>
                <a:gd name="connsiteX22" fmla="*/ 533500 w 545190"/>
                <a:gd name="connsiteY22" fmla="*/ 179508 h 179737"/>
                <a:gd name="connsiteX23" fmla="*/ 540644 w 545190"/>
                <a:gd name="connsiteY23" fmla="*/ 174745 h 179737"/>
                <a:gd name="connsiteX24" fmla="*/ 538263 w 545190"/>
                <a:gd name="connsiteY24" fmla="*/ 143789 h 179737"/>
                <a:gd name="connsiteX25" fmla="*/ 523975 w 545190"/>
                <a:gd name="connsiteY25" fmla="*/ 134264 h 179737"/>
                <a:gd name="connsiteX26" fmla="*/ 512069 w 545190"/>
                <a:gd name="connsiteY26" fmla="*/ 122358 h 179737"/>
                <a:gd name="connsiteX27" fmla="*/ 497782 w 545190"/>
                <a:gd name="connsiteY27" fmla="*/ 108070 h 179737"/>
                <a:gd name="connsiteX28" fmla="*/ 476350 w 545190"/>
                <a:gd name="connsiteY28" fmla="*/ 96164 h 179737"/>
                <a:gd name="connsiteX29" fmla="*/ 462063 w 545190"/>
                <a:gd name="connsiteY29" fmla="*/ 89020 h 179737"/>
                <a:gd name="connsiteX30" fmla="*/ 454919 w 545190"/>
                <a:gd name="connsiteY30" fmla="*/ 84258 h 179737"/>
                <a:gd name="connsiteX31" fmla="*/ 438250 w 545190"/>
                <a:gd name="connsiteY31" fmla="*/ 77114 h 179737"/>
                <a:gd name="connsiteX32" fmla="*/ 423963 w 545190"/>
                <a:gd name="connsiteY32" fmla="*/ 69970 h 179737"/>
                <a:gd name="connsiteX33" fmla="*/ 416819 w 545190"/>
                <a:gd name="connsiteY33" fmla="*/ 65208 h 179737"/>
                <a:gd name="connsiteX34" fmla="*/ 400150 w 545190"/>
                <a:gd name="connsiteY34" fmla="*/ 58064 h 179737"/>
                <a:gd name="connsiteX35" fmla="*/ 383482 w 545190"/>
                <a:gd name="connsiteY35" fmla="*/ 48539 h 179737"/>
                <a:gd name="connsiteX36" fmla="*/ 369194 w 545190"/>
                <a:gd name="connsiteY36" fmla="*/ 43777 h 179737"/>
                <a:gd name="connsiteX37" fmla="*/ 350144 w 545190"/>
                <a:gd name="connsiteY37" fmla="*/ 34252 h 179737"/>
                <a:gd name="connsiteX38" fmla="*/ 335857 w 545190"/>
                <a:gd name="connsiteY38" fmla="*/ 29489 h 179737"/>
                <a:gd name="connsiteX39" fmla="*/ 328713 w 545190"/>
                <a:gd name="connsiteY39" fmla="*/ 27108 h 179737"/>
                <a:gd name="connsiteX40" fmla="*/ 309663 w 545190"/>
                <a:gd name="connsiteY40" fmla="*/ 19964 h 179737"/>
                <a:gd name="connsiteX41" fmla="*/ 281088 w 545190"/>
                <a:gd name="connsiteY41" fmla="*/ 12820 h 179737"/>
                <a:gd name="connsiteX42" fmla="*/ 264419 w 545190"/>
                <a:gd name="connsiteY42" fmla="*/ 10439 h 179737"/>
                <a:gd name="connsiteX43" fmla="*/ 254894 w 545190"/>
                <a:gd name="connsiteY43" fmla="*/ 8058 h 179737"/>
                <a:gd name="connsiteX44" fmla="*/ 197744 w 545190"/>
                <a:gd name="connsiteY44" fmla="*/ 3295 h 179737"/>
                <a:gd name="connsiteX45" fmla="*/ 190600 w 545190"/>
                <a:gd name="connsiteY45" fmla="*/ 914 h 179737"/>
                <a:gd name="connsiteX46" fmla="*/ 85826 w 545190"/>
                <a:gd name="connsiteY46" fmla="*/ 19964 h 179737"/>
                <a:gd name="connsiteX47" fmla="*/ 45344 w 545190"/>
                <a:gd name="connsiteY47" fmla="*/ 48539 h 179737"/>
                <a:gd name="connsiteX48" fmla="*/ 16769 w 545190"/>
                <a:gd name="connsiteY48" fmla="*/ 79495 h 179737"/>
                <a:gd name="connsiteX49" fmla="*/ 12007 w 545190"/>
                <a:gd name="connsiteY49" fmla="*/ 96164 h 179737"/>
                <a:gd name="connsiteX50" fmla="*/ 9625 w 545190"/>
                <a:gd name="connsiteY50" fmla="*/ 110452 h 179737"/>
                <a:gd name="connsiteX51" fmla="*/ 7244 w 545190"/>
                <a:gd name="connsiteY51" fmla="*/ 117595 h 179737"/>
                <a:gd name="connsiteX52" fmla="*/ 4863 w 545190"/>
                <a:gd name="connsiteY52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8694 w 545190"/>
                <a:gd name="connsiteY10" fmla="*/ 129502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8694 w 545190"/>
                <a:gd name="connsiteY10" fmla="*/ 139027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8694 w 545190"/>
                <a:gd name="connsiteY10" fmla="*/ 139027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54882 w 545190"/>
                <a:gd name="connsiteY9" fmla="*/ 127120 h 179737"/>
                <a:gd name="connsiteX10" fmla="*/ 178694 w 545190"/>
                <a:gd name="connsiteY10" fmla="*/ 139027 h 179737"/>
                <a:gd name="connsiteX11" fmla="*/ 228700 w 545190"/>
                <a:gd name="connsiteY11" fmla="*/ 129502 h 179737"/>
                <a:gd name="connsiteX12" fmla="*/ 242988 w 545190"/>
                <a:gd name="connsiteY12" fmla="*/ 134264 h 179737"/>
                <a:gd name="connsiteX13" fmla="*/ 228700 w 545190"/>
                <a:gd name="connsiteY13" fmla="*/ 124739 h 179737"/>
                <a:gd name="connsiteX14" fmla="*/ 257275 w 545190"/>
                <a:gd name="connsiteY14" fmla="*/ 139027 h 179737"/>
                <a:gd name="connsiteX15" fmla="*/ 264419 w 545190"/>
                <a:gd name="connsiteY15" fmla="*/ 141408 h 179737"/>
                <a:gd name="connsiteX16" fmla="*/ 283469 w 545190"/>
                <a:gd name="connsiteY16" fmla="*/ 150933 h 179737"/>
                <a:gd name="connsiteX17" fmla="*/ 292994 w 545190"/>
                <a:gd name="connsiteY17" fmla="*/ 153314 h 179737"/>
                <a:gd name="connsiteX18" fmla="*/ 307282 w 545190"/>
                <a:gd name="connsiteY18" fmla="*/ 158077 h 179737"/>
                <a:gd name="connsiteX19" fmla="*/ 316807 w 545190"/>
                <a:gd name="connsiteY19" fmla="*/ 160458 h 179737"/>
                <a:gd name="connsiteX20" fmla="*/ 333475 w 545190"/>
                <a:gd name="connsiteY20" fmla="*/ 165220 h 179737"/>
                <a:gd name="connsiteX21" fmla="*/ 357288 w 545190"/>
                <a:gd name="connsiteY21" fmla="*/ 169983 h 179737"/>
                <a:gd name="connsiteX22" fmla="*/ 364432 w 545190"/>
                <a:gd name="connsiteY22" fmla="*/ 172364 h 179737"/>
                <a:gd name="connsiteX23" fmla="*/ 412056 w 545190"/>
                <a:gd name="connsiteY23" fmla="*/ 179508 h 179737"/>
                <a:gd name="connsiteX24" fmla="*/ 533500 w 545190"/>
                <a:gd name="connsiteY24" fmla="*/ 179508 h 179737"/>
                <a:gd name="connsiteX25" fmla="*/ 540644 w 545190"/>
                <a:gd name="connsiteY25" fmla="*/ 174745 h 179737"/>
                <a:gd name="connsiteX26" fmla="*/ 538263 w 545190"/>
                <a:gd name="connsiteY26" fmla="*/ 143789 h 179737"/>
                <a:gd name="connsiteX27" fmla="*/ 523975 w 545190"/>
                <a:gd name="connsiteY27" fmla="*/ 134264 h 179737"/>
                <a:gd name="connsiteX28" fmla="*/ 512069 w 545190"/>
                <a:gd name="connsiteY28" fmla="*/ 122358 h 179737"/>
                <a:gd name="connsiteX29" fmla="*/ 497782 w 545190"/>
                <a:gd name="connsiteY29" fmla="*/ 108070 h 179737"/>
                <a:gd name="connsiteX30" fmla="*/ 476350 w 545190"/>
                <a:gd name="connsiteY30" fmla="*/ 96164 h 179737"/>
                <a:gd name="connsiteX31" fmla="*/ 462063 w 545190"/>
                <a:gd name="connsiteY31" fmla="*/ 89020 h 179737"/>
                <a:gd name="connsiteX32" fmla="*/ 454919 w 545190"/>
                <a:gd name="connsiteY32" fmla="*/ 84258 h 179737"/>
                <a:gd name="connsiteX33" fmla="*/ 438250 w 545190"/>
                <a:gd name="connsiteY33" fmla="*/ 77114 h 179737"/>
                <a:gd name="connsiteX34" fmla="*/ 423963 w 545190"/>
                <a:gd name="connsiteY34" fmla="*/ 69970 h 179737"/>
                <a:gd name="connsiteX35" fmla="*/ 416819 w 545190"/>
                <a:gd name="connsiteY35" fmla="*/ 65208 h 179737"/>
                <a:gd name="connsiteX36" fmla="*/ 400150 w 545190"/>
                <a:gd name="connsiteY36" fmla="*/ 58064 h 179737"/>
                <a:gd name="connsiteX37" fmla="*/ 383482 w 545190"/>
                <a:gd name="connsiteY37" fmla="*/ 48539 h 179737"/>
                <a:gd name="connsiteX38" fmla="*/ 369194 w 545190"/>
                <a:gd name="connsiteY38" fmla="*/ 43777 h 179737"/>
                <a:gd name="connsiteX39" fmla="*/ 350144 w 545190"/>
                <a:gd name="connsiteY39" fmla="*/ 34252 h 179737"/>
                <a:gd name="connsiteX40" fmla="*/ 335857 w 545190"/>
                <a:gd name="connsiteY40" fmla="*/ 29489 h 179737"/>
                <a:gd name="connsiteX41" fmla="*/ 328713 w 545190"/>
                <a:gd name="connsiteY41" fmla="*/ 27108 h 179737"/>
                <a:gd name="connsiteX42" fmla="*/ 309663 w 545190"/>
                <a:gd name="connsiteY42" fmla="*/ 19964 h 179737"/>
                <a:gd name="connsiteX43" fmla="*/ 281088 w 545190"/>
                <a:gd name="connsiteY43" fmla="*/ 12820 h 179737"/>
                <a:gd name="connsiteX44" fmla="*/ 264419 w 545190"/>
                <a:gd name="connsiteY44" fmla="*/ 10439 h 179737"/>
                <a:gd name="connsiteX45" fmla="*/ 254894 w 545190"/>
                <a:gd name="connsiteY45" fmla="*/ 8058 h 179737"/>
                <a:gd name="connsiteX46" fmla="*/ 197744 w 545190"/>
                <a:gd name="connsiteY46" fmla="*/ 3295 h 179737"/>
                <a:gd name="connsiteX47" fmla="*/ 190600 w 545190"/>
                <a:gd name="connsiteY47" fmla="*/ 914 h 179737"/>
                <a:gd name="connsiteX48" fmla="*/ 85826 w 545190"/>
                <a:gd name="connsiteY48" fmla="*/ 19964 h 179737"/>
                <a:gd name="connsiteX49" fmla="*/ 45344 w 545190"/>
                <a:gd name="connsiteY49" fmla="*/ 48539 h 179737"/>
                <a:gd name="connsiteX50" fmla="*/ 16769 w 545190"/>
                <a:gd name="connsiteY50" fmla="*/ 79495 h 179737"/>
                <a:gd name="connsiteX51" fmla="*/ 12007 w 545190"/>
                <a:gd name="connsiteY51" fmla="*/ 96164 h 179737"/>
                <a:gd name="connsiteX52" fmla="*/ 9625 w 545190"/>
                <a:gd name="connsiteY52" fmla="*/ 110452 h 179737"/>
                <a:gd name="connsiteX53" fmla="*/ 7244 w 545190"/>
                <a:gd name="connsiteY53" fmla="*/ 117595 h 179737"/>
                <a:gd name="connsiteX54" fmla="*/ 4863 w 545190"/>
                <a:gd name="connsiteY54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40594 w 545190"/>
                <a:gd name="connsiteY8" fmla="*/ 131883 h 179737"/>
                <a:gd name="connsiteX9" fmla="*/ 178694 w 545190"/>
                <a:gd name="connsiteY9" fmla="*/ 139027 h 179737"/>
                <a:gd name="connsiteX10" fmla="*/ 228700 w 545190"/>
                <a:gd name="connsiteY10" fmla="*/ 129502 h 179737"/>
                <a:gd name="connsiteX11" fmla="*/ 242988 w 545190"/>
                <a:gd name="connsiteY11" fmla="*/ 134264 h 179737"/>
                <a:gd name="connsiteX12" fmla="*/ 228700 w 545190"/>
                <a:gd name="connsiteY12" fmla="*/ 124739 h 179737"/>
                <a:gd name="connsiteX13" fmla="*/ 257275 w 545190"/>
                <a:gd name="connsiteY13" fmla="*/ 139027 h 179737"/>
                <a:gd name="connsiteX14" fmla="*/ 264419 w 545190"/>
                <a:gd name="connsiteY14" fmla="*/ 141408 h 179737"/>
                <a:gd name="connsiteX15" fmla="*/ 283469 w 545190"/>
                <a:gd name="connsiteY15" fmla="*/ 150933 h 179737"/>
                <a:gd name="connsiteX16" fmla="*/ 292994 w 545190"/>
                <a:gd name="connsiteY16" fmla="*/ 153314 h 179737"/>
                <a:gd name="connsiteX17" fmla="*/ 307282 w 545190"/>
                <a:gd name="connsiteY17" fmla="*/ 158077 h 179737"/>
                <a:gd name="connsiteX18" fmla="*/ 316807 w 545190"/>
                <a:gd name="connsiteY18" fmla="*/ 160458 h 179737"/>
                <a:gd name="connsiteX19" fmla="*/ 333475 w 545190"/>
                <a:gd name="connsiteY19" fmla="*/ 165220 h 179737"/>
                <a:gd name="connsiteX20" fmla="*/ 357288 w 545190"/>
                <a:gd name="connsiteY20" fmla="*/ 169983 h 179737"/>
                <a:gd name="connsiteX21" fmla="*/ 364432 w 545190"/>
                <a:gd name="connsiteY21" fmla="*/ 172364 h 179737"/>
                <a:gd name="connsiteX22" fmla="*/ 412056 w 545190"/>
                <a:gd name="connsiteY22" fmla="*/ 179508 h 179737"/>
                <a:gd name="connsiteX23" fmla="*/ 533500 w 545190"/>
                <a:gd name="connsiteY23" fmla="*/ 179508 h 179737"/>
                <a:gd name="connsiteX24" fmla="*/ 540644 w 545190"/>
                <a:gd name="connsiteY24" fmla="*/ 174745 h 179737"/>
                <a:gd name="connsiteX25" fmla="*/ 538263 w 545190"/>
                <a:gd name="connsiteY25" fmla="*/ 143789 h 179737"/>
                <a:gd name="connsiteX26" fmla="*/ 523975 w 545190"/>
                <a:gd name="connsiteY26" fmla="*/ 134264 h 179737"/>
                <a:gd name="connsiteX27" fmla="*/ 512069 w 545190"/>
                <a:gd name="connsiteY27" fmla="*/ 122358 h 179737"/>
                <a:gd name="connsiteX28" fmla="*/ 497782 w 545190"/>
                <a:gd name="connsiteY28" fmla="*/ 108070 h 179737"/>
                <a:gd name="connsiteX29" fmla="*/ 476350 w 545190"/>
                <a:gd name="connsiteY29" fmla="*/ 96164 h 179737"/>
                <a:gd name="connsiteX30" fmla="*/ 462063 w 545190"/>
                <a:gd name="connsiteY30" fmla="*/ 89020 h 179737"/>
                <a:gd name="connsiteX31" fmla="*/ 454919 w 545190"/>
                <a:gd name="connsiteY31" fmla="*/ 84258 h 179737"/>
                <a:gd name="connsiteX32" fmla="*/ 438250 w 545190"/>
                <a:gd name="connsiteY32" fmla="*/ 77114 h 179737"/>
                <a:gd name="connsiteX33" fmla="*/ 423963 w 545190"/>
                <a:gd name="connsiteY33" fmla="*/ 69970 h 179737"/>
                <a:gd name="connsiteX34" fmla="*/ 416819 w 545190"/>
                <a:gd name="connsiteY34" fmla="*/ 65208 h 179737"/>
                <a:gd name="connsiteX35" fmla="*/ 400150 w 545190"/>
                <a:gd name="connsiteY35" fmla="*/ 58064 h 179737"/>
                <a:gd name="connsiteX36" fmla="*/ 383482 w 545190"/>
                <a:gd name="connsiteY36" fmla="*/ 48539 h 179737"/>
                <a:gd name="connsiteX37" fmla="*/ 369194 w 545190"/>
                <a:gd name="connsiteY37" fmla="*/ 43777 h 179737"/>
                <a:gd name="connsiteX38" fmla="*/ 350144 w 545190"/>
                <a:gd name="connsiteY38" fmla="*/ 34252 h 179737"/>
                <a:gd name="connsiteX39" fmla="*/ 335857 w 545190"/>
                <a:gd name="connsiteY39" fmla="*/ 29489 h 179737"/>
                <a:gd name="connsiteX40" fmla="*/ 328713 w 545190"/>
                <a:gd name="connsiteY40" fmla="*/ 27108 h 179737"/>
                <a:gd name="connsiteX41" fmla="*/ 309663 w 545190"/>
                <a:gd name="connsiteY41" fmla="*/ 19964 h 179737"/>
                <a:gd name="connsiteX42" fmla="*/ 281088 w 545190"/>
                <a:gd name="connsiteY42" fmla="*/ 12820 h 179737"/>
                <a:gd name="connsiteX43" fmla="*/ 264419 w 545190"/>
                <a:gd name="connsiteY43" fmla="*/ 10439 h 179737"/>
                <a:gd name="connsiteX44" fmla="*/ 254894 w 545190"/>
                <a:gd name="connsiteY44" fmla="*/ 8058 h 179737"/>
                <a:gd name="connsiteX45" fmla="*/ 197744 w 545190"/>
                <a:gd name="connsiteY45" fmla="*/ 3295 h 179737"/>
                <a:gd name="connsiteX46" fmla="*/ 190600 w 545190"/>
                <a:gd name="connsiteY46" fmla="*/ 914 h 179737"/>
                <a:gd name="connsiteX47" fmla="*/ 85826 w 545190"/>
                <a:gd name="connsiteY47" fmla="*/ 19964 h 179737"/>
                <a:gd name="connsiteX48" fmla="*/ 45344 w 545190"/>
                <a:gd name="connsiteY48" fmla="*/ 48539 h 179737"/>
                <a:gd name="connsiteX49" fmla="*/ 16769 w 545190"/>
                <a:gd name="connsiteY49" fmla="*/ 79495 h 179737"/>
                <a:gd name="connsiteX50" fmla="*/ 12007 w 545190"/>
                <a:gd name="connsiteY50" fmla="*/ 96164 h 179737"/>
                <a:gd name="connsiteX51" fmla="*/ 9625 w 545190"/>
                <a:gd name="connsiteY51" fmla="*/ 110452 h 179737"/>
                <a:gd name="connsiteX52" fmla="*/ 7244 w 545190"/>
                <a:gd name="connsiteY52" fmla="*/ 117595 h 179737"/>
                <a:gd name="connsiteX53" fmla="*/ 4863 w 545190"/>
                <a:gd name="connsiteY53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28700 w 545190"/>
                <a:gd name="connsiteY9" fmla="*/ 129502 h 179737"/>
                <a:gd name="connsiteX10" fmla="*/ 242988 w 545190"/>
                <a:gd name="connsiteY10" fmla="*/ 134264 h 179737"/>
                <a:gd name="connsiteX11" fmla="*/ 228700 w 545190"/>
                <a:gd name="connsiteY11" fmla="*/ 124739 h 179737"/>
                <a:gd name="connsiteX12" fmla="*/ 257275 w 545190"/>
                <a:gd name="connsiteY12" fmla="*/ 139027 h 179737"/>
                <a:gd name="connsiteX13" fmla="*/ 264419 w 545190"/>
                <a:gd name="connsiteY13" fmla="*/ 141408 h 179737"/>
                <a:gd name="connsiteX14" fmla="*/ 283469 w 545190"/>
                <a:gd name="connsiteY14" fmla="*/ 150933 h 179737"/>
                <a:gd name="connsiteX15" fmla="*/ 292994 w 545190"/>
                <a:gd name="connsiteY15" fmla="*/ 153314 h 179737"/>
                <a:gd name="connsiteX16" fmla="*/ 307282 w 545190"/>
                <a:gd name="connsiteY16" fmla="*/ 158077 h 179737"/>
                <a:gd name="connsiteX17" fmla="*/ 316807 w 545190"/>
                <a:gd name="connsiteY17" fmla="*/ 160458 h 179737"/>
                <a:gd name="connsiteX18" fmla="*/ 333475 w 545190"/>
                <a:gd name="connsiteY18" fmla="*/ 165220 h 179737"/>
                <a:gd name="connsiteX19" fmla="*/ 357288 w 545190"/>
                <a:gd name="connsiteY19" fmla="*/ 169983 h 179737"/>
                <a:gd name="connsiteX20" fmla="*/ 364432 w 545190"/>
                <a:gd name="connsiteY20" fmla="*/ 172364 h 179737"/>
                <a:gd name="connsiteX21" fmla="*/ 412056 w 545190"/>
                <a:gd name="connsiteY21" fmla="*/ 179508 h 179737"/>
                <a:gd name="connsiteX22" fmla="*/ 533500 w 545190"/>
                <a:gd name="connsiteY22" fmla="*/ 179508 h 179737"/>
                <a:gd name="connsiteX23" fmla="*/ 540644 w 545190"/>
                <a:gd name="connsiteY23" fmla="*/ 174745 h 179737"/>
                <a:gd name="connsiteX24" fmla="*/ 538263 w 545190"/>
                <a:gd name="connsiteY24" fmla="*/ 143789 h 179737"/>
                <a:gd name="connsiteX25" fmla="*/ 523975 w 545190"/>
                <a:gd name="connsiteY25" fmla="*/ 134264 h 179737"/>
                <a:gd name="connsiteX26" fmla="*/ 512069 w 545190"/>
                <a:gd name="connsiteY26" fmla="*/ 122358 h 179737"/>
                <a:gd name="connsiteX27" fmla="*/ 497782 w 545190"/>
                <a:gd name="connsiteY27" fmla="*/ 108070 h 179737"/>
                <a:gd name="connsiteX28" fmla="*/ 476350 w 545190"/>
                <a:gd name="connsiteY28" fmla="*/ 96164 h 179737"/>
                <a:gd name="connsiteX29" fmla="*/ 462063 w 545190"/>
                <a:gd name="connsiteY29" fmla="*/ 89020 h 179737"/>
                <a:gd name="connsiteX30" fmla="*/ 454919 w 545190"/>
                <a:gd name="connsiteY30" fmla="*/ 84258 h 179737"/>
                <a:gd name="connsiteX31" fmla="*/ 438250 w 545190"/>
                <a:gd name="connsiteY31" fmla="*/ 77114 h 179737"/>
                <a:gd name="connsiteX32" fmla="*/ 423963 w 545190"/>
                <a:gd name="connsiteY32" fmla="*/ 69970 h 179737"/>
                <a:gd name="connsiteX33" fmla="*/ 416819 w 545190"/>
                <a:gd name="connsiteY33" fmla="*/ 65208 h 179737"/>
                <a:gd name="connsiteX34" fmla="*/ 400150 w 545190"/>
                <a:gd name="connsiteY34" fmla="*/ 58064 h 179737"/>
                <a:gd name="connsiteX35" fmla="*/ 383482 w 545190"/>
                <a:gd name="connsiteY35" fmla="*/ 48539 h 179737"/>
                <a:gd name="connsiteX36" fmla="*/ 369194 w 545190"/>
                <a:gd name="connsiteY36" fmla="*/ 43777 h 179737"/>
                <a:gd name="connsiteX37" fmla="*/ 350144 w 545190"/>
                <a:gd name="connsiteY37" fmla="*/ 34252 h 179737"/>
                <a:gd name="connsiteX38" fmla="*/ 335857 w 545190"/>
                <a:gd name="connsiteY38" fmla="*/ 29489 h 179737"/>
                <a:gd name="connsiteX39" fmla="*/ 328713 w 545190"/>
                <a:gd name="connsiteY39" fmla="*/ 27108 h 179737"/>
                <a:gd name="connsiteX40" fmla="*/ 309663 w 545190"/>
                <a:gd name="connsiteY40" fmla="*/ 19964 h 179737"/>
                <a:gd name="connsiteX41" fmla="*/ 281088 w 545190"/>
                <a:gd name="connsiteY41" fmla="*/ 12820 h 179737"/>
                <a:gd name="connsiteX42" fmla="*/ 264419 w 545190"/>
                <a:gd name="connsiteY42" fmla="*/ 10439 h 179737"/>
                <a:gd name="connsiteX43" fmla="*/ 254894 w 545190"/>
                <a:gd name="connsiteY43" fmla="*/ 8058 h 179737"/>
                <a:gd name="connsiteX44" fmla="*/ 197744 w 545190"/>
                <a:gd name="connsiteY44" fmla="*/ 3295 h 179737"/>
                <a:gd name="connsiteX45" fmla="*/ 190600 w 545190"/>
                <a:gd name="connsiteY45" fmla="*/ 914 h 179737"/>
                <a:gd name="connsiteX46" fmla="*/ 85826 w 545190"/>
                <a:gd name="connsiteY46" fmla="*/ 19964 h 179737"/>
                <a:gd name="connsiteX47" fmla="*/ 45344 w 545190"/>
                <a:gd name="connsiteY47" fmla="*/ 48539 h 179737"/>
                <a:gd name="connsiteX48" fmla="*/ 16769 w 545190"/>
                <a:gd name="connsiteY48" fmla="*/ 79495 h 179737"/>
                <a:gd name="connsiteX49" fmla="*/ 12007 w 545190"/>
                <a:gd name="connsiteY49" fmla="*/ 96164 h 179737"/>
                <a:gd name="connsiteX50" fmla="*/ 9625 w 545190"/>
                <a:gd name="connsiteY50" fmla="*/ 110452 h 179737"/>
                <a:gd name="connsiteX51" fmla="*/ 7244 w 545190"/>
                <a:gd name="connsiteY51" fmla="*/ 117595 h 179737"/>
                <a:gd name="connsiteX52" fmla="*/ 4863 w 545190"/>
                <a:gd name="connsiteY52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28700 w 545190"/>
                <a:gd name="connsiteY9" fmla="*/ 129502 h 179737"/>
                <a:gd name="connsiteX10" fmla="*/ 242988 w 545190"/>
                <a:gd name="connsiteY10" fmla="*/ 134264 h 179737"/>
                <a:gd name="connsiteX11" fmla="*/ 228700 w 545190"/>
                <a:gd name="connsiteY11" fmla="*/ 124739 h 179737"/>
                <a:gd name="connsiteX12" fmla="*/ 264419 w 545190"/>
                <a:gd name="connsiteY12" fmla="*/ 141408 h 179737"/>
                <a:gd name="connsiteX13" fmla="*/ 283469 w 545190"/>
                <a:gd name="connsiteY13" fmla="*/ 150933 h 179737"/>
                <a:gd name="connsiteX14" fmla="*/ 292994 w 545190"/>
                <a:gd name="connsiteY14" fmla="*/ 153314 h 179737"/>
                <a:gd name="connsiteX15" fmla="*/ 307282 w 545190"/>
                <a:gd name="connsiteY15" fmla="*/ 158077 h 179737"/>
                <a:gd name="connsiteX16" fmla="*/ 316807 w 545190"/>
                <a:gd name="connsiteY16" fmla="*/ 160458 h 179737"/>
                <a:gd name="connsiteX17" fmla="*/ 333475 w 545190"/>
                <a:gd name="connsiteY17" fmla="*/ 165220 h 179737"/>
                <a:gd name="connsiteX18" fmla="*/ 357288 w 545190"/>
                <a:gd name="connsiteY18" fmla="*/ 169983 h 179737"/>
                <a:gd name="connsiteX19" fmla="*/ 364432 w 545190"/>
                <a:gd name="connsiteY19" fmla="*/ 172364 h 179737"/>
                <a:gd name="connsiteX20" fmla="*/ 412056 w 545190"/>
                <a:gd name="connsiteY20" fmla="*/ 179508 h 179737"/>
                <a:gd name="connsiteX21" fmla="*/ 533500 w 545190"/>
                <a:gd name="connsiteY21" fmla="*/ 179508 h 179737"/>
                <a:gd name="connsiteX22" fmla="*/ 540644 w 545190"/>
                <a:gd name="connsiteY22" fmla="*/ 174745 h 179737"/>
                <a:gd name="connsiteX23" fmla="*/ 538263 w 545190"/>
                <a:gd name="connsiteY23" fmla="*/ 143789 h 179737"/>
                <a:gd name="connsiteX24" fmla="*/ 523975 w 545190"/>
                <a:gd name="connsiteY24" fmla="*/ 134264 h 179737"/>
                <a:gd name="connsiteX25" fmla="*/ 512069 w 545190"/>
                <a:gd name="connsiteY25" fmla="*/ 122358 h 179737"/>
                <a:gd name="connsiteX26" fmla="*/ 497782 w 545190"/>
                <a:gd name="connsiteY26" fmla="*/ 108070 h 179737"/>
                <a:gd name="connsiteX27" fmla="*/ 476350 w 545190"/>
                <a:gd name="connsiteY27" fmla="*/ 96164 h 179737"/>
                <a:gd name="connsiteX28" fmla="*/ 462063 w 545190"/>
                <a:gd name="connsiteY28" fmla="*/ 89020 h 179737"/>
                <a:gd name="connsiteX29" fmla="*/ 454919 w 545190"/>
                <a:gd name="connsiteY29" fmla="*/ 84258 h 179737"/>
                <a:gd name="connsiteX30" fmla="*/ 438250 w 545190"/>
                <a:gd name="connsiteY30" fmla="*/ 77114 h 179737"/>
                <a:gd name="connsiteX31" fmla="*/ 423963 w 545190"/>
                <a:gd name="connsiteY31" fmla="*/ 69970 h 179737"/>
                <a:gd name="connsiteX32" fmla="*/ 416819 w 545190"/>
                <a:gd name="connsiteY32" fmla="*/ 65208 h 179737"/>
                <a:gd name="connsiteX33" fmla="*/ 400150 w 545190"/>
                <a:gd name="connsiteY33" fmla="*/ 58064 h 179737"/>
                <a:gd name="connsiteX34" fmla="*/ 383482 w 545190"/>
                <a:gd name="connsiteY34" fmla="*/ 48539 h 179737"/>
                <a:gd name="connsiteX35" fmla="*/ 369194 w 545190"/>
                <a:gd name="connsiteY35" fmla="*/ 43777 h 179737"/>
                <a:gd name="connsiteX36" fmla="*/ 350144 w 545190"/>
                <a:gd name="connsiteY36" fmla="*/ 34252 h 179737"/>
                <a:gd name="connsiteX37" fmla="*/ 335857 w 545190"/>
                <a:gd name="connsiteY37" fmla="*/ 29489 h 179737"/>
                <a:gd name="connsiteX38" fmla="*/ 328713 w 545190"/>
                <a:gd name="connsiteY38" fmla="*/ 27108 h 179737"/>
                <a:gd name="connsiteX39" fmla="*/ 309663 w 545190"/>
                <a:gd name="connsiteY39" fmla="*/ 19964 h 179737"/>
                <a:gd name="connsiteX40" fmla="*/ 281088 w 545190"/>
                <a:gd name="connsiteY40" fmla="*/ 12820 h 179737"/>
                <a:gd name="connsiteX41" fmla="*/ 264419 w 545190"/>
                <a:gd name="connsiteY41" fmla="*/ 10439 h 179737"/>
                <a:gd name="connsiteX42" fmla="*/ 254894 w 545190"/>
                <a:gd name="connsiteY42" fmla="*/ 8058 h 179737"/>
                <a:gd name="connsiteX43" fmla="*/ 197744 w 545190"/>
                <a:gd name="connsiteY43" fmla="*/ 3295 h 179737"/>
                <a:gd name="connsiteX44" fmla="*/ 190600 w 545190"/>
                <a:gd name="connsiteY44" fmla="*/ 914 h 179737"/>
                <a:gd name="connsiteX45" fmla="*/ 85826 w 545190"/>
                <a:gd name="connsiteY45" fmla="*/ 19964 h 179737"/>
                <a:gd name="connsiteX46" fmla="*/ 45344 w 545190"/>
                <a:gd name="connsiteY46" fmla="*/ 48539 h 179737"/>
                <a:gd name="connsiteX47" fmla="*/ 16769 w 545190"/>
                <a:gd name="connsiteY47" fmla="*/ 79495 h 179737"/>
                <a:gd name="connsiteX48" fmla="*/ 12007 w 545190"/>
                <a:gd name="connsiteY48" fmla="*/ 96164 h 179737"/>
                <a:gd name="connsiteX49" fmla="*/ 9625 w 545190"/>
                <a:gd name="connsiteY49" fmla="*/ 110452 h 179737"/>
                <a:gd name="connsiteX50" fmla="*/ 7244 w 545190"/>
                <a:gd name="connsiteY50" fmla="*/ 117595 h 179737"/>
                <a:gd name="connsiteX51" fmla="*/ 4863 w 545190"/>
                <a:gd name="connsiteY51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28700 w 545190"/>
                <a:gd name="connsiteY9" fmla="*/ 129502 h 179737"/>
                <a:gd name="connsiteX10" fmla="*/ 242988 w 545190"/>
                <a:gd name="connsiteY10" fmla="*/ 134264 h 179737"/>
                <a:gd name="connsiteX11" fmla="*/ 264419 w 545190"/>
                <a:gd name="connsiteY11" fmla="*/ 141408 h 179737"/>
                <a:gd name="connsiteX12" fmla="*/ 283469 w 545190"/>
                <a:gd name="connsiteY12" fmla="*/ 150933 h 179737"/>
                <a:gd name="connsiteX13" fmla="*/ 292994 w 545190"/>
                <a:gd name="connsiteY13" fmla="*/ 153314 h 179737"/>
                <a:gd name="connsiteX14" fmla="*/ 307282 w 545190"/>
                <a:gd name="connsiteY14" fmla="*/ 158077 h 179737"/>
                <a:gd name="connsiteX15" fmla="*/ 316807 w 545190"/>
                <a:gd name="connsiteY15" fmla="*/ 160458 h 179737"/>
                <a:gd name="connsiteX16" fmla="*/ 333475 w 545190"/>
                <a:gd name="connsiteY16" fmla="*/ 165220 h 179737"/>
                <a:gd name="connsiteX17" fmla="*/ 357288 w 545190"/>
                <a:gd name="connsiteY17" fmla="*/ 169983 h 179737"/>
                <a:gd name="connsiteX18" fmla="*/ 364432 w 545190"/>
                <a:gd name="connsiteY18" fmla="*/ 172364 h 179737"/>
                <a:gd name="connsiteX19" fmla="*/ 412056 w 545190"/>
                <a:gd name="connsiteY19" fmla="*/ 179508 h 179737"/>
                <a:gd name="connsiteX20" fmla="*/ 533500 w 545190"/>
                <a:gd name="connsiteY20" fmla="*/ 179508 h 179737"/>
                <a:gd name="connsiteX21" fmla="*/ 540644 w 545190"/>
                <a:gd name="connsiteY21" fmla="*/ 174745 h 179737"/>
                <a:gd name="connsiteX22" fmla="*/ 538263 w 545190"/>
                <a:gd name="connsiteY22" fmla="*/ 143789 h 179737"/>
                <a:gd name="connsiteX23" fmla="*/ 523975 w 545190"/>
                <a:gd name="connsiteY23" fmla="*/ 134264 h 179737"/>
                <a:gd name="connsiteX24" fmla="*/ 512069 w 545190"/>
                <a:gd name="connsiteY24" fmla="*/ 122358 h 179737"/>
                <a:gd name="connsiteX25" fmla="*/ 497782 w 545190"/>
                <a:gd name="connsiteY25" fmla="*/ 108070 h 179737"/>
                <a:gd name="connsiteX26" fmla="*/ 476350 w 545190"/>
                <a:gd name="connsiteY26" fmla="*/ 96164 h 179737"/>
                <a:gd name="connsiteX27" fmla="*/ 462063 w 545190"/>
                <a:gd name="connsiteY27" fmla="*/ 89020 h 179737"/>
                <a:gd name="connsiteX28" fmla="*/ 454919 w 545190"/>
                <a:gd name="connsiteY28" fmla="*/ 84258 h 179737"/>
                <a:gd name="connsiteX29" fmla="*/ 438250 w 545190"/>
                <a:gd name="connsiteY29" fmla="*/ 77114 h 179737"/>
                <a:gd name="connsiteX30" fmla="*/ 423963 w 545190"/>
                <a:gd name="connsiteY30" fmla="*/ 69970 h 179737"/>
                <a:gd name="connsiteX31" fmla="*/ 416819 w 545190"/>
                <a:gd name="connsiteY31" fmla="*/ 65208 h 179737"/>
                <a:gd name="connsiteX32" fmla="*/ 400150 w 545190"/>
                <a:gd name="connsiteY32" fmla="*/ 58064 h 179737"/>
                <a:gd name="connsiteX33" fmla="*/ 383482 w 545190"/>
                <a:gd name="connsiteY33" fmla="*/ 48539 h 179737"/>
                <a:gd name="connsiteX34" fmla="*/ 369194 w 545190"/>
                <a:gd name="connsiteY34" fmla="*/ 43777 h 179737"/>
                <a:gd name="connsiteX35" fmla="*/ 350144 w 545190"/>
                <a:gd name="connsiteY35" fmla="*/ 34252 h 179737"/>
                <a:gd name="connsiteX36" fmla="*/ 335857 w 545190"/>
                <a:gd name="connsiteY36" fmla="*/ 29489 h 179737"/>
                <a:gd name="connsiteX37" fmla="*/ 328713 w 545190"/>
                <a:gd name="connsiteY37" fmla="*/ 27108 h 179737"/>
                <a:gd name="connsiteX38" fmla="*/ 309663 w 545190"/>
                <a:gd name="connsiteY38" fmla="*/ 19964 h 179737"/>
                <a:gd name="connsiteX39" fmla="*/ 281088 w 545190"/>
                <a:gd name="connsiteY39" fmla="*/ 12820 h 179737"/>
                <a:gd name="connsiteX40" fmla="*/ 264419 w 545190"/>
                <a:gd name="connsiteY40" fmla="*/ 10439 h 179737"/>
                <a:gd name="connsiteX41" fmla="*/ 254894 w 545190"/>
                <a:gd name="connsiteY41" fmla="*/ 8058 h 179737"/>
                <a:gd name="connsiteX42" fmla="*/ 197744 w 545190"/>
                <a:gd name="connsiteY42" fmla="*/ 3295 h 179737"/>
                <a:gd name="connsiteX43" fmla="*/ 190600 w 545190"/>
                <a:gd name="connsiteY43" fmla="*/ 914 h 179737"/>
                <a:gd name="connsiteX44" fmla="*/ 85826 w 545190"/>
                <a:gd name="connsiteY44" fmla="*/ 19964 h 179737"/>
                <a:gd name="connsiteX45" fmla="*/ 45344 w 545190"/>
                <a:gd name="connsiteY45" fmla="*/ 48539 h 179737"/>
                <a:gd name="connsiteX46" fmla="*/ 16769 w 545190"/>
                <a:gd name="connsiteY46" fmla="*/ 79495 h 179737"/>
                <a:gd name="connsiteX47" fmla="*/ 12007 w 545190"/>
                <a:gd name="connsiteY47" fmla="*/ 96164 h 179737"/>
                <a:gd name="connsiteX48" fmla="*/ 9625 w 545190"/>
                <a:gd name="connsiteY48" fmla="*/ 110452 h 179737"/>
                <a:gd name="connsiteX49" fmla="*/ 7244 w 545190"/>
                <a:gd name="connsiteY49" fmla="*/ 117595 h 179737"/>
                <a:gd name="connsiteX50" fmla="*/ 4863 w 545190"/>
                <a:gd name="connsiteY50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28700 w 545190"/>
                <a:gd name="connsiteY9" fmla="*/ 129502 h 179737"/>
                <a:gd name="connsiteX10" fmla="*/ 264419 w 545190"/>
                <a:gd name="connsiteY10" fmla="*/ 141408 h 179737"/>
                <a:gd name="connsiteX11" fmla="*/ 283469 w 545190"/>
                <a:gd name="connsiteY11" fmla="*/ 150933 h 179737"/>
                <a:gd name="connsiteX12" fmla="*/ 292994 w 545190"/>
                <a:gd name="connsiteY12" fmla="*/ 153314 h 179737"/>
                <a:gd name="connsiteX13" fmla="*/ 307282 w 545190"/>
                <a:gd name="connsiteY13" fmla="*/ 158077 h 179737"/>
                <a:gd name="connsiteX14" fmla="*/ 316807 w 545190"/>
                <a:gd name="connsiteY14" fmla="*/ 160458 h 179737"/>
                <a:gd name="connsiteX15" fmla="*/ 333475 w 545190"/>
                <a:gd name="connsiteY15" fmla="*/ 165220 h 179737"/>
                <a:gd name="connsiteX16" fmla="*/ 357288 w 545190"/>
                <a:gd name="connsiteY16" fmla="*/ 169983 h 179737"/>
                <a:gd name="connsiteX17" fmla="*/ 364432 w 545190"/>
                <a:gd name="connsiteY17" fmla="*/ 172364 h 179737"/>
                <a:gd name="connsiteX18" fmla="*/ 412056 w 545190"/>
                <a:gd name="connsiteY18" fmla="*/ 179508 h 179737"/>
                <a:gd name="connsiteX19" fmla="*/ 533500 w 545190"/>
                <a:gd name="connsiteY19" fmla="*/ 179508 h 179737"/>
                <a:gd name="connsiteX20" fmla="*/ 540644 w 545190"/>
                <a:gd name="connsiteY20" fmla="*/ 174745 h 179737"/>
                <a:gd name="connsiteX21" fmla="*/ 538263 w 545190"/>
                <a:gd name="connsiteY21" fmla="*/ 143789 h 179737"/>
                <a:gd name="connsiteX22" fmla="*/ 523975 w 545190"/>
                <a:gd name="connsiteY22" fmla="*/ 134264 h 179737"/>
                <a:gd name="connsiteX23" fmla="*/ 512069 w 545190"/>
                <a:gd name="connsiteY23" fmla="*/ 122358 h 179737"/>
                <a:gd name="connsiteX24" fmla="*/ 497782 w 545190"/>
                <a:gd name="connsiteY24" fmla="*/ 108070 h 179737"/>
                <a:gd name="connsiteX25" fmla="*/ 476350 w 545190"/>
                <a:gd name="connsiteY25" fmla="*/ 96164 h 179737"/>
                <a:gd name="connsiteX26" fmla="*/ 462063 w 545190"/>
                <a:gd name="connsiteY26" fmla="*/ 89020 h 179737"/>
                <a:gd name="connsiteX27" fmla="*/ 454919 w 545190"/>
                <a:gd name="connsiteY27" fmla="*/ 84258 h 179737"/>
                <a:gd name="connsiteX28" fmla="*/ 438250 w 545190"/>
                <a:gd name="connsiteY28" fmla="*/ 77114 h 179737"/>
                <a:gd name="connsiteX29" fmla="*/ 423963 w 545190"/>
                <a:gd name="connsiteY29" fmla="*/ 69970 h 179737"/>
                <a:gd name="connsiteX30" fmla="*/ 416819 w 545190"/>
                <a:gd name="connsiteY30" fmla="*/ 65208 h 179737"/>
                <a:gd name="connsiteX31" fmla="*/ 400150 w 545190"/>
                <a:gd name="connsiteY31" fmla="*/ 58064 h 179737"/>
                <a:gd name="connsiteX32" fmla="*/ 383482 w 545190"/>
                <a:gd name="connsiteY32" fmla="*/ 48539 h 179737"/>
                <a:gd name="connsiteX33" fmla="*/ 369194 w 545190"/>
                <a:gd name="connsiteY33" fmla="*/ 43777 h 179737"/>
                <a:gd name="connsiteX34" fmla="*/ 350144 w 545190"/>
                <a:gd name="connsiteY34" fmla="*/ 34252 h 179737"/>
                <a:gd name="connsiteX35" fmla="*/ 335857 w 545190"/>
                <a:gd name="connsiteY35" fmla="*/ 29489 h 179737"/>
                <a:gd name="connsiteX36" fmla="*/ 328713 w 545190"/>
                <a:gd name="connsiteY36" fmla="*/ 27108 h 179737"/>
                <a:gd name="connsiteX37" fmla="*/ 309663 w 545190"/>
                <a:gd name="connsiteY37" fmla="*/ 19964 h 179737"/>
                <a:gd name="connsiteX38" fmla="*/ 281088 w 545190"/>
                <a:gd name="connsiteY38" fmla="*/ 12820 h 179737"/>
                <a:gd name="connsiteX39" fmla="*/ 264419 w 545190"/>
                <a:gd name="connsiteY39" fmla="*/ 10439 h 179737"/>
                <a:gd name="connsiteX40" fmla="*/ 254894 w 545190"/>
                <a:gd name="connsiteY40" fmla="*/ 8058 h 179737"/>
                <a:gd name="connsiteX41" fmla="*/ 197744 w 545190"/>
                <a:gd name="connsiteY41" fmla="*/ 3295 h 179737"/>
                <a:gd name="connsiteX42" fmla="*/ 190600 w 545190"/>
                <a:gd name="connsiteY42" fmla="*/ 914 h 179737"/>
                <a:gd name="connsiteX43" fmla="*/ 85826 w 545190"/>
                <a:gd name="connsiteY43" fmla="*/ 19964 h 179737"/>
                <a:gd name="connsiteX44" fmla="*/ 45344 w 545190"/>
                <a:gd name="connsiteY44" fmla="*/ 48539 h 179737"/>
                <a:gd name="connsiteX45" fmla="*/ 16769 w 545190"/>
                <a:gd name="connsiteY45" fmla="*/ 79495 h 179737"/>
                <a:gd name="connsiteX46" fmla="*/ 12007 w 545190"/>
                <a:gd name="connsiteY46" fmla="*/ 96164 h 179737"/>
                <a:gd name="connsiteX47" fmla="*/ 9625 w 545190"/>
                <a:gd name="connsiteY47" fmla="*/ 110452 h 179737"/>
                <a:gd name="connsiteX48" fmla="*/ 7244 w 545190"/>
                <a:gd name="connsiteY48" fmla="*/ 117595 h 179737"/>
                <a:gd name="connsiteX49" fmla="*/ 4863 w 545190"/>
                <a:gd name="connsiteY49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64419 w 545190"/>
                <a:gd name="connsiteY9" fmla="*/ 141408 h 179737"/>
                <a:gd name="connsiteX10" fmla="*/ 283469 w 545190"/>
                <a:gd name="connsiteY10" fmla="*/ 150933 h 179737"/>
                <a:gd name="connsiteX11" fmla="*/ 292994 w 545190"/>
                <a:gd name="connsiteY11" fmla="*/ 153314 h 179737"/>
                <a:gd name="connsiteX12" fmla="*/ 307282 w 545190"/>
                <a:gd name="connsiteY12" fmla="*/ 158077 h 179737"/>
                <a:gd name="connsiteX13" fmla="*/ 316807 w 545190"/>
                <a:gd name="connsiteY13" fmla="*/ 160458 h 179737"/>
                <a:gd name="connsiteX14" fmla="*/ 333475 w 545190"/>
                <a:gd name="connsiteY14" fmla="*/ 165220 h 179737"/>
                <a:gd name="connsiteX15" fmla="*/ 357288 w 545190"/>
                <a:gd name="connsiteY15" fmla="*/ 169983 h 179737"/>
                <a:gd name="connsiteX16" fmla="*/ 364432 w 545190"/>
                <a:gd name="connsiteY16" fmla="*/ 172364 h 179737"/>
                <a:gd name="connsiteX17" fmla="*/ 412056 w 545190"/>
                <a:gd name="connsiteY17" fmla="*/ 179508 h 179737"/>
                <a:gd name="connsiteX18" fmla="*/ 533500 w 545190"/>
                <a:gd name="connsiteY18" fmla="*/ 179508 h 179737"/>
                <a:gd name="connsiteX19" fmla="*/ 540644 w 545190"/>
                <a:gd name="connsiteY19" fmla="*/ 174745 h 179737"/>
                <a:gd name="connsiteX20" fmla="*/ 538263 w 545190"/>
                <a:gd name="connsiteY20" fmla="*/ 143789 h 179737"/>
                <a:gd name="connsiteX21" fmla="*/ 523975 w 545190"/>
                <a:gd name="connsiteY21" fmla="*/ 134264 h 179737"/>
                <a:gd name="connsiteX22" fmla="*/ 512069 w 545190"/>
                <a:gd name="connsiteY22" fmla="*/ 122358 h 179737"/>
                <a:gd name="connsiteX23" fmla="*/ 497782 w 545190"/>
                <a:gd name="connsiteY23" fmla="*/ 108070 h 179737"/>
                <a:gd name="connsiteX24" fmla="*/ 476350 w 545190"/>
                <a:gd name="connsiteY24" fmla="*/ 96164 h 179737"/>
                <a:gd name="connsiteX25" fmla="*/ 462063 w 545190"/>
                <a:gd name="connsiteY25" fmla="*/ 89020 h 179737"/>
                <a:gd name="connsiteX26" fmla="*/ 454919 w 545190"/>
                <a:gd name="connsiteY26" fmla="*/ 84258 h 179737"/>
                <a:gd name="connsiteX27" fmla="*/ 438250 w 545190"/>
                <a:gd name="connsiteY27" fmla="*/ 77114 h 179737"/>
                <a:gd name="connsiteX28" fmla="*/ 423963 w 545190"/>
                <a:gd name="connsiteY28" fmla="*/ 69970 h 179737"/>
                <a:gd name="connsiteX29" fmla="*/ 416819 w 545190"/>
                <a:gd name="connsiteY29" fmla="*/ 65208 h 179737"/>
                <a:gd name="connsiteX30" fmla="*/ 400150 w 545190"/>
                <a:gd name="connsiteY30" fmla="*/ 58064 h 179737"/>
                <a:gd name="connsiteX31" fmla="*/ 383482 w 545190"/>
                <a:gd name="connsiteY31" fmla="*/ 48539 h 179737"/>
                <a:gd name="connsiteX32" fmla="*/ 369194 w 545190"/>
                <a:gd name="connsiteY32" fmla="*/ 43777 h 179737"/>
                <a:gd name="connsiteX33" fmla="*/ 350144 w 545190"/>
                <a:gd name="connsiteY33" fmla="*/ 34252 h 179737"/>
                <a:gd name="connsiteX34" fmla="*/ 335857 w 545190"/>
                <a:gd name="connsiteY34" fmla="*/ 29489 h 179737"/>
                <a:gd name="connsiteX35" fmla="*/ 328713 w 545190"/>
                <a:gd name="connsiteY35" fmla="*/ 27108 h 179737"/>
                <a:gd name="connsiteX36" fmla="*/ 309663 w 545190"/>
                <a:gd name="connsiteY36" fmla="*/ 19964 h 179737"/>
                <a:gd name="connsiteX37" fmla="*/ 281088 w 545190"/>
                <a:gd name="connsiteY37" fmla="*/ 12820 h 179737"/>
                <a:gd name="connsiteX38" fmla="*/ 264419 w 545190"/>
                <a:gd name="connsiteY38" fmla="*/ 10439 h 179737"/>
                <a:gd name="connsiteX39" fmla="*/ 254894 w 545190"/>
                <a:gd name="connsiteY39" fmla="*/ 8058 h 179737"/>
                <a:gd name="connsiteX40" fmla="*/ 197744 w 545190"/>
                <a:gd name="connsiteY40" fmla="*/ 3295 h 179737"/>
                <a:gd name="connsiteX41" fmla="*/ 190600 w 545190"/>
                <a:gd name="connsiteY41" fmla="*/ 914 h 179737"/>
                <a:gd name="connsiteX42" fmla="*/ 85826 w 545190"/>
                <a:gd name="connsiteY42" fmla="*/ 19964 h 179737"/>
                <a:gd name="connsiteX43" fmla="*/ 45344 w 545190"/>
                <a:gd name="connsiteY43" fmla="*/ 48539 h 179737"/>
                <a:gd name="connsiteX44" fmla="*/ 16769 w 545190"/>
                <a:gd name="connsiteY44" fmla="*/ 79495 h 179737"/>
                <a:gd name="connsiteX45" fmla="*/ 12007 w 545190"/>
                <a:gd name="connsiteY45" fmla="*/ 96164 h 179737"/>
                <a:gd name="connsiteX46" fmla="*/ 9625 w 545190"/>
                <a:gd name="connsiteY46" fmla="*/ 110452 h 179737"/>
                <a:gd name="connsiteX47" fmla="*/ 7244 w 545190"/>
                <a:gd name="connsiteY47" fmla="*/ 117595 h 179737"/>
                <a:gd name="connsiteX48" fmla="*/ 4863 w 545190"/>
                <a:gd name="connsiteY48" fmla="*/ 127120 h 179737"/>
                <a:gd name="connsiteX0" fmla="*/ 4863 w 545190"/>
                <a:gd name="connsiteY0" fmla="*/ 127120 h 179737"/>
                <a:gd name="connsiteX1" fmla="*/ 4863 w 545190"/>
                <a:gd name="connsiteY1" fmla="*/ 155695 h 179737"/>
                <a:gd name="connsiteX2" fmla="*/ 66775 w 545190"/>
                <a:gd name="connsiteY2" fmla="*/ 160458 h 179737"/>
                <a:gd name="connsiteX3" fmla="*/ 73919 w 545190"/>
                <a:gd name="connsiteY3" fmla="*/ 155695 h 179737"/>
                <a:gd name="connsiteX4" fmla="*/ 88207 w 545190"/>
                <a:gd name="connsiteY4" fmla="*/ 150933 h 179737"/>
                <a:gd name="connsiteX5" fmla="*/ 107257 w 545190"/>
                <a:gd name="connsiteY5" fmla="*/ 141408 h 179737"/>
                <a:gd name="connsiteX6" fmla="*/ 116782 w 545190"/>
                <a:gd name="connsiteY6" fmla="*/ 139027 h 179737"/>
                <a:gd name="connsiteX7" fmla="*/ 131069 w 545190"/>
                <a:gd name="connsiteY7" fmla="*/ 134264 h 179737"/>
                <a:gd name="connsiteX8" fmla="*/ 178694 w 545190"/>
                <a:gd name="connsiteY8" fmla="*/ 139027 h 179737"/>
                <a:gd name="connsiteX9" fmla="*/ 283469 w 545190"/>
                <a:gd name="connsiteY9" fmla="*/ 150933 h 179737"/>
                <a:gd name="connsiteX10" fmla="*/ 292994 w 545190"/>
                <a:gd name="connsiteY10" fmla="*/ 153314 h 179737"/>
                <a:gd name="connsiteX11" fmla="*/ 307282 w 545190"/>
                <a:gd name="connsiteY11" fmla="*/ 158077 h 179737"/>
                <a:gd name="connsiteX12" fmla="*/ 316807 w 545190"/>
                <a:gd name="connsiteY12" fmla="*/ 160458 h 179737"/>
                <a:gd name="connsiteX13" fmla="*/ 333475 w 545190"/>
                <a:gd name="connsiteY13" fmla="*/ 165220 h 179737"/>
                <a:gd name="connsiteX14" fmla="*/ 357288 w 545190"/>
                <a:gd name="connsiteY14" fmla="*/ 169983 h 179737"/>
                <a:gd name="connsiteX15" fmla="*/ 364432 w 545190"/>
                <a:gd name="connsiteY15" fmla="*/ 172364 h 179737"/>
                <a:gd name="connsiteX16" fmla="*/ 412056 w 545190"/>
                <a:gd name="connsiteY16" fmla="*/ 179508 h 179737"/>
                <a:gd name="connsiteX17" fmla="*/ 533500 w 545190"/>
                <a:gd name="connsiteY17" fmla="*/ 179508 h 179737"/>
                <a:gd name="connsiteX18" fmla="*/ 540644 w 545190"/>
                <a:gd name="connsiteY18" fmla="*/ 174745 h 179737"/>
                <a:gd name="connsiteX19" fmla="*/ 538263 w 545190"/>
                <a:gd name="connsiteY19" fmla="*/ 143789 h 179737"/>
                <a:gd name="connsiteX20" fmla="*/ 523975 w 545190"/>
                <a:gd name="connsiteY20" fmla="*/ 134264 h 179737"/>
                <a:gd name="connsiteX21" fmla="*/ 512069 w 545190"/>
                <a:gd name="connsiteY21" fmla="*/ 122358 h 179737"/>
                <a:gd name="connsiteX22" fmla="*/ 497782 w 545190"/>
                <a:gd name="connsiteY22" fmla="*/ 108070 h 179737"/>
                <a:gd name="connsiteX23" fmla="*/ 476350 w 545190"/>
                <a:gd name="connsiteY23" fmla="*/ 96164 h 179737"/>
                <a:gd name="connsiteX24" fmla="*/ 462063 w 545190"/>
                <a:gd name="connsiteY24" fmla="*/ 89020 h 179737"/>
                <a:gd name="connsiteX25" fmla="*/ 454919 w 545190"/>
                <a:gd name="connsiteY25" fmla="*/ 84258 h 179737"/>
                <a:gd name="connsiteX26" fmla="*/ 438250 w 545190"/>
                <a:gd name="connsiteY26" fmla="*/ 77114 h 179737"/>
                <a:gd name="connsiteX27" fmla="*/ 423963 w 545190"/>
                <a:gd name="connsiteY27" fmla="*/ 69970 h 179737"/>
                <a:gd name="connsiteX28" fmla="*/ 416819 w 545190"/>
                <a:gd name="connsiteY28" fmla="*/ 65208 h 179737"/>
                <a:gd name="connsiteX29" fmla="*/ 400150 w 545190"/>
                <a:gd name="connsiteY29" fmla="*/ 58064 h 179737"/>
                <a:gd name="connsiteX30" fmla="*/ 383482 w 545190"/>
                <a:gd name="connsiteY30" fmla="*/ 48539 h 179737"/>
                <a:gd name="connsiteX31" fmla="*/ 369194 w 545190"/>
                <a:gd name="connsiteY31" fmla="*/ 43777 h 179737"/>
                <a:gd name="connsiteX32" fmla="*/ 350144 w 545190"/>
                <a:gd name="connsiteY32" fmla="*/ 34252 h 179737"/>
                <a:gd name="connsiteX33" fmla="*/ 335857 w 545190"/>
                <a:gd name="connsiteY33" fmla="*/ 29489 h 179737"/>
                <a:gd name="connsiteX34" fmla="*/ 328713 w 545190"/>
                <a:gd name="connsiteY34" fmla="*/ 27108 h 179737"/>
                <a:gd name="connsiteX35" fmla="*/ 309663 w 545190"/>
                <a:gd name="connsiteY35" fmla="*/ 19964 h 179737"/>
                <a:gd name="connsiteX36" fmla="*/ 281088 w 545190"/>
                <a:gd name="connsiteY36" fmla="*/ 12820 h 179737"/>
                <a:gd name="connsiteX37" fmla="*/ 264419 w 545190"/>
                <a:gd name="connsiteY37" fmla="*/ 10439 h 179737"/>
                <a:gd name="connsiteX38" fmla="*/ 254894 w 545190"/>
                <a:gd name="connsiteY38" fmla="*/ 8058 h 179737"/>
                <a:gd name="connsiteX39" fmla="*/ 197744 w 545190"/>
                <a:gd name="connsiteY39" fmla="*/ 3295 h 179737"/>
                <a:gd name="connsiteX40" fmla="*/ 190600 w 545190"/>
                <a:gd name="connsiteY40" fmla="*/ 914 h 179737"/>
                <a:gd name="connsiteX41" fmla="*/ 85826 w 545190"/>
                <a:gd name="connsiteY41" fmla="*/ 19964 h 179737"/>
                <a:gd name="connsiteX42" fmla="*/ 45344 w 545190"/>
                <a:gd name="connsiteY42" fmla="*/ 48539 h 179737"/>
                <a:gd name="connsiteX43" fmla="*/ 16769 w 545190"/>
                <a:gd name="connsiteY43" fmla="*/ 79495 h 179737"/>
                <a:gd name="connsiteX44" fmla="*/ 12007 w 545190"/>
                <a:gd name="connsiteY44" fmla="*/ 96164 h 179737"/>
                <a:gd name="connsiteX45" fmla="*/ 9625 w 545190"/>
                <a:gd name="connsiteY45" fmla="*/ 110452 h 179737"/>
                <a:gd name="connsiteX46" fmla="*/ 7244 w 545190"/>
                <a:gd name="connsiteY46" fmla="*/ 117595 h 179737"/>
                <a:gd name="connsiteX47" fmla="*/ 4863 w 545190"/>
                <a:gd name="connsiteY47" fmla="*/ 127120 h 179737"/>
                <a:gd name="connsiteX0" fmla="*/ 4863 w 544724"/>
                <a:gd name="connsiteY0" fmla="*/ 127120 h 181985"/>
                <a:gd name="connsiteX1" fmla="*/ 4863 w 544724"/>
                <a:gd name="connsiteY1" fmla="*/ 155695 h 181985"/>
                <a:gd name="connsiteX2" fmla="*/ 66775 w 544724"/>
                <a:gd name="connsiteY2" fmla="*/ 160458 h 181985"/>
                <a:gd name="connsiteX3" fmla="*/ 73919 w 544724"/>
                <a:gd name="connsiteY3" fmla="*/ 155695 h 181985"/>
                <a:gd name="connsiteX4" fmla="*/ 88207 w 544724"/>
                <a:gd name="connsiteY4" fmla="*/ 150933 h 181985"/>
                <a:gd name="connsiteX5" fmla="*/ 107257 w 544724"/>
                <a:gd name="connsiteY5" fmla="*/ 141408 h 181985"/>
                <a:gd name="connsiteX6" fmla="*/ 116782 w 544724"/>
                <a:gd name="connsiteY6" fmla="*/ 139027 h 181985"/>
                <a:gd name="connsiteX7" fmla="*/ 131069 w 544724"/>
                <a:gd name="connsiteY7" fmla="*/ 134264 h 181985"/>
                <a:gd name="connsiteX8" fmla="*/ 178694 w 544724"/>
                <a:gd name="connsiteY8" fmla="*/ 139027 h 181985"/>
                <a:gd name="connsiteX9" fmla="*/ 283469 w 544724"/>
                <a:gd name="connsiteY9" fmla="*/ 150933 h 181985"/>
                <a:gd name="connsiteX10" fmla="*/ 292994 w 544724"/>
                <a:gd name="connsiteY10" fmla="*/ 153314 h 181985"/>
                <a:gd name="connsiteX11" fmla="*/ 307282 w 544724"/>
                <a:gd name="connsiteY11" fmla="*/ 158077 h 181985"/>
                <a:gd name="connsiteX12" fmla="*/ 316807 w 544724"/>
                <a:gd name="connsiteY12" fmla="*/ 160458 h 181985"/>
                <a:gd name="connsiteX13" fmla="*/ 333475 w 544724"/>
                <a:gd name="connsiteY13" fmla="*/ 165220 h 181985"/>
                <a:gd name="connsiteX14" fmla="*/ 357288 w 544724"/>
                <a:gd name="connsiteY14" fmla="*/ 169983 h 181985"/>
                <a:gd name="connsiteX15" fmla="*/ 364432 w 544724"/>
                <a:gd name="connsiteY15" fmla="*/ 172364 h 181985"/>
                <a:gd name="connsiteX16" fmla="*/ 412056 w 544724"/>
                <a:gd name="connsiteY16" fmla="*/ 179508 h 181985"/>
                <a:gd name="connsiteX17" fmla="*/ 533500 w 544724"/>
                <a:gd name="connsiteY17" fmla="*/ 179508 h 181985"/>
                <a:gd name="connsiteX18" fmla="*/ 538263 w 544724"/>
                <a:gd name="connsiteY18" fmla="*/ 143789 h 181985"/>
                <a:gd name="connsiteX19" fmla="*/ 523975 w 544724"/>
                <a:gd name="connsiteY19" fmla="*/ 134264 h 181985"/>
                <a:gd name="connsiteX20" fmla="*/ 512069 w 544724"/>
                <a:gd name="connsiteY20" fmla="*/ 122358 h 181985"/>
                <a:gd name="connsiteX21" fmla="*/ 497782 w 544724"/>
                <a:gd name="connsiteY21" fmla="*/ 108070 h 181985"/>
                <a:gd name="connsiteX22" fmla="*/ 476350 w 544724"/>
                <a:gd name="connsiteY22" fmla="*/ 96164 h 181985"/>
                <a:gd name="connsiteX23" fmla="*/ 462063 w 544724"/>
                <a:gd name="connsiteY23" fmla="*/ 89020 h 181985"/>
                <a:gd name="connsiteX24" fmla="*/ 454919 w 544724"/>
                <a:gd name="connsiteY24" fmla="*/ 84258 h 181985"/>
                <a:gd name="connsiteX25" fmla="*/ 438250 w 544724"/>
                <a:gd name="connsiteY25" fmla="*/ 77114 h 181985"/>
                <a:gd name="connsiteX26" fmla="*/ 423963 w 544724"/>
                <a:gd name="connsiteY26" fmla="*/ 69970 h 181985"/>
                <a:gd name="connsiteX27" fmla="*/ 416819 w 544724"/>
                <a:gd name="connsiteY27" fmla="*/ 65208 h 181985"/>
                <a:gd name="connsiteX28" fmla="*/ 400150 w 544724"/>
                <a:gd name="connsiteY28" fmla="*/ 58064 h 181985"/>
                <a:gd name="connsiteX29" fmla="*/ 383482 w 544724"/>
                <a:gd name="connsiteY29" fmla="*/ 48539 h 181985"/>
                <a:gd name="connsiteX30" fmla="*/ 369194 w 544724"/>
                <a:gd name="connsiteY30" fmla="*/ 43777 h 181985"/>
                <a:gd name="connsiteX31" fmla="*/ 350144 w 544724"/>
                <a:gd name="connsiteY31" fmla="*/ 34252 h 181985"/>
                <a:gd name="connsiteX32" fmla="*/ 335857 w 544724"/>
                <a:gd name="connsiteY32" fmla="*/ 29489 h 181985"/>
                <a:gd name="connsiteX33" fmla="*/ 328713 w 544724"/>
                <a:gd name="connsiteY33" fmla="*/ 27108 h 181985"/>
                <a:gd name="connsiteX34" fmla="*/ 309663 w 544724"/>
                <a:gd name="connsiteY34" fmla="*/ 19964 h 181985"/>
                <a:gd name="connsiteX35" fmla="*/ 281088 w 544724"/>
                <a:gd name="connsiteY35" fmla="*/ 12820 h 181985"/>
                <a:gd name="connsiteX36" fmla="*/ 264419 w 544724"/>
                <a:gd name="connsiteY36" fmla="*/ 10439 h 181985"/>
                <a:gd name="connsiteX37" fmla="*/ 254894 w 544724"/>
                <a:gd name="connsiteY37" fmla="*/ 8058 h 181985"/>
                <a:gd name="connsiteX38" fmla="*/ 197744 w 544724"/>
                <a:gd name="connsiteY38" fmla="*/ 3295 h 181985"/>
                <a:gd name="connsiteX39" fmla="*/ 190600 w 544724"/>
                <a:gd name="connsiteY39" fmla="*/ 914 h 181985"/>
                <a:gd name="connsiteX40" fmla="*/ 85826 w 544724"/>
                <a:gd name="connsiteY40" fmla="*/ 19964 h 181985"/>
                <a:gd name="connsiteX41" fmla="*/ 45344 w 544724"/>
                <a:gd name="connsiteY41" fmla="*/ 48539 h 181985"/>
                <a:gd name="connsiteX42" fmla="*/ 16769 w 544724"/>
                <a:gd name="connsiteY42" fmla="*/ 79495 h 181985"/>
                <a:gd name="connsiteX43" fmla="*/ 12007 w 544724"/>
                <a:gd name="connsiteY43" fmla="*/ 96164 h 181985"/>
                <a:gd name="connsiteX44" fmla="*/ 9625 w 544724"/>
                <a:gd name="connsiteY44" fmla="*/ 110452 h 181985"/>
                <a:gd name="connsiteX45" fmla="*/ 7244 w 544724"/>
                <a:gd name="connsiteY45" fmla="*/ 117595 h 181985"/>
                <a:gd name="connsiteX46" fmla="*/ 4863 w 544724"/>
                <a:gd name="connsiteY46" fmla="*/ 127120 h 181985"/>
                <a:gd name="connsiteX0" fmla="*/ 4621 w 544482"/>
                <a:gd name="connsiteY0" fmla="*/ 127120 h 181985"/>
                <a:gd name="connsiteX1" fmla="*/ 4621 w 544482"/>
                <a:gd name="connsiteY1" fmla="*/ 155695 h 181985"/>
                <a:gd name="connsiteX2" fmla="*/ 63253 w 544482"/>
                <a:gd name="connsiteY2" fmla="*/ 181437 h 181985"/>
                <a:gd name="connsiteX3" fmla="*/ 73677 w 544482"/>
                <a:gd name="connsiteY3" fmla="*/ 155695 h 181985"/>
                <a:gd name="connsiteX4" fmla="*/ 87965 w 544482"/>
                <a:gd name="connsiteY4" fmla="*/ 150933 h 181985"/>
                <a:gd name="connsiteX5" fmla="*/ 107015 w 544482"/>
                <a:gd name="connsiteY5" fmla="*/ 141408 h 181985"/>
                <a:gd name="connsiteX6" fmla="*/ 116540 w 544482"/>
                <a:gd name="connsiteY6" fmla="*/ 139027 h 181985"/>
                <a:gd name="connsiteX7" fmla="*/ 130827 w 544482"/>
                <a:gd name="connsiteY7" fmla="*/ 134264 h 181985"/>
                <a:gd name="connsiteX8" fmla="*/ 178452 w 544482"/>
                <a:gd name="connsiteY8" fmla="*/ 139027 h 181985"/>
                <a:gd name="connsiteX9" fmla="*/ 283227 w 544482"/>
                <a:gd name="connsiteY9" fmla="*/ 150933 h 181985"/>
                <a:gd name="connsiteX10" fmla="*/ 292752 w 544482"/>
                <a:gd name="connsiteY10" fmla="*/ 153314 h 181985"/>
                <a:gd name="connsiteX11" fmla="*/ 307040 w 544482"/>
                <a:gd name="connsiteY11" fmla="*/ 158077 h 181985"/>
                <a:gd name="connsiteX12" fmla="*/ 316565 w 544482"/>
                <a:gd name="connsiteY12" fmla="*/ 160458 h 181985"/>
                <a:gd name="connsiteX13" fmla="*/ 333233 w 544482"/>
                <a:gd name="connsiteY13" fmla="*/ 165220 h 181985"/>
                <a:gd name="connsiteX14" fmla="*/ 357046 w 544482"/>
                <a:gd name="connsiteY14" fmla="*/ 169983 h 181985"/>
                <a:gd name="connsiteX15" fmla="*/ 364190 w 544482"/>
                <a:gd name="connsiteY15" fmla="*/ 172364 h 181985"/>
                <a:gd name="connsiteX16" fmla="*/ 411814 w 544482"/>
                <a:gd name="connsiteY16" fmla="*/ 179508 h 181985"/>
                <a:gd name="connsiteX17" fmla="*/ 533258 w 544482"/>
                <a:gd name="connsiteY17" fmla="*/ 179508 h 181985"/>
                <a:gd name="connsiteX18" fmla="*/ 538021 w 544482"/>
                <a:gd name="connsiteY18" fmla="*/ 143789 h 181985"/>
                <a:gd name="connsiteX19" fmla="*/ 523733 w 544482"/>
                <a:gd name="connsiteY19" fmla="*/ 134264 h 181985"/>
                <a:gd name="connsiteX20" fmla="*/ 511827 w 544482"/>
                <a:gd name="connsiteY20" fmla="*/ 122358 h 181985"/>
                <a:gd name="connsiteX21" fmla="*/ 497540 w 544482"/>
                <a:gd name="connsiteY21" fmla="*/ 108070 h 181985"/>
                <a:gd name="connsiteX22" fmla="*/ 476108 w 544482"/>
                <a:gd name="connsiteY22" fmla="*/ 96164 h 181985"/>
                <a:gd name="connsiteX23" fmla="*/ 461821 w 544482"/>
                <a:gd name="connsiteY23" fmla="*/ 89020 h 181985"/>
                <a:gd name="connsiteX24" fmla="*/ 454677 w 544482"/>
                <a:gd name="connsiteY24" fmla="*/ 84258 h 181985"/>
                <a:gd name="connsiteX25" fmla="*/ 438008 w 544482"/>
                <a:gd name="connsiteY25" fmla="*/ 77114 h 181985"/>
                <a:gd name="connsiteX26" fmla="*/ 423721 w 544482"/>
                <a:gd name="connsiteY26" fmla="*/ 69970 h 181985"/>
                <a:gd name="connsiteX27" fmla="*/ 416577 w 544482"/>
                <a:gd name="connsiteY27" fmla="*/ 65208 h 181985"/>
                <a:gd name="connsiteX28" fmla="*/ 399908 w 544482"/>
                <a:gd name="connsiteY28" fmla="*/ 58064 h 181985"/>
                <a:gd name="connsiteX29" fmla="*/ 383240 w 544482"/>
                <a:gd name="connsiteY29" fmla="*/ 48539 h 181985"/>
                <a:gd name="connsiteX30" fmla="*/ 368952 w 544482"/>
                <a:gd name="connsiteY30" fmla="*/ 43777 h 181985"/>
                <a:gd name="connsiteX31" fmla="*/ 349902 w 544482"/>
                <a:gd name="connsiteY31" fmla="*/ 34252 h 181985"/>
                <a:gd name="connsiteX32" fmla="*/ 335615 w 544482"/>
                <a:gd name="connsiteY32" fmla="*/ 29489 h 181985"/>
                <a:gd name="connsiteX33" fmla="*/ 328471 w 544482"/>
                <a:gd name="connsiteY33" fmla="*/ 27108 h 181985"/>
                <a:gd name="connsiteX34" fmla="*/ 309421 w 544482"/>
                <a:gd name="connsiteY34" fmla="*/ 19964 h 181985"/>
                <a:gd name="connsiteX35" fmla="*/ 280846 w 544482"/>
                <a:gd name="connsiteY35" fmla="*/ 12820 h 181985"/>
                <a:gd name="connsiteX36" fmla="*/ 264177 w 544482"/>
                <a:gd name="connsiteY36" fmla="*/ 10439 h 181985"/>
                <a:gd name="connsiteX37" fmla="*/ 254652 w 544482"/>
                <a:gd name="connsiteY37" fmla="*/ 8058 h 181985"/>
                <a:gd name="connsiteX38" fmla="*/ 197502 w 544482"/>
                <a:gd name="connsiteY38" fmla="*/ 3295 h 181985"/>
                <a:gd name="connsiteX39" fmla="*/ 190358 w 544482"/>
                <a:gd name="connsiteY39" fmla="*/ 914 h 181985"/>
                <a:gd name="connsiteX40" fmla="*/ 85584 w 544482"/>
                <a:gd name="connsiteY40" fmla="*/ 19964 h 181985"/>
                <a:gd name="connsiteX41" fmla="*/ 45102 w 544482"/>
                <a:gd name="connsiteY41" fmla="*/ 48539 h 181985"/>
                <a:gd name="connsiteX42" fmla="*/ 16527 w 544482"/>
                <a:gd name="connsiteY42" fmla="*/ 79495 h 181985"/>
                <a:gd name="connsiteX43" fmla="*/ 11765 w 544482"/>
                <a:gd name="connsiteY43" fmla="*/ 96164 h 181985"/>
                <a:gd name="connsiteX44" fmla="*/ 9383 w 544482"/>
                <a:gd name="connsiteY44" fmla="*/ 110452 h 181985"/>
                <a:gd name="connsiteX45" fmla="*/ 7002 w 544482"/>
                <a:gd name="connsiteY45" fmla="*/ 117595 h 181985"/>
                <a:gd name="connsiteX46" fmla="*/ 4621 w 544482"/>
                <a:gd name="connsiteY46" fmla="*/ 127120 h 181985"/>
                <a:gd name="connsiteX0" fmla="*/ 4621 w 544482"/>
                <a:gd name="connsiteY0" fmla="*/ 127120 h 181985"/>
                <a:gd name="connsiteX1" fmla="*/ 4621 w 544482"/>
                <a:gd name="connsiteY1" fmla="*/ 155695 h 181985"/>
                <a:gd name="connsiteX2" fmla="*/ 63253 w 544482"/>
                <a:gd name="connsiteY2" fmla="*/ 181437 h 181985"/>
                <a:gd name="connsiteX3" fmla="*/ 87965 w 544482"/>
                <a:gd name="connsiteY3" fmla="*/ 150933 h 181985"/>
                <a:gd name="connsiteX4" fmla="*/ 107015 w 544482"/>
                <a:gd name="connsiteY4" fmla="*/ 141408 h 181985"/>
                <a:gd name="connsiteX5" fmla="*/ 116540 w 544482"/>
                <a:gd name="connsiteY5" fmla="*/ 139027 h 181985"/>
                <a:gd name="connsiteX6" fmla="*/ 130827 w 544482"/>
                <a:gd name="connsiteY6" fmla="*/ 134264 h 181985"/>
                <a:gd name="connsiteX7" fmla="*/ 178452 w 544482"/>
                <a:gd name="connsiteY7" fmla="*/ 139027 h 181985"/>
                <a:gd name="connsiteX8" fmla="*/ 283227 w 544482"/>
                <a:gd name="connsiteY8" fmla="*/ 150933 h 181985"/>
                <a:gd name="connsiteX9" fmla="*/ 292752 w 544482"/>
                <a:gd name="connsiteY9" fmla="*/ 153314 h 181985"/>
                <a:gd name="connsiteX10" fmla="*/ 307040 w 544482"/>
                <a:gd name="connsiteY10" fmla="*/ 158077 h 181985"/>
                <a:gd name="connsiteX11" fmla="*/ 316565 w 544482"/>
                <a:gd name="connsiteY11" fmla="*/ 160458 h 181985"/>
                <a:gd name="connsiteX12" fmla="*/ 333233 w 544482"/>
                <a:gd name="connsiteY12" fmla="*/ 165220 h 181985"/>
                <a:gd name="connsiteX13" fmla="*/ 357046 w 544482"/>
                <a:gd name="connsiteY13" fmla="*/ 169983 h 181985"/>
                <a:gd name="connsiteX14" fmla="*/ 364190 w 544482"/>
                <a:gd name="connsiteY14" fmla="*/ 172364 h 181985"/>
                <a:gd name="connsiteX15" fmla="*/ 411814 w 544482"/>
                <a:gd name="connsiteY15" fmla="*/ 179508 h 181985"/>
                <a:gd name="connsiteX16" fmla="*/ 533258 w 544482"/>
                <a:gd name="connsiteY16" fmla="*/ 179508 h 181985"/>
                <a:gd name="connsiteX17" fmla="*/ 538021 w 544482"/>
                <a:gd name="connsiteY17" fmla="*/ 143789 h 181985"/>
                <a:gd name="connsiteX18" fmla="*/ 523733 w 544482"/>
                <a:gd name="connsiteY18" fmla="*/ 134264 h 181985"/>
                <a:gd name="connsiteX19" fmla="*/ 511827 w 544482"/>
                <a:gd name="connsiteY19" fmla="*/ 122358 h 181985"/>
                <a:gd name="connsiteX20" fmla="*/ 497540 w 544482"/>
                <a:gd name="connsiteY20" fmla="*/ 108070 h 181985"/>
                <a:gd name="connsiteX21" fmla="*/ 476108 w 544482"/>
                <a:gd name="connsiteY21" fmla="*/ 96164 h 181985"/>
                <a:gd name="connsiteX22" fmla="*/ 461821 w 544482"/>
                <a:gd name="connsiteY22" fmla="*/ 89020 h 181985"/>
                <a:gd name="connsiteX23" fmla="*/ 454677 w 544482"/>
                <a:gd name="connsiteY23" fmla="*/ 84258 h 181985"/>
                <a:gd name="connsiteX24" fmla="*/ 438008 w 544482"/>
                <a:gd name="connsiteY24" fmla="*/ 77114 h 181985"/>
                <a:gd name="connsiteX25" fmla="*/ 423721 w 544482"/>
                <a:gd name="connsiteY25" fmla="*/ 69970 h 181985"/>
                <a:gd name="connsiteX26" fmla="*/ 416577 w 544482"/>
                <a:gd name="connsiteY26" fmla="*/ 65208 h 181985"/>
                <a:gd name="connsiteX27" fmla="*/ 399908 w 544482"/>
                <a:gd name="connsiteY27" fmla="*/ 58064 h 181985"/>
                <a:gd name="connsiteX28" fmla="*/ 383240 w 544482"/>
                <a:gd name="connsiteY28" fmla="*/ 48539 h 181985"/>
                <a:gd name="connsiteX29" fmla="*/ 368952 w 544482"/>
                <a:gd name="connsiteY29" fmla="*/ 43777 h 181985"/>
                <a:gd name="connsiteX30" fmla="*/ 349902 w 544482"/>
                <a:gd name="connsiteY30" fmla="*/ 34252 h 181985"/>
                <a:gd name="connsiteX31" fmla="*/ 335615 w 544482"/>
                <a:gd name="connsiteY31" fmla="*/ 29489 h 181985"/>
                <a:gd name="connsiteX32" fmla="*/ 328471 w 544482"/>
                <a:gd name="connsiteY32" fmla="*/ 27108 h 181985"/>
                <a:gd name="connsiteX33" fmla="*/ 309421 w 544482"/>
                <a:gd name="connsiteY33" fmla="*/ 19964 h 181985"/>
                <a:gd name="connsiteX34" fmla="*/ 280846 w 544482"/>
                <a:gd name="connsiteY34" fmla="*/ 12820 h 181985"/>
                <a:gd name="connsiteX35" fmla="*/ 264177 w 544482"/>
                <a:gd name="connsiteY35" fmla="*/ 10439 h 181985"/>
                <a:gd name="connsiteX36" fmla="*/ 254652 w 544482"/>
                <a:gd name="connsiteY36" fmla="*/ 8058 h 181985"/>
                <a:gd name="connsiteX37" fmla="*/ 197502 w 544482"/>
                <a:gd name="connsiteY37" fmla="*/ 3295 h 181985"/>
                <a:gd name="connsiteX38" fmla="*/ 190358 w 544482"/>
                <a:gd name="connsiteY38" fmla="*/ 914 h 181985"/>
                <a:gd name="connsiteX39" fmla="*/ 85584 w 544482"/>
                <a:gd name="connsiteY39" fmla="*/ 19964 h 181985"/>
                <a:gd name="connsiteX40" fmla="*/ 45102 w 544482"/>
                <a:gd name="connsiteY40" fmla="*/ 48539 h 181985"/>
                <a:gd name="connsiteX41" fmla="*/ 16527 w 544482"/>
                <a:gd name="connsiteY41" fmla="*/ 79495 h 181985"/>
                <a:gd name="connsiteX42" fmla="*/ 11765 w 544482"/>
                <a:gd name="connsiteY42" fmla="*/ 96164 h 181985"/>
                <a:gd name="connsiteX43" fmla="*/ 9383 w 544482"/>
                <a:gd name="connsiteY43" fmla="*/ 110452 h 181985"/>
                <a:gd name="connsiteX44" fmla="*/ 7002 w 544482"/>
                <a:gd name="connsiteY44" fmla="*/ 117595 h 181985"/>
                <a:gd name="connsiteX45" fmla="*/ 4621 w 544482"/>
                <a:gd name="connsiteY45" fmla="*/ 127120 h 181985"/>
                <a:gd name="connsiteX0" fmla="*/ 4621 w 544482"/>
                <a:gd name="connsiteY0" fmla="*/ 127120 h 181985"/>
                <a:gd name="connsiteX1" fmla="*/ 4621 w 544482"/>
                <a:gd name="connsiteY1" fmla="*/ 155695 h 181985"/>
                <a:gd name="connsiteX2" fmla="*/ 63253 w 544482"/>
                <a:gd name="connsiteY2" fmla="*/ 181437 h 181985"/>
                <a:gd name="connsiteX3" fmla="*/ 107015 w 544482"/>
                <a:gd name="connsiteY3" fmla="*/ 141408 h 181985"/>
                <a:gd name="connsiteX4" fmla="*/ 116540 w 544482"/>
                <a:gd name="connsiteY4" fmla="*/ 139027 h 181985"/>
                <a:gd name="connsiteX5" fmla="*/ 130827 w 544482"/>
                <a:gd name="connsiteY5" fmla="*/ 134264 h 181985"/>
                <a:gd name="connsiteX6" fmla="*/ 178452 w 544482"/>
                <a:gd name="connsiteY6" fmla="*/ 139027 h 181985"/>
                <a:gd name="connsiteX7" fmla="*/ 283227 w 544482"/>
                <a:gd name="connsiteY7" fmla="*/ 150933 h 181985"/>
                <a:gd name="connsiteX8" fmla="*/ 292752 w 544482"/>
                <a:gd name="connsiteY8" fmla="*/ 153314 h 181985"/>
                <a:gd name="connsiteX9" fmla="*/ 307040 w 544482"/>
                <a:gd name="connsiteY9" fmla="*/ 158077 h 181985"/>
                <a:gd name="connsiteX10" fmla="*/ 316565 w 544482"/>
                <a:gd name="connsiteY10" fmla="*/ 160458 h 181985"/>
                <a:gd name="connsiteX11" fmla="*/ 333233 w 544482"/>
                <a:gd name="connsiteY11" fmla="*/ 165220 h 181985"/>
                <a:gd name="connsiteX12" fmla="*/ 357046 w 544482"/>
                <a:gd name="connsiteY12" fmla="*/ 169983 h 181985"/>
                <a:gd name="connsiteX13" fmla="*/ 364190 w 544482"/>
                <a:gd name="connsiteY13" fmla="*/ 172364 h 181985"/>
                <a:gd name="connsiteX14" fmla="*/ 411814 w 544482"/>
                <a:gd name="connsiteY14" fmla="*/ 179508 h 181985"/>
                <a:gd name="connsiteX15" fmla="*/ 533258 w 544482"/>
                <a:gd name="connsiteY15" fmla="*/ 179508 h 181985"/>
                <a:gd name="connsiteX16" fmla="*/ 538021 w 544482"/>
                <a:gd name="connsiteY16" fmla="*/ 143789 h 181985"/>
                <a:gd name="connsiteX17" fmla="*/ 523733 w 544482"/>
                <a:gd name="connsiteY17" fmla="*/ 134264 h 181985"/>
                <a:gd name="connsiteX18" fmla="*/ 511827 w 544482"/>
                <a:gd name="connsiteY18" fmla="*/ 122358 h 181985"/>
                <a:gd name="connsiteX19" fmla="*/ 497540 w 544482"/>
                <a:gd name="connsiteY19" fmla="*/ 108070 h 181985"/>
                <a:gd name="connsiteX20" fmla="*/ 476108 w 544482"/>
                <a:gd name="connsiteY20" fmla="*/ 96164 h 181985"/>
                <a:gd name="connsiteX21" fmla="*/ 461821 w 544482"/>
                <a:gd name="connsiteY21" fmla="*/ 89020 h 181985"/>
                <a:gd name="connsiteX22" fmla="*/ 454677 w 544482"/>
                <a:gd name="connsiteY22" fmla="*/ 84258 h 181985"/>
                <a:gd name="connsiteX23" fmla="*/ 438008 w 544482"/>
                <a:gd name="connsiteY23" fmla="*/ 77114 h 181985"/>
                <a:gd name="connsiteX24" fmla="*/ 423721 w 544482"/>
                <a:gd name="connsiteY24" fmla="*/ 69970 h 181985"/>
                <a:gd name="connsiteX25" fmla="*/ 416577 w 544482"/>
                <a:gd name="connsiteY25" fmla="*/ 65208 h 181985"/>
                <a:gd name="connsiteX26" fmla="*/ 399908 w 544482"/>
                <a:gd name="connsiteY26" fmla="*/ 58064 h 181985"/>
                <a:gd name="connsiteX27" fmla="*/ 383240 w 544482"/>
                <a:gd name="connsiteY27" fmla="*/ 48539 h 181985"/>
                <a:gd name="connsiteX28" fmla="*/ 368952 w 544482"/>
                <a:gd name="connsiteY28" fmla="*/ 43777 h 181985"/>
                <a:gd name="connsiteX29" fmla="*/ 349902 w 544482"/>
                <a:gd name="connsiteY29" fmla="*/ 34252 h 181985"/>
                <a:gd name="connsiteX30" fmla="*/ 335615 w 544482"/>
                <a:gd name="connsiteY30" fmla="*/ 29489 h 181985"/>
                <a:gd name="connsiteX31" fmla="*/ 328471 w 544482"/>
                <a:gd name="connsiteY31" fmla="*/ 27108 h 181985"/>
                <a:gd name="connsiteX32" fmla="*/ 309421 w 544482"/>
                <a:gd name="connsiteY32" fmla="*/ 19964 h 181985"/>
                <a:gd name="connsiteX33" fmla="*/ 280846 w 544482"/>
                <a:gd name="connsiteY33" fmla="*/ 12820 h 181985"/>
                <a:gd name="connsiteX34" fmla="*/ 264177 w 544482"/>
                <a:gd name="connsiteY34" fmla="*/ 10439 h 181985"/>
                <a:gd name="connsiteX35" fmla="*/ 254652 w 544482"/>
                <a:gd name="connsiteY35" fmla="*/ 8058 h 181985"/>
                <a:gd name="connsiteX36" fmla="*/ 197502 w 544482"/>
                <a:gd name="connsiteY36" fmla="*/ 3295 h 181985"/>
                <a:gd name="connsiteX37" fmla="*/ 190358 w 544482"/>
                <a:gd name="connsiteY37" fmla="*/ 914 h 181985"/>
                <a:gd name="connsiteX38" fmla="*/ 85584 w 544482"/>
                <a:gd name="connsiteY38" fmla="*/ 19964 h 181985"/>
                <a:gd name="connsiteX39" fmla="*/ 45102 w 544482"/>
                <a:gd name="connsiteY39" fmla="*/ 48539 h 181985"/>
                <a:gd name="connsiteX40" fmla="*/ 16527 w 544482"/>
                <a:gd name="connsiteY40" fmla="*/ 79495 h 181985"/>
                <a:gd name="connsiteX41" fmla="*/ 11765 w 544482"/>
                <a:gd name="connsiteY41" fmla="*/ 96164 h 181985"/>
                <a:gd name="connsiteX42" fmla="*/ 9383 w 544482"/>
                <a:gd name="connsiteY42" fmla="*/ 110452 h 181985"/>
                <a:gd name="connsiteX43" fmla="*/ 7002 w 544482"/>
                <a:gd name="connsiteY43" fmla="*/ 117595 h 181985"/>
                <a:gd name="connsiteX44" fmla="*/ 4621 w 544482"/>
                <a:gd name="connsiteY44" fmla="*/ 127120 h 181985"/>
                <a:gd name="connsiteX0" fmla="*/ 4621 w 544482"/>
                <a:gd name="connsiteY0" fmla="*/ 127120 h 181985"/>
                <a:gd name="connsiteX1" fmla="*/ 4621 w 544482"/>
                <a:gd name="connsiteY1" fmla="*/ 155695 h 181985"/>
                <a:gd name="connsiteX2" fmla="*/ 63253 w 544482"/>
                <a:gd name="connsiteY2" fmla="*/ 181437 h 181985"/>
                <a:gd name="connsiteX3" fmla="*/ 116540 w 544482"/>
                <a:gd name="connsiteY3" fmla="*/ 139027 h 181985"/>
                <a:gd name="connsiteX4" fmla="*/ 130827 w 544482"/>
                <a:gd name="connsiteY4" fmla="*/ 134264 h 181985"/>
                <a:gd name="connsiteX5" fmla="*/ 178452 w 544482"/>
                <a:gd name="connsiteY5" fmla="*/ 139027 h 181985"/>
                <a:gd name="connsiteX6" fmla="*/ 283227 w 544482"/>
                <a:gd name="connsiteY6" fmla="*/ 150933 h 181985"/>
                <a:gd name="connsiteX7" fmla="*/ 292752 w 544482"/>
                <a:gd name="connsiteY7" fmla="*/ 153314 h 181985"/>
                <a:gd name="connsiteX8" fmla="*/ 307040 w 544482"/>
                <a:gd name="connsiteY8" fmla="*/ 158077 h 181985"/>
                <a:gd name="connsiteX9" fmla="*/ 316565 w 544482"/>
                <a:gd name="connsiteY9" fmla="*/ 160458 h 181985"/>
                <a:gd name="connsiteX10" fmla="*/ 333233 w 544482"/>
                <a:gd name="connsiteY10" fmla="*/ 165220 h 181985"/>
                <a:gd name="connsiteX11" fmla="*/ 357046 w 544482"/>
                <a:gd name="connsiteY11" fmla="*/ 169983 h 181985"/>
                <a:gd name="connsiteX12" fmla="*/ 364190 w 544482"/>
                <a:gd name="connsiteY12" fmla="*/ 172364 h 181985"/>
                <a:gd name="connsiteX13" fmla="*/ 411814 w 544482"/>
                <a:gd name="connsiteY13" fmla="*/ 179508 h 181985"/>
                <a:gd name="connsiteX14" fmla="*/ 533258 w 544482"/>
                <a:gd name="connsiteY14" fmla="*/ 179508 h 181985"/>
                <a:gd name="connsiteX15" fmla="*/ 538021 w 544482"/>
                <a:gd name="connsiteY15" fmla="*/ 143789 h 181985"/>
                <a:gd name="connsiteX16" fmla="*/ 523733 w 544482"/>
                <a:gd name="connsiteY16" fmla="*/ 134264 h 181985"/>
                <a:gd name="connsiteX17" fmla="*/ 511827 w 544482"/>
                <a:gd name="connsiteY17" fmla="*/ 122358 h 181985"/>
                <a:gd name="connsiteX18" fmla="*/ 497540 w 544482"/>
                <a:gd name="connsiteY18" fmla="*/ 108070 h 181985"/>
                <a:gd name="connsiteX19" fmla="*/ 476108 w 544482"/>
                <a:gd name="connsiteY19" fmla="*/ 96164 h 181985"/>
                <a:gd name="connsiteX20" fmla="*/ 461821 w 544482"/>
                <a:gd name="connsiteY20" fmla="*/ 89020 h 181985"/>
                <a:gd name="connsiteX21" fmla="*/ 454677 w 544482"/>
                <a:gd name="connsiteY21" fmla="*/ 84258 h 181985"/>
                <a:gd name="connsiteX22" fmla="*/ 438008 w 544482"/>
                <a:gd name="connsiteY22" fmla="*/ 77114 h 181985"/>
                <a:gd name="connsiteX23" fmla="*/ 423721 w 544482"/>
                <a:gd name="connsiteY23" fmla="*/ 69970 h 181985"/>
                <a:gd name="connsiteX24" fmla="*/ 416577 w 544482"/>
                <a:gd name="connsiteY24" fmla="*/ 65208 h 181985"/>
                <a:gd name="connsiteX25" fmla="*/ 399908 w 544482"/>
                <a:gd name="connsiteY25" fmla="*/ 58064 h 181985"/>
                <a:gd name="connsiteX26" fmla="*/ 383240 w 544482"/>
                <a:gd name="connsiteY26" fmla="*/ 48539 h 181985"/>
                <a:gd name="connsiteX27" fmla="*/ 368952 w 544482"/>
                <a:gd name="connsiteY27" fmla="*/ 43777 h 181985"/>
                <a:gd name="connsiteX28" fmla="*/ 349902 w 544482"/>
                <a:gd name="connsiteY28" fmla="*/ 34252 h 181985"/>
                <a:gd name="connsiteX29" fmla="*/ 335615 w 544482"/>
                <a:gd name="connsiteY29" fmla="*/ 29489 h 181985"/>
                <a:gd name="connsiteX30" fmla="*/ 328471 w 544482"/>
                <a:gd name="connsiteY30" fmla="*/ 27108 h 181985"/>
                <a:gd name="connsiteX31" fmla="*/ 309421 w 544482"/>
                <a:gd name="connsiteY31" fmla="*/ 19964 h 181985"/>
                <a:gd name="connsiteX32" fmla="*/ 280846 w 544482"/>
                <a:gd name="connsiteY32" fmla="*/ 12820 h 181985"/>
                <a:gd name="connsiteX33" fmla="*/ 264177 w 544482"/>
                <a:gd name="connsiteY33" fmla="*/ 10439 h 181985"/>
                <a:gd name="connsiteX34" fmla="*/ 254652 w 544482"/>
                <a:gd name="connsiteY34" fmla="*/ 8058 h 181985"/>
                <a:gd name="connsiteX35" fmla="*/ 197502 w 544482"/>
                <a:gd name="connsiteY35" fmla="*/ 3295 h 181985"/>
                <a:gd name="connsiteX36" fmla="*/ 190358 w 544482"/>
                <a:gd name="connsiteY36" fmla="*/ 914 h 181985"/>
                <a:gd name="connsiteX37" fmla="*/ 85584 w 544482"/>
                <a:gd name="connsiteY37" fmla="*/ 19964 h 181985"/>
                <a:gd name="connsiteX38" fmla="*/ 45102 w 544482"/>
                <a:gd name="connsiteY38" fmla="*/ 48539 h 181985"/>
                <a:gd name="connsiteX39" fmla="*/ 16527 w 544482"/>
                <a:gd name="connsiteY39" fmla="*/ 79495 h 181985"/>
                <a:gd name="connsiteX40" fmla="*/ 11765 w 544482"/>
                <a:gd name="connsiteY40" fmla="*/ 96164 h 181985"/>
                <a:gd name="connsiteX41" fmla="*/ 9383 w 544482"/>
                <a:gd name="connsiteY41" fmla="*/ 110452 h 181985"/>
                <a:gd name="connsiteX42" fmla="*/ 7002 w 544482"/>
                <a:gd name="connsiteY42" fmla="*/ 117595 h 181985"/>
                <a:gd name="connsiteX43" fmla="*/ 4621 w 544482"/>
                <a:gd name="connsiteY43" fmla="*/ 127120 h 181985"/>
                <a:gd name="connsiteX0" fmla="*/ 4621 w 544482"/>
                <a:gd name="connsiteY0" fmla="*/ 127120 h 181985"/>
                <a:gd name="connsiteX1" fmla="*/ 4621 w 544482"/>
                <a:gd name="connsiteY1" fmla="*/ 155695 h 181985"/>
                <a:gd name="connsiteX2" fmla="*/ 63253 w 544482"/>
                <a:gd name="connsiteY2" fmla="*/ 181437 h 181985"/>
                <a:gd name="connsiteX3" fmla="*/ 116540 w 544482"/>
                <a:gd name="connsiteY3" fmla="*/ 139027 h 181985"/>
                <a:gd name="connsiteX4" fmla="*/ 178452 w 544482"/>
                <a:gd name="connsiteY4" fmla="*/ 139027 h 181985"/>
                <a:gd name="connsiteX5" fmla="*/ 283227 w 544482"/>
                <a:gd name="connsiteY5" fmla="*/ 150933 h 181985"/>
                <a:gd name="connsiteX6" fmla="*/ 292752 w 544482"/>
                <a:gd name="connsiteY6" fmla="*/ 153314 h 181985"/>
                <a:gd name="connsiteX7" fmla="*/ 307040 w 544482"/>
                <a:gd name="connsiteY7" fmla="*/ 158077 h 181985"/>
                <a:gd name="connsiteX8" fmla="*/ 316565 w 544482"/>
                <a:gd name="connsiteY8" fmla="*/ 160458 h 181985"/>
                <a:gd name="connsiteX9" fmla="*/ 333233 w 544482"/>
                <a:gd name="connsiteY9" fmla="*/ 165220 h 181985"/>
                <a:gd name="connsiteX10" fmla="*/ 357046 w 544482"/>
                <a:gd name="connsiteY10" fmla="*/ 169983 h 181985"/>
                <a:gd name="connsiteX11" fmla="*/ 364190 w 544482"/>
                <a:gd name="connsiteY11" fmla="*/ 172364 h 181985"/>
                <a:gd name="connsiteX12" fmla="*/ 411814 w 544482"/>
                <a:gd name="connsiteY12" fmla="*/ 179508 h 181985"/>
                <a:gd name="connsiteX13" fmla="*/ 533258 w 544482"/>
                <a:gd name="connsiteY13" fmla="*/ 179508 h 181985"/>
                <a:gd name="connsiteX14" fmla="*/ 538021 w 544482"/>
                <a:gd name="connsiteY14" fmla="*/ 143789 h 181985"/>
                <a:gd name="connsiteX15" fmla="*/ 523733 w 544482"/>
                <a:gd name="connsiteY15" fmla="*/ 134264 h 181985"/>
                <a:gd name="connsiteX16" fmla="*/ 511827 w 544482"/>
                <a:gd name="connsiteY16" fmla="*/ 122358 h 181985"/>
                <a:gd name="connsiteX17" fmla="*/ 497540 w 544482"/>
                <a:gd name="connsiteY17" fmla="*/ 108070 h 181985"/>
                <a:gd name="connsiteX18" fmla="*/ 476108 w 544482"/>
                <a:gd name="connsiteY18" fmla="*/ 96164 h 181985"/>
                <a:gd name="connsiteX19" fmla="*/ 461821 w 544482"/>
                <a:gd name="connsiteY19" fmla="*/ 89020 h 181985"/>
                <a:gd name="connsiteX20" fmla="*/ 454677 w 544482"/>
                <a:gd name="connsiteY20" fmla="*/ 84258 h 181985"/>
                <a:gd name="connsiteX21" fmla="*/ 438008 w 544482"/>
                <a:gd name="connsiteY21" fmla="*/ 77114 h 181985"/>
                <a:gd name="connsiteX22" fmla="*/ 423721 w 544482"/>
                <a:gd name="connsiteY22" fmla="*/ 69970 h 181985"/>
                <a:gd name="connsiteX23" fmla="*/ 416577 w 544482"/>
                <a:gd name="connsiteY23" fmla="*/ 65208 h 181985"/>
                <a:gd name="connsiteX24" fmla="*/ 399908 w 544482"/>
                <a:gd name="connsiteY24" fmla="*/ 58064 h 181985"/>
                <a:gd name="connsiteX25" fmla="*/ 383240 w 544482"/>
                <a:gd name="connsiteY25" fmla="*/ 48539 h 181985"/>
                <a:gd name="connsiteX26" fmla="*/ 368952 w 544482"/>
                <a:gd name="connsiteY26" fmla="*/ 43777 h 181985"/>
                <a:gd name="connsiteX27" fmla="*/ 349902 w 544482"/>
                <a:gd name="connsiteY27" fmla="*/ 34252 h 181985"/>
                <a:gd name="connsiteX28" fmla="*/ 335615 w 544482"/>
                <a:gd name="connsiteY28" fmla="*/ 29489 h 181985"/>
                <a:gd name="connsiteX29" fmla="*/ 328471 w 544482"/>
                <a:gd name="connsiteY29" fmla="*/ 27108 h 181985"/>
                <a:gd name="connsiteX30" fmla="*/ 309421 w 544482"/>
                <a:gd name="connsiteY30" fmla="*/ 19964 h 181985"/>
                <a:gd name="connsiteX31" fmla="*/ 280846 w 544482"/>
                <a:gd name="connsiteY31" fmla="*/ 12820 h 181985"/>
                <a:gd name="connsiteX32" fmla="*/ 264177 w 544482"/>
                <a:gd name="connsiteY32" fmla="*/ 10439 h 181985"/>
                <a:gd name="connsiteX33" fmla="*/ 254652 w 544482"/>
                <a:gd name="connsiteY33" fmla="*/ 8058 h 181985"/>
                <a:gd name="connsiteX34" fmla="*/ 197502 w 544482"/>
                <a:gd name="connsiteY34" fmla="*/ 3295 h 181985"/>
                <a:gd name="connsiteX35" fmla="*/ 190358 w 544482"/>
                <a:gd name="connsiteY35" fmla="*/ 914 h 181985"/>
                <a:gd name="connsiteX36" fmla="*/ 85584 w 544482"/>
                <a:gd name="connsiteY36" fmla="*/ 19964 h 181985"/>
                <a:gd name="connsiteX37" fmla="*/ 45102 w 544482"/>
                <a:gd name="connsiteY37" fmla="*/ 48539 h 181985"/>
                <a:gd name="connsiteX38" fmla="*/ 16527 w 544482"/>
                <a:gd name="connsiteY38" fmla="*/ 79495 h 181985"/>
                <a:gd name="connsiteX39" fmla="*/ 11765 w 544482"/>
                <a:gd name="connsiteY39" fmla="*/ 96164 h 181985"/>
                <a:gd name="connsiteX40" fmla="*/ 9383 w 544482"/>
                <a:gd name="connsiteY40" fmla="*/ 110452 h 181985"/>
                <a:gd name="connsiteX41" fmla="*/ 7002 w 544482"/>
                <a:gd name="connsiteY41" fmla="*/ 117595 h 181985"/>
                <a:gd name="connsiteX42" fmla="*/ 4621 w 544482"/>
                <a:gd name="connsiteY42" fmla="*/ 127120 h 181985"/>
                <a:gd name="connsiteX0" fmla="*/ 4621 w 544482"/>
                <a:gd name="connsiteY0" fmla="*/ 127120 h 181985"/>
                <a:gd name="connsiteX1" fmla="*/ 4621 w 544482"/>
                <a:gd name="connsiteY1" fmla="*/ 155695 h 181985"/>
                <a:gd name="connsiteX2" fmla="*/ 63253 w 544482"/>
                <a:gd name="connsiteY2" fmla="*/ 181437 h 181985"/>
                <a:gd name="connsiteX3" fmla="*/ 117170 w 544482"/>
                <a:gd name="connsiteY3" fmla="*/ 154413 h 181985"/>
                <a:gd name="connsiteX4" fmla="*/ 178452 w 544482"/>
                <a:gd name="connsiteY4" fmla="*/ 139027 h 181985"/>
                <a:gd name="connsiteX5" fmla="*/ 283227 w 544482"/>
                <a:gd name="connsiteY5" fmla="*/ 150933 h 181985"/>
                <a:gd name="connsiteX6" fmla="*/ 292752 w 544482"/>
                <a:gd name="connsiteY6" fmla="*/ 153314 h 181985"/>
                <a:gd name="connsiteX7" fmla="*/ 307040 w 544482"/>
                <a:gd name="connsiteY7" fmla="*/ 158077 h 181985"/>
                <a:gd name="connsiteX8" fmla="*/ 316565 w 544482"/>
                <a:gd name="connsiteY8" fmla="*/ 160458 h 181985"/>
                <a:gd name="connsiteX9" fmla="*/ 333233 w 544482"/>
                <a:gd name="connsiteY9" fmla="*/ 165220 h 181985"/>
                <a:gd name="connsiteX10" fmla="*/ 357046 w 544482"/>
                <a:gd name="connsiteY10" fmla="*/ 169983 h 181985"/>
                <a:gd name="connsiteX11" fmla="*/ 364190 w 544482"/>
                <a:gd name="connsiteY11" fmla="*/ 172364 h 181985"/>
                <a:gd name="connsiteX12" fmla="*/ 411814 w 544482"/>
                <a:gd name="connsiteY12" fmla="*/ 179508 h 181985"/>
                <a:gd name="connsiteX13" fmla="*/ 533258 w 544482"/>
                <a:gd name="connsiteY13" fmla="*/ 179508 h 181985"/>
                <a:gd name="connsiteX14" fmla="*/ 538021 w 544482"/>
                <a:gd name="connsiteY14" fmla="*/ 143789 h 181985"/>
                <a:gd name="connsiteX15" fmla="*/ 523733 w 544482"/>
                <a:gd name="connsiteY15" fmla="*/ 134264 h 181985"/>
                <a:gd name="connsiteX16" fmla="*/ 511827 w 544482"/>
                <a:gd name="connsiteY16" fmla="*/ 122358 h 181985"/>
                <a:gd name="connsiteX17" fmla="*/ 497540 w 544482"/>
                <a:gd name="connsiteY17" fmla="*/ 108070 h 181985"/>
                <a:gd name="connsiteX18" fmla="*/ 476108 w 544482"/>
                <a:gd name="connsiteY18" fmla="*/ 96164 h 181985"/>
                <a:gd name="connsiteX19" fmla="*/ 461821 w 544482"/>
                <a:gd name="connsiteY19" fmla="*/ 89020 h 181985"/>
                <a:gd name="connsiteX20" fmla="*/ 454677 w 544482"/>
                <a:gd name="connsiteY20" fmla="*/ 84258 h 181985"/>
                <a:gd name="connsiteX21" fmla="*/ 438008 w 544482"/>
                <a:gd name="connsiteY21" fmla="*/ 77114 h 181985"/>
                <a:gd name="connsiteX22" fmla="*/ 423721 w 544482"/>
                <a:gd name="connsiteY22" fmla="*/ 69970 h 181985"/>
                <a:gd name="connsiteX23" fmla="*/ 416577 w 544482"/>
                <a:gd name="connsiteY23" fmla="*/ 65208 h 181985"/>
                <a:gd name="connsiteX24" fmla="*/ 399908 w 544482"/>
                <a:gd name="connsiteY24" fmla="*/ 58064 h 181985"/>
                <a:gd name="connsiteX25" fmla="*/ 383240 w 544482"/>
                <a:gd name="connsiteY25" fmla="*/ 48539 h 181985"/>
                <a:gd name="connsiteX26" fmla="*/ 368952 w 544482"/>
                <a:gd name="connsiteY26" fmla="*/ 43777 h 181985"/>
                <a:gd name="connsiteX27" fmla="*/ 349902 w 544482"/>
                <a:gd name="connsiteY27" fmla="*/ 34252 h 181985"/>
                <a:gd name="connsiteX28" fmla="*/ 335615 w 544482"/>
                <a:gd name="connsiteY28" fmla="*/ 29489 h 181985"/>
                <a:gd name="connsiteX29" fmla="*/ 328471 w 544482"/>
                <a:gd name="connsiteY29" fmla="*/ 27108 h 181985"/>
                <a:gd name="connsiteX30" fmla="*/ 309421 w 544482"/>
                <a:gd name="connsiteY30" fmla="*/ 19964 h 181985"/>
                <a:gd name="connsiteX31" fmla="*/ 280846 w 544482"/>
                <a:gd name="connsiteY31" fmla="*/ 12820 h 181985"/>
                <a:gd name="connsiteX32" fmla="*/ 264177 w 544482"/>
                <a:gd name="connsiteY32" fmla="*/ 10439 h 181985"/>
                <a:gd name="connsiteX33" fmla="*/ 254652 w 544482"/>
                <a:gd name="connsiteY33" fmla="*/ 8058 h 181985"/>
                <a:gd name="connsiteX34" fmla="*/ 197502 w 544482"/>
                <a:gd name="connsiteY34" fmla="*/ 3295 h 181985"/>
                <a:gd name="connsiteX35" fmla="*/ 190358 w 544482"/>
                <a:gd name="connsiteY35" fmla="*/ 914 h 181985"/>
                <a:gd name="connsiteX36" fmla="*/ 85584 w 544482"/>
                <a:gd name="connsiteY36" fmla="*/ 19964 h 181985"/>
                <a:gd name="connsiteX37" fmla="*/ 45102 w 544482"/>
                <a:gd name="connsiteY37" fmla="*/ 48539 h 181985"/>
                <a:gd name="connsiteX38" fmla="*/ 16527 w 544482"/>
                <a:gd name="connsiteY38" fmla="*/ 79495 h 181985"/>
                <a:gd name="connsiteX39" fmla="*/ 11765 w 544482"/>
                <a:gd name="connsiteY39" fmla="*/ 96164 h 181985"/>
                <a:gd name="connsiteX40" fmla="*/ 9383 w 544482"/>
                <a:gd name="connsiteY40" fmla="*/ 110452 h 181985"/>
                <a:gd name="connsiteX41" fmla="*/ 7002 w 544482"/>
                <a:gd name="connsiteY41" fmla="*/ 117595 h 181985"/>
                <a:gd name="connsiteX42" fmla="*/ 4621 w 544482"/>
                <a:gd name="connsiteY42" fmla="*/ 127120 h 181985"/>
                <a:gd name="connsiteX0" fmla="*/ 4621 w 544482"/>
                <a:gd name="connsiteY0" fmla="*/ 127120 h 181985"/>
                <a:gd name="connsiteX1" fmla="*/ 4621 w 544482"/>
                <a:gd name="connsiteY1" fmla="*/ 155695 h 181985"/>
                <a:gd name="connsiteX2" fmla="*/ 63253 w 544482"/>
                <a:gd name="connsiteY2" fmla="*/ 181437 h 181985"/>
                <a:gd name="connsiteX3" fmla="*/ 117170 w 544482"/>
                <a:gd name="connsiteY3" fmla="*/ 154413 h 181985"/>
                <a:gd name="connsiteX4" fmla="*/ 177702 w 544482"/>
                <a:gd name="connsiteY4" fmla="*/ 145981 h 181985"/>
                <a:gd name="connsiteX5" fmla="*/ 283227 w 544482"/>
                <a:gd name="connsiteY5" fmla="*/ 150933 h 181985"/>
                <a:gd name="connsiteX6" fmla="*/ 292752 w 544482"/>
                <a:gd name="connsiteY6" fmla="*/ 153314 h 181985"/>
                <a:gd name="connsiteX7" fmla="*/ 307040 w 544482"/>
                <a:gd name="connsiteY7" fmla="*/ 158077 h 181985"/>
                <a:gd name="connsiteX8" fmla="*/ 316565 w 544482"/>
                <a:gd name="connsiteY8" fmla="*/ 160458 h 181985"/>
                <a:gd name="connsiteX9" fmla="*/ 333233 w 544482"/>
                <a:gd name="connsiteY9" fmla="*/ 165220 h 181985"/>
                <a:gd name="connsiteX10" fmla="*/ 357046 w 544482"/>
                <a:gd name="connsiteY10" fmla="*/ 169983 h 181985"/>
                <a:gd name="connsiteX11" fmla="*/ 364190 w 544482"/>
                <a:gd name="connsiteY11" fmla="*/ 172364 h 181985"/>
                <a:gd name="connsiteX12" fmla="*/ 411814 w 544482"/>
                <a:gd name="connsiteY12" fmla="*/ 179508 h 181985"/>
                <a:gd name="connsiteX13" fmla="*/ 533258 w 544482"/>
                <a:gd name="connsiteY13" fmla="*/ 179508 h 181985"/>
                <a:gd name="connsiteX14" fmla="*/ 538021 w 544482"/>
                <a:gd name="connsiteY14" fmla="*/ 143789 h 181985"/>
                <a:gd name="connsiteX15" fmla="*/ 523733 w 544482"/>
                <a:gd name="connsiteY15" fmla="*/ 134264 h 181985"/>
                <a:gd name="connsiteX16" fmla="*/ 511827 w 544482"/>
                <a:gd name="connsiteY16" fmla="*/ 122358 h 181985"/>
                <a:gd name="connsiteX17" fmla="*/ 497540 w 544482"/>
                <a:gd name="connsiteY17" fmla="*/ 108070 h 181985"/>
                <a:gd name="connsiteX18" fmla="*/ 476108 w 544482"/>
                <a:gd name="connsiteY18" fmla="*/ 96164 h 181985"/>
                <a:gd name="connsiteX19" fmla="*/ 461821 w 544482"/>
                <a:gd name="connsiteY19" fmla="*/ 89020 h 181985"/>
                <a:gd name="connsiteX20" fmla="*/ 454677 w 544482"/>
                <a:gd name="connsiteY20" fmla="*/ 84258 h 181985"/>
                <a:gd name="connsiteX21" fmla="*/ 438008 w 544482"/>
                <a:gd name="connsiteY21" fmla="*/ 77114 h 181985"/>
                <a:gd name="connsiteX22" fmla="*/ 423721 w 544482"/>
                <a:gd name="connsiteY22" fmla="*/ 69970 h 181985"/>
                <a:gd name="connsiteX23" fmla="*/ 416577 w 544482"/>
                <a:gd name="connsiteY23" fmla="*/ 65208 h 181985"/>
                <a:gd name="connsiteX24" fmla="*/ 399908 w 544482"/>
                <a:gd name="connsiteY24" fmla="*/ 58064 h 181985"/>
                <a:gd name="connsiteX25" fmla="*/ 383240 w 544482"/>
                <a:gd name="connsiteY25" fmla="*/ 48539 h 181985"/>
                <a:gd name="connsiteX26" fmla="*/ 368952 w 544482"/>
                <a:gd name="connsiteY26" fmla="*/ 43777 h 181985"/>
                <a:gd name="connsiteX27" fmla="*/ 349902 w 544482"/>
                <a:gd name="connsiteY27" fmla="*/ 34252 h 181985"/>
                <a:gd name="connsiteX28" fmla="*/ 335615 w 544482"/>
                <a:gd name="connsiteY28" fmla="*/ 29489 h 181985"/>
                <a:gd name="connsiteX29" fmla="*/ 328471 w 544482"/>
                <a:gd name="connsiteY29" fmla="*/ 27108 h 181985"/>
                <a:gd name="connsiteX30" fmla="*/ 309421 w 544482"/>
                <a:gd name="connsiteY30" fmla="*/ 19964 h 181985"/>
                <a:gd name="connsiteX31" fmla="*/ 280846 w 544482"/>
                <a:gd name="connsiteY31" fmla="*/ 12820 h 181985"/>
                <a:gd name="connsiteX32" fmla="*/ 264177 w 544482"/>
                <a:gd name="connsiteY32" fmla="*/ 10439 h 181985"/>
                <a:gd name="connsiteX33" fmla="*/ 254652 w 544482"/>
                <a:gd name="connsiteY33" fmla="*/ 8058 h 181985"/>
                <a:gd name="connsiteX34" fmla="*/ 197502 w 544482"/>
                <a:gd name="connsiteY34" fmla="*/ 3295 h 181985"/>
                <a:gd name="connsiteX35" fmla="*/ 190358 w 544482"/>
                <a:gd name="connsiteY35" fmla="*/ 914 h 181985"/>
                <a:gd name="connsiteX36" fmla="*/ 85584 w 544482"/>
                <a:gd name="connsiteY36" fmla="*/ 19964 h 181985"/>
                <a:gd name="connsiteX37" fmla="*/ 45102 w 544482"/>
                <a:gd name="connsiteY37" fmla="*/ 48539 h 181985"/>
                <a:gd name="connsiteX38" fmla="*/ 16527 w 544482"/>
                <a:gd name="connsiteY38" fmla="*/ 79495 h 181985"/>
                <a:gd name="connsiteX39" fmla="*/ 11765 w 544482"/>
                <a:gd name="connsiteY39" fmla="*/ 96164 h 181985"/>
                <a:gd name="connsiteX40" fmla="*/ 9383 w 544482"/>
                <a:gd name="connsiteY40" fmla="*/ 110452 h 181985"/>
                <a:gd name="connsiteX41" fmla="*/ 7002 w 544482"/>
                <a:gd name="connsiteY41" fmla="*/ 117595 h 181985"/>
                <a:gd name="connsiteX42" fmla="*/ 4621 w 544482"/>
                <a:gd name="connsiteY42" fmla="*/ 127120 h 181985"/>
                <a:gd name="connsiteX0" fmla="*/ 2368 w 542229"/>
                <a:gd name="connsiteY0" fmla="*/ 127120 h 188494"/>
                <a:gd name="connsiteX1" fmla="*/ 2368 w 542229"/>
                <a:gd name="connsiteY1" fmla="*/ 155695 h 188494"/>
                <a:gd name="connsiteX2" fmla="*/ 30403 w 542229"/>
                <a:gd name="connsiteY2" fmla="*/ 186724 h 188494"/>
                <a:gd name="connsiteX3" fmla="*/ 61000 w 542229"/>
                <a:gd name="connsiteY3" fmla="*/ 181437 h 188494"/>
                <a:gd name="connsiteX4" fmla="*/ 114917 w 542229"/>
                <a:gd name="connsiteY4" fmla="*/ 154413 h 188494"/>
                <a:gd name="connsiteX5" fmla="*/ 175449 w 542229"/>
                <a:gd name="connsiteY5" fmla="*/ 145981 h 188494"/>
                <a:gd name="connsiteX6" fmla="*/ 280974 w 542229"/>
                <a:gd name="connsiteY6" fmla="*/ 150933 h 188494"/>
                <a:gd name="connsiteX7" fmla="*/ 290499 w 542229"/>
                <a:gd name="connsiteY7" fmla="*/ 153314 h 188494"/>
                <a:gd name="connsiteX8" fmla="*/ 304787 w 542229"/>
                <a:gd name="connsiteY8" fmla="*/ 158077 h 188494"/>
                <a:gd name="connsiteX9" fmla="*/ 314312 w 542229"/>
                <a:gd name="connsiteY9" fmla="*/ 160458 h 188494"/>
                <a:gd name="connsiteX10" fmla="*/ 330980 w 542229"/>
                <a:gd name="connsiteY10" fmla="*/ 165220 h 188494"/>
                <a:gd name="connsiteX11" fmla="*/ 354793 w 542229"/>
                <a:gd name="connsiteY11" fmla="*/ 169983 h 188494"/>
                <a:gd name="connsiteX12" fmla="*/ 361937 w 542229"/>
                <a:gd name="connsiteY12" fmla="*/ 172364 h 188494"/>
                <a:gd name="connsiteX13" fmla="*/ 409561 w 542229"/>
                <a:gd name="connsiteY13" fmla="*/ 179508 h 188494"/>
                <a:gd name="connsiteX14" fmla="*/ 531005 w 542229"/>
                <a:gd name="connsiteY14" fmla="*/ 179508 h 188494"/>
                <a:gd name="connsiteX15" fmla="*/ 535768 w 542229"/>
                <a:gd name="connsiteY15" fmla="*/ 143789 h 188494"/>
                <a:gd name="connsiteX16" fmla="*/ 521480 w 542229"/>
                <a:gd name="connsiteY16" fmla="*/ 134264 h 188494"/>
                <a:gd name="connsiteX17" fmla="*/ 509574 w 542229"/>
                <a:gd name="connsiteY17" fmla="*/ 122358 h 188494"/>
                <a:gd name="connsiteX18" fmla="*/ 495287 w 542229"/>
                <a:gd name="connsiteY18" fmla="*/ 108070 h 188494"/>
                <a:gd name="connsiteX19" fmla="*/ 473855 w 542229"/>
                <a:gd name="connsiteY19" fmla="*/ 96164 h 188494"/>
                <a:gd name="connsiteX20" fmla="*/ 459568 w 542229"/>
                <a:gd name="connsiteY20" fmla="*/ 89020 h 188494"/>
                <a:gd name="connsiteX21" fmla="*/ 452424 w 542229"/>
                <a:gd name="connsiteY21" fmla="*/ 84258 h 188494"/>
                <a:gd name="connsiteX22" fmla="*/ 435755 w 542229"/>
                <a:gd name="connsiteY22" fmla="*/ 77114 h 188494"/>
                <a:gd name="connsiteX23" fmla="*/ 421468 w 542229"/>
                <a:gd name="connsiteY23" fmla="*/ 69970 h 188494"/>
                <a:gd name="connsiteX24" fmla="*/ 414324 w 542229"/>
                <a:gd name="connsiteY24" fmla="*/ 65208 h 188494"/>
                <a:gd name="connsiteX25" fmla="*/ 397655 w 542229"/>
                <a:gd name="connsiteY25" fmla="*/ 58064 h 188494"/>
                <a:gd name="connsiteX26" fmla="*/ 380987 w 542229"/>
                <a:gd name="connsiteY26" fmla="*/ 48539 h 188494"/>
                <a:gd name="connsiteX27" fmla="*/ 366699 w 542229"/>
                <a:gd name="connsiteY27" fmla="*/ 43777 h 188494"/>
                <a:gd name="connsiteX28" fmla="*/ 347649 w 542229"/>
                <a:gd name="connsiteY28" fmla="*/ 34252 h 188494"/>
                <a:gd name="connsiteX29" fmla="*/ 333362 w 542229"/>
                <a:gd name="connsiteY29" fmla="*/ 29489 h 188494"/>
                <a:gd name="connsiteX30" fmla="*/ 326218 w 542229"/>
                <a:gd name="connsiteY30" fmla="*/ 27108 h 188494"/>
                <a:gd name="connsiteX31" fmla="*/ 307168 w 542229"/>
                <a:gd name="connsiteY31" fmla="*/ 19964 h 188494"/>
                <a:gd name="connsiteX32" fmla="*/ 278593 w 542229"/>
                <a:gd name="connsiteY32" fmla="*/ 12820 h 188494"/>
                <a:gd name="connsiteX33" fmla="*/ 261924 w 542229"/>
                <a:gd name="connsiteY33" fmla="*/ 10439 h 188494"/>
                <a:gd name="connsiteX34" fmla="*/ 252399 w 542229"/>
                <a:gd name="connsiteY34" fmla="*/ 8058 h 188494"/>
                <a:gd name="connsiteX35" fmla="*/ 195249 w 542229"/>
                <a:gd name="connsiteY35" fmla="*/ 3295 h 188494"/>
                <a:gd name="connsiteX36" fmla="*/ 188105 w 542229"/>
                <a:gd name="connsiteY36" fmla="*/ 914 h 188494"/>
                <a:gd name="connsiteX37" fmla="*/ 83331 w 542229"/>
                <a:gd name="connsiteY37" fmla="*/ 19964 h 188494"/>
                <a:gd name="connsiteX38" fmla="*/ 42849 w 542229"/>
                <a:gd name="connsiteY38" fmla="*/ 48539 h 188494"/>
                <a:gd name="connsiteX39" fmla="*/ 14274 w 542229"/>
                <a:gd name="connsiteY39" fmla="*/ 79495 h 188494"/>
                <a:gd name="connsiteX40" fmla="*/ 9512 w 542229"/>
                <a:gd name="connsiteY40" fmla="*/ 96164 h 188494"/>
                <a:gd name="connsiteX41" fmla="*/ 7130 w 542229"/>
                <a:gd name="connsiteY41" fmla="*/ 110452 h 188494"/>
                <a:gd name="connsiteX42" fmla="*/ 4749 w 542229"/>
                <a:gd name="connsiteY42" fmla="*/ 117595 h 188494"/>
                <a:gd name="connsiteX43" fmla="*/ 2368 w 542229"/>
                <a:gd name="connsiteY43" fmla="*/ 127120 h 188494"/>
                <a:gd name="connsiteX0" fmla="*/ 1547 w 541408"/>
                <a:gd name="connsiteY0" fmla="*/ 127120 h 189573"/>
                <a:gd name="connsiteX1" fmla="*/ 1547 w 541408"/>
                <a:gd name="connsiteY1" fmla="*/ 155695 h 189573"/>
                <a:gd name="connsiteX2" fmla="*/ 18251 w 541408"/>
                <a:gd name="connsiteY2" fmla="*/ 188001 h 189573"/>
                <a:gd name="connsiteX3" fmla="*/ 60179 w 541408"/>
                <a:gd name="connsiteY3" fmla="*/ 181437 h 189573"/>
                <a:gd name="connsiteX4" fmla="*/ 114096 w 541408"/>
                <a:gd name="connsiteY4" fmla="*/ 154413 h 189573"/>
                <a:gd name="connsiteX5" fmla="*/ 174628 w 541408"/>
                <a:gd name="connsiteY5" fmla="*/ 145981 h 189573"/>
                <a:gd name="connsiteX6" fmla="*/ 280153 w 541408"/>
                <a:gd name="connsiteY6" fmla="*/ 150933 h 189573"/>
                <a:gd name="connsiteX7" fmla="*/ 289678 w 541408"/>
                <a:gd name="connsiteY7" fmla="*/ 153314 h 189573"/>
                <a:gd name="connsiteX8" fmla="*/ 303966 w 541408"/>
                <a:gd name="connsiteY8" fmla="*/ 158077 h 189573"/>
                <a:gd name="connsiteX9" fmla="*/ 313491 w 541408"/>
                <a:gd name="connsiteY9" fmla="*/ 160458 h 189573"/>
                <a:gd name="connsiteX10" fmla="*/ 330159 w 541408"/>
                <a:gd name="connsiteY10" fmla="*/ 165220 h 189573"/>
                <a:gd name="connsiteX11" fmla="*/ 353972 w 541408"/>
                <a:gd name="connsiteY11" fmla="*/ 169983 h 189573"/>
                <a:gd name="connsiteX12" fmla="*/ 361116 w 541408"/>
                <a:gd name="connsiteY12" fmla="*/ 172364 h 189573"/>
                <a:gd name="connsiteX13" fmla="*/ 408740 w 541408"/>
                <a:gd name="connsiteY13" fmla="*/ 179508 h 189573"/>
                <a:gd name="connsiteX14" fmla="*/ 530184 w 541408"/>
                <a:gd name="connsiteY14" fmla="*/ 179508 h 189573"/>
                <a:gd name="connsiteX15" fmla="*/ 534947 w 541408"/>
                <a:gd name="connsiteY15" fmla="*/ 143789 h 189573"/>
                <a:gd name="connsiteX16" fmla="*/ 520659 w 541408"/>
                <a:gd name="connsiteY16" fmla="*/ 134264 h 189573"/>
                <a:gd name="connsiteX17" fmla="*/ 508753 w 541408"/>
                <a:gd name="connsiteY17" fmla="*/ 122358 h 189573"/>
                <a:gd name="connsiteX18" fmla="*/ 494466 w 541408"/>
                <a:gd name="connsiteY18" fmla="*/ 108070 h 189573"/>
                <a:gd name="connsiteX19" fmla="*/ 473034 w 541408"/>
                <a:gd name="connsiteY19" fmla="*/ 96164 h 189573"/>
                <a:gd name="connsiteX20" fmla="*/ 458747 w 541408"/>
                <a:gd name="connsiteY20" fmla="*/ 89020 h 189573"/>
                <a:gd name="connsiteX21" fmla="*/ 451603 w 541408"/>
                <a:gd name="connsiteY21" fmla="*/ 84258 h 189573"/>
                <a:gd name="connsiteX22" fmla="*/ 434934 w 541408"/>
                <a:gd name="connsiteY22" fmla="*/ 77114 h 189573"/>
                <a:gd name="connsiteX23" fmla="*/ 420647 w 541408"/>
                <a:gd name="connsiteY23" fmla="*/ 69970 h 189573"/>
                <a:gd name="connsiteX24" fmla="*/ 413503 w 541408"/>
                <a:gd name="connsiteY24" fmla="*/ 65208 h 189573"/>
                <a:gd name="connsiteX25" fmla="*/ 396834 w 541408"/>
                <a:gd name="connsiteY25" fmla="*/ 58064 h 189573"/>
                <a:gd name="connsiteX26" fmla="*/ 380166 w 541408"/>
                <a:gd name="connsiteY26" fmla="*/ 48539 h 189573"/>
                <a:gd name="connsiteX27" fmla="*/ 365878 w 541408"/>
                <a:gd name="connsiteY27" fmla="*/ 43777 h 189573"/>
                <a:gd name="connsiteX28" fmla="*/ 346828 w 541408"/>
                <a:gd name="connsiteY28" fmla="*/ 34252 h 189573"/>
                <a:gd name="connsiteX29" fmla="*/ 332541 w 541408"/>
                <a:gd name="connsiteY29" fmla="*/ 29489 h 189573"/>
                <a:gd name="connsiteX30" fmla="*/ 325397 w 541408"/>
                <a:gd name="connsiteY30" fmla="*/ 27108 h 189573"/>
                <a:gd name="connsiteX31" fmla="*/ 306347 w 541408"/>
                <a:gd name="connsiteY31" fmla="*/ 19964 h 189573"/>
                <a:gd name="connsiteX32" fmla="*/ 277772 w 541408"/>
                <a:gd name="connsiteY32" fmla="*/ 12820 h 189573"/>
                <a:gd name="connsiteX33" fmla="*/ 261103 w 541408"/>
                <a:gd name="connsiteY33" fmla="*/ 10439 h 189573"/>
                <a:gd name="connsiteX34" fmla="*/ 251578 w 541408"/>
                <a:gd name="connsiteY34" fmla="*/ 8058 h 189573"/>
                <a:gd name="connsiteX35" fmla="*/ 194428 w 541408"/>
                <a:gd name="connsiteY35" fmla="*/ 3295 h 189573"/>
                <a:gd name="connsiteX36" fmla="*/ 187284 w 541408"/>
                <a:gd name="connsiteY36" fmla="*/ 914 h 189573"/>
                <a:gd name="connsiteX37" fmla="*/ 82510 w 541408"/>
                <a:gd name="connsiteY37" fmla="*/ 19964 h 189573"/>
                <a:gd name="connsiteX38" fmla="*/ 42028 w 541408"/>
                <a:gd name="connsiteY38" fmla="*/ 48539 h 189573"/>
                <a:gd name="connsiteX39" fmla="*/ 13453 w 541408"/>
                <a:gd name="connsiteY39" fmla="*/ 79495 h 189573"/>
                <a:gd name="connsiteX40" fmla="*/ 8691 w 541408"/>
                <a:gd name="connsiteY40" fmla="*/ 96164 h 189573"/>
                <a:gd name="connsiteX41" fmla="*/ 6309 w 541408"/>
                <a:gd name="connsiteY41" fmla="*/ 110452 h 189573"/>
                <a:gd name="connsiteX42" fmla="*/ 3928 w 541408"/>
                <a:gd name="connsiteY42" fmla="*/ 117595 h 189573"/>
                <a:gd name="connsiteX43" fmla="*/ 1547 w 541408"/>
                <a:gd name="connsiteY43" fmla="*/ 127120 h 189573"/>
                <a:gd name="connsiteX0" fmla="*/ 1547 w 541408"/>
                <a:gd name="connsiteY0" fmla="*/ 123825 h 186278"/>
                <a:gd name="connsiteX1" fmla="*/ 1547 w 541408"/>
                <a:gd name="connsiteY1" fmla="*/ 152400 h 186278"/>
                <a:gd name="connsiteX2" fmla="*/ 18251 w 541408"/>
                <a:gd name="connsiteY2" fmla="*/ 184706 h 186278"/>
                <a:gd name="connsiteX3" fmla="*/ 60179 w 541408"/>
                <a:gd name="connsiteY3" fmla="*/ 178142 h 186278"/>
                <a:gd name="connsiteX4" fmla="*/ 114096 w 541408"/>
                <a:gd name="connsiteY4" fmla="*/ 151118 h 186278"/>
                <a:gd name="connsiteX5" fmla="*/ 174628 w 541408"/>
                <a:gd name="connsiteY5" fmla="*/ 142686 h 186278"/>
                <a:gd name="connsiteX6" fmla="*/ 280153 w 541408"/>
                <a:gd name="connsiteY6" fmla="*/ 147638 h 186278"/>
                <a:gd name="connsiteX7" fmla="*/ 289678 w 541408"/>
                <a:gd name="connsiteY7" fmla="*/ 150019 h 186278"/>
                <a:gd name="connsiteX8" fmla="*/ 303966 w 541408"/>
                <a:gd name="connsiteY8" fmla="*/ 154782 h 186278"/>
                <a:gd name="connsiteX9" fmla="*/ 313491 w 541408"/>
                <a:gd name="connsiteY9" fmla="*/ 157163 h 186278"/>
                <a:gd name="connsiteX10" fmla="*/ 330159 w 541408"/>
                <a:gd name="connsiteY10" fmla="*/ 161925 h 186278"/>
                <a:gd name="connsiteX11" fmla="*/ 353972 w 541408"/>
                <a:gd name="connsiteY11" fmla="*/ 166688 h 186278"/>
                <a:gd name="connsiteX12" fmla="*/ 361116 w 541408"/>
                <a:gd name="connsiteY12" fmla="*/ 169069 h 186278"/>
                <a:gd name="connsiteX13" fmla="*/ 408740 w 541408"/>
                <a:gd name="connsiteY13" fmla="*/ 176213 h 186278"/>
                <a:gd name="connsiteX14" fmla="*/ 530184 w 541408"/>
                <a:gd name="connsiteY14" fmla="*/ 176213 h 186278"/>
                <a:gd name="connsiteX15" fmla="*/ 534947 w 541408"/>
                <a:gd name="connsiteY15" fmla="*/ 140494 h 186278"/>
                <a:gd name="connsiteX16" fmla="*/ 520659 w 541408"/>
                <a:gd name="connsiteY16" fmla="*/ 130969 h 186278"/>
                <a:gd name="connsiteX17" fmla="*/ 508753 w 541408"/>
                <a:gd name="connsiteY17" fmla="*/ 119063 h 186278"/>
                <a:gd name="connsiteX18" fmla="*/ 494466 w 541408"/>
                <a:gd name="connsiteY18" fmla="*/ 104775 h 186278"/>
                <a:gd name="connsiteX19" fmla="*/ 473034 w 541408"/>
                <a:gd name="connsiteY19" fmla="*/ 92869 h 186278"/>
                <a:gd name="connsiteX20" fmla="*/ 458747 w 541408"/>
                <a:gd name="connsiteY20" fmla="*/ 85725 h 186278"/>
                <a:gd name="connsiteX21" fmla="*/ 451603 w 541408"/>
                <a:gd name="connsiteY21" fmla="*/ 80963 h 186278"/>
                <a:gd name="connsiteX22" fmla="*/ 434934 w 541408"/>
                <a:gd name="connsiteY22" fmla="*/ 73819 h 186278"/>
                <a:gd name="connsiteX23" fmla="*/ 420647 w 541408"/>
                <a:gd name="connsiteY23" fmla="*/ 66675 h 186278"/>
                <a:gd name="connsiteX24" fmla="*/ 413503 w 541408"/>
                <a:gd name="connsiteY24" fmla="*/ 61913 h 186278"/>
                <a:gd name="connsiteX25" fmla="*/ 396834 w 541408"/>
                <a:gd name="connsiteY25" fmla="*/ 54769 h 186278"/>
                <a:gd name="connsiteX26" fmla="*/ 380166 w 541408"/>
                <a:gd name="connsiteY26" fmla="*/ 45244 h 186278"/>
                <a:gd name="connsiteX27" fmla="*/ 365878 w 541408"/>
                <a:gd name="connsiteY27" fmla="*/ 40482 h 186278"/>
                <a:gd name="connsiteX28" fmla="*/ 346828 w 541408"/>
                <a:gd name="connsiteY28" fmla="*/ 30957 h 186278"/>
                <a:gd name="connsiteX29" fmla="*/ 332541 w 541408"/>
                <a:gd name="connsiteY29" fmla="*/ 26194 h 186278"/>
                <a:gd name="connsiteX30" fmla="*/ 325397 w 541408"/>
                <a:gd name="connsiteY30" fmla="*/ 23813 h 186278"/>
                <a:gd name="connsiteX31" fmla="*/ 306347 w 541408"/>
                <a:gd name="connsiteY31" fmla="*/ 16669 h 186278"/>
                <a:gd name="connsiteX32" fmla="*/ 277772 w 541408"/>
                <a:gd name="connsiteY32" fmla="*/ 9525 h 186278"/>
                <a:gd name="connsiteX33" fmla="*/ 261103 w 541408"/>
                <a:gd name="connsiteY33" fmla="*/ 7144 h 186278"/>
                <a:gd name="connsiteX34" fmla="*/ 251578 w 541408"/>
                <a:gd name="connsiteY34" fmla="*/ 4763 h 186278"/>
                <a:gd name="connsiteX35" fmla="*/ 194428 w 541408"/>
                <a:gd name="connsiteY35" fmla="*/ 0 h 186278"/>
                <a:gd name="connsiteX36" fmla="*/ 82510 w 541408"/>
                <a:gd name="connsiteY36" fmla="*/ 16669 h 186278"/>
                <a:gd name="connsiteX37" fmla="*/ 42028 w 541408"/>
                <a:gd name="connsiteY37" fmla="*/ 45244 h 186278"/>
                <a:gd name="connsiteX38" fmla="*/ 13453 w 541408"/>
                <a:gd name="connsiteY38" fmla="*/ 76200 h 186278"/>
                <a:gd name="connsiteX39" fmla="*/ 8691 w 541408"/>
                <a:gd name="connsiteY39" fmla="*/ 92869 h 186278"/>
                <a:gd name="connsiteX40" fmla="*/ 6309 w 541408"/>
                <a:gd name="connsiteY40" fmla="*/ 107157 h 186278"/>
                <a:gd name="connsiteX41" fmla="*/ 3928 w 541408"/>
                <a:gd name="connsiteY41" fmla="*/ 114300 h 186278"/>
                <a:gd name="connsiteX42" fmla="*/ 1547 w 541408"/>
                <a:gd name="connsiteY42" fmla="*/ 123825 h 186278"/>
                <a:gd name="connsiteX0" fmla="*/ 1547 w 541408"/>
                <a:gd name="connsiteY0" fmla="*/ 137152 h 199605"/>
                <a:gd name="connsiteX1" fmla="*/ 1547 w 541408"/>
                <a:gd name="connsiteY1" fmla="*/ 165727 h 199605"/>
                <a:gd name="connsiteX2" fmla="*/ 18251 w 541408"/>
                <a:gd name="connsiteY2" fmla="*/ 198033 h 199605"/>
                <a:gd name="connsiteX3" fmla="*/ 60179 w 541408"/>
                <a:gd name="connsiteY3" fmla="*/ 191469 h 199605"/>
                <a:gd name="connsiteX4" fmla="*/ 114096 w 541408"/>
                <a:gd name="connsiteY4" fmla="*/ 164445 h 199605"/>
                <a:gd name="connsiteX5" fmla="*/ 174628 w 541408"/>
                <a:gd name="connsiteY5" fmla="*/ 156013 h 199605"/>
                <a:gd name="connsiteX6" fmla="*/ 280153 w 541408"/>
                <a:gd name="connsiteY6" fmla="*/ 160965 h 199605"/>
                <a:gd name="connsiteX7" fmla="*/ 289678 w 541408"/>
                <a:gd name="connsiteY7" fmla="*/ 163346 h 199605"/>
                <a:gd name="connsiteX8" fmla="*/ 303966 w 541408"/>
                <a:gd name="connsiteY8" fmla="*/ 168109 h 199605"/>
                <a:gd name="connsiteX9" fmla="*/ 313491 w 541408"/>
                <a:gd name="connsiteY9" fmla="*/ 170490 h 199605"/>
                <a:gd name="connsiteX10" fmla="*/ 330159 w 541408"/>
                <a:gd name="connsiteY10" fmla="*/ 175252 h 199605"/>
                <a:gd name="connsiteX11" fmla="*/ 353972 w 541408"/>
                <a:gd name="connsiteY11" fmla="*/ 180015 h 199605"/>
                <a:gd name="connsiteX12" fmla="*/ 361116 w 541408"/>
                <a:gd name="connsiteY12" fmla="*/ 182396 h 199605"/>
                <a:gd name="connsiteX13" fmla="*/ 408740 w 541408"/>
                <a:gd name="connsiteY13" fmla="*/ 189540 h 199605"/>
                <a:gd name="connsiteX14" fmla="*/ 530184 w 541408"/>
                <a:gd name="connsiteY14" fmla="*/ 189540 h 199605"/>
                <a:gd name="connsiteX15" fmla="*/ 534947 w 541408"/>
                <a:gd name="connsiteY15" fmla="*/ 153821 h 199605"/>
                <a:gd name="connsiteX16" fmla="*/ 520659 w 541408"/>
                <a:gd name="connsiteY16" fmla="*/ 144296 h 199605"/>
                <a:gd name="connsiteX17" fmla="*/ 508753 w 541408"/>
                <a:gd name="connsiteY17" fmla="*/ 132390 h 199605"/>
                <a:gd name="connsiteX18" fmla="*/ 494466 w 541408"/>
                <a:gd name="connsiteY18" fmla="*/ 118102 h 199605"/>
                <a:gd name="connsiteX19" fmla="*/ 473034 w 541408"/>
                <a:gd name="connsiteY19" fmla="*/ 106196 h 199605"/>
                <a:gd name="connsiteX20" fmla="*/ 458747 w 541408"/>
                <a:gd name="connsiteY20" fmla="*/ 99052 h 199605"/>
                <a:gd name="connsiteX21" fmla="*/ 451603 w 541408"/>
                <a:gd name="connsiteY21" fmla="*/ 94290 h 199605"/>
                <a:gd name="connsiteX22" fmla="*/ 434934 w 541408"/>
                <a:gd name="connsiteY22" fmla="*/ 87146 h 199605"/>
                <a:gd name="connsiteX23" fmla="*/ 420647 w 541408"/>
                <a:gd name="connsiteY23" fmla="*/ 80002 h 199605"/>
                <a:gd name="connsiteX24" fmla="*/ 413503 w 541408"/>
                <a:gd name="connsiteY24" fmla="*/ 75240 h 199605"/>
                <a:gd name="connsiteX25" fmla="*/ 396834 w 541408"/>
                <a:gd name="connsiteY25" fmla="*/ 68096 h 199605"/>
                <a:gd name="connsiteX26" fmla="*/ 380166 w 541408"/>
                <a:gd name="connsiteY26" fmla="*/ 58571 h 199605"/>
                <a:gd name="connsiteX27" fmla="*/ 365878 w 541408"/>
                <a:gd name="connsiteY27" fmla="*/ 53809 h 199605"/>
                <a:gd name="connsiteX28" fmla="*/ 346828 w 541408"/>
                <a:gd name="connsiteY28" fmla="*/ 44284 h 199605"/>
                <a:gd name="connsiteX29" fmla="*/ 332541 w 541408"/>
                <a:gd name="connsiteY29" fmla="*/ 39521 h 199605"/>
                <a:gd name="connsiteX30" fmla="*/ 325397 w 541408"/>
                <a:gd name="connsiteY30" fmla="*/ 37140 h 199605"/>
                <a:gd name="connsiteX31" fmla="*/ 306347 w 541408"/>
                <a:gd name="connsiteY31" fmla="*/ 29996 h 199605"/>
                <a:gd name="connsiteX32" fmla="*/ 277772 w 541408"/>
                <a:gd name="connsiteY32" fmla="*/ 22852 h 199605"/>
                <a:gd name="connsiteX33" fmla="*/ 261103 w 541408"/>
                <a:gd name="connsiteY33" fmla="*/ 20471 h 199605"/>
                <a:gd name="connsiteX34" fmla="*/ 251578 w 541408"/>
                <a:gd name="connsiteY34" fmla="*/ 18090 h 199605"/>
                <a:gd name="connsiteX35" fmla="*/ 190778 w 541408"/>
                <a:gd name="connsiteY35" fmla="*/ 0 h 199605"/>
                <a:gd name="connsiteX36" fmla="*/ 82510 w 541408"/>
                <a:gd name="connsiteY36" fmla="*/ 29996 h 199605"/>
                <a:gd name="connsiteX37" fmla="*/ 42028 w 541408"/>
                <a:gd name="connsiteY37" fmla="*/ 58571 h 199605"/>
                <a:gd name="connsiteX38" fmla="*/ 13453 w 541408"/>
                <a:gd name="connsiteY38" fmla="*/ 89527 h 199605"/>
                <a:gd name="connsiteX39" fmla="*/ 8691 w 541408"/>
                <a:gd name="connsiteY39" fmla="*/ 106196 h 199605"/>
                <a:gd name="connsiteX40" fmla="*/ 6309 w 541408"/>
                <a:gd name="connsiteY40" fmla="*/ 120484 h 199605"/>
                <a:gd name="connsiteX41" fmla="*/ 3928 w 541408"/>
                <a:gd name="connsiteY41" fmla="*/ 127627 h 199605"/>
                <a:gd name="connsiteX42" fmla="*/ 1547 w 541408"/>
                <a:gd name="connsiteY42" fmla="*/ 137152 h 199605"/>
                <a:gd name="connsiteX0" fmla="*/ 1547 w 541408"/>
                <a:gd name="connsiteY0" fmla="*/ 137249 h 199702"/>
                <a:gd name="connsiteX1" fmla="*/ 1547 w 541408"/>
                <a:gd name="connsiteY1" fmla="*/ 165824 h 199702"/>
                <a:gd name="connsiteX2" fmla="*/ 18251 w 541408"/>
                <a:gd name="connsiteY2" fmla="*/ 198130 h 199702"/>
                <a:gd name="connsiteX3" fmla="*/ 60179 w 541408"/>
                <a:gd name="connsiteY3" fmla="*/ 191566 h 199702"/>
                <a:gd name="connsiteX4" fmla="*/ 114096 w 541408"/>
                <a:gd name="connsiteY4" fmla="*/ 164542 h 199702"/>
                <a:gd name="connsiteX5" fmla="*/ 174628 w 541408"/>
                <a:gd name="connsiteY5" fmla="*/ 156110 h 199702"/>
                <a:gd name="connsiteX6" fmla="*/ 280153 w 541408"/>
                <a:gd name="connsiteY6" fmla="*/ 161062 h 199702"/>
                <a:gd name="connsiteX7" fmla="*/ 289678 w 541408"/>
                <a:gd name="connsiteY7" fmla="*/ 163443 h 199702"/>
                <a:gd name="connsiteX8" fmla="*/ 303966 w 541408"/>
                <a:gd name="connsiteY8" fmla="*/ 168206 h 199702"/>
                <a:gd name="connsiteX9" fmla="*/ 313491 w 541408"/>
                <a:gd name="connsiteY9" fmla="*/ 170587 h 199702"/>
                <a:gd name="connsiteX10" fmla="*/ 330159 w 541408"/>
                <a:gd name="connsiteY10" fmla="*/ 175349 h 199702"/>
                <a:gd name="connsiteX11" fmla="*/ 353972 w 541408"/>
                <a:gd name="connsiteY11" fmla="*/ 180112 h 199702"/>
                <a:gd name="connsiteX12" fmla="*/ 361116 w 541408"/>
                <a:gd name="connsiteY12" fmla="*/ 182493 h 199702"/>
                <a:gd name="connsiteX13" fmla="*/ 408740 w 541408"/>
                <a:gd name="connsiteY13" fmla="*/ 189637 h 199702"/>
                <a:gd name="connsiteX14" fmla="*/ 530184 w 541408"/>
                <a:gd name="connsiteY14" fmla="*/ 189637 h 199702"/>
                <a:gd name="connsiteX15" fmla="*/ 534947 w 541408"/>
                <a:gd name="connsiteY15" fmla="*/ 153918 h 199702"/>
                <a:gd name="connsiteX16" fmla="*/ 520659 w 541408"/>
                <a:gd name="connsiteY16" fmla="*/ 144393 h 199702"/>
                <a:gd name="connsiteX17" fmla="*/ 508753 w 541408"/>
                <a:gd name="connsiteY17" fmla="*/ 132487 h 199702"/>
                <a:gd name="connsiteX18" fmla="*/ 494466 w 541408"/>
                <a:gd name="connsiteY18" fmla="*/ 118199 h 199702"/>
                <a:gd name="connsiteX19" fmla="*/ 473034 w 541408"/>
                <a:gd name="connsiteY19" fmla="*/ 106293 h 199702"/>
                <a:gd name="connsiteX20" fmla="*/ 458747 w 541408"/>
                <a:gd name="connsiteY20" fmla="*/ 99149 h 199702"/>
                <a:gd name="connsiteX21" fmla="*/ 451603 w 541408"/>
                <a:gd name="connsiteY21" fmla="*/ 94387 h 199702"/>
                <a:gd name="connsiteX22" fmla="*/ 434934 w 541408"/>
                <a:gd name="connsiteY22" fmla="*/ 87243 h 199702"/>
                <a:gd name="connsiteX23" fmla="*/ 420647 w 541408"/>
                <a:gd name="connsiteY23" fmla="*/ 80099 h 199702"/>
                <a:gd name="connsiteX24" fmla="*/ 413503 w 541408"/>
                <a:gd name="connsiteY24" fmla="*/ 75337 h 199702"/>
                <a:gd name="connsiteX25" fmla="*/ 396834 w 541408"/>
                <a:gd name="connsiteY25" fmla="*/ 68193 h 199702"/>
                <a:gd name="connsiteX26" fmla="*/ 380166 w 541408"/>
                <a:gd name="connsiteY26" fmla="*/ 58668 h 199702"/>
                <a:gd name="connsiteX27" fmla="*/ 365878 w 541408"/>
                <a:gd name="connsiteY27" fmla="*/ 53906 h 199702"/>
                <a:gd name="connsiteX28" fmla="*/ 346828 w 541408"/>
                <a:gd name="connsiteY28" fmla="*/ 44381 h 199702"/>
                <a:gd name="connsiteX29" fmla="*/ 332541 w 541408"/>
                <a:gd name="connsiteY29" fmla="*/ 39618 h 199702"/>
                <a:gd name="connsiteX30" fmla="*/ 325397 w 541408"/>
                <a:gd name="connsiteY30" fmla="*/ 37237 h 199702"/>
                <a:gd name="connsiteX31" fmla="*/ 306347 w 541408"/>
                <a:gd name="connsiteY31" fmla="*/ 30093 h 199702"/>
                <a:gd name="connsiteX32" fmla="*/ 277772 w 541408"/>
                <a:gd name="connsiteY32" fmla="*/ 22949 h 199702"/>
                <a:gd name="connsiteX33" fmla="*/ 261103 w 541408"/>
                <a:gd name="connsiteY33" fmla="*/ 20568 h 199702"/>
                <a:gd name="connsiteX34" fmla="*/ 190778 w 541408"/>
                <a:gd name="connsiteY34" fmla="*/ 97 h 199702"/>
                <a:gd name="connsiteX35" fmla="*/ 82510 w 541408"/>
                <a:gd name="connsiteY35" fmla="*/ 30093 h 199702"/>
                <a:gd name="connsiteX36" fmla="*/ 42028 w 541408"/>
                <a:gd name="connsiteY36" fmla="*/ 58668 h 199702"/>
                <a:gd name="connsiteX37" fmla="*/ 13453 w 541408"/>
                <a:gd name="connsiteY37" fmla="*/ 89624 h 199702"/>
                <a:gd name="connsiteX38" fmla="*/ 8691 w 541408"/>
                <a:gd name="connsiteY38" fmla="*/ 106293 h 199702"/>
                <a:gd name="connsiteX39" fmla="*/ 6309 w 541408"/>
                <a:gd name="connsiteY39" fmla="*/ 120581 h 199702"/>
                <a:gd name="connsiteX40" fmla="*/ 3928 w 541408"/>
                <a:gd name="connsiteY40" fmla="*/ 127724 h 199702"/>
                <a:gd name="connsiteX41" fmla="*/ 1547 w 541408"/>
                <a:gd name="connsiteY41" fmla="*/ 137249 h 199702"/>
                <a:gd name="connsiteX0" fmla="*/ 1547 w 541408"/>
                <a:gd name="connsiteY0" fmla="*/ 137206 h 199659"/>
                <a:gd name="connsiteX1" fmla="*/ 1547 w 541408"/>
                <a:gd name="connsiteY1" fmla="*/ 165781 h 199659"/>
                <a:gd name="connsiteX2" fmla="*/ 18251 w 541408"/>
                <a:gd name="connsiteY2" fmla="*/ 198087 h 199659"/>
                <a:gd name="connsiteX3" fmla="*/ 60179 w 541408"/>
                <a:gd name="connsiteY3" fmla="*/ 191523 h 199659"/>
                <a:gd name="connsiteX4" fmla="*/ 114096 w 541408"/>
                <a:gd name="connsiteY4" fmla="*/ 164499 h 199659"/>
                <a:gd name="connsiteX5" fmla="*/ 174628 w 541408"/>
                <a:gd name="connsiteY5" fmla="*/ 156067 h 199659"/>
                <a:gd name="connsiteX6" fmla="*/ 280153 w 541408"/>
                <a:gd name="connsiteY6" fmla="*/ 161019 h 199659"/>
                <a:gd name="connsiteX7" fmla="*/ 289678 w 541408"/>
                <a:gd name="connsiteY7" fmla="*/ 163400 h 199659"/>
                <a:gd name="connsiteX8" fmla="*/ 303966 w 541408"/>
                <a:gd name="connsiteY8" fmla="*/ 168163 h 199659"/>
                <a:gd name="connsiteX9" fmla="*/ 313491 w 541408"/>
                <a:gd name="connsiteY9" fmla="*/ 170544 h 199659"/>
                <a:gd name="connsiteX10" fmla="*/ 330159 w 541408"/>
                <a:gd name="connsiteY10" fmla="*/ 175306 h 199659"/>
                <a:gd name="connsiteX11" fmla="*/ 353972 w 541408"/>
                <a:gd name="connsiteY11" fmla="*/ 180069 h 199659"/>
                <a:gd name="connsiteX12" fmla="*/ 361116 w 541408"/>
                <a:gd name="connsiteY12" fmla="*/ 182450 h 199659"/>
                <a:gd name="connsiteX13" fmla="*/ 408740 w 541408"/>
                <a:gd name="connsiteY13" fmla="*/ 189594 h 199659"/>
                <a:gd name="connsiteX14" fmla="*/ 530184 w 541408"/>
                <a:gd name="connsiteY14" fmla="*/ 189594 h 199659"/>
                <a:gd name="connsiteX15" fmla="*/ 534947 w 541408"/>
                <a:gd name="connsiteY15" fmla="*/ 153875 h 199659"/>
                <a:gd name="connsiteX16" fmla="*/ 520659 w 541408"/>
                <a:gd name="connsiteY16" fmla="*/ 144350 h 199659"/>
                <a:gd name="connsiteX17" fmla="*/ 508753 w 541408"/>
                <a:gd name="connsiteY17" fmla="*/ 132444 h 199659"/>
                <a:gd name="connsiteX18" fmla="*/ 494466 w 541408"/>
                <a:gd name="connsiteY18" fmla="*/ 118156 h 199659"/>
                <a:gd name="connsiteX19" fmla="*/ 473034 w 541408"/>
                <a:gd name="connsiteY19" fmla="*/ 106250 h 199659"/>
                <a:gd name="connsiteX20" fmla="*/ 458747 w 541408"/>
                <a:gd name="connsiteY20" fmla="*/ 99106 h 199659"/>
                <a:gd name="connsiteX21" fmla="*/ 451603 w 541408"/>
                <a:gd name="connsiteY21" fmla="*/ 94344 h 199659"/>
                <a:gd name="connsiteX22" fmla="*/ 434934 w 541408"/>
                <a:gd name="connsiteY22" fmla="*/ 87200 h 199659"/>
                <a:gd name="connsiteX23" fmla="*/ 420647 w 541408"/>
                <a:gd name="connsiteY23" fmla="*/ 80056 h 199659"/>
                <a:gd name="connsiteX24" fmla="*/ 413503 w 541408"/>
                <a:gd name="connsiteY24" fmla="*/ 75294 h 199659"/>
                <a:gd name="connsiteX25" fmla="*/ 396834 w 541408"/>
                <a:gd name="connsiteY25" fmla="*/ 68150 h 199659"/>
                <a:gd name="connsiteX26" fmla="*/ 380166 w 541408"/>
                <a:gd name="connsiteY26" fmla="*/ 58625 h 199659"/>
                <a:gd name="connsiteX27" fmla="*/ 365878 w 541408"/>
                <a:gd name="connsiteY27" fmla="*/ 53863 h 199659"/>
                <a:gd name="connsiteX28" fmla="*/ 346828 w 541408"/>
                <a:gd name="connsiteY28" fmla="*/ 44338 h 199659"/>
                <a:gd name="connsiteX29" fmla="*/ 332541 w 541408"/>
                <a:gd name="connsiteY29" fmla="*/ 39575 h 199659"/>
                <a:gd name="connsiteX30" fmla="*/ 325397 w 541408"/>
                <a:gd name="connsiteY30" fmla="*/ 37194 h 199659"/>
                <a:gd name="connsiteX31" fmla="*/ 306347 w 541408"/>
                <a:gd name="connsiteY31" fmla="*/ 30050 h 199659"/>
                <a:gd name="connsiteX32" fmla="*/ 277772 w 541408"/>
                <a:gd name="connsiteY32" fmla="*/ 22906 h 199659"/>
                <a:gd name="connsiteX33" fmla="*/ 190778 w 541408"/>
                <a:gd name="connsiteY33" fmla="*/ 54 h 199659"/>
                <a:gd name="connsiteX34" fmla="*/ 82510 w 541408"/>
                <a:gd name="connsiteY34" fmla="*/ 30050 h 199659"/>
                <a:gd name="connsiteX35" fmla="*/ 42028 w 541408"/>
                <a:gd name="connsiteY35" fmla="*/ 58625 h 199659"/>
                <a:gd name="connsiteX36" fmla="*/ 13453 w 541408"/>
                <a:gd name="connsiteY36" fmla="*/ 89581 h 199659"/>
                <a:gd name="connsiteX37" fmla="*/ 8691 w 541408"/>
                <a:gd name="connsiteY37" fmla="*/ 106250 h 199659"/>
                <a:gd name="connsiteX38" fmla="*/ 6309 w 541408"/>
                <a:gd name="connsiteY38" fmla="*/ 120538 h 199659"/>
                <a:gd name="connsiteX39" fmla="*/ 3928 w 541408"/>
                <a:gd name="connsiteY39" fmla="*/ 127681 h 199659"/>
                <a:gd name="connsiteX40" fmla="*/ 1547 w 541408"/>
                <a:gd name="connsiteY40" fmla="*/ 137206 h 199659"/>
                <a:gd name="connsiteX0" fmla="*/ 1547 w 541408"/>
                <a:gd name="connsiteY0" fmla="*/ 137206 h 199375"/>
                <a:gd name="connsiteX1" fmla="*/ 1547 w 541408"/>
                <a:gd name="connsiteY1" fmla="*/ 165781 h 199375"/>
                <a:gd name="connsiteX2" fmla="*/ 18251 w 541408"/>
                <a:gd name="connsiteY2" fmla="*/ 198087 h 199375"/>
                <a:gd name="connsiteX3" fmla="*/ 60179 w 541408"/>
                <a:gd name="connsiteY3" fmla="*/ 191523 h 199375"/>
                <a:gd name="connsiteX4" fmla="*/ 115686 w 541408"/>
                <a:gd name="connsiteY4" fmla="*/ 178059 h 199375"/>
                <a:gd name="connsiteX5" fmla="*/ 174628 w 541408"/>
                <a:gd name="connsiteY5" fmla="*/ 156067 h 199375"/>
                <a:gd name="connsiteX6" fmla="*/ 280153 w 541408"/>
                <a:gd name="connsiteY6" fmla="*/ 161019 h 199375"/>
                <a:gd name="connsiteX7" fmla="*/ 289678 w 541408"/>
                <a:gd name="connsiteY7" fmla="*/ 163400 h 199375"/>
                <a:gd name="connsiteX8" fmla="*/ 303966 w 541408"/>
                <a:gd name="connsiteY8" fmla="*/ 168163 h 199375"/>
                <a:gd name="connsiteX9" fmla="*/ 313491 w 541408"/>
                <a:gd name="connsiteY9" fmla="*/ 170544 h 199375"/>
                <a:gd name="connsiteX10" fmla="*/ 330159 w 541408"/>
                <a:gd name="connsiteY10" fmla="*/ 175306 h 199375"/>
                <a:gd name="connsiteX11" fmla="*/ 353972 w 541408"/>
                <a:gd name="connsiteY11" fmla="*/ 180069 h 199375"/>
                <a:gd name="connsiteX12" fmla="*/ 361116 w 541408"/>
                <a:gd name="connsiteY12" fmla="*/ 182450 h 199375"/>
                <a:gd name="connsiteX13" fmla="*/ 408740 w 541408"/>
                <a:gd name="connsiteY13" fmla="*/ 189594 h 199375"/>
                <a:gd name="connsiteX14" fmla="*/ 530184 w 541408"/>
                <a:gd name="connsiteY14" fmla="*/ 189594 h 199375"/>
                <a:gd name="connsiteX15" fmla="*/ 534947 w 541408"/>
                <a:gd name="connsiteY15" fmla="*/ 153875 h 199375"/>
                <a:gd name="connsiteX16" fmla="*/ 520659 w 541408"/>
                <a:gd name="connsiteY16" fmla="*/ 144350 h 199375"/>
                <a:gd name="connsiteX17" fmla="*/ 508753 w 541408"/>
                <a:gd name="connsiteY17" fmla="*/ 132444 h 199375"/>
                <a:gd name="connsiteX18" fmla="*/ 494466 w 541408"/>
                <a:gd name="connsiteY18" fmla="*/ 118156 h 199375"/>
                <a:gd name="connsiteX19" fmla="*/ 473034 w 541408"/>
                <a:gd name="connsiteY19" fmla="*/ 106250 h 199375"/>
                <a:gd name="connsiteX20" fmla="*/ 458747 w 541408"/>
                <a:gd name="connsiteY20" fmla="*/ 99106 h 199375"/>
                <a:gd name="connsiteX21" fmla="*/ 451603 w 541408"/>
                <a:gd name="connsiteY21" fmla="*/ 94344 h 199375"/>
                <a:gd name="connsiteX22" fmla="*/ 434934 w 541408"/>
                <a:gd name="connsiteY22" fmla="*/ 87200 h 199375"/>
                <a:gd name="connsiteX23" fmla="*/ 420647 w 541408"/>
                <a:gd name="connsiteY23" fmla="*/ 80056 h 199375"/>
                <a:gd name="connsiteX24" fmla="*/ 413503 w 541408"/>
                <a:gd name="connsiteY24" fmla="*/ 75294 h 199375"/>
                <a:gd name="connsiteX25" fmla="*/ 396834 w 541408"/>
                <a:gd name="connsiteY25" fmla="*/ 68150 h 199375"/>
                <a:gd name="connsiteX26" fmla="*/ 380166 w 541408"/>
                <a:gd name="connsiteY26" fmla="*/ 58625 h 199375"/>
                <a:gd name="connsiteX27" fmla="*/ 365878 w 541408"/>
                <a:gd name="connsiteY27" fmla="*/ 53863 h 199375"/>
                <a:gd name="connsiteX28" fmla="*/ 346828 w 541408"/>
                <a:gd name="connsiteY28" fmla="*/ 44338 h 199375"/>
                <a:gd name="connsiteX29" fmla="*/ 332541 w 541408"/>
                <a:gd name="connsiteY29" fmla="*/ 39575 h 199375"/>
                <a:gd name="connsiteX30" fmla="*/ 325397 w 541408"/>
                <a:gd name="connsiteY30" fmla="*/ 37194 h 199375"/>
                <a:gd name="connsiteX31" fmla="*/ 306347 w 541408"/>
                <a:gd name="connsiteY31" fmla="*/ 30050 h 199375"/>
                <a:gd name="connsiteX32" fmla="*/ 277772 w 541408"/>
                <a:gd name="connsiteY32" fmla="*/ 22906 h 199375"/>
                <a:gd name="connsiteX33" fmla="*/ 190778 w 541408"/>
                <a:gd name="connsiteY33" fmla="*/ 54 h 199375"/>
                <a:gd name="connsiteX34" fmla="*/ 82510 w 541408"/>
                <a:gd name="connsiteY34" fmla="*/ 30050 h 199375"/>
                <a:gd name="connsiteX35" fmla="*/ 42028 w 541408"/>
                <a:gd name="connsiteY35" fmla="*/ 58625 h 199375"/>
                <a:gd name="connsiteX36" fmla="*/ 13453 w 541408"/>
                <a:gd name="connsiteY36" fmla="*/ 89581 h 199375"/>
                <a:gd name="connsiteX37" fmla="*/ 8691 w 541408"/>
                <a:gd name="connsiteY37" fmla="*/ 106250 h 199375"/>
                <a:gd name="connsiteX38" fmla="*/ 6309 w 541408"/>
                <a:gd name="connsiteY38" fmla="*/ 120538 h 199375"/>
                <a:gd name="connsiteX39" fmla="*/ 3928 w 541408"/>
                <a:gd name="connsiteY39" fmla="*/ 127681 h 199375"/>
                <a:gd name="connsiteX40" fmla="*/ 1547 w 541408"/>
                <a:gd name="connsiteY40" fmla="*/ 137206 h 199375"/>
                <a:gd name="connsiteX0" fmla="*/ 1547 w 541408"/>
                <a:gd name="connsiteY0" fmla="*/ 137206 h 199110"/>
                <a:gd name="connsiteX1" fmla="*/ 1547 w 541408"/>
                <a:gd name="connsiteY1" fmla="*/ 165781 h 199110"/>
                <a:gd name="connsiteX2" fmla="*/ 18251 w 541408"/>
                <a:gd name="connsiteY2" fmla="*/ 198087 h 199110"/>
                <a:gd name="connsiteX3" fmla="*/ 60179 w 541408"/>
                <a:gd name="connsiteY3" fmla="*/ 191523 h 199110"/>
                <a:gd name="connsiteX4" fmla="*/ 63713 w 541408"/>
                <a:gd name="connsiteY4" fmla="*/ 196394 h 199110"/>
                <a:gd name="connsiteX5" fmla="*/ 115686 w 541408"/>
                <a:gd name="connsiteY5" fmla="*/ 178059 h 199110"/>
                <a:gd name="connsiteX6" fmla="*/ 174628 w 541408"/>
                <a:gd name="connsiteY6" fmla="*/ 156067 h 199110"/>
                <a:gd name="connsiteX7" fmla="*/ 280153 w 541408"/>
                <a:gd name="connsiteY7" fmla="*/ 161019 h 199110"/>
                <a:gd name="connsiteX8" fmla="*/ 289678 w 541408"/>
                <a:gd name="connsiteY8" fmla="*/ 163400 h 199110"/>
                <a:gd name="connsiteX9" fmla="*/ 303966 w 541408"/>
                <a:gd name="connsiteY9" fmla="*/ 168163 h 199110"/>
                <a:gd name="connsiteX10" fmla="*/ 313491 w 541408"/>
                <a:gd name="connsiteY10" fmla="*/ 170544 h 199110"/>
                <a:gd name="connsiteX11" fmla="*/ 330159 w 541408"/>
                <a:gd name="connsiteY11" fmla="*/ 175306 h 199110"/>
                <a:gd name="connsiteX12" fmla="*/ 353972 w 541408"/>
                <a:gd name="connsiteY12" fmla="*/ 180069 h 199110"/>
                <a:gd name="connsiteX13" fmla="*/ 361116 w 541408"/>
                <a:gd name="connsiteY13" fmla="*/ 182450 h 199110"/>
                <a:gd name="connsiteX14" fmla="*/ 408740 w 541408"/>
                <a:gd name="connsiteY14" fmla="*/ 189594 h 199110"/>
                <a:gd name="connsiteX15" fmla="*/ 530184 w 541408"/>
                <a:gd name="connsiteY15" fmla="*/ 189594 h 199110"/>
                <a:gd name="connsiteX16" fmla="*/ 534947 w 541408"/>
                <a:gd name="connsiteY16" fmla="*/ 153875 h 199110"/>
                <a:gd name="connsiteX17" fmla="*/ 520659 w 541408"/>
                <a:gd name="connsiteY17" fmla="*/ 144350 h 199110"/>
                <a:gd name="connsiteX18" fmla="*/ 508753 w 541408"/>
                <a:gd name="connsiteY18" fmla="*/ 132444 h 199110"/>
                <a:gd name="connsiteX19" fmla="*/ 494466 w 541408"/>
                <a:gd name="connsiteY19" fmla="*/ 118156 h 199110"/>
                <a:gd name="connsiteX20" fmla="*/ 473034 w 541408"/>
                <a:gd name="connsiteY20" fmla="*/ 106250 h 199110"/>
                <a:gd name="connsiteX21" fmla="*/ 458747 w 541408"/>
                <a:gd name="connsiteY21" fmla="*/ 99106 h 199110"/>
                <a:gd name="connsiteX22" fmla="*/ 451603 w 541408"/>
                <a:gd name="connsiteY22" fmla="*/ 94344 h 199110"/>
                <a:gd name="connsiteX23" fmla="*/ 434934 w 541408"/>
                <a:gd name="connsiteY23" fmla="*/ 87200 h 199110"/>
                <a:gd name="connsiteX24" fmla="*/ 420647 w 541408"/>
                <a:gd name="connsiteY24" fmla="*/ 80056 h 199110"/>
                <a:gd name="connsiteX25" fmla="*/ 413503 w 541408"/>
                <a:gd name="connsiteY25" fmla="*/ 75294 h 199110"/>
                <a:gd name="connsiteX26" fmla="*/ 396834 w 541408"/>
                <a:gd name="connsiteY26" fmla="*/ 68150 h 199110"/>
                <a:gd name="connsiteX27" fmla="*/ 380166 w 541408"/>
                <a:gd name="connsiteY27" fmla="*/ 58625 h 199110"/>
                <a:gd name="connsiteX28" fmla="*/ 365878 w 541408"/>
                <a:gd name="connsiteY28" fmla="*/ 53863 h 199110"/>
                <a:gd name="connsiteX29" fmla="*/ 346828 w 541408"/>
                <a:gd name="connsiteY29" fmla="*/ 44338 h 199110"/>
                <a:gd name="connsiteX30" fmla="*/ 332541 w 541408"/>
                <a:gd name="connsiteY30" fmla="*/ 39575 h 199110"/>
                <a:gd name="connsiteX31" fmla="*/ 325397 w 541408"/>
                <a:gd name="connsiteY31" fmla="*/ 37194 h 199110"/>
                <a:gd name="connsiteX32" fmla="*/ 306347 w 541408"/>
                <a:gd name="connsiteY32" fmla="*/ 30050 h 199110"/>
                <a:gd name="connsiteX33" fmla="*/ 277772 w 541408"/>
                <a:gd name="connsiteY33" fmla="*/ 22906 h 199110"/>
                <a:gd name="connsiteX34" fmla="*/ 190778 w 541408"/>
                <a:gd name="connsiteY34" fmla="*/ 54 h 199110"/>
                <a:gd name="connsiteX35" fmla="*/ 82510 w 541408"/>
                <a:gd name="connsiteY35" fmla="*/ 30050 h 199110"/>
                <a:gd name="connsiteX36" fmla="*/ 42028 w 541408"/>
                <a:gd name="connsiteY36" fmla="*/ 58625 h 199110"/>
                <a:gd name="connsiteX37" fmla="*/ 13453 w 541408"/>
                <a:gd name="connsiteY37" fmla="*/ 89581 h 199110"/>
                <a:gd name="connsiteX38" fmla="*/ 8691 w 541408"/>
                <a:gd name="connsiteY38" fmla="*/ 106250 h 199110"/>
                <a:gd name="connsiteX39" fmla="*/ 6309 w 541408"/>
                <a:gd name="connsiteY39" fmla="*/ 120538 h 199110"/>
                <a:gd name="connsiteX40" fmla="*/ 3928 w 541408"/>
                <a:gd name="connsiteY40" fmla="*/ 127681 h 199110"/>
                <a:gd name="connsiteX41" fmla="*/ 1547 w 541408"/>
                <a:gd name="connsiteY41" fmla="*/ 137206 h 199110"/>
                <a:gd name="connsiteX0" fmla="*/ 1547 w 541408"/>
                <a:gd name="connsiteY0" fmla="*/ 137206 h 199375"/>
                <a:gd name="connsiteX1" fmla="*/ 1547 w 541408"/>
                <a:gd name="connsiteY1" fmla="*/ 165781 h 199375"/>
                <a:gd name="connsiteX2" fmla="*/ 18251 w 541408"/>
                <a:gd name="connsiteY2" fmla="*/ 198087 h 199375"/>
                <a:gd name="connsiteX3" fmla="*/ 60179 w 541408"/>
                <a:gd name="connsiteY3" fmla="*/ 191523 h 199375"/>
                <a:gd name="connsiteX4" fmla="*/ 115686 w 541408"/>
                <a:gd name="connsiteY4" fmla="*/ 178059 h 199375"/>
                <a:gd name="connsiteX5" fmla="*/ 174628 w 541408"/>
                <a:gd name="connsiteY5" fmla="*/ 156067 h 199375"/>
                <a:gd name="connsiteX6" fmla="*/ 280153 w 541408"/>
                <a:gd name="connsiteY6" fmla="*/ 161019 h 199375"/>
                <a:gd name="connsiteX7" fmla="*/ 289678 w 541408"/>
                <a:gd name="connsiteY7" fmla="*/ 163400 h 199375"/>
                <a:gd name="connsiteX8" fmla="*/ 303966 w 541408"/>
                <a:gd name="connsiteY8" fmla="*/ 168163 h 199375"/>
                <a:gd name="connsiteX9" fmla="*/ 313491 w 541408"/>
                <a:gd name="connsiteY9" fmla="*/ 170544 h 199375"/>
                <a:gd name="connsiteX10" fmla="*/ 330159 w 541408"/>
                <a:gd name="connsiteY10" fmla="*/ 175306 h 199375"/>
                <a:gd name="connsiteX11" fmla="*/ 353972 w 541408"/>
                <a:gd name="connsiteY11" fmla="*/ 180069 h 199375"/>
                <a:gd name="connsiteX12" fmla="*/ 361116 w 541408"/>
                <a:gd name="connsiteY12" fmla="*/ 182450 h 199375"/>
                <a:gd name="connsiteX13" fmla="*/ 408740 w 541408"/>
                <a:gd name="connsiteY13" fmla="*/ 189594 h 199375"/>
                <a:gd name="connsiteX14" fmla="*/ 530184 w 541408"/>
                <a:gd name="connsiteY14" fmla="*/ 189594 h 199375"/>
                <a:gd name="connsiteX15" fmla="*/ 534947 w 541408"/>
                <a:gd name="connsiteY15" fmla="*/ 153875 h 199375"/>
                <a:gd name="connsiteX16" fmla="*/ 520659 w 541408"/>
                <a:gd name="connsiteY16" fmla="*/ 144350 h 199375"/>
                <a:gd name="connsiteX17" fmla="*/ 508753 w 541408"/>
                <a:gd name="connsiteY17" fmla="*/ 132444 h 199375"/>
                <a:gd name="connsiteX18" fmla="*/ 494466 w 541408"/>
                <a:gd name="connsiteY18" fmla="*/ 118156 h 199375"/>
                <a:gd name="connsiteX19" fmla="*/ 473034 w 541408"/>
                <a:gd name="connsiteY19" fmla="*/ 106250 h 199375"/>
                <a:gd name="connsiteX20" fmla="*/ 458747 w 541408"/>
                <a:gd name="connsiteY20" fmla="*/ 99106 h 199375"/>
                <a:gd name="connsiteX21" fmla="*/ 451603 w 541408"/>
                <a:gd name="connsiteY21" fmla="*/ 94344 h 199375"/>
                <a:gd name="connsiteX22" fmla="*/ 434934 w 541408"/>
                <a:gd name="connsiteY22" fmla="*/ 87200 h 199375"/>
                <a:gd name="connsiteX23" fmla="*/ 420647 w 541408"/>
                <a:gd name="connsiteY23" fmla="*/ 80056 h 199375"/>
                <a:gd name="connsiteX24" fmla="*/ 413503 w 541408"/>
                <a:gd name="connsiteY24" fmla="*/ 75294 h 199375"/>
                <a:gd name="connsiteX25" fmla="*/ 396834 w 541408"/>
                <a:gd name="connsiteY25" fmla="*/ 68150 h 199375"/>
                <a:gd name="connsiteX26" fmla="*/ 380166 w 541408"/>
                <a:gd name="connsiteY26" fmla="*/ 58625 h 199375"/>
                <a:gd name="connsiteX27" fmla="*/ 365878 w 541408"/>
                <a:gd name="connsiteY27" fmla="*/ 53863 h 199375"/>
                <a:gd name="connsiteX28" fmla="*/ 346828 w 541408"/>
                <a:gd name="connsiteY28" fmla="*/ 44338 h 199375"/>
                <a:gd name="connsiteX29" fmla="*/ 332541 w 541408"/>
                <a:gd name="connsiteY29" fmla="*/ 39575 h 199375"/>
                <a:gd name="connsiteX30" fmla="*/ 325397 w 541408"/>
                <a:gd name="connsiteY30" fmla="*/ 37194 h 199375"/>
                <a:gd name="connsiteX31" fmla="*/ 306347 w 541408"/>
                <a:gd name="connsiteY31" fmla="*/ 30050 h 199375"/>
                <a:gd name="connsiteX32" fmla="*/ 277772 w 541408"/>
                <a:gd name="connsiteY32" fmla="*/ 22906 h 199375"/>
                <a:gd name="connsiteX33" fmla="*/ 190778 w 541408"/>
                <a:gd name="connsiteY33" fmla="*/ 54 h 199375"/>
                <a:gd name="connsiteX34" fmla="*/ 82510 w 541408"/>
                <a:gd name="connsiteY34" fmla="*/ 30050 h 199375"/>
                <a:gd name="connsiteX35" fmla="*/ 42028 w 541408"/>
                <a:gd name="connsiteY35" fmla="*/ 58625 h 199375"/>
                <a:gd name="connsiteX36" fmla="*/ 13453 w 541408"/>
                <a:gd name="connsiteY36" fmla="*/ 89581 h 199375"/>
                <a:gd name="connsiteX37" fmla="*/ 8691 w 541408"/>
                <a:gd name="connsiteY37" fmla="*/ 106250 h 199375"/>
                <a:gd name="connsiteX38" fmla="*/ 6309 w 541408"/>
                <a:gd name="connsiteY38" fmla="*/ 120538 h 199375"/>
                <a:gd name="connsiteX39" fmla="*/ 3928 w 541408"/>
                <a:gd name="connsiteY39" fmla="*/ 127681 h 199375"/>
                <a:gd name="connsiteX40" fmla="*/ 1547 w 541408"/>
                <a:gd name="connsiteY40" fmla="*/ 137206 h 199375"/>
                <a:gd name="connsiteX0" fmla="*/ 1547 w 541408"/>
                <a:gd name="connsiteY0" fmla="*/ 137206 h 201142"/>
                <a:gd name="connsiteX1" fmla="*/ 1547 w 541408"/>
                <a:gd name="connsiteY1" fmla="*/ 165781 h 201142"/>
                <a:gd name="connsiteX2" fmla="*/ 18251 w 541408"/>
                <a:gd name="connsiteY2" fmla="*/ 198087 h 201142"/>
                <a:gd name="connsiteX3" fmla="*/ 59429 w 541408"/>
                <a:gd name="connsiteY3" fmla="*/ 198477 h 201142"/>
                <a:gd name="connsiteX4" fmla="*/ 115686 w 541408"/>
                <a:gd name="connsiteY4" fmla="*/ 178059 h 201142"/>
                <a:gd name="connsiteX5" fmla="*/ 174628 w 541408"/>
                <a:gd name="connsiteY5" fmla="*/ 156067 h 201142"/>
                <a:gd name="connsiteX6" fmla="*/ 280153 w 541408"/>
                <a:gd name="connsiteY6" fmla="*/ 161019 h 201142"/>
                <a:gd name="connsiteX7" fmla="*/ 289678 w 541408"/>
                <a:gd name="connsiteY7" fmla="*/ 163400 h 201142"/>
                <a:gd name="connsiteX8" fmla="*/ 303966 w 541408"/>
                <a:gd name="connsiteY8" fmla="*/ 168163 h 201142"/>
                <a:gd name="connsiteX9" fmla="*/ 313491 w 541408"/>
                <a:gd name="connsiteY9" fmla="*/ 170544 h 201142"/>
                <a:gd name="connsiteX10" fmla="*/ 330159 w 541408"/>
                <a:gd name="connsiteY10" fmla="*/ 175306 h 201142"/>
                <a:gd name="connsiteX11" fmla="*/ 353972 w 541408"/>
                <a:gd name="connsiteY11" fmla="*/ 180069 h 201142"/>
                <a:gd name="connsiteX12" fmla="*/ 361116 w 541408"/>
                <a:gd name="connsiteY12" fmla="*/ 182450 h 201142"/>
                <a:gd name="connsiteX13" fmla="*/ 408740 w 541408"/>
                <a:gd name="connsiteY13" fmla="*/ 189594 h 201142"/>
                <a:gd name="connsiteX14" fmla="*/ 530184 w 541408"/>
                <a:gd name="connsiteY14" fmla="*/ 189594 h 201142"/>
                <a:gd name="connsiteX15" fmla="*/ 534947 w 541408"/>
                <a:gd name="connsiteY15" fmla="*/ 153875 h 201142"/>
                <a:gd name="connsiteX16" fmla="*/ 520659 w 541408"/>
                <a:gd name="connsiteY16" fmla="*/ 144350 h 201142"/>
                <a:gd name="connsiteX17" fmla="*/ 508753 w 541408"/>
                <a:gd name="connsiteY17" fmla="*/ 132444 h 201142"/>
                <a:gd name="connsiteX18" fmla="*/ 494466 w 541408"/>
                <a:gd name="connsiteY18" fmla="*/ 118156 h 201142"/>
                <a:gd name="connsiteX19" fmla="*/ 473034 w 541408"/>
                <a:gd name="connsiteY19" fmla="*/ 106250 h 201142"/>
                <a:gd name="connsiteX20" fmla="*/ 458747 w 541408"/>
                <a:gd name="connsiteY20" fmla="*/ 99106 h 201142"/>
                <a:gd name="connsiteX21" fmla="*/ 451603 w 541408"/>
                <a:gd name="connsiteY21" fmla="*/ 94344 h 201142"/>
                <a:gd name="connsiteX22" fmla="*/ 434934 w 541408"/>
                <a:gd name="connsiteY22" fmla="*/ 87200 h 201142"/>
                <a:gd name="connsiteX23" fmla="*/ 420647 w 541408"/>
                <a:gd name="connsiteY23" fmla="*/ 80056 h 201142"/>
                <a:gd name="connsiteX24" fmla="*/ 413503 w 541408"/>
                <a:gd name="connsiteY24" fmla="*/ 75294 h 201142"/>
                <a:gd name="connsiteX25" fmla="*/ 396834 w 541408"/>
                <a:gd name="connsiteY25" fmla="*/ 68150 h 201142"/>
                <a:gd name="connsiteX26" fmla="*/ 380166 w 541408"/>
                <a:gd name="connsiteY26" fmla="*/ 58625 h 201142"/>
                <a:gd name="connsiteX27" fmla="*/ 365878 w 541408"/>
                <a:gd name="connsiteY27" fmla="*/ 53863 h 201142"/>
                <a:gd name="connsiteX28" fmla="*/ 346828 w 541408"/>
                <a:gd name="connsiteY28" fmla="*/ 44338 h 201142"/>
                <a:gd name="connsiteX29" fmla="*/ 332541 w 541408"/>
                <a:gd name="connsiteY29" fmla="*/ 39575 h 201142"/>
                <a:gd name="connsiteX30" fmla="*/ 325397 w 541408"/>
                <a:gd name="connsiteY30" fmla="*/ 37194 h 201142"/>
                <a:gd name="connsiteX31" fmla="*/ 306347 w 541408"/>
                <a:gd name="connsiteY31" fmla="*/ 30050 h 201142"/>
                <a:gd name="connsiteX32" fmla="*/ 277772 w 541408"/>
                <a:gd name="connsiteY32" fmla="*/ 22906 h 201142"/>
                <a:gd name="connsiteX33" fmla="*/ 190778 w 541408"/>
                <a:gd name="connsiteY33" fmla="*/ 54 h 201142"/>
                <a:gd name="connsiteX34" fmla="*/ 82510 w 541408"/>
                <a:gd name="connsiteY34" fmla="*/ 30050 h 201142"/>
                <a:gd name="connsiteX35" fmla="*/ 42028 w 541408"/>
                <a:gd name="connsiteY35" fmla="*/ 58625 h 201142"/>
                <a:gd name="connsiteX36" fmla="*/ 13453 w 541408"/>
                <a:gd name="connsiteY36" fmla="*/ 89581 h 201142"/>
                <a:gd name="connsiteX37" fmla="*/ 8691 w 541408"/>
                <a:gd name="connsiteY37" fmla="*/ 106250 h 201142"/>
                <a:gd name="connsiteX38" fmla="*/ 6309 w 541408"/>
                <a:gd name="connsiteY38" fmla="*/ 120538 h 201142"/>
                <a:gd name="connsiteX39" fmla="*/ 3928 w 541408"/>
                <a:gd name="connsiteY39" fmla="*/ 127681 h 201142"/>
                <a:gd name="connsiteX40" fmla="*/ 1547 w 541408"/>
                <a:gd name="connsiteY40" fmla="*/ 137206 h 201142"/>
                <a:gd name="connsiteX0" fmla="*/ 1547 w 541408"/>
                <a:gd name="connsiteY0" fmla="*/ 137206 h 207818"/>
                <a:gd name="connsiteX1" fmla="*/ 1547 w 541408"/>
                <a:gd name="connsiteY1" fmla="*/ 165781 h 207818"/>
                <a:gd name="connsiteX2" fmla="*/ 18251 w 541408"/>
                <a:gd name="connsiteY2" fmla="*/ 198087 h 207818"/>
                <a:gd name="connsiteX3" fmla="*/ 59779 w 541408"/>
                <a:gd name="connsiteY3" fmla="*/ 207023 h 207818"/>
                <a:gd name="connsiteX4" fmla="*/ 115686 w 541408"/>
                <a:gd name="connsiteY4" fmla="*/ 178059 h 207818"/>
                <a:gd name="connsiteX5" fmla="*/ 174628 w 541408"/>
                <a:gd name="connsiteY5" fmla="*/ 156067 h 207818"/>
                <a:gd name="connsiteX6" fmla="*/ 280153 w 541408"/>
                <a:gd name="connsiteY6" fmla="*/ 161019 h 207818"/>
                <a:gd name="connsiteX7" fmla="*/ 289678 w 541408"/>
                <a:gd name="connsiteY7" fmla="*/ 163400 h 207818"/>
                <a:gd name="connsiteX8" fmla="*/ 303966 w 541408"/>
                <a:gd name="connsiteY8" fmla="*/ 168163 h 207818"/>
                <a:gd name="connsiteX9" fmla="*/ 313491 w 541408"/>
                <a:gd name="connsiteY9" fmla="*/ 170544 h 207818"/>
                <a:gd name="connsiteX10" fmla="*/ 330159 w 541408"/>
                <a:gd name="connsiteY10" fmla="*/ 175306 h 207818"/>
                <a:gd name="connsiteX11" fmla="*/ 353972 w 541408"/>
                <a:gd name="connsiteY11" fmla="*/ 180069 h 207818"/>
                <a:gd name="connsiteX12" fmla="*/ 361116 w 541408"/>
                <a:gd name="connsiteY12" fmla="*/ 182450 h 207818"/>
                <a:gd name="connsiteX13" fmla="*/ 408740 w 541408"/>
                <a:gd name="connsiteY13" fmla="*/ 189594 h 207818"/>
                <a:gd name="connsiteX14" fmla="*/ 530184 w 541408"/>
                <a:gd name="connsiteY14" fmla="*/ 189594 h 207818"/>
                <a:gd name="connsiteX15" fmla="*/ 534947 w 541408"/>
                <a:gd name="connsiteY15" fmla="*/ 153875 h 207818"/>
                <a:gd name="connsiteX16" fmla="*/ 520659 w 541408"/>
                <a:gd name="connsiteY16" fmla="*/ 144350 h 207818"/>
                <a:gd name="connsiteX17" fmla="*/ 508753 w 541408"/>
                <a:gd name="connsiteY17" fmla="*/ 132444 h 207818"/>
                <a:gd name="connsiteX18" fmla="*/ 494466 w 541408"/>
                <a:gd name="connsiteY18" fmla="*/ 118156 h 207818"/>
                <a:gd name="connsiteX19" fmla="*/ 473034 w 541408"/>
                <a:gd name="connsiteY19" fmla="*/ 106250 h 207818"/>
                <a:gd name="connsiteX20" fmla="*/ 458747 w 541408"/>
                <a:gd name="connsiteY20" fmla="*/ 99106 h 207818"/>
                <a:gd name="connsiteX21" fmla="*/ 451603 w 541408"/>
                <a:gd name="connsiteY21" fmla="*/ 94344 h 207818"/>
                <a:gd name="connsiteX22" fmla="*/ 434934 w 541408"/>
                <a:gd name="connsiteY22" fmla="*/ 87200 h 207818"/>
                <a:gd name="connsiteX23" fmla="*/ 420647 w 541408"/>
                <a:gd name="connsiteY23" fmla="*/ 80056 h 207818"/>
                <a:gd name="connsiteX24" fmla="*/ 413503 w 541408"/>
                <a:gd name="connsiteY24" fmla="*/ 75294 h 207818"/>
                <a:gd name="connsiteX25" fmla="*/ 396834 w 541408"/>
                <a:gd name="connsiteY25" fmla="*/ 68150 h 207818"/>
                <a:gd name="connsiteX26" fmla="*/ 380166 w 541408"/>
                <a:gd name="connsiteY26" fmla="*/ 58625 h 207818"/>
                <a:gd name="connsiteX27" fmla="*/ 365878 w 541408"/>
                <a:gd name="connsiteY27" fmla="*/ 53863 h 207818"/>
                <a:gd name="connsiteX28" fmla="*/ 346828 w 541408"/>
                <a:gd name="connsiteY28" fmla="*/ 44338 h 207818"/>
                <a:gd name="connsiteX29" fmla="*/ 332541 w 541408"/>
                <a:gd name="connsiteY29" fmla="*/ 39575 h 207818"/>
                <a:gd name="connsiteX30" fmla="*/ 325397 w 541408"/>
                <a:gd name="connsiteY30" fmla="*/ 37194 h 207818"/>
                <a:gd name="connsiteX31" fmla="*/ 306347 w 541408"/>
                <a:gd name="connsiteY31" fmla="*/ 30050 h 207818"/>
                <a:gd name="connsiteX32" fmla="*/ 277772 w 541408"/>
                <a:gd name="connsiteY32" fmla="*/ 22906 h 207818"/>
                <a:gd name="connsiteX33" fmla="*/ 190778 w 541408"/>
                <a:gd name="connsiteY33" fmla="*/ 54 h 207818"/>
                <a:gd name="connsiteX34" fmla="*/ 82510 w 541408"/>
                <a:gd name="connsiteY34" fmla="*/ 30050 h 207818"/>
                <a:gd name="connsiteX35" fmla="*/ 42028 w 541408"/>
                <a:gd name="connsiteY35" fmla="*/ 58625 h 207818"/>
                <a:gd name="connsiteX36" fmla="*/ 13453 w 541408"/>
                <a:gd name="connsiteY36" fmla="*/ 89581 h 207818"/>
                <a:gd name="connsiteX37" fmla="*/ 8691 w 541408"/>
                <a:gd name="connsiteY37" fmla="*/ 106250 h 207818"/>
                <a:gd name="connsiteX38" fmla="*/ 6309 w 541408"/>
                <a:gd name="connsiteY38" fmla="*/ 120538 h 207818"/>
                <a:gd name="connsiteX39" fmla="*/ 3928 w 541408"/>
                <a:gd name="connsiteY39" fmla="*/ 127681 h 207818"/>
                <a:gd name="connsiteX40" fmla="*/ 1547 w 541408"/>
                <a:gd name="connsiteY40" fmla="*/ 137206 h 207818"/>
                <a:gd name="connsiteX0" fmla="*/ 1547 w 541408"/>
                <a:gd name="connsiteY0" fmla="*/ 137206 h 207818"/>
                <a:gd name="connsiteX1" fmla="*/ 1547 w 541408"/>
                <a:gd name="connsiteY1" fmla="*/ 165781 h 207818"/>
                <a:gd name="connsiteX2" fmla="*/ 18251 w 541408"/>
                <a:gd name="connsiteY2" fmla="*/ 198087 h 207818"/>
                <a:gd name="connsiteX3" fmla="*/ 59779 w 541408"/>
                <a:gd name="connsiteY3" fmla="*/ 207023 h 207818"/>
                <a:gd name="connsiteX4" fmla="*/ 115686 w 541408"/>
                <a:gd name="connsiteY4" fmla="*/ 178059 h 207818"/>
                <a:gd name="connsiteX5" fmla="*/ 174628 w 541408"/>
                <a:gd name="connsiteY5" fmla="*/ 156067 h 207818"/>
                <a:gd name="connsiteX6" fmla="*/ 280153 w 541408"/>
                <a:gd name="connsiteY6" fmla="*/ 161019 h 207818"/>
                <a:gd name="connsiteX7" fmla="*/ 289678 w 541408"/>
                <a:gd name="connsiteY7" fmla="*/ 163400 h 207818"/>
                <a:gd name="connsiteX8" fmla="*/ 303966 w 541408"/>
                <a:gd name="connsiteY8" fmla="*/ 168163 h 207818"/>
                <a:gd name="connsiteX9" fmla="*/ 313491 w 541408"/>
                <a:gd name="connsiteY9" fmla="*/ 170544 h 207818"/>
                <a:gd name="connsiteX10" fmla="*/ 330159 w 541408"/>
                <a:gd name="connsiteY10" fmla="*/ 175306 h 207818"/>
                <a:gd name="connsiteX11" fmla="*/ 353972 w 541408"/>
                <a:gd name="connsiteY11" fmla="*/ 180069 h 207818"/>
                <a:gd name="connsiteX12" fmla="*/ 361116 w 541408"/>
                <a:gd name="connsiteY12" fmla="*/ 182450 h 207818"/>
                <a:gd name="connsiteX13" fmla="*/ 408740 w 541408"/>
                <a:gd name="connsiteY13" fmla="*/ 189594 h 207818"/>
                <a:gd name="connsiteX14" fmla="*/ 530184 w 541408"/>
                <a:gd name="connsiteY14" fmla="*/ 189594 h 207818"/>
                <a:gd name="connsiteX15" fmla="*/ 534947 w 541408"/>
                <a:gd name="connsiteY15" fmla="*/ 153875 h 207818"/>
                <a:gd name="connsiteX16" fmla="*/ 520659 w 541408"/>
                <a:gd name="connsiteY16" fmla="*/ 144350 h 207818"/>
                <a:gd name="connsiteX17" fmla="*/ 508753 w 541408"/>
                <a:gd name="connsiteY17" fmla="*/ 132444 h 207818"/>
                <a:gd name="connsiteX18" fmla="*/ 494466 w 541408"/>
                <a:gd name="connsiteY18" fmla="*/ 118156 h 207818"/>
                <a:gd name="connsiteX19" fmla="*/ 473034 w 541408"/>
                <a:gd name="connsiteY19" fmla="*/ 106250 h 207818"/>
                <a:gd name="connsiteX20" fmla="*/ 458747 w 541408"/>
                <a:gd name="connsiteY20" fmla="*/ 99106 h 207818"/>
                <a:gd name="connsiteX21" fmla="*/ 451603 w 541408"/>
                <a:gd name="connsiteY21" fmla="*/ 94344 h 207818"/>
                <a:gd name="connsiteX22" fmla="*/ 434934 w 541408"/>
                <a:gd name="connsiteY22" fmla="*/ 87200 h 207818"/>
                <a:gd name="connsiteX23" fmla="*/ 420647 w 541408"/>
                <a:gd name="connsiteY23" fmla="*/ 80056 h 207818"/>
                <a:gd name="connsiteX24" fmla="*/ 413503 w 541408"/>
                <a:gd name="connsiteY24" fmla="*/ 75294 h 207818"/>
                <a:gd name="connsiteX25" fmla="*/ 396834 w 541408"/>
                <a:gd name="connsiteY25" fmla="*/ 68150 h 207818"/>
                <a:gd name="connsiteX26" fmla="*/ 380166 w 541408"/>
                <a:gd name="connsiteY26" fmla="*/ 58625 h 207818"/>
                <a:gd name="connsiteX27" fmla="*/ 365878 w 541408"/>
                <a:gd name="connsiteY27" fmla="*/ 53863 h 207818"/>
                <a:gd name="connsiteX28" fmla="*/ 346828 w 541408"/>
                <a:gd name="connsiteY28" fmla="*/ 44338 h 207818"/>
                <a:gd name="connsiteX29" fmla="*/ 332541 w 541408"/>
                <a:gd name="connsiteY29" fmla="*/ 39575 h 207818"/>
                <a:gd name="connsiteX30" fmla="*/ 306347 w 541408"/>
                <a:gd name="connsiteY30" fmla="*/ 30050 h 207818"/>
                <a:gd name="connsiteX31" fmla="*/ 277772 w 541408"/>
                <a:gd name="connsiteY31" fmla="*/ 22906 h 207818"/>
                <a:gd name="connsiteX32" fmla="*/ 190778 w 541408"/>
                <a:gd name="connsiteY32" fmla="*/ 54 h 207818"/>
                <a:gd name="connsiteX33" fmla="*/ 82510 w 541408"/>
                <a:gd name="connsiteY33" fmla="*/ 30050 h 207818"/>
                <a:gd name="connsiteX34" fmla="*/ 42028 w 541408"/>
                <a:gd name="connsiteY34" fmla="*/ 58625 h 207818"/>
                <a:gd name="connsiteX35" fmla="*/ 13453 w 541408"/>
                <a:gd name="connsiteY35" fmla="*/ 89581 h 207818"/>
                <a:gd name="connsiteX36" fmla="*/ 8691 w 541408"/>
                <a:gd name="connsiteY36" fmla="*/ 106250 h 207818"/>
                <a:gd name="connsiteX37" fmla="*/ 6309 w 541408"/>
                <a:gd name="connsiteY37" fmla="*/ 120538 h 207818"/>
                <a:gd name="connsiteX38" fmla="*/ 3928 w 541408"/>
                <a:gd name="connsiteY38" fmla="*/ 127681 h 207818"/>
                <a:gd name="connsiteX39" fmla="*/ 1547 w 541408"/>
                <a:gd name="connsiteY39" fmla="*/ 137206 h 207818"/>
                <a:gd name="connsiteX0" fmla="*/ 1547 w 541408"/>
                <a:gd name="connsiteY0" fmla="*/ 137206 h 207818"/>
                <a:gd name="connsiteX1" fmla="*/ 1547 w 541408"/>
                <a:gd name="connsiteY1" fmla="*/ 165781 h 207818"/>
                <a:gd name="connsiteX2" fmla="*/ 18251 w 541408"/>
                <a:gd name="connsiteY2" fmla="*/ 198087 h 207818"/>
                <a:gd name="connsiteX3" fmla="*/ 59779 w 541408"/>
                <a:gd name="connsiteY3" fmla="*/ 207023 h 207818"/>
                <a:gd name="connsiteX4" fmla="*/ 115686 w 541408"/>
                <a:gd name="connsiteY4" fmla="*/ 178059 h 207818"/>
                <a:gd name="connsiteX5" fmla="*/ 174628 w 541408"/>
                <a:gd name="connsiteY5" fmla="*/ 156067 h 207818"/>
                <a:gd name="connsiteX6" fmla="*/ 280153 w 541408"/>
                <a:gd name="connsiteY6" fmla="*/ 161019 h 207818"/>
                <a:gd name="connsiteX7" fmla="*/ 303966 w 541408"/>
                <a:gd name="connsiteY7" fmla="*/ 168163 h 207818"/>
                <a:gd name="connsiteX8" fmla="*/ 313491 w 541408"/>
                <a:gd name="connsiteY8" fmla="*/ 170544 h 207818"/>
                <a:gd name="connsiteX9" fmla="*/ 330159 w 541408"/>
                <a:gd name="connsiteY9" fmla="*/ 175306 h 207818"/>
                <a:gd name="connsiteX10" fmla="*/ 353972 w 541408"/>
                <a:gd name="connsiteY10" fmla="*/ 180069 h 207818"/>
                <a:gd name="connsiteX11" fmla="*/ 361116 w 541408"/>
                <a:gd name="connsiteY11" fmla="*/ 182450 h 207818"/>
                <a:gd name="connsiteX12" fmla="*/ 408740 w 541408"/>
                <a:gd name="connsiteY12" fmla="*/ 189594 h 207818"/>
                <a:gd name="connsiteX13" fmla="*/ 530184 w 541408"/>
                <a:gd name="connsiteY13" fmla="*/ 189594 h 207818"/>
                <a:gd name="connsiteX14" fmla="*/ 534947 w 541408"/>
                <a:gd name="connsiteY14" fmla="*/ 153875 h 207818"/>
                <a:gd name="connsiteX15" fmla="*/ 520659 w 541408"/>
                <a:gd name="connsiteY15" fmla="*/ 144350 h 207818"/>
                <a:gd name="connsiteX16" fmla="*/ 508753 w 541408"/>
                <a:gd name="connsiteY16" fmla="*/ 132444 h 207818"/>
                <a:gd name="connsiteX17" fmla="*/ 494466 w 541408"/>
                <a:gd name="connsiteY17" fmla="*/ 118156 h 207818"/>
                <a:gd name="connsiteX18" fmla="*/ 473034 w 541408"/>
                <a:gd name="connsiteY18" fmla="*/ 106250 h 207818"/>
                <a:gd name="connsiteX19" fmla="*/ 458747 w 541408"/>
                <a:gd name="connsiteY19" fmla="*/ 99106 h 207818"/>
                <a:gd name="connsiteX20" fmla="*/ 451603 w 541408"/>
                <a:gd name="connsiteY20" fmla="*/ 94344 h 207818"/>
                <a:gd name="connsiteX21" fmla="*/ 434934 w 541408"/>
                <a:gd name="connsiteY21" fmla="*/ 87200 h 207818"/>
                <a:gd name="connsiteX22" fmla="*/ 420647 w 541408"/>
                <a:gd name="connsiteY22" fmla="*/ 80056 h 207818"/>
                <a:gd name="connsiteX23" fmla="*/ 413503 w 541408"/>
                <a:gd name="connsiteY23" fmla="*/ 75294 h 207818"/>
                <a:gd name="connsiteX24" fmla="*/ 396834 w 541408"/>
                <a:gd name="connsiteY24" fmla="*/ 68150 h 207818"/>
                <a:gd name="connsiteX25" fmla="*/ 380166 w 541408"/>
                <a:gd name="connsiteY25" fmla="*/ 58625 h 207818"/>
                <a:gd name="connsiteX26" fmla="*/ 365878 w 541408"/>
                <a:gd name="connsiteY26" fmla="*/ 53863 h 207818"/>
                <a:gd name="connsiteX27" fmla="*/ 346828 w 541408"/>
                <a:gd name="connsiteY27" fmla="*/ 44338 h 207818"/>
                <a:gd name="connsiteX28" fmla="*/ 332541 w 541408"/>
                <a:gd name="connsiteY28" fmla="*/ 39575 h 207818"/>
                <a:gd name="connsiteX29" fmla="*/ 306347 w 541408"/>
                <a:gd name="connsiteY29" fmla="*/ 30050 h 207818"/>
                <a:gd name="connsiteX30" fmla="*/ 277772 w 541408"/>
                <a:gd name="connsiteY30" fmla="*/ 22906 h 207818"/>
                <a:gd name="connsiteX31" fmla="*/ 190778 w 541408"/>
                <a:gd name="connsiteY31" fmla="*/ 54 h 207818"/>
                <a:gd name="connsiteX32" fmla="*/ 82510 w 541408"/>
                <a:gd name="connsiteY32" fmla="*/ 30050 h 207818"/>
                <a:gd name="connsiteX33" fmla="*/ 42028 w 541408"/>
                <a:gd name="connsiteY33" fmla="*/ 58625 h 207818"/>
                <a:gd name="connsiteX34" fmla="*/ 13453 w 541408"/>
                <a:gd name="connsiteY34" fmla="*/ 89581 h 207818"/>
                <a:gd name="connsiteX35" fmla="*/ 8691 w 541408"/>
                <a:gd name="connsiteY35" fmla="*/ 106250 h 207818"/>
                <a:gd name="connsiteX36" fmla="*/ 6309 w 541408"/>
                <a:gd name="connsiteY36" fmla="*/ 120538 h 207818"/>
                <a:gd name="connsiteX37" fmla="*/ 3928 w 541408"/>
                <a:gd name="connsiteY37" fmla="*/ 127681 h 207818"/>
                <a:gd name="connsiteX38" fmla="*/ 1547 w 541408"/>
                <a:gd name="connsiteY38" fmla="*/ 137206 h 207818"/>
                <a:gd name="connsiteX0" fmla="*/ 1547 w 542014"/>
                <a:gd name="connsiteY0" fmla="*/ 137206 h 207818"/>
                <a:gd name="connsiteX1" fmla="*/ 1547 w 542014"/>
                <a:gd name="connsiteY1" fmla="*/ 165781 h 207818"/>
                <a:gd name="connsiteX2" fmla="*/ 18251 w 542014"/>
                <a:gd name="connsiteY2" fmla="*/ 198087 h 207818"/>
                <a:gd name="connsiteX3" fmla="*/ 59779 w 542014"/>
                <a:gd name="connsiteY3" fmla="*/ 207023 h 207818"/>
                <a:gd name="connsiteX4" fmla="*/ 115686 w 542014"/>
                <a:gd name="connsiteY4" fmla="*/ 178059 h 207818"/>
                <a:gd name="connsiteX5" fmla="*/ 174628 w 542014"/>
                <a:gd name="connsiteY5" fmla="*/ 156067 h 207818"/>
                <a:gd name="connsiteX6" fmla="*/ 280153 w 542014"/>
                <a:gd name="connsiteY6" fmla="*/ 161019 h 207818"/>
                <a:gd name="connsiteX7" fmla="*/ 303966 w 542014"/>
                <a:gd name="connsiteY7" fmla="*/ 168163 h 207818"/>
                <a:gd name="connsiteX8" fmla="*/ 313491 w 542014"/>
                <a:gd name="connsiteY8" fmla="*/ 170544 h 207818"/>
                <a:gd name="connsiteX9" fmla="*/ 330159 w 542014"/>
                <a:gd name="connsiteY9" fmla="*/ 175306 h 207818"/>
                <a:gd name="connsiteX10" fmla="*/ 353972 w 542014"/>
                <a:gd name="connsiteY10" fmla="*/ 180069 h 207818"/>
                <a:gd name="connsiteX11" fmla="*/ 361116 w 542014"/>
                <a:gd name="connsiteY11" fmla="*/ 182450 h 207818"/>
                <a:gd name="connsiteX12" fmla="*/ 408740 w 542014"/>
                <a:gd name="connsiteY12" fmla="*/ 189594 h 207818"/>
                <a:gd name="connsiteX13" fmla="*/ 530184 w 542014"/>
                <a:gd name="connsiteY13" fmla="*/ 189594 h 207818"/>
                <a:gd name="connsiteX14" fmla="*/ 534947 w 542014"/>
                <a:gd name="connsiteY14" fmla="*/ 153875 h 207818"/>
                <a:gd name="connsiteX15" fmla="*/ 508753 w 542014"/>
                <a:gd name="connsiteY15" fmla="*/ 132444 h 207818"/>
                <a:gd name="connsiteX16" fmla="*/ 494466 w 542014"/>
                <a:gd name="connsiteY16" fmla="*/ 118156 h 207818"/>
                <a:gd name="connsiteX17" fmla="*/ 473034 w 542014"/>
                <a:gd name="connsiteY17" fmla="*/ 106250 h 207818"/>
                <a:gd name="connsiteX18" fmla="*/ 458747 w 542014"/>
                <a:gd name="connsiteY18" fmla="*/ 99106 h 207818"/>
                <a:gd name="connsiteX19" fmla="*/ 451603 w 542014"/>
                <a:gd name="connsiteY19" fmla="*/ 94344 h 207818"/>
                <a:gd name="connsiteX20" fmla="*/ 434934 w 542014"/>
                <a:gd name="connsiteY20" fmla="*/ 87200 h 207818"/>
                <a:gd name="connsiteX21" fmla="*/ 420647 w 542014"/>
                <a:gd name="connsiteY21" fmla="*/ 80056 h 207818"/>
                <a:gd name="connsiteX22" fmla="*/ 413503 w 542014"/>
                <a:gd name="connsiteY22" fmla="*/ 75294 h 207818"/>
                <a:gd name="connsiteX23" fmla="*/ 396834 w 542014"/>
                <a:gd name="connsiteY23" fmla="*/ 68150 h 207818"/>
                <a:gd name="connsiteX24" fmla="*/ 380166 w 542014"/>
                <a:gd name="connsiteY24" fmla="*/ 58625 h 207818"/>
                <a:gd name="connsiteX25" fmla="*/ 365878 w 542014"/>
                <a:gd name="connsiteY25" fmla="*/ 53863 h 207818"/>
                <a:gd name="connsiteX26" fmla="*/ 346828 w 542014"/>
                <a:gd name="connsiteY26" fmla="*/ 44338 h 207818"/>
                <a:gd name="connsiteX27" fmla="*/ 332541 w 542014"/>
                <a:gd name="connsiteY27" fmla="*/ 39575 h 207818"/>
                <a:gd name="connsiteX28" fmla="*/ 306347 w 542014"/>
                <a:gd name="connsiteY28" fmla="*/ 30050 h 207818"/>
                <a:gd name="connsiteX29" fmla="*/ 277772 w 542014"/>
                <a:gd name="connsiteY29" fmla="*/ 22906 h 207818"/>
                <a:gd name="connsiteX30" fmla="*/ 190778 w 542014"/>
                <a:gd name="connsiteY30" fmla="*/ 54 h 207818"/>
                <a:gd name="connsiteX31" fmla="*/ 82510 w 542014"/>
                <a:gd name="connsiteY31" fmla="*/ 30050 h 207818"/>
                <a:gd name="connsiteX32" fmla="*/ 42028 w 542014"/>
                <a:gd name="connsiteY32" fmla="*/ 58625 h 207818"/>
                <a:gd name="connsiteX33" fmla="*/ 13453 w 542014"/>
                <a:gd name="connsiteY33" fmla="*/ 89581 h 207818"/>
                <a:gd name="connsiteX34" fmla="*/ 8691 w 542014"/>
                <a:gd name="connsiteY34" fmla="*/ 106250 h 207818"/>
                <a:gd name="connsiteX35" fmla="*/ 6309 w 542014"/>
                <a:gd name="connsiteY35" fmla="*/ 120538 h 207818"/>
                <a:gd name="connsiteX36" fmla="*/ 3928 w 542014"/>
                <a:gd name="connsiteY36" fmla="*/ 127681 h 207818"/>
                <a:gd name="connsiteX37" fmla="*/ 1547 w 542014"/>
                <a:gd name="connsiteY37" fmla="*/ 137206 h 207818"/>
                <a:gd name="connsiteX0" fmla="*/ 1547 w 542788"/>
                <a:gd name="connsiteY0" fmla="*/ 137206 h 207818"/>
                <a:gd name="connsiteX1" fmla="*/ 1547 w 542788"/>
                <a:gd name="connsiteY1" fmla="*/ 165781 h 207818"/>
                <a:gd name="connsiteX2" fmla="*/ 18251 w 542788"/>
                <a:gd name="connsiteY2" fmla="*/ 198087 h 207818"/>
                <a:gd name="connsiteX3" fmla="*/ 59779 w 542788"/>
                <a:gd name="connsiteY3" fmla="*/ 207023 h 207818"/>
                <a:gd name="connsiteX4" fmla="*/ 115686 w 542788"/>
                <a:gd name="connsiteY4" fmla="*/ 178059 h 207818"/>
                <a:gd name="connsiteX5" fmla="*/ 174628 w 542788"/>
                <a:gd name="connsiteY5" fmla="*/ 156067 h 207818"/>
                <a:gd name="connsiteX6" fmla="*/ 280153 w 542788"/>
                <a:gd name="connsiteY6" fmla="*/ 161019 h 207818"/>
                <a:gd name="connsiteX7" fmla="*/ 303966 w 542788"/>
                <a:gd name="connsiteY7" fmla="*/ 168163 h 207818"/>
                <a:gd name="connsiteX8" fmla="*/ 313491 w 542788"/>
                <a:gd name="connsiteY8" fmla="*/ 170544 h 207818"/>
                <a:gd name="connsiteX9" fmla="*/ 330159 w 542788"/>
                <a:gd name="connsiteY9" fmla="*/ 175306 h 207818"/>
                <a:gd name="connsiteX10" fmla="*/ 353972 w 542788"/>
                <a:gd name="connsiteY10" fmla="*/ 180069 h 207818"/>
                <a:gd name="connsiteX11" fmla="*/ 361116 w 542788"/>
                <a:gd name="connsiteY11" fmla="*/ 182450 h 207818"/>
                <a:gd name="connsiteX12" fmla="*/ 408740 w 542788"/>
                <a:gd name="connsiteY12" fmla="*/ 189594 h 207818"/>
                <a:gd name="connsiteX13" fmla="*/ 530184 w 542788"/>
                <a:gd name="connsiteY13" fmla="*/ 189594 h 207818"/>
                <a:gd name="connsiteX14" fmla="*/ 534947 w 542788"/>
                <a:gd name="connsiteY14" fmla="*/ 153875 h 207818"/>
                <a:gd name="connsiteX15" fmla="*/ 494466 w 542788"/>
                <a:gd name="connsiteY15" fmla="*/ 118156 h 207818"/>
                <a:gd name="connsiteX16" fmla="*/ 473034 w 542788"/>
                <a:gd name="connsiteY16" fmla="*/ 106250 h 207818"/>
                <a:gd name="connsiteX17" fmla="*/ 458747 w 542788"/>
                <a:gd name="connsiteY17" fmla="*/ 99106 h 207818"/>
                <a:gd name="connsiteX18" fmla="*/ 451603 w 542788"/>
                <a:gd name="connsiteY18" fmla="*/ 94344 h 207818"/>
                <a:gd name="connsiteX19" fmla="*/ 434934 w 542788"/>
                <a:gd name="connsiteY19" fmla="*/ 87200 h 207818"/>
                <a:gd name="connsiteX20" fmla="*/ 420647 w 542788"/>
                <a:gd name="connsiteY20" fmla="*/ 80056 h 207818"/>
                <a:gd name="connsiteX21" fmla="*/ 413503 w 542788"/>
                <a:gd name="connsiteY21" fmla="*/ 75294 h 207818"/>
                <a:gd name="connsiteX22" fmla="*/ 396834 w 542788"/>
                <a:gd name="connsiteY22" fmla="*/ 68150 h 207818"/>
                <a:gd name="connsiteX23" fmla="*/ 380166 w 542788"/>
                <a:gd name="connsiteY23" fmla="*/ 58625 h 207818"/>
                <a:gd name="connsiteX24" fmla="*/ 365878 w 542788"/>
                <a:gd name="connsiteY24" fmla="*/ 53863 h 207818"/>
                <a:gd name="connsiteX25" fmla="*/ 346828 w 542788"/>
                <a:gd name="connsiteY25" fmla="*/ 44338 h 207818"/>
                <a:gd name="connsiteX26" fmla="*/ 332541 w 542788"/>
                <a:gd name="connsiteY26" fmla="*/ 39575 h 207818"/>
                <a:gd name="connsiteX27" fmla="*/ 306347 w 542788"/>
                <a:gd name="connsiteY27" fmla="*/ 30050 h 207818"/>
                <a:gd name="connsiteX28" fmla="*/ 277772 w 542788"/>
                <a:gd name="connsiteY28" fmla="*/ 22906 h 207818"/>
                <a:gd name="connsiteX29" fmla="*/ 190778 w 542788"/>
                <a:gd name="connsiteY29" fmla="*/ 54 h 207818"/>
                <a:gd name="connsiteX30" fmla="*/ 82510 w 542788"/>
                <a:gd name="connsiteY30" fmla="*/ 30050 h 207818"/>
                <a:gd name="connsiteX31" fmla="*/ 42028 w 542788"/>
                <a:gd name="connsiteY31" fmla="*/ 58625 h 207818"/>
                <a:gd name="connsiteX32" fmla="*/ 13453 w 542788"/>
                <a:gd name="connsiteY32" fmla="*/ 89581 h 207818"/>
                <a:gd name="connsiteX33" fmla="*/ 8691 w 542788"/>
                <a:gd name="connsiteY33" fmla="*/ 106250 h 207818"/>
                <a:gd name="connsiteX34" fmla="*/ 6309 w 542788"/>
                <a:gd name="connsiteY34" fmla="*/ 120538 h 207818"/>
                <a:gd name="connsiteX35" fmla="*/ 3928 w 542788"/>
                <a:gd name="connsiteY35" fmla="*/ 127681 h 207818"/>
                <a:gd name="connsiteX36" fmla="*/ 1547 w 542788"/>
                <a:gd name="connsiteY36" fmla="*/ 137206 h 207818"/>
                <a:gd name="connsiteX0" fmla="*/ 1434 w 542675"/>
                <a:gd name="connsiteY0" fmla="*/ 137206 h 207818"/>
                <a:gd name="connsiteX1" fmla="*/ 1434 w 542675"/>
                <a:gd name="connsiteY1" fmla="*/ 165781 h 207818"/>
                <a:gd name="connsiteX2" fmla="*/ 18138 w 542675"/>
                <a:gd name="connsiteY2" fmla="*/ 198087 h 207818"/>
                <a:gd name="connsiteX3" fmla="*/ 59666 w 542675"/>
                <a:gd name="connsiteY3" fmla="*/ 207023 h 207818"/>
                <a:gd name="connsiteX4" fmla="*/ 115573 w 542675"/>
                <a:gd name="connsiteY4" fmla="*/ 178059 h 207818"/>
                <a:gd name="connsiteX5" fmla="*/ 174515 w 542675"/>
                <a:gd name="connsiteY5" fmla="*/ 156067 h 207818"/>
                <a:gd name="connsiteX6" fmla="*/ 280040 w 542675"/>
                <a:gd name="connsiteY6" fmla="*/ 161019 h 207818"/>
                <a:gd name="connsiteX7" fmla="*/ 303853 w 542675"/>
                <a:gd name="connsiteY7" fmla="*/ 168163 h 207818"/>
                <a:gd name="connsiteX8" fmla="*/ 313378 w 542675"/>
                <a:gd name="connsiteY8" fmla="*/ 170544 h 207818"/>
                <a:gd name="connsiteX9" fmla="*/ 330046 w 542675"/>
                <a:gd name="connsiteY9" fmla="*/ 175306 h 207818"/>
                <a:gd name="connsiteX10" fmla="*/ 353859 w 542675"/>
                <a:gd name="connsiteY10" fmla="*/ 180069 h 207818"/>
                <a:gd name="connsiteX11" fmla="*/ 361003 w 542675"/>
                <a:gd name="connsiteY11" fmla="*/ 182450 h 207818"/>
                <a:gd name="connsiteX12" fmla="*/ 408627 w 542675"/>
                <a:gd name="connsiteY12" fmla="*/ 189594 h 207818"/>
                <a:gd name="connsiteX13" fmla="*/ 530071 w 542675"/>
                <a:gd name="connsiteY13" fmla="*/ 189594 h 207818"/>
                <a:gd name="connsiteX14" fmla="*/ 534834 w 542675"/>
                <a:gd name="connsiteY14" fmla="*/ 153875 h 207818"/>
                <a:gd name="connsiteX15" fmla="*/ 494353 w 542675"/>
                <a:gd name="connsiteY15" fmla="*/ 118156 h 207818"/>
                <a:gd name="connsiteX16" fmla="*/ 472921 w 542675"/>
                <a:gd name="connsiteY16" fmla="*/ 106250 h 207818"/>
                <a:gd name="connsiteX17" fmla="*/ 458634 w 542675"/>
                <a:gd name="connsiteY17" fmla="*/ 99106 h 207818"/>
                <a:gd name="connsiteX18" fmla="*/ 451490 w 542675"/>
                <a:gd name="connsiteY18" fmla="*/ 94344 h 207818"/>
                <a:gd name="connsiteX19" fmla="*/ 434821 w 542675"/>
                <a:gd name="connsiteY19" fmla="*/ 87200 h 207818"/>
                <a:gd name="connsiteX20" fmla="*/ 420534 w 542675"/>
                <a:gd name="connsiteY20" fmla="*/ 80056 h 207818"/>
                <a:gd name="connsiteX21" fmla="*/ 413390 w 542675"/>
                <a:gd name="connsiteY21" fmla="*/ 75294 h 207818"/>
                <a:gd name="connsiteX22" fmla="*/ 396721 w 542675"/>
                <a:gd name="connsiteY22" fmla="*/ 68150 h 207818"/>
                <a:gd name="connsiteX23" fmla="*/ 380053 w 542675"/>
                <a:gd name="connsiteY23" fmla="*/ 58625 h 207818"/>
                <a:gd name="connsiteX24" fmla="*/ 365765 w 542675"/>
                <a:gd name="connsiteY24" fmla="*/ 53863 h 207818"/>
                <a:gd name="connsiteX25" fmla="*/ 346715 w 542675"/>
                <a:gd name="connsiteY25" fmla="*/ 44338 h 207818"/>
                <a:gd name="connsiteX26" fmla="*/ 332428 w 542675"/>
                <a:gd name="connsiteY26" fmla="*/ 39575 h 207818"/>
                <a:gd name="connsiteX27" fmla="*/ 306234 w 542675"/>
                <a:gd name="connsiteY27" fmla="*/ 30050 h 207818"/>
                <a:gd name="connsiteX28" fmla="*/ 277659 w 542675"/>
                <a:gd name="connsiteY28" fmla="*/ 22906 h 207818"/>
                <a:gd name="connsiteX29" fmla="*/ 190665 w 542675"/>
                <a:gd name="connsiteY29" fmla="*/ 54 h 207818"/>
                <a:gd name="connsiteX30" fmla="*/ 82397 w 542675"/>
                <a:gd name="connsiteY30" fmla="*/ 30050 h 207818"/>
                <a:gd name="connsiteX31" fmla="*/ 41915 w 542675"/>
                <a:gd name="connsiteY31" fmla="*/ 58625 h 207818"/>
                <a:gd name="connsiteX32" fmla="*/ 13340 w 542675"/>
                <a:gd name="connsiteY32" fmla="*/ 89581 h 207818"/>
                <a:gd name="connsiteX33" fmla="*/ 8578 w 542675"/>
                <a:gd name="connsiteY33" fmla="*/ 106250 h 207818"/>
                <a:gd name="connsiteX34" fmla="*/ 6196 w 542675"/>
                <a:gd name="connsiteY34" fmla="*/ 120538 h 207818"/>
                <a:gd name="connsiteX35" fmla="*/ 1434 w 542675"/>
                <a:gd name="connsiteY35" fmla="*/ 137206 h 207818"/>
                <a:gd name="connsiteX0" fmla="*/ 1546 w 542787"/>
                <a:gd name="connsiteY0" fmla="*/ 137206 h 207818"/>
                <a:gd name="connsiteX1" fmla="*/ 1546 w 542787"/>
                <a:gd name="connsiteY1" fmla="*/ 165781 h 207818"/>
                <a:gd name="connsiteX2" fmla="*/ 18250 w 542787"/>
                <a:gd name="connsiteY2" fmla="*/ 198087 h 207818"/>
                <a:gd name="connsiteX3" fmla="*/ 59778 w 542787"/>
                <a:gd name="connsiteY3" fmla="*/ 207023 h 207818"/>
                <a:gd name="connsiteX4" fmla="*/ 115685 w 542787"/>
                <a:gd name="connsiteY4" fmla="*/ 178059 h 207818"/>
                <a:gd name="connsiteX5" fmla="*/ 174627 w 542787"/>
                <a:gd name="connsiteY5" fmla="*/ 156067 h 207818"/>
                <a:gd name="connsiteX6" fmla="*/ 280152 w 542787"/>
                <a:gd name="connsiteY6" fmla="*/ 161019 h 207818"/>
                <a:gd name="connsiteX7" fmla="*/ 303965 w 542787"/>
                <a:gd name="connsiteY7" fmla="*/ 168163 h 207818"/>
                <a:gd name="connsiteX8" fmla="*/ 313490 w 542787"/>
                <a:gd name="connsiteY8" fmla="*/ 170544 h 207818"/>
                <a:gd name="connsiteX9" fmla="*/ 330158 w 542787"/>
                <a:gd name="connsiteY9" fmla="*/ 175306 h 207818"/>
                <a:gd name="connsiteX10" fmla="*/ 353971 w 542787"/>
                <a:gd name="connsiteY10" fmla="*/ 180069 h 207818"/>
                <a:gd name="connsiteX11" fmla="*/ 361115 w 542787"/>
                <a:gd name="connsiteY11" fmla="*/ 182450 h 207818"/>
                <a:gd name="connsiteX12" fmla="*/ 408739 w 542787"/>
                <a:gd name="connsiteY12" fmla="*/ 189594 h 207818"/>
                <a:gd name="connsiteX13" fmla="*/ 530183 w 542787"/>
                <a:gd name="connsiteY13" fmla="*/ 189594 h 207818"/>
                <a:gd name="connsiteX14" fmla="*/ 534946 w 542787"/>
                <a:gd name="connsiteY14" fmla="*/ 153875 h 207818"/>
                <a:gd name="connsiteX15" fmla="*/ 494465 w 542787"/>
                <a:gd name="connsiteY15" fmla="*/ 118156 h 207818"/>
                <a:gd name="connsiteX16" fmla="*/ 473033 w 542787"/>
                <a:gd name="connsiteY16" fmla="*/ 106250 h 207818"/>
                <a:gd name="connsiteX17" fmla="*/ 458746 w 542787"/>
                <a:gd name="connsiteY17" fmla="*/ 99106 h 207818"/>
                <a:gd name="connsiteX18" fmla="*/ 451602 w 542787"/>
                <a:gd name="connsiteY18" fmla="*/ 94344 h 207818"/>
                <a:gd name="connsiteX19" fmla="*/ 434933 w 542787"/>
                <a:gd name="connsiteY19" fmla="*/ 87200 h 207818"/>
                <a:gd name="connsiteX20" fmla="*/ 420646 w 542787"/>
                <a:gd name="connsiteY20" fmla="*/ 80056 h 207818"/>
                <a:gd name="connsiteX21" fmla="*/ 413502 w 542787"/>
                <a:gd name="connsiteY21" fmla="*/ 75294 h 207818"/>
                <a:gd name="connsiteX22" fmla="*/ 396833 w 542787"/>
                <a:gd name="connsiteY22" fmla="*/ 68150 h 207818"/>
                <a:gd name="connsiteX23" fmla="*/ 380165 w 542787"/>
                <a:gd name="connsiteY23" fmla="*/ 58625 h 207818"/>
                <a:gd name="connsiteX24" fmla="*/ 365877 w 542787"/>
                <a:gd name="connsiteY24" fmla="*/ 53863 h 207818"/>
                <a:gd name="connsiteX25" fmla="*/ 346827 w 542787"/>
                <a:gd name="connsiteY25" fmla="*/ 44338 h 207818"/>
                <a:gd name="connsiteX26" fmla="*/ 332540 w 542787"/>
                <a:gd name="connsiteY26" fmla="*/ 39575 h 207818"/>
                <a:gd name="connsiteX27" fmla="*/ 306346 w 542787"/>
                <a:gd name="connsiteY27" fmla="*/ 30050 h 207818"/>
                <a:gd name="connsiteX28" fmla="*/ 277771 w 542787"/>
                <a:gd name="connsiteY28" fmla="*/ 22906 h 207818"/>
                <a:gd name="connsiteX29" fmla="*/ 190777 w 542787"/>
                <a:gd name="connsiteY29" fmla="*/ 54 h 207818"/>
                <a:gd name="connsiteX30" fmla="*/ 82509 w 542787"/>
                <a:gd name="connsiteY30" fmla="*/ 30050 h 207818"/>
                <a:gd name="connsiteX31" fmla="*/ 42027 w 542787"/>
                <a:gd name="connsiteY31" fmla="*/ 58625 h 207818"/>
                <a:gd name="connsiteX32" fmla="*/ 13452 w 542787"/>
                <a:gd name="connsiteY32" fmla="*/ 89581 h 207818"/>
                <a:gd name="connsiteX33" fmla="*/ 8690 w 542787"/>
                <a:gd name="connsiteY33" fmla="*/ 106250 h 207818"/>
                <a:gd name="connsiteX34" fmla="*/ 1546 w 542787"/>
                <a:gd name="connsiteY34" fmla="*/ 137206 h 207818"/>
                <a:gd name="connsiteX0" fmla="*/ 1546 w 542787"/>
                <a:gd name="connsiteY0" fmla="*/ 137206 h 207818"/>
                <a:gd name="connsiteX1" fmla="*/ 1546 w 542787"/>
                <a:gd name="connsiteY1" fmla="*/ 165781 h 207818"/>
                <a:gd name="connsiteX2" fmla="*/ 18250 w 542787"/>
                <a:gd name="connsiteY2" fmla="*/ 198087 h 207818"/>
                <a:gd name="connsiteX3" fmla="*/ 59778 w 542787"/>
                <a:gd name="connsiteY3" fmla="*/ 207023 h 207818"/>
                <a:gd name="connsiteX4" fmla="*/ 115685 w 542787"/>
                <a:gd name="connsiteY4" fmla="*/ 178059 h 207818"/>
                <a:gd name="connsiteX5" fmla="*/ 174627 w 542787"/>
                <a:gd name="connsiteY5" fmla="*/ 156067 h 207818"/>
                <a:gd name="connsiteX6" fmla="*/ 280152 w 542787"/>
                <a:gd name="connsiteY6" fmla="*/ 161019 h 207818"/>
                <a:gd name="connsiteX7" fmla="*/ 303965 w 542787"/>
                <a:gd name="connsiteY7" fmla="*/ 168163 h 207818"/>
                <a:gd name="connsiteX8" fmla="*/ 313490 w 542787"/>
                <a:gd name="connsiteY8" fmla="*/ 170544 h 207818"/>
                <a:gd name="connsiteX9" fmla="*/ 330158 w 542787"/>
                <a:gd name="connsiteY9" fmla="*/ 175306 h 207818"/>
                <a:gd name="connsiteX10" fmla="*/ 353971 w 542787"/>
                <a:gd name="connsiteY10" fmla="*/ 180069 h 207818"/>
                <a:gd name="connsiteX11" fmla="*/ 361115 w 542787"/>
                <a:gd name="connsiteY11" fmla="*/ 182450 h 207818"/>
                <a:gd name="connsiteX12" fmla="*/ 408739 w 542787"/>
                <a:gd name="connsiteY12" fmla="*/ 189594 h 207818"/>
                <a:gd name="connsiteX13" fmla="*/ 530183 w 542787"/>
                <a:gd name="connsiteY13" fmla="*/ 189594 h 207818"/>
                <a:gd name="connsiteX14" fmla="*/ 534946 w 542787"/>
                <a:gd name="connsiteY14" fmla="*/ 153875 h 207818"/>
                <a:gd name="connsiteX15" fmla="*/ 494465 w 542787"/>
                <a:gd name="connsiteY15" fmla="*/ 118156 h 207818"/>
                <a:gd name="connsiteX16" fmla="*/ 473033 w 542787"/>
                <a:gd name="connsiteY16" fmla="*/ 106250 h 207818"/>
                <a:gd name="connsiteX17" fmla="*/ 458746 w 542787"/>
                <a:gd name="connsiteY17" fmla="*/ 99106 h 207818"/>
                <a:gd name="connsiteX18" fmla="*/ 451602 w 542787"/>
                <a:gd name="connsiteY18" fmla="*/ 94344 h 207818"/>
                <a:gd name="connsiteX19" fmla="*/ 434933 w 542787"/>
                <a:gd name="connsiteY19" fmla="*/ 87200 h 207818"/>
                <a:gd name="connsiteX20" fmla="*/ 420646 w 542787"/>
                <a:gd name="connsiteY20" fmla="*/ 80056 h 207818"/>
                <a:gd name="connsiteX21" fmla="*/ 413502 w 542787"/>
                <a:gd name="connsiteY21" fmla="*/ 75294 h 207818"/>
                <a:gd name="connsiteX22" fmla="*/ 396833 w 542787"/>
                <a:gd name="connsiteY22" fmla="*/ 68150 h 207818"/>
                <a:gd name="connsiteX23" fmla="*/ 380165 w 542787"/>
                <a:gd name="connsiteY23" fmla="*/ 58625 h 207818"/>
                <a:gd name="connsiteX24" fmla="*/ 365877 w 542787"/>
                <a:gd name="connsiteY24" fmla="*/ 53863 h 207818"/>
                <a:gd name="connsiteX25" fmla="*/ 346827 w 542787"/>
                <a:gd name="connsiteY25" fmla="*/ 44338 h 207818"/>
                <a:gd name="connsiteX26" fmla="*/ 332540 w 542787"/>
                <a:gd name="connsiteY26" fmla="*/ 39575 h 207818"/>
                <a:gd name="connsiteX27" fmla="*/ 306346 w 542787"/>
                <a:gd name="connsiteY27" fmla="*/ 30050 h 207818"/>
                <a:gd name="connsiteX28" fmla="*/ 277771 w 542787"/>
                <a:gd name="connsiteY28" fmla="*/ 22906 h 207818"/>
                <a:gd name="connsiteX29" fmla="*/ 190777 w 542787"/>
                <a:gd name="connsiteY29" fmla="*/ 54 h 207818"/>
                <a:gd name="connsiteX30" fmla="*/ 82509 w 542787"/>
                <a:gd name="connsiteY30" fmla="*/ 30050 h 207818"/>
                <a:gd name="connsiteX31" fmla="*/ 42027 w 542787"/>
                <a:gd name="connsiteY31" fmla="*/ 58625 h 207818"/>
                <a:gd name="connsiteX32" fmla="*/ 13452 w 542787"/>
                <a:gd name="connsiteY32" fmla="*/ 89581 h 207818"/>
                <a:gd name="connsiteX33" fmla="*/ 8690 w 542787"/>
                <a:gd name="connsiteY33" fmla="*/ 106250 h 207818"/>
                <a:gd name="connsiteX34" fmla="*/ 1546 w 542787"/>
                <a:gd name="connsiteY34" fmla="*/ 137206 h 207818"/>
                <a:gd name="connsiteX0" fmla="*/ 1546 w 542787"/>
                <a:gd name="connsiteY0" fmla="*/ 137206 h 207818"/>
                <a:gd name="connsiteX1" fmla="*/ 1546 w 542787"/>
                <a:gd name="connsiteY1" fmla="*/ 165781 h 207818"/>
                <a:gd name="connsiteX2" fmla="*/ 18250 w 542787"/>
                <a:gd name="connsiteY2" fmla="*/ 198087 h 207818"/>
                <a:gd name="connsiteX3" fmla="*/ 59778 w 542787"/>
                <a:gd name="connsiteY3" fmla="*/ 207023 h 207818"/>
                <a:gd name="connsiteX4" fmla="*/ 115685 w 542787"/>
                <a:gd name="connsiteY4" fmla="*/ 178059 h 207818"/>
                <a:gd name="connsiteX5" fmla="*/ 174627 w 542787"/>
                <a:gd name="connsiteY5" fmla="*/ 156067 h 207818"/>
                <a:gd name="connsiteX6" fmla="*/ 280152 w 542787"/>
                <a:gd name="connsiteY6" fmla="*/ 161019 h 207818"/>
                <a:gd name="connsiteX7" fmla="*/ 303965 w 542787"/>
                <a:gd name="connsiteY7" fmla="*/ 168163 h 207818"/>
                <a:gd name="connsiteX8" fmla="*/ 313490 w 542787"/>
                <a:gd name="connsiteY8" fmla="*/ 170544 h 207818"/>
                <a:gd name="connsiteX9" fmla="*/ 330158 w 542787"/>
                <a:gd name="connsiteY9" fmla="*/ 175306 h 207818"/>
                <a:gd name="connsiteX10" fmla="*/ 353971 w 542787"/>
                <a:gd name="connsiteY10" fmla="*/ 180069 h 207818"/>
                <a:gd name="connsiteX11" fmla="*/ 361115 w 542787"/>
                <a:gd name="connsiteY11" fmla="*/ 182450 h 207818"/>
                <a:gd name="connsiteX12" fmla="*/ 408739 w 542787"/>
                <a:gd name="connsiteY12" fmla="*/ 189594 h 207818"/>
                <a:gd name="connsiteX13" fmla="*/ 530183 w 542787"/>
                <a:gd name="connsiteY13" fmla="*/ 189594 h 207818"/>
                <a:gd name="connsiteX14" fmla="*/ 534946 w 542787"/>
                <a:gd name="connsiteY14" fmla="*/ 153875 h 207818"/>
                <a:gd name="connsiteX15" fmla="*/ 494465 w 542787"/>
                <a:gd name="connsiteY15" fmla="*/ 118156 h 207818"/>
                <a:gd name="connsiteX16" fmla="*/ 473033 w 542787"/>
                <a:gd name="connsiteY16" fmla="*/ 106250 h 207818"/>
                <a:gd name="connsiteX17" fmla="*/ 458746 w 542787"/>
                <a:gd name="connsiteY17" fmla="*/ 99106 h 207818"/>
                <a:gd name="connsiteX18" fmla="*/ 451602 w 542787"/>
                <a:gd name="connsiteY18" fmla="*/ 94344 h 207818"/>
                <a:gd name="connsiteX19" fmla="*/ 434933 w 542787"/>
                <a:gd name="connsiteY19" fmla="*/ 87200 h 207818"/>
                <a:gd name="connsiteX20" fmla="*/ 420646 w 542787"/>
                <a:gd name="connsiteY20" fmla="*/ 80056 h 207818"/>
                <a:gd name="connsiteX21" fmla="*/ 413502 w 542787"/>
                <a:gd name="connsiteY21" fmla="*/ 75294 h 207818"/>
                <a:gd name="connsiteX22" fmla="*/ 396833 w 542787"/>
                <a:gd name="connsiteY22" fmla="*/ 68150 h 207818"/>
                <a:gd name="connsiteX23" fmla="*/ 380165 w 542787"/>
                <a:gd name="connsiteY23" fmla="*/ 58625 h 207818"/>
                <a:gd name="connsiteX24" fmla="*/ 365877 w 542787"/>
                <a:gd name="connsiteY24" fmla="*/ 53863 h 207818"/>
                <a:gd name="connsiteX25" fmla="*/ 346827 w 542787"/>
                <a:gd name="connsiteY25" fmla="*/ 44338 h 207818"/>
                <a:gd name="connsiteX26" fmla="*/ 332540 w 542787"/>
                <a:gd name="connsiteY26" fmla="*/ 39575 h 207818"/>
                <a:gd name="connsiteX27" fmla="*/ 306346 w 542787"/>
                <a:gd name="connsiteY27" fmla="*/ 30050 h 207818"/>
                <a:gd name="connsiteX28" fmla="*/ 277771 w 542787"/>
                <a:gd name="connsiteY28" fmla="*/ 22906 h 207818"/>
                <a:gd name="connsiteX29" fmla="*/ 190777 w 542787"/>
                <a:gd name="connsiteY29" fmla="*/ 54 h 207818"/>
                <a:gd name="connsiteX30" fmla="*/ 82509 w 542787"/>
                <a:gd name="connsiteY30" fmla="*/ 30050 h 207818"/>
                <a:gd name="connsiteX31" fmla="*/ 42027 w 542787"/>
                <a:gd name="connsiteY31" fmla="*/ 58625 h 207818"/>
                <a:gd name="connsiteX32" fmla="*/ 13452 w 542787"/>
                <a:gd name="connsiteY32" fmla="*/ 89581 h 207818"/>
                <a:gd name="connsiteX33" fmla="*/ 8690 w 542787"/>
                <a:gd name="connsiteY33" fmla="*/ 106250 h 207818"/>
                <a:gd name="connsiteX34" fmla="*/ 1546 w 542787"/>
                <a:gd name="connsiteY34" fmla="*/ 137206 h 207818"/>
                <a:gd name="connsiteX0" fmla="*/ 1546 w 542787"/>
                <a:gd name="connsiteY0" fmla="*/ 137172 h 207784"/>
                <a:gd name="connsiteX1" fmla="*/ 1546 w 542787"/>
                <a:gd name="connsiteY1" fmla="*/ 165747 h 207784"/>
                <a:gd name="connsiteX2" fmla="*/ 18250 w 542787"/>
                <a:gd name="connsiteY2" fmla="*/ 198053 h 207784"/>
                <a:gd name="connsiteX3" fmla="*/ 59778 w 542787"/>
                <a:gd name="connsiteY3" fmla="*/ 206989 h 207784"/>
                <a:gd name="connsiteX4" fmla="*/ 115685 w 542787"/>
                <a:gd name="connsiteY4" fmla="*/ 178025 h 207784"/>
                <a:gd name="connsiteX5" fmla="*/ 174627 w 542787"/>
                <a:gd name="connsiteY5" fmla="*/ 156033 h 207784"/>
                <a:gd name="connsiteX6" fmla="*/ 280152 w 542787"/>
                <a:gd name="connsiteY6" fmla="*/ 160985 h 207784"/>
                <a:gd name="connsiteX7" fmla="*/ 303965 w 542787"/>
                <a:gd name="connsiteY7" fmla="*/ 168129 h 207784"/>
                <a:gd name="connsiteX8" fmla="*/ 313490 w 542787"/>
                <a:gd name="connsiteY8" fmla="*/ 170510 h 207784"/>
                <a:gd name="connsiteX9" fmla="*/ 330158 w 542787"/>
                <a:gd name="connsiteY9" fmla="*/ 175272 h 207784"/>
                <a:gd name="connsiteX10" fmla="*/ 353971 w 542787"/>
                <a:gd name="connsiteY10" fmla="*/ 180035 h 207784"/>
                <a:gd name="connsiteX11" fmla="*/ 361115 w 542787"/>
                <a:gd name="connsiteY11" fmla="*/ 182416 h 207784"/>
                <a:gd name="connsiteX12" fmla="*/ 408739 w 542787"/>
                <a:gd name="connsiteY12" fmla="*/ 189560 h 207784"/>
                <a:gd name="connsiteX13" fmla="*/ 530183 w 542787"/>
                <a:gd name="connsiteY13" fmla="*/ 189560 h 207784"/>
                <a:gd name="connsiteX14" fmla="*/ 534946 w 542787"/>
                <a:gd name="connsiteY14" fmla="*/ 153841 h 207784"/>
                <a:gd name="connsiteX15" fmla="*/ 494465 w 542787"/>
                <a:gd name="connsiteY15" fmla="*/ 118122 h 207784"/>
                <a:gd name="connsiteX16" fmla="*/ 473033 w 542787"/>
                <a:gd name="connsiteY16" fmla="*/ 106216 h 207784"/>
                <a:gd name="connsiteX17" fmla="*/ 458746 w 542787"/>
                <a:gd name="connsiteY17" fmla="*/ 99072 h 207784"/>
                <a:gd name="connsiteX18" fmla="*/ 451602 w 542787"/>
                <a:gd name="connsiteY18" fmla="*/ 94310 h 207784"/>
                <a:gd name="connsiteX19" fmla="*/ 434933 w 542787"/>
                <a:gd name="connsiteY19" fmla="*/ 87166 h 207784"/>
                <a:gd name="connsiteX20" fmla="*/ 420646 w 542787"/>
                <a:gd name="connsiteY20" fmla="*/ 80022 h 207784"/>
                <a:gd name="connsiteX21" fmla="*/ 413502 w 542787"/>
                <a:gd name="connsiteY21" fmla="*/ 75260 h 207784"/>
                <a:gd name="connsiteX22" fmla="*/ 396833 w 542787"/>
                <a:gd name="connsiteY22" fmla="*/ 68116 h 207784"/>
                <a:gd name="connsiteX23" fmla="*/ 380165 w 542787"/>
                <a:gd name="connsiteY23" fmla="*/ 58591 h 207784"/>
                <a:gd name="connsiteX24" fmla="*/ 365877 w 542787"/>
                <a:gd name="connsiteY24" fmla="*/ 53829 h 207784"/>
                <a:gd name="connsiteX25" fmla="*/ 346827 w 542787"/>
                <a:gd name="connsiteY25" fmla="*/ 44304 h 207784"/>
                <a:gd name="connsiteX26" fmla="*/ 332540 w 542787"/>
                <a:gd name="connsiteY26" fmla="*/ 39541 h 207784"/>
                <a:gd name="connsiteX27" fmla="*/ 306346 w 542787"/>
                <a:gd name="connsiteY27" fmla="*/ 30016 h 207784"/>
                <a:gd name="connsiteX28" fmla="*/ 277771 w 542787"/>
                <a:gd name="connsiteY28" fmla="*/ 22872 h 207784"/>
                <a:gd name="connsiteX29" fmla="*/ 190777 w 542787"/>
                <a:gd name="connsiteY29" fmla="*/ 20 h 207784"/>
                <a:gd name="connsiteX30" fmla="*/ 87993 w 542787"/>
                <a:gd name="connsiteY30" fmla="*/ 27151 h 207784"/>
                <a:gd name="connsiteX31" fmla="*/ 42027 w 542787"/>
                <a:gd name="connsiteY31" fmla="*/ 58591 h 207784"/>
                <a:gd name="connsiteX32" fmla="*/ 13452 w 542787"/>
                <a:gd name="connsiteY32" fmla="*/ 89547 h 207784"/>
                <a:gd name="connsiteX33" fmla="*/ 8690 w 542787"/>
                <a:gd name="connsiteY33" fmla="*/ 106216 h 207784"/>
                <a:gd name="connsiteX34" fmla="*/ 1546 w 542787"/>
                <a:gd name="connsiteY34" fmla="*/ 137172 h 207784"/>
                <a:gd name="connsiteX0" fmla="*/ 1546 w 542787"/>
                <a:gd name="connsiteY0" fmla="*/ 137172 h 207784"/>
                <a:gd name="connsiteX1" fmla="*/ 1546 w 542787"/>
                <a:gd name="connsiteY1" fmla="*/ 165747 h 207784"/>
                <a:gd name="connsiteX2" fmla="*/ 18250 w 542787"/>
                <a:gd name="connsiteY2" fmla="*/ 198053 h 207784"/>
                <a:gd name="connsiteX3" fmla="*/ 59778 w 542787"/>
                <a:gd name="connsiteY3" fmla="*/ 206989 h 207784"/>
                <a:gd name="connsiteX4" fmla="*/ 115685 w 542787"/>
                <a:gd name="connsiteY4" fmla="*/ 178025 h 207784"/>
                <a:gd name="connsiteX5" fmla="*/ 173775 w 542787"/>
                <a:gd name="connsiteY5" fmla="*/ 158129 h 207784"/>
                <a:gd name="connsiteX6" fmla="*/ 280152 w 542787"/>
                <a:gd name="connsiteY6" fmla="*/ 160985 h 207784"/>
                <a:gd name="connsiteX7" fmla="*/ 303965 w 542787"/>
                <a:gd name="connsiteY7" fmla="*/ 168129 h 207784"/>
                <a:gd name="connsiteX8" fmla="*/ 313490 w 542787"/>
                <a:gd name="connsiteY8" fmla="*/ 170510 h 207784"/>
                <a:gd name="connsiteX9" fmla="*/ 330158 w 542787"/>
                <a:gd name="connsiteY9" fmla="*/ 175272 h 207784"/>
                <a:gd name="connsiteX10" fmla="*/ 353971 w 542787"/>
                <a:gd name="connsiteY10" fmla="*/ 180035 h 207784"/>
                <a:gd name="connsiteX11" fmla="*/ 361115 w 542787"/>
                <a:gd name="connsiteY11" fmla="*/ 182416 h 207784"/>
                <a:gd name="connsiteX12" fmla="*/ 408739 w 542787"/>
                <a:gd name="connsiteY12" fmla="*/ 189560 h 207784"/>
                <a:gd name="connsiteX13" fmla="*/ 530183 w 542787"/>
                <a:gd name="connsiteY13" fmla="*/ 189560 h 207784"/>
                <a:gd name="connsiteX14" fmla="*/ 534946 w 542787"/>
                <a:gd name="connsiteY14" fmla="*/ 153841 h 207784"/>
                <a:gd name="connsiteX15" fmla="*/ 494465 w 542787"/>
                <a:gd name="connsiteY15" fmla="*/ 118122 h 207784"/>
                <a:gd name="connsiteX16" fmla="*/ 473033 w 542787"/>
                <a:gd name="connsiteY16" fmla="*/ 106216 h 207784"/>
                <a:gd name="connsiteX17" fmla="*/ 458746 w 542787"/>
                <a:gd name="connsiteY17" fmla="*/ 99072 h 207784"/>
                <a:gd name="connsiteX18" fmla="*/ 451602 w 542787"/>
                <a:gd name="connsiteY18" fmla="*/ 94310 h 207784"/>
                <a:gd name="connsiteX19" fmla="*/ 434933 w 542787"/>
                <a:gd name="connsiteY19" fmla="*/ 87166 h 207784"/>
                <a:gd name="connsiteX20" fmla="*/ 420646 w 542787"/>
                <a:gd name="connsiteY20" fmla="*/ 80022 h 207784"/>
                <a:gd name="connsiteX21" fmla="*/ 413502 w 542787"/>
                <a:gd name="connsiteY21" fmla="*/ 75260 h 207784"/>
                <a:gd name="connsiteX22" fmla="*/ 396833 w 542787"/>
                <a:gd name="connsiteY22" fmla="*/ 68116 h 207784"/>
                <a:gd name="connsiteX23" fmla="*/ 380165 w 542787"/>
                <a:gd name="connsiteY23" fmla="*/ 58591 h 207784"/>
                <a:gd name="connsiteX24" fmla="*/ 365877 w 542787"/>
                <a:gd name="connsiteY24" fmla="*/ 53829 h 207784"/>
                <a:gd name="connsiteX25" fmla="*/ 346827 w 542787"/>
                <a:gd name="connsiteY25" fmla="*/ 44304 h 207784"/>
                <a:gd name="connsiteX26" fmla="*/ 332540 w 542787"/>
                <a:gd name="connsiteY26" fmla="*/ 39541 h 207784"/>
                <a:gd name="connsiteX27" fmla="*/ 306346 w 542787"/>
                <a:gd name="connsiteY27" fmla="*/ 30016 h 207784"/>
                <a:gd name="connsiteX28" fmla="*/ 277771 w 542787"/>
                <a:gd name="connsiteY28" fmla="*/ 22872 h 207784"/>
                <a:gd name="connsiteX29" fmla="*/ 190777 w 542787"/>
                <a:gd name="connsiteY29" fmla="*/ 20 h 207784"/>
                <a:gd name="connsiteX30" fmla="*/ 87993 w 542787"/>
                <a:gd name="connsiteY30" fmla="*/ 27151 h 207784"/>
                <a:gd name="connsiteX31" fmla="*/ 42027 w 542787"/>
                <a:gd name="connsiteY31" fmla="*/ 58591 h 207784"/>
                <a:gd name="connsiteX32" fmla="*/ 13452 w 542787"/>
                <a:gd name="connsiteY32" fmla="*/ 89547 h 207784"/>
                <a:gd name="connsiteX33" fmla="*/ 8690 w 542787"/>
                <a:gd name="connsiteY33" fmla="*/ 106216 h 207784"/>
                <a:gd name="connsiteX34" fmla="*/ 1546 w 542787"/>
                <a:gd name="connsiteY34" fmla="*/ 137172 h 207784"/>
                <a:gd name="connsiteX0" fmla="*/ 1546 w 542787"/>
                <a:gd name="connsiteY0" fmla="*/ 137172 h 207784"/>
                <a:gd name="connsiteX1" fmla="*/ 1546 w 542787"/>
                <a:gd name="connsiteY1" fmla="*/ 165747 h 207784"/>
                <a:gd name="connsiteX2" fmla="*/ 18250 w 542787"/>
                <a:gd name="connsiteY2" fmla="*/ 198053 h 207784"/>
                <a:gd name="connsiteX3" fmla="*/ 59778 w 542787"/>
                <a:gd name="connsiteY3" fmla="*/ 206989 h 207784"/>
                <a:gd name="connsiteX4" fmla="*/ 115685 w 542787"/>
                <a:gd name="connsiteY4" fmla="*/ 178026 h 207784"/>
                <a:gd name="connsiteX5" fmla="*/ 173775 w 542787"/>
                <a:gd name="connsiteY5" fmla="*/ 158129 h 207784"/>
                <a:gd name="connsiteX6" fmla="*/ 280152 w 542787"/>
                <a:gd name="connsiteY6" fmla="*/ 160985 h 207784"/>
                <a:gd name="connsiteX7" fmla="*/ 303965 w 542787"/>
                <a:gd name="connsiteY7" fmla="*/ 168129 h 207784"/>
                <a:gd name="connsiteX8" fmla="*/ 313490 w 542787"/>
                <a:gd name="connsiteY8" fmla="*/ 170510 h 207784"/>
                <a:gd name="connsiteX9" fmla="*/ 330158 w 542787"/>
                <a:gd name="connsiteY9" fmla="*/ 175272 h 207784"/>
                <a:gd name="connsiteX10" fmla="*/ 353971 w 542787"/>
                <a:gd name="connsiteY10" fmla="*/ 180035 h 207784"/>
                <a:gd name="connsiteX11" fmla="*/ 361115 w 542787"/>
                <a:gd name="connsiteY11" fmla="*/ 182416 h 207784"/>
                <a:gd name="connsiteX12" fmla="*/ 408739 w 542787"/>
                <a:gd name="connsiteY12" fmla="*/ 189560 h 207784"/>
                <a:gd name="connsiteX13" fmla="*/ 530183 w 542787"/>
                <a:gd name="connsiteY13" fmla="*/ 189560 h 207784"/>
                <a:gd name="connsiteX14" fmla="*/ 534946 w 542787"/>
                <a:gd name="connsiteY14" fmla="*/ 153841 h 207784"/>
                <a:gd name="connsiteX15" fmla="*/ 494465 w 542787"/>
                <a:gd name="connsiteY15" fmla="*/ 118122 h 207784"/>
                <a:gd name="connsiteX16" fmla="*/ 473033 w 542787"/>
                <a:gd name="connsiteY16" fmla="*/ 106216 h 207784"/>
                <a:gd name="connsiteX17" fmla="*/ 458746 w 542787"/>
                <a:gd name="connsiteY17" fmla="*/ 99072 h 207784"/>
                <a:gd name="connsiteX18" fmla="*/ 451602 w 542787"/>
                <a:gd name="connsiteY18" fmla="*/ 94310 h 207784"/>
                <a:gd name="connsiteX19" fmla="*/ 434933 w 542787"/>
                <a:gd name="connsiteY19" fmla="*/ 87166 h 207784"/>
                <a:gd name="connsiteX20" fmla="*/ 420646 w 542787"/>
                <a:gd name="connsiteY20" fmla="*/ 80022 h 207784"/>
                <a:gd name="connsiteX21" fmla="*/ 413502 w 542787"/>
                <a:gd name="connsiteY21" fmla="*/ 75260 h 207784"/>
                <a:gd name="connsiteX22" fmla="*/ 396833 w 542787"/>
                <a:gd name="connsiteY22" fmla="*/ 68116 h 207784"/>
                <a:gd name="connsiteX23" fmla="*/ 380165 w 542787"/>
                <a:gd name="connsiteY23" fmla="*/ 58591 h 207784"/>
                <a:gd name="connsiteX24" fmla="*/ 365877 w 542787"/>
                <a:gd name="connsiteY24" fmla="*/ 53829 h 207784"/>
                <a:gd name="connsiteX25" fmla="*/ 346827 w 542787"/>
                <a:gd name="connsiteY25" fmla="*/ 44304 h 207784"/>
                <a:gd name="connsiteX26" fmla="*/ 332540 w 542787"/>
                <a:gd name="connsiteY26" fmla="*/ 39541 h 207784"/>
                <a:gd name="connsiteX27" fmla="*/ 306346 w 542787"/>
                <a:gd name="connsiteY27" fmla="*/ 30016 h 207784"/>
                <a:gd name="connsiteX28" fmla="*/ 277771 w 542787"/>
                <a:gd name="connsiteY28" fmla="*/ 22872 h 207784"/>
                <a:gd name="connsiteX29" fmla="*/ 190777 w 542787"/>
                <a:gd name="connsiteY29" fmla="*/ 20 h 207784"/>
                <a:gd name="connsiteX30" fmla="*/ 87993 w 542787"/>
                <a:gd name="connsiteY30" fmla="*/ 27151 h 207784"/>
                <a:gd name="connsiteX31" fmla="*/ 42027 w 542787"/>
                <a:gd name="connsiteY31" fmla="*/ 58591 h 207784"/>
                <a:gd name="connsiteX32" fmla="*/ 13452 w 542787"/>
                <a:gd name="connsiteY32" fmla="*/ 89547 h 207784"/>
                <a:gd name="connsiteX33" fmla="*/ 8690 w 542787"/>
                <a:gd name="connsiteY33" fmla="*/ 106216 h 207784"/>
                <a:gd name="connsiteX34" fmla="*/ 1546 w 542787"/>
                <a:gd name="connsiteY34" fmla="*/ 137172 h 207784"/>
                <a:gd name="connsiteX0" fmla="*/ 1546 w 542787"/>
                <a:gd name="connsiteY0" fmla="*/ 137172 h 207784"/>
                <a:gd name="connsiteX1" fmla="*/ 1546 w 542787"/>
                <a:gd name="connsiteY1" fmla="*/ 165747 h 207784"/>
                <a:gd name="connsiteX2" fmla="*/ 18250 w 542787"/>
                <a:gd name="connsiteY2" fmla="*/ 198053 h 207784"/>
                <a:gd name="connsiteX3" fmla="*/ 59778 w 542787"/>
                <a:gd name="connsiteY3" fmla="*/ 206989 h 207784"/>
                <a:gd name="connsiteX4" fmla="*/ 115685 w 542787"/>
                <a:gd name="connsiteY4" fmla="*/ 178026 h 207784"/>
                <a:gd name="connsiteX5" fmla="*/ 173775 w 542787"/>
                <a:gd name="connsiteY5" fmla="*/ 158129 h 207784"/>
                <a:gd name="connsiteX6" fmla="*/ 280152 w 542787"/>
                <a:gd name="connsiteY6" fmla="*/ 160985 h 207784"/>
                <a:gd name="connsiteX7" fmla="*/ 303965 w 542787"/>
                <a:gd name="connsiteY7" fmla="*/ 168129 h 207784"/>
                <a:gd name="connsiteX8" fmla="*/ 313490 w 542787"/>
                <a:gd name="connsiteY8" fmla="*/ 170510 h 207784"/>
                <a:gd name="connsiteX9" fmla="*/ 330158 w 542787"/>
                <a:gd name="connsiteY9" fmla="*/ 175272 h 207784"/>
                <a:gd name="connsiteX10" fmla="*/ 353971 w 542787"/>
                <a:gd name="connsiteY10" fmla="*/ 180035 h 207784"/>
                <a:gd name="connsiteX11" fmla="*/ 361115 w 542787"/>
                <a:gd name="connsiteY11" fmla="*/ 182416 h 207784"/>
                <a:gd name="connsiteX12" fmla="*/ 408739 w 542787"/>
                <a:gd name="connsiteY12" fmla="*/ 189560 h 207784"/>
                <a:gd name="connsiteX13" fmla="*/ 530183 w 542787"/>
                <a:gd name="connsiteY13" fmla="*/ 189560 h 207784"/>
                <a:gd name="connsiteX14" fmla="*/ 534946 w 542787"/>
                <a:gd name="connsiteY14" fmla="*/ 153841 h 207784"/>
                <a:gd name="connsiteX15" fmla="*/ 494465 w 542787"/>
                <a:gd name="connsiteY15" fmla="*/ 118122 h 207784"/>
                <a:gd name="connsiteX16" fmla="*/ 473033 w 542787"/>
                <a:gd name="connsiteY16" fmla="*/ 106216 h 207784"/>
                <a:gd name="connsiteX17" fmla="*/ 458746 w 542787"/>
                <a:gd name="connsiteY17" fmla="*/ 99072 h 207784"/>
                <a:gd name="connsiteX18" fmla="*/ 451602 w 542787"/>
                <a:gd name="connsiteY18" fmla="*/ 94310 h 207784"/>
                <a:gd name="connsiteX19" fmla="*/ 434933 w 542787"/>
                <a:gd name="connsiteY19" fmla="*/ 87166 h 207784"/>
                <a:gd name="connsiteX20" fmla="*/ 420646 w 542787"/>
                <a:gd name="connsiteY20" fmla="*/ 80022 h 207784"/>
                <a:gd name="connsiteX21" fmla="*/ 413502 w 542787"/>
                <a:gd name="connsiteY21" fmla="*/ 75260 h 207784"/>
                <a:gd name="connsiteX22" fmla="*/ 396833 w 542787"/>
                <a:gd name="connsiteY22" fmla="*/ 68116 h 207784"/>
                <a:gd name="connsiteX23" fmla="*/ 380165 w 542787"/>
                <a:gd name="connsiteY23" fmla="*/ 58591 h 207784"/>
                <a:gd name="connsiteX24" fmla="*/ 365877 w 542787"/>
                <a:gd name="connsiteY24" fmla="*/ 53829 h 207784"/>
                <a:gd name="connsiteX25" fmla="*/ 346827 w 542787"/>
                <a:gd name="connsiteY25" fmla="*/ 44304 h 207784"/>
                <a:gd name="connsiteX26" fmla="*/ 332540 w 542787"/>
                <a:gd name="connsiteY26" fmla="*/ 39541 h 207784"/>
                <a:gd name="connsiteX27" fmla="*/ 306346 w 542787"/>
                <a:gd name="connsiteY27" fmla="*/ 30016 h 207784"/>
                <a:gd name="connsiteX28" fmla="*/ 277771 w 542787"/>
                <a:gd name="connsiteY28" fmla="*/ 22872 h 207784"/>
                <a:gd name="connsiteX29" fmla="*/ 190777 w 542787"/>
                <a:gd name="connsiteY29" fmla="*/ 20 h 207784"/>
                <a:gd name="connsiteX30" fmla="*/ 87993 w 542787"/>
                <a:gd name="connsiteY30" fmla="*/ 27151 h 207784"/>
                <a:gd name="connsiteX31" fmla="*/ 42027 w 542787"/>
                <a:gd name="connsiteY31" fmla="*/ 58591 h 207784"/>
                <a:gd name="connsiteX32" fmla="*/ 13452 w 542787"/>
                <a:gd name="connsiteY32" fmla="*/ 89547 h 207784"/>
                <a:gd name="connsiteX33" fmla="*/ 8690 w 542787"/>
                <a:gd name="connsiteY33" fmla="*/ 106216 h 207784"/>
                <a:gd name="connsiteX34" fmla="*/ 1546 w 542787"/>
                <a:gd name="connsiteY34" fmla="*/ 137172 h 207784"/>
                <a:gd name="connsiteX0" fmla="*/ 1546 w 542787"/>
                <a:gd name="connsiteY0" fmla="*/ 137172 h 207784"/>
                <a:gd name="connsiteX1" fmla="*/ 1546 w 542787"/>
                <a:gd name="connsiteY1" fmla="*/ 165747 h 207784"/>
                <a:gd name="connsiteX2" fmla="*/ 18250 w 542787"/>
                <a:gd name="connsiteY2" fmla="*/ 198053 h 207784"/>
                <a:gd name="connsiteX3" fmla="*/ 59778 w 542787"/>
                <a:gd name="connsiteY3" fmla="*/ 206989 h 207784"/>
                <a:gd name="connsiteX4" fmla="*/ 115685 w 542787"/>
                <a:gd name="connsiteY4" fmla="*/ 178026 h 207784"/>
                <a:gd name="connsiteX5" fmla="*/ 174068 w 542787"/>
                <a:gd name="connsiteY5" fmla="*/ 165900 h 207784"/>
                <a:gd name="connsiteX6" fmla="*/ 280152 w 542787"/>
                <a:gd name="connsiteY6" fmla="*/ 160985 h 207784"/>
                <a:gd name="connsiteX7" fmla="*/ 303965 w 542787"/>
                <a:gd name="connsiteY7" fmla="*/ 168129 h 207784"/>
                <a:gd name="connsiteX8" fmla="*/ 313490 w 542787"/>
                <a:gd name="connsiteY8" fmla="*/ 170510 h 207784"/>
                <a:gd name="connsiteX9" fmla="*/ 330158 w 542787"/>
                <a:gd name="connsiteY9" fmla="*/ 175272 h 207784"/>
                <a:gd name="connsiteX10" fmla="*/ 353971 w 542787"/>
                <a:gd name="connsiteY10" fmla="*/ 180035 h 207784"/>
                <a:gd name="connsiteX11" fmla="*/ 361115 w 542787"/>
                <a:gd name="connsiteY11" fmla="*/ 182416 h 207784"/>
                <a:gd name="connsiteX12" fmla="*/ 408739 w 542787"/>
                <a:gd name="connsiteY12" fmla="*/ 189560 h 207784"/>
                <a:gd name="connsiteX13" fmla="*/ 530183 w 542787"/>
                <a:gd name="connsiteY13" fmla="*/ 189560 h 207784"/>
                <a:gd name="connsiteX14" fmla="*/ 534946 w 542787"/>
                <a:gd name="connsiteY14" fmla="*/ 153841 h 207784"/>
                <a:gd name="connsiteX15" fmla="*/ 494465 w 542787"/>
                <a:gd name="connsiteY15" fmla="*/ 118122 h 207784"/>
                <a:gd name="connsiteX16" fmla="*/ 473033 w 542787"/>
                <a:gd name="connsiteY16" fmla="*/ 106216 h 207784"/>
                <a:gd name="connsiteX17" fmla="*/ 458746 w 542787"/>
                <a:gd name="connsiteY17" fmla="*/ 99072 h 207784"/>
                <a:gd name="connsiteX18" fmla="*/ 451602 w 542787"/>
                <a:gd name="connsiteY18" fmla="*/ 94310 h 207784"/>
                <a:gd name="connsiteX19" fmla="*/ 434933 w 542787"/>
                <a:gd name="connsiteY19" fmla="*/ 87166 h 207784"/>
                <a:gd name="connsiteX20" fmla="*/ 420646 w 542787"/>
                <a:gd name="connsiteY20" fmla="*/ 80022 h 207784"/>
                <a:gd name="connsiteX21" fmla="*/ 413502 w 542787"/>
                <a:gd name="connsiteY21" fmla="*/ 75260 h 207784"/>
                <a:gd name="connsiteX22" fmla="*/ 396833 w 542787"/>
                <a:gd name="connsiteY22" fmla="*/ 68116 h 207784"/>
                <a:gd name="connsiteX23" fmla="*/ 380165 w 542787"/>
                <a:gd name="connsiteY23" fmla="*/ 58591 h 207784"/>
                <a:gd name="connsiteX24" fmla="*/ 365877 w 542787"/>
                <a:gd name="connsiteY24" fmla="*/ 53829 h 207784"/>
                <a:gd name="connsiteX25" fmla="*/ 346827 w 542787"/>
                <a:gd name="connsiteY25" fmla="*/ 44304 h 207784"/>
                <a:gd name="connsiteX26" fmla="*/ 332540 w 542787"/>
                <a:gd name="connsiteY26" fmla="*/ 39541 h 207784"/>
                <a:gd name="connsiteX27" fmla="*/ 306346 w 542787"/>
                <a:gd name="connsiteY27" fmla="*/ 30016 h 207784"/>
                <a:gd name="connsiteX28" fmla="*/ 277771 w 542787"/>
                <a:gd name="connsiteY28" fmla="*/ 22872 h 207784"/>
                <a:gd name="connsiteX29" fmla="*/ 190777 w 542787"/>
                <a:gd name="connsiteY29" fmla="*/ 20 h 207784"/>
                <a:gd name="connsiteX30" fmla="*/ 87993 w 542787"/>
                <a:gd name="connsiteY30" fmla="*/ 27151 h 207784"/>
                <a:gd name="connsiteX31" fmla="*/ 42027 w 542787"/>
                <a:gd name="connsiteY31" fmla="*/ 58591 h 207784"/>
                <a:gd name="connsiteX32" fmla="*/ 13452 w 542787"/>
                <a:gd name="connsiteY32" fmla="*/ 89547 h 207784"/>
                <a:gd name="connsiteX33" fmla="*/ 8690 w 542787"/>
                <a:gd name="connsiteY33" fmla="*/ 106216 h 207784"/>
                <a:gd name="connsiteX34" fmla="*/ 1546 w 542787"/>
                <a:gd name="connsiteY34" fmla="*/ 137172 h 207784"/>
                <a:gd name="connsiteX0" fmla="*/ 1546 w 542787"/>
                <a:gd name="connsiteY0" fmla="*/ 137172 h 207558"/>
                <a:gd name="connsiteX1" fmla="*/ 1546 w 542787"/>
                <a:gd name="connsiteY1" fmla="*/ 165747 h 207558"/>
                <a:gd name="connsiteX2" fmla="*/ 18250 w 542787"/>
                <a:gd name="connsiteY2" fmla="*/ 198053 h 207558"/>
                <a:gd name="connsiteX3" fmla="*/ 59778 w 542787"/>
                <a:gd name="connsiteY3" fmla="*/ 206989 h 207558"/>
                <a:gd name="connsiteX4" fmla="*/ 114905 w 542787"/>
                <a:gd name="connsiteY4" fmla="*/ 182064 h 207558"/>
                <a:gd name="connsiteX5" fmla="*/ 174068 w 542787"/>
                <a:gd name="connsiteY5" fmla="*/ 165900 h 207558"/>
                <a:gd name="connsiteX6" fmla="*/ 280152 w 542787"/>
                <a:gd name="connsiteY6" fmla="*/ 160985 h 207558"/>
                <a:gd name="connsiteX7" fmla="*/ 303965 w 542787"/>
                <a:gd name="connsiteY7" fmla="*/ 168129 h 207558"/>
                <a:gd name="connsiteX8" fmla="*/ 313490 w 542787"/>
                <a:gd name="connsiteY8" fmla="*/ 170510 h 207558"/>
                <a:gd name="connsiteX9" fmla="*/ 330158 w 542787"/>
                <a:gd name="connsiteY9" fmla="*/ 175272 h 207558"/>
                <a:gd name="connsiteX10" fmla="*/ 353971 w 542787"/>
                <a:gd name="connsiteY10" fmla="*/ 180035 h 207558"/>
                <a:gd name="connsiteX11" fmla="*/ 361115 w 542787"/>
                <a:gd name="connsiteY11" fmla="*/ 182416 h 207558"/>
                <a:gd name="connsiteX12" fmla="*/ 408739 w 542787"/>
                <a:gd name="connsiteY12" fmla="*/ 189560 h 207558"/>
                <a:gd name="connsiteX13" fmla="*/ 530183 w 542787"/>
                <a:gd name="connsiteY13" fmla="*/ 189560 h 207558"/>
                <a:gd name="connsiteX14" fmla="*/ 534946 w 542787"/>
                <a:gd name="connsiteY14" fmla="*/ 153841 h 207558"/>
                <a:gd name="connsiteX15" fmla="*/ 494465 w 542787"/>
                <a:gd name="connsiteY15" fmla="*/ 118122 h 207558"/>
                <a:gd name="connsiteX16" fmla="*/ 473033 w 542787"/>
                <a:gd name="connsiteY16" fmla="*/ 106216 h 207558"/>
                <a:gd name="connsiteX17" fmla="*/ 458746 w 542787"/>
                <a:gd name="connsiteY17" fmla="*/ 99072 h 207558"/>
                <a:gd name="connsiteX18" fmla="*/ 451602 w 542787"/>
                <a:gd name="connsiteY18" fmla="*/ 94310 h 207558"/>
                <a:gd name="connsiteX19" fmla="*/ 434933 w 542787"/>
                <a:gd name="connsiteY19" fmla="*/ 87166 h 207558"/>
                <a:gd name="connsiteX20" fmla="*/ 420646 w 542787"/>
                <a:gd name="connsiteY20" fmla="*/ 80022 h 207558"/>
                <a:gd name="connsiteX21" fmla="*/ 413502 w 542787"/>
                <a:gd name="connsiteY21" fmla="*/ 75260 h 207558"/>
                <a:gd name="connsiteX22" fmla="*/ 396833 w 542787"/>
                <a:gd name="connsiteY22" fmla="*/ 68116 h 207558"/>
                <a:gd name="connsiteX23" fmla="*/ 380165 w 542787"/>
                <a:gd name="connsiteY23" fmla="*/ 58591 h 207558"/>
                <a:gd name="connsiteX24" fmla="*/ 365877 w 542787"/>
                <a:gd name="connsiteY24" fmla="*/ 53829 h 207558"/>
                <a:gd name="connsiteX25" fmla="*/ 346827 w 542787"/>
                <a:gd name="connsiteY25" fmla="*/ 44304 h 207558"/>
                <a:gd name="connsiteX26" fmla="*/ 332540 w 542787"/>
                <a:gd name="connsiteY26" fmla="*/ 39541 h 207558"/>
                <a:gd name="connsiteX27" fmla="*/ 306346 w 542787"/>
                <a:gd name="connsiteY27" fmla="*/ 30016 h 207558"/>
                <a:gd name="connsiteX28" fmla="*/ 277771 w 542787"/>
                <a:gd name="connsiteY28" fmla="*/ 22872 h 207558"/>
                <a:gd name="connsiteX29" fmla="*/ 190777 w 542787"/>
                <a:gd name="connsiteY29" fmla="*/ 20 h 207558"/>
                <a:gd name="connsiteX30" fmla="*/ 87993 w 542787"/>
                <a:gd name="connsiteY30" fmla="*/ 27151 h 207558"/>
                <a:gd name="connsiteX31" fmla="*/ 42027 w 542787"/>
                <a:gd name="connsiteY31" fmla="*/ 58591 h 207558"/>
                <a:gd name="connsiteX32" fmla="*/ 13452 w 542787"/>
                <a:gd name="connsiteY32" fmla="*/ 89547 h 207558"/>
                <a:gd name="connsiteX33" fmla="*/ 8690 w 542787"/>
                <a:gd name="connsiteY33" fmla="*/ 106216 h 207558"/>
                <a:gd name="connsiteX34" fmla="*/ 1546 w 542787"/>
                <a:gd name="connsiteY34" fmla="*/ 137172 h 207558"/>
                <a:gd name="connsiteX0" fmla="*/ 1546 w 542787"/>
                <a:gd name="connsiteY0" fmla="*/ 137172 h 207558"/>
                <a:gd name="connsiteX1" fmla="*/ 1546 w 542787"/>
                <a:gd name="connsiteY1" fmla="*/ 165747 h 207558"/>
                <a:gd name="connsiteX2" fmla="*/ 18250 w 542787"/>
                <a:gd name="connsiteY2" fmla="*/ 198053 h 207558"/>
                <a:gd name="connsiteX3" fmla="*/ 59778 w 542787"/>
                <a:gd name="connsiteY3" fmla="*/ 206989 h 207558"/>
                <a:gd name="connsiteX4" fmla="*/ 114905 w 542787"/>
                <a:gd name="connsiteY4" fmla="*/ 182064 h 207558"/>
                <a:gd name="connsiteX5" fmla="*/ 174068 w 542787"/>
                <a:gd name="connsiteY5" fmla="*/ 165900 h 207558"/>
                <a:gd name="connsiteX6" fmla="*/ 280152 w 542787"/>
                <a:gd name="connsiteY6" fmla="*/ 160985 h 207558"/>
                <a:gd name="connsiteX7" fmla="*/ 303965 w 542787"/>
                <a:gd name="connsiteY7" fmla="*/ 168129 h 207558"/>
                <a:gd name="connsiteX8" fmla="*/ 313490 w 542787"/>
                <a:gd name="connsiteY8" fmla="*/ 170510 h 207558"/>
                <a:gd name="connsiteX9" fmla="*/ 330158 w 542787"/>
                <a:gd name="connsiteY9" fmla="*/ 175272 h 207558"/>
                <a:gd name="connsiteX10" fmla="*/ 353971 w 542787"/>
                <a:gd name="connsiteY10" fmla="*/ 180035 h 207558"/>
                <a:gd name="connsiteX11" fmla="*/ 361115 w 542787"/>
                <a:gd name="connsiteY11" fmla="*/ 182416 h 207558"/>
                <a:gd name="connsiteX12" fmla="*/ 408739 w 542787"/>
                <a:gd name="connsiteY12" fmla="*/ 189560 h 207558"/>
                <a:gd name="connsiteX13" fmla="*/ 530183 w 542787"/>
                <a:gd name="connsiteY13" fmla="*/ 189560 h 207558"/>
                <a:gd name="connsiteX14" fmla="*/ 534946 w 542787"/>
                <a:gd name="connsiteY14" fmla="*/ 153841 h 207558"/>
                <a:gd name="connsiteX15" fmla="*/ 494465 w 542787"/>
                <a:gd name="connsiteY15" fmla="*/ 118122 h 207558"/>
                <a:gd name="connsiteX16" fmla="*/ 473033 w 542787"/>
                <a:gd name="connsiteY16" fmla="*/ 106216 h 207558"/>
                <a:gd name="connsiteX17" fmla="*/ 458746 w 542787"/>
                <a:gd name="connsiteY17" fmla="*/ 99072 h 207558"/>
                <a:gd name="connsiteX18" fmla="*/ 451602 w 542787"/>
                <a:gd name="connsiteY18" fmla="*/ 94310 h 207558"/>
                <a:gd name="connsiteX19" fmla="*/ 434933 w 542787"/>
                <a:gd name="connsiteY19" fmla="*/ 87166 h 207558"/>
                <a:gd name="connsiteX20" fmla="*/ 420646 w 542787"/>
                <a:gd name="connsiteY20" fmla="*/ 80022 h 207558"/>
                <a:gd name="connsiteX21" fmla="*/ 413502 w 542787"/>
                <a:gd name="connsiteY21" fmla="*/ 75260 h 207558"/>
                <a:gd name="connsiteX22" fmla="*/ 396833 w 542787"/>
                <a:gd name="connsiteY22" fmla="*/ 68116 h 207558"/>
                <a:gd name="connsiteX23" fmla="*/ 380165 w 542787"/>
                <a:gd name="connsiteY23" fmla="*/ 58591 h 207558"/>
                <a:gd name="connsiteX24" fmla="*/ 365877 w 542787"/>
                <a:gd name="connsiteY24" fmla="*/ 53829 h 207558"/>
                <a:gd name="connsiteX25" fmla="*/ 346827 w 542787"/>
                <a:gd name="connsiteY25" fmla="*/ 44304 h 207558"/>
                <a:gd name="connsiteX26" fmla="*/ 332540 w 542787"/>
                <a:gd name="connsiteY26" fmla="*/ 39541 h 207558"/>
                <a:gd name="connsiteX27" fmla="*/ 306346 w 542787"/>
                <a:gd name="connsiteY27" fmla="*/ 30016 h 207558"/>
                <a:gd name="connsiteX28" fmla="*/ 277771 w 542787"/>
                <a:gd name="connsiteY28" fmla="*/ 22872 h 207558"/>
                <a:gd name="connsiteX29" fmla="*/ 190777 w 542787"/>
                <a:gd name="connsiteY29" fmla="*/ 20 h 207558"/>
                <a:gd name="connsiteX30" fmla="*/ 87993 w 542787"/>
                <a:gd name="connsiteY30" fmla="*/ 27151 h 207558"/>
                <a:gd name="connsiteX31" fmla="*/ 42027 w 542787"/>
                <a:gd name="connsiteY31" fmla="*/ 58591 h 207558"/>
                <a:gd name="connsiteX32" fmla="*/ 13452 w 542787"/>
                <a:gd name="connsiteY32" fmla="*/ 89547 h 207558"/>
                <a:gd name="connsiteX33" fmla="*/ 8690 w 542787"/>
                <a:gd name="connsiteY33" fmla="*/ 106216 h 207558"/>
                <a:gd name="connsiteX34" fmla="*/ 1546 w 542787"/>
                <a:gd name="connsiteY34" fmla="*/ 137172 h 207558"/>
                <a:gd name="connsiteX0" fmla="*/ 1546 w 542787"/>
                <a:gd name="connsiteY0" fmla="*/ 137172 h 207558"/>
                <a:gd name="connsiteX1" fmla="*/ 1546 w 542787"/>
                <a:gd name="connsiteY1" fmla="*/ 165747 h 207558"/>
                <a:gd name="connsiteX2" fmla="*/ 18250 w 542787"/>
                <a:gd name="connsiteY2" fmla="*/ 198053 h 207558"/>
                <a:gd name="connsiteX3" fmla="*/ 59778 w 542787"/>
                <a:gd name="connsiteY3" fmla="*/ 206989 h 207558"/>
                <a:gd name="connsiteX4" fmla="*/ 114905 w 542787"/>
                <a:gd name="connsiteY4" fmla="*/ 182064 h 207558"/>
                <a:gd name="connsiteX5" fmla="*/ 174068 w 542787"/>
                <a:gd name="connsiteY5" fmla="*/ 165900 h 207558"/>
                <a:gd name="connsiteX6" fmla="*/ 280152 w 542787"/>
                <a:gd name="connsiteY6" fmla="*/ 160985 h 207558"/>
                <a:gd name="connsiteX7" fmla="*/ 303965 w 542787"/>
                <a:gd name="connsiteY7" fmla="*/ 168129 h 207558"/>
                <a:gd name="connsiteX8" fmla="*/ 313490 w 542787"/>
                <a:gd name="connsiteY8" fmla="*/ 170510 h 207558"/>
                <a:gd name="connsiteX9" fmla="*/ 330158 w 542787"/>
                <a:gd name="connsiteY9" fmla="*/ 175272 h 207558"/>
                <a:gd name="connsiteX10" fmla="*/ 353971 w 542787"/>
                <a:gd name="connsiteY10" fmla="*/ 180035 h 207558"/>
                <a:gd name="connsiteX11" fmla="*/ 361115 w 542787"/>
                <a:gd name="connsiteY11" fmla="*/ 182416 h 207558"/>
                <a:gd name="connsiteX12" fmla="*/ 408739 w 542787"/>
                <a:gd name="connsiteY12" fmla="*/ 189560 h 207558"/>
                <a:gd name="connsiteX13" fmla="*/ 530183 w 542787"/>
                <a:gd name="connsiteY13" fmla="*/ 189560 h 207558"/>
                <a:gd name="connsiteX14" fmla="*/ 534946 w 542787"/>
                <a:gd name="connsiteY14" fmla="*/ 153841 h 207558"/>
                <a:gd name="connsiteX15" fmla="*/ 494465 w 542787"/>
                <a:gd name="connsiteY15" fmla="*/ 118122 h 207558"/>
                <a:gd name="connsiteX16" fmla="*/ 473033 w 542787"/>
                <a:gd name="connsiteY16" fmla="*/ 106216 h 207558"/>
                <a:gd name="connsiteX17" fmla="*/ 458746 w 542787"/>
                <a:gd name="connsiteY17" fmla="*/ 99072 h 207558"/>
                <a:gd name="connsiteX18" fmla="*/ 451602 w 542787"/>
                <a:gd name="connsiteY18" fmla="*/ 94310 h 207558"/>
                <a:gd name="connsiteX19" fmla="*/ 434933 w 542787"/>
                <a:gd name="connsiteY19" fmla="*/ 87166 h 207558"/>
                <a:gd name="connsiteX20" fmla="*/ 420646 w 542787"/>
                <a:gd name="connsiteY20" fmla="*/ 80022 h 207558"/>
                <a:gd name="connsiteX21" fmla="*/ 413502 w 542787"/>
                <a:gd name="connsiteY21" fmla="*/ 75260 h 207558"/>
                <a:gd name="connsiteX22" fmla="*/ 396833 w 542787"/>
                <a:gd name="connsiteY22" fmla="*/ 68116 h 207558"/>
                <a:gd name="connsiteX23" fmla="*/ 380165 w 542787"/>
                <a:gd name="connsiteY23" fmla="*/ 58591 h 207558"/>
                <a:gd name="connsiteX24" fmla="*/ 365877 w 542787"/>
                <a:gd name="connsiteY24" fmla="*/ 53829 h 207558"/>
                <a:gd name="connsiteX25" fmla="*/ 346827 w 542787"/>
                <a:gd name="connsiteY25" fmla="*/ 44304 h 207558"/>
                <a:gd name="connsiteX26" fmla="*/ 332540 w 542787"/>
                <a:gd name="connsiteY26" fmla="*/ 39541 h 207558"/>
                <a:gd name="connsiteX27" fmla="*/ 306346 w 542787"/>
                <a:gd name="connsiteY27" fmla="*/ 30016 h 207558"/>
                <a:gd name="connsiteX28" fmla="*/ 277771 w 542787"/>
                <a:gd name="connsiteY28" fmla="*/ 22872 h 207558"/>
                <a:gd name="connsiteX29" fmla="*/ 190777 w 542787"/>
                <a:gd name="connsiteY29" fmla="*/ 20 h 207558"/>
                <a:gd name="connsiteX30" fmla="*/ 87993 w 542787"/>
                <a:gd name="connsiteY30" fmla="*/ 27151 h 207558"/>
                <a:gd name="connsiteX31" fmla="*/ 42027 w 542787"/>
                <a:gd name="connsiteY31" fmla="*/ 58591 h 207558"/>
                <a:gd name="connsiteX32" fmla="*/ 13452 w 542787"/>
                <a:gd name="connsiteY32" fmla="*/ 89547 h 207558"/>
                <a:gd name="connsiteX33" fmla="*/ 8690 w 542787"/>
                <a:gd name="connsiteY33" fmla="*/ 106216 h 207558"/>
                <a:gd name="connsiteX34" fmla="*/ 1546 w 542787"/>
                <a:gd name="connsiteY34" fmla="*/ 137172 h 207558"/>
                <a:gd name="connsiteX0" fmla="*/ 1546 w 542787"/>
                <a:gd name="connsiteY0" fmla="*/ 137172 h 207558"/>
                <a:gd name="connsiteX1" fmla="*/ 1546 w 542787"/>
                <a:gd name="connsiteY1" fmla="*/ 165747 h 207558"/>
                <a:gd name="connsiteX2" fmla="*/ 18250 w 542787"/>
                <a:gd name="connsiteY2" fmla="*/ 198053 h 207558"/>
                <a:gd name="connsiteX3" fmla="*/ 59778 w 542787"/>
                <a:gd name="connsiteY3" fmla="*/ 206989 h 207558"/>
                <a:gd name="connsiteX4" fmla="*/ 114905 w 542787"/>
                <a:gd name="connsiteY4" fmla="*/ 182064 h 207558"/>
                <a:gd name="connsiteX5" fmla="*/ 174068 w 542787"/>
                <a:gd name="connsiteY5" fmla="*/ 165900 h 207558"/>
                <a:gd name="connsiteX6" fmla="*/ 280152 w 542787"/>
                <a:gd name="connsiteY6" fmla="*/ 160985 h 207558"/>
                <a:gd name="connsiteX7" fmla="*/ 303965 w 542787"/>
                <a:gd name="connsiteY7" fmla="*/ 168129 h 207558"/>
                <a:gd name="connsiteX8" fmla="*/ 313490 w 542787"/>
                <a:gd name="connsiteY8" fmla="*/ 170510 h 207558"/>
                <a:gd name="connsiteX9" fmla="*/ 330158 w 542787"/>
                <a:gd name="connsiteY9" fmla="*/ 175272 h 207558"/>
                <a:gd name="connsiteX10" fmla="*/ 353971 w 542787"/>
                <a:gd name="connsiteY10" fmla="*/ 180035 h 207558"/>
                <a:gd name="connsiteX11" fmla="*/ 361115 w 542787"/>
                <a:gd name="connsiteY11" fmla="*/ 182416 h 207558"/>
                <a:gd name="connsiteX12" fmla="*/ 408739 w 542787"/>
                <a:gd name="connsiteY12" fmla="*/ 189560 h 207558"/>
                <a:gd name="connsiteX13" fmla="*/ 530183 w 542787"/>
                <a:gd name="connsiteY13" fmla="*/ 189560 h 207558"/>
                <a:gd name="connsiteX14" fmla="*/ 534946 w 542787"/>
                <a:gd name="connsiteY14" fmla="*/ 153841 h 207558"/>
                <a:gd name="connsiteX15" fmla="*/ 494465 w 542787"/>
                <a:gd name="connsiteY15" fmla="*/ 118122 h 207558"/>
                <a:gd name="connsiteX16" fmla="*/ 473033 w 542787"/>
                <a:gd name="connsiteY16" fmla="*/ 106216 h 207558"/>
                <a:gd name="connsiteX17" fmla="*/ 458746 w 542787"/>
                <a:gd name="connsiteY17" fmla="*/ 99072 h 207558"/>
                <a:gd name="connsiteX18" fmla="*/ 451602 w 542787"/>
                <a:gd name="connsiteY18" fmla="*/ 94310 h 207558"/>
                <a:gd name="connsiteX19" fmla="*/ 434933 w 542787"/>
                <a:gd name="connsiteY19" fmla="*/ 87166 h 207558"/>
                <a:gd name="connsiteX20" fmla="*/ 420646 w 542787"/>
                <a:gd name="connsiteY20" fmla="*/ 80022 h 207558"/>
                <a:gd name="connsiteX21" fmla="*/ 413502 w 542787"/>
                <a:gd name="connsiteY21" fmla="*/ 75260 h 207558"/>
                <a:gd name="connsiteX22" fmla="*/ 396833 w 542787"/>
                <a:gd name="connsiteY22" fmla="*/ 68116 h 207558"/>
                <a:gd name="connsiteX23" fmla="*/ 380165 w 542787"/>
                <a:gd name="connsiteY23" fmla="*/ 58591 h 207558"/>
                <a:gd name="connsiteX24" fmla="*/ 365877 w 542787"/>
                <a:gd name="connsiteY24" fmla="*/ 53829 h 207558"/>
                <a:gd name="connsiteX25" fmla="*/ 346827 w 542787"/>
                <a:gd name="connsiteY25" fmla="*/ 44304 h 207558"/>
                <a:gd name="connsiteX26" fmla="*/ 332540 w 542787"/>
                <a:gd name="connsiteY26" fmla="*/ 39541 h 207558"/>
                <a:gd name="connsiteX27" fmla="*/ 306346 w 542787"/>
                <a:gd name="connsiteY27" fmla="*/ 30016 h 207558"/>
                <a:gd name="connsiteX28" fmla="*/ 277771 w 542787"/>
                <a:gd name="connsiteY28" fmla="*/ 22872 h 207558"/>
                <a:gd name="connsiteX29" fmla="*/ 190777 w 542787"/>
                <a:gd name="connsiteY29" fmla="*/ 20 h 207558"/>
                <a:gd name="connsiteX30" fmla="*/ 87993 w 542787"/>
                <a:gd name="connsiteY30" fmla="*/ 27151 h 207558"/>
                <a:gd name="connsiteX31" fmla="*/ 42027 w 542787"/>
                <a:gd name="connsiteY31" fmla="*/ 58591 h 207558"/>
                <a:gd name="connsiteX32" fmla="*/ 13452 w 542787"/>
                <a:gd name="connsiteY32" fmla="*/ 89547 h 207558"/>
                <a:gd name="connsiteX33" fmla="*/ 8690 w 542787"/>
                <a:gd name="connsiteY33" fmla="*/ 106216 h 207558"/>
                <a:gd name="connsiteX34" fmla="*/ 1546 w 542787"/>
                <a:gd name="connsiteY34" fmla="*/ 137172 h 207558"/>
                <a:gd name="connsiteX0" fmla="*/ 1546 w 542787"/>
                <a:gd name="connsiteY0" fmla="*/ 137172 h 207558"/>
                <a:gd name="connsiteX1" fmla="*/ 1546 w 542787"/>
                <a:gd name="connsiteY1" fmla="*/ 165747 h 207558"/>
                <a:gd name="connsiteX2" fmla="*/ 18250 w 542787"/>
                <a:gd name="connsiteY2" fmla="*/ 198053 h 207558"/>
                <a:gd name="connsiteX3" fmla="*/ 59778 w 542787"/>
                <a:gd name="connsiteY3" fmla="*/ 206989 h 207558"/>
                <a:gd name="connsiteX4" fmla="*/ 114905 w 542787"/>
                <a:gd name="connsiteY4" fmla="*/ 182064 h 207558"/>
                <a:gd name="connsiteX5" fmla="*/ 174068 w 542787"/>
                <a:gd name="connsiteY5" fmla="*/ 165900 h 207558"/>
                <a:gd name="connsiteX6" fmla="*/ 280152 w 542787"/>
                <a:gd name="connsiteY6" fmla="*/ 160985 h 207558"/>
                <a:gd name="connsiteX7" fmla="*/ 303965 w 542787"/>
                <a:gd name="connsiteY7" fmla="*/ 168129 h 207558"/>
                <a:gd name="connsiteX8" fmla="*/ 313490 w 542787"/>
                <a:gd name="connsiteY8" fmla="*/ 170510 h 207558"/>
                <a:gd name="connsiteX9" fmla="*/ 330158 w 542787"/>
                <a:gd name="connsiteY9" fmla="*/ 175272 h 207558"/>
                <a:gd name="connsiteX10" fmla="*/ 353971 w 542787"/>
                <a:gd name="connsiteY10" fmla="*/ 180035 h 207558"/>
                <a:gd name="connsiteX11" fmla="*/ 361115 w 542787"/>
                <a:gd name="connsiteY11" fmla="*/ 182416 h 207558"/>
                <a:gd name="connsiteX12" fmla="*/ 408739 w 542787"/>
                <a:gd name="connsiteY12" fmla="*/ 189560 h 207558"/>
                <a:gd name="connsiteX13" fmla="*/ 530183 w 542787"/>
                <a:gd name="connsiteY13" fmla="*/ 189560 h 207558"/>
                <a:gd name="connsiteX14" fmla="*/ 534946 w 542787"/>
                <a:gd name="connsiteY14" fmla="*/ 153841 h 207558"/>
                <a:gd name="connsiteX15" fmla="*/ 494465 w 542787"/>
                <a:gd name="connsiteY15" fmla="*/ 118122 h 207558"/>
                <a:gd name="connsiteX16" fmla="*/ 473033 w 542787"/>
                <a:gd name="connsiteY16" fmla="*/ 106216 h 207558"/>
                <a:gd name="connsiteX17" fmla="*/ 458746 w 542787"/>
                <a:gd name="connsiteY17" fmla="*/ 99072 h 207558"/>
                <a:gd name="connsiteX18" fmla="*/ 451602 w 542787"/>
                <a:gd name="connsiteY18" fmla="*/ 94310 h 207558"/>
                <a:gd name="connsiteX19" fmla="*/ 434933 w 542787"/>
                <a:gd name="connsiteY19" fmla="*/ 87166 h 207558"/>
                <a:gd name="connsiteX20" fmla="*/ 420646 w 542787"/>
                <a:gd name="connsiteY20" fmla="*/ 80022 h 207558"/>
                <a:gd name="connsiteX21" fmla="*/ 413502 w 542787"/>
                <a:gd name="connsiteY21" fmla="*/ 75260 h 207558"/>
                <a:gd name="connsiteX22" fmla="*/ 396833 w 542787"/>
                <a:gd name="connsiteY22" fmla="*/ 68116 h 207558"/>
                <a:gd name="connsiteX23" fmla="*/ 380165 w 542787"/>
                <a:gd name="connsiteY23" fmla="*/ 58591 h 207558"/>
                <a:gd name="connsiteX24" fmla="*/ 365877 w 542787"/>
                <a:gd name="connsiteY24" fmla="*/ 53829 h 207558"/>
                <a:gd name="connsiteX25" fmla="*/ 346827 w 542787"/>
                <a:gd name="connsiteY25" fmla="*/ 44304 h 207558"/>
                <a:gd name="connsiteX26" fmla="*/ 332540 w 542787"/>
                <a:gd name="connsiteY26" fmla="*/ 39541 h 207558"/>
                <a:gd name="connsiteX27" fmla="*/ 306346 w 542787"/>
                <a:gd name="connsiteY27" fmla="*/ 30016 h 207558"/>
                <a:gd name="connsiteX28" fmla="*/ 277771 w 542787"/>
                <a:gd name="connsiteY28" fmla="*/ 22872 h 207558"/>
                <a:gd name="connsiteX29" fmla="*/ 190777 w 542787"/>
                <a:gd name="connsiteY29" fmla="*/ 20 h 207558"/>
                <a:gd name="connsiteX30" fmla="*/ 87993 w 542787"/>
                <a:gd name="connsiteY30" fmla="*/ 27151 h 207558"/>
                <a:gd name="connsiteX31" fmla="*/ 42027 w 542787"/>
                <a:gd name="connsiteY31" fmla="*/ 58591 h 207558"/>
                <a:gd name="connsiteX32" fmla="*/ 13452 w 542787"/>
                <a:gd name="connsiteY32" fmla="*/ 89547 h 207558"/>
                <a:gd name="connsiteX33" fmla="*/ 8690 w 542787"/>
                <a:gd name="connsiteY33" fmla="*/ 106216 h 207558"/>
                <a:gd name="connsiteX34" fmla="*/ 1546 w 542787"/>
                <a:gd name="connsiteY34" fmla="*/ 137172 h 207558"/>
                <a:gd name="connsiteX0" fmla="*/ 1546 w 542787"/>
                <a:gd name="connsiteY0" fmla="*/ 137172 h 207558"/>
                <a:gd name="connsiteX1" fmla="*/ 1546 w 542787"/>
                <a:gd name="connsiteY1" fmla="*/ 165747 h 207558"/>
                <a:gd name="connsiteX2" fmla="*/ 18250 w 542787"/>
                <a:gd name="connsiteY2" fmla="*/ 198053 h 207558"/>
                <a:gd name="connsiteX3" fmla="*/ 59778 w 542787"/>
                <a:gd name="connsiteY3" fmla="*/ 206989 h 207558"/>
                <a:gd name="connsiteX4" fmla="*/ 114905 w 542787"/>
                <a:gd name="connsiteY4" fmla="*/ 182064 h 207558"/>
                <a:gd name="connsiteX5" fmla="*/ 175215 w 542787"/>
                <a:gd name="connsiteY5" fmla="*/ 171574 h 207558"/>
                <a:gd name="connsiteX6" fmla="*/ 280152 w 542787"/>
                <a:gd name="connsiteY6" fmla="*/ 160985 h 207558"/>
                <a:gd name="connsiteX7" fmla="*/ 303965 w 542787"/>
                <a:gd name="connsiteY7" fmla="*/ 168129 h 207558"/>
                <a:gd name="connsiteX8" fmla="*/ 313490 w 542787"/>
                <a:gd name="connsiteY8" fmla="*/ 170510 h 207558"/>
                <a:gd name="connsiteX9" fmla="*/ 330158 w 542787"/>
                <a:gd name="connsiteY9" fmla="*/ 175272 h 207558"/>
                <a:gd name="connsiteX10" fmla="*/ 353971 w 542787"/>
                <a:gd name="connsiteY10" fmla="*/ 180035 h 207558"/>
                <a:gd name="connsiteX11" fmla="*/ 361115 w 542787"/>
                <a:gd name="connsiteY11" fmla="*/ 182416 h 207558"/>
                <a:gd name="connsiteX12" fmla="*/ 408739 w 542787"/>
                <a:gd name="connsiteY12" fmla="*/ 189560 h 207558"/>
                <a:gd name="connsiteX13" fmla="*/ 530183 w 542787"/>
                <a:gd name="connsiteY13" fmla="*/ 189560 h 207558"/>
                <a:gd name="connsiteX14" fmla="*/ 534946 w 542787"/>
                <a:gd name="connsiteY14" fmla="*/ 153841 h 207558"/>
                <a:gd name="connsiteX15" fmla="*/ 494465 w 542787"/>
                <a:gd name="connsiteY15" fmla="*/ 118122 h 207558"/>
                <a:gd name="connsiteX16" fmla="*/ 473033 w 542787"/>
                <a:gd name="connsiteY16" fmla="*/ 106216 h 207558"/>
                <a:gd name="connsiteX17" fmla="*/ 458746 w 542787"/>
                <a:gd name="connsiteY17" fmla="*/ 99072 h 207558"/>
                <a:gd name="connsiteX18" fmla="*/ 451602 w 542787"/>
                <a:gd name="connsiteY18" fmla="*/ 94310 h 207558"/>
                <a:gd name="connsiteX19" fmla="*/ 434933 w 542787"/>
                <a:gd name="connsiteY19" fmla="*/ 87166 h 207558"/>
                <a:gd name="connsiteX20" fmla="*/ 420646 w 542787"/>
                <a:gd name="connsiteY20" fmla="*/ 80022 h 207558"/>
                <a:gd name="connsiteX21" fmla="*/ 413502 w 542787"/>
                <a:gd name="connsiteY21" fmla="*/ 75260 h 207558"/>
                <a:gd name="connsiteX22" fmla="*/ 396833 w 542787"/>
                <a:gd name="connsiteY22" fmla="*/ 68116 h 207558"/>
                <a:gd name="connsiteX23" fmla="*/ 380165 w 542787"/>
                <a:gd name="connsiteY23" fmla="*/ 58591 h 207558"/>
                <a:gd name="connsiteX24" fmla="*/ 365877 w 542787"/>
                <a:gd name="connsiteY24" fmla="*/ 53829 h 207558"/>
                <a:gd name="connsiteX25" fmla="*/ 346827 w 542787"/>
                <a:gd name="connsiteY25" fmla="*/ 44304 h 207558"/>
                <a:gd name="connsiteX26" fmla="*/ 332540 w 542787"/>
                <a:gd name="connsiteY26" fmla="*/ 39541 h 207558"/>
                <a:gd name="connsiteX27" fmla="*/ 306346 w 542787"/>
                <a:gd name="connsiteY27" fmla="*/ 30016 h 207558"/>
                <a:gd name="connsiteX28" fmla="*/ 277771 w 542787"/>
                <a:gd name="connsiteY28" fmla="*/ 22872 h 207558"/>
                <a:gd name="connsiteX29" fmla="*/ 190777 w 542787"/>
                <a:gd name="connsiteY29" fmla="*/ 20 h 207558"/>
                <a:gd name="connsiteX30" fmla="*/ 87993 w 542787"/>
                <a:gd name="connsiteY30" fmla="*/ 27151 h 207558"/>
                <a:gd name="connsiteX31" fmla="*/ 42027 w 542787"/>
                <a:gd name="connsiteY31" fmla="*/ 58591 h 207558"/>
                <a:gd name="connsiteX32" fmla="*/ 13452 w 542787"/>
                <a:gd name="connsiteY32" fmla="*/ 89547 h 207558"/>
                <a:gd name="connsiteX33" fmla="*/ 8690 w 542787"/>
                <a:gd name="connsiteY33" fmla="*/ 106216 h 207558"/>
                <a:gd name="connsiteX34" fmla="*/ 1546 w 542787"/>
                <a:gd name="connsiteY34" fmla="*/ 137172 h 207558"/>
                <a:gd name="connsiteX0" fmla="*/ 1546 w 542787"/>
                <a:gd name="connsiteY0" fmla="*/ 137172 h 207558"/>
                <a:gd name="connsiteX1" fmla="*/ 1546 w 542787"/>
                <a:gd name="connsiteY1" fmla="*/ 165747 h 207558"/>
                <a:gd name="connsiteX2" fmla="*/ 18250 w 542787"/>
                <a:gd name="connsiteY2" fmla="*/ 198053 h 207558"/>
                <a:gd name="connsiteX3" fmla="*/ 59778 w 542787"/>
                <a:gd name="connsiteY3" fmla="*/ 206989 h 207558"/>
                <a:gd name="connsiteX4" fmla="*/ 114905 w 542787"/>
                <a:gd name="connsiteY4" fmla="*/ 182064 h 207558"/>
                <a:gd name="connsiteX5" fmla="*/ 175215 w 542787"/>
                <a:gd name="connsiteY5" fmla="*/ 171574 h 207558"/>
                <a:gd name="connsiteX6" fmla="*/ 280152 w 542787"/>
                <a:gd name="connsiteY6" fmla="*/ 160985 h 207558"/>
                <a:gd name="connsiteX7" fmla="*/ 303965 w 542787"/>
                <a:gd name="connsiteY7" fmla="*/ 168129 h 207558"/>
                <a:gd name="connsiteX8" fmla="*/ 313490 w 542787"/>
                <a:gd name="connsiteY8" fmla="*/ 170510 h 207558"/>
                <a:gd name="connsiteX9" fmla="*/ 330158 w 542787"/>
                <a:gd name="connsiteY9" fmla="*/ 175272 h 207558"/>
                <a:gd name="connsiteX10" fmla="*/ 353971 w 542787"/>
                <a:gd name="connsiteY10" fmla="*/ 180035 h 207558"/>
                <a:gd name="connsiteX11" fmla="*/ 361115 w 542787"/>
                <a:gd name="connsiteY11" fmla="*/ 182416 h 207558"/>
                <a:gd name="connsiteX12" fmla="*/ 408739 w 542787"/>
                <a:gd name="connsiteY12" fmla="*/ 189560 h 207558"/>
                <a:gd name="connsiteX13" fmla="*/ 530183 w 542787"/>
                <a:gd name="connsiteY13" fmla="*/ 189560 h 207558"/>
                <a:gd name="connsiteX14" fmla="*/ 534946 w 542787"/>
                <a:gd name="connsiteY14" fmla="*/ 153841 h 207558"/>
                <a:gd name="connsiteX15" fmla="*/ 494465 w 542787"/>
                <a:gd name="connsiteY15" fmla="*/ 118122 h 207558"/>
                <a:gd name="connsiteX16" fmla="*/ 473033 w 542787"/>
                <a:gd name="connsiteY16" fmla="*/ 106216 h 207558"/>
                <a:gd name="connsiteX17" fmla="*/ 458746 w 542787"/>
                <a:gd name="connsiteY17" fmla="*/ 99072 h 207558"/>
                <a:gd name="connsiteX18" fmla="*/ 451602 w 542787"/>
                <a:gd name="connsiteY18" fmla="*/ 94310 h 207558"/>
                <a:gd name="connsiteX19" fmla="*/ 434933 w 542787"/>
                <a:gd name="connsiteY19" fmla="*/ 87166 h 207558"/>
                <a:gd name="connsiteX20" fmla="*/ 420646 w 542787"/>
                <a:gd name="connsiteY20" fmla="*/ 80022 h 207558"/>
                <a:gd name="connsiteX21" fmla="*/ 413502 w 542787"/>
                <a:gd name="connsiteY21" fmla="*/ 75260 h 207558"/>
                <a:gd name="connsiteX22" fmla="*/ 396833 w 542787"/>
                <a:gd name="connsiteY22" fmla="*/ 68116 h 207558"/>
                <a:gd name="connsiteX23" fmla="*/ 380165 w 542787"/>
                <a:gd name="connsiteY23" fmla="*/ 58591 h 207558"/>
                <a:gd name="connsiteX24" fmla="*/ 365877 w 542787"/>
                <a:gd name="connsiteY24" fmla="*/ 53829 h 207558"/>
                <a:gd name="connsiteX25" fmla="*/ 346827 w 542787"/>
                <a:gd name="connsiteY25" fmla="*/ 44304 h 207558"/>
                <a:gd name="connsiteX26" fmla="*/ 332540 w 542787"/>
                <a:gd name="connsiteY26" fmla="*/ 39541 h 207558"/>
                <a:gd name="connsiteX27" fmla="*/ 306346 w 542787"/>
                <a:gd name="connsiteY27" fmla="*/ 30016 h 207558"/>
                <a:gd name="connsiteX28" fmla="*/ 277771 w 542787"/>
                <a:gd name="connsiteY28" fmla="*/ 22872 h 207558"/>
                <a:gd name="connsiteX29" fmla="*/ 190777 w 542787"/>
                <a:gd name="connsiteY29" fmla="*/ 20 h 207558"/>
                <a:gd name="connsiteX30" fmla="*/ 87993 w 542787"/>
                <a:gd name="connsiteY30" fmla="*/ 27151 h 207558"/>
                <a:gd name="connsiteX31" fmla="*/ 42027 w 542787"/>
                <a:gd name="connsiteY31" fmla="*/ 58591 h 207558"/>
                <a:gd name="connsiteX32" fmla="*/ 13452 w 542787"/>
                <a:gd name="connsiteY32" fmla="*/ 89547 h 207558"/>
                <a:gd name="connsiteX33" fmla="*/ 8690 w 542787"/>
                <a:gd name="connsiteY33" fmla="*/ 106216 h 207558"/>
                <a:gd name="connsiteX34" fmla="*/ 1546 w 542787"/>
                <a:gd name="connsiteY34" fmla="*/ 137172 h 207558"/>
                <a:gd name="connsiteX0" fmla="*/ 1546 w 542787"/>
                <a:gd name="connsiteY0" fmla="*/ 137172 h 207249"/>
                <a:gd name="connsiteX1" fmla="*/ 1546 w 542787"/>
                <a:gd name="connsiteY1" fmla="*/ 165747 h 207249"/>
                <a:gd name="connsiteX2" fmla="*/ 18250 w 542787"/>
                <a:gd name="connsiteY2" fmla="*/ 198053 h 207249"/>
                <a:gd name="connsiteX3" fmla="*/ 59778 w 542787"/>
                <a:gd name="connsiteY3" fmla="*/ 206989 h 207249"/>
                <a:gd name="connsiteX4" fmla="*/ 112347 w 542787"/>
                <a:gd name="connsiteY4" fmla="*/ 188353 h 207249"/>
                <a:gd name="connsiteX5" fmla="*/ 175215 w 542787"/>
                <a:gd name="connsiteY5" fmla="*/ 171574 h 207249"/>
                <a:gd name="connsiteX6" fmla="*/ 280152 w 542787"/>
                <a:gd name="connsiteY6" fmla="*/ 160985 h 207249"/>
                <a:gd name="connsiteX7" fmla="*/ 303965 w 542787"/>
                <a:gd name="connsiteY7" fmla="*/ 168129 h 207249"/>
                <a:gd name="connsiteX8" fmla="*/ 313490 w 542787"/>
                <a:gd name="connsiteY8" fmla="*/ 170510 h 207249"/>
                <a:gd name="connsiteX9" fmla="*/ 330158 w 542787"/>
                <a:gd name="connsiteY9" fmla="*/ 175272 h 207249"/>
                <a:gd name="connsiteX10" fmla="*/ 353971 w 542787"/>
                <a:gd name="connsiteY10" fmla="*/ 180035 h 207249"/>
                <a:gd name="connsiteX11" fmla="*/ 361115 w 542787"/>
                <a:gd name="connsiteY11" fmla="*/ 182416 h 207249"/>
                <a:gd name="connsiteX12" fmla="*/ 408739 w 542787"/>
                <a:gd name="connsiteY12" fmla="*/ 189560 h 207249"/>
                <a:gd name="connsiteX13" fmla="*/ 530183 w 542787"/>
                <a:gd name="connsiteY13" fmla="*/ 189560 h 207249"/>
                <a:gd name="connsiteX14" fmla="*/ 534946 w 542787"/>
                <a:gd name="connsiteY14" fmla="*/ 153841 h 207249"/>
                <a:gd name="connsiteX15" fmla="*/ 494465 w 542787"/>
                <a:gd name="connsiteY15" fmla="*/ 118122 h 207249"/>
                <a:gd name="connsiteX16" fmla="*/ 473033 w 542787"/>
                <a:gd name="connsiteY16" fmla="*/ 106216 h 207249"/>
                <a:gd name="connsiteX17" fmla="*/ 458746 w 542787"/>
                <a:gd name="connsiteY17" fmla="*/ 99072 h 207249"/>
                <a:gd name="connsiteX18" fmla="*/ 451602 w 542787"/>
                <a:gd name="connsiteY18" fmla="*/ 94310 h 207249"/>
                <a:gd name="connsiteX19" fmla="*/ 434933 w 542787"/>
                <a:gd name="connsiteY19" fmla="*/ 87166 h 207249"/>
                <a:gd name="connsiteX20" fmla="*/ 420646 w 542787"/>
                <a:gd name="connsiteY20" fmla="*/ 80022 h 207249"/>
                <a:gd name="connsiteX21" fmla="*/ 413502 w 542787"/>
                <a:gd name="connsiteY21" fmla="*/ 75260 h 207249"/>
                <a:gd name="connsiteX22" fmla="*/ 396833 w 542787"/>
                <a:gd name="connsiteY22" fmla="*/ 68116 h 207249"/>
                <a:gd name="connsiteX23" fmla="*/ 380165 w 542787"/>
                <a:gd name="connsiteY23" fmla="*/ 58591 h 207249"/>
                <a:gd name="connsiteX24" fmla="*/ 365877 w 542787"/>
                <a:gd name="connsiteY24" fmla="*/ 53829 h 207249"/>
                <a:gd name="connsiteX25" fmla="*/ 346827 w 542787"/>
                <a:gd name="connsiteY25" fmla="*/ 44304 h 207249"/>
                <a:gd name="connsiteX26" fmla="*/ 332540 w 542787"/>
                <a:gd name="connsiteY26" fmla="*/ 39541 h 207249"/>
                <a:gd name="connsiteX27" fmla="*/ 306346 w 542787"/>
                <a:gd name="connsiteY27" fmla="*/ 30016 h 207249"/>
                <a:gd name="connsiteX28" fmla="*/ 277771 w 542787"/>
                <a:gd name="connsiteY28" fmla="*/ 22872 h 207249"/>
                <a:gd name="connsiteX29" fmla="*/ 190777 w 542787"/>
                <a:gd name="connsiteY29" fmla="*/ 20 h 207249"/>
                <a:gd name="connsiteX30" fmla="*/ 87993 w 542787"/>
                <a:gd name="connsiteY30" fmla="*/ 27151 h 207249"/>
                <a:gd name="connsiteX31" fmla="*/ 42027 w 542787"/>
                <a:gd name="connsiteY31" fmla="*/ 58591 h 207249"/>
                <a:gd name="connsiteX32" fmla="*/ 13452 w 542787"/>
                <a:gd name="connsiteY32" fmla="*/ 89547 h 207249"/>
                <a:gd name="connsiteX33" fmla="*/ 8690 w 542787"/>
                <a:gd name="connsiteY33" fmla="*/ 106216 h 207249"/>
                <a:gd name="connsiteX34" fmla="*/ 1546 w 542787"/>
                <a:gd name="connsiteY34" fmla="*/ 137172 h 207249"/>
                <a:gd name="connsiteX0" fmla="*/ 1800 w 543041"/>
                <a:gd name="connsiteY0" fmla="*/ 137172 h 207249"/>
                <a:gd name="connsiteX1" fmla="*/ 1800 w 543041"/>
                <a:gd name="connsiteY1" fmla="*/ 165747 h 207249"/>
                <a:gd name="connsiteX2" fmla="*/ 18504 w 543041"/>
                <a:gd name="connsiteY2" fmla="*/ 198053 h 207249"/>
                <a:gd name="connsiteX3" fmla="*/ 60032 w 543041"/>
                <a:gd name="connsiteY3" fmla="*/ 206989 h 207249"/>
                <a:gd name="connsiteX4" fmla="*/ 112601 w 543041"/>
                <a:gd name="connsiteY4" fmla="*/ 188353 h 207249"/>
                <a:gd name="connsiteX5" fmla="*/ 175469 w 543041"/>
                <a:gd name="connsiteY5" fmla="*/ 171574 h 207249"/>
                <a:gd name="connsiteX6" fmla="*/ 280406 w 543041"/>
                <a:gd name="connsiteY6" fmla="*/ 160985 h 207249"/>
                <a:gd name="connsiteX7" fmla="*/ 304219 w 543041"/>
                <a:gd name="connsiteY7" fmla="*/ 168129 h 207249"/>
                <a:gd name="connsiteX8" fmla="*/ 313744 w 543041"/>
                <a:gd name="connsiteY8" fmla="*/ 170510 h 207249"/>
                <a:gd name="connsiteX9" fmla="*/ 330412 w 543041"/>
                <a:gd name="connsiteY9" fmla="*/ 175272 h 207249"/>
                <a:gd name="connsiteX10" fmla="*/ 354225 w 543041"/>
                <a:gd name="connsiteY10" fmla="*/ 180035 h 207249"/>
                <a:gd name="connsiteX11" fmla="*/ 361369 w 543041"/>
                <a:gd name="connsiteY11" fmla="*/ 182416 h 207249"/>
                <a:gd name="connsiteX12" fmla="*/ 408993 w 543041"/>
                <a:gd name="connsiteY12" fmla="*/ 189560 h 207249"/>
                <a:gd name="connsiteX13" fmla="*/ 530437 w 543041"/>
                <a:gd name="connsiteY13" fmla="*/ 189560 h 207249"/>
                <a:gd name="connsiteX14" fmla="*/ 535200 w 543041"/>
                <a:gd name="connsiteY14" fmla="*/ 153841 h 207249"/>
                <a:gd name="connsiteX15" fmla="*/ 494719 w 543041"/>
                <a:gd name="connsiteY15" fmla="*/ 118122 h 207249"/>
                <a:gd name="connsiteX16" fmla="*/ 473287 w 543041"/>
                <a:gd name="connsiteY16" fmla="*/ 106216 h 207249"/>
                <a:gd name="connsiteX17" fmla="*/ 459000 w 543041"/>
                <a:gd name="connsiteY17" fmla="*/ 99072 h 207249"/>
                <a:gd name="connsiteX18" fmla="*/ 451856 w 543041"/>
                <a:gd name="connsiteY18" fmla="*/ 94310 h 207249"/>
                <a:gd name="connsiteX19" fmla="*/ 435187 w 543041"/>
                <a:gd name="connsiteY19" fmla="*/ 87166 h 207249"/>
                <a:gd name="connsiteX20" fmla="*/ 420900 w 543041"/>
                <a:gd name="connsiteY20" fmla="*/ 80022 h 207249"/>
                <a:gd name="connsiteX21" fmla="*/ 413756 w 543041"/>
                <a:gd name="connsiteY21" fmla="*/ 75260 h 207249"/>
                <a:gd name="connsiteX22" fmla="*/ 397087 w 543041"/>
                <a:gd name="connsiteY22" fmla="*/ 68116 h 207249"/>
                <a:gd name="connsiteX23" fmla="*/ 380419 w 543041"/>
                <a:gd name="connsiteY23" fmla="*/ 58591 h 207249"/>
                <a:gd name="connsiteX24" fmla="*/ 366131 w 543041"/>
                <a:gd name="connsiteY24" fmla="*/ 53829 h 207249"/>
                <a:gd name="connsiteX25" fmla="*/ 347081 w 543041"/>
                <a:gd name="connsiteY25" fmla="*/ 44304 h 207249"/>
                <a:gd name="connsiteX26" fmla="*/ 332794 w 543041"/>
                <a:gd name="connsiteY26" fmla="*/ 39541 h 207249"/>
                <a:gd name="connsiteX27" fmla="*/ 306600 w 543041"/>
                <a:gd name="connsiteY27" fmla="*/ 30016 h 207249"/>
                <a:gd name="connsiteX28" fmla="*/ 278025 w 543041"/>
                <a:gd name="connsiteY28" fmla="*/ 22872 h 207249"/>
                <a:gd name="connsiteX29" fmla="*/ 191031 w 543041"/>
                <a:gd name="connsiteY29" fmla="*/ 20 h 207249"/>
                <a:gd name="connsiteX30" fmla="*/ 88247 w 543041"/>
                <a:gd name="connsiteY30" fmla="*/ 27151 h 207249"/>
                <a:gd name="connsiteX31" fmla="*/ 42281 w 543041"/>
                <a:gd name="connsiteY31" fmla="*/ 58591 h 207249"/>
                <a:gd name="connsiteX32" fmla="*/ 13706 w 543041"/>
                <a:gd name="connsiteY32" fmla="*/ 89547 h 207249"/>
                <a:gd name="connsiteX33" fmla="*/ 1800 w 543041"/>
                <a:gd name="connsiteY33" fmla="*/ 137172 h 207249"/>
                <a:gd name="connsiteX0" fmla="*/ 1800 w 543041"/>
                <a:gd name="connsiteY0" fmla="*/ 137172 h 207249"/>
                <a:gd name="connsiteX1" fmla="*/ 1800 w 543041"/>
                <a:gd name="connsiteY1" fmla="*/ 165747 h 207249"/>
                <a:gd name="connsiteX2" fmla="*/ 18504 w 543041"/>
                <a:gd name="connsiteY2" fmla="*/ 198053 h 207249"/>
                <a:gd name="connsiteX3" fmla="*/ 60032 w 543041"/>
                <a:gd name="connsiteY3" fmla="*/ 206989 h 207249"/>
                <a:gd name="connsiteX4" fmla="*/ 112601 w 543041"/>
                <a:gd name="connsiteY4" fmla="*/ 188353 h 207249"/>
                <a:gd name="connsiteX5" fmla="*/ 175469 w 543041"/>
                <a:gd name="connsiteY5" fmla="*/ 171574 h 207249"/>
                <a:gd name="connsiteX6" fmla="*/ 280406 w 543041"/>
                <a:gd name="connsiteY6" fmla="*/ 160985 h 207249"/>
                <a:gd name="connsiteX7" fmla="*/ 304219 w 543041"/>
                <a:gd name="connsiteY7" fmla="*/ 168129 h 207249"/>
                <a:gd name="connsiteX8" fmla="*/ 313744 w 543041"/>
                <a:gd name="connsiteY8" fmla="*/ 170510 h 207249"/>
                <a:gd name="connsiteX9" fmla="*/ 330412 w 543041"/>
                <a:gd name="connsiteY9" fmla="*/ 175272 h 207249"/>
                <a:gd name="connsiteX10" fmla="*/ 354225 w 543041"/>
                <a:gd name="connsiteY10" fmla="*/ 180035 h 207249"/>
                <a:gd name="connsiteX11" fmla="*/ 361369 w 543041"/>
                <a:gd name="connsiteY11" fmla="*/ 182416 h 207249"/>
                <a:gd name="connsiteX12" fmla="*/ 408993 w 543041"/>
                <a:gd name="connsiteY12" fmla="*/ 189560 h 207249"/>
                <a:gd name="connsiteX13" fmla="*/ 530437 w 543041"/>
                <a:gd name="connsiteY13" fmla="*/ 189560 h 207249"/>
                <a:gd name="connsiteX14" fmla="*/ 535200 w 543041"/>
                <a:gd name="connsiteY14" fmla="*/ 153841 h 207249"/>
                <a:gd name="connsiteX15" fmla="*/ 494719 w 543041"/>
                <a:gd name="connsiteY15" fmla="*/ 118122 h 207249"/>
                <a:gd name="connsiteX16" fmla="*/ 473287 w 543041"/>
                <a:gd name="connsiteY16" fmla="*/ 106216 h 207249"/>
                <a:gd name="connsiteX17" fmla="*/ 459000 w 543041"/>
                <a:gd name="connsiteY17" fmla="*/ 99072 h 207249"/>
                <a:gd name="connsiteX18" fmla="*/ 451856 w 543041"/>
                <a:gd name="connsiteY18" fmla="*/ 94310 h 207249"/>
                <a:gd name="connsiteX19" fmla="*/ 435187 w 543041"/>
                <a:gd name="connsiteY19" fmla="*/ 87166 h 207249"/>
                <a:gd name="connsiteX20" fmla="*/ 420900 w 543041"/>
                <a:gd name="connsiteY20" fmla="*/ 80022 h 207249"/>
                <a:gd name="connsiteX21" fmla="*/ 413756 w 543041"/>
                <a:gd name="connsiteY21" fmla="*/ 75260 h 207249"/>
                <a:gd name="connsiteX22" fmla="*/ 397087 w 543041"/>
                <a:gd name="connsiteY22" fmla="*/ 68116 h 207249"/>
                <a:gd name="connsiteX23" fmla="*/ 380419 w 543041"/>
                <a:gd name="connsiteY23" fmla="*/ 58591 h 207249"/>
                <a:gd name="connsiteX24" fmla="*/ 366131 w 543041"/>
                <a:gd name="connsiteY24" fmla="*/ 53829 h 207249"/>
                <a:gd name="connsiteX25" fmla="*/ 347081 w 543041"/>
                <a:gd name="connsiteY25" fmla="*/ 44304 h 207249"/>
                <a:gd name="connsiteX26" fmla="*/ 332794 w 543041"/>
                <a:gd name="connsiteY26" fmla="*/ 39541 h 207249"/>
                <a:gd name="connsiteX27" fmla="*/ 306600 w 543041"/>
                <a:gd name="connsiteY27" fmla="*/ 30016 h 207249"/>
                <a:gd name="connsiteX28" fmla="*/ 278025 w 543041"/>
                <a:gd name="connsiteY28" fmla="*/ 22872 h 207249"/>
                <a:gd name="connsiteX29" fmla="*/ 191031 w 543041"/>
                <a:gd name="connsiteY29" fmla="*/ 20 h 207249"/>
                <a:gd name="connsiteX30" fmla="*/ 88247 w 543041"/>
                <a:gd name="connsiteY30" fmla="*/ 27151 h 207249"/>
                <a:gd name="connsiteX31" fmla="*/ 42281 w 543041"/>
                <a:gd name="connsiteY31" fmla="*/ 58591 h 207249"/>
                <a:gd name="connsiteX32" fmla="*/ 13706 w 543041"/>
                <a:gd name="connsiteY32" fmla="*/ 89547 h 207249"/>
                <a:gd name="connsiteX33" fmla="*/ 1800 w 543041"/>
                <a:gd name="connsiteY33" fmla="*/ 137172 h 207249"/>
                <a:gd name="connsiteX0" fmla="*/ 1800 w 543041"/>
                <a:gd name="connsiteY0" fmla="*/ 137172 h 207249"/>
                <a:gd name="connsiteX1" fmla="*/ 1800 w 543041"/>
                <a:gd name="connsiteY1" fmla="*/ 165747 h 207249"/>
                <a:gd name="connsiteX2" fmla="*/ 18504 w 543041"/>
                <a:gd name="connsiteY2" fmla="*/ 198053 h 207249"/>
                <a:gd name="connsiteX3" fmla="*/ 60032 w 543041"/>
                <a:gd name="connsiteY3" fmla="*/ 206989 h 207249"/>
                <a:gd name="connsiteX4" fmla="*/ 112601 w 543041"/>
                <a:gd name="connsiteY4" fmla="*/ 188353 h 207249"/>
                <a:gd name="connsiteX5" fmla="*/ 175469 w 543041"/>
                <a:gd name="connsiteY5" fmla="*/ 171574 h 207249"/>
                <a:gd name="connsiteX6" fmla="*/ 280406 w 543041"/>
                <a:gd name="connsiteY6" fmla="*/ 160985 h 207249"/>
                <a:gd name="connsiteX7" fmla="*/ 304219 w 543041"/>
                <a:gd name="connsiteY7" fmla="*/ 168129 h 207249"/>
                <a:gd name="connsiteX8" fmla="*/ 313744 w 543041"/>
                <a:gd name="connsiteY8" fmla="*/ 170510 h 207249"/>
                <a:gd name="connsiteX9" fmla="*/ 330412 w 543041"/>
                <a:gd name="connsiteY9" fmla="*/ 175272 h 207249"/>
                <a:gd name="connsiteX10" fmla="*/ 354225 w 543041"/>
                <a:gd name="connsiteY10" fmla="*/ 180035 h 207249"/>
                <a:gd name="connsiteX11" fmla="*/ 361369 w 543041"/>
                <a:gd name="connsiteY11" fmla="*/ 182416 h 207249"/>
                <a:gd name="connsiteX12" fmla="*/ 408993 w 543041"/>
                <a:gd name="connsiteY12" fmla="*/ 189560 h 207249"/>
                <a:gd name="connsiteX13" fmla="*/ 530437 w 543041"/>
                <a:gd name="connsiteY13" fmla="*/ 189560 h 207249"/>
                <a:gd name="connsiteX14" fmla="*/ 535200 w 543041"/>
                <a:gd name="connsiteY14" fmla="*/ 153841 h 207249"/>
                <a:gd name="connsiteX15" fmla="*/ 494719 w 543041"/>
                <a:gd name="connsiteY15" fmla="*/ 118122 h 207249"/>
                <a:gd name="connsiteX16" fmla="*/ 473287 w 543041"/>
                <a:gd name="connsiteY16" fmla="*/ 106216 h 207249"/>
                <a:gd name="connsiteX17" fmla="*/ 459000 w 543041"/>
                <a:gd name="connsiteY17" fmla="*/ 99072 h 207249"/>
                <a:gd name="connsiteX18" fmla="*/ 451856 w 543041"/>
                <a:gd name="connsiteY18" fmla="*/ 94310 h 207249"/>
                <a:gd name="connsiteX19" fmla="*/ 435187 w 543041"/>
                <a:gd name="connsiteY19" fmla="*/ 87166 h 207249"/>
                <a:gd name="connsiteX20" fmla="*/ 420900 w 543041"/>
                <a:gd name="connsiteY20" fmla="*/ 80022 h 207249"/>
                <a:gd name="connsiteX21" fmla="*/ 413756 w 543041"/>
                <a:gd name="connsiteY21" fmla="*/ 75260 h 207249"/>
                <a:gd name="connsiteX22" fmla="*/ 397087 w 543041"/>
                <a:gd name="connsiteY22" fmla="*/ 68116 h 207249"/>
                <a:gd name="connsiteX23" fmla="*/ 380419 w 543041"/>
                <a:gd name="connsiteY23" fmla="*/ 58591 h 207249"/>
                <a:gd name="connsiteX24" fmla="*/ 366131 w 543041"/>
                <a:gd name="connsiteY24" fmla="*/ 53829 h 207249"/>
                <a:gd name="connsiteX25" fmla="*/ 347081 w 543041"/>
                <a:gd name="connsiteY25" fmla="*/ 44304 h 207249"/>
                <a:gd name="connsiteX26" fmla="*/ 332794 w 543041"/>
                <a:gd name="connsiteY26" fmla="*/ 39541 h 207249"/>
                <a:gd name="connsiteX27" fmla="*/ 306600 w 543041"/>
                <a:gd name="connsiteY27" fmla="*/ 30016 h 207249"/>
                <a:gd name="connsiteX28" fmla="*/ 278025 w 543041"/>
                <a:gd name="connsiteY28" fmla="*/ 22872 h 207249"/>
                <a:gd name="connsiteX29" fmla="*/ 191031 w 543041"/>
                <a:gd name="connsiteY29" fmla="*/ 20 h 207249"/>
                <a:gd name="connsiteX30" fmla="*/ 88247 w 543041"/>
                <a:gd name="connsiteY30" fmla="*/ 27151 h 207249"/>
                <a:gd name="connsiteX31" fmla="*/ 42281 w 543041"/>
                <a:gd name="connsiteY31" fmla="*/ 58591 h 207249"/>
                <a:gd name="connsiteX32" fmla="*/ 13706 w 543041"/>
                <a:gd name="connsiteY32" fmla="*/ 89547 h 207249"/>
                <a:gd name="connsiteX33" fmla="*/ 1800 w 543041"/>
                <a:gd name="connsiteY33" fmla="*/ 137172 h 207249"/>
                <a:gd name="connsiteX0" fmla="*/ 1800 w 543041"/>
                <a:gd name="connsiteY0" fmla="*/ 137172 h 207249"/>
                <a:gd name="connsiteX1" fmla="*/ 1800 w 543041"/>
                <a:gd name="connsiteY1" fmla="*/ 165747 h 207249"/>
                <a:gd name="connsiteX2" fmla="*/ 18504 w 543041"/>
                <a:gd name="connsiteY2" fmla="*/ 198053 h 207249"/>
                <a:gd name="connsiteX3" fmla="*/ 60032 w 543041"/>
                <a:gd name="connsiteY3" fmla="*/ 206989 h 207249"/>
                <a:gd name="connsiteX4" fmla="*/ 112601 w 543041"/>
                <a:gd name="connsiteY4" fmla="*/ 188353 h 207249"/>
                <a:gd name="connsiteX5" fmla="*/ 175469 w 543041"/>
                <a:gd name="connsiteY5" fmla="*/ 171574 h 207249"/>
                <a:gd name="connsiteX6" fmla="*/ 280406 w 543041"/>
                <a:gd name="connsiteY6" fmla="*/ 160985 h 207249"/>
                <a:gd name="connsiteX7" fmla="*/ 304219 w 543041"/>
                <a:gd name="connsiteY7" fmla="*/ 168129 h 207249"/>
                <a:gd name="connsiteX8" fmla="*/ 313744 w 543041"/>
                <a:gd name="connsiteY8" fmla="*/ 170510 h 207249"/>
                <a:gd name="connsiteX9" fmla="*/ 330412 w 543041"/>
                <a:gd name="connsiteY9" fmla="*/ 175272 h 207249"/>
                <a:gd name="connsiteX10" fmla="*/ 354225 w 543041"/>
                <a:gd name="connsiteY10" fmla="*/ 180035 h 207249"/>
                <a:gd name="connsiteX11" fmla="*/ 361369 w 543041"/>
                <a:gd name="connsiteY11" fmla="*/ 182416 h 207249"/>
                <a:gd name="connsiteX12" fmla="*/ 408993 w 543041"/>
                <a:gd name="connsiteY12" fmla="*/ 189560 h 207249"/>
                <a:gd name="connsiteX13" fmla="*/ 530437 w 543041"/>
                <a:gd name="connsiteY13" fmla="*/ 189560 h 207249"/>
                <a:gd name="connsiteX14" fmla="*/ 535200 w 543041"/>
                <a:gd name="connsiteY14" fmla="*/ 153841 h 207249"/>
                <a:gd name="connsiteX15" fmla="*/ 494719 w 543041"/>
                <a:gd name="connsiteY15" fmla="*/ 118122 h 207249"/>
                <a:gd name="connsiteX16" fmla="*/ 473287 w 543041"/>
                <a:gd name="connsiteY16" fmla="*/ 106216 h 207249"/>
                <a:gd name="connsiteX17" fmla="*/ 459000 w 543041"/>
                <a:gd name="connsiteY17" fmla="*/ 99072 h 207249"/>
                <a:gd name="connsiteX18" fmla="*/ 451856 w 543041"/>
                <a:gd name="connsiteY18" fmla="*/ 94310 h 207249"/>
                <a:gd name="connsiteX19" fmla="*/ 435187 w 543041"/>
                <a:gd name="connsiteY19" fmla="*/ 87166 h 207249"/>
                <a:gd name="connsiteX20" fmla="*/ 420900 w 543041"/>
                <a:gd name="connsiteY20" fmla="*/ 80022 h 207249"/>
                <a:gd name="connsiteX21" fmla="*/ 413756 w 543041"/>
                <a:gd name="connsiteY21" fmla="*/ 75260 h 207249"/>
                <a:gd name="connsiteX22" fmla="*/ 397087 w 543041"/>
                <a:gd name="connsiteY22" fmla="*/ 68116 h 207249"/>
                <a:gd name="connsiteX23" fmla="*/ 380419 w 543041"/>
                <a:gd name="connsiteY23" fmla="*/ 58591 h 207249"/>
                <a:gd name="connsiteX24" fmla="*/ 366131 w 543041"/>
                <a:gd name="connsiteY24" fmla="*/ 53829 h 207249"/>
                <a:gd name="connsiteX25" fmla="*/ 347081 w 543041"/>
                <a:gd name="connsiteY25" fmla="*/ 44304 h 207249"/>
                <a:gd name="connsiteX26" fmla="*/ 332794 w 543041"/>
                <a:gd name="connsiteY26" fmla="*/ 39541 h 207249"/>
                <a:gd name="connsiteX27" fmla="*/ 306600 w 543041"/>
                <a:gd name="connsiteY27" fmla="*/ 30016 h 207249"/>
                <a:gd name="connsiteX28" fmla="*/ 278025 w 543041"/>
                <a:gd name="connsiteY28" fmla="*/ 22872 h 207249"/>
                <a:gd name="connsiteX29" fmla="*/ 191031 w 543041"/>
                <a:gd name="connsiteY29" fmla="*/ 20 h 207249"/>
                <a:gd name="connsiteX30" fmla="*/ 88247 w 543041"/>
                <a:gd name="connsiteY30" fmla="*/ 27151 h 207249"/>
                <a:gd name="connsiteX31" fmla="*/ 42281 w 543041"/>
                <a:gd name="connsiteY31" fmla="*/ 58591 h 207249"/>
                <a:gd name="connsiteX32" fmla="*/ 13706 w 543041"/>
                <a:gd name="connsiteY32" fmla="*/ 89547 h 207249"/>
                <a:gd name="connsiteX33" fmla="*/ 1800 w 543041"/>
                <a:gd name="connsiteY33" fmla="*/ 137172 h 207249"/>
                <a:gd name="connsiteX0" fmla="*/ 1800 w 543041"/>
                <a:gd name="connsiteY0" fmla="*/ 137172 h 207249"/>
                <a:gd name="connsiteX1" fmla="*/ 1800 w 543041"/>
                <a:gd name="connsiteY1" fmla="*/ 165747 h 207249"/>
                <a:gd name="connsiteX2" fmla="*/ 18504 w 543041"/>
                <a:gd name="connsiteY2" fmla="*/ 198053 h 207249"/>
                <a:gd name="connsiteX3" fmla="*/ 60032 w 543041"/>
                <a:gd name="connsiteY3" fmla="*/ 206989 h 207249"/>
                <a:gd name="connsiteX4" fmla="*/ 112601 w 543041"/>
                <a:gd name="connsiteY4" fmla="*/ 188353 h 207249"/>
                <a:gd name="connsiteX5" fmla="*/ 175469 w 543041"/>
                <a:gd name="connsiteY5" fmla="*/ 171574 h 207249"/>
                <a:gd name="connsiteX6" fmla="*/ 280406 w 543041"/>
                <a:gd name="connsiteY6" fmla="*/ 160985 h 207249"/>
                <a:gd name="connsiteX7" fmla="*/ 304219 w 543041"/>
                <a:gd name="connsiteY7" fmla="*/ 168129 h 207249"/>
                <a:gd name="connsiteX8" fmla="*/ 313744 w 543041"/>
                <a:gd name="connsiteY8" fmla="*/ 170510 h 207249"/>
                <a:gd name="connsiteX9" fmla="*/ 330412 w 543041"/>
                <a:gd name="connsiteY9" fmla="*/ 175272 h 207249"/>
                <a:gd name="connsiteX10" fmla="*/ 354225 w 543041"/>
                <a:gd name="connsiteY10" fmla="*/ 180035 h 207249"/>
                <a:gd name="connsiteX11" fmla="*/ 361369 w 543041"/>
                <a:gd name="connsiteY11" fmla="*/ 182416 h 207249"/>
                <a:gd name="connsiteX12" fmla="*/ 408993 w 543041"/>
                <a:gd name="connsiteY12" fmla="*/ 189560 h 207249"/>
                <a:gd name="connsiteX13" fmla="*/ 530437 w 543041"/>
                <a:gd name="connsiteY13" fmla="*/ 189560 h 207249"/>
                <a:gd name="connsiteX14" fmla="*/ 535200 w 543041"/>
                <a:gd name="connsiteY14" fmla="*/ 153841 h 207249"/>
                <a:gd name="connsiteX15" fmla="*/ 494719 w 543041"/>
                <a:gd name="connsiteY15" fmla="*/ 118122 h 207249"/>
                <a:gd name="connsiteX16" fmla="*/ 473287 w 543041"/>
                <a:gd name="connsiteY16" fmla="*/ 106216 h 207249"/>
                <a:gd name="connsiteX17" fmla="*/ 459000 w 543041"/>
                <a:gd name="connsiteY17" fmla="*/ 99072 h 207249"/>
                <a:gd name="connsiteX18" fmla="*/ 451856 w 543041"/>
                <a:gd name="connsiteY18" fmla="*/ 94310 h 207249"/>
                <a:gd name="connsiteX19" fmla="*/ 435187 w 543041"/>
                <a:gd name="connsiteY19" fmla="*/ 87166 h 207249"/>
                <a:gd name="connsiteX20" fmla="*/ 420900 w 543041"/>
                <a:gd name="connsiteY20" fmla="*/ 80022 h 207249"/>
                <a:gd name="connsiteX21" fmla="*/ 413756 w 543041"/>
                <a:gd name="connsiteY21" fmla="*/ 75260 h 207249"/>
                <a:gd name="connsiteX22" fmla="*/ 397087 w 543041"/>
                <a:gd name="connsiteY22" fmla="*/ 68116 h 207249"/>
                <a:gd name="connsiteX23" fmla="*/ 380419 w 543041"/>
                <a:gd name="connsiteY23" fmla="*/ 58591 h 207249"/>
                <a:gd name="connsiteX24" fmla="*/ 366131 w 543041"/>
                <a:gd name="connsiteY24" fmla="*/ 53829 h 207249"/>
                <a:gd name="connsiteX25" fmla="*/ 347081 w 543041"/>
                <a:gd name="connsiteY25" fmla="*/ 44304 h 207249"/>
                <a:gd name="connsiteX26" fmla="*/ 332794 w 543041"/>
                <a:gd name="connsiteY26" fmla="*/ 39541 h 207249"/>
                <a:gd name="connsiteX27" fmla="*/ 306600 w 543041"/>
                <a:gd name="connsiteY27" fmla="*/ 30016 h 207249"/>
                <a:gd name="connsiteX28" fmla="*/ 278025 w 543041"/>
                <a:gd name="connsiteY28" fmla="*/ 22872 h 207249"/>
                <a:gd name="connsiteX29" fmla="*/ 191031 w 543041"/>
                <a:gd name="connsiteY29" fmla="*/ 20 h 207249"/>
                <a:gd name="connsiteX30" fmla="*/ 88247 w 543041"/>
                <a:gd name="connsiteY30" fmla="*/ 27151 h 207249"/>
                <a:gd name="connsiteX31" fmla="*/ 42281 w 543041"/>
                <a:gd name="connsiteY31" fmla="*/ 58591 h 207249"/>
                <a:gd name="connsiteX32" fmla="*/ 13706 w 543041"/>
                <a:gd name="connsiteY32" fmla="*/ 89547 h 207249"/>
                <a:gd name="connsiteX33" fmla="*/ 1800 w 543041"/>
                <a:gd name="connsiteY33" fmla="*/ 137172 h 207249"/>
                <a:gd name="connsiteX0" fmla="*/ 1800 w 543041"/>
                <a:gd name="connsiteY0" fmla="*/ 137172 h 207249"/>
                <a:gd name="connsiteX1" fmla="*/ 1800 w 543041"/>
                <a:gd name="connsiteY1" fmla="*/ 165747 h 207249"/>
                <a:gd name="connsiteX2" fmla="*/ 18504 w 543041"/>
                <a:gd name="connsiteY2" fmla="*/ 198053 h 207249"/>
                <a:gd name="connsiteX3" fmla="*/ 60032 w 543041"/>
                <a:gd name="connsiteY3" fmla="*/ 206989 h 207249"/>
                <a:gd name="connsiteX4" fmla="*/ 112601 w 543041"/>
                <a:gd name="connsiteY4" fmla="*/ 188353 h 207249"/>
                <a:gd name="connsiteX5" fmla="*/ 175469 w 543041"/>
                <a:gd name="connsiteY5" fmla="*/ 171574 h 207249"/>
                <a:gd name="connsiteX6" fmla="*/ 280406 w 543041"/>
                <a:gd name="connsiteY6" fmla="*/ 160985 h 207249"/>
                <a:gd name="connsiteX7" fmla="*/ 304219 w 543041"/>
                <a:gd name="connsiteY7" fmla="*/ 168129 h 207249"/>
                <a:gd name="connsiteX8" fmla="*/ 313744 w 543041"/>
                <a:gd name="connsiteY8" fmla="*/ 170510 h 207249"/>
                <a:gd name="connsiteX9" fmla="*/ 330412 w 543041"/>
                <a:gd name="connsiteY9" fmla="*/ 175272 h 207249"/>
                <a:gd name="connsiteX10" fmla="*/ 354225 w 543041"/>
                <a:gd name="connsiteY10" fmla="*/ 180035 h 207249"/>
                <a:gd name="connsiteX11" fmla="*/ 361369 w 543041"/>
                <a:gd name="connsiteY11" fmla="*/ 182416 h 207249"/>
                <a:gd name="connsiteX12" fmla="*/ 408993 w 543041"/>
                <a:gd name="connsiteY12" fmla="*/ 189560 h 207249"/>
                <a:gd name="connsiteX13" fmla="*/ 530437 w 543041"/>
                <a:gd name="connsiteY13" fmla="*/ 189560 h 207249"/>
                <a:gd name="connsiteX14" fmla="*/ 535200 w 543041"/>
                <a:gd name="connsiteY14" fmla="*/ 153841 h 207249"/>
                <a:gd name="connsiteX15" fmla="*/ 494719 w 543041"/>
                <a:gd name="connsiteY15" fmla="*/ 118122 h 207249"/>
                <a:gd name="connsiteX16" fmla="*/ 473287 w 543041"/>
                <a:gd name="connsiteY16" fmla="*/ 106216 h 207249"/>
                <a:gd name="connsiteX17" fmla="*/ 459000 w 543041"/>
                <a:gd name="connsiteY17" fmla="*/ 99072 h 207249"/>
                <a:gd name="connsiteX18" fmla="*/ 451856 w 543041"/>
                <a:gd name="connsiteY18" fmla="*/ 94310 h 207249"/>
                <a:gd name="connsiteX19" fmla="*/ 435187 w 543041"/>
                <a:gd name="connsiteY19" fmla="*/ 87166 h 207249"/>
                <a:gd name="connsiteX20" fmla="*/ 420900 w 543041"/>
                <a:gd name="connsiteY20" fmla="*/ 80022 h 207249"/>
                <a:gd name="connsiteX21" fmla="*/ 413756 w 543041"/>
                <a:gd name="connsiteY21" fmla="*/ 75260 h 207249"/>
                <a:gd name="connsiteX22" fmla="*/ 397087 w 543041"/>
                <a:gd name="connsiteY22" fmla="*/ 68116 h 207249"/>
                <a:gd name="connsiteX23" fmla="*/ 380419 w 543041"/>
                <a:gd name="connsiteY23" fmla="*/ 58591 h 207249"/>
                <a:gd name="connsiteX24" fmla="*/ 366131 w 543041"/>
                <a:gd name="connsiteY24" fmla="*/ 53829 h 207249"/>
                <a:gd name="connsiteX25" fmla="*/ 347081 w 543041"/>
                <a:gd name="connsiteY25" fmla="*/ 44304 h 207249"/>
                <a:gd name="connsiteX26" fmla="*/ 332794 w 543041"/>
                <a:gd name="connsiteY26" fmla="*/ 39541 h 207249"/>
                <a:gd name="connsiteX27" fmla="*/ 306600 w 543041"/>
                <a:gd name="connsiteY27" fmla="*/ 30016 h 207249"/>
                <a:gd name="connsiteX28" fmla="*/ 278025 w 543041"/>
                <a:gd name="connsiteY28" fmla="*/ 22872 h 207249"/>
                <a:gd name="connsiteX29" fmla="*/ 191031 w 543041"/>
                <a:gd name="connsiteY29" fmla="*/ 20 h 207249"/>
                <a:gd name="connsiteX30" fmla="*/ 88247 w 543041"/>
                <a:gd name="connsiteY30" fmla="*/ 27151 h 207249"/>
                <a:gd name="connsiteX31" fmla="*/ 42281 w 543041"/>
                <a:gd name="connsiteY31" fmla="*/ 58591 h 207249"/>
                <a:gd name="connsiteX32" fmla="*/ 13706 w 543041"/>
                <a:gd name="connsiteY32" fmla="*/ 89547 h 207249"/>
                <a:gd name="connsiteX33" fmla="*/ 1800 w 543041"/>
                <a:gd name="connsiteY33" fmla="*/ 137172 h 207249"/>
                <a:gd name="connsiteX0" fmla="*/ 1800 w 543041"/>
                <a:gd name="connsiteY0" fmla="*/ 137172 h 207249"/>
                <a:gd name="connsiteX1" fmla="*/ 1800 w 543041"/>
                <a:gd name="connsiteY1" fmla="*/ 165747 h 207249"/>
                <a:gd name="connsiteX2" fmla="*/ 18504 w 543041"/>
                <a:gd name="connsiteY2" fmla="*/ 198053 h 207249"/>
                <a:gd name="connsiteX3" fmla="*/ 60032 w 543041"/>
                <a:gd name="connsiteY3" fmla="*/ 206989 h 207249"/>
                <a:gd name="connsiteX4" fmla="*/ 112601 w 543041"/>
                <a:gd name="connsiteY4" fmla="*/ 188353 h 207249"/>
                <a:gd name="connsiteX5" fmla="*/ 175469 w 543041"/>
                <a:gd name="connsiteY5" fmla="*/ 171574 h 207249"/>
                <a:gd name="connsiteX6" fmla="*/ 275922 w 543041"/>
                <a:gd name="connsiteY6" fmla="*/ 165639 h 207249"/>
                <a:gd name="connsiteX7" fmla="*/ 304219 w 543041"/>
                <a:gd name="connsiteY7" fmla="*/ 168129 h 207249"/>
                <a:gd name="connsiteX8" fmla="*/ 313744 w 543041"/>
                <a:gd name="connsiteY8" fmla="*/ 170510 h 207249"/>
                <a:gd name="connsiteX9" fmla="*/ 330412 w 543041"/>
                <a:gd name="connsiteY9" fmla="*/ 175272 h 207249"/>
                <a:gd name="connsiteX10" fmla="*/ 354225 w 543041"/>
                <a:gd name="connsiteY10" fmla="*/ 180035 h 207249"/>
                <a:gd name="connsiteX11" fmla="*/ 361369 w 543041"/>
                <a:gd name="connsiteY11" fmla="*/ 182416 h 207249"/>
                <a:gd name="connsiteX12" fmla="*/ 408993 w 543041"/>
                <a:gd name="connsiteY12" fmla="*/ 189560 h 207249"/>
                <a:gd name="connsiteX13" fmla="*/ 530437 w 543041"/>
                <a:gd name="connsiteY13" fmla="*/ 189560 h 207249"/>
                <a:gd name="connsiteX14" fmla="*/ 535200 w 543041"/>
                <a:gd name="connsiteY14" fmla="*/ 153841 h 207249"/>
                <a:gd name="connsiteX15" fmla="*/ 494719 w 543041"/>
                <a:gd name="connsiteY15" fmla="*/ 118122 h 207249"/>
                <a:gd name="connsiteX16" fmla="*/ 473287 w 543041"/>
                <a:gd name="connsiteY16" fmla="*/ 106216 h 207249"/>
                <a:gd name="connsiteX17" fmla="*/ 459000 w 543041"/>
                <a:gd name="connsiteY17" fmla="*/ 99072 h 207249"/>
                <a:gd name="connsiteX18" fmla="*/ 451856 w 543041"/>
                <a:gd name="connsiteY18" fmla="*/ 94310 h 207249"/>
                <a:gd name="connsiteX19" fmla="*/ 435187 w 543041"/>
                <a:gd name="connsiteY19" fmla="*/ 87166 h 207249"/>
                <a:gd name="connsiteX20" fmla="*/ 420900 w 543041"/>
                <a:gd name="connsiteY20" fmla="*/ 80022 h 207249"/>
                <a:gd name="connsiteX21" fmla="*/ 413756 w 543041"/>
                <a:gd name="connsiteY21" fmla="*/ 75260 h 207249"/>
                <a:gd name="connsiteX22" fmla="*/ 397087 w 543041"/>
                <a:gd name="connsiteY22" fmla="*/ 68116 h 207249"/>
                <a:gd name="connsiteX23" fmla="*/ 380419 w 543041"/>
                <a:gd name="connsiteY23" fmla="*/ 58591 h 207249"/>
                <a:gd name="connsiteX24" fmla="*/ 366131 w 543041"/>
                <a:gd name="connsiteY24" fmla="*/ 53829 h 207249"/>
                <a:gd name="connsiteX25" fmla="*/ 347081 w 543041"/>
                <a:gd name="connsiteY25" fmla="*/ 44304 h 207249"/>
                <a:gd name="connsiteX26" fmla="*/ 332794 w 543041"/>
                <a:gd name="connsiteY26" fmla="*/ 39541 h 207249"/>
                <a:gd name="connsiteX27" fmla="*/ 306600 w 543041"/>
                <a:gd name="connsiteY27" fmla="*/ 30016 h 207249"/>
                <a:gd name="connsiteX28" fmla="*/ 278025 w 543041"/>
                <a:gd name="connsiteY28" fmla="*/ 22872 h 207249"/>
                <a:gd name="connsiteX29" fmla="*/ 191031 w 543041"/>
                <a:gd name="connsiteY29" fmla="*/ 20 h 207249"/>
                <a:gd name="connsiteX30" fmla="*/ 88247 w 543041"/>
                <a:gd name="connsiteY30" fmla="*/ 27151 h 207249"/>
                <a:gd name="connsiteX31" fmla="*/ 42281 w 543041"/>
                <a:gd name="connsiteY31" fmla="*/ 58591 h 207249"/>
                <a:gd name="connsiteX32" fmla="*/ 13706 w 543041"/>
                <a:gd name="connsiteY32" fmla="*/ 89547 h 207249"/>
                <a:gd name="connsiteX33" fmla="*/ 1800 w 543041"/>
                <a:gd name="connsiteY33" fmla="*/ 137172 h 207249"/>
                <a:gd name="connsiteX0" fmla="*/ 1800 w 543041"/>
                <a:gd name="connsiteY0" fmla="*/ 137172 h 207249"/>
                <a:gd name="connsiteX1" fmla="*/ 1800 w 543041"/>
                <a:gd name="connsiteY1" fmla="*/ 165747 h 207249"/>
                <a:gd name="connsiteX2" fmla="*/ 18504 w 543041"/>
                <a:gd name="connsiteY2" fmla="*/ 198053 h 207249"/>
                <a:gd name="connsiteX3" fmla="*/ 60032 w 543041"/>
                <a:gd name="connsiteY3" fmla="*/ 206989 h 207249"/>
                <a:gd name="connsiteX4" fmla="*/ 112601 w 543041"/>
                <a:gd name="connsiteY4" fmla="*/ 188353 h 207249"/>
                <a:gd name="connsiteX5" fmla="*/ 175469 w 543041"/>
                <a:gd name="connsiteY5" fmla="*/ 171574 h 207249"/>
                <a:gd name="connsiteX6" fmla="*/ 275922 w 543041"/>
                <a:gd name="connsiteY6" fmla="*/ 165639 h 207249"/>
                <a:gd name="connsiteX7" fmla="*/ 304219 w 543041"/>
                <a:gd name="connsiteY7" fmla="*/ 168129 h 207249"/>
                <a:gd name="connsiteX8" fmla="*/ 330412 w 543041"/>
                <a:gd name="connsiteY8" fmla="*/ 175272 h 207249"/>
                <a:gd name="connsiteX9" fmla="*/ 354225 w 543041"/>
                <a:gd name="connsiteY9" fmla="*/ 180035 h 207249"/>
                <a:gd name="connsiteX10" fmla="*/ 361369 w 543041"/>
                <a:gd name="connsiteY10" fmla="*/ 182416 h 207249"/>
                <a:gd name="connsiteX11" fmla="*/ 408993 w 543041"/>
                <a:gd name="connsiteY11" fmla="*/ 189560 h 207249"/>
                <a:gd name="connsiteX12" fmla="*/ 530437 w 543041"/>
                <a:gd name="connsiteY12" fmla="*/ 189560 h 207249"/>
                <a:gd name="connsiteX13" fmla="*/ 535200 w 543041"/>
                <a:gd name="connsiteY13" fmla="*/ 153841 h 207249"/>
                <a:gd name="connsiteX14" fmla="*/ 494719 w 543041"/>
                <a:gd name="connsiteY14" fmla="*/ 118122 h 207249"/>
                <a:gd name="connsiteX15" fmla="*/ 473287 w 543041"/>
                <a:gd name="connsiteY15" fmla="*/ 106216 h 207249"/>
                <a:gd name="connsiteX16" fmla="*/ 459000 w 543041"/>
                <a:gd name="connsiteY16" fmla="*/ 99072 h 207249"/>
                <a:gd name="connsiteX17" fmla="*/ 451856 w 543041"/>
                <a:gd name="connsiteY17" fmla="*/ 94310 h 207249"/>
                <a:gd name="connsiteX18" fmla="*/ 435187 w 543041"/>
                <a:gd name="connsiteY18" fmla="*/ 87166 h 207249"/>
                <a:gd name="connsiteX19" fmla="*/ 420900 w 543041"/>
                <a:gd name="connsiteY19" fmla="*/ 80022 h 207249"/>
                <a:gd name="connsiteX20" fmla="*/ 413756 w 543041"/>
                <a:gd name="connsiteY20" fmla="*/ 75260 h 207249"/>
                <a:gd name="connsiteX21" fmla="*/ 397087 w 543041"/>
                <a:gd name="connsiteY21" fmla="*/ 68116 h 207249"/>
                <a:gd name="connsiteX22" fmla="*/ 380419 w 543041"/>
                <a:gd name="connsiteY22" fmla="*/ 58591 h 207249"/>
                <a:gd name="connsiteX23" fmla="*/ 366131 w 543041"/>
                <a:gd name="connsiteY23" fmla="*/ 53829 h 207249"/>
                <a:gd name="connsiteX24" fmla="*/ 347081 w 543041"/>
                <a:gd name="connsiteY24" fmla="*/ 44304 h 207249"/>
                <a:gd name="connsiteX25" fmla="*/ 332794 w 543041"/>
                <a:gd name="connsiteY25" fmla="*/ 39541 h 207249"/>
                <a:gd name="connsiteX26" fmla="*/ 306600 w 543041"/>
                <a:gd name="connsiteY26" fmla="*/ 30016 h 207249"/>
                <a:gd name="connsiteX27" fmla="*/ 278025 w 543041"/>
                <a:gd name="connsiteY27" fmla="*/ 22872 h 207249"/>
                <a:gd name="connsiteX28" fmla="*/ 191031 w 543041"/>
                <a:gd name="connsiteY28" fmla="*/ 20 h 207249"/>
                <a:gd name="connsiteX29" fmla="*/ 88247 w 543041"/>
                <a:gd name="connsiteY29" fmla="*/ 27151 h 207249"/>
                <a:gd name="connsiteX30" fmla="*/ 42281 w 543041"/>
                <a:gd name="connsiteY30" fmla="*/ 58591 h 207249"/>
                <a:gd name="connsiteX31" fmla="*/ 13706 w 543041"/>
                <a:gd name="connsiteY31" fmla="*/ 89547 h 207249"/>
                <a:gd name="connsiteX32" fmla="*/ 1800 w 543041"/>
                <a:gd name="connsiteY32" fmla="*/ 137172 h 207249"/>
                <a:gd name="connsiteX0" fmla="*/ 1800 w 543041"/>
                <a:gd name="connsiteY0" fmla="*/ 137172 h 207249"/>
                <a:gd name="connsiteX1" fmla="*/ 1800 w 543041"/>
                <a:gd name="connsiteY1" fmla="*/ 165747 h 207249"/>
                <a:gd name="connsiteX2" fmla="*/ 18504 w 543041"/>
                <a:gd name="connsiteY2" fmla="*/ 198053 h 207249"/>
                <a:gd name="connsiteX3" fmla="*/ 60032 w 543041"/>
                <a:gd name="connsiteY3" fmla="*/ 206989 h 207249"/>
                <a:gd name="connsiteX4" fmla="*/ 112601 w 543041"/>
                <a:gd name="connsiteY4" fmla="*/ 188353 h 207249"/>
                <a:gd name="connsiteX5" fmla="*/ 175469 w 543041"/>
                <a:gd name="connsiteY5" fmla="*/ 171574 h 207249"/>
                <a:gd name="connsiteX6" fmla="*/ 275922 w 543041"/>
                <a:gd name="connsiteY6" fmla="*/ 165639 h 207249"/>
                <a:gd name="connsiteX7" fmla="*/ 304219 w 543041"/>
                <a:gd name="connsiteY7" fmla="*/ 168129 h 207249"/>
                <a:gd name="connsiteX8" fmla="*/ 330412 w 543041"/>
                <a:gd name="connsiteY8" fmla="*/ 175272 h 207249"/>
                <a:gd name="connsiteX9" fmla="*/ 361369 w 543041"/>
                <a:gd name="connsiteY9" fmla="*/ 182416 h 207249"/>
                <a:gd name="connsiteX10" fmla="*/ 408993 w 543041"/>
                <a:gd name="connsiteY10" fmla="*/ 189560 h 207249"/>
                <a:gd name="connsiteX11" fmla="*/ 530437 w 543041"/>
                <a:gd name="connsiteY11" fmla="*/ 189560 h 207249"/>
                <a:gd name="connsiteX12" fmla="*/ 535200 w 543041"/>
                <a:gd name="connsiteY12" fmla="*/ 153841 h 207249"/>
                <a:gd name="connsiteX13" fmla="*/ 494719 w 543041"/>
                <a:gd name="connsiteY13" fmla="*/ 118122 h 207249"/>
                <a:gd name="connsiteX14" fmla="*/ 473287 w 543041"/>
                <a:gd name="connsiteY14" fmla="*/ 106216 h 207249"/>
                <a:gd name="connsiteX15" fmla="*/ 459000 w 543041"/>
                <a:gd name="connsiteY15" fmla="*/ 99072 h 207249"/>
                <a:gd name="connsiteX16" fmla="*/ 451856 w 543041"/>
                <a:gd name="connsiteY16" fmla="*/ 94310 h 207249"/>
                <a:gd name="connsiteX17" fmla="*/ 435187 w 543041"/>
                <a:gd name="connsiteY17" fmla="*/ 87166 h 207249"/>
                <a:gd name="connsiteX18" fmla="*/ 420900 w 543041"/>
                <a:gd name="connsiteY18" fmla="*/ 80022 h 207249"/>
                <a:gd name="connsiteX19" fmla="*/ 413756 w 543041"/>
                <a:gd name="connsiteY19" fmla="*/ 75260 h 207249"/>
                <a:gd name="connsiteX20" fmla="*/ 397087 w 543041"/>
                <a:gd name="connsiteY20" fmla="*/ 68116 h 207249"/>
                <a:gd name="connsiteX21" fmla="*/ 380419 w 543041"/>
                <a:gd name="connsiteY21" fmla="*/ 58591 h 207249"/>
                <a:gd name="connsiteX22" fmla="*/ 366131 w 543041"/>
                <a:gd name="connsiteY22" fmla="*/ 53829 h 207249"/>
                <a:gd name="connsiteX23" fmla="*/ 347081 w 543041"/>
                <a:gd name="connsiteY23" fmla="*/ 44304 h 207249"/>
                <a:gd name="connsiteX24" fmla="*/ 332794 w 543041"/>
                <a:gd name="connsiteY24" fmla="*/ 39541 h 207249"/>
                <a:gd name="connsiteX25" fmla="*/ 306600 w 543041"/>
                <a:gd name="connsiteY25" fmla="*/ 30016 h 207249"/>
                <a:gd name="connsiteX26" fmla="*/ 278025 w 543041"/>
                <a:gd name="connsiteY26" fmla="*/ 22872 h 207249"/>
                <a:gd name="connsiteX27" fmla="*/ 191031 w 543041"/>
                <a:gd name="connsiteY27" fmla="*/ 20 h 207249"/>
                <a:gd name="connsiteX28" fmla="*/ 88247 w 543041"/>
                <a:gd name="connsiteY28" fmla="*/ 27151 h 207249"/>
                <a:gd name="connsiteX29" fmla="*/ 42281 w 543041"/>
                <a:gd name="connsiteY29" fmla="*/ 58591 h 207249"/>
                <a:gd name="connsiteX30" fmla="*/ 13706 w 543041"/>
                <a:gd name="connsiteY30" fmla="*/ 89547 h 207249"/>
                <a:gd name="connsiteX31" fmla="*/ 1800 w 543041"/>
                <a:gd name="connsiteY31" fmla="*/ 137172 h 207249"/>
                <a:gd name="connsiteX0" fmla="*/ 1800 w 543041"/>
                <a:gd name="connsiteY0" fmla="*/ 137172 h 207249"/>
                <a:gd name="connsiteX1" fmla="*/ 1800 w 543041"/>
                <a:gd name="connsiteY1" fmla="*/ 165747 h 207249"/>
                <a:gd name="connsiteX2" fmla="*/ 18504 w 543041"/>
                <a:gd name="connsiteY2" fmla="*/ 198053 h 207249"/>
                <a:gd name="connsiteX3" fmla="*/ 60032 w 543041"/>
                <a:gd name="connsiteY3" fmla="*/ 206989 h 207249"/>
                <a:gd name="connsiteX4" fmla="*/ 112601 w 543041"/>
                <a:gd name="connsiteY4" fmla="*/ 188353 h 207249"/>
                <a:gd name="connsiteX5" fmla="*/ 175469 w 543041"/>
                <a:gd name="connsiteY5" fmla="*/ 171574 h 207249"/>
                <a:gd name="connsiteX6" fmla="*/ 275922 w 543041"/>
                <a:gd name="connsiteY6" fmla="*/ 165639 h 207249"/>
                <a:gd name="connsiteX7" fmla="*/ 304219 w 543041"/>
                <a:gd name="connsiteY7" fmla="*/ 168129 h 207249"/>
                <a:gd name="connsiteX8" fmla="*/ 361369 w 543041"/>
                <a:gd name="connsiteY8" fmla="*/ 182416 h 207249"/>
                <a:gd name="connsiteX9" fmla="*/ 408993 w 543041"/>
                <a:gd name="connsiteY9" fmla="*/ 189560 h 207249"/>
                <a:gd name="connsiteX10" fmla="*/ 530437 w 543041"/>
                <a:gd name="connsiteY10" fmla="*/ 189560 h 207249"/>
                <a:gd name="connsiteX11" fmla="*/ 535200 w 543041"/>
                <a:gd name="connsiteY11" fmla="*/ 153841 h 207249"/>
                <a:gd name="connsiteX12" fmla="*/ 494719 w 543041"/>
                <a:gd name="connsiteY12" fmla="*/ 118122 h 207249"/>
                <a:gd name="connsiteX13" fmla="*/ 473287 w 543041"/>
                <a:gd name="connsiteY13" fmla="*/ 106216 h 207249"/>
                <a:gd name="connsiteX14" fmla="*/ 459000 w 543041"/>
                <a:gd name="connsiteY14" fmla="*/ 99072 h 207249"/>
                <a:gd name="connsiteX15" fmla="*/ 451856 w 543041"/>
                <a:gd name="connsiteY15" fmla="*/ 94310 h 207249"/>
                <a:gd name="connsiteX16" fmla="*/ 435187 w 543041"/>
                <a:gd name="connsiteY16" fmla="*/ 87166 h 207249"/>
                <a:gd name="connsiteX17" fmla="*/ 420900 w 543041"/>
                <a:gd name="connsiteY17" fmla="*/ 80022 h 207249"/>
                <a:gd name="connsiteX18" fmla="*/ 413756 w 543041"/>
                <a:gd name="connsiteY18" fmla="*/ 75260 h 207249"/>
                <a:gd name="connsiteX19" fmla="*/ 397087 w 543041"/>
                <a:gd name="connsiteY19" fmla="*/ 68116 h 207249"/>
                <a:gd name="connsiteX20" fmla="*/ 380419 w 543041"/>
                <a:gd name="connsiteY20" fmla="*/ 58591 h 207249"/>
                <a:gd name="connsiteX21" fmla="*/ 366131 w 543041"/>
                <a:gd name="connsiteY21" fmla="*/ 53829 h 207249"/>
                <a:gd name="connsiteX22" fmla="*/ 347081 w 543041"/>
                <a:gd name="connsiteY22" fmla="*/ 44304 h 207249"/>
                <a:gd name="connsiteX23" fmla="*/ 332794 w 543041"/>
                <a:gd name="connsiteY23" fmla="*/ 39541 h 207249"/>
                <a:gd name="connsiteX24" fmla="*/ 306600 w 543041"/>
                <a:gd name="connsiteY24" fmla="*/ 30016 h 207249"/>
                <a:gd name="connsiteX25" fmla="*/ 278025 w 543041"/>
                <a:gd name="connsiteY25" fmla="*/ 22872 h 207249"/>
                <a:gd name="connsiteX26" fmla="*/ 191031 w 543041"/>
                <a:gd name="connsiteY26" fmla="*/ 20 h 207249"/>
                <a:gd name="connsiteX27" fmla="*/ 88247 w 543041"/>
                <a:gd name="connsiteY27" fmla="*/ 27151 h 207249"/>
                <a:gd name="connsiteX28" fmla="*/ 42281 w 543041"/>
                <a:gd name="connsiteY28" fmla="*/ 58591 h 207249"/>
                <a:gd name="connsiteX29" fmla="*/ 13706 w 543041"/>
                <a:gd name="connsiteY29" fmla="*/ 89547 h 207249"/>
                <a:gd name="connsiteX30" fmla="*/ 1800 w 543041"/>
                <a:gd name="connsiteY30" fmla="*/ 137172 h 207249"/>
                <a:gd name="connsiteX0" fmla="*/ 1800 w 543041"/>
                <a:gd name="connsiteY0" fmla="*/ 137172 h 207249"/>
                <a:gd name="connsiteX1" fmla="*/ 1800 w 543041"/>
                <a:gd name="connsiteY1" fmla="*/ 165747 h 207249"/>
                <a:gd name="connsiteX2" fmla="*/ 18504 w 543041"/>
                <a:gd name="connsiteY2" fmla="*/ 198053 h 207249"/>
                <a:gd name="connsiteX3" fmla="*/ 60032 w 543041"/>
                <a:gd name="connsiteY3" fmla="*/ 206989 h 207249"/>
                <a:gd name="connsiteX4" fmla="*/ 112601 w 543041"/>
                <a:gd name="connsiteY4" fmla="*/ 188353 h 207249"/>
                <a:gd name="connsiteX5" fmla="*/ 175469 w 543041"/>
                <a:gd name="connsiteY5" fmla="*/ 171574 h 207249"/>
                <a:gd name="connsiteX6" fmla="*/ 275922 w 543041"/>
                <a:gd name="connsiteY6" fmla="*/ 165639 h 207249"/>
                <a:gd name="connsiteX7" fmla="*/ 304219 w 543041"/>
                <a:gd name="connsiteY7" fmla="*/ 168129 h 207249"/>
                <a:gd name="connsiteX8" fmla="*/ 408993 w 543041"/>
                <a:gd name="connsiteY8" fmla="*/ 189560 h 207249"/>
                <a:gd name="connsiteX9" fmla="*/ 530437 w 543041"/>
                <a:gd name="connsiteY9" fmla="*/ 189560 h 207249"/>
                <a:gd name="connsiteX10" fmla="*/ 535200 w 543041"/>
                <a:gd name="connsiteY10" fmla="*/ 153841 h 207249"/>
                <a:gd name="connsiteX11" fmla="*/ 494719 w 543041"/>
                <a:gd name="connsiteY11" fmla="*/ 118122 h 207249"/>
                <a:gd name="connsiteX12" fmla="*/ 473287 w 543041"/>
                <a:gd name="connsiteY12" fmla="*/ 106216 h 207249"/>
                <a:gd name="connsiteX13" fmla="*/ 459000 w 543041"/>
                <a:gd name="connsiteY13" fmla="*/ 99072 h 207249"/>
                <a:gd name="connsiteX14" fmla="*/ 451856 w 543041"/>
                <a:gd name="connsiteY14" fmla="*/ 94310 h 207249"/>
                <a:gd name="connsiteX15" fmla="*/ 435187 w 543041"/>
                <a:gd name="connsiteY15" fmla="*/ 87166 h 207249"/>
                <a:gd name="connsiteX16" fmla="*/ 420900 w 543041"/>
                <a:gd name="connsiteY16" fmla="*/ 80022 h 207249"/>
                <a:gd name="connsiteX17" fmla="*/ 413756 w 543041"/>
                <a:gd name="connsiteY17" fmla="*/ 75260 h 207249"/>
                <a:gd name="connsiteX18" fmla="*/ 397087 w 543041"/>
                <a:gd name="connsiteY18" fmla="*/ 68116 h 207249"/>
                <a:gd name="connsiteX19" fmla="*/ 380419 w 543041"/>
                <a:gd name="connsiteY19" fmla="*/ 58591 h 207249"/>
                <a:gd name="connsiteX20" fmla="*/ 366131 w 543041"/>
                <a:gd name="connsiteY20" fmla="*/ 53829 h 207249"/>
                <a:gd name="connsiteX21" fmla="*/ 347081 w 543041"/>
                <a:gd name="connsiteY21" fmla="*/ 44304 h 207249"/>
                <a:gd name="connsiteX22" fmla="*/ 332794 w 543041"/>
                <a:gd name="connsiteY22" fmla="*/ 39541 h 207249"/>
                <a:gd name="connsiteX23" fmla="*/ 306600 w 543041"/>
                <a:gd name="connsiteY23" fmla="*/ 30016 h 207249"/>
                <a:gd name="connsiteX24" fmla="*/ 278025 w 543041"/>
                <a:gd name="connsiteY24" fmla="*/ 22872 h 207249"/>
                <a:gd name="connsiteX25" fmla="*/ 191031 w 543041"/>
                <a:gd name="connsiteY25" fmla="*/ 20 h 207249"/>
                <a:gd name="connsiteX26" fmla="*/ 88247 w 543041"/>
                <a:gd name="connsiteY26" fmla="*/ 27151 h 207249"/>
                <a:gd name="connsiteX27" fmla="*/ 42281 w 543041"/>
                <a:gd name="connsiteY27" fmla="*/ 58591 h 207249"/>
                <a:gd name="connsiteX28" fmla="*/ 13706 w 543041"/>
                <a:gd name="connsiteY28" fmla="*/ 89547 h 207249"/>
                <a:gd name="connsiteX29" fmla="*/ 1800 w 543041"/>
                <a:gd name="connsiteY29" fmla="*/ 137172 h 207249"/>
                <a:gd name="connsiteX0" fmla="*/ 1800 w 543041"/>
                <a:gd name="connsiteY0" fmla="*/ 137172 h 207249"/>
                <a:gd name="connsiteX1" fmla="*/ 1800 w 543041"/>
                <a:gd name="connsiteY1" fmla="*/ 165747 h 207249"/>
                <a:gd name="connsiteX2" fmla="*/ 18504 w 543041"/>
                <a:gd name="connsiteY2" fmla="*/ 198053 h 207249"/>
                <a:gd name="connsiteX3" fmla="*/ 60032 w 543041"/>
                <a:gd name="connsiteY3" fmla="*/ 206989 h 207249"/>
                <a:gd name="connsiteX4" fmla="*/ 112601 w 543041"/>
                <a:gd name="connsiteY4" fmla="*/ 188353 h 207249"/>
                <a:gd name="connsiteX5" fmla="*/ 175469 w 543041"/>
                <a:gd name="connsiteY5" fmla="*/ 171574 h 207249"/>
                <a:gd name="connsiteX6" fmla="*/ 275922 w 543041"/>
                <a:gd name="connsiteY6" fmla="*/ 165639 h 207249"/>
                <a:gd name="connsiteX7" fmla="*/ 304219 w 543041"/>
                <a:gd name="connsiteY7" fmla="*/ 168129 h 207249"/>
                <a:gd name="connsiteX8" fmla="*/ 408993 w 543041"/>
                <a:gd name="connsiteY8" fmla="*/ 189560 h 207249"/>
                <a:gd name="connsiteX9" fmla="*/ 530437 w 543041"/>
                <a:gd name="connsiteY9" fmla="*/ 189560 h 207249"/>
                <a:gd name="connsiteX10" fmla="*/ 535200 w 543041"/>
                <a:gd name="connsiteY10" fmla="*/ 153841 h 207249"/>
                <a:gd name="connsiteX11" fmla="*/ 494719 w 543041"/>
                <a:gd name="connsiteY11" fmla="*/ 118122 h 207249"/>
                <a:gd name="connsiteX12" fmla="*/ 473287 w 543041"/>
                <a:gd name="connsiteY12" fmla="*/ 106216 h 207249"/>
                <a:gd name="connsiteX13" fmla="*/ 459000 w 543041"/>
                <a:gd name="connsiteY13" fmla="*/ 99072 h 207249"/>
                <a:gd name="connsiteX14" fmla="*/ 451856 w 543041"/>
                <a:gd name="connsiteY14" fmla="*/ 94310 h 207249"/>
                <a:gd name="connsiteX15" fmla="*/ 435187 w 543041"/>
                <a:gd name="connsiteY15" fmla="*/ 87166 h 207249"/>
                <a:gd name="connsiteX16" fmla="*/ 420900 w 543041"/>
                <a:gd name="connsiteY16" fmla="*/ 80022 h 207249"/>
                <a:gd name="connsiteX17" fmla="*/ 413756 w 543041"/>
                <a:gd name="connsiteY17" fmla="*/ 75260 h 207249"/>
                <a:gd name="connsiteX18" fmla="*/ 397087 w 543041"/>
                <a:gd name="connsiteY18" fmla="*/ 68116 h 207249"/>
                <a:gd name="connsiteX19" fmla="*/ 380419 w 543041"/>
                <a:gd name="connsiteY19" fmla="*/ 58591 h 207249"/>
                <a:gd name="connsiteX20" fmla="*/ 366131 w 543041"/>
                <a:gd name="connsiteY20" fmla="*/ 53829 h 207249"/>
                <a:gd name="connsiteX21" fmla="*/ 347081 w 543041"/>
                <a:gd name="connsiteY21" fmla="*/ 44304 h 207249"/>
                <a:gd name="connsiteX22" fmla="*/ 332794 w 543041"/>
                <a:gd name="connsiteY22" fmla="*/ 39541 h 207249"/>
                <a:gd name="connsiteX23" fmla="*/ 306600 w 543041"/>
                <a:gd name="connsiteY23" fmla="*/ 30016 h 207249"/>
                <a:gd name="connsiteX24" fmla="*/ 278025 w 543041"/>
                <a:gd name="connsiteY24" fmla="*/ 22872 h 207249"/>
                <a:gd name="connsiteX25" fmla="*/ 191031 w 543041"/>
                <a:gd name="connsiteY25" fmla="*/ 20 h 207249"/>
                <a:gd name="connsiteX26" fmla="*/ 88247 w 543041"/>
                <a:gd name="connsiteY26" fmla="*/ 27151 h 207249"/>
                <a:gd name="connsiteX27" fmla="*/ 42281 w 543041"/>
                <a:gd name="connsiteY27" fmla="*/ 58591 h 207249"/>
                <a:gd name="connsiteX28" fmla="*/ 13706 w 543041"/>
                <a:gd name="connsiteY28" fmla="*/ 89547 h 207249"/>
                <a:gd name="connsiteX29" fmla="*/ 1800 w 543041"/>
                <a:gd name="connsiteY29" fmla="*/ 137172 h 207249"/>
                <a:gd name="connsiteX0" fmla="*/ 1800 w 543041"/>
                <a:gd name="connsiteY0" fmla="*/ 137172 h 207249"/>
                <a:gd name="connsiteX1" fmla="*/ 1800 w 543041"/>
                <a:gd name="connsiteY1" fmla="*/ 165747 h 207249"/>
                <a:gd name="connsiteX2" fmla="*/ 18504 w 543041"/>
                <a:gd name="connsiteY2" fmla="*/ 198053 h 207249"/>
                <a:gd name="connsiteX3" fmla="*/ 60032 w 543041"/>
                <a:gd name="connsiteY3" fmla="*/ 206989 h 207249"/>
                <a:gd name="connsiteX4" fmla="*/ 112601 w 543041"/>
                <a:gd name="connsiteY4" fmla="*/ 188353 h 207249"/>
                <a:gd name="connsiteX5" fmla="*/ 175469 w 543041"/>
                <a:gd name="connsiteY5" fmla="*/ 171574 h 207249"/>
                <a:gd name="connsiteX6" fmla="*/ 275922 w 543041"/>
                <a:gd name="connsiteY6" fmla="*/ 165639 h 207249"/>
                <a:gd name="connsiteX7" fmla="*/ 304219 w 543041"/>
                <a:gd name="connsiteY7" fmla="*/ 168129 h 207249"/>
                <a:gd name="connsiteX8" fmla="*/ 408993 w 543041"/>
                <a:gd name="connsiteY8" fmla="*/ 189560 h 207249"/>
                <a:gd name="connsiteX9" fmla="*/ 530437 w 543041"/>
                <a:gd name="connsiteY9" fmla="*/ 189560 h 207249"/>
                <a:gd name="connsiteX10" fmla="*/ 535200 w 543041"/>
                <a:gd name="connsiteY10" fmla="*/ 153841 h 207249"/>
                <a:gd name="connsiteX11" fmla="*/ 494719 w 543041"/>
                <a:gd name="connsiteY11" fmla="*/ 118122 h 207249"/>
                <a:gd name="connsiteX12" fmla="*/ 473287 w 543041"/>
                <a:gd name="connsiteY12" fmla="*/ 106216 h 207249"/>
                <a:gd name="connsiteX13" fmla="*/ 459000 w 543041"/>
                <a:gd name="connsiteY13" fmla="*/ 99072 h 207249"/>
                <a:gd name="connsiteX14" fmla="*/ 451856 w 543041"/>
                <a:gd name="connsiteY14" fmla="*/ 94310 h 207249"/>
                <a:gd name="connsiteX15" fmla="*/ 435187 w 543041"/>
                <a:gd name="connsiteY15" fmla="*/ 87166 h 207249"/>
                <a:gd name="connsiteX16" fmla="*/ 420900 w 543041"/>
                <a:gd name="connsiteY16" fmla="*/ 80022 h 207249"/>
                <a:gd name="connsiteX17" fmla="*/ 413756 w 543041"/>
                <a:gd name="connsiteY17" fmla="*/ 75260 h 207249"/>
                <a:gd name="connsiteX18" fmla="*/ 397087 w 543041"/>
                <a:gd name="connsiteY18" fmla="*/ 68116 h 207249"/>
                <a:gd name="connsiteX19" fmla="*/ 380419 w 543041"/>
                <a:gd name="connsiteY19" fmla="*/ 58591 h 207249"/>
                <a:gd name="connsiteX20" fmla="*/ 366131 w 543041"/>
                <a:gd name="connsiteY20" fmla="*/ 53829 h 207249"/>
                <a:gd name="connsiteX21" fmla="*/ 347081 w 543041"/>
                <a:gd name="connsiteY21" fmla="*/ 44304 h 207249"/>
                <a:gd name="connsiteX22" fmla="*/ 332794 w 543041"/>
                <a:gd name="connsiteY22" fmla="*/ 39541 h 207249"/>
                <a:gd name="connsiteX23" fmla="*/ 306600 w 543041"/>
                <a:gd name="connsiteY23" fmla="*/ 30016 h 207249"/>
                <a:gd name="connsiteX24" fmla="*/ 278025 w 543041"/>
                <a:gd name="connsiteY24" fmla="*/ 22872 h 207249"/>
                <a:gd name="connsiteX25" fmla="*/ 191031 w 543041"/>
                <a:gd name="connsiteY25" fmla="*/ 20 h 207249"/>
                <a:gd name="connsiteX26" fmla="*/ 88247 w 543041"/>
                <a:gd name="connsiteY26" fmla="*/ 27151 h 207249"/>
                <a:gd name="connsiteX27" fmla="*/ 42281 w 543041"/>
                <a:gd name="connsiteY27" fmla="*/ 58591 h 207249"/>
                <a:gd name="connsiteX28" fmla="*/ 13706 w 543041"/>
                <a:gd name="connsiteY28" fmla="*/ 89547 h 207249"/>
                <a:gd name="connsiteX29" fmla="*/ 1800 w 543041"/>
                <a:gd name="connsiteY29" fmla="*/ 137172 h 207249"/>
                <a:gd name="connsiteX0" fmla="*/ 1800 w 543041"/>
                <a:gd name="connsiteY0" fmla="*/ 137172 h 207249"/>
                <a:gd name="connsiteX1" fmla="*/ 1800 w 543041"/>
                <a:gd name="connsiteY1" fmla="*/ 165747 h 207249"/>
                <a:gd name="connsiteX2" fmla="*/ 18504 w 543041"/>
                <a:gd name="connsiteY2" fmla="*/ 198053 h 207249"/>
                <a:gd name="connsiteX3" fmla="*/ 60032 w 543041"/>
                <a:gd name="connsiteY3" fmla="*/ 206989 h 207249"/>
                <a:gd name="connsiteX4" fmla="*/ 112601 w 543041"/>
                <a:gd name="connsiteY4" fmla="*/ 188353 h 207249"/>
                <a:gd name="connsiteX5" fmla="*/ 175469 w 543041"/>
                <a:gd name="connsiteY5" fmla="*/ 171574 h 207249"/>
                <a:gd name="connsiteX6" fmla="*/ 275922 w 543041"/>
                <a:gd name="connsiteY6" fmla="*/ 165639 h 207249"/>
                <a:gd name="connsiteX7" fmla="*/ 408993 w 543041"/>
                <a:gd name="connsiteY7" fmla="*/ 189560 h 207249"/>
                <a:gd name="connsiteX8" fmla="*/ 530437 w 543041"/>
                <a:gd name="connsiteY8" fmla="*/ 189560 h 207249"/>
                <a:gd name="connsiteX9" fmla="*/ 535200 w 543041"/>
                <a:gd name="connsiteY9" fmla="*/ 153841 h 207249"/>
                <a:gd name="connsiteX10" fmla="*/ 494719 w 543041"/>
                <a:gd name="connsiteY10" fmla="*/ 118122 h 207249"/>
                <a:gd name="connsiteX11" fmla="*/ 473287 w 543041"/>
                <a:gd name="connsiteY11" fmla="*/ 106216 h 207249"/>
                <a:gd name="connsiteX12" fmla="*/ 459000 w 543041"/>
                <a:gd name="connsiteY12" fmla="*/ 99072 h 207249"/>
                <a:gd name="connsiteX13" fmla="*/ 451856 w 543041"/>
                <a:gd name="connsiteY13" fmla="*/ 94310 h 207249"/>
                <a:gd name="connsiteX14" fmla="*/ 435187 w 543041"/>
                <a:gd name="connsiteY14" fmla="*/ 87166 h 207249"/>
                <a:gd name="connsiteX15" fmla="*/ 420900 w 543041"/>
                <a:gd name="connsiteY15" fmla="*/ 80022 h 207249"/>
                <a:gd name="connsiteX16" fmla="*/ 413756 w 543041"/>
                <a:gd name="connsiteY16" fmla="*/ 75260 h 207249"/>
                <a:gd name="connsiteX17" fmla="*/ 397087 w 543041"/>
                <a:gd name="connsiteY17" fmla="*/ 68116 h 207249"/>
                <a:gd name="connsiteX18" fmla="*/ 380419 w 543041"/>
                <a:gd name="connsiteY18" fmla="*/ 58591 h 207249"/>
                <a:gd name="connsiteX19" fmla="*/ 366131 w 543041"/>
                <a:gd name="connsiteY19" fmla="*/ 53829 h 207249"/>
                <a:gd name="connsiteX20" fmla="*/ 347081 w 543041"/>
                <a:gd name="connsiteY20" fmla="*/ 44304 h 207249"/>
                <a:gd name="connsiteX21" fmla="*/ 332794 w 543041"/>
                <a:gd name="connsiteY21" fmla="*/ 39541 h 207249"/>
                <a:gd name="connsiteX22" fmla="*/ 306600 w 543041"/>
                <a:gd name="connsiteY22" fmla="*/ 30016 h 207249"/>
                <a:gd name="connsiteX23" fmla="*/ 278025 w 543041"/>
                <a:gd name="connsiteY23" fmla="*/ 22872 h 207249"/>
                <a:gd name="connsiteX24" fmla="*/ 191031 w 543041"/>
                <a:gd name="connsiteY24" fmla="*/ 20 h 207249"/>
                <a:gd name="connsiteX25" fmla="*/ 88247 w 543041"/>
                <a:gd name="connsiteY25" fmla="*/ 27151 h 207249"/>
                <a:gd name="connsiteX26" fmla="*/ 42281 w 543041"/>
                <a:gd name="connsiteY26" fmla="*/ 58591 h 207249"/>
                <a:gd name="connsiteX27" fmla="*/ 13706 w 543041"/>
                <a:gd name="connsiteY27" fmla="*/ 89547 h 207249"/>
                <a:gd name="connsiteX28" fmla="*/ 1800 w 543041"/>
                <a:gd name="connsiteY28" fmla="*/ 137172 h 207249"/>
                <a:gd name="connsiteX0" fmla="*/ 1800 w 543041"/>
                <a:gd name="connsiteY0" fmla="*/ 137172 h 207249"/>
                <a:gd name="connsiteX1" fmla="*/ 1800 w 543041"/>
                <a:gd name="connsiteY1" fmla="*/ 165747 h 207249"/>
                <a:gd name="connsiteX2" fmla="*/ 18504 w 543041"/>
                <a:gd name="connsiteY2" fmla="*/ 198053 h 207249"/>
                <a:gd name="connsiteX3" fmla="*/ 60032 w 543041"/>
                <a:gd name="connsiteY3" fmla="*/ 206989 h 207249"/>
                <a:gd name="connsiteX4" fmla="*/ 112601 w 543041"/>
                <a:gd name="connsiteY4" fmla="*/ 188353 h 207249"/>
                <a:gd name="connsiteX5" fmla="*/ 175469 w 543041"/>
                <a:gd name="connsiteY5" fmla="*/ 171574 h 207249"/>
                <a:gd name="connsiteX6" fmla="*/ 275922 w 543041"/>
                <a:gd name="connsiteY6" fmla="*/ 165639 h 207249"/>
                <a:gd name="connsiteX7" fmla="*/ 408993 w 543041"/>
                <a:gd name="connsiteY7" fmla="*/ 189560 h 207249"/>
                <a:gd name="connsiteX8" fmla="*/ 530437 w 543041"/>
                <a:gd name="connsiteY8" fmla="*/ 189560 h 207249"/>
                <a:gd name="connsiteX9" fmla="*/ 535200 w 543041"/>
                <a:gd name="connsiteY9" fmla="*/ 153841 h 207249"/>
                <a:gd name="connsiteX10" fmla="*/ 494719 w 543041"/>
                <a:gd name="connsiteY10" fmla="*/ 118122 h 207249"/>
                <a:gd name="connsiteX11" fmla="*/ 473287 w 543041"/>
                <a:gd name="connsiteY11" fmla="*/ 106216 h 207249"/>
                <a:gd name="connsiteX12" fmla="*/ 459000 w 543041"/>
                <a:gd name="connsiteY12" fmla="*/ 99072 h 207249"/>
                <a:gd name="connsiteX13" fmla="*/ 451856 w 543041"/>
                <a:gd name="connsiteY13" fmla="*/ 94310 h 207249"/>
                <a:gd name="connsiteX14" fmla="*/ 435187 w 543041"/>
                <a:gd name="connsiteY14" fmla="*/ 87166 h 207249"/>
                <a:gd name="connsiteX15" fmla="*/ 420900 w 543041"/>
                <a:gd name="connsiteY15" fmla="*/ 80022 h 207249"/>
                <a:gd name="connsiteX16" fmla="*/ 413756 w 543041"/>
                <a:gd name="connsiteY16" fmla="*/ 75260 h 207249"/>
                <a:gd name="connsiteX17" fmla="*/ 397087 w 543041"/>
                <a:gd name="connsiteY17" fmla="*/ 68116 h 207249"/>
                <a:gd name="connsiteX18" fmla="*/ 380419 w 543041"/>
                <a:gd name="connsiteY18" fmla="*/ 58591 h 207249"/>
                <a:gd name="connsiteX19" fmla="*/ 366131 w 543041"/>
                <a:gd name="connsiteY19" fmla="*/ 53829 h 207249"/>
                <a:gd name="connsiteX20" fmla="*/ 347081 w 543041"/>
                <a:gd name="connsiteY20" fmla="*/ 44304 h 207249"/>
                <a:gd name="connsiteX21" fmla="*/ 332794 w 543041"/>
                <a:gd name="connsiteY21" fmla="*/ 39541 h 207249"/>
                <a:gd name="connsiteX22" fmla="*/ 306600 w 543041"/>
                <a:gd name="connsiteY22" fmla="*/ 30016 h 207249"/>
                <a:gd name="connsiteX23" fmla="*/ 278025 w 543041"/>
                <a:gd name="connsiteY23" fmla="*/ 22872 h 207249"/>
                <a:gd name="connsiteX24" fmla="*/ 191031 w 543041"/>
                <a:gd name="connsiteY24" fmla="*/ 20 h 207249"/>
                <a:gd name="connsiteX25" fmla="*/ 88247 w 543041"/>
                <a:gd name="connsiteY25" fmla="*/ 27151 h 207249"/>
                <a:gd name="connsiteX26" fmla="*/ 42281 w 543041"/>
                <a:gd name="connsiteY26" fmla="*/ 58591 h 207249"/>
                <a:gd name="connsiteX27" fmla="*/ 13706 w 543041"/>
                <a:gd name="connsiteY27" fmla="*/ 89547 h 207249"/>
                <a:gd name="connsiteX28" fmla="*/ 1800 w 543041"/>
                <a:gd name="connsiteY28" fmla="*/ 137172 h 207249"/>
                <a:gd name="connsiteX0" fmla="*/ 1800 w 542868"/>
                <a:gd name="connsiteY0" fmla="*/ 137172 h 207249"/>
                <a:gd name="connsiteX1" fmla="*/ 1800 w 542868"/>
                <a:gd name="connsiteY1" fmla="*/ 165747 h 207249"/>
                <a:gd name="connsiteX2" fmla="*/ 18504 w 542868"/>
                <a:gd name="connsiteY2" fmla="*/ 198053 h 207249"/>
                <a:gd name="connsiteX3" fmla="*/ 60032 w 542868"/>
                <a:gd name="connsiteY3" fmla="*/ 206989 h 207249"/>
                <a:gd name="connsiteX4" fmla="*/ 112601 w 542868"/>
                <a:gd name="connsiteY4" fmla="*/ 188353 h 207249"/>
                <a:gd name="connsiteX5" fmla="*/ 175469 w 542868"/>
                <a:gd name="connsiteY5" fmla="*/ 171574 h 207249"/>
                <a:gd name="connsiteX6" fmla="*/ 275922 w 542868"/>
                <a:gd name="connsiteY6" fmla="*/ 165639 h 207249"/>
                <a:gd name="connsiteX7" fmla="*/ 411552 w 542868"/>
                <a:gd name="connsiteY7" fmla="*/ 183271 h 207249"/>
                <a:gd name="connsiteX8" fmla="*/ 530437 w 542868"/>
                <a:gd name="connsiteY8" fmla="*/ 189560 h 207249"/>
                <a:gd name="connsiteX9" fmla="*/ 535200 w 542868"/>
                <a:gd name="connsiteY9" fmla="*/ 153841 h 207249"/>
                <a:gd name="connsiteX10" fmla="*/ 494719 w 542868"/>
                <a:gd name="connsiteY10" fmla="*/ 118122 h 207249"/>
                <a:gd name="connsiteX11" fmla="*/ 473287 w 542868"/>
                <a:gd name="connsiteY11" fmla="*/ 106216 h 207249"/>
                <a:gd name="connsiteX12" fmla="*/ 459000 w 542868"/>
                <a:gd name="connsiteY12" fmla="*/ 99072 h 207249"/>
                <a:gd name="connsiteX13" fmla="*/ 451856 w 542868"/>
                <a:gd name="connsiteY13" fmla="*/ 94310 h 207249"/>
                <a:gd name="connsiteX14" fmla="*/ 435187 w 542868"/>
                <a:gd name="connsiteY14" fmla="*/ 87166 h 207249"/>
                <a:gd name="connsiteX15" fmla="*/ 420900 w 542868"/>
                <a:gd name="connsiteY15" fmla="*/ 80022 h 207249"/>
                <a:gd name="connsiteX16" fmla="*/ 413756 w 542868"/>
                <a:gd name="connsiteY16" fmla="*/ 75260 h 207249"/>
                <a:gd name="connsiteX17" fmla="*/ 397087 w 542868"/>
                <a:gd name="connsiteY17" fmla="*/ 68116 h 207249"/>
                <a:gd name="connsiteX18" fmla="*/ 380419 w 542868"/>
                <a:gd name="connsiteY18" fmla="*/ 58591 h 207249"/>
                <a:gd name="connsiteX19" fmla="*/ 366131 w 542868"/>
                <a:gd name="connsiteY19" fmla="*/ 53829 h 207249"/>
                <a:gd name="connsiteX20" fmla="*/ 347081 w 542868"/>
                <a:gd name="connsiteY20" fmla="*/ 44304 h 207249"/>
                <a:gd name="connsiteX21" fmla="*/ 332794 w 542868"/>
                <a:gd name="connsiteY21" fmla="*/ 39541 h 207249"/>
                <a:gd name="connsiteX22" fmla="*/ 306600 w 542868"/>
                <a:gd name="connsiteY22" fmla="*/ 30016 h 207249"/>
                <a:gd name="connsiteX23" fmla="*/ 278025 w 542868"/>
                <a:gd name="connsiteY23" fmla="*/ 22872 h 207249"/>
                <a:gd name="connsiteX24" fmla="*/ 191031 w 542868"/>
                <a:gd name="connsiteY24" fmla="*/ 20 h 207249"/>
                <a:gd name="connsiteX25" fmla="*/ 88247 w 542868"/>
                <a:gd name="connsiteY25" fmla="*/ 27151 h 207249"/>
                <a:gd name="connsiteX26" fmla="*/ 42281 w 542868"/>
                <a:gd name="connsiteY26" fmla="*/ 58591 h 207249"/>
                <a:gd name="connsiteX27" fmla="*/ 13706 w 542868"/>
                <a:gd name="connsiteY27" fmla="*/ 89547 h 207249"/>
                <a:gd name="connsiteX28" fmla="*/ 1800 w 542868"/>
                <a:gd name="connsiteY28" fmla="*/ 137172 h 207249"/>
                <a:gd name="connsiteX0" fmla="*/ 1800 w 542868"/>
                <a:gd name="connsiteY0" fmla="*/ 137172 h 207249"/>
                <a:gd name="connsiteX1" fmla="*/ 1800 w 542868"/>
                <a:gd name="connsiteY1" fmla="*/ 165747 h 207249"/>
                <a:gd name="connsiteX2" fmla="*/ 18504 w 542868"/>
                <a:gd name="connsiteY2" fmla="*/ 198053 h 207249"/>
                <a:gd name="connsiteX3" fmla="*/ 60032 w 542868"/>
                <a:gd name="connsiteY3" fmla="*/ 206989 h 207249"/>
                <a:gd name="connsiteX4" fmla="*/ 112601 w 542868"/>
                <a:gd name="connsiteY4" fmla="*/ 188353 h 207249"/>
                <a:gd name="connsiteX5" fmla="*/ 175469 w 542868"/>
                <a:gd name="connsiteY5" fmla="*/ 171574 h 207249"/>
                <a:gd name="connsiteX6" fmla="*/ 275922 w 542868"/>
                <a:gd name="connsiteY6" fmla="*/ 165639 h 207249"/>
                <a:gd name="connsiteX7" fmla="*/ 411552 w 542868"/>
                <a:gd name="connsiteY7" fmla="*/ 183271 h 207249"/>
                <a:gd name="connsiteX8" fmla="*/ 530437 w 542868"/>
                <a:gd name="connsiteY8" fmla="*/ 189560 h 207249"/>
                <a:gd name="connsiteX9" fmla="*/ 535200 w 542868"/>
                <a:gd name="connsiteY9" fmla="*/ 153841 h 207249"/>
                <a:gd name="connsiteX10" fmla="*/ 494719 w 542868"/>
                <a:gd name="connsiteY10" fmla="*/ 118122 h 207249"/>
                <a:gd name="connsiteX11" fmla="*/ 473287 w 542868"/>
                <a:gd name="connsiteY11" fmla="*/ 106216 h 207249"/>
                <a:gd name="connsiteX12" fmla="*/ 459000 w 542868"/>
                <a:gd name="connsiteY12" fmla="*/ 99072 h 207249"/>
                <a:gd name="connsiteX13" fmla="*/ 451856 w 542868"/>
                <a:gd name="connsiteY13" fmla="*/ 94310 h 207249"/>
                <a:gd name="connsiteX14" fmla="*/ 435187 w 542868"/>
                <a:gd name="connsiteY14" fmla="*/ 87166 h 207249"/>
                <a:gd name="connsiteX15" fmla="*/ 420900 w 542868"/>
                <a:gd name="connsiteY15" fmla="*/ 80022 h 207249"/>
                <a:gd name="connsiteX16" fmla="*/ 413756 w 542868"/>
                <a:gd name="connsiteY16" fmla="*/ 75260 h 207249"/>
                <a:gd name="connsiteX17" fmla="*/ 397087 w 542868"/>
                <a:gd name="connsiteY17" fmla="*/ 68116 h 207249"/>
                <a:gd name="connsiteX18" fmla="*/ 380419 w 542868"/>
                <a:gd name="connsiteY18" fmla="*/ 58591 h 207249"/>
                <a:gd name="connsiteX19" fmla="*/ 366131 w 542868"/>
                <a:gd name="connsiteY19" fmla="*/ 53829 h 207249"/>
                <a:gd name="connsiteX20" fmla="*/ 347081 w 542868"/>
                <a:gd name="connsiteY20" fmla="*/ 44304 h 207249"/>
                <a:gd name="connsiteX21" fmla="*/ 332794 w 542868"/>
                <a:gd name="connsiteY21" fmla="*/ 39541 h 207249"/>
                <a:gd name="connsiteX22" fmla="*/ 306600 w 542868"/>
                <a:gd name="connsiteY22" fmla="*/ 30016 h 207249"/>
                <a:gd name="connsiteX23" fmla="*/ 278025 w 542868"/>
                <a:gd name="connsiteY23" fmla="*/ 22872 h 207249"/>
                <a:gd name="connsiteX24" fmla="*/ 191031 w 542868"/>
                <a:gd name="connsiteY24" fmla="*/ 20 h 207249"/>
                <a:gd name="connsiteX25" fmla="*/ 88247 w 542868"/>
                <a:gd name="connsiteY25" fmla="*/ 27151 h 207249"/>
                <a:gd name="connsiteX26" fmla="*/ 42281 w 542868"/>
                <a:gd name="connsiteY26" fmla="*/ 58591 h 207249"/>
                <a:gd name="connsiteX27" fmla="*/ 13706 w 542868"/>
                <a:gd name="connsiteY27" fmla="*/ 89547 h 207249"/>
                <a:gd name="connsiteX28" fmla="*/ 1800 w 542868"/>
                <a:gd name="connsiteY28" fmla="*/ 137172 h 207249"/>
                <a:gd name="connsiteX0" fmla="*/ 1800 w 542868"/>
                <a:gd name="connsiteY0" fmla="*/ 137172 h 207249"/>
                <a:gd name="connsiteX1" fmla="*/ 1800 w 542868"/>
                <a:gd name="connsiteY1" fmla="*/ 165747 h 207249"/>
                <a:gd name="connsiteX2" fmla="*/ 18504 w 542868"/>
                <a:gd name="connsiteY2" fmla="*/ 198053 h 207249"/>
                <a:gd name="connsiteX3" fmla="*/ 60032 w 542868"/>
                <a:gd name="connsiteY3" fmla="*/ 206989 h 207249"/>
                <a:gd name="connsiteX4" fmla="*/ 112601 w 542868"/>
                <a:gd name="connsiteY4" fmla="*/ 188353 h 207249"/>
                <a:gd name="connsiteX5" fmla="*/ 175469 w 542868"/>
                <a:gd name="connsiteY5" fmla="*/ 171574 h 207249"/>
                <a:gd name="connsiteX6" fmla="*/ 275922 w 542868"/>
                <a:gd name="connsiteY6" fmla="*/ 165639 h 207249"/>
                <a:gd name="connsiteX7" fmla="*/ 411552 w 542868"/>
                <a:gd name="connsiteY7" fmla="*/ 183271 h 207249"/>
                <a:gd name="connsiteX8" fmla="*/ 530437 w 542868"/>
                <a:gd name="connsiteY8" fmla="*/ 189560 h 207249"/>
                <a:gd name="connsiteX9" fmla="*/ 535200 w 542868"/>
                <a:gd name="connsiteY9" fmla="*/ 153841 h 207249"/>
                <a:gd name="connsiteX10" fmla="*/ 494719 w 542868"/>
                <a:gd name="connsiteY10" fmla="*/ 118122 h 207249"/>
                <a:gd name="connsiteX11" fmla="*/ 473287 w 542868"/>
                <a:gd name="connsiteY11" fmla="*/ 106216 h 207249"/>
                <a:gd name="connsiteX12" fmla="*/ 459000 w 542868"/>
                <a:gd name="connsiteY12" fmla="*/ 99072 h 207249"/>
                <a:gd name="connsiteX13" fmla="*/ 451856 w 542868"/>
                <a:gd name="connsiteY13" fmla="*/ 94310 h 207249"/>
                <a:gd name="connsiteX14" fmla="*/ 420900 w 542868"/>
                <a:gd name="connsiteY14" fmla="*/ 80022 h 207249"/>
                <a:gd name="connsiteX15" fmla="*/ 413756 w 542868"/>
                <a:gd name="connsiteY15" fmla="*/ 75260 h 207249"/>
                <a:gd name="connsiteX16" fmla="*/ 397087 w 542868"/>
                <a:gd name="connsiteY16" fmla="*/ 68116 h 207249"/>
                <a:gd name="connsiteX17" fmla="*/ 380419 w 542868"/>
                <a:gd name="connsiteY17" fmla="*/ 58591 h 207249"/>
                <a:gd name="connsiteX18" fmla="*/ 366131 w 542868"/>
                <a:gd name="connsiteY18" fmla="*/ 53829 h 207249"/>
                <a:gd name="connsiteX19" fmla="*/ 347081 w 542868"/>
                <a:gd name="connsiteY19" fmla="*/ 44304 h 207249"/>
                <a:gd name="connsiteX20" fmla="*/ 332794 w 542868"/>
                <a:gd name="connsiteY20" fmla="*/ 39541 h 207249"/>
                <a:gd name="connsiteX21" fmla="*/ 306600 w 542868"/>
                <a:gd name="connsiteY21" fmla="*/ 30016 h 207249"/>
                <a:gd name="connsiteX22" fmla="*/ 278025 w 542868"/>
                <a:gd name="connsiteY22" fmla="*/ 22872 h 207249"/>
                <a:gd name="connsiteX23" fmla="*/ 191031 w 542868"/>
                <a:gd name="connsiteY23" fmla="*/ 20 h 207249"/>
                <a:gd name="connsiteX24" fmla="*/ 88247 w 542868"/>
                <a:gd name="connsiteY24" fmla="*/ 27151 h 207249"/>
                <a:gd name="connsiteX25" fmla="*/ 42281 w 542868"/>
                <a:gd name="connsiteY25" fmla="*/ 58591 h 207249"/>
                <a:gd name="connsiteX26" fmla="*/ 13706 w 542868"/>
                <a:gd name="connsiteY26" fmla="*/ 89547 h 207249"/>
                <a:gd name="connsiteX27" fmla="*/ 1800 w 542868"/>
                <a:gd name="connsiteY27" fmla="*/ 137172 h 207249"/>
                <a:gd name="connsiteX0" fmla="*/ 1800 w 542868"/>
                <a:gd name="connsiteY0" fmla="*/ 137172 h 207249"/>
                <a:gd name="connsiteX1" fmla="*/ 1800 w 542868"/>
                <a:gd name="connsiteY1" fmla="*/ 165747 h 207249"/>
                <a:gd name="connsiteX2" fmla="*/ 18504 w 542868"/>
                <a:gd name="connsiteY2" fmla="*/ 198053 h 207249"/>
                <a:gd name="connsiteX3" fmla="*/ 60032 w 542868"/>
                <a:gd name="connsiteY3" fmla="*/ 206989 h 207249"/>
                <a:gd name="connsiteX4" fmla="*/ 112601 w 542868"/>
                <a:gd name="connsiteY4" fmla="*/ 188353 h 207249"/>
                <a:gd name="connsiteX5" fmla="*/ 175469 w 542868"/>
                <a:gd name="connsiteY5" fmla="*/ 171574 h 207249"/>
                <a:gd name="connsiteX6" fmla="*/ 275922 w 542868"/>
                <a:gd name="connsiteY6" fmla="*/ 165639 h 207249"/>
                <a:gd name="connsiteX7" fmla="*/ 411552 w 542868"/>
                <a:gd name="connsiteY7" fmla="*/ 183271 h 207249"/>
                <a:gd name="connsiteX8" fmla="*/ 530437 w 542868"/>
                <a:gd name="connsiteY8" fmla="*/ 189560 h 207249"/>
                <a:gd name="connsiteX9" fmla="*/ 535200 w 542868"/>
                <a:gd name="connsiteY9" fmla="*/ 153841 h 207249"/>
                <a:gd name="connsiteX10" fmla="*/ 494719 w 542868"/>
                <a:gd name="connsiteY10" fmla="*/ 118122 h 207249"/>
                <a:gd name="connsiteX11" fmla="*/ 473287 w 542868"/>
                <a:gd name="connsiteY11" fmla="*/ 106216 h 207249"/>
                <a:gd name="connsiteX12" fmla="*/ 459000 w 542868"/>
                <a:gd name="connsiteY12" fmla="*/ 99072 h 207249"/>
                <a:gd name="connsiteX13" fmla="*/ 451856 w 542868"/>
                <a:gd name="connsiteY13" fmla="*/ 94310 h 207249"/>
                <a:gd name="connsiteX14" fmla="*/ 420900 w 542868"/>
                <a:gd name="connsiteY14" fmla="*/ 80022 h 207249"/>
                <a:gd name="connsiteX15" fmla="*/ 397087 w 542868"/>
                <a:gd name="connsiteY15" fmla="*/ 68116 h 207249"/>
                <a:gd name="connsiteX16" fmla="*/ 380419 w 542868"/>
                <a:gd name="connsiteY16" fmla="*/ 58591 h 207249"/>
                <a:gd name="connsiteX17" fmla="*/ 366131 w 542868"/>
                <a:gd name="connsiteY17" fmla="*/ 53829 h 207249"/>
                <a:gd name="connsiteX18" fmla="*/ 347081 w 542868"/>
                <a:gd name="connsiteY18" fmla="*/ 44304 h 207249"/>
                <a:gd name="connsiteX19" fmla="*/ 332794 w 542868"/>
                <a:gd name="connsiteY19" fmla="*/ 39541 h 207249"/>
                <a:gd name="connsiteX20" fmla="*/ 306600 w 542868"/>
                <a:gd name="connsiteY20" fmla="*/ 30016 h 207249"/>
                <a:gd name="connsiteX21" fmla="*/ 278025 w 542868"/>
                <a:gd name="connsiteY21" fmla="*/ 22872 h 207249"/>
                <a:gd name="connsiteX22" fmla="*/ 191031 w 542868"/>
                <a:gd name="connsiteY22" fmla="*/ 20 h 207249"/>
                <a:gd name="connsiteX23" fmla="*/ 88247 w 542868"/>
                <a:gd name="connsiteY23" fmla="*/ 27151 h 207249"/>
                <a:gd name="connsiteX24" fmla="*/ 42281 w 542868"/>
                <a:gd name="connsiteY24" fmla="*/ 58591 h 207249"/>
                <a:gd name="connsiteX25" fmla="*/ 13706 w 542868"/>
                <a:gd name="connsiteY25" fmla="*/ 89547 h 207249"/>
                <a:gd name="connsiteX26" fmla="*/ 1800 w 542868"/>
                <a:gd name="connsiteY26" fmla="*/ 137172 h 207249"/>
                <a:gd name="connsiteX0" fmla="*/ 1800 w 542868"/>
                <a:gd name="connsiteY0" fmla="*/ 137172 h 207249"/>
                <a:gd name="connsiteX1" fmla="*/ 1800 w 542868"/>
                <a:gd name="connsiteY1" fmla="*/ 165747 h 207249"/>
                <a:gd name="connsiteX2" fmla="*/ 18504 w 542868"/>
                <a:gd name="connsiteY2" fmla="*/ 198053 h 207249"/>
                <a:gd name="connsiteX3" fmla="*/ 60032 w 542868"/>
                <a:gd name="connsiteY3" fmla="*/ 206989 h 207249"/>
                <a:gd name="connsiteX4" fmla="*/ 112601 w 542868"/>
                <a:gd name="connsiteY4" fmla="*/ 188353 h 207249"/>
                <a:gd name="connsiteX5" fmla="*/ 175469 w 542868"/>
                <a:gd name="connsiteY5" fmla="*/ 171574 h 207249"/>
                <a:gd name="connsiteX6" fmla="*/ 275922 w 542868"/>
                <a:gd name="connsiteY6" fmla="*/ 165639 h 207249"/>
                <a:gd name="connsiteX7" fmla="*/ 411552 w 542868"/>
                <a:gd name="connsiteY7" fmla="*/ 183271 h 207249"/>
                <a:gd name="connsiteX8" fmla="*/ 530437 w 542868"/>
                <a:gd name="connsiteY8" fmla="*/ 189560 h 207249"/>
                <a:gd name="connsiteX9" fmla="*/ 535200 w 542868"/>
                <a:gd name="connsiteY9" fmla="*/ 153841 h 207249"/>
                <a:gd name="connsiteX10" fmla="*/ 494719 w 542868"/>
                <a:gd name="connsiteY10" fmla="*/ 118122 h 207249"/>
                <a:gd name="connsiteX11" fmla="*/ 473287 w 542868"/>
                <a:gd name="connsiteY11" fmla="*/ 106216 h 207249"/>
                <a:gd name="connsiteX12" fmla="*/ 459000 w 542868"/>
                <a:gd name="connsiteY12" fmla="*/ 99072 h 207249"/>
                <a:gd name="connsiteX13" fmla="*/ 420900 w 542868"/>
                <a:gd name="connsiteY13" fmla="*/ 80022 h 207249"/>
                <a:gd name="connsiteX14" fmla="*/ 397087 w 542868"/>
                <a:gd name="connsiteY14" fmla="*/ 68116 h 207249"/>
                <a:gd name="connsiteX15" fmla="*/ 380419 w 542868"/>
                <a:gd name="connsiteY15" fmla="*/ 58591 h 207249"/>
                <a:gd name="connsiteX16" fmla="*/ 366131 w 542868"/>
                <a:gd name="connsiteY16" fmla="*/ 53829 h 207249"/>
                <a:gd name="connsiteX17" fmla="*/ 347081 w 542868"/>
                <a:gd name="connsiteY17" fmla="*/ 44304 h 207249"/>
                <a:gd name="connsiteX18" fmla="*/ 332794 w 542868"/>
                <a:gd name="connsiteY18" fmla="*/ 39541 h 207249"/>
                <a:gd name="connsiteX19" fmla="*/ 306600 w 542868"/>
                <a:gd name="connsiteY19" fmla="*/ 30016 h 207249"/>
                <a:gd name="connsiteX20" fmla="*/ 278025 w 542868"/>
                <a:gd name="connsiteY20" fmla="*/ 22872 h 207249"/>
                <a:gd name="connsiteX21" fmla="*/ 191031 w 542868"/>
                <a:gd name="connsiteY21" fmla="*/ 20 h 207249"/>
                <a:gd name="connsiteX22" fmla="*/ 88247 w 542868"/>
                <a:gd name="connsiteY22" fmla="*/ 27151 h 207249"/>
                <a:gd name="connsiteX23" fmla="*/ 42281 w 542868"/>
                <a:gd name="connsiteY23" fmla="*/ 58591 h 207249"/>
                <a:gd name="connsiteX24" fmla="*/ 13706 w 542868"/>
                <a:gd name="connsiteY24" fmla="*/ 89547 h 207249"/>
                <a:gd name="connsiteX25" fmla="*/ 1800 w 542868"/>
                <a:gd name="connsiteY25" fmla="*/ 137172 h 207249"/>
                <a:gd name="connsiteX0" fmla="*/ 1800 w 542868"/>
                <a:gd name="connsiteY0" fmla="*/ 137172 h 207249"/>
                <a:gd name="connsiteX1" fmla="*/ 1800 w 542868"/>
                <a:gd name="connsiteY1" fmla="*/ 165747 h 207249"/>
                <a:gd name="connsiteX2" fmla="*/ 18504 w 542868"/>
                <a:gd name="connsiteY2" fmla="*/ 198053 h 207249"/>
                <a:gd name="connsiteX3" fmla="*/ 60032 w 542868"/>
                <a:gd name="connsiteY3" fmla="*/ 206989 h 207249"/>
                <a:gd name="connsiteX4" fmla="*/ 112601 w 542868"/>
                <a:gd name="connsiteY4" fmla="*/ 188353 h 207249"/>
                <a:gd name="connsiteX5" fmla="*/ 175469 w 542868"/>
                <a:gd name="connsiteY5" fmla="*/ 171574 h 207249"/>
                <a:gd name="connsiteX6" fmla="*/ 275922 w 542868"/>
                <a:gd name="connsiteY6" fmla="*/ 165639 h 207249"/>
                <a:gd name="connsiteX7" fmla="*/ 411552 w 542868"/>
                <a:gd name="connsiteY7" fmla="*/ 183271 h 207249"/>
                <a:gd name="connsiteX8" fmla="*/ 530437 w 542868"/>
                <a:gd name="connsiteY8" fmla="*/ 189560 h 207249"/>
                <a:gd name="connsiteX9" fmla="*/ 535200 w 542868"/>
                <a:gd name="connsiteY9" fmla="*/ 153841 h 207249"/>
                <a:gd name="connsiteX10" fmla="*/ 494719 w 542868"/>
                <a:gd name="connsiteY10" fmla="*/ 118122 h 207249"/>
                <a:gd name="connsiteX11" fmla="*/ 473287 w 542868"/>
                <a:gd name="connsiteY11" fmla="*/ 106216 h 207249"/>
                <a:gd name="connsiteX12" fmla="*/ 420900 w 542868"/>
                <a:gd name="connsiteY12" fmla="*/ 80022 h 207249"/>
                <a:gd name="connsiteX13" fmla="*/ 397087 w 542868"/>
                <a:gd name="connsiteY13" fmla="*/ 68116 h 207249"/>
                <a:gd name="connsiteX14" fmla="*/ 380419 w 542868"/>
                <a:gd name="connsiteY14" fmla="*/ 58591 h 207249"/>
                <a:gd name="connsiteX15" fmla="*/ 366131 w 542868"/>
                <a:gd name="connsiteY15" fmla="*/ 53829 h 207249"/>
                <a:gd name="connsiteX16" fmla="*/ 347081 w 542868"/>
                <a:gd name="connsiteY16" fmla="*/ 44304 h 207249"/>
                <a:gd name="connsiteX17" fmla="*/ 332794 w 542868"/>
                <a:gd name="connsiteY17" fmla="*/ 39541 h 207249"/>
                <a:gd name="connsiteX18" fmla="*/ 306600 w 542868"/>
                <a:gd name="connsiteY18" fmla="*/ 30016 h 207249"/>
                <a:gd name="connsiteX19" fmla="*/ 278025 w 542868"/>
                <a:gd name="connsiteY19" fmla="*/ 22872 h 207249"/>
                <a:gd name="connsiteX20" fmla="*/ 191031 w 542868"/>
                <a:gd name="connsiteY20" fmla="*/ 20 h 207249"/>
                <a:gd name="connsiteX21" fmla="*/ 88247 w 542868"/>
                <a:gd name="connsiteY21" fmla="*/ 27151 h 207249"/>
                <a:gd name="connsiteX22" fmla="*/ 42281 w 542868"/>
                <a:gd name="connsiteY22" fmla="*/ 58591 h 207249"/>
                <a:gd name="connsiteX23" fmla="*/ 13706 w 542868"/>
                <a:gd name="connsiteY23" fmla="*/ 89547 h 207249"/>
                <a:gd name="connsiteX24" fmla="*/ 1800 w 542868"/>
                <a:gd name="connsiteY24" fmla="*/ 137172 h 207249"/>
                <a:gd name="connsiteX0" fmla="*/ 1800 w 542868"/>
                <a:gd name="connsiteY0" fmla="*/ 137172 h 207249"/>
                <a:gd name="connsiteX1" fmla="*/ 1800 w 542868"/>
                <a:gd name="connsiteY1" fmla="*/ 165747 h 207249"/>
                <a:gd name="connsiteX2" fmla="*/ 18504 w 542868"/>
                <a:gd name="connsiteY2" fmla="*/ 198053 h 207249"/>
                <a:gd name="connsiteX3" fmla="*/ 60032 w 542868"/>
                <a:gd name="connsiteY3" fmla="*/ 206989 h 207249"/>
                <a:gd name="connsiteX4" fmla="*/ 112601 w 542868"/>
                <a:gd name="connsiteY4" fmla="*/ 188353 h 207249"/>
                <a:gd name="connsiteX5" fmla="*/ 175469 w 542868"/>
                <a:gd name="connsiteY5" fmla="*/ 171574 h 207249"/>
                <a:gd name="connsiteX6" fmla="*/ 275922 w 542868"/>
                <a:gd name="connsiteY6" fmla="*/ 165639 h 207249"/>
                <a:gd name="connsiteX7" fmla="*/ 411552 w 542868"/>
                <a:gd name="connsiteY7" fmla="*/ 183271 h 207249"/>
                <a:gd name="connsiteX8" fmla="*/ 530437 w 542868"/>
                <a:gd name="connsiteY8" fmla="*/ 189560 h 207249"/>
                <a:gd name="connsiteX9" fmla="*/ 535200 w 542868"/>
                <a:gd name="connsiteY9" fmla="*/ 153841 h 207249"/>
                <a:gd name="connsiteX10" fmla="*/ 494719 w 542868"/>
                <a:gd name="connsiteY10" fmla="*/ 118122 h 207249"/>
                <a:gd name="connsiteX11" fmla="*/ 420900 w 542868"/>
                <a:gd name="connsiteY11" fmla="*/ 80022 h 207249"/>
                <a:gd name="connsiteX12" fmla="*/ 397087 w 542868"/>
                <a:gd name="connsiteY12" fmla="*/ 68116 h 207249"/>
                <a:gd name="connsiteX13" fmla="*/ 380419 w 542868"/>
                <a:gd name="connsiteY13" fmla="*/ 58591 h 207249"/>
                <a:gd name="connsiteX14" fmla="*/ 366131 w 542868"/>
                <a:gd name="connsiteY14" fmla="*/ 53829 h 207249"/>
                <a:gd name="connsiteX15" fmla="*/ 347081 w 542868"/>
                <a:gd name="connsiteY15" fmla="*/ 44304 h 207249"/>
                <a:gd name="connsiteX16" fmla="*/ 332794 w 542868"/>
                <a:gd name="connsiteY16" fmla="*/ 39541 h 207249"/>
                <a:gd name="connsiteX17" fmla="*/ 306600 w 542868"/>
                <a:gd name="connsiteY17" fmla="*/ 30016 h 207249"/>
                <a:gd name="connsiteX18" fmla="*/ 278025 w 542868"/>
                <a:gd name="connsiteY18" fmla="*/ 22872 h 207249"/>
                <a:gd name="connsiteX19" fmla="*/ 191031 w 542868"/>
                <a:gd name="connsiteY19" fmla="*/ 20 h 207249"/>
                <a:gd name="connsiteX20" fmla="*/ 88247 w 542868"/>
                <a:gd name="connsiteY20" fmla="*/ 27151 h 207249"/>
                <a:gd name="connsiteX21" fmla="*/ 42281 w 542868"/>
                <a:gd name="connsiteY21" fmla="*/ 58591 h 207249"/>
                <a:gd name="connsiteX22" fmla="*/ 13706 w 542868"/>
                <a:gd name="connsiteY22" fmla="*/ 89547 h 207249"/>
                <a:gd name="connsiteX23" fmla="*/ 1800 w 542868"/>
                <a:gd name="connsiteY23" fmla="*/ 137172 h 207249"/>
                <a:gd name="connsiteX0" fmla="*/ 1800 w 542868"/>
                <a:gd name="connsiteY0" fmla="*/ 133291 h 203368"/>
                <a:gd name="connsiteX1" fmla="*/ 1800 w 542868"/>
                <a:gd name="connsiteY1" fmla="*/ 161866 h 203368"/>
                <a:gd name="connsiteX2" fmla="*/ 18504 w 542868"/>
                <a:gd name="connsiteY2" fmla="*/ 194172 h 203368"/>
                <a:gd name="connsiteX3" fmla="*/ 60032 w 542868"/>
                <a:gd name="connsiteY3" fmla="*/ 203108 h 203368"/>
                <a:gd name="connsiteX4" fmla="*/ 112601 w 542868"/>
                <a:gd name="connsiteY4" fmla="*/ 184472 h 203368"/>
                <a:gd name="connsiteX5" fmla="*/ 175469 w 542868"/>
                <a:gd name="connsiteY5" fmla="*/ 167693 h 203368"/>
                <a:gd name="connsiteX6" fmla="*/ 275922 w 542868"/>
                <a:gd name="connsiteY6" fmla="*/ 161758 h 203368"/>
                <a:gd name="connsiteX7" fmla="*/ 411552 w 542868"/>
                <a:gd name="connsiteY7" fmla="*/ 179390 h 203368"/>
                <a:gd name="connsiteX8" fmla="*/ 530437 w 542868"/>
                <a:gd name="connsiteY8" fmla="*/ 185679 h 203368"/>
                <a:gd name="connsiteX9" fmla="*/ 535200 w 542868"/>
                <a:gd name="connsiteY9" fmla="*/ 149960 h 203368"/>
                <a:gd name="connsiteX10" fmla="*/ 494719 w 542868"/>
                <a:gd name="connsiteY10" fmla="*/ 114241 h 203368"/>
                <a:gd name="connsiteX11" fmla="*/ 420900 w 542868"/>
                <a:gd name="connsiteY11" fmla="*/ 76141 h 203368"/>
                <a:gd name="connsiteX12" fmla="*/ 397087 w 542868"/>
                <a:gd name="connsiteY12" fmla="*/ 64235 h 203368"/>
                <a:gd name="connsiteX13" fmla="*/ 380419 w 542868"/>
                <a:gd name="connsiteY13" fmla="*/ 54710 h 203368"/>
                <a:gd name="connsiteX14" fmla="*/ 366131 w 542868"/>
                <a:gd name="connsiteY14" fmla="*/ 49948 h 203368"/>
                <a:gd name="connsiteX15" fmla="*/ 347081 w 542868"/>
                <a:gd name="connsiteY15" fmla="*/ 40423 h 203368"/>
                <a:gd name="connsiteX16" fmla="*/ 332794 w 542868"/>
                <a:gd name="connsiteY16" fmla="*/ 35660 h 203368"/>
                <a:gd name="connsiteX17" fmla="*/ 306600 w 542868"/>
                <a:gd name="connsiteY17" fmla="*/ 26135 h 203368"/>
                <a:gd name="connsiteX18" fmla="*/ 278025 w 542868"/>
                <a:gd name="connsiteY18" fmla="*/ 18991 h 203368"/>
                <a:gd name="connsiteX19" fmla="*/ 191178 w 542868"/>
                <a:gd name="connsiteY19" fmla="*/ 25 h 203368"/>
                <a:gd name="connsiteX20" fmla="*/ 88247 w 542868"/>
                <a:gd name="connsiteY20" fmla="*/ 23270 h 203368"/>
                <a:gd name="connsiteX21" fmla="*/ 42281 w 542868"/>
                <a:gd name="connsiteY21" fmla="*/ 54710 h 203368"/>
                <a:gd name="connsiteX22" fmla="*/ 13706 w 542868"/>
                <a:gd name="connsiteY22" fmla="*/ 85666 h 203368"/>
                <a:gd name="connsiteX23" fmla="*/ 1800 w 542868"/>
                <a:gd name="connsiteY23" fmla="*/ 133291 h 203368"/>
                <a:gd name="connsiteX0" fmla="*/ 1800 w 542868"/>
                <a:gd name="connsiteY0" fmla="*/ 133291 h 203368"/>
                <a:gd name="connsiteX1" fmla="*/ 1800 w 542868"/>
                <a:gd name="connsiteY1" fmla="*/ 161866 h 203368"/>
                <a:gd name="connsiteX2" fmla="*/ 18504 w 542868"/>
                <a:gd name="connsiteY2" fmla="*/ 194172 h 203368"/>
                <a:gd name="connsiteX3" fmla="*/ 60032 w 542868"/>
                <a:gd name="connsiteY3" fmla="*/ 203108 h 203368"/>
                <a:gd name="connsiteX4" fmla="*/ 112601 w 542868"/>
                <a:gd name="connsiteY4" fmla="*/ 184472 h 203368"/>
                <a:gd name="connsiteX5" fmla="*/ 175469 w 542868"/>
                <a:gd name="connsiteY5" fmla="*/ 167693 h 203368"/>
                <a:gd name="connsiteX6" fmla="*/ 275922 w 542868"/>
                <a:gd name="connsiteY6" fmla="*/ 161758 h 203368"/>
                <a:gd name="connsiteX7" fmla="*/ 411552 w 542868"/>
                <a:gd name="connsiteY7" fmla="*/ 179390 h 203368"/>
                <a:gd name="connsiteX8" fmla="*/ 530437 w 542868"/>
                <a:gd name="connsiteY8" fmla="*/ 185679 h 203368"/>
                <a:gd name="connsiteX9" fmla="*/ 535200 w 542868"/>
                <a:gd name="connsiteY9" fmla="*/ 149960 h 203368"/>
                <a:gd name="connsiteX10" fmla="*/ 494719 w 542868"/>
                <a:gd name="connsiteY10" fmla="*/ 114241 h 203368"/>
                <a:gd name="connsiteX11" fmla="*/ 420900 w 542868"/>
                <a:gd name="connsiteY11" fmla="*/ 76141 h 203368"/>
                <a:gd name="connsiteX12" fmla="*/ 397087 w 542868"/>
                <a:gd name="connsiteY12" fmla="*/ 64235 h 203368"/>
                <a:gd name="connsiteX13" fmla="*/ 380419 w 542868"/>
                <a:gd name="connsiteY13" fmla="*/ 54710 h 203368"/>
                <a:gd name="connsiteX14" fmla="*/ 366131 w 542868"/>
                <a:gd name="connsiteY14" fmla="*/ 49948 h 203368"/>
                <a:gd name="connsiteX15" fmla="*/ 347081 w 542868"/>
                <a:gd name="connsiteY15" fmla="*/ 40423 h 203368"/>
                <a:gd name="connsiteX16" fmla="*/ 332794 w 542868"/>
                <a:gd name="connsiteY16" fmla="*/ 35660 h 203368"/>
                <a:gd name="connsiteX17" fmla="*/ 278025 w 542868"/>
                <a:gd name="connsiteY17" fmla="*/ 18991 h 203368"/>
                <a:gd name="connsiteX18" fmla="*/ 191178 w 542868"/>
                <a:gd name="connsiteY18" fmla="*/ 25 h 203368"/>
                <a:gd name="connsiteX19" fmla="*/ 88247 w 542868"/>
                <a:gd name="connsiteY19" fmla="*/ 23270 h 203368"/>
                <a:gd name="connsiteX20" fmla="*/ 42281 w 542868"/>
                <a:gd name="connsiteY20" fmla="*/ 54710 h 203368"/>
                <a:gd name="connsiteX21" fmla="*/ 13706 w 542868"/>
                <a:gd name="connsiteY21" fmla="*/ 85666 h 203368"/>
                <a:gd name="connsiteX22" fmla="*/ 1800 w 542868"/>
                <a:gd name="connsiteY22" fmla="*/ 133291 h 203368"/>
                <a:gd name="connsiteX0" fmla="*/ 1800 w 542868"/>
                <a:gd name="connsiteY0" fmla="*/ 133291 h 203368"/>
                <a:gd name="connsiteX1" fmla="*/ 1800 w 542868"/>
                <a:gd name="connsiteY1" fmla="*/ 161866 h 203368"/>
                <a:gd name="connsiteX2" fmla="*/ 18504 w 542868"/>
                <a:gd name="connsiteY2" fmla="*/ 194172 h 203368"/>
                <a:gd name="connsiteX3" fmla="*/ 60032 w 542868"/>
                <a:gd name="connsiteY3" fmla="*/ 203108 h 203368"/>
                <a:gd name="connsiteX4" fmla="*/ 112601 w 542868"/>
                <a:gd name="connsiteY4" fmla="*/ 184472 h 203368"/>
                <a:gd name="connsiteX5" fmla="*/ 175469 w 542868"/>
                <a:gd name="connsiteY5" fmla="*/ 167693 h 203368"/>
                <a:gd name="connsiteX6" fmla="*/ 275922 w 542868"/>
                <a:gd name="connsiteY6" fmla="*/ 161758 h 203368"/>
                <a:gd name="connsiteX7" fmla="*/ 411552 w 542868"/>
                <a:gd name="connsiteY7" fmla="*/ 179390 h 203368"/>
                <a:gd name="connsiteX8" fmla="*/ 530437 w 542868"/>
                <a:gd name="connsiteY8" fmla="*/ 185679 h 203368"/>
                <a:gd name="connsiteX9" fmla="*/ 535200 w 542868"/>
                <a:gd name="connsiteY9" fmla="*/ 149960 h 203368"/>
                <a:gd name="connsiteX10" fmla="*/ 494719 w 542868"/>
                <a:gd name="connsiteY10" fmla="*/ 114241 h 203368"/>
                <a:gd name="connsiteX11" fmla="*/ 420900 w 542868"/>
                <a:gd name="connsiteY11" fmla="*/ 76141 h 203368"/>
                <a:gd name="connsiteX12" fmla="*/ 397087 w 542868"/>
                <a:gd name="connsiteY12" fmla="*/ 64235 h 203368"/>
                <a:gd name="connsiteX13" fmla="*/ 380419 w 542868"/>
                <a:gd name="connsiteY13" fmla="*/ 54710 h 203368"/>
                <a:gd name="connsiteX14" fmla="*/ 366131 w 542868"/>
                <a:gd name="connsiteY14" fmla="*/ 49948 h 203368"/>
                <a:gd name="connsiteX15" fmla="*/ 332794 w 542868"/>
                <a:gd name="connsiteY15" fmla="*/ 35660 h 203368"/>
                <a:gd name="connsiteX16" fmla="*/ 278025 w 542868"/>
                <a:gd name="connsiteY16" fmla="*/ 18991 h 203368"/>
                <a:gd name="connsiteX17" fmla="*/ 191178 w 542868"/>
                <a:gd name="connsiteY17" fmla="*/ 25 h 203368"/>
                <a:gd name="connsiteX18" fmla="*/ 88247 w 542868"/>
                <a:gd name="connsiteY18" fmla="*/ 23270 h 203368"/>
                <a:gd name="connsiteX19" fmla="*/ 42281 w 542868"/>
                <a:gd name="connsiteY19" fmla="*/ 54710 h 203368"/>
                <a:gd name="connsiteX20" fmla="*/ 13706 w 542868"/>
                <a:gd name="connsiteY20" fmla="*/ 85666 h 203368"/>
                <a:gd name="connsiteX21" fmla="*/ 1800 w 542868"/>
                <a:gd name="connsiteY21" fmla="*/ 133291 h 203368"/>
                <a:gd name="connsiteX0" fmla="*/ 1800 w 542868"/>
                <a:gd name="connsiteY0" fmla="*/ 133291 h 203368"/>
                <a:gd name="connsiteX1" fmla="*/ 1800 w 542868"/>
                <a:gd name="connsiteY1" fmla="*/ 161866 h 203368"/>
                <a:gd name="connsiteX2" fmla="*/ 18504 w 542868"/>
                <a:gd name="connsiteY2" fmla="*/ 194172 h 203368"/>
                <a:gd name="connsiteX3" fmla="*/ 60032 w 542868"/>
                <a:gd name="connsiteY3" fmla="*/ 203108 h 203368"/>
                <a:gd name="connsiteX4" fmla="*/ 112601 w 542868"/>
                <a:gd name="connsiteY4" fmla="*/ 184472 h 203368"/>
                <a:gd name="connsiteX5" fmla="*/ 175469 w 542868"/>
                <a:gd name="connsiteY5" fmla="*/ 167693 h 203368"/>
                <a:gd name="connsiteX6" fmla="*/ 275922 w 542868"/>
                <a:gd name="connsiteY6" fmla="*/ 161758 h 203368"/>
                <a:gd name="connsiteX7" fmla="*/ 411552 w 542868"/>
                <a:gd name="connsiteY7" fmla="*/ 179390 h 203368"/>
                <a:gd name="connsiteX8" fmla="*/ 530437 w 542868"/>
                <a:gd name="connsiteY8" fmla="*/ 185679 h 203368"/>
                <a:gd name="connsiteX9" fmla="*/ 535200 w 542868"/>
                <a:gd name="connsiteY9" fmla="*/ 149960 h 203368"/>
                <a:gd name="connsiteX10" fmla="*/ 494719 w 542868"/>
                <a:gd name="connsiteY10" fmla="*/ 114241 h 203368"/>
                <a:gd name="connsiteX11" fmla="*/ 420900 w 542868"/>
                <a:gd name="connsiteY11" fmla="*/ 76141 h 203368"/>
                <a:gd name="connsiteX12" fmla="*/ 397087 w 542868"/>
                <a:gd name="connsiteY12" fmla="*/ 64235 h 203368"/>
                <a:gd name="connsiteX13" fmla="*/ 366131 w 542868"/>
                <a:gd name="connsiteY13" fmla="*/ 49948 h 203368"/>
                <a:gd name="connsiteX14" fmla="*/ 332794 w 542868"/>
                <a:gd name="connsiteY14" fmla="*/ 35660 h 203368"/>
                <a:gd name="connsiteX15" fmla="*/ 278025 w 542868"/>
                <a:gd name="connsiteY15" fmla="*/ 18991 h 203368"/>
                <a:gd name="connsiteX16" fmla="*/ 191178 w 542868"/>
                <a:gd name="connsiteY16" fmla="*/ 25 h 203368"/>
                <a:gd name="connsiteX17" fmla="*/ 88247 w 542868"/>
                <a:gd name="connsiteY17" fmla="*/ 23270 h 203368"/>
                <a:gd name="connsiteX18" fmla="*/ 42281 w 542868"/>
                <a:gd name="connsiteY18" fmla="*/ 54710 h 203368"/>
                <a:gd name="connsiteX19" fmla="*/ 13706 w 542868"/>
                <a:gd name="connsiteY19" fmla="*/ 85666 h 203368"/>
                <a:gd name="connsiteX20" fmla="*/ 1800 w 542868"/>
                <a:gd name="connsiteY20" fmla="*/ 133291 h 203368"/>
                <a:gd name="connsiteX0" fmla="*/ 1800 w 542868"/>
                <a:gd name="connsiteY0" fmla="*/ 133291 h 203368"/>
                <a:gd name="connsiteX1" fmla="*/ 1800 w 542868"/>
                <a:gd name="connsiteY1" fmla="*/ 161866 h 203368"/>
                <a:gd name="connsiteX2" fmla="*/ 18504 w 542868"/>
                <a:gd name="connsiteY2" fmla="*/ 194172 h 203368"/>
                <a:gd name="connsiteX3" fmla="*/ 60032 w 542868"/>
                <a:gd name="connsiteY3" fmla="*/ 203108 h 203368"/>
                <a:gd name="connsiteX4" fmla="*/ 112601 w 542868"/>
                <a:gd name="connsiteY4" fmla="*/ 184472 h 203368"/>
                <a:gd name="connsiteX5" fmla="*/ 175469 w 542868"/>
                <a:gd name="connsiteY5" fmla="*/ 167693 h 203368"/>
                <a:gd name="connsiteX6" fmla="*/ 275922 w 542868"/>
                <a:gd name="connsiteY6" fmla="*/ 161758 h 203368"/>
                <a:gd name="connsiteX7" fmla="*/ 411552 w 542868"/>
                <a:gd name="connsiteY7" fmla="*/ 179390 h 203368"/>
                <a:gd name="connsiteX8" fmla="*/ 530437 w 542868"/>
                <a:gd name="connsiteY8" fmla="*/ 185679 h 203368"/>
                <a:gd name="connsiteX9" fmla="*/ 535200 w 542868"/>
                <a:gd name="connsiteY9" fmla="*/ 149960 h 203368"/>
                <a:gd name="connsiteX10" fmla="*/ 494719 w 542868"/>
                <a:gd name="connsiteY10" fmla="*/ 114241 h 203368"/>
                <a:gd name="connsiteX11" fmla="*/ 420900 w 542868"/>
                <a:gd name="connsiteY11" fmla="*/ 76141 h 203368"/>
                <a:gd name="connsiteX12" fmla="*/ 366131 w 542868"/>
                <a:gd name="connsiteY12" fmla="*/ 49948 h 203368"/>
                <a:gd name="connsiteX13" fmla="*/ 332794 w 542868"/>
                <a:gd name="connsiteY13" fmla="*/ 35660 h 203368"/>
                <a:gd name="connsiteX14" fmla="*/ 278025 w 542868"/>
                <a:gd name="connsiteY14" fmla="*/ 18991 h 203368"/>
                <a:gd name="connsiteX15" fmla="*/ 191178 w 542868"/>
                <a:gd name="connsiteY15" fmla="*/ 25 h 203368"/>
                <a:gd name="connsiteX16" fmla="*/ 88247 w 542868"/>
                <a:gd name="connsiteY16" fmla="*/ 23270 h 203368"/>
                <a:gd name="connsiteX17" fmla="*/ 42281 w 542868"/>
                <a:gd name="connsiteY17" fmla="*/ 54710 h 203368"/>
                <a:gd name="connsiteX18" fmla="*/ 13706 w 542868"/>
                <a:gd name="connsiteY18" fmla="*/ 85666 h 203368"/>
                <a:gd name="connsiteX19" fmla="*/ 1800 w 542868"/>
                <a:gd name="connsiteY19" fmla="*/ 133291 h 203368"/>
                <a:gd name="connsiteX0" fmla="*/ 1800 w 542868"/>
                <a:gd name="connsiteY0" fmla="*/ 133297 h 203374"/>
                <a:gd name="connsiteX1" fmla="*/ 1800 w 542868"/>
                <a:gd name="connsiteY1" fmla="*/ 161872 h 203374"/>
                <a:gd name="connsiteX2" fmla="*/ 18504 w 542868"/>
                <a:gd name="connsiteY2" fmla="*/ 194178 h 203374"/>
                <a:gd name="connsiteX3" fmla="*/ 60032 w 542868"/>
                <a:gd name="connsiteY3" fmla="*/ 203114 h 203374"/>
                <a:gd name="connsiteX4" fmla="*/ 112601 w 542868"/>
                <a:gd name="connsiteY4" fmla="*/ 184478 h 203374"/>
                <a:gd name="connsiteX5" fmla="*/ 175469 w 542868"/>
                <a:gd name="connsiteY5" fmla="*/ 167699 h 203374"/>
                <a:gd name="connsiteX6" fmla="*/ 275922 w 542868"/>
                <a:gd name="connsiteY6" fmla="*/ 161764 h 203374"/>
                <a:gd name="connsiteX7" fmla="*/ 411552 w 542868"/>
                <a:gd name="connsiteY7" fmla="*/ 179396 h 203374"/>
                <a:gd name="connsiteX8" fmla="*/ 530437 w 542868"/>
                <a:gd name="connsiteY8" fmla="*/ 185685 h 203374"/>
                <a:gd name="connsiteX9" fmla="*/ 535200 w 542868"/>
                <a:gd name="connsiteY9" fmla="*/ 149966 h 203374"/>
                <a:gd name="connsiteX10" fmla="*/ 494719 w 542868"/>
                <a:gd name="connsiteY10" fmla="*/ 114247 h 203374"/>
                <a:gd name="connsiteX11" fmla="*/ 420900 w 542868"/>
                <a:gd name="connsiteY11" fmla="*/ 76147 h 203374"/>
                <a:gd name="connsiteX12" fmla="*/ 366131 w 542868"/>
                <a:gd name="connsiteY12" fmla="*/ 49954 h 203374"/>
                <a:gd name="connsiteX13" fmla="*/ 278025 w 542868"/>
                <a:gd name="connsiteY13" fmla="*/ 18997 h 203374"/>
                <a:gd name="connsiteX14" fmla="*/ 191178 w 542868"/>
                <a:gd name="connsiteY14" fmla="*/ 31 h 203374"/>
                <a:gd name="connsiteX15" fmla="*/ 88247 w 542868"/>
                <a:gd name="connsiteY15" fmla="*/ 23276 h 203374"/>
                <a:gd name="connsiteX16" fmla="*/ 42281 w 542868"/>
                <a:gd name="connsiteY16" fmla="*/ 54716 h 203374"/>
                <a:gd name="connsiteX17" fmla="*/ 13706 w 542868"/>
                <a:gd name="connsiteY17" fmla="*/ 85672 h 203374"/>
                <a:gd name="connsiteX18" fmla="*/ 1800 w 542868"/>
                <a:gd name="connsiteY18" fmla="*/ 133297 h 203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42868" h="203374">
                  <a:moveTo>
                    <a:pt x="1800" y="133297"/>
                  </a:moveTo>
                  <a:cubicBezTo>
                    <a:pt x="-184" y="145997"/>
                    <a:pt x="-984" y="151725"/>
                    <a:pt x="1800" y="161872"/>
                  </a:cubicBezTo>
                  <a:cubicBezTo>
                    <a:pt x="4584" y="172019"/>
                    <a:pt x="8732" y="189888"/>
                    <a:pt x="18504" y="194178"/>
                  </a:cubicBezTo>
                  <a:cubicBezTo>
                    <a:pt x="28276" y="198468"/>
                    <a:pt x="44349" y="204731"/>
                    <a:pt x="60032" y="203114"/>
                  </a:cubicBezTo>
                  <a:cubicBezTo>
                    <a:pt x="75715" y="201497"/>
                    <a:pt x="93361" y="190381"/>
                    <a:pt x="112601" y="184478"/>
                  </a:cubicBezTo>
                  <a:cubicBezTo>
                    <a:pt x="131841" y="178575"/>
                    <a:pt x="148249" y="171485"/>
                    <a:pt x="175469" y="167699"/>
                  </a:cubicBezTo>
                  <a:cubicBezTo>
                    <a:pt x="202689" y="163913"/>
                    <a:pt x="240561" y="163402"/>
                    <a:pt x="275922" y="161764"/>
                  </a:cubicBezTo>
                  <a:cubicBezTo>
                    <a:pt x="314697" y="160878"/>
                    <a:pt x="369133" y="175409"/>
                    <a:pt x="411552" y="179396"/>
                  </a:cubicBezTo>
                  <a:cubicBezTo>
                    <a:pt x="453971" y="183383"/>
                    <a:pt x="509829" y="190590"/>
                    <a:pt x="530437" y="185685"/>
                  </a:cubicBezTo>
                  <a:cubicBezTo>
                    <a:pt x="551045" y="180780"/>
                    <a:pt x="541153" y="161872"/>
                    <a:pt x="535200" y="149966"/>
                  </a:cubicBezTo>
                  <a:cubicBezTo>
                    <a:pt x="529247" y="138060"/>
                    <a:pt x="513769" y="126550"/>
                    <a:pt x="494719" y="114247"/>
                  </a:cubicBezTo>
                  <a:cubicBezTo>
                    <a:pt x="475669" y="101944"/>
                    <a:pt x="442331" y="86862"/>
                    <a:pt x="420900" y="76147"/>
                  </a:cubicBezTo>
                  <a:cubicBezTo>
                    <a:pt x="399469" y="65432"/>
                    <a:pt x="389944" y="59479"/>
                    <a:pt x="366131" y="49954"/>
                  </a:cubicBezTo>
                  <a:cubicBezTo>
                    <a:pt x="342319" y="40429"/>
                    <a:pt x="307184" y="27318"/>
                    <a:pt x="278025" y="18997"/>
                  </a:cubicBezTo>
                  <a:cubicBezTo>
                    <a:pt x="248866" y="10677"/>
                    <a:pt x="222808" y="-682"/>
                    <a:pt x="191178" y="31"/>
                  </a:cubicBezTo>
                  <a:cubicBezTo>
                    <a:pt x="159548" y="744"/>
                    <a:pt x="113063" y="14162"/>
                    <a:pt x="88247" y="23276"/>
                  </a:cubicBezTo>
                  <a:cubicBezTo>
                    <a:pt x="63431" y="32390"/>
                    <a:pt x="54704" y="44317"/>
                    <a:pt x="42281" y="54716"/>
                  </a:cubicBezTo>
                  <a:cubicBezTo>
                    <a:pt x="29858" y="65115"/>
                    <a:pt x="20453" y="72575"/>
                    <a:pt x="13706" y="85672"/>
                  </a:cubicBezTo>
                  <a:cubicBezTo>
                    <a:pt x="6959" y="98769"/>
                    <a:pt x="3784" y="120597"/>
                    <a:pt x="1800" y="133297"/>
                  </a:cubicBezTo>
                  <a:close/>
                </a:path>
              </a:pathLst>
            </a:custGeom>
            <a:solidFill>
              <a:srgbClr val="95A5A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1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545812" y="2180568"/>
            <a:ext cx="5507223" cy="1495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班级：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12010113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</a:t>
            </a:r>
          </a:p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GPA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3.7/5.0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（综合排名前 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547129" y="3793172"/>
            <a:ext cx="18578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其他情况：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547129" y="4229805"/>
            <a:ext cx="528604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浙江省第三届大学生统计调查方案设计大赛 </a:t>
            </a:r>
            <a:r>
              <a:rPr lang="zh-CN" altLang="en-US" sz="1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省一等奖</a:t>
            </a:r>
            <a:endParaRPr lang="en-US" altLang="zh-CN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94728" y="6186939"/>
            <a:ext cx="4860981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“罗辑思维”发起会员，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月饼活动合伙人之一</a:t>
            </a:r>
          </a:p>
        </p:txBody>
      </p:sp>
      <p:sp>
        <p:nvSpPr>
          <p:cNvPr id="30" name="矩形 29"/>
          <p:cNvSpPr/>
          <p:nvPr/>
        </p:nvSpPr>
        <p:spPr>
          <a:xfrm>
            <a:off x="6547128" y="4634787"/>
            <a:ext cx="5702022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浙江省第十四届“挑战杯”创青春大学生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课外学术科技作品竞赛 </a:t>
            </a:r>
            <a:r>
              <a:rPr lang="zh-CN" altLang="en-US" sz="1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省三等奖</a:t>
            </a:r>
            <a:endParaRPr lang="en-US" altLang="zh-CN" sz="16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547129" y="5230888"/>
            <a:ext cx="579727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1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校一等奖学金，</a:t>
            </a:r>
            <a:r>
              <a:rPr lang="en-US" altLang="zh-CN" sz="1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1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校二等奖学金，</a:t>
            </a:r>
            <a:r>
              <a:rPr lang="en-US" altLang="zh-CN" sz="1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1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校三等奖学金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连续两年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被评为校优秀学生干部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连续 </a:t>
            </a:r>
            <a:r>
              <a:rPr lang="en-US" altLang="zh-CN" sz="1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</a:t>
            </a:r>
            <a:r>
              <a:rPr lang="zh-CN" altLang="en-US" sz="16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个学期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获得校学生工作奖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0590114" y="255597"/>
            <a:ext cx="1397485" cy="378856"/>
            <a:chOff x="10590114" y="255597"/>
            <a:chExt cx="1397485" cy="378856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590114" y="255597"/>
              <a:ext cx="369332" cy="369332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10930899" y="265121"/>
              <a:ext cx="10567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@</a:t>
              </a:r>
              <a:r>
                <a:rPr lang="zh-CN" altLang="en-US" dirty="0">
                  <a:latin typeface="华康俪金黑W8(P)" panose="020B0800000000000000" pitchFamily="34" charset="-122"/>
                  <a:ea typeface="华康俪金黑W8(P)" panose="020B0800000000000000" pitchFamily="34" charset="-122"/>
                </a:rPr>
                <a:t>胡贝侨</a:t>
              </a:r>
            </a:p>
          </p:txBody>
        </p:sp>
      </p:grpSp>
      <p:cxnSp>
        <p:nvCxnSpPr>
          <p:cNvPr id="35" name="直接连接符 34"/>
          <p:cNvCxnSpPr/>
          <p:nvPr/>
        </p:nvCxnSpPr>
        <p:spPr>
          <a:xfrm>
            <a:off x="6655188" y="3720391"/>
            <a:ext cx="521123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6545812" y="1244925"/>
            <a:ext cx="357020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姓名：胡贝侨</a:t>
            </a:r>
          </a:p>
        </p:txBody>
      </p:sp>
      <p:cxnSp>
        <p:nvCxnSpPr>
          <p:cNvPr id="39" name="直接连接符 38"/>
          <p:cNvCxnSpPr/>
          <p:nvPr/>
        </p:nvCxnSpPr>
        <p:spPr>
          <a:xfrm>
            <a:off x="6639422" y="2101828"/>
            <a:ext cx="5211231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476058" y="2697928"/>
            <a:ext cx="40318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机械设计制造及其自动化（本科）</a:t>
            </a:r>
          </a:p>
        </p:txBody>
      </p:sp>
    </p:spTree>
    <p:extLst>
      <p:ext uri="{BB962C8B-B14F-4D97-AF65-F5344CB8AC3E}">
        <p14:creationId xmlns:p14="http://schemas.microsoft.com/office/powerpoint/2010/main" val="220789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8100" y="-218153"/>
            <a:ext cx="12744450" cy="716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30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ripple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88141" y="2769384"/>
            <a:ext cx="889634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不管身处哪个团体，能让大家在自己的牵头下感到幸福，是一件很有意义的事。感谢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12010113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班的每一位同学。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50907" y="6858000"/>
            <a:ext cx="273664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9900" dirty="0">
                <a:latin typeface="DFPPOPMix-W5" panose="040B0500000000000000" pitchFamily="50" charset="-128"/>
                <a:ea typeface="DFPPOPMix-W5" panose="040B0500000000000000" pitchFamily="50" charset="-128"/>
              </a:rPr>
              <a:t>”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458" t="20008" r="53366" b="58844"/>
          <a:stretch/>
        </p:blipFill>
        <p:spPr>
          <a:xfrm>
            <a:off x="10495442" y="4061367"/>
            <a:ext cx="1124263" cy="1124263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318" t="20745" r="27313" b="59235"/>
          <a:stretch/>
        </p:blipFill>
        <p:spPr>
          <a:xfrm>
            <a:off x="548390" y="1952417"/>
            <a:ext cx="1079292" cy="106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850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11511" y="4213480"/>
            <a:ext cx="2332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</a:t>
            </a: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爱好者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23982" y="4213480"/>
            <a:ext cx="3608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solidFill>
                  <a:srgbClr val="7172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Smartisan</a:t>
            </a:r>
            <a:r>
              <a:rPr lang="en-US" altLang="zh-CN" sz="3200" b="1" dirty="0">
                <a:solidFill>
                  <a:srgbClr val="7172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solidFill>
                  <a:srgbClr val="7172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支持者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148644" y="2006764"/>
            <a:ext cx="1857559" cy="1857559"/>
            <a:chOff x="5148644" y="1866504"/>
            <a:chExt cx="1857559" cy="1857559"/>
          </a:xfrm>
        </p:grpSpPr>
        <p:sp>
          <p:nvSpPr>
            <p:cNvPr id="7" name="椭圆 6"/>
            <p:cNvSpPr/>
            <p:nvPr/>
          </p:nvSpPr>
          <p:spPr bwMode="auto">
            <a:xfrm>
              <a:off x="5148644" y="1866504"/>
              <a:ext cx="1857559" cy="185755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5600">
                <a:solidFill>
                  <a:srgbClr val="FFFFFF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pic>
          <p:nvPicPr>
            <p:cNvPr id="1026" name="Picture 2" descr="http://png-5.findicons.com/files/icons/2795/office_2013_hd/2000/powerpoint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6082" y="2290716"/>
              <a:ext cx="1046812" cy="1046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8909950" y="2006764"/>
            <a:ext cx="1857559" cy="1857559"/>
            <a:chOff x="8909950" y="1862967"/>
            <a:chExt cx="1857559" cy="1857559"/>
          </a:xfrm>
        </p:grpSpPr>
        <p:sp>
          <p:nvSpPr>
            <p:cNvPr id="9" name="椭圆 8"/>
            <p:cNvSpPr/>
            <p:nvPr/>
          </p:nvSpPr>
          <p:spPr bwMode="auto">
            <a:xfrm>
              <a:off x="8909950" y="1862967"/>
              <a:ext cx="1857559" cy="1857559"/>
            </a:xfrm>
            <a:prstGeom prst="ellipse">
              <a:avLst/>
            </a:prstGeom>
            <a:solidFill>
              <a:srgbClr val="717272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5600">
                <a:solidFill>
                  <a:srgbClr val="FFFFFF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6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783"/>
            <a:stretch/>
          </p:blipFill>
          <p:spPr>
            <a:xfrm>
              <a:off x="9293404" y="2284366"/>
              <a:ext cx="1165046" cy="1009161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567934" y="4213480"/>
            <a:ext cx="35637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7172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12010113 </a:t>
            </a:r>
            <a:r>
              <a:rPr lang="zh-CN" altLang="en-US" sz="3200" b="1" dirty="0">
                <a:solidFill>
                  <a:srgbClr val="7172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班班长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387338" y="2006764"/>
            <a:ext cx="1857559" cy="1857559"/>
            <a:chOff x="1387338" y="1862967"/>
            <a:chExt cx="1857559" cy="1857559"/>
          </a:xfrm>
        </p:grpSpPr>
        <p:sp>
          <p:nvSpPr>
            <p:cNvPr id="6" name="椭圆 5"/>
            <p:cNvSpPr/>
            <p:nvPr/>
          </p:nvSpPr>
          <p:spPr bwMode="auto">
            <a:xfrm>
              <a:off x="1387338" y="1862967"/>
              <a:ext cx="1857559" cy="1857559"/>
            </a:xfrm>
            <a:prstGeom prst="ellipse">
              <a:avLst/>
            </a:prstGeom>
            <a:solidFill>
              <a:srgbClr val="717272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5600">
                <a:solidFill>
                  <a:srgbClr val="FFFFFF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6" cstate="screen">
              <a:lum bright="-70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65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40477" y="2223497"/>
              <a:ext cx="1515409" cy="937161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982717466"/>
      </p:ext>
    </p:extLst>
  </p:cSld>
  <p:clrMapOvr>
    <a:masterClrMapping/>
  </p:clrMapOvr>
  <p:transition spd="slow">
    <p:pull dir="l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3382" y="1527965"/>
            <a:ext cx="7965235" cy="49855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179175" y="658138"/>
            <a:ext cx="583364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「为班级做的第一个 </a:t>
            </a: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」</a:t>
            </a:r>
          </a:p>
        </p:txBody>
      </p:sp>
    </p:spTree>
    <p:extLst>
      <p:ext uri="{BB962C8B-B14F-4D97-AF65-F5344CB8AC3E}">
        <p14:creationId xmlns:p14="http://schemas.microsoft.com/office/powerpoint/2010/main" val="343065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4034" y="2256438"/>
            <a:ext cx="7847020" cy="27515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微软雅黑 微软雅黑</a:t>
            </a:r>
            <a:endParaRPr lang="en-US" altLang="zh-CN" sz="7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7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对齐对齐 对齐对齐</a:t>
            </a:r>
          </a:p>
        </p:txBody>
      </p:sp>
      <p:cxnSp>
        <p:nvCxnSpPr>
          <p:cNvPr id="4" name="直接连接符 3"/>
          <p:cNvCxnSpPr/>
          <p:nvPr/>
        </p:nvCxnSpPr>
        <p:spPr bwMode="auto">
          <a:xfrm>
            <a:off x="2289464" y="0"/>
            <a:ext cx="0" cy="6858000"/>
          </a:xfrm>
          <a:prstGeom prst="line">
            <a:avLst/>
          </a:prstGeom>
          <a:gradFill rotWithShape="0">
            <a:gsLst>
              <a:gs pos="0">
                <a:srgbClr val="074EB3"/>
              </a:gs>
              <a:gs pos="100000">
                <a:srgbClr val="0B3280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直接连接符 4"/>
          <p:cNvCxnSpPr/>
          <p:nvPr/>
        </p:nvCxnSpPr>
        <p:spPr bwMode="auto">
          <a:xfrm>
            <a:off x="9857212" y="-825910"/>
            <a:ext cx="0" cy="8160160"/>
          </a:xfrm>
          <a:prstGeom prst="line">
            <a:avLst/>
          </a:prstGeom>
          <a:gradFill rotWithShape="0">
            <a:gsLst>
              <a:gs pos="0">
                <a:srgbClr val="074EB3"/>
              </a:gs>
              <a:gs pos="100000">
                <a:srgbClr val="0B3280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" name="直接连接符 5"/>
          <p:cNvCxnSpPr/>
          <p:nvPr/>
        </p:nvCxnSpPr>
        <p:spPr bwMode="auto">
          <a:xfrm>
            <a:off x="-1089825" y="4735467"/>
            <a:ext cx="14196225" cy="0"/>
          </a:xfrm>
          <a:prstGeom prst="line">
            <a:avLst/>
          </a:prstGeom>
          <a:gradFill rotWithShape="0">
            <a:gsLst>
              <a:gs pos="0">
                <a:srgbClr val="074EB3"/>
              </a:gs>
              <a:gs pos="100000">
                <a:srgbClr val="0B3280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直接连接符 7"/>
          <p:cNvCxnSpPr/>
          <p:nvPr/>
        </p:nvCxnSpPr>
        <p:spPr bwMode="auto">
          <a:xfrm>
            <a:off x="-1089826" y="3825155"/>
            <a:ext cx="14196225" cy="0"/>
          </a:xfrm>
          <a:prstGeom prst="line">
            <a:avLst/>
          </a:prstGeom>
          <a:gradFill rotWithShape="0">
            <a:gsLst>
              <a:gs pos="0">
                <a:srgbClr val="074EB3"/>
              </a:gs>
              <a:gs pos="100000">
                <a:srgbClr val="0B3280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直接连接符 8"/>
          <p:cNvCxnSpPr/>
          <p:nvPr/>
        </p:nvCxnSpPr>
        <p:spPr bwMode="auto">
          <a:xfrm>
            <a:off x="-1032676" y="3425105"/>
            <a:ext cx="14196225" cy="0"/>
          </a:xfrm>
          <a:prstGeom prst="line">
            <a:avLst/>
          </a:prstGeom>
          <a:gradFill rotWithShape="0">
            <a:gsLst>
              <a:gs pos="0">
                <a:srgbClr val="074EB3"/>
              </a:gs>
              <a:gs pos="100000">
                <a:srgbClr val="0B3280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" name="直接连接符 9"/>
          <p:cNvCxnSpPr/>
          <p:nvPr/>
        </p:nvCxnSpPr>
        <p:spPr bwMode="auto">
          <a:xfrm>
            <a:off x="-1566076" y="2520230"/>
            <a:ext cx="14196225" cy="0"/>
          </a:xfrm>
          <a:prstGeom prst="line">
            <a:avLst/>
          </a:prstGeom>
          <a:gradFill rotWithShape="0">
            <a:gsLst>
              <a:gs pos="0">
                <a:srgbClr val="074EB3"/>
              </a:gs>
              <a:gs pos="100000">
                <a:srgbClr val="0B3280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47349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brooketel.ca/wp-content/uploads/2013/07/internet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508761"/>
            <a:ext cx="12192000" cy="981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圆角矩形 3"/>
          <p:cNvSpPr/>
          <p:nvPr/>
        </p:nvSpPr>
        <p:spPr bwMode="auto">
          <a:xfrm>
            <a:off x="303914" y="5848350"/>
            <a:ext cx="4749112" cy="830281"/>
          </a:xfrm>
          <a:prstGeom prst="roundRect">
            <a:avLst>
              <a:gd name="adj" fmla="val 12135"/>
            </a:avLst>
          </a:prstGeom>
          <a:solidFill>
            <a:schemeClr val="bg1">
              <a:lumMod val="95000"/>
              <a:lumOff val="5000"/>
              <a:alpha val="60000"/>
            </a:schemeClr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56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9488" y="5956183"/>
            <a:ext cx="4493538" cy="6093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/>
              <a:t>感谢，这个「伟大的时代」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298959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14:flythrough hasBounce="1"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38176"/>
            <a:ext cx="12192000" cy="1082675"/>
          </a:xfrm>
          <a:prstGeom prst="rect">
            <a:avLst/>
          </a:prstGeom>
          <a:solidFill>
            <a:srgbClr val="F1C4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5590" y="5005734"/>
            <a:ext cx="8753723" cy="1349827"/>
          </a:xfrm>
          <a:prstGeom prst="rect">
            <a:avLst/>
          </a:prstGeom>
          <a:solidFill>
            <a:srgbClr val="F1C4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6989" y="5295926"/>
            <a:ext cx="52309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公司宣传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评比</a:t>
            </a:r>
            <a:endParaRPr lang="zh-CN" altLang="en-US" sz="28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梯形 4"/>
          <p:cNvSpPr/>
          <p:nvPr/>
        </p:nvSpPr>
        <p:spPr>
          <a:xfrm rot="16200000">
            <a:off x="740333" y="5370302"/>
            <a:ext cx="1349827" cy="620687"/>
          </a:xfrm>
          <a:prstGeom prst="trapezoid">
            <a:avLst>
              <a:gd name="adj" fmla="val 21419"/>
            </a:avLst>
          </a:prstGeom>
          <a:solidFill>
            <a:srgbClr val="F39C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梯形 5"/>
          <p:cNvSpPr/>
          <p:nvPr/>
        </p:nvSpPr>
        <p:spPr>
          <a:xfrm rot="5400000">
            <a:off x="10114743" y="5370302"/>
            <a:ext cx="1349827" cy="620687"/>
          </a:xfrm>
          <a:prstGeom prst="trapezoid">
            <a:avLst>
              <a:gd name="adj" fmla="val 21419"/>
            </a:avLst>
          </a:prstGeom>
          <a:solidFill>
            <a:srgbClr val="F39C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900" y="831510"/>
            <a:ext cx="3039810" cy="170905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2546" y="831510"/>
            <a:ext cx="3039809" cy="170905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0190" y="831510"/>
            <a:ext cx="3039809" cy="170905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3746" y="2836751"/>
            <a:ext cx="3039810" cy="170905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6969" y="2836751"/>
            <a:ext cx="3039810" cy="170905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60191" y="2836751"/>
            <a:ext cx="3039810" cy="1709059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82928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378" y="2836539"/>
            <a:ext cx="3049652" cy="171459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6217" y="2820835"/>
            <a:ext cx="3077583" cy="1730296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2945" y="2816003"/>
            <a:ext cx="3086179" cy="173512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0093" y="821393"/>
            <a:ext cx="3065620" cy="17235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6217" y="821393"/>
            <a:ext cx="3032658" cy="170503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38221" y="821393"/>
            <a:ext cx="3058124" cy="171935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矩形 1"/>
          <p:cNvSpPr/>
          <p:nvPr/>
        </p:nvSpPr>
        <p:spPr>
          <a:xfrm>
            <a:off x="0" y="5138176"/>
            <a:ext cx="12192000" cy="1082675"/>
          </a:xfrm>
          <a:prstGeom prst="rect">
            <a:avLst/>
          </a:prstGeom>
          <a:solidFill>
            <a:srgbClr val="F1C4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5590" y="5005734"/>
            <a:ext cx="8753723" cy="1349827"/>
          </a:xfrm>
          <a:prstGeom prst="rect">
            <a:avLst/>
          </a:prstGeom>
          <a:solidFill>
            <a:srgbClr val="F1C4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6989" y="5295926"/>
            <a:ext cx="50129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读书笔记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教程分享</a:t>
            </a:r>
          </a:p>
        </p:txBody>
      </p:sp>
      <p:sp>
        <p:nvSpPr>
          <p:cNvPr id="5" name="梯形 4"/>
          <p:cNvSpPr/>
          <p:nvPr/>
        </p:nvSpPr>
        <p:spPr>
          <a:xfrm rot="16200000">
            <a:off x="740333" y="5370302"/>
            <a:ext cx="1349827" cy="620687"/>
          </a:xfrm>
          <a:prstGeom prst="trapezoid">
            <a:avLst>
              <a:gd name="adj" fmla="val 21419"/>
            </a:avLst>
          </a:prstGeom>
          <a:solidFill>
            <a:srgbClr val="F39C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梯形 5"/>
          <p:cNvSpPr/>
          <p:nvPr/>
        </p:nvSpPr>
        <p:spPr>
          <a:xfrm rot="5400000">
            <a:off x="10114743" y="5370302"/>
            <a:ext cx="1349827" cy="620687"/>
          </a:xfrm>
          <a:prstGeom prst="trapezoid">
            <a:avLst>
              <a:gd name="adj" fmla="val 21419"/>
            </a:avLst>
          </a:prstGeom>
          <a:solidFill>
            <a:srgbClr val="F39C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63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1089973" y="782809"/>
            <a:ext cx="10051982" cy="1756080"/>
            <a:chOff x="1008965" y="2566245"/>
            <a:chExt cx="10051982" cy="17560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73996" y="2566245"/>
              <a:ext cx="3121920" cy="175608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9027" y="2566245"/>
              <a:ext cx="3121920" cy="175608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965" y="2566245"/>
              <a:ext cx="3121920" cy="175608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17" name="组合 16"/>
          <p:cNvGrpSpPr/>
          <p:nvPr/>
        </p:nvGrpSpPr>
        <p:grpSpPr>
          <a:xfrm>
            <a:off x="1076325" y="2815921"/>
            <a:ext cx="10022543" cy="1756079"/>
            <a:chOff x="1008965" y="635406"/>
            <a:chExt cx="10022543" cy="1756079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8965" y="635406"/>
              <a:ext cx="3121920" cy="1756079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05306" y="635406"/>
              <a:ext cx="3088742" cy="1737417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68467" y="635406"/>
              <a:ext cx="3063041" cy="1722960"/>
            </a:xfrm>
            <a:prstGeom prst="rect">
              <a:avLst/>
            </a:prstGeom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2" name="矩形 1"/>
          <p:cNvSpPr/>
          <p:nvPr/>
        </p:nvSpPr>
        <p:spPr>
          <a:xfrm>
            <a:off x="0" y="5138176"/>
            <a:ext cx="12192000" cy="1082675"/>
          </a:xfrm>
          <a:prstGeom prst="rect">
            <a:avLst/>
          </a:prstGeom>
          <a:solidFill>
            <a:srgbClr val="F1C4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5590" y="5005734"/>
            <a:ext cx="8753723" cy="1349827"/>
          </a:xfrm>
          <a:prstGeom prst="rect">
            <a:avLst/>
          </a:prstGeom>
          <a:solidFill>
            <a:srgbClr val="F1C4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6989" y="5295926"/>
            <a:ext cx="50129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发现兴趣</a:t>
            </a:r>
            <a:r>
              <a:rPr lang="en-US" altLang="zh-CN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4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想法表达</a:t>
            </a:r>
          </a:p>
        </p:txBody>
      </p:sp>
      <p:sp>
        <p:nvSpPr>
          <p:cNvPr id="5" name="梯形 4"/>
          <p:cNvSpPr/>
          <p:nvPr/>
        </p:nvSpPr>
        <p:spPr>
          <a:xfrm rot="16200000">
            <a:off x="740333" y="5370302"/>
            <a:ext cx="1349827" cy="620687"/>
          </a:xfrm>
          <a:prstGeom prst="trapezoid">
            <a:avLst>
              <a:gd name="adj" fmla="val 21419"/>
            </a:avLst>
          </a:prstGeom>
          <a:solidFill>
            <a:srgbClr val="F39C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梯形 5"/>
          <p:cNvSpPr/>
          <p:nvPr/>
        </p:nvSpPr>
        <p:spPr>
          <a:xfrm rot="5400000">
            <a:off x="10114743" y="5370302"/>
            <a:ext cx="1349827" cy="620687"/>
          </a:xfrm>
          <a:prstGeom prst="trapezoid">
            <a:avLst>
              <a:gd name="adj" fmla="val 21419"/>
            </a:avLst>
          </a:prstGeom>
          <a:solidFill>
            <a:srgbClr val="F39C1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45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276">
                        <a14:foregroundMark x1="41247" y1="33207" x2="46684" y2="36058"/>
                        <a14:foregroundMark x1="65915" y1="94613" x2="68435" y2="95120"/>
                        <a14:backgroundMark x1="16711" y1="59189" x2="6499" y2="81812"/>
                        <a14:backgroundMark x1="26525" y1="52598" x2="26525" y2="61914"/>
                        <a14:backgroundMark x1="2520" y1="41445" x2="7560" y2="60266"/>
                        <a14:backgroundMark x1="19894" y1="38086" x2="25995" y2="38403"/>
                        <a14:backgroundMark x1="7560" y1="51584" x2="531" y2="61343"/>
                        <a14:backgroundMark x1="17905" y1="50507" x2="7029" y2="53295"/>
                        <a14:backgroundMark x1="11671" y1="45374" x2="15782" y2="53105"/>
                        <a14:backgroundMark x1="27454" y1="72560" x2="24271" y2="80418"/>
                        <a14:backgroundMark x1="4111" y1="34157" x2="13926" y2="30608"/>
                        <a14:backgroundMark x1="26658" y1="45374" x2="26658" y2="46008"/>
                        <a14:backgroundMark x1="24934" y1="39354" x2="27586" y2="39607"/>
                        <a14:backgroundMark x1="22812" y1="39354" x2="27188" y2="40177"/>
                        <a14:backgroundMark x1="28117" y1="39163" x2="27984" y2="40051"/>
                        <a14:backgroundMark x1="16048" y1="39290" x2="21751" y2="39544"/>
                        <a14:backgroundMark x1="30637" y1="52155" x2="30769" y2="52788"/>
                        <a14:backgroundMark x1="30769" y1="59316" x2="31167" y2="60266"/>
                        <a14:backgroundMark x1="38859" y1="95311" x2="45756" y2="93346"/>
                        <a14:backgroundMark x1="30371" y1="94804" x2="38859" y2="95120"/>
                        <a14:backgroundMark x1="34350" y1="94423" x2="41777" y2="94423"/>
                        <a14:backgroundMark x1="24271" y1="94233" x2="27056" y2="94550"/>
                        <a14:backgroundMark x1="65650" y1="95120" x2="68037" y2="96831"/>
                        <a14:backgroundMark x1="66844" y1="93980" x2="66711" y2="94804"/>
                      </a14:backgroundRemoval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8204" y="382166"/>
            <a:ext cx="3132691" cy="6552034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23858" y="1908988"/>
            <a:ext cx="6455927" cy="13111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dirty="0">
                <a:solidFill>
                  <a:srgbClr val="FFFF00"/>
                </a:solidFill>
                <a:latin typeface="+mj-ea"/>
                <a:ea typeface="+mj-ea"/>
              </a:rPr>
              <a:t>@</a:t>
            </a:r>
            <a:r>
              <a:rPr lang="zh-CN" altLang="en-US" sz="3600" dirty="0">
                <a:solidFill>
                  <a:srgbClr val="FFFF00"/>
                </a:solidFill>
                <a:latin typeface="+mj-ea"/>
                <a:ea typeface="+mj-ea"/>
              </a:rPr>
              <a:t>秋叶 </a:t>
            </a:r>
            <a:r>
              <a:rPr lang="zh-CN" altLang="en-US" sz="3600" dirty="0">
                <a:solidFill>
                  <a:prstClr val="white"/>
                </a:solidFill>
                <a:latin typeface="+mj-ea"/>
                <a:ea typeface="+mj-ea"/>
              </a:rPr>
              <a:t>老师核心圈成员</a:t>
            </a:r>
            <a:endParaRPr lang="en-US" altLang="zh-CN" sz="3600" dirty="0">
              <a:solidFill>
                <a:prstClr val="white"/>
              </a:solidFill>
              <a:latin typeface="+mj-ea"/>
              <a:ea typeface="+mj-ea"/>
            </a:endParaRPr>
          </a:p>
          <a:p>
            <a:pPr>
              <a:lnSpc>
                <a:spcPct val="110000"/>
              </a:lnSpc>
            </a:pPr>
            <a:r>
              <a:rPr lang="zh-CN" altLang="en-US" sz="3600" dirty="0">
                <a:solidFill>
                  <a:prstClr val="white"/>
                </a:solidFill>
                <a:latin typeface="+mj-ea"/>
                <a:ea typeface="+mj-ea"/>
              </a:rPr>
              <a:t>合作开发班级类 </a:t>
            </a:r>
            <a:r>
              <a:rPr lang="en-US" altLang="zh-CN" sz="3600" dirty="0">
                <a:solidFill>
                  <a:prstClr val="white"/>
                </a:solidFill>
                <a:latin typeface="+mj-ea"/>
                <a:ea typeface="+mj-ea"/>
              </a:rPr>
              <a:t>PPT </a:t>
            </a:r>
            <a:r>
              <a:rPr lang="zh-CN" altLang="en-US" sz="3600" dirty="0">
                <a:solidFill>
                  <a:prstClr val="white"/>
                </a:solidFill>
                <a:latin typeface="+mj-ea"/>
                <a:ea typeface="+mj-ea"/>
              </a:rPr>
              <a:t>逻辑课程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4486274" y="1760220"/>
            <a:ext cx="6738773" cy="1565593"/>
          </a:xfrm>
          <a:prstGeom prst="roundRect">
            <a:avLst>
              <a:gd name="adj" fmla="val 7419"/>
            </a:avLst>
          </a:prstGeom>
          <a:noFill/>
          <a:ln>
            <a:solidFill>
              <a:schemeClr val="tx1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9543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farm4.staticflickr.com/3919/14926039318_74aab1043e_k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065646"/>
            <a:ext cx="12192000" cy="8131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743565" y="634795"/>
            <a:ext cx="526297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在未知中寻找</a:t>
            </a:r>
            <a:endParaRPr lang="en-US" altLang="zh-CN" sz="5400" dirty="0">
              <a:solidFill>
                <a:schemeClr val="bg1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zh-CN" altLang="en-US" sz="5400" dirty="0">
                <a:solidFill>
                  <a:srgbClr val="FFFF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可以抵达的 </a:t>
            </a:r>
            <a:r>
              <a:rPr lang="zh-CN" altLang="en-US" sz="5400" dirty="0">
                <a:solidFill>
                  <a:schemeClr val="bg1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未来</a:t>
            </a:r>
          </a:p>
        </p:txBody>
      </p:sp>
      <p:sp>
        <p:nvSpPr>
          <p:cNvPr id="5" name="矩形 4"/>
          <p:cNvSpPr/>
          <p:nvPr/>
        </p:nvSpPr>
        <p:spPr>
          <a:xfrm>
            <a:off x="406400" y="793750"/>
            <a:ext cx="247650" cy="1530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1109663" y="2875775"/>
            <a:ext cx="176181" cy="311746"/>
            <a:chOff x="2478088" y="922338"/>
            <a:chExt cx="509588" cy="901701"/>
          </a:xfrm>
          <a:solidFill>
            <a:schemeClr val="bg1"/>
          </a:solidFill>
        </p:grpSpPr>
        <p:sp>
          <p:nvSpPr>
            <p:cNvPr id="8" name="Freeform 14"/>
            <p:cNvSpPr>
              <a:spLocks/>
            </p:cNvSpPr>
            <p:nvPr/>
          </p:nvSpPr>
          <p:spPr bwMode="auto">
            <a:xfrm>
              <a:off x="2566988" y="922338"/>
              <a:ext cx="330200" cy="631825"/>
            </a:xfrm>
            <a:custGeom>
              <a:avLst/>
              <a:gdLst>
                <a:gd name="T0" fmla="*/ 44 w 88"/>
                <a:gd name="T1" fmla="*/ 168 h 168"/>
                <a:gd name="T2" fmla="*/ 88 w 88"/>
                <a:gd name="T3" fmla="*/ 124 h 168"/>
                <a:gd name="T4" fmla="*/ 88 w 88"/>
                <a:gd name="T5" fmla="*/ 44 h 168"/>
                <a:gd name="T6" fmla="*/ 44 w 88"/>
                <a:gd name="T7" fmla="*/ 0 h 168"/>
                <a:gd name="T8" fmla="*/ 0 w 88"/>
                <a:gd name="T9" fmla="*/ 44 h 168"/>
                <a:gd name="T10" fmla="*/ 0 w 88"/>
                <a:gd name="T11" fmla="*/ 124 h 168"/>
                <a:gd name="T12" fmla="*/ 44 w 88"/>
                <a:gd name="T13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168">
                  <a:moveTo>
                    <a:pt x="44" y="168"/>
                  </a:moveTo>
                  <a:cubicBezTo>
                    <a:pt x="69" y="168"/>
                    <a:pt x="88" y="148"/>
                    <a:pt x="88" y="12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20"/>
                    <a:pt x="69" y="0"/>
                    <a:pt x="44" y="0"/>
                  </a:cubicBezTo>
                  <a:cubicBezTo>
                    <a:pt x="20" y="0"/>
                    <a:pt x="0" y="20"/>
                    <a:pt x="0" y="4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48"/>
                    <a:pt x="20" y="168"/>
                    <a:pt x="44" y="1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5"/>
            <p:cNvSpPr>
              <a:spLocks/>
            </p:cNvSpPr>
            <p:nvPr/>
          </p:nvSpPr>
          <p:spPr bwMode="auto">
            <a:xfrm>
              <a:off x="2478088" y="1238251"/>
              <a:ext cx="509588" cy="585788"/>
            </a:xfrm>
            <a:custGeom>
              <a:avLst/>
              <a:gdLst>
                <a:gd name="T0" fmla="*/ 128 w 136"/>
                <a:gd name="T1" fmla="*/ 0 h 156"/>
                <a:gd name="T2" fmla="*/ 128 w 136"/>
                <a:gd name="T3" fmla="*/ 40 h 156"/>
                <a:gd name="T4" fmla="*/ 68 w 136"/>
                <a:gd name="T5" fmla="*/ 100 h 156"/>
                <a:gd name="T6" fmla="*/ 8 w 136"/>
                <a:gd name="T7" fmla="*/ 40 h 156"/>
                <a:gd name="T8" fmla="*/ 8 w 136"/>
                <a:gd name="T9" fmla="*/ 0 h 156"/>
                <a:gd name="T10" fmla="*/ 0 w 136"/>
                <a:gd name="T11" fmla="*/ 0 h 156"/>
                <a:gd name="T12" fmla="*/ 0 w 136"/>
                <a:gd name="T13" fmla="*/ 40 h 156"/>
                <a:gd name="T14" fmla="*/ 65 w 136"/>
                <a:gd name="T15" fmla="*/ 108 h 156"/>
                <a:gd name="T16" fmla="*/ 64 w 136"/>
                <a:gd name="T17" fmla="*/ 108 h 156"/>
                <a:gd name="T18" fmla="*/ 64 w 136"/>
                <a:gd name="T19" fmla="*/ 148 h 156"/>
                <a:gd name="T20" fmla="*/ 28 w 136"/>
                <a:gd name="T21" fmla="*/ 148 h 156"/>
                <a:gd name="T22" fmla="*/ 28 w 136"/>
                <a:gd name="T23" fmla="*/ 156 h 156"/>
                <a:gd name="T24" fmla="*/ 108 w 136"/>
                <a:gd name="T25" fmla="*/ 156 h 156"/>
                <a:gd name="T26" fmla="*/ 108 w 136"/>
                <a:gd name="T27" fmla="*/ 148 h 156"/>
                <a:gd name="T28" fmla="*/ 72 w 136"/>
                <a:gd name="T29" fmla="*/ 148 h 156"/>
                <a:gd name="T30" fmla="*/ 72 w 136"/>
                <a:gd name="T31" fmla="*/ 108 h 156"/>
                <a:gd name="T32" fmla="*/ 72 w 136"/>
                <a:gd name="T33" fmla="*/ 108 h 156"/>
                <a:gd name="T34" fmla="*/ 136 w 136"/>
                <a:gd name="T35" fmla="*/ 40 h 156"/>
                <a:gd name="T36" fmla="*/ 136 w 136"/>
                <a:gd name="T37" fmla="*/ 0 h 156"/>
                <a:gd name="T38" fmla="*/ 128 w 136"/>
                <a:gd name="T39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6" h="156">
                  <a:moveTo>
                    <a:pt x="128" y="0"/>
                  </a:moveTo>
                  <a:cubicBezTo>
                    <a:pt x="128" y="40"/>
                    <a:pt x="128" y="40"/>
                    <a:pt x="128" y="40"/>
                  </a:cubicBezTo>
                  <a:cubicBezTo>
                    <a:pt x="128" y="73"/>
                    <a:pt x="101" y="100"/>
                    <a:pt x="68" y="100"/>
                  </a:cubicBezTo>
                  <a:cubicBezTo>
                    <a:pt x="35" y="100"/>
                    <a:pt x="8" y="73"/>
                    <a:pt x="8" y="4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76"/>
                    <a:pt x="29" y="106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28" y="148"/>
                    <a:pt x="28" y="148"/>
                    <a:pt x="28" y="148"/>
                  </a:cubicBezTo>
                  <a:cubicBezTo>
                    <a:pt x="28" y="156"/>
                    <a:pt x="28" y="156"/>
                    <a:pt x="28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72" y="148"/>
                    <a:pt x="72" y="148"/>
                    <a:pt x="72" y="148"/>
                  </a:cubicBezTo>
                  <a:cubicBezTo>
                    <a:pt x="72" y="108"/>
                    <a:pt x="72" y="108"/>
                    <a:pt x="72" y="108"/>
                  </a:cubicBezTo>
                  <a:cubicBezTo>
                    <a:pt x="72" y="108"/>
                    <a:pt x="72" y="108"/>
                    <a:pt x="72" y="108"/>
                  </a:cubicBezTo>
                  <a:cubicBezTo>
                    <a:pt x="108" y="106"/>
                    <a:pt x="136" y="76"/>
                    <a:pt x="136" y="40"/>
                  </a:cubicBezTo>
                  <a:cubicBezTo>
                    <a:pt x="136" y="0"/>
                    <a:pt x="136" y="0"/>
                    <a:pt x="136" y="0"/>
                  </a:cubicBezTo>
                  <a:lnTo>
                    <a:pt x="1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324519" y="2841588"/>
            <a:ext cx="2491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Roboto" pitchFamily="2" charset="0"/>
                <a:ea typeface="Roboto" pitchFamily="2" charset="0"/>
              </a:rPr>
              <a:t>12010113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班，胡贝侨</a:t>
            </a: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819027" y="2854045"/>
            <a:ext cx="150704" cy="33514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3702634" y="2866250"/>
            <a:ext cx="150704" cy="33514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130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600">
        <p14:warp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88606" y="239932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逻辑思维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774149" y="239932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审丑能力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88606" y="3783437"/>
            <a:ext cx="941796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自学一门技能从入门到精通的方法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159691" y="2399325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用户体验</a:t>
            </a:r>
          </a:p>
        </p:txBody>
      </p:sp>
    </p:spTree>
    <p:extLst>
      <p:ext uri="{BB962C8B-B14F-4D97-AF65-F5344CB8AC3E}">
        <p14:creationId xmlns:p14="http://schemas.microsoft.com/office/powerpoint/2010/main" val="337268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flip dir="r"/>
      </p:transition>
    </mc:Choice>
    <mc:Fallback xmlns="">
      <p:transition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11511" y="4213480"/>
            <a:ext cx="2332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7172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</a:t>
            </a:r>
            <a:r>
              <a:rPr lang="zh-CN" altLang="en-US" sz="3200" b="1" dirty="0">
                <a:solidFill>
                  <a:srgbClr val="7172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爱好者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23982" y="4213480"/>
            <a:ext cx="3608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Smartisan</a:t>
            </a:r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支持者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5148644" y="2006764"/>
            <a:ext cx="1857559" cy="1857559"/>
            <a:chOff x="5148644" y="1866504"/>
            <a:chExt cx="1857559" cy="1857559"/>
          </a:xfrm>
          <a:solidFill>
            <a:srgbClr val="717272"/>
          </a:solidFill>
        </p:grpSpPr>
        <p:sp>
          <p:nvSpPr>
            <p:cNvPr id="7" name="椭圆 6"/>
            <p:cNvSpPr/>
            <p:nvPr/>
          </p:nvSpPr>
          <p:spPr bwMode="auto">
            <a:xfrm>
              <a:off x="5148644" y="1866504"/>
              <a:ext cx="1857559" cy="1857559"/>
            </a:xfrm>
            <a:prstGeom prst="ellipse">
              <a:avLst/>
            </a:prstGeom>
            <a:grpFill/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5600">
                <a:solidFill>
                  <a:srgbClr val="717272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pic>
          <p:nvPicPr>
            <p:cNvPr id="1026" name="Picture 2" descr="http://png-5.findicons.com/files/icons/2795/office_2013_hd/2000/powerpoint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6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6082" y="2290716"/>
              <a:ext cx="1046812" cy="1046812"/>
            </a:xfrm>
            <a:prstGeom prst="rect">
              <a:avLst/>
            </a:prstGeom>
            <a:grpFill/>
          </p:spPr>
        </p:pic>
      </p:grpSp>
      <p:grpSp>
        <p:nvGrpSpPr>
          <p:cNvPr id="11" name="组合 10"/>
          <p:cNvGrpSpPr/>
          <p:nvPr/>
        </p:nvGrpSpPr>
        <p:grpSpPr>
          <a:xfrm>
            <a:off x="8909950" y="2006764"/>
            <a:ext cx="1857559" cy="1857559"/>
            <a:chOff x="8909950" y="1862967"/>
            <a:chExt cx="1857559" cy="1857559"/>
          </a:xfrm>
        </p:grpSpPr>
        <p:sp>
          <p:nvSpPr>
            <p:cNvPr id="9" name="椭圆 8"/>
            <p:cNvSpPr/>
            <p:nvPr/>
          </p:nvSpPr>
          <p:spPr bwMode="auto">
            <a:xfrm>
              <a:off x="8909950" y="1862967"/>
              <a:ext cx="1857559" cy="185755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5600">
                <a:solidFill>
                  <a:srgbClr val="FFFFFF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534" t="-520" r="6937" b="33621"/>
            <a:stretch/>
          </p:blipFill>
          <p:spPr>
            <a:xfrm>
              <a:off x="9293404" y="2284366"/>
              <a:ext cx="1165046" cy="1009161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567934" y="4213480"/>
            <a:ext cx="35637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7172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12010113 </a:t>
            </a:r>
            <a:r>
              <a:rPr lang="zh-CN" altLang="en-US" sz="3200" b="1" dirty="0">
                <a:solidFill>
                  <a:srgbClr val="7172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班班长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387338" y="2006764"/>
            <a:ext cx="1857559" cy="1857559"/>
            <a:chOff x="1387338" y="1862967"/>
            <a:chExt cx="1857559" cy="1857559"/>
          </a:xfrm>
        </p:grpSpPr>
        <p:sp>
          <p:nvSpPr>
            <p:cNvPr id="17" name="椭圆 16"/>
            <p:cNvSpPr/>
            <p:nvPr/>
          </p:nvSpPr>
          <p:spPr bwMode="auto">
            <a:xfrm>
              <a:off x="1387338" y="1862967"/>
              <a:ext cx="1857559" cy="1857559"/>
            </a:xfrm>
            <a:prstGeom prst="ellipse">
              <a:avLst/>
            </a:prstGeom>
            <a:solidFill>
              <a:srgbClr val="717272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5600">
                <a:solidFill>
                  <a:srgbClr val="FFFFFF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6" cstate="screen">
              <a:lum bright="-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40477" y="2223497"/>
              <a:ext cx="1515409" cy="937161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3997994723"/>
      </p:ext>
    </p:extLst>
  </p:cSld>
  <p:clrMapOvr>
    <a:masterClrMapping/>
  </p:clrMapOvr>
  <p:transition spd="slow">
    <p:pull dir="l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614589" y="1592687"/>
            <a:ext cx="10896600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两年前，我初识锤子科技。</a:t>
            </a:r>
            <a:endParaRPr lang="en-US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开始了解这家与众不同的公司。她的使命是致力于打造用户体验一流的数码消费类产品，改善人们的生活质量。</a:t>
            </a:r>
          </a:p>
        </p:txBody>
      </p:sp>
      <p:cxnSp>
        <p:nvCxnSpPr>
          <p:cNvPr id="17" name="直接连接符 16"/>
          <p:cNvCxnSpPr/>
          <p:nvPr/>
        </p:nvCxnSpPr>
        <p:spPr bwMode="auto">
          <a:xfrm>
            <a:off x="695325" y="3608388"/>
            <a:ext cx="10801350" cy="0"/>
          </a:xfrm>
          <a:prstGeom prst="line">
            <a:avLst/>
          </a:prstGeom>
          <a:gradFill rotWithShape="0">
            <a:gsLst>
              <a:gs pos="0">
                <a:srgbClr val="074EB3"/>
              </a:gs>
              <a:gs pos="100000">
                <a:srgbClr val="0B3280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文本框 20"/>
          <p:cNvSpPr txBox="1"/>
          <p:nvPr/>
        </p:nvSpPr>
        <p:spPr>
          <a:xfrm>
            <a:off x="614589" y="3991173"/>
            <a:ext cx="10896600" cy="164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一年前，我傻眼的看着招聘条件。</a:t>
            </a:r>
            <a:endParaRPr lang="en-US" altLang="zh-CN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经过一年的接触了解，我想自己已经找到了值得全情投入付出的公司，可当看着招聘条件时，傻眼了，</a:t>
            </a:r>
            <a:r>
              <a:rPr lang="zh-CN" altLang="en-US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唉</a:t>
            </a:r>
            <a:r>
              <a:rPr lang="en-US" altLang="zh-CN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…...#</a:t>
            </a:r>
            <a:r>
              <a:rPr lang="zh-CN" altLang="en-US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我能做什么呢</a:t>
            </a:r>
            <a:r>
              <a:rPr lang="en-US" altLang="zh-CN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#</a:t>
            </a:r>
            <a:endParaRPr lang="zh-CN" altLang="en-US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9984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12685" y="233620"/>
            <a:ext cx="13710498" cy="71760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" y="-1"/>
            <a:ext cx="12322255" cy="2383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19617"/>
            <a:ext cx="12192000" cy="238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5624" y="311179"/>
            <a:ext cx="2676376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66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ip dir="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50382"/>
            <a:ext cx="12192000" cy="686089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" y="-1"/>
            <a:ext cx="12322255" cy="2383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6619617"/>
            <a:ext cx="12192000" cy="238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1139"/>
            <a:ext cx="2773920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446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 bwMode="auto">
          <a:xfrm>
            <a:off x="-552450" y="0"/>
            <a:ext cx="150495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56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11239500" y="0"/>
            <a:ext cx="150495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56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536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 bwMode="auto">
          <a:xfrm>
            <a:off x="-552450" y="0"/>
            <a:ext cx="150495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56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  <p:sp>
        <p:nvSpPr>
          <p:cNvPr id="4" name="矩形 3"/>
          <p:cNvSpPr/>
          <p:nvPr/>
        </p:nvSpPr>
        <p:spPr bwMode="auto">
          <a:xfrm>
            <a:off x="11239500" y="0"/>
            <a:ext cx="150495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5600" b="0" i="0" u="none" strike="noStrike" cap="none" normalizeH="0" baseline="0">
              <a:ln>
                <a:noFill/>
              </a:ln>
              <a:solidFill>
                <a:srgbClr val="FFFFFF"/>
              </a:solidFill>
              <a:effectLst/>
              <a:latin typeface="Gill Sans" charset="0"/>
              <a:ea typeface="Heiti SC Light" charset="0"/>
              <a:cs typeface="Heiti SC Light" charset="0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46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2297497" y="138391"/>
            <a:ext cx="7819897" cy="6631118"/>
            <a:chOff x="449941" y="123825"/>
            <a:chExt cx="7249289" cy="6147254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880876" y="485609"/>
              <a:ext cx="2818354" cy="569022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49941" y="491671"/>
              <a:ext cx="2907542" cy="5779408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393487" y="123825"/>
              <a:ext cx="3244557" cy="607695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3828309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32599" y="2441189"/>
            <a:ext cx="4493538" cy="500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起初，只是为了回答一个问题：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56399" y="2900520"/>
            <a:ext cx="5827236" cy="15819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你的锤子手机哪里好？</a:t>
            </a:r>
            <a:endParaRPr lang="en-US" altLang="zh-CN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锤子人才买锤子手机！</a:t>
            </a:r>
          </a:p>
        </p:txBody>
      </p:sp>
      <p:sp>
        <p:nvSpPr>
          <p:cNvPr id="4" name="矩形 3"/>
          <p:cNvSpPr/>
          <p:nvPr/>
        </p:nvSpPr>
        <p:spPr>
          <a:xfrm>
            <a:off x="3260172" y="2564971"/>
            <a:ext cx="212725" cy="174625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2706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1760" y="290374"/>
            <a:ext cx="3299115" cy="18557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8359" y="290374"/>
            <a:ext cx="3311804" cy="18628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290374"/>
            <a:ext cx="3278950" cy="184441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2302380"/>
            <a:ext cx="3278950" cy="184441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1760" y="2302380"/>
            <a:ext cx="3299115" cy="18557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8359" y="2302380"/>
            <a:ext cx="3311804" cy="186289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4856" y="4329335"/>
            <a:ext cx="3272923" cy="184102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325" y="4329335"/>
            <a:ext cx="3278950" cy="184441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8359" y="4329335"/>
            <a:ext cx="3311804" cy="186289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矩形 11"/>
          <p:cNvSpPr/>
          <p:nvPr/>
        </p:nvSpPr>
        <p:spPr>
          <a:xfrm>
            <a:off x="4024931" y="6335052"/>
            <a:ext cx="4072771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Smartisan OS 1.0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版本介绍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节选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8669079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57860" y="1931602"/>
            <a:ext cx="467628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latin typeface="+mj-ea"/>
                <a:ea typeface="+mj-ea"/>
              </a:rPr>
              <a:t>963</a:t>
            </a:r>
            <a:endParaRPr lang="zh-CN" altLang="en-US" sz="199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303987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4" y="2239204"/>
            <a:ext cx="5220081" cy="438067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56" b="1"/>
          <a:stretch/>
        </p:blipFill>
        <p:spPr>
          <a:xfrm>
            <a:off x="6242793" y="2237765"/>
            <a:ext cx="5220080" cy="438212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54395" y="469900"/>
            <a:ext cx="10083210" cy="159973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制作的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Smartisan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OS 1.0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版本介绍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被锤子科技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CEO 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罗永浩先生 </a:t>
            </a:r>
            <a:r>
              <a:rPr lang="zh-CN" altLang="en-US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连续两次转发</a:t>
            </a:r>
            <a:endParaRPr lang="en-US" altLang="zh-CN" sz="2800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微博平台阅读量超过 </a:t>
            </a:r>
            <a:r>
              <a:rPr lang="en-US" altLang="zh-CN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423 </a:t>
            </a:r>
            <a:r>
              <a:rPr lang="zh-CN" altLang="en-US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、转发近 </a:t>
            </a:r>
            <a:r>
              <a:rPr lang="en-US" altLang="zh-CN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2200 </a:t>
            </a:r>
            <a:r>
              <a:rPr lang="zh-CN" altLang="en-US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次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、互动量近 </a:t>
            </a:r>
            <a:r>
              <a:rPr lang="zh-CN" altLang="en-US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万次</a:t>
            </a:r>
          </a:p>
        </p:txBody>
      </p:sp>
    </p:spTree>
    <p:extLst>
      <p:ext uri="{BB962C8B-B14F-4D97-AF65-F5344CB8AC3E}">
        <p14:creationId xmlns:p14="http://schemas.microsoft.com/office/powerpoint/2010/main" val="126699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81001"/>
            <a:ext cx="12192000" cy="80752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" y="-1"/>
            <a:ext cx="12322255" cy="2383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19617"/>
            <a:ext cx="12192000" cy="238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19350"/>
            <a:ext cx="2426418" cy="90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4505589"/>
      </p:ext>
    </p:extLst>
  </p:cSld>
  <p:clrMapOvr>
    <a:masterClrMapping/>
  </p:clrMapOvr>
  <p:transition spd="slow">
    <p:pull dir="l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4224" y="-3665765"/>
            <a:ext cx="17592674" cy="1172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" y="-1"/>
            <a:ext cx="12322255" cy="2383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19617"/>
            <a:ext cx="12192000" cy="238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6064" y="304759"/>
            <a:ext cx="2395936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13479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95300" y="-476251"/>
            <a:ext cx="12687300" cy="9515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" y="-1"/>
            <a:ext cx="12322255" cy="2383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19617"/>
            <a:ext cx="12192000" cy="238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325109"/>
            <a:ext cx="2731245" cy="90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1036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592834"/>
            <a:ext cx="12192000" cy="914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1" y="-1"/>
            <a:ext cx="12322255" cy="23838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19617"/>
            <a:ext cx="12192000" cy="23838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8324" y="313905"/>
            <a:ext cx="2676376" cy="89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2785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55575" y="458110"/>
            <a:ext cx="11880850" cy="2721637"/>
            <a:chOff x="155575" y="79117"/>
            <a:chExt cx="11880850" cy="272163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575" y="79117"/>
              <a:ext cx="2305136" cy="129663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49504" y="79117"/>
              <a:ext cx="2305136" cy="129663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43433" y="79117"/>
              <a:ext cx="2305136" cy="129663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37362" y="79117"/>
              <a:ext cx="2305136" cy="1296639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31289" y="79117"/>
              <a:ext cx="2305136" cy="1296639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575" y="1504114"/>
              <a:ext cx="2305137" cy="1296640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49504" y="1489600"/>
              <a:ext cx="2305136" cy="1296639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37361" y="1489600"/>
              <a:ext cx="2305136" cy="129663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31289" y="1489600"/>
              <a:ext cx="2305136" cy="1296639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43432" y="1489600"/>
              <a:ext cx="2305137" cy="1296639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3990103" y="59857"/>
            <a:ext cx="3932752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Smartisan OS v1.3.1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体验报告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节选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46159" y="3724471"/>
            <a:ext cx="11890266" cy="2707122"/>
            <a:chOff x="146159" y="3786580"/>
            <a:chExt cx="11890266" cy="2707122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49504" y="3786580"/>
              <a:ext cx="2305136" cy="1296639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43432" y="3786580"/>
              <a:ext cx="2305136" cy="1296639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37360" y="3786580"/>
              <a:ext cx="2305136" cy="1296639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31289" y="3786580"/>
              <a:ext cx="2305136" cy="1296639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46159" y="5197063"/>
              <a:ext cx="2305136" cy="1296639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42442" y="5197063"/>
              <a:ext cx="2305136" cy="1296639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938725" y="5197063"/>
              <a:ext cx="2305136" cy="1296639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35007" y="5197063"/>
              <a:ext cx="2305136" cy="1296639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731289" y="5197063"/>
              <a:ext cx="2305136" cy="1296639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5576" y="3786580"/>
              <a:ext cx="2305136" cy="1296639"/>
            </a:xfrm>
            <a:prstGeom prst="rect">
              <a:avLst/>
            </a:prstGeom>
          </p:spPr>
        </p:pic>
      </p:grpSp>
      <p:sp>
        <p:nvSpPr>
          <p:cNvPr id="31" name="矩形 30"/>
          <p:cNvSpPr/>
          <p:nvPr/>
        </p:nvSpPr>
        <p:spPr>
          <a:xfrm>
            <a:off x="3990103" y="6470464"/>
            <a:ext cx="392163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Smartisan OS v1.4.0 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详细介绍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节选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2670626"/>
            <a:ext cx="12192000" cy="1436915"/>
          </a:xfrm>
          <a:prstGeom prst="rect">
            <a:avLst/>
          </a:prstGeom>
          <a:solidFill>
            <a:srgbClr val="E74C3C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84054" y="3023703"/>
            <a:ext cx="11223894" cy="659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600" b="1" dirty="0">
                <a:latin typeface="+mj-ea"/>
                <a:ea typeface="+mj-ea"/>
              </a:rPr>
              <a:t>我在不断学习、改进，希望更多的人们能正视锤子科技</a:t>
            </a:r>
          </a:p>
        </p:txBody>
      </p:sp>
    </p:spTree>
    <p:extLst>
      <p:ext uri="{BB962C8B-B14F-4D97-AF65-F5344CB8AC3E}">
        <p14:creationId xmlns:p14="http://schemas.microsoft.com/office/powerpoint/2010/main" val="353087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9261" y="0"/>
            <a:ext cx="10353478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95343" y="5915231"/>
            <a:ext cx="4801314" cy="8679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我渴望这段充满艰险与挑战的旅程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  <a:defRPr/>
            </a:pPr>
            <a:r>
              <a:rPr lang="en-US" altLang="zh-CN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 REALLY LOVE IT</a:t>
            </a:r>
          </a:p>
        </p:txBody>
      </p:sp>
    </p:spTree>
    <p:extLst>
      <p:ext uri="{BB962C8B-B14F-4D97-AF65-F5344CB8AC3E}">
        <p14:creationId xmlns:p14="http://schemas.microsoft.com/office/powerpoint/2010/main" val="2550057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farm4.staticflickr.com/3919/14926039318_74aab1043e_k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1065646"/>
            <a:ext cx="12192000" cy="8131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743565" y="634795"/>
            <a:ext cx="5262979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在未知中寻找</a:t>
            </a:r>
            <a:endParaRPr lang="en-US" altLang="zh-CN" sz="5400" dirty="0">
              <a:solidFill>
                <a:prstClr val="white"/>
              </a:solidFill>
              <a:latin typeface="华康俪金黑W8(P)" panose="020B0800000000000000" pitchFamily="34" charset="-122"/>
              <a:ea typeface="华康俪金黑W8(P)" panose="020B0800000000000000" pitchFamily="34" charset="-122"/>
            </a:endParaRPr>
          </a:p>
          <a:p>
            <a:r>
              <a:rPr lang="zh-CN" altLang="en-US" sz="5400" dirty="0">
                <a:solidFill>
                  <a:srgbClr val="FFFF00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可以抵达的 </a:t>
            </a:r>
            <a:r>
              <a:rPr lang="zh-CN" altLang="en-US" sz="5400" dirty="0">
                <a:solidFill>
                  <a:prstClr val="white"/>
                </a:solidFill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未来</a:t>
            </a:r>
          </a:p>
        </p:txBody>
      </p:sp>
      <p:sp>
        <p:nvSpPr>
          <p:cNvPr id="5" name="矩形 4"/>
          <p:cNvSpPr/>
          <p:nvPr/>
        </p:nvSpPr>
        <p:spPr>
          <a:xfrm>
            <a:off x="406400" y="793750"/>
            <a:ext cx="247650" cy="1530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875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747135" y="2524455"/>
            <a:ext cx="8896349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爱生活，勇于尝试和表达。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人生就像一盒巧克力，打开之前你永远无法知道那块巧克力是什么味道！各位朋友，共勉。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6458" t="20008" r="53366" b="58844"/>
          <a:stretch/>
        </p:blipFill>
        <p:spPr>
          <a:xfrm>
            <a:off x="10495442" y="4214646"/>
            <a:ext cx="1124263" cy="11242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318" t="20745" r="27313" b="59235"/>
          <a:stretch/>
        </p:blipFill>
        <p:spPr>
          <a:xfrm>
            <a:off x="548390" y="1707488"/>
            <a:ext cx="1079292" cy="106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86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65585" y="4669914"/>
            <a:ext cx="655056" cy="655056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314867" y="2011511"/>
            <a:ext cx="7008529" cy="1126462"/>
          </a:xfrm>
          <a:prstGeom prst="rect">
            <a:avLst/>
          </a:prstGeom>
          <a:noFill/>
          <a:effectLst>
            <a:outerShdw dist="25400" dir="5400000" algn="t" rotWithShape="0">
              <a:schemeClr val="accent1">
                <a:lumMod val="50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我将持续分享我的故事以及经验</a:t>
            </a:r>
            <a:endParaRPr lang="en-US" altLang="zh-CN" sz="28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欢迎访问我的 </a:t>
            </a:r>
            <a:r>
              <a:rPr lang="zh-CN" altLang="en-US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个人主页 </a:t>
            </a:r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 </a:t>
            </a:r>
            <a:r>
              <a:rPr lang="zh-CN" altLang="en-US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新浪微博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16478"/>
          <a:stretch/>
        </p:blipFill>
        <p:spPr>
          <a:xfrm>
            <a:off x="630169" y="461736"/>
            <a:ext cx="3430645" cy="6710311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14867" y="3216726"/>
            <a:ext cx="67521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latin typeface="+mj-ea"/>
                <a:ea typeface="+mj-ea"/>
              </a:rPr>
              <a:t>hubeiqiao.com</a:t>
            </a:r>
            <a:endParaRPr lang="zh-CN" altLang="en-US" sz="7200" dirty="0"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13021" y="4794130"/>
            <a:ext cx="16321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8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胡贝侨</a:t>
            </a:r>
          </a:p>
        </p:txBody>
      </p:sp>
    </p:spTree>
    <p:extLst>
      <p:ext uri="{BB962C8B-B14F-4D97-AF65-F5344CB8AC3E}">
        <p14:creationId xmlns:p14="http://schemas.microsoft.com/office/powerpoint/2010/main" val="122455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91302" y="2103648"/>
            <a:ext cx="2023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12010113 </a:t>
            </a:r>
            <a:r>
              <a:rPr lang="zh-CN" altLang="en-US" dirty="0">
                <a:latin typeface="+mj-ea"/>
                <a:ea typeface="+mj-ea"/>
              </a:rPr>
              <a:t>班班长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05883" y="294555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四川汉子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791940" y="9707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一个逗逼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473939" y="1004506"/>
            <a:ext cx="13612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PPT </a:t>
            </a:r>
            <a:r>
              <a:rPr lang="zh-CN" altLang="en-US" dirty="0">
                <a:latin typeface="+mj-ea"/>
                <a:ea typeface="+mj-ea"/>
              </a:rPr>
              <a:t>爱好者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74922" y="116706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像大叔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413504" y="203155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暴雪粉丝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343327" y="2560714"/>
            <a:ext cx="8370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Eason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15168" y="193809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魔兽世界玩家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264095" y="258739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炉石传说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543981" y="3932558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Diablo 3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65254" y="1744931"/>
            <a:ext cx="881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@</a:t>
            </a:r>
            <a:r>
              <a:rPr lang="zh-CN" altLang="en-US" dirty="0">
                <a:latin typeface="+mj-ea"/>
                <a:ea typeface="+mj-ea"/>
              </a:rPr>
              <a:t>秋叶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509752" y="383484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杭电赛扶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500402" y="4324584"/>
            <a:ext cx="1034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latin typeface="+mj-ea"/>
                <a:ea typeface="+mj-ea"/>
              </a:rPr>
              <a:t>Enactus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36155" y="428032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吃货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556559" y="553539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辣椒虫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033263" y="462987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锤子论坛版主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929101" y="505557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油条哥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645325" y="128748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学习部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0806307" y="486903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锤子手机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9559989" y="1788757"/>
            <a:ext cx="20449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>
                <a:latin typeface="+mj-ea"/>
                <a:ea typeface="+mj-ea"/>
              </a:rPr>
              <a:t>Smartisan</a:t>
            </a:r>
            <a:r>
              <a:rPr lang="en-US" altLang="zh-CN" dirty="0">
                <a:latin typeface="+mj-ea"/>
                <a:ea typeface="+mj-ea"/>
              </a:rPr>
              <a:t> </a:t>
            </a:r>
            <a:r>
              <a:rPr lang="zh-CN" altLang="en-US" dirty="0">
                <a:latin typeface="+mj-ea"/>
                <a:ea typeface="+mj-ea"/>
              </a:rPr>
              <a:t>支持者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295441" y="517241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罗辑思维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236647" y="5535390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疯狂的自由的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991053" y="147771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单身狗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497294" y="346551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基佬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71739" y="221976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互联网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0486664" y="357095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长跑很厉害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367223" y="629983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印象笔记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371909" y="454991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大神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112961" y="4668264"/>
            <a:ext cx="729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小 </a:t>
            </a:r>
            <a:r>
              <a:rPr lang="en-US" altLang="zh-CN" dirty="0">
                <a:latin typeface="+mj-ea"/>
                <a:ea typeface="+mj-ea"/>
              </a:rPr>
              <a:t>V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97395" y="323773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猎人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10948329" y="268754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痴情的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227454" y="477999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天真的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49795" y="426054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技术宅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192355" y="5720056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五月天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3228478" y="615369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猥琐的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228478" y="44117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阅读者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9717906" y="105798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有目标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556559" y="419077"/>
            <a:ext cx="1112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@</a:t>
            </a:r>
            <a:r>
              <a:rPr lang="zh-CN" altLang="en-US" dirty="0">
                <a:latin typeface="+mj-ea"/>
                <a:ea typeface="+mj-ea"/>
              </a:rPr>
              <a:t>罗永浩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4712741" y="23832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设计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152873" y="53337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与众不同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4741443" y="615672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缺了颗牙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282229" y="617309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菜鸟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7949618" y="52402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分享者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612263" y="350450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傻逼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3163469" y="3491916"/>
            <a:ext cx="1829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hubeiqiao.com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269422" y="1387447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眼镜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974222" y="357095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理想主义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4675047" y="269434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强迫症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7543981" y="300188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独立思考的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3355996" y="272928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产品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3551643" y="52935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用户体验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4911511" y="4213480"/>
            <a:ext cx="2332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FFFF"/>
                </a:solidFill>
                <a:latin typeface="+mj-ea"/>
                <a:ea typeface="+mj-ea"/>
              </a:rPr>
              <a:t>PPT </a:t>
            </a:r>
            <a:r>
              <a:rPr lang="zh-CN" altLang="en-US" sz="3200" b="1" dirty="0">
                <a:solidFill>
                  <a:srgbClr val="FFFFFF"/>
                </a:solidFill>
                <a:latin typeface="+mj-ea"/>
                <a:ea typeface="+mj-ea"/>
              </a:rPr>
              <a:t>爱好者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8023982" y="4213480"/>
            <a:ext cx="3608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solidFill>
                  <a:srgbClr val="FFFFFF"/>
                </a:solidFill>
                <a:latin typeface="+mj-ea"/>
                <a:ea typeface="+mj-ea"/>
              </a:rPr>
              <a:t>Smartisan</a:t>
            </a:r>
            <a:r>
              <a:rPr lang="en-US" altLang="zh-CN" sz="3200" b="1" dirty="0">
                <a:solidFill>
                  <a:srgbClr val="FFFFFF"/>
                </a:solidFill>
                <a:latin typeface="+mj-ea"/>
                <a:ea typeface="+mj-ea"/>
              </a:rPr>
              <a:t> </a:t>
            </a:r>
            <a:r>
              <a:rPr lang="zh-CN" altLang="en-US" sz="3200" b="1" dirty="0">
                <a:solidFill>
                  <a:srgbClr val="FFFFFF"/>
                </a:solidFill>
                <a:latin typeface="+mj-ea"/>
                <a:ea typeface="+mj-ea"/>
              </a:rPr>
              <a:t>支持者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567934" y="4213480"/>
            <a:ext cx="35637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FFFF"/>
                </a:solidFill>
                <a:latin typeface="+mj-ea"/>
                <a:ea typeface="+mj-ea"/>
              </a:rPr>
              <a:t>12010113 </a:t>
            </a:r>
            <a:r>
              <a:rPr lang="zh-CN" altLang="en-US" sz="3200" b="1" dirty="0">
                <a:solidFill>
                  <a:srgbClr val="FFFFFF"/>
                </a:solidFill>
                <a:latin typeface="+mj-ea"/>
                <a:ea typeface="+mj-ea"/>
              </a:rPr>
              <a:t>班班长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5148644" y="2006764"/>
            <a:ext cx="1857559" cy="1857559"/>
            <a:chOff x="5148644" y="1866504"/>
            <a:chExt cx="1857559" cy="1857559"/>
          </a:xfrm>
        </p:grpSpPr>
        <p:sp>
          <p:nvSpPr>
            <p:cNvPr id="66" name="椭圆 65"/>
            <p:cNvSpPr/>
            <p:nvPr/>
          </p:nvSpPr>
          <p:spPr bwMode="auto">
            <a:xfrm>
              <a:off x="5148644" y="1866504"/>
              <a:ext cx="1857559" cy="185755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5600">
                <a:solidFill>
                  <a:srgbClr val="FFFFFF"/>
                </a:solidFill>
                <a:latin typeface="+mj-ea"/>
                <a:ea typeface="+mj-ea"/>
                <a:cs typeface="Heiti SC Light" charset="0"/>
                <a:sym typeface="Gill Sans" charset="0"/>
              </a:endParaRPr>
            </a:p>
          </p:txBody>
        </p:sp>
        <p:pic>
          <p:nvPicPr>
            <p:cNvPr id="67" name="Picture 2" descr="http://png-5.findicons.com/files/icons/2795/office_2013_hd/2000/powerpoint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6082" y="2290716"/>
              <a:ext cx="1046812" cy="1046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8" name="组合 67"/>
          <p:cNvGrpSpPr/>
          <p:nvPr/>
        </p:nvGrpSpPr>
        <p:grpSpPr>
          <a:xfrm>
            <a:off x="8909950" y="2006764"/>
            <a:ext cx="1857559" cy="1857559"/>
            <a:chOff x="8909950" y="1862967"/>
            <a:chExt cx="1857559" cy="1857559"/>
          </a:xfrm>
        </p:grpSpPr>
        <p:sp>
          <p:nvSpPr>
            <p:cNvPr id="69" name="椭圆 68"/>
            <p:cNvSpPr/>
            <p:nvPr/>
          </p:nvSpPr>
          <p:spPr bwMode="auto">
            <a:xfrm>
              <a:off x="8909950" y="1862967"/>
              <a:ext cx="1857559" cy="185755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5600">
                <a:solidFill>
                  <a:srgbClr val="FFFFFF"/>
                </a:solidFill>
                <a:latin typeface="+mj-ea"/>
                <a:ea typeface="+mj-ea"/>
                <a:cs typeface="Heiti SC Light" charset="0"/>
                <a:sym typeface="Gill Sans" charset="0"/>
              </a:endParaRPr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6534" t="-520" r="6937" b="33621"/>
            <a:stretch/>
          </p:blipFill>
          <p:spPr>
            <a:xfrm>
              <a:off x="9293404" y="2284366"/>
              <a:ext cx="1165046" cy="1009161"/>
            </a:xfrm>
            <a:prstGeom prst="rect">
              <a:avLst/>
            </a:prstGeom>
          </p:spPr>
        </p:pic>
      </p:grpSp>
      <p:grpSp>
        <p:nvGrpSpPr>
          <p:cNvPr id="71" name="组合 70"/>
          <p:cNvGrpSpPr/>
          <p:nvPr/>
        </p:nvGrpSpPr>
        <p:grpSpPr>
          <a:xfrm>
            <a:off x="1387338" y="2006764"/>
            <a:ext cx="1857559" cy="1857559"/>
            <a:chOff x="1387338" y="1862967"/>
            <a:chExt cx="1857559" cy="1857559"/>
          </a:xfrm>
        </p:grpSpPr>
        <p:sp>
          <p:nvSpPr>
            <p:cNvPr id="72" name="椭圆 71"/>
            <p:cNvSpPr/>
            <p:nvPr/>
          </p:nvSpPr>
          <p:spPr bwMode="auto">
            <a:xfrm>
              <a:off x="1387338" y="1862967"/>
              <a:ext cx="1857559" cy="185755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5600">
                <a:solidFill>
                  <a:srgbClr val="FFFFFF"/>
                </a:solidFill>
                <a:latin typeface="+mj-ea"/>
                <a:ea typeface="+mj-ea"/>
                <a:cs typeface="Heiti SC Light" charset="0"/>
                <a:sym typeface="Gill Sans" charset="0"/>
              </a:endParaRPr>
            </a:p>
          </p:txBody>
        </p:sp>
        <p:pic>
          <p:nvPicPr>
            <p:cNvPr id="73" name="图片 72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40477" y="2223497"/>
              <a:ext cx="1515409" cy="937161"/>
            </a:xfrm>
            <a:prstGeom prst="rect">
              <a:avLst/>
            </a:prstGeom>
            <a:effectLst/>
          </p:spPr>
        </p:pic>
      </p:grpSp>
    </p:spTree>
    <p:extLst>
      <p:ext uri="{BB962C8B-B14F-4D97-AF65-F5344CB8AC3E}">
        <p14:creationId xmlns:p14="http://schemas.microsoft.com/office/powerpoint/2010/main" val="2553721101"/>
      </p:ext>
    </p:extLst>
  </p:cSld>
  <p:clrMapOvr>
    <a:masterClrMapping/>
  </p:clrMapOvr>
  <p:transition spd="slow">
    <p:blinds dir="vert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xit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-4.81481E-6 L -0.01211 0.32338 " pathEditMode="relative" rAng="0" ptsTypes="AA">
                                          <p:cBhvr>
                                            <p:cTn id="15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16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50000" y="150000"/>
                                          <p:to x="196709" y="158333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2084 -0.323353 L 0 0 E" pathEditMode="relative" ptsTypes="">
                                          <p:cBhvr>
                                            <p:cTn id="16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2" dur="10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50000" y="150000"/>
                                          <p:from x="50837" y="63158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3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4" dur="9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94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8" dur="9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3.7037E-7 L 0.0763 0.48356 " pathEditMode="relative" rAng="0" ptsTypes="AA">
                                          <p:cBhvr>
                                            <p:cTn id="170" dur="9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15" y="2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9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50000" y="150000"/>
                                          <p:to x="173197" y="158333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7632 -0.483624 L 0 0 E" pathEditMode="relative" ptsTypes="">
                                          <p:cBhvr>
                                            <p:cTn id="174" dur="9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9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50000" y="150000"/>
                                          <p:from x="57738" y="63158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-1.48148E-6 L -0.05873 0.36921 " pathEditMode="relative" rAng="0" ptsTypes="AA">
                                          <p:cBhvr>
                                            <p:cTn id="18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43" y="18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0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50000" y="150000"/>
                                          <p:to x="183307" y="158333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5873 -0.369269 L 0 0 E" pathEditMode="relative" ptsTypes="">
                                          <p:cBhvr>
                                            <p:cTn id="18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90" dur="10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50000" y="150000"/>
                                          <p:from x="54553" y="63158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2" presetID="2" presetClass="entr" presetSubtype="4" fill="hold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9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6" presetID="2" presetClass="entr" presetSubtype="4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9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9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0" presetID="2" presetClass="entr" presetSubtype="4" fill="hold" nodeType="with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20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20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2" grpId="2"/>
          <p:bldP spid="3" grpId="0"/>
          <p:bldP spid="4" grpId="0"/>
          <p:bldP spid="5" grpId="0"/>
          <p:bldP spid="5" grpId="1"/>
          <p:bldP spid="5" grpId="2"/>
          <p:bldP spid="6" grpId="0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1" grpId="1"/>
          <p:bldP spid="21" grpId="2"/>
          <p:bldP spid="22" grpId="0"/>
          <p:bldP spid="23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7" grpId="0"/>
          <p:bldP spid="48" grpId="0"/>
          <p:bldP spid="50" grpId="0"/>
          <p:bldP spid="51" grpId="0"/>
          <p:bldP spid="52" grpId="0"/>
          <p:bldP spid="53" grpId="0"/>
          <p:bldP spid="54" grpId="0"/>
          <p:bldP spid="55" grpId="0"/>
          <p:bldP spid="62" grpId="0"/>
          <p:bldP spid="62" grpId="1"/>
          <p:bldP spid="62" grpId="2"/>
          <p:bldP spid="63" grpId="0"/>
          <p:bldP spid="63" grpId="1"/>
          <p:bldP spid="63" grpId="2"/>
          <p:bldP spid="64" grpId="0"/>
          <p:bldP spid="64" grpId="1"/>
          <p:bldP spid="64" grpId="2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xit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7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8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0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3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6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2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9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5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1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4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7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0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6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9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2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4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5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7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0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3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6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9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0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2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5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8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1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4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7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0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3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6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9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2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5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6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8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2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1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2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4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5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0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3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4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6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4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50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2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4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45833E-6 -4.81481E-6 L -0.01211 0.32338 " pathEditMode="relative" rAng="0" ptsTypes="AA">
                                          <p:cBhvr>
                                            <p:cTn id="156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12" y="1615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7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58" dur="100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50000" y="150000"/>
                                          <p:to x="196709" y="158333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9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2084 -0.323353 L 0 0 E" pathEditMode="relative" ptsTypes="">
                                          <p:cBhvr>
                                            <p:cTn id="16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1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62" dur="100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50000" y="150000"/>
                                          <p:from x="50837" y="63158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3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4" dur="9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94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8" dur="9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3.7037E-7 L 0.0763 0.48356 " pathEditMode="relative" rAng="0" ptsTypes="AA">
                                          <p:cBhvr>
                                            <p:cTn id="170" dur="9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3815" y="2416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1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2" dur="9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50000" y="150000"/>
                                          <p:to x="173197" y="158333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7632 -0.483624 L 0 0 E" pathEditMode="relative" ptsTypes="">
                                          <p:cBhvr>
                                            <p:cTn id="174" dur="9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9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50000" y="150000"/>
                                          <p:from x="57738" y="63158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10" presetClass="exit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78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2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3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-1.48148E-6 L -0.05873 0.36921 " pathEditMode="relative" rAng="0" ptsTypes="AA">
                                          <p:cBhvr>
                                            <p:cTn id="18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943" y="1844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5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86" dur="100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50000" y="150000"/>
                                          <p:to x="183307" y="158333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87" presetID="63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5873 -0.369269 L 0 0 E" pathEditMode="relative" ptsTypes="">
                                          <p:cBhvr>
                                            <p:cTn id="188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9" presetID="6" presetClass="emph" presetSubtype="0" accel="50000" decel="50000" fill="hold" grpId="2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190" dur="100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50000" y="150000"/>
                                          <p:from x="54553" y="63158"/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2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5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6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9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2" grpId="1"/>
          <p:bldP spid="2" grpId="2"/>
          <p:bldP spid="3" grpId="0"/>
          <p:bldP spid="4" grpId="0"/>
          <p:bldP spid="5" grpId="0"/>
          <p:bldP spid="5" grpId="1"/>
          <p:bldP spid="5" grpId="2"/>
          <p:bldP spid="6" grpId="0"/>
          <p:bldP spid="7" grpId="0"/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1" grpId="1"/>
          <p:bldP spid="21" grpId="2"/>
          <p:bldP spid="22" grpId="0"/>
          <p:bldP spid="23" grpId="0"/>
          <p:bldP spid="25" grpId="0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/>
          <p:bldP spid="45" grpId="0"/>
          <p:bldP spid="47" grpId="0"/>
          <p:bldP spid="48" grpId="0"/>
          <p:bldP spid="50" grpId="0"/>
          <p:bldP spid="51" grpId="0"/>
          <p:bldP spid="52" grpId="0"/>
          <p:bldP spid="53" grpId="0"/>
          <p:bldP spid="54" grpId="0"/>
          <p:bldP spid="55" grpId="0"/>
          <p:bldP spid="62" grpId="0"/>
          <p:bldP spid="62" grpId="1"/>
          <p:bldP spid="62" grpId="2"/>
          <p:bldP spid="63" grpId="0"/>
          <p:bldP spid="63" grpId="1"/>
          <p:bldP spid="63" grpId="2"/>
          <p:bldP spid="64" grpId="0"/>
          <p:bldP spid="64" grpId="1"/>
          <p:bldP spid="64" grpId="2"/>
        </p:bldLst>
      </p:timing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 rot="20254379">
            <a:off x="9798874" y="1579384"/>
            <a:ext cx="1060704" cy="914400"/>
          </a:xfrm>
          <a:prstGeom prst="triangle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10053" y="1595406"/>
            <a:ext cx="75905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其实，上面讲的都是胡言乱语，真相在这里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266" name="Picture 2" descr="http://ww1.sinaimg.cn/large/62f87eb4jw1elnh3jjso6j20xc0xcgp1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01992" y="2539246"/>
            <a:ext cx="3991897" cy="440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537483" y="2118626"/>
            <a:ext cx="657103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600" dirty="0">
                <a:latin typeface="华康俪金黑W8" panose="020B0809000000000000" pitchFamily="49" charset="-122"/>
                <a:ea typeface="华康俪金黑W8" panose="020B0809000000000000" pitchFamily="49" charset="-122"/>
              </a:rPr>
              <a:t>单身狗</a:t>
            </a:r>
          </a:p>
        </p:txBody>
      </p:sp>
      <p:sp>
        <p:nvSpPr>
          <p:cNvPr id="6" name="椭圆 5"/>
          <p:cNvSpPr/>
          <p:nvPr/>
        </p:nvSpPr>
        <p:spPr>
          <a:xfrm>
            <a:off x="9753398" y="585656"/>
            <a:ext cx="2070459" cy="207045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170993" y="1057654"/>
            <a:ext cx="1261884" cy="11264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怪我咯</a:t>
            </a:r>
            <a:endParaRPr lang="en-US" altLang="zh-CN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→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_→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0053" y="5072838"/>
            <a:ext cx="69012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汪汪汪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汪汪汪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汪汪汪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汪汪汪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汪汪汪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~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1316469"/>
      </p:ext>
    </p:extLst>
  </p:cSld>
  <p:clrMapOvr>
    <a:masterClrMapping/>
  </p:clrMapOvr>
  <p:transition spd="slow"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8"/>
          <p:cNvSpPr txBox="1"/>
          <p:nvPr/>
        </p:nvSpPr>
        <p:spPr>
          <a:xfrm>
            <a:off x="5722297" y="1228994"/>
            <a:ext cx="40991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rgbClr val="515B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Joe Hu</a:t>
            </a:r>
            <a:r>
              <a:rPr lang="zh-CN" altLang="en-US" sz="3600" b="1" dirty="0">
                <a:solidFill>
                  <a:srgbClr val="515B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（胡贝侨）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1461465" y="1066355"/>
            <a:ext cx="3778070" cy="3778070"/>
            <a:chOff x="1082251" y="1796801"/>
            <a:chExt cx="3778070" cy="377807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52036" y="2040583"/>
              <a:ext cx="3276600" cy="3276600"/>
            </a:xfrm>
            <a:prstGeom prst="rect">
              <a:avLst/>
            </a:prstGeom>
          </p:spPr>
        </p:pic>
        <p:sp>
          <p:nvSpPr>
            <p:cNvPr id="28" name="圆角矩形 27"/>
            <p:cNvSpPr/>
            <p:nvPr/>
          </p:nvSpPr>
          <p:spPr>
            <a:xfrm>
              <a:off x="1082251" y="1796801"/>
              <a:ext cx="3778070" cy="3778070"/>
            </a:xfrm>
            <a:prstGeom prst="roundRect">
              <a:avLst>
                <a:gd name="adj" fmla="val 10112"/>
              </a:avLst>
            </a:prstGeom>
            <a:noFill/>
            <a:ln w="285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768281" y="2542865"/>
            <a:ext cx="560430" cy="560430"/>
            <a:chOff x="5939246" y="4070410"/>
            <a:chExt cx="300037" cy="300037"/>
          </a:xfrm>
        </p:grpSpPr>
        <p:sp>
          <p:nvSpPr>
            <p:cNvPr id="35" name="椭圆 34"/>
            <p:cNvSpPr/>
            <p:nvPr/>
          </p:nvSpPr>
          <p:spPr>
            <a:xfrm>
              <a:off x="5939246" y="4070410"/>
              <a:ext cx="300037" cy="300037"/>
            </a:xfrm>
            <a:prstGeom prst="ellipse">
              <a:avLst/>
            </a:prstGeom>
            <a:solidFill>
              <a:srgbClr val="79D1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C504E"/>
                </a:solidFill>
              </a:endParaRPr>
            </a:p>
          </p:txBody>
        </p:sp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5999611" y="4141919"/>
              <a:ext cx="192778" cy="157017"/>
            </a:xfrm>
            <a:custGeom>
              <a:avLst/>
              <a:gdLst>
                <a:gd name="T0" fmla="*/ 190 w 3986"/>
                <a:gd name="T1" fmla="*/ 593 h 3246"/>
                <a:gd name="T2" fmla="*/ 1411 w 3986"/>
                <a:gd name="T3" fmla="*/ 0 h 3246"/>
                <a:gd name="T4" fmla="*/ 2568 w 3986"/>
                <a:gd name="T5" fmla="*/ 484 h 3246"/>
                <a:gd name="T6" fmla="*/ 2698 w 3986"/>
                <a:gd name="T7" fmla="*/ 983 h 3246"/>
                <a:gd name="T8" fmla="*/ 1657 w 3986"/>
                <a:gd name="T9" fmla="*/ 1538 h 3246"/>
                <a:gd name="T10" fmla="*/ 1544 w 3986"/>
                <a:gd name="T11" fmla="*/ 2394 h 3246"/>
                <a:gd name="T12" fmla="*/ 1314 w 3986"/>
                <a:gd name="T13" fmla="*/ 2397 h 3246"/>
                <a:gd name="T14" fmla="*/ 1120 w 3986"/>
                <a:gd name="T15" fmla="*/ 2371 h 3246"/>
                <a:gd name="T16" fmla="*/ 917 w 3986"/>
                <a:gd name="T17" fmla="*/ 2330 h 3246"/>
                <a:gd name="T18" fmla="*/ 565 w 3986"/>
                <a:gd name="T19" fmla="*/ 2152 h 3246"/>
                <a:gd name="T20" fmla="*/ 740 w 3986"/>
                <a:gd name="T21" fmla="*/ 776 h 3246"/>
                <a:gd name="T22" fmla="*/ 952 w 3986"/>
                <a:gd name="T23" fmla="*/ 952 h 3246"/>
                <a:gd name="T24" fmla="*/ 1129 w 3986"/>
                <a:gd name="T25" fmla="*/ 776 h 3246"/>
                <a:gd name="T26" fmla="*/ 952 w 3986"/>
                <a:gd name="T27" fmla="*/ 599 h 3246"/>
                <a:gd name="T28" fmla="*/ 740 w 3986"/>
                <a:gd name="T29" fmla="*/ 776 h 3246"/>
                <a:gd name="T30" fmla="*/ 1747 w 3986"/>
                <a:gd name="T31" fmla="*/ 1569 h 3246"/>
                <a:gd name="T32" fmla="*/ 2787 w 3986"/>
                <a:gd name="T33" fmla="*/ 1059 h 3246"/>
                <a:gd name="T34" fmla="*/ 3820 w 3986"/>
                <a:gd name="T35" fmla="*/ 1570 h 3246"/>
                <a:gd name="T36" fmla="*/ 3853 w 3986"/>
                <a:gd name="T37" fmla="*/ 2517 h 3246"/>
                <a:gd name="T38" fmla="*/ 3599 w 3986"/>
                <a:gd name="T39" fmla="*/ 3246 h 3246"/>
                <a:gd name="T40" fmla="*/ 2787 w 3986"/>
                <a:gd name="T41" fmla="*/ 3106 h 3246"/>
                <a:gd name="T42" fmla="*/ 1747 w 3986"/>
                <a:gd name="T43" fmla="*/ 2596 h 3246"/>
                <a:gd name="T44" fmla="*/ 1728 w 3986"/>
                <a:gd name="T45" fmla="*/ 776 h 3246"/>
                <a:gd name="T46" fmla="*/ 1940 w 3986"/>
                <a:gd name="T47" fmla="*/ 952 h 3246"/>
                <a:gd name="T48" fmla="*/ 2116 w 3986"/>
                <a:gd name="T49" fmla="*/ 776 h 3246"/>
                <a:gd name="T50" fmla="*/ 1940 w 3986"/>
                <a:gd name="T51" fmla="*/ 599 h 3246"/>
                <a:gd name="T52" fmla="*/ 1728 w 3986"/>
                <a:gd name="T53" fmla="*/ 776 h 3246"/>
                <a:gd name="T54" fmla="*/ 2302 w 3986"/>
                <a:gd name="T55" fmla="*/ 1862 h 3246"/>
                <a:gd name="T56" fmla="*/ 2525 w 3986"/>
                <a:gd name="T57" fmla="*/ 1863 h 3246"/>
                <a:gd name="T58" fmla="*/ 2525 w 3986"/>
                <a:gd name="T59" fmla="*/ 1666 h 3246"/>
                <a:gd name="T60" fmla="*/ 2302 w 3986"/>
                <a:gd name="T61" fmla="*/ 1667 h 3246"/>
                <a:gd name="T62" fmla="*/ 3034 w 3986"/>
                <a:gd name="T63" fmla="*/ 1763 h 3246"/>
                <a:gd name="T64" fmla="*/ 3175 w 3986"/>
                <a:gd name="T65" fmla="*/ 1905 h 3246"/>
                <a:gd name="T66" fmla="*/ 3352 w 3986"/>
                <a:gd name="T67" fmla="*/ 1763 h 3246"/>
                <a:gd name="T68" fmla="*/ 3175 w 3986"/>
                <a:gd name="T69" fmla="*/ 1623 h 3246"/>
                <a:gd name="T70" fmla="*/ 3034 w 3986"/>
                <a:gd name="T71" fmla="*/ 1763 h 3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986" h="3246">
                  <a:moveTo>
                    <a:pt x="0" y="1199"/>
                  </a:moveTo>
                  <a:cubicBezTo>
                    <a:pt x="0" y="979"/>
                    <a:pt x="63" y="778"/>
                    <a:pt x="190" y="593"/>
                  </a:cubicBezTo>
                  <a:cubicBezTo>
                    <a:pt x="316" y="409"/>
                    <a:pt x="488" y="264"/>
                    <a:pt x="704" y="158"/>
                  </a:cubicBezTo>
                  <a:cubicBezTo>
                    <a:pt x="920" y="53"/>
                    <a:pt x="1155" y="0"/>
                    <a:pt x="1411" y="0"/>
                  </a:cubicBezTo>
                  <a:cubicBezTo>
                    <a:pt x="1639" y="0"/>
                    <a:pt x="1855" y="43"/>
                    <a:pt x="2058" y="128"/>
                  </a:cubicBezTo>
                  <a:cubicBezTo>
                    <a:pt x="2261" y="214"/>
                    <a:pt x="2431" y="332"/>
                    <a:pt x="2568" y="484"/>
                  </a:cubicBezTo>
                  <a:cubicBezTo>
                    <a:pt x="2705" y="635"/>
                    <a:pt x="2794" y="804"/>
                    <a:pt x="2834" y="991"/>
                  </a:cubicBezTo>
                  <a:cubicBezTo>
                    <a:pt x="2794" y="985"/>
                    <a:pt x="2748" y="983"/>
                    <a:pt x="2698" y="983"/>
                  </a:cubicBezTo>
                  <a:cubicBezTo>
                    <a:pt x="2478" y="983"/>
                    <a:pt x="2277" y="1033"/>
                    <a:pt x="2092" y="1133"/>
                  </a:cubicBezTo>
                  <a:cubicBezTo>
                    <a:pt x="1908" y="1233"/>
                    <a:pt x="1763" y="1368"/>
                    <a:pt x="1657" y="1538"/>
                  </a:cubicBezTo>
                  <a:cubicBezTo>
                    <a:pt x="1552" y="1709"/>
                    <a:pt x="1499" y="1896"/>
                    <a:pt x="1499" y="2098"/>
                  </a:cubicBezTo>
                  <a:cubicBezTo>
                    <a:pt x="1499" y="2199"/>
                    <a:pt x="1514" y="2298"/>
                    <a:pt x="1544" y="2394"/>
                  </a:cubicBezTo>
                  <a:cubicBezTo>
                    <a:pt x="1498" y="2398"/>
                    <a:pt x="1454" y="2400"/>
                    <a:pt x="1411" y="2400"/>
                  </a:cubicBezTo>
                  <a:cubicBezTo>
                    <a:pt x="1378" y="2400"/>
                    <a:pt x="1345" y="2399"/>
                    <a:pt x="1314" y="2397"/>
                  </a:cubicBezTo>
                  <a:cubicBezTo>
                    <a:pt x="1283" y="2395"/>
                    <a:pt x="1247" y="2391"/>
                    <a:pt x="1207" y="2384"/>
                  </a:cubicBezTo>
                  <a:cubicBezTo>
                    <a:pt x="1167" y="2378"/>
                    <a:pt x="1138" y="2373"/>
                    <a:pt x="1120" y="2371"/>
                  </a:cubicBezTo>
                  <a:cubicBezTo>
                    <a:pt x="1103" y="2368"/>
                    <a:pt x="1067" y="2361"/>
                    <a:pt x="1014" y="2350"/>
                  </a:cubicBezTo>
                  <a:cubicBezTo>
                    <a:pt x="961" y="2339"/>
                    <a:pt x="929" y="2332"/>
                    <a:pt x="917" y="2330"/>
                  </a:cubicBezTo>
                  <a:cubicBezTo>
                    <a:pt x="424" y="2577"/>
                    <a:pt x="424" y="2577"/>
                    <a:pt x="424" y="2577"/>
                  </a:cubicBezTo>
                  <a:cubicBezTo>
                    <a:pt x="565" y="2152"/>
                    <a:pt x="565" y="2152"/>
                    <a:pt x="565" y="2152"/>
                  </a:cubicBezTo>
                  <a:cubicBezTo>
                    <a:pt x="188" y="1889"/>
                    <a:pt x="0" y="1571"/>
                    <a:pt x="0" y="1199"/>
                  </a:cubicBezTo>
                  <a:close/>
                  <a:moveTo>
                    <a:pt x="740" y="776"/>
                  </a:moveTo>
                  <a:cubicBezTo>
                    <a:pt x="740" y="827"/>
                    <a:pt x="761" y="869"/>
                    <a:pt x="804" y="902"/>
                  </a:cubicBezTo>
                  <a:cubicBezTo>
                    <a:pt x="847" y="935"/>
                    <a:pt x="896" y="952"/>
                    <a:pt x="952" y="952"/>
                  </a:cubicBezTo>
                  <a:cubicBezTo>
                    <a:pt x="1005" y="952"/>
                    <a:pt x="1048" y="936"/>
                    <a:pt x="1080" y="904"/>
                  </a:cubicBezTo>
                  <a:cubicBezTo>
                    <a:pt x="1113" y="872"/>
                    <a:pt x="1129" y="829"/>
                    <a:pt x="1129" y="776"/>
                  </a:cubicBezTo>
                  <a:cubicBezTo>
                    <a:pt x="1129" y="723"/>
                    <a:pt x="1113" y="680"/>
                    <a:pt x="1080" y="648"/>
                  </a:cubicBezTo>
                  <a:cubicBezTo>
                    <a:pt x="1048" y="615"/>
                    <a:pt x="1005" y="599"/>
                    <a:pt x="952" y="599"/>
                  </a:cubicBezTo>
                  <a:cubicBezTo>
                    <a:pt x="896" y="599"/>
                    <a:pt x="847" y="616"/>
                    <a:pt x="804" y="649"/>
                  </a:cubicBezTo>
                  <a:cubicBezTo>
                    <a:pt x="761" y="682"/>
                    <a:pt x="740" y="724"/>
                    <a:pt x="740" y="776"/>
                  </a:cubicBezTo>
                  <a:close/>
                  <a:moveTo>
                    <a:pt x="1588" y="2082"/>
                  </a:moveTo>
                  <a:cubicBezTo>
                    <a:pt x="1588" y="1897"/>
                    <a:pt x="1641" y="1726"/>
                    <a:pt x="1747" y="1569"/>
                  </a:cubicBezTo>
                  <a:cubicBezTo>
                    <a:pt x="1853" y="1412"/>
                    <a:pt x="1998" y="1287"/>
                    <a:pt x="2182" y="1196"/>
                  </a:cubicBezTo>
                  <a:cubicBezTo>
                    <a:pt x="2366" y="1104"/>
                    <a:pt x="2568" y="1058"/>
                    <a:pt x="2787" y="1059"/>
                  </a:cubicBezTo>
                  <a:cubicBezTo>
                    <a:pt x="2996" y="1059"/>
                    <a:pt x="3193" y="1104"/>
                    <a:pt x="3377" y="1196"/>
                  </a:cubicBezTo>
                  <a:cubicBezTo>
                    <a:pt x="3561" y="1287"/>
                    <a:pt x="3709" y="1412"/>
                    <a:pt x="3820" y="1570"/>
                  </a:cubicBezTo>
                  <a:cubicBezTo>
                    <a:pt x="3931" y="1727"/>
                    <a:pt x="3986" y="1898"/>
                    <a:pt x="3986" y="2082"/>
                  </a:cubicBezTo>
                  <a:cubicBezTo>
                    <a:pt x="3986" y="2234"/>
                    <a:pt x="3942" y="2379"/>
                    <a:pt x="3853" y="2517"/>
                  </a:cubicBezTo>
                  <a:cubicBezTo>
                    <a:pt x="3764" y="2656"/>
                    <a:pt x="3644" y="2781"/>
                    <a:pt x="3492" y="2894"/>
                  </a:cubicBezTo>
                  <a:cubicBezTo>
                    <a:pt x="3599" y="3246"/>
                    <a:pt x="3599" y="3246"/>
                    <a:pt x="3599" y="3246"/>
                  </a:cubicBezTo>
                  <a:cubicBezTo>
                    <a:pt x="3211" y="3034"/>
                    <a:pt x="3211" y="3034"/>
                    <a:pt x="3211" y="3034"/>
                  </a:cubicBezTo>
                  <a:cubicBezTo>
                    <a:pt x="3017" y="3082"/>
                    <a:pt x="2875" y="3106"/>
                    <a:pt x="2787" y="3106"/>
                  </a:cubicBezTo>
                  <a:cubicBezTo>
                    <a:pt x="2568" y="3106"/>
                    <a:pt x="2366" y="3060"/>
                    <a:pt x="2182" y="2969"/>
                  </a:cubicBezTo>
                  <a:cubicBezTo>
                    <a:pt x="1998" y="2877"/>
                    <a:pt x="1853" y="2753"/>
                    <a:pt x="1747" y="2596"/>
                  </a:cubicBezTo>
                  <a:cubicBezTo>
                    <a:pt x="1641" y="2439"/>
                    <a:pt x="1588" y="2268"/>
                    <a:pt x="1588" y="2082"/>
                  </a:cubicBezTo>
                  <a:close/>
                  <a:moveTo>
                    <a:pt x="1728" y="776"/>
                  </a:moveTo>
                  <a:cubicBezTo>
                    <a:pt x="1728" y="827"/>
                    <a:pt x="1750" y="869"/>
                    <a:pt x="1793" y="902"/>
                  </a:cubicBezTo>
                  <a:cubicBezTo>
                    <a:pt x="1835" y="935"/>
                    <a:pt x="1885" y="952"/>
                    <a:pt x="1940" y="952"/>
                  </a:cubicBezTo>
                  <a:cubicBezTo>
                    <a:pt x="1994" y="952"/>
                    <a:pt x="2036" y="936"/>
                    <a:pt x="2068" y="904"/>
                  </a:cubicBezTo>
                  <a:cubicBezTo>
                    <a:pt x="2100" y="872"/>
                    <a:pt x="2116" y="829"/>
                    <a:pt x="2116" y="776"/>
                  </a:cubicBezTo>
                  <a:cubicBezTo>
                    <a:pt x="2116" y="723"/>
                    <a:pt x="2100" y="680"/>
                    <a:pt x="2068" y="648"/>
                  </a:cubicBezTo>
                  <a:cubicBezTo>
                    <a:pt x="2036" y="615"/>
                    <a:pt x="1994" y="599"/>
                    <a:pt x="1940" y="599"/>
                  </a:cubicBezTo>
                  <a:cubicBezTo>
                    <a:pt x="1885" y="599"/>
                    <a:pt x="1835" y="616"/>
                    <a:pt x="1793" y="649"/>
                  </a:cubicBezTo>
                  <a:cubicBezTo>
                    <a:pt x="1750" y="682"/>
                    <a:pt x="1728" y="724"/>
                    <a:pt x="1728" y="776"/>
                  </a:cubicBezTo>
                  <a:close/>
                  <a:moveTo>
                    <a:pt x="2258" y="1763"/>
                  </a:moveTo>
                  <a:cubicBezTo>
                    <a:pt x="2258" y="1800"/>
                    <a:pt x="2272" y="1832"/>
                    <a:pt x="2302" y="1862"/>
                  </a:cubicBezTo>
                  <a:cubicBezTo>
                    <a:pt x="2331" y="1891"/>
                    <a:pt x="2363" y="1905"/>
                    <a:pt x="2398" y="1905"/>
                  </a:cubicBezTo>
                  <a:cubicBezTo>
                    <a:pt x="2450" y="1905"/>
                    <a:pt x="2492" y="1891"/>
                    <a:pt x="2525" y="1863"/>
                  </a:cubicBezTo>
                  <a:cubicBezTo>
                    <a:pt x="2559" y="1834"/>
                    <a:pt x="2575" y="1801"/>
                    <a:pt x="2575" y="1763"/>
                  </a:cubicBezTo>
                  <a:cubicBezTo>
                    <a:pt x="2575" y="1727"/>
                    <a:pt x="2559" y="1694"/>
                    <a:pt x="2525" y="1666"/>
                  </a:cubicBezTo>
                  <a:cubicBezTo>
                    <a:pt x="2492" y="1637"/>
                    <a:pt x="2450" y="1623"/>
                    <a:pt x="2398" y="1623"/>
                  </a:cubicBezTo>
                  <a:cubicBezTo>
                    <a:pt x="2363" y="1623"/>
                    <a:pt x="2331" y="1638"/>
                    <a:pt x="2302" y="1667"/>
                  </a:cubicBezTo>
                  <a:cubicBezTo>
                    <a:pt x="2272" y="1696"/>
                    <a:pt x="2258" y="1728"/>
                    <a:pt x="2258" y="1763"/>
                  </a:cubicBezTo>
                  <a:close/>
                  <a:moveTo>
                    <a:pt x="3034" y="1763"/>
                  </a:moveTo>
                  <a:cubicBezTo>
                    <a:pt x="3034" y="1800"/>
                    <a:pt x="3049" y="1832"/>
                    <a:pt x="3078" y="1862"/>
                  </a:cubicBezTo>
                  <a:cubicBezTo>
                    <a:pt x="3107" y="1891"/>
                    <a:pt x="3140" y="1905"/>
                    <a:pt x="3175" y="1905"/>
                  </a:cubicBezTo>
                  <a:cubicBezTo>
                    <a:pt x="3225" y="1905"/>
                    <a:pt x="3267" y="1891"/>
                    <a:pt x="3301" y="1863"/>
                  </a:cubicBezTo>
                  <a:cubicBezTo>
                    <a:pt x="3335" y="1834"/>
                    <a:pt x="3352" y="1801"/>
                    <a:pt x="3352" y="1763"/>
                  </a:cubicBezTo>
                  <a:cubicBezTo>
                    <a:pt x="3352" y="1727"/>
                    <a:pt x="3335" y="1694"/>
                    <a:pt x="3301" y="1666"/>
                  </a:cubicBezTo>
                  <a:cubicBezTo>
                    <a:pt x="3267" y="1637"/>
                    <a:pt x="3225" y="1623"/>
                    <a:pt x="3175" y="1623"/>
                  </a:cubicBezTo>
                  <a:cubicBezTo>
                    <a:pt x="3140" y="1623"/>
                    <a:pt x="3107" y="1638"/>
                    <a:pt x="3078" y="1667"/>
                  </a:cubicBezTo>
                  <a:cubicBezTo>
                    <a:pt x="3049" y="1696"/>
                    <a:pt x="3034" y="1728"/>
                    <a:pt x="3034" y="17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4C504E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68281" y="3302930"/>
            <a:ext cx="560430" cy="560430"/>
            <a:chOff x="-357196" y="8102394"/>
            <a:chExt cx="300037" cy="300037"/>
          </a:xfrm>
        </p:grpSpPr>
        <p:sp>
          <p:nvSpPr>
            <p:cNvPr id="41" name="椭圆 40"/>
            <p:cNvSpPr/>
            <p:nvPr/>
          </p:nvSpPr>
          <p:spPr>
            <a:xfrm>
              <a:off x="-357196" y="8102394"/>
              <a:ext cx="300037" cy="300037"/>
            </a:xfrm>
            <a:prstGeom prst="ellipse">
              <a:avLst/>
            </a:prstGeom>
            <a:solidFill>
              <a:srgbClr val="E612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C504E"/>
                </a:solidFill>
              </a:endParaRPr>
            </a:p>
          </p:txBody>
        </p:sp>
        <p:grpSp>
          <p:nvGrpSpPr>
            <p:cNvPr id="42" name="Group 4"/>
            <p:cNvGrpSpPr>
              <a:grpSpLocks noChangeAspect="1"/>
            </p:cNvGrpSpPr>
            <p:nvPr/>
          </p:nvGrpSpPr>
          <p:grpSpPr bwMode="auto">
            <a:xfrm>
              <a:off x="-296393" y="8169059"/>
              <a:ext cx="192778" cy="156451"/>
              <a:chOff x="1" y="-37"/>
              <a:chExt cx="3062" cy="2485"/>
            </a:xfrm>
            <a:solidFill>
              <a:schemeClr val="bg1"/>
            </a:solidFill>
          </p:grpSpPr>
          <p:sp>
            <p:nvSpPr>
              <p:cNvPr id="43" name="Freeform 6"/>
              <p:cNvSpPr>
                <a:spLocks noEditPoints="1"/>
              </p:cNvSpPr>
              <p:nvPr/>
            </p:nvSpPr>
            <p:spPr bwMode="auto">
              <a:xfrm>
                <a:off x="1" y="245"/>
                <a:ext cx="2631" cy="2203"/>
              </a:xfrm>
              <a:custGeom>
                <a:avLst/>
                <a:gdLst>
                  <a:gd name="T0" fmla="*/ 957 w 1111"/>
                  <a:gd name="T1" fmla="*/ 395 h 930"/>
                  <a:gd name="T2" fmla="*/ 936 w 1111"/>
                  <a:gd name="T3" fmla="*/ 362 h 930"/>
                  <a:gd name="T4" fmla="*/ 936 w 1111"/>
                  <a:gd name="T5" fmla="*/ 235 h 930"/>
                  <a:gd name="T6" fmla="*/ 652 w 1111"/>
                  <a:gd name="T7" fmla="*/ 234 h 930"/>
                  <a:gd name="T8" fmla="*/ 622 w 1111"/>
                  <a:gd name="T9" fmla="*/ 219 h 930"/>
                  <a:gd name="T10" fmla="*/ 608 w 1111"/>
                  <a:gd name="T11" fmla="*/ 70 h 930"/>
                  <a:gd name="T12" fmla="*/ 190 w 1111"/>
                  <a:gd name="T13" fmla="*/ 233 h 930"/>
                  <a:gd name="T14" fmla="*/ 0 w 1111"/>
                  <a:gd name="T15" fmla="*/ 591 h 930"/>
                  <a:gd name="T16" fmla="*/ 534 w 1111"/>
                  <a:gd name="T17" fmla="*/ 930 h 930"/>
                  <a:gd name="T18" fmla="*/ 1111 w 1111"/>
                  <a:gd name="T19" fmla="*/ 569 h 930"/>
                  <a:gd name="T20" fmla="*/ 957 w 1111"/>
                  <a:gd name="T21" fmla="*/ 395 h 930"/>
                  <a:gd name="T22" fmla="*/ 535 w 1111"/>
                  <a:gd name="T23" fmla="*/ 854 h 930"/>
                  <a:gd name="T24" fmla="*/ 128 w 1111"/>
                  <a:gd name="T25" fmla="*/ 641 h 930"/>
                  <a:gd name="T26" fmla="*/ 485 w 1111"/>
                  <a:gd name="T27" fmla="*/ 353 h 930"/>
                  <a:gd name="T28" fmla="*/ 892 w 1111"/>
                  <a:gd name="T29" fmla="*/ 566 h 930"/>
                  <a:gd name="T30" fmla="*/ 535 w 1111"/>
                  <a:gd name="T31" fmla="*/ 854 h 9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11" h="930">
                    <a:moveTo>
                      <a:pt x="957" y="395"/>
                    </a:moveTo>
                    <a:cubicBezTo>
                      <a:pt x="939" y="389"/>
                      <a:pt x="926" y="386"/>
                      <a:pt x="936" y="362"/>
                    </a:cubicBezTo>
                    <a:cubicBezTo>
                      <a:pt x="956" y="311"/>
                      <a:pt x="958" y="267"/>
                      <a:pt x="936" y="235"/>
                    </a:cubicBezTo>
                    <a:cubicBezTo>
                      <a:pt x="895" y="176"/>
                      <a:pt x="782" y="179"/>
                      <a:pt x="652" y="234"/>
                    </a:cubicBezTo>
                    <a:cubicBezTo>
                      <a:pt x="652" y="234"/>
                      <a:pt x="611" y="251"/>
                      <a:pt x="622" y="219"/>
                    </a:cubicBezTo>
                    <a:cubicBezTo>
                      <a:pt x="642" y="155"/>
                      <a:pt x="639" y="101"/>
                      <a:pt x="608" y="70"/>
                    </a:cubicBezTo>
                    <a:cubicBezTo>
                      <a:pt x="537" y="0"/>
                      <a:pt x="350" y="73"/>
                      <a:pt x="190" y="233"/>
                    </a:cubicBezTo>
                    <a:cubicBezTo>
                      <a:pt x="69" y="353"/>
                      <a:pt x="0" y="481"/>
                      <a:pt x="0" y="591"/>
                    </a:cubicBezTo>
                    <a:cubicBezTo>
                      <a:pt x="0" y="802"/>
                      <a:pt x="270" y="930"/>
                      <a:pt x="534" y="930"/>
                    </a:cubicBezTo>
                    <a:cubicBezTo>
                      <a:pt x="881" y="930"/>
                      <a:pt x="1111" y="728"/>
                      <a:pt x="1111" y="569"/>
                    </a:cubicBezTo>
                    <a:cubicBezTo>
                      <a:pt x="1111" y="472"/>
                      <a:pt x="1030" y="417"/>
                      <a:pt x="957" y="395"/>
                    </a:cubicBezTo>
                    <a:close/>
                    <a:moveTo>
                      <a:pt x="535" y="854"/>
                    </a:moveTo>
                    <a:cubicBezTo>
                      <a:pt x="324" y="875"/>
                      <a:pt x="142" y="780"/>
                      <a:pt x="128" y="641"/>
                    </a:cubicBezTo>
                    <a:cubicBezTo>
                      <a:pt x="114" y="503"/>
                      <a:pt x="274" y="374"/>
                      <a:pt x="485" y="353"/>
                    </a:cubicBezTo>
                    <a:cubicBezTo>
                      <a:pt x="696" y="332"/>
                      <a:pt x="878" y="427"/>
                      <a:pt x="892" y="566"/>
                    </a:cubicBezTo>
                    <a:cubicBezTo>
                      <a:pt x="906" y="704"/>
                      <a:pt x="746" y="833"/>
                      <a:pt x="535" y="8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C504E"/>
                  </a:solidFill>
                </a:endParaRPr>
              </a:p>
            </p:txBody>
          </p:sp>
          <p:sp>
            <p:nvSpPr>
              <p:cNvPr id="44" name="Freeform 7"/>
              <p:cNvSpPr>
                <a:spLocks/>
              </p:cNvSpPr>
              <p:nvPr/>
            </p:nvSpPr>
            <p:spPr bwMode="auto">
              <a:xfrm>
                <a:off x="1950" y="-37"/>
                <a:ext cx="1113" cy="1180"/>
              </a:xfrm>
              <a:custGeom>
                <a:avLst/>
                <a:gdLst>
                  <a:gd name="T0" fmla="*/ 364 w 470"/>
                  <a:gd name="T1" fmla="*/ 128 h 498"/>
                  <a:gd name="T2" fmla="*/ 43 w 470"/>
                  <a:gd name="T3" fmla="*/ 24 h 498"/>
                  <a:gd name="T4" fmla="*/ 43 w 470"/>
                  <a:gd name="T5" fmla="*/ 24 h 498"/>
                  <a:gd name="T6" fmla="*/ 5 w 470"/>
                  <a:gd name="T7" fmla="*/ 82 h 498"/>
                  <a:gd name="T8" fmla="*/ 63 w 470"/>
                  <a:gd name="T9" fmla="*/ 120 h 498"/>
                  <a:gd name="T10" fmla="*/ 291 w 470"/>
                  <a:gd name="T11" fmla="*/ 193 h 498"/>
                  <a:gd name="T12" fmla="*/ 341 w 470"/>
                  <a:gd name="T13" fmla="*/ 428 h 498"/>
                  <a:gd name="T14" fmla="*/ 341 w 470"/>
                  <a:gd name="T15" fmla="*/ 428 h 498"/>
                  <a:gd name="T16" fmla="*/ 373 w 470"/>
                  <a:gd name="T17" fmla="*/ 489 h 498"/>
                  <a:gd name="T18" fmla="*/ 434 w 470"/>
                  <a:gd name="T19" fmla="*/ 458 h 498"/>
                  <a:gd name="T20" fmla="*/ 434 w 470"/>
                  <a:gd name="T21" fmla="*/ 458 h 498"/>
                  <a:gd name="T22" fmla="*/ 364 w 470"/>
                  <a:gd name="T23" fmla="*/ 128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70" h="498">
                    <a:moveTo>
                      <a:pt x="364" y="128"/>
                    </a:moveTo>
                    <a:cubicBezTo>
                      <a:pt x="280" y="35"/>
                      <a:pt x="157" y="0"/>
                      <a:pt x="43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16" y="30"/>
                      <a:pt x="0" y="56"/>
                      <a:pt x="5" y="82"/>
                    </a:cubicBezTo>
                    <a:cubicBezTo>
                      <a:pt x="11" y="108"/>
                      <a:pt x="37" y="125"/>
                      <a:pt x="63" y="120"/>
                    </a:cubicBezTo>
                    <a:cubicBezTo>
                      <a:pt x="144" y="102"/>
                      <a:pt x="232" y="128"/>
                      <a:pt x="291" y="193"/>
                    </a:cubicBezTo>
                    <a:cubicBezTo>
                      <a:pt x="351" y="259"/>
                      <a:pt x="367" y="349"/>
                      <a:pt x="341" y="428"/>
                    </a:cubicBezTo>
                    <a:cubicBezTo>
                      <a:pt x="341" y="428"/>
                      <a:pt x="341" y="428"/>
                      <a:pt x="341" y="428"/>
                    </a:cubicBezTo>
                    <a:cubicBezTo>
                      <a:pt x="333" y="454"/>
                      <a:pt x="347" y="481"/>
                      <a:pt x="373" y="489"/>
                    </a:cubicBezTo>
                    <a:cubicBezTo>
                      <a:pt x="398" y="498"/>
                      <a:pt x="426" y="484"/>
                      <a:pt x="434" y="458"/>
                    </a:cubicBezTo>
                    <a:cubicBezTo>
                      <a:pt x="434" y="458"/>
                      <a:pt x="434" y="458"/>
                      <a:pt x="434" y="458"/>
                    </a:cubicBezTo>
                    <a:cubicBezTo>
                      <a:pt x="470" y="347"/>
                      <a:pt x="447" y="221"/>
                      <a:pt x="364" y="128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C504E"/>
                  </a:solidFill>
                </a:endParaRPr>
              </a:p>
            </p:txBody>
          </p:sp>
          <p:sp>
            <p:nvSpPr>
              <p:cNvPr id="45" name="Freeform 8"/>
              <p:cNvSpPr>
                <a:spLocks/>
              </p:cNvSpPr>
              <p:nvPr/>
            </p:nvSpPr>
            <p:spPr bwMode="auto">
              <a:xfrm>
                <a:off x="2049" y="394"/>
                <a:ext cx="580" cy="609"/>
              </a:xfrm>
              <a:custGeom>
                <a:avLst/>
                <a:gdLst>
                  <a:gd name="T0" fmla="*/ 193 w 245"/>
                  <a:gd name="T1" fmla="*/ 62 h 257"/>
                  <a:gd name="T2" fmla="*/ 37 w 245"/>
                  <a:gd name="T3" fmla="*/ 11 h 257"/>
                  <a:gd name="T4" fmla="*/ 5 w 245"/>
                  <a:gd name="T5" fmla="*/ 61 h 257"/>
                  <a:gd name="T6" fmla="*/ 54 w 245"/>
                  <a:gd name="T7" fmla="*/ 94 h 257"/>
                  <a:gd name="T8" fmla="*/ 54 w 245"/>
                  <a:gd name="T9" fmla="*/ 94 h 257"/>
                  <a:gd name="T10" fmla="*/ 131 w 245"/>
                  <a:gd name="T11" fmla="*/ 118 h 257"/>
                  <a:gd name="T12" fmla="*/ 148 w 245"/>
                  <a:gd name="T13" fmla="*/ 197 h 257"/>
                  <a:gd name="T14" fmla="*/ 148 w 245"/>
                  <a:gd name="T15" fmla="*/ 197 h 257"/>
                  <a:gd name="T16" fmla="*/ 175 w 245"/>
                  <a:gd name="T17" fmla="*/ 250 h 257"/>
                  <a:gd name="T18" fmla="*/ 228 w 245"/>
                  <a:gd name="T19" fmla="*/ 223 h 257"/>
                  <a:gd name="T20" fmla="*/ 193 w 245"/>
                  <a:gd name="T21" fmla="*/ 62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45" h="257">
                    <a:moveTo>
                      <a:pt x="193" y="62"/>
                    </a:moveTo>
                    <a:cubicBezTo>
                      <a:pt x="153" y="17"/>
                      <a:pt x="92" y="0"/>
                      <a:pt x="37" y="11"/>
                    </a:cubicBezTo>
                    <a:cubicBezTo>
                      <a:pt x="14" y="16"/>
                      <a:pt x="0" y="39"/>
                      <a:pt x="5" y="61"/>
                    </a:cubicBezTo>
                    <a:cubicBezTo>
                      <a:pt x="9" y="84"/>
                      <a:pt x="32" y="98"/>
                      <a:pt x="54" y="94"/>
                    </a:cubicBezTo>
                    <a:cubicBezTo>
                      <a:pt x="54" y="94"/>
                      <a:pt x="54" y="94"/>
                      <a:pt x="54" y="94"/>
                    </a:cubicBezTo>
                    <a:cubicBezTo>
                      <a:pt x="82" y="88"/>
                      <a:pt x="111" y="96"/>
                      <a:pt x="131" y="118"/>
                    </a:cubicBezTo>
                    <a:cubicBezTo>
                      <a:pt x="151" y="140"/>
                      <a:pt x="156" y="170"/>
                      <a:pt x="148" y="197"/>
                    </a:cubicBezTo>
                    <a:cubicBezTo>
                      <a:pt x="148" y="197"/>
                      <a:pt x="148" y="197"/>
                      <a:pt x="148" y="197"/>
                    </a:cubicBezTo>
                    <a:cubicBezTo>
                      <a:pt x="141" y="219"/>
                      <a:pt x="153" y="243"/>
                      <a:pt x="175" y="250"/>
                    </a:cubicBezTo>
                    <a:cubicBezTo>
                      <a:pt x="197" y="257"/>
                      <a:pt x="220" y="245"/>
                      <a:pt x="228" y="223"/>
                    </a:cubicBezTo>
                    <a:cubicBezTo>
                      <a:pt x="245" y="169"/>
                      <a:pt x="234" y="107"/>
                      <a:pt x="193" y="6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C504E"/>
                  </a:solidFill>
                </a:endParaRPr>
              </a:p>
            </p:txBody>
          </p:sp>
          <p:sp>
            <p:nvSpPr>
              <p:cNvPr id="46" name="Freeform 9"/>
              <p:cNvSpPr>
                <a:spLocks noEditPoints="1"/>
              </p:cNvSpPr>
              <p:nvPr/>
            </p:nvSpPr>
            <p:spPr bwMode="auto">
              <a:xfrm>
                <a:off x="603" y="1271"/>
                <a:ext cx="1086" cy="938"/>
              </a:xfrm>
              <a:custGeom>
                <a:avLst/>
                <a:gdLst>
                  <a:gd name="T0" fmla="*/ 302 w 459"/>
                  <a:gd name="T1" fmla="*/ 26 h 396"/>
                  <a:gd name="T2" fmla="*/ 45 w 459"/>
                  <a:gd name="T3" fmla="*/ 139 h 396"/>
                  <a:gd name="T4" fmla="*/ 144 w 459"/>
                  <a:gd name="T5" fmla="*/ 362 h 396"/>
                  <a:gd name="T6" fmla="*/ 416 w 459"/>
                  <a:gd name="T7" fmla="*/ 246 h 396"/>
                  <a:gd name="T8" fmla="*/ 302 w 459"/>
                  <a:gd name="T9" fmla="*/ 26 h 396"/>
                  <a:gd name="T10" fmla="*/ 225 w 459"/>
                  <a:gd name="T11" fmla="*/ 257 h 396"/>
                  <a:gd name="T12" fmla="*/ 128 w 459"/>
                  <a:gd name="T13" fmla="*/ 289 h 396"/>
                  <a:gd name="T14" fmla="*/ 107 w 459"/>
                  <a:gd name="T15" fmla="*/ 204 h 396"/>
                  <a:gd name="T16" fmla="*/ 202 w 459"/>
                  <a:gd name="T17" fmla="*/ 172 h 396"/>
                  <a:gd name="T18" fmla="*/ 225 w 459"/>
                  <a:gd name="T19" fmla="*/ 257 h 396"/>
                  <a:gd name="T20" fmla="*/ 292 w 459"/>
                  <a:gd name="T21" fmla="*/ 170 h 396"/>
                  <a:gd name="T22" fmla="*/ 256 w 459"/>
                  <a:gd name="T23" fmla="*/ 184 h 396"/>
                  <a:gd name="T24" fmla="*/ 247 w 459"/>
                  <a:gd name="T25" fmla="*/ 152 h 396"/>
                  <a:gd name="T26" fmla="*/ 282 w 459"/>
                  <a:gd name="T27" fmla="*/ 139 h 396"/>
                  <a:gd name="T28" fmla="*/ 292 w 459"/>
                  <a:gd name="T29" fmla="*/ 170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9" h="396">
                    <a:moveTo>
                      <a:pt x="302" y="26"/>
                    </a:moveTo>
                    <a:cubicBezTo>
                      <a:pt x="202" y="0"/>
                      <a:pt x="88" y="50"/>
                      <a:pt x="45" y="139"/>
                    </a:cubicBezTo>
                    <a:cubicBezTo>
                      <a:pt x="0" y="229"/>
                      <a:pt x="43" y="329"/>
                      <a:pt x="144" y="362"/>
                    </a:cubicBezTo>
                    <a:cubicBezTo>
                      <a:pt x="249" y="396"/>
                      <a:pt x="373" y="344"/>
                      <a:pt x="416" y="246"/>
                    </a:cubicBezTo>
                    <a:cubicBezTo>
                      <a:pt x="459" y="151"/>
                      <a:pt x="406" y="53"/>
                      <a:pt x="302" y="26"/>
                    </a:cubicBezTo>
                    <a:close/>
                    <a:moveTo>
                      <a:pt x="225" y="257"/>
                    </a:moveTo>
                    <a:cubicBezTo>
                      <a:pt x="205" y="289"/>
                      <a:pt x="161" y="304"/>
                      <a:pt x="128" y="289"/>
                    </a:cubicBezTo>
                    <a:cubicBezTo>
                      <a:pt x="96" y="274"/>
                      <a:pt x="86" y="236"/>
                      <a:pt x="107" y="204"/>
                    </a:cubicBezTo>
                    <a:cubicBezTo>
                      <a:pt x="127" y="173"/>
                      <a:pt x="169" y="159"/>
                      <a:pt x="202" y="172"/>
                    </a:cubicBezTo>
                    <a:cubicBezTo>
                      <a:pt x="235" y="186"/>
                      <a:pt x="245" y="224"/>
                      <a:pt x="225" y="257"/>
                    </a:cubicBezTo>
                    <a:close/>
                    <a:moveTo>
                      <a:pt x="292" y="170"/>
                    </a:moveTo>
                    <a:cubicBezTo>
                      <a:pt x="285" y="183"/>
                      <a:pt x="269" y="189"/>
                      <a:pt x="256" y="184"/>
                    </a:cubicBezTo>
                    <a:cubicBezTo>
                      <a:pt x="243" y="179"/>
                      <a:pt x="240" y="165"/>
                      <a:pt x="247" y="152"/>
                    </a:cubicBezTo>
                    <a:cubicBezTo>
                      <a:pt x="254" y="140"/>
                      <a:pt x="270" y="134"/>
                      <a:pt x="282" y="139"/>
                    </a:cubicBezTo>
                    <a:cubicBezTo>
                      <a:pt x="295" y="144"/>
                      <a:pt x="300" y="158"/>
                      <a:pt x="292" y="1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4C504E"/>
                  </a:solidFill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5768281" y="4062995"/>
            <a:ext cx="560430" cy="560430"/>
            <a:chOff x="188856" y="9182311"/>
            <a:chExt cx="300037" cy="300037"/>
          </a:xfrm>
        </p:grpSpPr>
        <p:sp>
          <p:nvSpPr>
            <p:cNvPr id="50" name="椭圆 49"/>
            <p:cNvSpPr/>
            <p:nvPr/>
          </p:nvSpPr>
          <p:spPr>
            <a:xfrm>
              <a:off x="188856" y="9182311"/>
              <a:ext cx="300037" cy="30003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4C504E"/>
                </a:solidFill>
              </a:endParaRPr>
            </a:p>
          </p:txBody>
        </p:sp>
        <p:sp>
          <p:nvSpPr>
            <p:cNvPr id="49" name="Freeform 16"/>
            <p:cNvSpPr>
              <a:spLocks noEditPoints="1"/>
            </p:cNvSpPr>
            <p:nvPr/>
          </p:nvSpPr>
          <p:spPr bwMode="auto">
            <a:xfrm>
              <a:off x="239551" y="9232924"/>
              <a:ext cx="200623" cy="200623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200 h 200"/>
                <a:gd name="T6" fmla="*/ 100 w 200"/>
                <a:gd name="T7" fmla="*/ 200 h 200"/>
                <a:gd name="T8" fmla="*/ 200 w 200"/>
                <a:gd name="T9" fmla="*/ 100 h 200"/>
                <a:gd name="T10" fmla="*/ 104 w 200"/>
                <a:gd name="T11" fmla="*/ 59 h 200"/>
                <a:gd name="T12" fmla="*/ 140 w 200"/>
                <a:gd name="T13" fmla="*/ 96 h 200"/>
                <a:gd name="T14" fmla="*/ 104 w 200"/>
                <a:gd name="T15" fmla="*/ 59 h 200"/>
                <a:gd name="T16" fmla="*/ 104 w 200"/>
                <a:gd name="T17" fmla="*/ 8 h 200"/>
                <a:gd name="T18" fmla="*/ 104 w 200"/>
                <a:gd name="T19" fmla="*/ 51 h 200"/>
                <a:gd name="T20" fmla="*/ 96 w 200"/>
                <a:gd name="T21" fmla="*/ 51 h 200"/>
                <a:gd name="T22" fmla="*/ 96 w 200"/>
                <a:gd name="T23" fmla="*/ 8 h 200"/>
                <a:gd name="T24" fmla="*/ 96 w 200"/>
                <a:gd name="T25" fmla="*/ 96 h 200"/>
                <a:gd name="T26" fmla="*/ 65 w 200"/>
                <a:gd name="T27" fmla="*/ 55 h 200"/>
                <a:gd name="T28" fmla="*/ 52 w 200"/>
                <a:gd name="T29" fmla="*/ 96 h 200"/>
                <a:gd name="T30" fmla="*/ 29 w 200"/>
                <a:gd name="T31" fmla="*/ 41 h 200"/>
                <a:gd name="T32" fmla="*/ 52 w 200"/>
                <a:gd name="T33" fmla="*/ 96 h 200"/>
                <a:gd name="T34" fmla="*/ 58 w 200"/>
                <a:gd name="T35" fmla="*/ 146 h 200"/>
                <a:gd name="T36" fmla="*/ 9 w 200"/>
                <a:gd name="T37" fmla="*/ 104 h 200"/>
                <a:gd name="T38" fmla="*/ 60 w 200"/>
                <a:gd name="T39" fmla="*/ 104 h 200"/>
                <a:gd name="T40" fmla="*/ 96 w 200"/>
                <a:gd name="T41" fmla="*/ 140 h 200"/>
                <a:gd name="T42" fmla="*/ 60 w 200"/>
                <a:gd name="T43" fmla="*/ 104 h 200"/>
                <a:gd name="T44" fmla="*/ 96 w 200"/>
                <a:gd name="T45" fmla="*/ 191 h 200"/>
                <a:gd name="T46" fmla="*/ 96 w 200"/>
                <a:gd name="T47" fmla="*/ 148 h 200"/>
                <a:gd name="T48" fmla="*/ 104 w 200"/>
                <a:gd name="T49" fmla="*/ 148 h 200"/>
                <a:gd name="T50" fmla="*/ 104 w 200"/>
                <a:gd name="T51" fmla="*/ 191 h 200"/>
                <a:gd name="T52" fmla="*/ 104 w 200"/>
                <a:gd name="T53" fmla="*/ 104 h 200"/>
                <a:gd name="T54" fmla="*/ 135 w 200"/>
                <a:gd name="T55" fmla="*/ 144 h 200"/>
                <a:gd name="T56" fmla="*/ 148 w 200"/>
                <a:gd name="T57" fmla="*/ 104 h 200"/>
                <a:gd name="T58" fmla="*/ 172 w 200"/>
                <a:gd name="T59" fmla="*/ 158 h 200"/>
                <a:gd name="T60" fmla="*/ 148 w 200"/>
                <a:gd name="T61" fmla="*/ 104 h 200"/>
                <a:gd name="T62" fmla="*/ 143 w 200"/>
                <a:gd name="T63" fmla="*/ 53 h 200"/>
                <a:gd name="T64" fmla="*/ 192 w 200"/>
                <a:gd name="T65" fmla="*/ 96 h 200"/>
                <a:gd name="T66" fmla="*/ 166 w 200"/>
                <a:gd name="T67" fmla="*/ 35 h 200"/>
                <a:gd name="T68" fmla="*/ 122 w 200"/>
                <a:gd name="T69" fmla="*/ 10 h 200"/>
                <a:gd name="T70" fmla="*/ 79 w 200"/>
                <a:gd name="T71" fmla="*/ 10 h 200"/>
                <a:gd name="T72" fmla="*/ 35 w 200"/>
                <a:gd name="T73" fmla="*/ 35 h 200"/>
                <a:gd name="T74" fmla="*/ 35 w 200"/>
                <a:gd name="T75" fmla="*/ 164 h 200"/>
                <a:gd name="T76" fmla="*/ 79 w 200"/>
                <a:gd name="T77" fmla="*/ 189 h 200"/>
                <a:gd name="T78" fmla="*/ 122 w 200"/>
                <a:gd name="T79" fmla="*/ 189 h 200"/>
                <a:gd name="T80" fmla="*/ 166 w 200"/>
                <a:gd name="T81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4"/>
                    <a:pt x="0" y="100"/>
                  </a:cubicBezTo>
                  <a:cubicBezTo>
                    <a:pt x="0" y="155"/>
                    <a:pt x="45" y="199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4"/>
                    <a:pt x="156" y="0"/>
                    <a:pt x="100" y="0"/>
                  </a:cubicBezTo>
                  <a:close/>
                  <a:moveTo>
                    <a:pt x="104" y="59"/>
                  </a:moveTo>
                  <a:cubicBezTo>
                    <a:pt x="115" y="59"/>
                    <a:pt x="125" y="58"/>
                    <a:pt x="135" y="55"/>
                  </a:cubicBezTo>
                  <a:cubicBezTo>
                    <a:pt x="138" y="67"/>
                    <a:pt x="140" y="81"/>
                    <a:pt x="140" y="96"/>
                  </a:cubicBezTo>
                  <a:cubicBezTo>
                    <a:pt x="104" y="96"/>
                    <a:pt x="104" y="96"/>
                    <a:pt x="104" y="96"/>
                  </a:cubicBezTo>
                  <a:lnTo>
                    <a:pt x="104" y="59"/>
                  </a:lnTo>
                  <a:close/>
                  <a:moveTo>
                    <a:pt x="104" y="51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15" y="11"/>
                    <a:pt x="126" y="26"/>
                    <a:pt x="133" y="48"/>
                  </a:cubicBezTo>
                  <a:cubicBezTo>
                    <a:pt x="124" y="50"/>
                    <a:pt x="114" y="51"/>
                    <a:pt x="104" y="51"/>
                  </a:cubicBezTo>
                  <a:close/>
                  <a:moveTo>
                    <a:pt x="96" y="8"/>
                  </a:moveTo>
                  <a:cubicBezTo>
                    <a:pt x="96" y="51"/>
                    <a:pt x="96" y="51"/>
                    <a:pt x="96" y="51"/>
                  </a:cubicBezTo>
                  <a:cubicBezTo>
                    <a:pt x="87" y="51"/>
                    <a:pt x="77" y="50"/>
                    <a:pt x="68" y="48"/>
                  </a:cubicBezTo>
                  <a:cubicBezTo>
                    <a:pt x="75" y="25"/>
                    <a:pt x="86" y="11"/>
                    <a:pt x="96" y="8"/>
                  </a:cubicBezTo>
                  <a:close/>
                  <a:moveTo>
                    <a:pt x="96" y="59"/>
                  </a:moveTo>
                  <a:cubicBezTo>
                    <a:pt x="96" y="96"/>
                    <a:pt x="96" y="96"/>
                    <a:pt x="96" y="9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81"/>
                    <a:pt x="62" y="67"/>
                    <a:pt x="65" y="55"/>
                  </a:cubicBezTo>
                  <a:cubicBezTo>
                    <a:pt x="75" y="58"/>
                    <a:pt x="86" y="59"/>
                    <a:pt x="96" y="59"/>
                  </a:cubicBezTo>
                  <a:close/>
                  <a:moveTo>
                    <a:pt x="52" y="96"/>
                  </a:moveTo>
                  <a:cubicBezTo>
                    <a:pt x="9" y="96"/>
                    <a:pt x="9" y="96"/>
                    <a:pt x="9" y="96"/>
                  </a:cubicBezTo>
                  <a:cubicBezTo>
                    <a:pt x="9" y="75"/>
                    <a:pt x="17" y="56"/>
                    <a:pt x="29" y="41"/>
                  </a:cubicBezTo>
                  <a:cubicBezTo>
                    <a:pt x="38" y="46"/>
                    <a:pt x="48" y="50"/>
                    <a:pt x="58" y="53"/>
                  </a:cubicBezTo>
                  <a:cubicBezTo>
                    <a:pt x="54" y="66"/>
                    <a:pt x="52" y="80"/>
                    <a:pt x="52" y="96"/>
                  </a:cubicBezTo>
                  <a:close/>
                  <a:moveTo>
                    <a:pt x="52" y="104"/>
                  </a:moveTo>
                  <a:cubicBezTo>
                    <a:pt x="52" y="119"/>
                    <a:pt x="54" y="133"/>
                    <a:pt x="58" y="146"/>
                  </a:cubicBezTo>
                  <a:cubicBezTo>
                    <a:pt x="48" y="149"/>
                    <a:pt x="38" y="153"/>
                    <a:pt x="29" y="158"/>
                  </a:cubicBezTo>
                  <a:cubicBezTo>
                    <a:pt x="17" y="143"/>
                    <a:pt x="9" y="124"/>
                    <a:pt x="9" y="104"/>
                  </a:cubicBezTo>
                  <a:lnTo>
                    <a:pt x="52" y="104"/>
                  </a:lnTo>
                  <a:close/>
                  <a:moveTo>
                    <a:pt x="60" y="104"/>
                  </a:moveTo>
                  <a:cubicBezTo>
                    <a:pt x="96" y="104"/>
                    <a:pt x="96" y="104"/>
                    <a:pt x="96" y="104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86" y="140"/>
                    <a:pt x="75" y="141"/>
                    <a:pt x="65" y="144"/>
                  </a:cubicBezTo>
                  <a:cubicBezTo>
                    <a:pt x="62" y="132"/>
                    <a:pt x="60" y="119"/>
                    <a:pt x="60" y="104"/>
                  </a:cubicBezTo>
                  <a:close/>
                  <a:moveTo>
                    <a:pt x="96" y="148"/>
                  </a:moveTo>
                  <a:cubicBezTo>
                    <a:pt x="96" y="191"/>
                    <a:pt x="96" y="191"/>
                    <a:pt x="96" y="191"/>
                  </a:cubicBezTo>
                  <a:cubicBezTo>
                    <a:pt x="86" y="188"/>
                    <a:pt x="75" y="174"/>
                    <a:pt x="68" y="152"/>
                  </a:cubicBezTo>
                  <a:cubicBezTo>
                    <a:pt x="77" y="149"/>
                    <a:pt x="86" y="148"/>
                    <a:pt x="96" y="148"/>
                  </a:cubicBezTo>
                  <a:close/>
                  <a:moveTo>
                    <a:pt x="104" y="191"/>
                  </a:moveTo>
                  <a:cubicBezTo>
                    <a:pt x="104" y="148"/>
                    <a:pt x="104" y="148"/>
                    <a:pt x="104" y="148"/>
                  </a:cubicBezTo>
                  <a:cubicBezTo>
                    <a:pt x="114" y="148"/>
                    <a:pt x="124" y="149"/>
                    <a:pt x="133" y="152"/>
                  </a:cubicBezTo>
                  <a:cubicBezTo>
                    <a:pt x="126" y="174"/>
                    <a:pt x="115" y="188"/>
                    <a:pt x="104" y="191"/>
                  </a:cubicBezTo>
                  <a:close/>
                  <a:moveTo>
                    <a:pt x="104" y="140"/>
                  </a:moveTo>
                  <a:cubicBezTo>
                    <a:pt x="104" y="104"/>
                    <a:pt x="104" y="104"/>
                    <a:pt x="104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18"/>
                    <a:pt x="138" y="132"/>
                    <a:pt x="135" y="144"/>
                  </a:cubicBezTo>
                  <a:cubicBezTo>
                    <a:pt x="125" y="141"/>
                    <a:pt x="115" y="140"/>
                    <a:pt x="104" y="140"/>
                  </a:cubicBezTo>
                  <a:close/>
                  <a:moveTo>
                    <a:pt x="148" y="104"/>
                  </a:moveTo>
                  <a:cubicBezTo>
                    <a:pt x="192" y="104"/>
                    <a:pt x="192" y="104"/>
                    <a:pt x="192" y="104"/>
                  </a:cubicBezTo>
                  <a:cubicBezTo>
                    <a:pt x="191" y="124"/>
                    <a:pt x="184" y="143"/>
                    <a:pt x="172" y="158"/>
                  </a:cubicBezTo>
                  <a:cubicBezTo>
                    <a:pt x="163" y="153"/>
                    <a:pt x="153" y="149"/>
                    <a:pt x="143" y="146"/>
                  </a:cubicBezTo>
                  <a:cubicBezTo>
                    <a:pt x="146" y="133"/>
                    <a:pt x="148" y="119"/>
                    <a:pt x="148" y="104"/>
                  </a:cubicBezTo>
                  <a:close/>
                  <a:moveTo>
                    <a:pt x="148" y="96"/>
                  </a:moveTo>
                  <a:cubicBezTo>
                    <a:pt x="148" y="80"/>
                    <a:pt x="146" y="66"/>
                    <a:pt x="143" y="53"/>
                  </a:cubicBezTo>
                  <a:cubicBezTo>
                    <a:pt x="153" y="50"/>
                    <a:pt x="163" y="46"/>
                    <a:pt x="172" y="41"/>
                  </a:cubicBezTo>
                  <a:cubicBezTo>
                    <a:pt x="184" y="56"/>
                    <a:pt x="191" y="75"/>
                    <a:pt x="192" y="96"/>
                  </a:cubicBezTo>
                  <a:lnTo>
                    <a:pt x="148" y="96"/>
                  </a:lnTo>
                  <a:close/>
                  <a:moveTo>
                    <a:pt x="166" y="35"/>
                  </a:moveTo>
                  <a:cubicBezTo>
                    <a:pt x="158" y="39"/>
                    <a:pt x="150" y="43"/>
                    <a:pt x="141" y="46"/>
                  </a:cubicBezTo>
                  <a:cubicBezTo>
                    <a:pt x="136" y="30"/>
                    <a:pt x="130" y="18"/>
                    <a:pt x="122" y="10"/>
                  </a:cubicBezTo>
                  <a:cubicBezTo>
                    <a:pt x="139" y="14"/>
                    <a:pt x="154" y="23"/>
                    <a:pt x="166" y="35"/>
                  </a:cubicBezTo>
                  <a:close/>
                  <a:moveTo>
                    <a:pt x="79" y="10"/>
                  </a:moveTo>
                  <a:cubicBezTo>
                    <a:pt x="71" y="18"/>
                    <a:pt x="64" y="31"/>
                    <a:pt x="60" y="45"/>
                  </a:cubicBezTo>
                  <a:cubicBezTo>
                    <a:pt x="51" y="43"/>
                    <a:pt x="43" y="39"/>
                    <a:pt x="35" y="35"/>
                  </a:cubicBezTo>
                  <a:cubicBezTo>
                    <a:pt x="47" y="23"/>
                    <a:pt x="62" y="14"/>
                    <a:pt x="79" y="10"/>
                  </a:cubicBezTo>
                  <a:close/>
                  <a:moveTo>
                    <a:pt x="35" y="164"/>
                  </a:moveTo>
                  <a:cubicBezTo>
                    <a:pt x="43" y="160"/>
                    <a:pt x="51" y="156"/>
                    <a:pt x="60" y="154"/>
                  </a:cubicBezTo>
                  <a:cubicBezTo>
                    <a:pt x="64" y="169"/>
                    <a:pt x="71" y="181"/>
                    <a:pt x="79" y="189"/>
                  </a:cubicBezTo>
                  <a:cubicBezTo>
                    <a:pt x="62" y="185"/>
                    <a:pt x="47" y="176"/>
                    <a:pt x="35" y="164"/>
                  </a:cubicBezTo>
                  <a:close/>
                  <a:moveTo>
                    <a:pt x="122" y="189"/>
                  </a:moveTo>
                  <a:cubicBezTo>
                    <a:pt x="130" y="181"/>
                    <a:pt x="136" y="169"/>
                    <a:pt x="141" y="154"/>
                  </a:cubicBezTo>
                  <a:cubicBezTo>
                    <a:pt x="150" y="156"/>
                    <a:pt x="158" y="160"/>
                    <a:pt x="166" y="164"/>
                  </a:cubicBezTo>
                  <a:cubicBezTo>
                    <a:pt x="154" y="176"/>
                    <a:pt x="139" y="185"/>
                    <a:pt x="122" y="189"/>
                  </a:cubicBez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bg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2" name="矩形 51"/>
          <p:cNvSpPr/>
          <p:nvPr/>
        </p:nvSpPr>
        <p:spPr>
          <a:xfrm>
            <a:off x="-671902" y="5336267"/>
            <a:ext cx="13535803" cy="11560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文本框 151"/>
          <p:cNvSpPr txBox="1"/>
          <p:nvPr/>
        </p:nvSpPr>
        <p:spPr>
          <a:xfrm>
            <a:off x="6427172" y="2599456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515B6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胡贝侨</a:t>
            </a:r>
            <a:endParaRPr lang="zh-CN" altLang="en-US" dirty="0">
              <a:solidFill>
                <a:srgbClr val="7F7F7F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8" name="文本框 151"/>
          <p:cNvSpPr txBox="1"/>
          <p:nvPr/>
        </p:nvSpPr>
        <p:spPr>
          <a:xfrm>
            <a:off x="6427172" y="3383170"/>
            <a:ext cx="14253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rgbClr val="515B67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@</a:t>
            </a:r>
            <a:r>
              <a:rPr lang="zh-CN" altLang="en-US" sz="2400" dirty="0">
                <a:solidFill>
                  <a:srgbClr val="515B67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胡贝侨</a:t>
            </a:r>
            <a:endParaRPr lang="zh-CN" altLang="en-US" sz="2400" dirty="0">
              <a:solidFill>
                <a:srgbClr val="515B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151"/>
          <p:cNvSpPr txBox="1"/>
          <p:nvPr/>
        </p:nvSpPr>
        <p:spPr>
          <a:xfrm>
            <a:off x="6427172" y="4109070"/>
            <a:ext cx="31609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400" dirty="0">
                <a:solidFill>
                  <a:srgbClr val="515B67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www.hubeiqiao.com</a:t>
            </a:r>
            <a:endParaRPr lang="zh-CN" altLang="en-US" sz="2400" dirty="0">
              <a:solidFill>
                <a:srgbClr val="515B6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5377" y="5599704"/>
            <a:ext cx="9693480" cy="7498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98266" y="1779112"/>
            <a:ext cx="5474682" cy="646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7302" y="2639353"/>
            <a:ext cx="3042168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9970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8912719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67934" y="4213480"/>
            <a:ext cx="35637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12010113 </a:t>
            </a:r>
            <a:r>
              <a:rPr lang="zh-CN" altLang="en-US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班班长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11511" y="4213480"/>
            <a:ext cx="23326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rgbClr val="7172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 </a:t>
            </a:r>
            <a:r>
              <a:rPr lang="zh-CN" altLang="en-US" sz="3200" b="1" dirty="0">
                <a:solidFill>
                  <a:srgbClr val="7172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爱好者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23982" y="4213480"/>
            <a:ext cx="36084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err="1">
                <a:solidFill>
                  <a:srgbClr val="7172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Smartisan</a:t>
            </a:r>
            <a:r>
              <a:rPr lang="en-US" altLang="zh-CN" sz="3200" b="1" dirty="0">
                <a:solidFill>
                  <a:srgbClr val="7172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200" b="1" dirty="0">
                <a:solidFill>
                  <a:srgbClr val="71727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支持者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387338" y="2006764"/>
            <a:ext cx="1857559" cy="1857559"/>
            <a:chOff x="1387338" y="1862967"/>
            <a:chExt cx="1857559" cy="1857559"/>
          </a:xfrm>
        </p:grpSpPr>
        <p:sp>
          <p:nvSpPr>
            <p:cNvPr id="6" name="椭圆 5"/>
            <p:cNvSpPr/>
            <p:nvPr/>
          </p:nvSpPr>
          <p:spPr bwMode="auto">
            <a:xfrm>
              <a:off x="1387338" y="1862967"/>
              <a:ext cx="1857559" cy="1857559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5600">
                <a:solidFill>
                  <a:srgbClr val="FFFFFF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540477" y="2223497"/>
              <a:ext cx="1515409" cy="937161"/>
            </a:xfrm>
            <a:prstGeom prst="rect">
              <a:avLst/>
            </a:prstGeom>
            <a:effectLst/>
          </p:spPr>
        </p:pic>
      </p:grpSp>
      <p:grpSp>
        <p:nvGrpSpPr>
          <p:cNvPr id="13" name="组合 12"/>
          <p:cNvGrpSpPr/>
          <p:nvPr/>
        </p:nvGrpSpPr>
        <p:grpSpPr>
          <a:xfrm>
            <a:off x="5148644" y="2006764"/>
            <a:ext cx="1857559" cy="1857559"/>
            <a:chOff x="5148644" y="1866504"/>
            <a:chExt cx="1857559" cy="1857559"/>
          </a:xfrm>
        </p:grpSpPr>
        <p:sp>
          <p:nvSpPr>
            <p:cNvPr id="7" name="椭圆 6"/>
            <p:cNvSpPr/>
            <p:nvPr/>
          </p:nvSpPr>
          <p:spPr bwMode="auto">
            <a:xfrm>
              <a:off x="5148644" y="1866504"/>
              <a:ext cx="1857559" cy="1857559"/>
            </a:xfrm>
            <a:prstGeom prst="ellipse">
              <a:avLst/>
            </a:prstGeom>
            <a:solidFill>
              <a:srgbClr val="717272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5600">
                <a:solidFill>
                  <a:srgbClr val="FFFFFF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pic>
          <p:nvPicPr>
            <p:cNvPr id="1026" name="Picture 2" descr="http://png-5.findicons.com/files/icons/2795/office_2013_hd/2000/powerpoint.png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-6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6082" y="2290716"/>
              <a:ext cx="1046812" cy="1046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8909950" y="2006764"/>
            <a:ext cx="1857559" cy="1857559"/>
            <a:chOff x="8909950" y="1862967"/>
            <a:chExt cx="1857559" cy="1857559"/>
          </a:xfrm>
        </p:grpSpPr>
        <p:sp>
          <p:nvSpPr>
            <p:cNvPr id="9" name="椭圆 8"/>
            <p:cNvSpPr/>
            <p:nvPr/>
          </p:nvSpPr>
          <p:spPr bwMode="auto">
            <a:xfrm>
              <a:off x="8909950" y="1862967"/>
              <a:ext cx="1857559" cy="1857559"/>
            </a:xfrm>
            <a:prstGeom prst="ellipse">
              <a:avLst/>
            </a:prstGeom>
            <a:solidFill>
              <a:srgbClr val="717272"/>
            </a:solidFill>
            <a:ln>
              <a:noFill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5600">
                <a:solidFill>
                  <a:srgbClr val="FFFFFF"/>
                </a:solidFill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-6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-783"/>
            <a:stretch/>
          </p:blipFill>
          <p:spPr>
            <a:xfrm>
              <a:off x="9293404" y="2284366"/>
              <a:ext cx="1165046" cy="10091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2502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8900" y="1322026"/>
            <a:ext cx="1979440" cy="106418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0088824" y="2916597"/>
            <a:ext cx="1620957" cy="1493053"/>
            <a:chOff x="9990348" y="4599347"/>
            <a:chExt cx="1620957" cy="1493053"/>
          </a:xfrm>
        </p:grpSpPr>
        <p:sp>
          <p:nvSpPr>
            <p:cNvPr id="3" name="矩形 2"/>
            <p:cNvSpPr/>
            <p:nvPr/>
          </p:nvSpPr>
          <p:spPr>
            <a:xfrm>
              <a:off x="9990348" y="556918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latin typeface="微软雅黑" panose="020B0503020204020204" pitchFamily="34" charset="-122"/>
                </a:rPr>
                <a:t>班级网盘</a:t>
              </a: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77188" y="4599347"/>
              <a:ext cx="893668" cy="893668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461678" y="2916597"/>
            <a:ext cx="2646878" cy="1486374"/>
            <a:chOff x="760532" y="4560973"/>
            <a:chExt cx="2646878" cy="148637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85039" y="4560973"/>
              <a:ext cx="505225" cy="505225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21094" y="4560973"/>
              <a:ext cx="505225" cy="505225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53067" y="4560973"/>
              <a:ext cx="505225" cy="505225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760532" y="5216350"/>
              <a:ext cx="264687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2000" dirty="0">
                  <a:latin typeface="微软雅黑" panose="020B0503020204020204" pitchFamily="34" charset="-122"/>
                </a:rPr>
                <a:t>【Living in Class 3】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latin typeface="微软雅黑" panose="020B0503020204020204" pitchFamily="34" charset="-122"/>
                </a:rPr>
                <a:t>短信系统</a:t>
              </a:r>
              <a:endParaRPr lang="zh-CN" altLang="en-US" sz="2000" b="1" dirty="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96182" y="2873818"/>
            <a:ext cx="2672526" cy="1535832"/>
            <a:chOff x="6596108" y="4556568"/>
            <a:chExt cx="2672526" cy="1535832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32730" y="4556568"/>
              <a:ext cx="795052" cy="795052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6596108" y="5384514"/>
              <a:ext cx="2672526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latin typeface="微软雅黑" panose="020B0503020204020204" pitchFamily="34" charset="-122"/>
                </a:rPr>
                <a:t>【12010113</a:t>
              </a:r>
              <a:r>
                <a:rPr lang="zh-CN" altLang="en-US" sz="2000" dirty="0">
                  <a:latin typeface="微软雅黑" panose="020B0503020204020204" pitchFamily="34" charset="-122"/>
                </a:rPr>
                <a:t>团支部</a:t>
              </a:r>
              <a:r>
                <a:rPr lang="en-US" altLang="zh-CN" sz="2000" dirty="0">
                  <a:latin typeface="微软雅黑" panose="020B0503020204020204" pitchFamily="34" charset="-122"/>
                </a:rPr>
                <a:t>】</a:t>
              </a:r>
            </a:p>
            <a:p>
              <a:pPr algn="ctr"/>
              <a:r>
                <a:rPr lang="zh-CN" altLang="en-US" sz="2000" b="1" dirty="0">
                  <a:latin typeface="微软雅黑" panose="020B0503020204020204" pitchFamily="34" charset="-122"/>
                </a:rPr>
                <a:t>班级微信公众号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68583" y="2920633"/>
            <a:ext cx="2133918" cy="1489017"/>
            <a:chOff x="3753995" y="4603383"/>
            <a:chExt cx="2133918" cy="1489017"/>
          </a:xfrm>
        </p:grpSpPr>
        <p:sp>
          <p:nvSpPr>
            <p:cNvPr id="14" name="矩形 13"/>
            <p:cNvSpPr/>
            <p:nvPr/>
          </p:nvSpPr>
          <p:spPr>
            <a:xfrm>
              <a:off x="3753995" y="5261403"/>
              <a:ext cx="213391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dirty="0">
                  <a:latin typeface="微软雅黑" panose="020B0503020204020204" pitchFamily="34" charset="-122"/>
                </a:rPr>
                <a:t>▁▂▃机制③班▃▂▁</a:t>
              </a:r>
              <a:endParaRPr lang="en-US" altLang="zh-CN" sz="2000" dirty="0">
                <a:latin typeface="微软雅黑" panose="020B0503020204020204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000" b="1" dirty="0">
                  <a:latin typeface="微软雅黑" panose="020B0503020204020204" pitchFamily="34" charset="-122"/>
                </a:rPr>
                <a:t>班级</a:t>
              </a:r>
              <a:r>
                <a:rPr lang="en-US" altLang="zh-CN" sz="2000" b="1" dirty="0">
                  <a:latin typeface="微软雅黑" panose="020B0503020204020204" pitchFamily="34" charset="-122"/>
                </a:rPr>
                <a:t>QQ</a:t>
              </a:r>
              <a:r>
                <a:rPr lang="zh-CN" altLang="en-US" sz="2000" b="1" dirty="0">
                  <a:latin typeface="微软雅黑" panose="020B0503020204020204" pitchFamily="34" charset="-122"/>
                </a:rPr>
                <a:t>群</a:t>
              </a: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33892" y="4603383"/>
              <a:ext cx="599939" cy="599939"/>
            </a:xfrm>
            <a:prstGeom prst="rect">
              <a:avLst/>
            </a:prstGeom>
          </p:spPr>
        </p:pic>
      </p:grpSp>
      <p:cxnSp>
        <p:nvCxnSpPr>
          <p:cNvPr id="16" name="直接连接符 15"/>
          <p:cNvCxnSpPr/>
          <p:nvPr/>
        </p:nvCxnSpPr>
        <p:spPr>
          <a:xfrm>
            <a:off x="3534611" y="2991648"/>
            <a:ext cx="0" cy="1174011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467632" y="2991648"/>
            <a:ext cx="0" cy="1174011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756734" y="3034955"/>
            <a:ext cx="0" cy="1174011"/>
          </a:xfrm>
          <a:prstGeom prst="line">
            <a:avLst/>
          </a:prstGeom>
          <a:ln w="1270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5929943" y="1679111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信息矩阵</a:t>
            </a:r>
          </a:p>
        </p:txBody>
      </p:sp>
      <p:sp>
        <p:nvSpPr>
          <p:cNvPr id="21" name="矩形 20"/>
          <p:cNvSpPr/>
          <p:nvPr/>
        </p:nvSpPr>
        <p:spPr>
          <a:xfrm>
            <a:off x="2584101" y="4671922"/>
            <a:ext cx="700704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latin typeface="华康俪金黑W8(P)" panose="020B0800000000000000" pitchFamily="34" charset="-122"/>
                <a:ea typeface="华康俪金黑W8(P)" panose="020B0800000000000000" pitchFamily="34" charset="-122"/>
              </a:rPr>
              <a:t>让班上每一位同学都清楚的知晓了班级信息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163074" y="2600415"/>
            <a:ext cx="11849100" cy="1981200"/>
          </a:xfrm>
          <a:prstGeom prst="roundRect">
            <a:avLst>
              <a:gd name="adj" fmla="val 9616"/>
            </a:avLst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917313"/>
      </p:ext>
    </p:extLst>
  </p:cSld>
  <p:clrMapOvr>
    <a:masterClrMapping/>
  </p:clrMapOvr>
  <p:transition spd="slow">
    <p:pull dir="l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4300"/>
            <a:ext cx="12192000" cy="812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3106055" y="655320"/>
            <a:ext cx="5820229" cy="1619398"/>
            <a:chOff x="3106055" y="691968"/>
            <a:chExt cx="5820229" cy="1619398"/>
          </a:xfrm>
        </p:grpSpPr>
        <p:sp>
          <p:nvSpPr>
            <p:cNvPr id="5" name="圆角矩形 4"/>
            <p:cNvSpPr/>
            <p:nvPr/>
          </p:nvSpPr>
          <p:spPr>
            <a:xfrm>
              <a:off x="3106055" y="691968"/>
              <a:ext cx="5820229" cy="1619398"/>
            </a:xfrm>
            <a:prstGeom prst="roundRect">
              <a:avLst>
                <a:gd name="adj" fmla="val 6143"/>
              </a:avLst>
            </a:prstGeom>
            <a:solidFill>
              <a:srgbClr val="FFCD36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484303" y="872816"/>
              <a:ext cx="5109091" cy="12741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prstClr val="white"/>
                  </a:solidFill>
                  <a:latin typeface="微软雅黑"/>
                </a:rPr>
                <a:t>我也尝试着为班级带来一些</a:t>
              </a:r>
              <a:endParaRPr lang="en-US" altLang="zh-CN" sz="3200" b="1" dirty="0">
                <a:solidFill>
                  <a:prstClr val="white"/>
                </a:solidFill>
                <a:latin typeface="微软雅黑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3200" b="1" dirty="0">
                  <a:solidFill>
                    <a:prstClr val="white"/>
                  </a:solidFill>
                  <a:latin typeface="微软雅黑"/>
                </a:rPr>
                <a:t>与众不同的「班级文化」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0" y="-9950"/>
            <a:ext cx="12192000" cy="442043"/>
          </a:xfrm>
          <a:prstGeom prst="rect">
            <a:avLst/>
          </a:prstGeom>
          <a:solidFill>
            <a:sysClr val="windowText" lastClr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1" y="6489700"/>
            <a:ext cx="12192000" cy="442043"/>
          </a:xfrm>
          <a:prstGeom prst="rect">
            <a:avLst/>
          </a:prstGeom>
          <a:solidFill>
            <a:sysClr val="windowText" lastClr="0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zh-CN" altLang="en-US" ker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311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图片 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3917383"/>
            <a:ext cx="10764838" cy="2388166"/>
          </a:xfrm>
          <a:prstGeom prst="rect">
            <a:avLst/>
          </a:prstGeom>
        </p:spPr>
      </p:pic>
      <p:sp>
        <p:nvSpPr>
          <p:cNvPr id="90" name="矩形 89"/>
          <p:cNvSpPr/>
          <p:nvPr/>
        </p:nvSpPr>
        <p:spPr>
          <a:xfrm>
            <a:off x="4157007" y="663692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班级历程总结</a:t>
            </a:r>
            <a:r>
              <a:rPr lang="en-US" altLang="zh-CN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600" b="1" dirty="0">
              <a:solidFill>
                <a:prstClr val="white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482321" y="1659069"/>
            <a:ext cx="9270999" cy="1899860"/>
            <a:chOff x="1482321" y="4459419"/>
            <a:chExt cx="9270999" cy="1899860"/>
          </a:xfrm>
        </p:grpSpPr>
        <p:sp>
          <p:nvSpPr>
            <p:cNvPr id="91" name="矩形 90"/>
            <p:cNvSpPr/>
            <p:nvPr/>
          </p:nvSpPr>
          <p:spPr>
            <a:xfrm>
              <a:off x="2109926" y="4632413"/>
              <a:ext cx="2973891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en-US" altLang="zh-CN" sz="4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4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个学期</a:t>
              </a:r>
              <a:endParaRPr lang="zh-CN" altLang="en-US" sz="4800" b="1" dirty="0">
                <a:solidFill>
                  <a:prstClr val="white"/>
                </a:solidFill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7113726" y="4645113"/>
              <a:ext cx="3262432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147</a:t>
              </a:r>
              <a:r>
                <a:rPr lang="en-US" altLang="zh-CN" sz="4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zh-CN" altLang="en-US" sz="48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页</a:t>
              </a:r>
              <a:endParaRPr lang="zh-CN" altLang="en-US" sz="4800" b="1" dirty="0">
                <a:solidFill>
                  <a:prstClr val="white"/>
                </a:solidFill>
              </a:endParaRPr>
            </a:p>
          </p:txBody>
        </p:sp>
        <p:sp>
          <p:nvSpPr>
            <p:cNvPr id="93" name="圆角矩形 92"/>
            <p:cNvSpPr/>
            <p:nvPr/>
          </p:nvSpPr>
          <p:spPr bwMode="auto">
            <a:xfrm>
              <a:off x="1482321" y="4475206"/>
              <a:ext cx="4229099" cy="1884073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dashDot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56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  <p:sp>
          <p:nvSpPr>
            <p:cNvPr id="94" name="圆角矩形 93"/>
            <p:cNvSpPr/>
            <p:nvPr/>
          </p:nvSpPr>
          <p:spPr bwMode="auto">
            <a:xfrm>
              <a:off x="6524221" y="4459419"/>
              <a:ext cx="4229099" cy="1884073"/>
            </a:xfrm>
            <a:prstGeom prst="roundRect">
              <a:avLst/>
            </a:prstGeom>
            <a:noFill/>
            <a:ln>
              <a:solidFill>
                <a:schemeClr val="tx1"/>
              </a:solidFill>
              <a:prstDash val="dashDot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5600" b="0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Gill Sans" charset="0"/>
                <a:ea typeface="Heiti SC Light" charset="0"/>
                <a:cs typeface="Heiti SC Light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2532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>
        <p14:warp dir="in"/>
      </p:transition>
    </mc:Choice>
    <mc:Fallback xmlns=""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r="-82"/>
          <a:stretch/>
        </p:blipFill>
        <p:spPr>
          <a:xfrm>
            <a:off x="6083300" y="0"/>
            <a:ext cx="6145659" cy="3460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13"/>
          <a:stretch/>
        </p:blipFill>
        <p:spPr>
          <a:xfrm>
            <a:off x="-2" y="3429000"/>
            <a:ext cx="6115052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4"/>
          <a:stretch/>
        </p:blipFill>
        <p:spPr>
          <a:xfrm>
            <a:off x="6086674" y="3429000"/>
            <a:ext cx="6143426" cy="3429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29"/>
          <a:stretch/>
        </p:blipFill>
        <p:spPr>
          <a:xfrm>
            <a:off x="-601" y="-19050"/>
            <a:ext cx="6115651" cy="34290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74863" y="2191993"/>
            <a:ext cx="6065962" cy="2498723"/>
          </a:xfrm>
          <a:prstGeom prst="rect">
            <a:avLst/>
          </a:prstGeom>
          <a:solidFill>
            <a:srgbClr val="FFCD3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504972" y="2475602"/>
            <a:ext cx="610287" cy="670997"/>
            <a:chOff x="9182668" y="2803322"/>
            <a:chExt cx="383027" cy="421130"/>
          </a:xfrm>
          <a:solidFill>
            <a:schemeClr val="bg1"/>
          </a:solidFill>
        </p:grpSpPr>
        <p:sp>
          <p:nvSpPr>
            <p:cNvPr id="12" name="Freeform 1020"/>
            <p:cNvSpPr>
              <a:spLocks/>
            </p:cNvSpPr>
            <p:nvPr/>
          </p:nvSpPr>
          <p:spPr bwMode="auto">
            <a:xfrm>
              <a:off x="9256868" y="3039956"/>
              <a:ext cx="176473" cy="166447"/>
            </a:xfrm>
            <a:custGeom>
              <a:avLst/>
              <a:gdLst>
                <a:gd name="T0" fmla="*/ 60 w 99"/>
                <a:gd name="T1" fmla="*/ 46 h 94"/>
                <a:gd name="T2" fmla="*/ 74 w 99"/>
                <a:gd name="T3" fmla="*/ 24 h 94"/>
                <a:gd name="T4" fmla="*/ 50 w 99"/>
                <a:gd name="T5" fmla="*/ 0 h 94"/>
                <a:gd name="T6" fmla="*/ 25 w 99"/>
                <a:gd name="T7" fmla="*/ 24 h 94"/>
                <a:gd name="T8" fmla="*/ 39 w 99"/>
                <a:gd name="T9" fmla="*/ 46 h 94"/>
                <a:gd name="T10" fmla="*/ 0 w 99"/>
                <a:gd name="T11" fmla="*/ 94 h 94"/>
                <a:gd name="T12" fmla="*/ 99 w 99"/>
                <a:gd name="T13" fmla="*/ 94 h 94"/>
                <a:gd name="T14" fmla="*/ 60 w 99"/>
                <a:gd name="T15" fmla="*/ 46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94">
                  <a:moveTo>
                    <a:pt x="60" y="46"/>
                  </a:moveTo>
                  <a:cubicBezTo>
                    <a:pt x="69" y="42"/>
                    <a:pt x="74" y="34"/>
                    <a:pt x="74" y="24"/>
                  </a:cubicBezTo>
                  <a:cubicBezTo>
                    <a:pt x="74" y="11"/>
                    <a:pt x="63" y="0"/>
                    <a:pt x="50" y="0"/>
                  </a:cubicBezTo>
                  <a:cubicBezTo>
                    <a:pt x="36" y="0"/>
                    <a:pt x="25" y="11"/>
                    <a:pt x="25" y="24"/>
                  </a:cubicBezTo>
                  <a:cubicBezTo>
                    <a:pt x="25" y="34"/>
                    <a:pt x="31" y="42"/>
                    <a:pt x="39" y="46"/>
                  </a:cubicBezTo>
                  <a:cubicBezTo>
                    <a:pt x="17" y="51"/>
                    <a:pt x="0" y="71"/>
                    <a:pt x="0" y="94"/>
                  </a:cubicBezTo>
                  <a:cubicBezTo>
                    <a:pt x="99" y="94"/>
                    <a:pt x="99" y="94"/>
                    <a:pt x="99" y="94"/>
                  </a:cubicBezTo>
                  <a:cubicBezTo>
                    <a:pt x="99" y="71"/>
                    <a:pt x="82" y="51"/>
                    <a:pt x="60" y="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Freeform 1021"/>
            <p:cNvSpPr>
              <a:spLocks/>
            </p:cNvSpPr>
            <p:nvPr/>
          </p:nvSpPr>
          <p:spPr bwMode="auto">
            <a:xfrm>
              <a:off x="9357136" y="3029930"/>
              <a:ext cx="208559" cy="194522"/>
            </a:xfrm>
            <a:custGeom>
              <a:avLst/>
              <a:gdLst>
                <a:gd name="T0" fmla="*/ 74 w 117"/>
                <a:gd name="T1" fmla="*/ 54 h 110"/>
                <a:gd name="T2" fmla="*/ 87 w 117"/>
                <a:gd name="T3" fmla="*/ 29 h 110"/>
                <a:gd name="T4" fmla="*/ 58 w 117"/>
                <a:gd name="T5" fmla="*/ 0 h 110"/>
                <a:gd name="T6" fmla="*/ 29 w 117"/>
                <a:gd name="T7" fmla="*/ 29 h 110"/>
                <a:gd name="T8" fmla="*/ 42 w 117"/>
                <a:gd name="T9" fmla="*/ 54 h 110"/>
                <a:gd name="T10" fmla="*/ 0 w 117"/>
                <a:gd name="T11" fmla="*/ 110 h 110"/>
                <a:gd name="T12" fmla="*/ 117 w 117"/>
                <a:gd name="T13" fmla="*/ 110 h 110"/>
                <a:gd name="T14" fmla="*/ 74 w 117"/>
                <a:gd name="T15" fmla="*/ 5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10">
                  <a:moveTo>
                    <a:pt x="74" y="54"/>
                  </a:moveTo>
                  <a:cubicBezTo>
                    <a:pt x="82" y="48"/>
                    <a:pt x="87" y="39"/>
                    <a:pt x="87" y="29"/>
                  </a:cubicBezTo>
                  <a:cubicBezTo>
                    <a:pt x="87" y="13"/>
                    <a:pt x="74" y="0"/>
                    <a:pt x="58" y="0"/>
                  </a:cubicBezTo>
                  <a:cubicBezTo>
                    <a:pt x="42" y="0"/>
                    <a:pt x="29" y="13"/>
                    <a:pt x="29" y="29"/>
                  </a:cubicBezTo>
                  <a:cubicBezTo>
                    <a:pt x="29" y="39"/>
                    <a:pt x="34" y="48"/>
                    <a:pt x="42" y="54"/>
                  </a:cubicBezTo>
                  <a:cubicBezTo>
                    <a:pt x="18" y="60"/>
                    <a:pt x="0" y="83"/>
                    <a:pt x="0" y="110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83"/>
                    <a:pt x="98" y="60"/>
                    <a:pt x="74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Freeform 1022"/>
            <p:cNvSpPr>
              <a:spLocks/>
            </p:cNvSpPr>
            <p:nvPr/>
          </p:nvSpPr>
          <p:spPr bwMode="auto">
            <a:xfrm>
              <a:off x="9182668" y="2803322"/>
              <a:ext cx="274737" cy="208559"/>
            </a:xfrm>
            <a:custGeom>
              <a:avLst/>
              <a:gdLst>
                <a:gd name="T0" fmla="*/ 155 w 155"/>
                <a:gd name="T1" fmla="*/ 21 h 118"/>
                <a:gd name="T2" fmla="*/ 134 w 155"/>
                <a:gd name="T3" fmla="*/ 0 h 118"/>
                <a:gd name="T4" fmla="*/ 21 w 155"/>
                <a:gd name="T5" fmla="*/ 0 h 118"/>
                <a:gd name="T6" fmla="*/ 0 w 155"/>
                <a:gd name="T7" fmla="*/ 21 h 118"/>
                <a:gd name="T8" fmla="*/ 0 w 155"/>
                <a:gd name="T9" fmla="*/ 76 h 118"/>
                <a:gd name="T10" fmla="*/ 0 w 155"/>
                <a:gd name="T11" fmla="*/ 76 h 118"/>
                <a:gd name="T12" fmla="*/ 21 w 155"/>
                <a:gd name="T13" fmla="*/ 97 h 118"/>
                <a:gd name="T14" fmla="*/ 21 w 155"/>
                <a:gd name="T15" fmla="*/ 97 h 118"/>
                <a:gd name="T16" fmla="*/ 92 w 155"/>
                <a:gd name="T17" fmla="*/ 97 h 118"/>
                <a:gd name="T18" fmla="*/ 120 w 155"/>
                <a:gd name="T19" fmla="*/ 118 h 118"/>
                <a:gd name="T20" fmla="*/ 116 w 155"/>
                <a:gd name="T21" fmla="*/ 97 h 118"/>
                <a:gd name="T22" fmla="*/ 134 w 155"/>
                <a:gd name="T23" fmla="*/ 97 h 118"/>
                <a:gd name="T24" fmla="*/ 134 w 155"/>
                <a:gd name="T25" fmla="*/ 97 h 118"/>
                <a:gd name="T26" fmla="*/ 155 w 155"/>
                <a:gd name="T27" fmla="*/ 76 h 118"/>
                <a:gd name="T28" fmla="*/ 155 w 155"/>
                <a:gd name="T29" fmla="*/ 76 h 118"/>
                <a:gd name="T30" fmla="*/ 155 w 155"/>
                <a:gd name="T31" fmla="*/ 2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5" h="118">
                  <a:moveTo>
                    <a:pt x="155" y="21"/>
                  </a:moveTo>
                  <a:cubicBezTo>
                    <a:pt x="155" y="9"/>
                    <a:pt x="146" y="0"/>
                    <a:pt x="134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9"/>
                    <a:pt x="0" y="2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8"/>
                    <a:pt x="10" y="97"/>
                    <a:pt x="21" y="97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8" y="103"/>
                    <a:pt x="111" y="113"/>
                    <a:pt x="120" y="118"/>
                  </a:cubicBezTo>
                  <a:cubicBezTo>
                    <a:pt x="120" y="118"/>
                    <a:pt x="112" y="105"/>
                    <a:pt x="116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34" y="97"/>
                    <a:pt x="134" y="97"/>
                    <a:pt x="134" y="97"/>
                  </a:cubicBezTo>
                  <a:cubicBezTo>
                    <a:pt x="146" y="97"/>
                    <a:pt x="155" y="88"/>
                    <a:pt x="155" y="76"/>
                  </a:cubicBezTo>
                  <a:cubicBezTo>
                    <a:pt x="155" y="76"/>
                    <a:pt x="155" y="76"/>
                    <a:pt x="155" y="76"/>
                  </a:cubicBezTo>
                  <a:lnTo>
                    <a:pt x="15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4138436" y="250788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与每一位同学</a:t>
            </a:r>
            <a:endParaRPr lang="en-US" altLang="zh-CN" sz="2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悉心沟通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642010" y="2359465"/>
            <a:ext cx="433858" cy="797093"/>
            <a:chOff x="8514880" y="1955050"/>
            <a:chExt cx="258692" cy="475274"/>
          </a:xfrm>
          <a:solidFill>
            <a:srgbClr val="FFFFFF"/>
          </a:solidFill>
        </p:grpSpPr>
        <p:sp>
          <p:nvSpPr>
            <p:cNvPr id="20" name="Freeform 991"/>
            <p:cNvSpPr>
              <a:spLocks/>
            </p:cNvSpPr>
            <p:nvPr/>
          </p:nvSpPr>
          <p:spPr bwMode="auto">
            <a:xfrm>
              <a:off x="8514880" y="2201712"/>
              <a:ext cx="212569" cy="228612"/>
            </a:xfrm>
            <a:custGeom>
              <a:avLst/>
              <a:gdLst>
                <a:gd name="T0" fmla="*/ 60 w 120"/>
                <a:gd name="T1" fmla="*/ 15 h 129"/>
                <a:gd name="T2" fmla="*/ 0 w 120"/>
                <a:gd name="T3" fmla="*/ 0 h 129"/>
                <a:gd name="T4" fmla="*/ 0 w 120"/>
                <a:gd name="T5" fmla="*/ 115 h 129"/>
                <a:gd name="T6" fmla="*/ 60 w 120"/>
                <a:gd name="T7" fmla="*/ 129 h 129"/>
                <a:gd name="T8" fmla="*/ 120 w 120"/>
                <a:gd name="T9" fmla="*/ 115 h 129"/>
                <a:gd name="T10" fmla="*/ 120 w 120"/>
                <a:gd name="T11" fmla="*/ 0 h 129"/>
                <a:gd name="T12" fmla="*/ 60 w 120"/>
                <a:gd name="T13" fmla="*/ 1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29">
                  <a:moveTo>
                    <a:pt x="60" y="15"/>
                  </a:moveTo>
                  <a:cubicBezTo>
                    <a:pt x="27" y="15"/>
                    <a:pt x="0" y="9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3"/>
                    <a:pt x="27" y="129"/>
                    <a:pt x="60" y="129"/>
                  </a:cubicBezTo>
                  <a:cubicBezTo>
                    <a:pt x="93" y="129"/>
                    <a:pt x="120" y="123"/>
                    <a:pt x="120" y="115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0" y="9"/>
                    <a:pt x="93" y="15"/>
                    <a:pt x="60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992"/>
            <p:cNvSpPr>
              <a:spLocks/>
            </p:cNvSpPr>
            <p:nvPr/>
          </p:nvSpPr>
          <p:spPr bwMode="auto">
            <a:xfrm>
              <a:off x="8741486" y="2237808"/>
              <a:ext cx="32086" cy="146393"/>
            </a:xfrm>
            <a:custGeom>
              <a:avLst/>
              <a:gdLst>
                <a:gd name="T0" fmla="*/ 0 w 18"/>
                <a:gd name="T1" fmla="*/ 0 h 83"/>
                <a:gd name="T2" fmla="*/ 0 w 18"/>
                <a:gd name="T3" fmla="*/ 12 h 83"/>
                <a:gd name="T4" fmla="*/ 6 w 18"/>
                <a:gd name="T5" fmla="*/ 20 h 83"/>
                <a:gd name="T6" fmla="*/ 6 w 18"/>
                <a:gd name="T7" fmla="*/ 62 h 83"/>
                <a:gd name="T8" fmla="*/ 0 w 18"/>
                <a:gd name="T9" fmla="*/ 71 h 83"/>
                <a:gd name="T10" fmla="*/ 0 w 18"/>
                <a:gd name="T11" fmla="*/ 83 h 83"/>
                <a:gd name="T12" fmla="*/ 18 w 18"/>
                <a:gd name="T13" fmla="*/ 62 h 83"/>
                <a:gd name="T14" fmla="*/ 18 w 18"/>
                <a:gd name="T15" fmla="*/ 20 h 83"/>
                <a:gd name="T16" fmla="*/ 0 w 18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83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3" y="13"/>
                    <a:pt x="6" y="17"/>
                    <a:pt x="6" y="20"/>
                  </a:cubicBezTo>
                  <a:cubicBezTo>
                    <a:pt x="6" y="62"/>
                    <a:pt x="6" y="62"/>
                    <a:pt x="6" y="62"/>
                  </a:cubicBezTo>
                  <a:cubicBezTo>
                    <a:pt x="6" y="66"/>
                    <a:pt x="3" y="69"/>
                    <a:pt x="0" y="7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10" y="81"/>
                    <a:pt x="18" y="73"/>
                    <a:pt x="18" y="62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10"/>
                    <a:pt x="10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993"/>
            <p:cNvSpPr>
              <a:spLocks/>
            </p:cNvSpPr>
            <p:nvPr/>
          </p:nvSpPr>
          <p:spPr bwMode="auto">
            <a:xfrm>
              <a:off x="8589078" y="1955050"/>
              <a:ext cx="76204" cy="208559"/>
            </a:xfrm>
            <a:custGeom>
              <a:avLst/>
              <a:gdLst>
                <a:gd name="T0" fmla="*/ 3 w 43"/>
                <a:gd name="T1" fmla="*/ 58 h 117"/>
                <a:gd name="T2" fmla="*/ 4 w 43"/>
                <a:gd name="T3" fmla="*/ 60 h 117"/>
                <a:gd name="T4" fmla="*/ 6 w 43"/>
                <a:gd name="T5" fmla="*/ 64 h 117"/>
                <a:gd name="T6" fmla="*/ 8 w 43"/>
                <a:gd name="T7" fmla="*/ 67 h 117"/>
                <a:gd name="T8" fmla="*/ 11 w 43"/>
                <a:gd name="T9" fmla="*/ 68 h 117"/>
                <a:gd name="T10" fmla="*/ 17 w 43"/>
                <a:gd name="T11" fmla="*/ 72 h 117"/>
                <a:gd name="T12" fmla="*/ 30 w 43"/>
                <a:gd name="T13" fmla="*/ 78 h 117"/>
                <a:gd name="T14" fmla="*/ 34 w 43"/>
                <a:gd name="T15" fmla="*/ 85 h 117"/>
                <a:gd name="T16" fmla="*/ 34 w 43"/>
                <a:gd name="T17" fmla="*/ 85 h 117"/>
                <a:gd name="T18" fmla="*/ 35 w 43"/>
                <a:gd name="T19" fmla="*/ 91 h 117"/>
                <a:gd name="T20" fmla="*/ 32 w 43"/>
                <a:gd name="T21" fmla="*/ 104 h 117"/>
                <a:gd name="T22" fmla="*/ 27 w 43"/>
                <a:gd name="T23" fmla="*/ 117 h 117"/>
                <a:gd name="T24" fmla="*/ 37 w 43"/>
                <a:gd name="T25" fmla="*/ 107 h 117"/>
                <a:gd name="T26" fmla="*/ 43 w 43"/>
                <a:gd name="T27" fmla="*/ 91 h 117"/>
                <a:gd name="T28" fmla="*/ 41 w 43"/>
                <a:gd name="T29" fmla="*/ 82 h 117"/>
                <a:gd name="T30" fmla="*/ 40 w 43"/>
                <a:gd name="T31" fmla="*/ 79 h 117"/>
                <a:gd name="T32" fmla="*/ 35 w 43"/>
                <a:gd name="T33" fmla="*/ 72 h 117"/>
                <a:gd name="T34" fmla="*/ 27 w 43"/>
                <a:gd name="T35" fmla="*/ 67 h 117"/>
                <a:gd name="T36" fmla="*/ 20 w 43"/>
                <a:gd name="T37" fmla="*/ 64 h 117"/>
                <a:gd name="T38" fmla="*/ 15 w 43"/>
                <a:gd name="T39" fmla="*/ 62 h 117"/>
                <a:gd name="T40" fmla="*/ 13 w 43"/>
                <a:gd name="T41" fmla="*/ 61 h 117"/>
                <a:gd name="T42" fmla="*/ 12 w 43"/>
                <a:gd name="T43" fmla="*/ 59 h 117"/>
                <a:gd name="T44" fmla="*/ 11 w 43"/>
                <a:gd name="T45" fmla="*/ 57 h 117"/>
                <a:gd name="T46" fmla="*/ 10 w 43"/>
                <a:gd name="T47" fmla="*/ 56 h 117"/>
                <a:gd name="T48" fmla="*/ 10 w 43"/>
                <a:gd name="T49" fmla="*/ 54 h 117"/>
                <a:gd name="T50" fmla="*/ 9 w 43"/>
                <a:gd name="T51" fmla="*/ 39 h 117"/>
                <a:gd name="T52" fmla="*/ 11 w 43"/>
                <a:gd name="T53" fmla="*/ 28 h 117"/>
                <a:gd name="T54" fmla="*/ 13 w 43"/>
                <a:gd name="T55" fmla="*/ 13 h 117"/>
                <a:gd name="T56" fmla="*/ 17 w 43"/>
                <a:gd name="T57" fmla="*/ 0 h 117"/>
                <a:gd name="T58" fmla="*/ 8 w 43"/>
                <a:gd name="T59" fmla="*/ 11 h 117"/>
                <a:gd name="T60" fmla="*/ 3 w 43"/>
                <a:gd name="T61" fmla="*/ 26 h 117"/>
                <a:gd name="T62" fmla="*/ 1 w 43"/>
                <a:gd name="T63" fmla="*/ 38 h 117"/>
                <a:gd name="T64" fmla="*/ 2 w 43"/>
                <a:gd name="T65" fmla="*/ 56 h 117"/>
                <a:gd name="T66" fmla="*/ 3 w 43"/>
                <a:gd name="T67" fmla="*/ 5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3" h="117">
                  <a:moveTo>
                    <a:pt x="3" y="58"/>
                  </a:moveTo>
                  <a:cubicBezTo>
                    <a:pt x="3" y="59"/>
                    <a:pt x="3" y="60"/>
                    <a:pt x="4" y="60"/>
                  </a:cubicBezTo>
                  <a:cubicBezTo>
                    <a:pt x="4" y="62"/>
                    <a:pt x="5" y="63"/>
                    <a:pt x="6" y="64"/>
                  </a:cubicBezTo>
                  <a:cubicBezTo>
                    <a:pt x="7" y="66"/>
                    <a:pt x="8" y="67"/>
                    <a:pt x="8" y="67"/>
                  </a:cubicBezTo>
                  <a:cubicBezTo>
                    <a:pt x="8" y="67"/>
                    <a:pt x="9" y="67"/>
                    <a:pt x="11" y="68"/>
                  </a:cubicBezTo>
                  <a:cubicBezTo>
                    <a:pt x="12" y="69"/>
                    <a:pt x="15" y="71"/>
                    <a:pt x="17" y="72"/>
                  </a:cubicBezTo>
                  <a:cubicBezTo>
                    <a:pt x="22" y="74"/>
                    <a:pt x="27" y="76"/>
                    <a:pt x="30" y="78"/>
                  </a:cubicBezTo>
                  <a:cubicBezTo>
                    <a:pt x="32" y="81"/>
                    <a:pt x="33" y="84"/>
                    <a:pt x="34" y="85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5" y="89"/>
                    <a:pt x="35" y="90"/>
                    <a:pt x="35" y="91"/>
                  </a:cubicBezTo>
                  <a:cubicBezTo>
                    <a:pt x="35" y="96"/>
                    <a:pt x="33" y="100"/>
                    <a:pt x="32" y="104"/>
                  </a:cubicBezTo>
                  <a:cubicBezTo>
                    <a:pt x="30" y="108"/>
                    <a:pt x="29" y="112"/>
                    <a:pt x="27" y="117"/>
                  </a:cubicBezTo>
                  <a:cubicBezTo>
                    <a:pt x="31" y="113"/>
                    <a:pt x="34" y="110"/>
                    <a:pt x="37" y="107"/>
                  </a:cubicBezTo>
                  <a:cubicBezTo>
                    <a:pt x="39" y="103"/>
                    <a:pt x="42" y="98"/>
                    <a:pt x="43" y="91"/>
                  </a:cubicBezTo>
                  <a:cubicBezTo>
                    <a:pt x="43" y="90"/>
                    <a:pt x="43" y="87"/>
                    <a:pt x="41" y="82"/>
                  </a:cubicBezTo>
                  <a:cubicBezTo>
                    <a:pt x="41" y="82"/>
                    <a:pt x="40" y="80"/>
                    <a:pt x="40" y="79"/>
                  </a:cubicBezTo>
                  <a:cubicBezTo>
                    <a:pt x="39" y="77"/>
                    <a:pt x="37" y="74"/>
                    <a:pt x="35" y="72"/>
                  </a:cubicBezTo>
                  <a:cubicBezTo>
                    <a:pt x="33" y="70"/>
                    <a:pt x="30" y="69"/>
                    <a:pt x="27" y="67"/>
                  </a:cubicBezTo>
                  <a:cubicBezTo>
                    <a:pt x="25" y="66"/>
                    <a:pt x="22" y="65"/>
                    <a:pt x="20" y="64"/>
                  </a:cubicBezTo>
                  <a:cubicBezTo>
                    <a:pt x="18" y="64"/>
                    <a:pt x="16" y="63"/>
                    <a:pt x="15" y="62"/>
                  </a:cubicBezTo>
                  <a:cubicBezTo>
                    <a:pt x="14" y="61"/>
                    <a:pt x="13" y="61"/>
                    <a:pt x="13" y="61"/>
                  </a:cubicBezTo>
                  <a:cubicBezTo>
                    <a:pt x="13" y="61"/>
                    <a:pt x="13" y="60"/>
                    <a:pt x="12" y="59"/>
                  </a:cubicBezTo>
                  <a:cubicBezTo>
                    <a:pt x="11" y="58"/>
                    <a:pt x="11" y="58"/>
                    <a:pt x="11" y="57"/>
                  </a:cubicBezTo>
                  <a:cubicBezTo>
                    <a:pt x="10" y="57"/>
                    <a:pt x="10" y="56"/>
                    <a:pt x="10" y="56"/>
                  </a:cubicBezTo>
                  <a:cubicBezTo>
                    <a:pt x="10" y="55"/>
                    <a:pt x="10" y="55"/>
                    <a:pt x="10" y="54"/>
                  </a:cubicBezTo>
                  <a:cubicBezTo>
                    <a:pt x="8" y="49"/>
                    <a:pt x="9" y="43"/>
                    <a:pt x="9" y="39"/>
                  </a:cubicBezTo>
                  <a:cubicBezTo>
                    <a:pt x="9" y="33"/>
                    <a:pt x="10" y="29"/>
                    <a:pt x="11" y="28"/>
                  </a:cubicBezTo>
                  <a:cubicBezTo>
                    <a:pt x="12" y="22"/>
                    <a:pt x="12" y="18"/>
                    <a:pt x="13" y="13"/>
                  </a:cubicBezTo>
                  <a:cubicBezTo>
                    <a:pt x="14" y="9"/>
                    <a:pt x="15" y="5"/>
                    <a:pt x="17" y="0"/>
                  </a:cubicBezTo>
                  <a:cubicBezTo>
                    <a:pt x="13" y="3"/>
                    <a:pt x="10" y="7"/>
                    <a:pt x="8" y="11"/>
                  </a:cubicBezTo>
                  <a:cubicBezTo>
                    <a:pt x="6" y="15"/>
                    <a:pt x="4" y="20"/>
                    <a:pt x="3" y="26"/>
                  </a:cubicBezTo>
                  <a:cubicBezTo>
                    <a:pt x="3" y="28"/>
                    <a:pt x="2" y="31"/>
                    <a:pt x="1" y="38"/>
                  </a:cubicBezTo>
                  <a:cubicBezTo>
                    <a:pt x="1" y="43"/>
                    <a:pt x="0" y="50"/>
                    <a:pt x="2" y="56"/>
                  </a:cubicBezTo>
                  <a:cubicBezTo>
                    <a:pt x="2" y="57"/>
                    <a:pt x="2" y="57"/>
                    <a:pt x="3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994"/>
            <p:cNvSpPr>
              <a:spLocks/>
            </p:cNvSpPr>
            <p:nvPr/>
          </p:nvSpPr>
          <p:spPr bwMode="auto">
            <a:xfrm>
              <a:off x="8663277" y="210144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995"/>
            <p:cNvSpPr>
              <a:spLocks/>
            </p:cNvSpPr>
            <p:nvPr/>
          </p:nvSpPr>
          <p:spPr bwMode="auto">
            <a:xfrm>
              <a:off x="8619159" y="211748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996"/>
            <p:cNvSpPr>
              <a:spLocks/>
            </p:cNvSpPr>
            <p:nvPr/>
          </p:nvSpPr>
          <p:spPr bwMode="auto">
            <a:xfrm>
              <a:off x="8552981" y="2015211"/>
              <a:ext cx="70189" cy="152408"/>
            </a:xfrm>
            <a:custGeom>
              <a:avLst/>
              <a:gdLst>
                <a:gd name="T0" fmla="*/ 3 w 40"/>
                <a:gd name="T1" fmla="*/ 42 h 86"/>
                <a:gd name="T2" fmla="*/ 5 w 40"/>
                <a:gd name="T3" fmla="*/ 48 h 86"/>
                <a:gd name="T4" fmla="*/ 8 w 40"/>
                <a:gd name="T5" fmla="*/ 50 h 86"/>
                <a:gd name="T6" fmla="*/ 9 w 40"/>
                <a:gd name="T7" fmla="*/ 51 h 86"/>
                <a:gd name="T8" fmla="*/ 12 w 40"/>
                <a:gd name="T9" fmla="*/ 53 h 86"/>
                <a:gd name="T10" fmla="*/ 17 w 40"/>
                <a:gd name="T11" fmla="*/ 54 h 86"/>
                <a:gd name="T12" fmla="*/ 27 w 40"/>
                <a:gd name="T13" fmla="*/ 57 h 86"/>
                <a:gd name="T14" fmla="*/ 30 w 40"/>
                <a:gd name="T15" fmla="*/ 61 h 86"/>
                <a:gd name="T16" fmla="*/ 30 w 40"/>
                <a:gd name="T17" fmla="*/ 61 h 86"/>
                <a:gd name="T18" fmla="*/ 31 w 40"/>
                <a:gd name="T19" fmla="*/ 61 h 86"/>
                <a:gd name="T20" fmla="*/ 31 w 40"/>
                <a:gd name="T21" fmla="*/ 62 h 86"/>
                <a:gd name="T22" fmla="*/ 31 w 40"/>
                <a:gd name="T23" fmla="*/ 62 h 86"/>
                <a:gd name="T24" fmla="*/ 31 w 40"/>
                <a:gd name="T25" fmla="*/ 62 h 86"/>
                <a:gd name="T26" fmla="*/ 31 w 40"/>
                <a:gd name="T27" fmla="*/ 62 h 86"/>
                <a:gd name="T28" fmla="*/ 32 w 40"/>
                <a:gd name="T29" fmla="*/ 64 h 86"/>
                <a:gd name="T30" fmla="*/ 33 w 40"/>
                <a:gd name="T31" fmla="*/ 66 h 86"/>
                <a:gd name="T32" fmla="*/ 33 w 40"/>
                <a:gd name="T33" fmla="*/ 69 h 86"/>
                <a:gd name="T34" fmla="*/ 33 w 40"/>
                <a:gd name="T35" fmla="*/ 72 h 86"/>
                <a:gd name="T36" fmla="*/ 30 w 40"/>
                <a:gd name="T37" fmla="*/ 86 h 86"/>
                <a:gd name="T38" fmla="*/ 38 w 40"/>
                <a:gd name="T39" fmla="*/ 74 h 86"/>
                <a:gd name="T40" fmla="*/ 39 w 40"/>
                <a:gd name="T41" fmla="*/ 70 h 86"/>
                <a:gd name="T42" fmla="*/ 40 w 40"/>
                <a:gd name="T43" fmla="*/ 66 h 86"/>
                <a:gd name="T44" fmla="*/ 39 w 40"/>
                <a:gd name="T45" fmla="*/ 61 h 86"/>
                <a:gd name="T46" fmla="*/ 38 w 40"/>
                <a:gd name="T47" fmla="*/ 59 h 86"/>
                <a:gd name="T48" fmla="*/ 37 w 40"/>
                <a:gd name="T49" fmla="*/ 58 h 86"/>
                <a:gd name="T50" fmla="*/ 37 w 40"/>
                <a:gd name="T51" fmla="*/ 58 h 86"/>
                <a:gd name="T52" fmla="*/ 37 w 40"/>
                <a:gd name="T53" fmla="*/ 58 h 86"/>
                <a:gd name="T54" fmla="*/ 37 w 40"/>
                <a:gd name="T55" fmla="*/ 58 h 86"/>
                <a:gd name="T56" fmla="*/ 37 w 40"/>
                <a:gd name="T57" fmla="*/ 58 h 86"/>
                <a:gd name="T58" fmla="*/ 37 w 40"/>
                <a:gd name="T59" fmla="*/ 58 h 86"/>
                <a:gd name="T60" fmla="*/ 37 w 40"/>
                <a:gd name="T61" fmla="*/ 58 h 86"/>
                <a:gd name="T62" fmla="*/ 37 w 40"/>
                <a:gd name="T63" fmla="*/ 58 h 86"/>
                <a:gd name="T64" fmla="*/ 37 w 40"/>
                <a:gd name="T65" fmla="*/ 57 h 86"/>
                <a:gd name="T66" fmla="*/ 31 w 40"/>
                <a:gd name="T67" fmla="*/ 51 h 86"/>
                <a:gd name="T68" fmla="*/ 19 w 40"/>
                <a:gd name="T69" fmla="*/ 47 h 86"/>
                <a:gd name="T70" fmla="*/ 15 w 40"/>
                <a:gd name="T71" fmla="*/ 46 h 86"/>
                <a:gd name="T72" fmla="*/ 13 w 40"/>
                <a:gd name="T73" fmla="*/ 44 h 86"/>
                <a:gd name="T74" fmla="*/ 12 w 40"/>
                <a:gd name="T75" fmla="*/ 43 h 86"/>
                <a:gd name="T76" fmla="*/ 10 w 40"/>
                <a:gd name="T77" fmla="*/ 39 h 86"/>
                <a:gd name="T78" fmla="*/ 8 w 40"/>
                <a:gd name="T79" fmla="*/ 28 h 86"/>
                <a:gd name="T80" fmla="*/ 8 w 40"/>
                <a:gd name="T81" fmla="*/ 14 h 86"/>
                <a:gd name="T82" fmla="*/ 8 w 40"/>
                <a:gd name="T83" fmla="*/ 0 h 86"/>
                <a:gd name="T84" fmla="*/ 2 w 40"/>
                <a:gd name="T85" fmla="*/ 13 h 86"/>
                <a:gd name="T86" fmla="*/ 1 w 40"/>
                <a:gd name="T87" fmla="*/ 29 h 86"/>
                <a:gd name="T88" fmla="*/ 3 w 40"/>
                <a:gd name="T89" fmla="*/ 4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0" h="86">
                  <a:moveTo>
                    <a:pt x="3" y="42"/>
                  </a:moveTo>
                  <a:cubicBezTo>
                    <a:pt x="3" y="43"/>
                    <a:pt x="4" y="46"/>
                    <a:pt x="5" y="48"/>
                  </a:cubicBezTo>
                  <a:cubicBezTo>
                    <a:pt x="6" y="49"/>
                    <a:pt x="7" y="49"/>
                    <a:pt x="8" y="50"/>
                  </a:cubicBezTo>
                  <a:cubicBezTo>
                    <a:pt x="8" y="51"/>
                    <a:pt x="9" y="51"/>
                    <a:pt x="9" y="51"/>
                  </a:cubicBezTo>
                  <a:cubicBezTo>
                    <a:pt x="9" y="51"/>
                    <a:pt x="10" y="52"/>
                    <a:pt x="12" y="53"/>
                  </a:cubicBezTo>
                  <a:cubicBezTo>
                    <a:pt x="14" y="53"/>
                    <a:pt x="16" y="54"/>
                    <a:pt x="17" y="54"/>
                  </a:cubicBezTo>
                  <a:cubicBezTo>
                    <a:pt x="22" y="55"/>
                    <a:pt x="25" y="56"/>
                    <a:pt x="27" y="57"/>
                  </a:cubicBezTo>
                  <a:cubicBezTo>
                    <a:pt x="29" y="58"/>
                    <a:pt x="29" y="60"/>
                    <a:pt x="30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63"/>
                    <a:pt x="31" y="63"/>
                    <a:pt x="32" y="64"/>
                  </a:cubicBezTo>
                  <a:cubicBezTo>
                    <a:pt x="32" y="65"/>
                    <a:pt x="32" y="66"/>
                    <a:pt x="33" y="66"/>
                  </a:cubicBezTo>
                  <a:cubicBezTo>
                    <a:pt x="33" y="67"/>
                    <a:pt x="33" y="68"/>
                    <a:pt x="33" y="69"/>
                  </a:cubicBezTo>
                  <a:cubicBezTo>
                    <a:pt x="33" y="70"/>
                    <a:pt x="33" y="71"/>
                    <a:pt x="33" y="72"/>
                  </a:cubicBezTo>
                  <a:cubicBezTo>
                    <a:pt x="32" y="76"/>
                    <a:pt x="31" y="81"/>
                    <a:pt x="30" y="86"/>
                  </a:cubicBezTo>
                  <a:cubicBezTo>
                    <a:pt x="33" y="82"/>
                    <a:pt x="36" y="78"/>
                    <a:pt x="38" y="74"/>
                  </a:cubicBezTo>
                  <a:cubicBezTo>
                    <a:pt x="39" y="73"/>
                    <a:pt x="39" y="71"/>
                    <a:pt x="39" y="70"/>
                  </a:cubicBezTo>
                  <a:cubicBezTo>
                    <a:pt x="40" y="69"/>
                    <a:pt x="40" y="67"/>
                    <a:pt x="40" y="66"/>
                  </a:cubicBezTo>
                  <a:cubicBezTo>
                    <a:pt x="40" y="64"/>
                    <a:pt x="39" y="63"/>
                    <a:pt x="39" y="61"/>
                  </a:cubicBezTo>
                  <a:cubicBezTo>
                    <a:pt x="38" y="60"/>
                    <a:pt x="38" y="59"/>
                    <a:pt x="38" y="59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7"/>
                    <a:pt x="37" y="57"/>
                    <a:pt x="37" y="57"/>
                  </a:cubicBezTo>
                  <a:cubicBezTo>
                    <a:pt x="36" y="55"/>
                    <a:pt x="34" y="52"/>
                    <a:pt x="31" y="51"/>
                  </a:cubicBezTo>
                  <a:cubicBezTo>
                    <a:pt x="28" y="48"/>
                    <a:pt x="23" y="48"/>
                    <a:pt x="19" y="47"/>
                  </a:cubicBezTo>
                  <a:cubicBezTo>
                    <a:pt x="18" y="47"/>
                    <a:pt x="16" y="46"/>
                    <a:pt x="15" y="46"/>
                  </a:cubicBezTo>
                  <a:cubicBezTo>
                    <a:pt x="14" y="45"/>
                    <a:pt x="13" y="44"/>
                    <a:pt x="13" y="44"/>
                  </a:cubicBezTo>
                  <a:cubicBezTo>
                    <a:pt x="13" y="44"/>
                    <a:pt x="13" y="44"/>
                    <a:pt x="12" y="43"/>
                  </a:cubicBezTo>
                  <a:cubicBezTo>
                    <a:pt x="11" y="42"/>
                    <a:pt x="10" y="40"/>
                    <a:pt x="10" y="39"/>
                  </a:cubicBezTo>
                  <a:cubicBezTo>
                    <a:pt x="8" y="34"/>
                    <a:pt x="9" y="30"/>
                    <a:pt x="8" y="28"/>
                  </a:cubicBezTo>
                  <a:cubicBezTo>
                    <a:pt x="8" y="23"/>
                    <a:pt x="8" y="18"/>
                    <a:pt x="8" y="14"/>
                  </a:cubicBezTo>
                  <a:cubicBezTo>
                    <a:pt x="8" y="10"/>
                    <a:pt x="8" y="5"/>
                    <a:pt x="8" y="0"/>
                  </a:cubicBezTo>
                  <a:cubicBezTo>
                    <a:pt x="5" y="4"/>
                    <a:pt x="3" y="9"/>
                    <a:pt x="2" y="13"/>
                  </a:cubicBezTo>
                  <a:cubicBezTo>
                    <a:pt x="1" y="18"/>
                    <a:pt x="0" y="22"/>
                    <a:pt x="1" y="29"/>
                  </a:cubicBezTo>
                  <a:cubicBezTo>
                    <a:pt x="1" y="31"/>
                    <a:pt x="0" y="34"/>
                    <a:pt x="3" y="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997"/>
            <p:cNvSpPr>
              <a:spLocks/>
            </p:cNvSpPr>
            <p:nvPr/>
          </p:nvSpPr>
          <p:spPr bwMode="auto">
            <a:xfrm>
              <a:off x="8534934" y="2189679"/>
              <a:ext cx="172462" cy="24064"/>
            </a:xfrm>
            <a:custGeom>
              <a:avLst/>
              <a:gdLst>
                <a:gd name="T0" fmla="*/ 49 w 97"/>
                <a:gd name="T1" fmla="*/ 14 h 14"/>
                <a:gd name="T2" fmla="*/ 97 w 97"/>
                <a:gd name="T3" fmla="*/ 8 h 14"/>
                <a:gd name="T4" fmla="*/ 97 w 97"/>
                <a:gd name="T5" fmla="*/ 7 h 14"/>
                <a:gd name="T6" fmla="*/ 49 w 97"/>
                <a:gd name="T7" fmla="*/ 0 h 14"/>
                <a:gd name="T8" fmla="*/ 0 w 97"/>
                <a:gd name="T9" fmla="*/ 7 h 14"/>
                <a:gd name="T10" fmla="*/ 1 w 97"/>
                <a:gd name="T11" fmla="*/ 8 h 14"/>
                <a:gd name="T12" fmla="*/ 49 w 97"/>
                <a:gd name="T1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14">
                  <a:moveTo>
                    <a:pt x="49" y="14"/>
                  </a:moveTo>
                  <a:cubicBezTo>
                    <a:pt x="73" y="14"/>
                    <a:pt x="90" y="11"/>
                    <a:pt x="97" y="8"/>
                  </a:cubicBezTo>
                  <a:cubicBezTo>
                    <a:pt x="97" y="8"/>
                    <a:pt x="97" y="8"/>
                    <a:pt x="97" y="7"/>
                  </a:cubicBezTo>
                  <a:cubicBezTo>
                    <a:pt x="97" y="3"/>
                    <a:pt x="76" y="0"/>
                    <a:pt x="49" y="0"/>
                  </a:cubicBezTo>
                  <a:cubicBezTo>
                    <a:pt x="22" y="0"/>
                    <a:pt x="0" y="3"/>
                    <a:pt x="0" y="7"/>
                  </a:cubicBezTo>
                  <a:cubicBezTo>
                    <a:pt x="0" y="8"/>
                    <a:pt x="0" y="8"/>
                    <a:pt x="1" y="8"/>
                  </a:cubicBezTo>
                  <a:cubicBezTo>
                    <a:pt x="8" y="11"/>
                    <a:pt x="25" y="14"/>
                    <a:pt x="49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155901" y="2507880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接地气的</a:t>
            </a:r>
            <a:endParaRPr lang="en-US" altLang="zh-CN" sz="2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000" b="1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协调班委工作</a:t>
            </a:r>
            <a:endParaRPr lang="en-US" altLang="zh-CN" sz="2000" b="1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6102350" y="2486542"/>
            <a:ext cx="0" cy="675867"/>
          </a:xfrm>
          <a:prstGeom prst="line">
            <a:avLst/>
          </a:prstGeom>
          <a:ln w="19050">
            <a:solidFill>
              <a:schemeClr val="bg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3376973" y="3163853"/>
            <a:ext cx="559159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温暖♥基情</a:t>
            </a:r>
          </a:p>
        </p:txBody>
      </p:sp>
    </p:spTree>
    <p:extLst>
      <p:ext uri="{BB962C8B-B14F-4D97-AF65-F5344CB8AC3E}">
        <p14:creationId xmlns:p14="http://schemas.microsoft.com/office/powerpoint/2010/main" val="3335660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空白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AF087"/>
      </a:accent1>
      <a:accent2>
        <a:srgbClr val="333399"/>
      </a:accent2>
      <a:accent3>
        <a:srgbClr val="AAAAAA"/>
      </a:accent3>
      <a:accent4>
        <a:srgbClr val="DADADA"/>
      </a:accent4>
      <a:accent5>
        <a:srgbClr val="FCF6C3"/>
      </a:accent5>
      <a:accent6>
        <a:srgbClr val="2D2D8A"/>
      </a:accent6>
      <a:hlink>
        <a:srgbClr val="009999"/>
      </a:hlink>
      <a:folHlink>
        <a:srgbClr val="99CC00"/>
      </a:folHlink>
    </a:clrScheme>
    <a:fontScheme name="雅黑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00B0F0"/>
        </a:solidFill>
        <a:ln>
          <a:noFill/>
        </a:ln>
        <a:effectLst/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5600" b="0" i="0" u="none" strike="noStrike" cap="none" normalizeH="0" baseline="0" smtClean="0">
            <a:ln>
              <a:noFill/>
            </a:ln>
            <a:solidFill>
              <a:srgbClr val="FFFFFF"/>
            </a:solidFill>
            <a:effectLst/>
            <a:latin typeface="Gill Sans" charset="0"/>
            <a:ea typeface="Heiti SC Light" charset="0"/>
            <a:cs typeface="Heiti SC Light" charset="0"/>
            <a:sym typeface="Gill Sans" charset="0"/>
          </a:defRPr>
        </a:defPPr>
      </a:lstStyle>
    </a:spDef>
    <a:lnDef>
      <a:spPr bwMode="auto">
        <a:gradFill rotWithShape="0">
          <a:gsLst>
            <a:gs pos="0">
              <a:srgbClr val="074EB3"/>
            </a:gs>
            <a:gs pos="100000">
              <a:srgbClr val="0B3280"/>
            </a:gs>
          </a:gsLst>
          <a:lin ang="5400000" scaled="1"/>
        </a:grad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空白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自定义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80B9"/>
      </a:accent1>
      <a:accent2>
        <a:srgbClr val="081731"/>
      </a:accent2>
      <a:accent3>
        <a:srgbClr val="083A75"/>
      </a:accent3>
      <a:accent4>
        <a:srgbClr val="FFC000"/>
      </a:accent4>
      <a:accent5>
        <a:srgbClr val="4472C4"/>
      </a:accent5>
      <a:accent6>
        <a:srgbClr val="5DD521"/>
      </a:accent6>
      <a:hlink>
        <a:srgbClr val="0563C1"/>
      </a:hlink>
      <a:folHlink>
        <a:srgbClr val="954F72"/>
      </a:folHlink>
    </a:clrScheme>
    <a:fontScheme name="模版用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>
            <a:lumMod val="75000"/>
            <a:lumOff val="25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76200" cap="rnd">
          <a:solidFill>
            <a:schemeClr val="bg1"/>
          </a:solidFill>
          <a:round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4400" dirty="0">
            <a:solidFill>
              <a:schemeClr val="accent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 smtClean="0">
            <a:latin typeface="微软雅黑" pitchFamily="34" charset="-122"/>
            <a:ea typeface="微软雅黑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752</TotalTime>
  <Words>1476</Words>
  <Application>Microsoft Office PowerPoint</Application>
  <PresentationFormat>宽屏</PresentationFormat>
  <Paragraphs>229</Paragraphs>
  <Slides>42</Slides>
  <Notes>40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42</vt:i4>
      </vt:variant>
    </vt:vector>
  </HeadingPairs>
  <TitlesOfParts>
    <vt:vector size="58" baseType="lpstr">
      <vt:lpstr>DFPPOPMix-W5</vt:lpstr>
      <vt:lpstr>Gill Sans</vt:lpstr>
      <vt:lpstr>华康俪金黑W8</vt:lpstr>
      <vt:lpstr>华康俪金黑W8(P)</vt:lpstr>
      <vt:lpstr>微软雅黑</vt:lpstr>
      <vt:lpstr>微软雅黑 Light</vt:lpstr>
      <vt:lpstr>Arial</vt:lpstr>
      <vt:lpstr>Calibri</vt:lpstr>
      <vt:lpstr>Calibri Light</vt:lpstr>
      <vt:lpstr>Roboto</vt:lpstr>
      <vt:lpstr>Office 主题</vt:lpstr>
      <vt:lpstr>空白</vt:lpstr>
      <vt:lpstr>1_Office 主题</vt:lpstr>
      <vt:lpstr>7_Office 主题</vt:lpstr>
      <vt:lpstr>2_Office 主题</vt:lpstr>
      <vt:lpstr>3_Office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胡贝侨</dc:creator>
  <cp:lastModifiedBy>user Power</cp:lastModifiedBy>
  <cp:revision>69</cp:revision>
  <dcterms:created xsi:type="dcterms:W3CDTF">2015-04-26T01:57:12Z</dcterms:created>
  <dcterms:modified xsi:type="dcterms:W3CDTF">2023-08-22T09:54:56Z</dcterms:modified>
</cp:coreProperties>
</file>